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7" r:id="rId5"/>
  </p:sldMasterIdLst>
  <p:notesMasterIdLst>
    <p:notesMasterId r:id="rId24"/>
  </p:notesMasterIdLst>
  <p:handoutMasterIdLst>
    <p:handoutMasterId r:id="rId25"/>
  </p:handoutMasterIdLst>
  <p:sldIdLst>
    <p:sldId id="261" r:id="rId6"/>
    <p:sldId id="270" r:id="rId7"/>
    <p:sldId id="271" r:id="rId8"/>
    <p:sldId id="275" r:id="rId9"/>
    <p:sldId id="278" r:id="rId10"/>
    <p:sldId id="274" r:id="rId11"/>
    <p:sldId id="276" r:id="rId12"/>
    <p:sldId id="277" r:id="rId13"/>
    <p:sldId id="280" r:id="rId14"/>
    <p:sldId id="279" r:id="rId15"/>
    <p:sldId id="267" r:id="rId16"/>
    <p:sldId id="268" r:id="rId17"/>
    <p:sldId id="263" r:id="rId18"/>
    <p:sldId id="282" r:id="rId19"/>
    <p:sldId id="281" r:id="rId20"/>
    <p:sldId id="283" r:id="rId21"/>
    <p:sldId id="284" r:id="rId22"/>
    <p:sldId id="285" r:id="rId23"/>
  </p:sldIdLst>
  <p:sldSz cx="12192000" cy="6858000"/>
  <p:notesSz cx="6858000" cy="9144000"/>
  <p:defaultTextStyle>
    <a:defPPr>
      <a:defRPr lang="nl-NL"/>
    </a:defPPr>
    <a:lvl1pPr marL="0" algn="l" defTabSz="532011" rtl="0" eaLnBrk="1" latinLnBrk="0" hangingPunct="1">
      <a:defRPr sz="1047" kern="1200">
        <a:solidFill>
          <a:schemeClr val="tx1"/>
        </a:solidFill>
        <a:latin typeface="+mn-lt"/>
        <a:ea typeface="+mn-ea"/>
        <a:cs typeface="+mn-cs"/>
      </a:defRPr>
    </a:lvl1pPr>
    <a:lvl2pPr marL="266005" algn="l" defTabSz="532011" rtl="0" eaLnBrk="1" latinLnBrk="0" hangingPunct="1">
      <a:defRPr sz="1047" kern="1200">
        <a:solidFill>
          <a:schemeClr val="tx1"/>
        </a:solidFill>
        <a:latin typeface="+mn-lt"/>
        <a:ea typeface="+mn-ea"/>
        <a:cs typeface="+mn-cs"/>
      </a:defRPr>
    </a:lvl2pPr>
    <a:lvl3pPr marL="532011" algn="l" defTabSz="532011" rtl="0" eaLnBrk="1" latinLnBrk="0" hangingPunct="1">
      <a:defRPr sz="1047" kern="1200">
        <a:solidFill>
          <a:schemeClr val="tx1"/>
        </a:solidFill>
        <a:latin typeface="+mn-lt"/>
        <a:ea typeface="+mn-ea"/>
        <a:cs typeface="+mn-cs"/>
      </a:defRPr>
    </a:lvl3pPr>
    <a:lvl4pPr marL="798016" algn="l" defTabSz="532011" rtl="0" eaLnBrk="1" latinLnBrk="0" hangingPunct="1">
      <a:defRPr sz="1047" kern="1200">
        <a:solidFill>
          <a:schemeClr val="tx1"/>
        </a:solidFill>
        <a:latin typeface="+mn-lt"/>
        <a:ea typeface="+mn-ea"/>
        <a:cs typeface="+mn-cs"/>
      </a:defRPr>
    </a:lvl4pPr>
    <a:lvl5pPr marL="1064021" algn="l" defTabSz="532011" rtl="0" eaLnBrk="1" latinLnBrk="0" hangingPunct="1">
      <a:defRPr sz="1047" kern="1200">
        <a:solidFill>
          <a:schemeClr val="tx1"/>
        </a:solidFill>
        <a:latin typeface="+mn-lt"/>
        <a:ea typeface="+mn-ea"/>
        <a:cs typeface="+mn-cs"/>
      </a:defRPr>
    </a:lvl5pPr>
    <a:lvl6pPr marL="1330027" algn="l" defTabSz="532011" rtl="0" eaLnBrk="1" latinLnBrk="0" hangingPunct="1">
      <a:defRPr sz="1047" kern="1200">
        <a:solidFill>
          <a:schemeClr val="tx1"/>
        </a:solidFill>
        <a:latin typeface="+mn-lt"/>
        <a:ea typeface="+mn-ea"/>
        <a:cs typeface="+mn-cs"/>
      </a:defRPr>
    </a:lvl6pPr>
    <a:lvl7pPr marL="1596032" algn="l" defTabSz="532011" rtl="0" eaLnBrk="1" latinLnBrk="0" hangingPunct="1">
      <a:defRPr sz="1047" kern="1200">
        <a:solidFill>
          <a:schemeClr val="tx1"/>
        </a:solidFill>
        <a:latin typeface="+mn-lt"/>
        <a:ea typeface="+mn-ea"/>
        <a:cs typeface="+mn-cs"/>
      </a:defRPr>
    </a:lvl7pPr>
    <a:lvl8pPr marL="1862037" algn="l" defTabSz="532011" rtl="0" eaLnBrk="1" latinLnBrk="0" hangingPunct="1">
      <a:defRPr sz="1047" kern="1200">
        <a:solidFill>
          <a:schemeClr val="tx1"/>
        </a:solidFill>
        <a:latin typeface="+mn-lt"/>
        <a:ea typeface="+mn-ea"/>
        <a:cs typeface="+mn-cs"/>
      </a:defRPr>
    </a:lvl8pPr>
    <a:lvl9pPr marL="2128043" algn="l" defTabSz="532011" rtl="0" eaLnBrk="1" latinLnBrk="0" hangingPunct="1">
      <a:defRPr sz="1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19883-89F8-419E-8A2D-B29E51A16D98}" v="265" dt="2025-03-10T15:56:56.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61" autoAdjust="0"/>
  </p:normalViewPr>
  <p:slideViewPr>
    <p:cSldViewPr snapToGrid="0" showGuides="1">
      <p:cViewPr varScale="1">
        <p:scale>
          <a:sx n="57" d="100"/>
          <a:sy n="57" d="100"/>
        </p:scale>
        <p:origin x="572" y="4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0" d="100"/>
          <a:sy n="80" d="100"/>
        </p:scale>
        <p:origin x="33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ten Hove" userId="12dc66c8-cf30-482b-aa1a-b00e14fd7469" providerId="ADAL" clId="{2C219883-89F8-419E-8A2D-B29E51A16D98}"/>
    <pc:docChg chg="undo custSel addSld delSld modSld sldOrd">
      <pc:chgData name="Linda ten Hove" userId="12dc66c8-cf30-482b-aa1a-b00e14fd7469" providerId="ADAL" clId="{2C219883-89F8-419E-8A2D-B29E51A16D98}" dt="2025-03-10T15:57:00.023" v="5334" actId="26606"/>
      <pc:docMkLst>
        <pc:docMk/>
      </pc:docMkLst>
      <pc:sldChg chg="del">
        <pc:chgData name="Linda ten Hove" userId="12dc66c8-cf30-482b-aa1a-b00e14fd7469" providerId="ADAL" clId="{2C219883-89F8-419E-8A2D-B29E51A16D98}" dt="2025-03-10T15:10:45.156" v="3392" actId="47"/>
        <pc:sldMkLst>
          <pc:docMk/>
          <pc:sldMk cId="2745161613" sldId="259"/>
        </pc:sldMkLst>
      </pc:sldChg>
      <pc:sldChg chg="modSp mod">
        <pc:chgData name="Linda ten Hove" userId="12dc66c8-cf30-482b-aa1a-b00e14fd7469" providerId="ADAL" clId="{2C219883-89F8-419E-8A2D-B29E51A16D98}" dt="2025-03-10T14:26:31.965" v="23" actId="20577"/>
        <pc:sldMkLst>
          <pc:docMk/>
          <pc:sldMk cId="3564118830" sldId="261"/>
        </pc:sldMkLst>
        <pc:spChg chg="mod">
          <ac:chgData name="Linda ten Hove" userId="12dc66c8-cf30-482b-aa1a-b00e14fd7469" providerId="ADAL" clId="{2C219883-89F8-419E-8A2D-B29E51A16D98}" dt="2025-03-10T14:26:22.816" v="10" actId="20577"/>
          <ac:spMkLst>
            <pc:docMk/>
            <pc:sldMk cId="3564118830" sldId="261"/>
            <ac:spMk id="5" creationId="{1EC29D08-2868-445E-8A01-54B6C4CC209E}"/>
          </ac:spMkLst>
        </pc:spChg>
        <pc:spChg chg="mod">
          <ac:chgData name="Linda ten Hove" userId="12dc66c8-cf30-482b-aa1a-b00e14fd7469" providerId="ADAL" clId="{2C219883-89F8-419E-8A2D-B29E51A16D98}" dt="2025-03-10T14:26:31.965" v="23" actId="20577"/>
          <ac:spMkLst>
            <pc:docMk/>
            <pc:sldMk cId="3564118830" sldId="261"/>
            <ac:spMk id="7" creationId="{50A52C6F-E546-4DC3-A5C3-9A7CE054956A}"/>
          </ac:spMkLst>
        </pc:spChg>
      </pc:sldChg>
      <pc:sldChg chg="addSp delSp modSp mod ord modClrScheme chgLayout">
        <pc:chgData name="Linda ten Hove" userId="12dc66c8-cf30-482b-aa1a-b00e14fd7469" providerId="ADAL" clId="{2C219883-89F8-419E-8A2D-B29E51A16D98}" dt="2025-03-10T15:55:53.413" v="5323"/>
        <pc:sldMkLst>
          <pc:docMk/>
          <pc:sldMk cId="3417007809" sldId="263"/>
        </pc:sldMkLst>
        <pc:spChg chg="mod">
          <ac:chgData name="Linda ten Hove" userId="12dc66c8-cf30-482b-aa1a-b00e14fd7469" providerId="ADAL" clId="{2C219883-89F8-419E-8A2D-B29E51A16D98}" dt="2025-03-10T15:36:02.856" v="4354" actId="26606"/>
          <ac:spMkLst>
            <pc:docMk/>
            <pc:sldMk cId="3417007809" sldId="263"/>
            <ac:spMk id="2" creationId="{711B8566-61DA-6C47-D338-3EE6A6C9EE0B}"/>
          </ac:spMkLst>
        </pc:spChg>
        <pc:spChg chg="del">
          <ac:chgData name="Linda ten Hove" userId="12dc66c8-cf30-482b-aa1a-b00e14fd7469" providerId="ADAL" clId="{2C219883-89F8-419E-8A2D-B29E51A16D98}" dt="2025-03-10T15:34:47.746" v="4330" actId="26606"/>
          <ac:spMkLst>
            <pc:docMk/>
            <pc:sldMk cId="3417007809" sldId="263"/>
            <ac:spMk id="3" creationId="{A87D863E-1075-09BE-25B8-CD5A9EEAC942}"/>
          </ac:spMkLst>
        </pc:spChg>
        <pc:spChg chg="mod">
          <ac:chgData name="Linda ten Hove" userId="12dc66c8-cf30-482b-aa1a-b00e14fd7469" providerId="ADAL" clId="{2C219883-89F8-419E-8A2D-B29E51A16D98}" dt="2025-03-10T15:36:02.856" v="4354" actId="26606"/>
          <ac:spMkLst>
            <pc:docMk/>
            <pc:sldMk cId="3417007809" sldId="263"/>
            <ac:spMk id="4" creationId="{ED4CB6FD-C96A-145C-7657-11582E3B5D4F}"/>
          </ac:spMkLst>
        </pc:spChg>
        <pc:spChg chg="mod modVis">
          <ac:chgData name="Linda ten Hove" userId="12dc66c8-cf30-482b-aa1a-b00e14fd7469" providerId="ADAL" clId="{2C219883-89F8-419E-8A2D-B29E51A16D98}" dt="2025-03-10T15:34:47.746" v="4330" actId="26606"/>
          <ac:spMkLst>
            <pc:docMk/>
            <pc:sldMk cId="3417007809" sldId="263"/>
            <ac:spMk id="5" creationId="{22910256-8166-BFC7-EB69-E12BDDE1294D}"/>
          </ac:spMkLst>
        </pc:spChg>
        <pc:spChg chg="add del">
          <ac:chgData name="Linda ten Hove" userId="12dc66c8-cf30-482b-aa1a-b00e14fd7469" providerId="ADAL" clId="{2C219883-89F8-419E-8A2D-B29E51A16D98}" dt="2025-03-10T15:39:26.665" v="4373" actId="22"/>
          <ac:spMkLst>
            <pc:docMk/>
            <pc:sldMk cId="3417007809" sldId="263"/>
            <ac:spMk id="9" creationId="{0CCE1FA8-9672-EC7F-ED40-2856D79EEBBA}"/>
          </ac:spMkLst>
        </pc:spChg>
        <pc:spChg chg="add del mod">
          <ac:chgData name="Linda ten Hove" userId="12dc66c8-cf30-482b-aa1a-b00e14fd7469" providerId="ADAL" clId="{2C219883-89F8-419E-8A2D-B29E51A16D98}" dt="2025-03-10T15:35:05.783" v="4331" actId="26606"/>
          <ac:spMkLst>
            <pc:docMk/>
            <pc:sldMk cId="3417007809" sldId="263"/>
            <ac:spMk id="10" creationId="{575F1AA4-299B-417A-3493-E6AE6DBFF6A0}"/>
          </ac:spMkLst>
        </pc:spChg>
        <pc:spChg chg="add del mod">
          <ac:chgData name="Linda ten Hove" userId="12dc66c8-cf30-482b-aa1a-b00e14fd7469" providerId="ADAL" clId="{2C219883-89F8-419E-8A2D-B29E51A16D98}" dt="2025-03-10T15:35:05.783" v="4331" actId="26606"/>
          <ac:spMkLst>
            <pc:docMk/>
            <pc:sldMk cId="3417007809" sldId="263"/>
            <ac:spMk id="12" creationId="{ED4A6DAB-8FDA-5D65-9954-D203BDF68F56}"/>
          </ac:spMkLst>
        </pc:spChg>
        <pc:spChg chg="add del mod">
          <ac:chgData name="Linda ten Hove" userId="12dc66c8-cf30-482b-aa1a-b00e14fd7469" providerId="ADAL" clId="{2C219883-89F8-419E-8A2D-B29E51A16D98}" dt="2025-03-10T15:36:02.856" v="4354" actId="26606"/>
          <ac:spMkLst>
            <pc:docMk/>
            <pc:sldMk cId="3417007809" sldId="263"/>
            <ac:spMk id="17" creationId="{996AD05B-4F88-B531-8129-AE8662935C51}"/>
          </ac:spMkLst>
        </pc:spChg>
        <pc:spChg chg="add del mod">
          <ac:chgData name="Linda ten Hove" userId="12dc66c8-cf30-482b-aa1a-b00e14fd7469" providerId="ADAL" clId="{2C219883-89F8-419E-8A2D-B29E51A16D98}" dt="2025-03-10T15:36:00.836" v="4353" actId="931"/>
          <ac:spMkLst>
            <pc:docMk/>
            <pc:sldMk cId="3417007809" sldId="263"/>
            <ac:spMk id="19" creationId="{766E86CC-8ADC-34E8-978D-D88FC3F29163}"/>
          </ac:spMkLst>
        </pc:spChg>
        <pc:spChg chg="add mod">
          <ac:chgData name="Linda ten Hove" userId="12dc66c8-cf30-482b-aa1a-b00e14fd7469" providerId="ADAL" clId="{2C219883-89F8-419E-8A2D-B29E51A16D98}" dt="2025-03-10T15:36:02.856" v="4354" actId="26606"/>
          <ac:spMkLst>
            <pc:docMk/>
            <pc:sldMk cId="3417007809" sldId="263"/>
            <ac:spMk id="21" creationId="{B7619F33-A386-19D5-31DA-EE358F6DF38C}"/>
          </ac:spMkLst>
        </pc:spChg>
        <pc:spChg chg="add mod">
          <ac:chgData name="Linda ten Hove" userId="12dc66c8-cf30-482b-aa1a-b00e14fd7469" providerId="ADAL" clId="{2C219883-89F8-419E-8A2D-B29E51A16D98}" dt="2025-03-10T15:36:02.856" v="4354" actId="26606"/>
          <ac:spMkLst>
            <pc:docMk/>
            <pc:sldMk cId="3417007809" sldId="263"/>
            <ac:spMk id="26" creationId="{ADAC2784-FB3D-A15F-3BCA-A60AD8E52C37}"/>
          </ac:spMkLst>
        </pc:spChg>
        <pc:picChg chg="add mod">
          <ac:chgData name="Linda ten Hove" userId="12dc66c8-cf30-482b-aa1a-b00e14fd7469" providerId="ADAL" clId="{2C219883-89F8-419E-8A2D-B29E51A16D98}" dt="2025-03-10T15:36:02.856" v="4354" actId="26606"/>
          <ac:picMkLst>
            <pc:docMk/>
            <pc:sldMk cId="3417007809" sldId="263"/>
            <ac:picMk id="7" creationId="{F891B103-CA7A-78BC-DA74-EB8DD3A03AC1}"/>
          </ac:picMkLst>
        </pc:picChg>
      </pc:sldChg>
      <pc:sldChg chg="del">
        <pc:chgData name="Linda ten Hove" userId="12dc66c8-cf30-482b-aa1a-b00e14fd7469" providerId="ADAL" clId="{2C219883-89F8-419E-8A2D-B29E51A16D98}" dt="2025-03-10T15:10:46.692" v="3393" actId="47"/>
        <pc:sldMkLst>
          <pc:docMk/>
          <pc:sldMk cId="2517720022" sldId="264"/>
        </pc:sldMkLst>
      </pc:sldChg>
      <pc:sldChg chg="del">
        <pc:chgData name="Linda ten Hove" userId="12dc66c8-cf30-482b-aa1a-b00e14fd7469" providerId="ADAL" clId="{2C219883-89F8-419E-8A2D-B29E51A16D98}" dt="2025-03-10T15:10:56.500" v="3394" actId="47"/>
        <pc:sldMkLst>
          <pc:docMk/>
          <pc:sldMk cId="1651830418" sldId="265"/>
        </pc:sldMkLst>
      </pc:sldChg>
      <pc:sldChg chg="del">
        <pc:chgData name="Linda ten Hove" userId="12dc66c8-cf30-482b-aa1a-b00e14fd7469" providerId="ADAL" clId="{2C219883-89F8-419E-8A2D-B29E51A16D98}" dt="2025-03-10T15:11:27.543" v="3395" actId="47"/>
        <pc:sldMkLst>
          <pc:docMk/>
          <pc:sldMk cId="1739277909" sldId="266"/>
        </pc:sldMkLst>
      </pc:sldChg>
      <pc:sldChg chg="addSp delSp modSp mod modClrScheme chgLayout">
        <pc:chgData name="Linda ten Hove" userId="12dc66c8-cf30-482b-aa1a-b00e14fd7469" providerId="ADAL" clId="{2C219883-89F8-419E-8A2D-B29E51A16D98}" dt="2025-03-10T15:55:20.194" v="5319" actId="20577"/>
        <pc:sldMkLst>
          <pc:docMk/>
          <pc:sldMk cId="922516087" sldId="267"/>
        </pc:sldMkLst>
        <pc:spChg chg="mod">
          <ac:chgData name="Linda ten Hove" userId="12dc66c8-cf30-482b-aa1a-b00e14fd7469" providerId="ADAL" clId="{2C219883-89F8-419E-8A2D-B29E51A16D98}" dt="2025-03-10T15:55:07.460" v="5314" actId="26606"/>
          <ac:spMkLst>
            <pc:docMk/>
            <pc:sldMk cId="922516087" sldId="267"/>
            <ac:spMk id="2" creationId="{3285A935-8BA5-7354-42B3-1F4487EFC82E}"/>
          </ac:spMkLst>
        </pc:spChg>
        <pc:spChg chg="del">
          <ac:chgData name="Linda ten Hove" userId="12dc66c8-cf30-482b-aa1a-b00e14fd7469" providerId="ADAL" clId="{2C219883-89F8-419E-8A2D-B29E51A16D98}" dt="2025-03-10T15:12:40.031" v="3444" actId="26606"/>
          <ac:spMkLst>
            <pc:docMk/>
            <pc:sldMk cId="922516087" sldId="267"/>
            <ac:spMk id="3" creationId="{74FD3B3E-943F-6ACB-E110-697AF921A863}"/>
          </ac:spMkLst>
        </pc:spChg>
        <pc:spChg chg="mod">
          <ac:chgData name="Linda ten Hove" userId="12dc66c8-cf30-482b-aa1a-b00e14fd7469" providerId="ADAL" clId="{2C219883-89F8-419E-8A2D-B29E51A16D98}" dt="2025-03-10T15:55:20.194" v="5319" actId="20577"/>
          <ac:spMkLst>
            <pc:docMk/>
            <pc:sldMk cId="922516087" sldId="267"/>
            <ac:spMk id="4" creationId="{51BE4727-2083-354C-1977-63F038098848}"/>
          </ac:spMkLst>
        </pc:spChg>
        <pc:spChg chg="mod modVis">
          <ac:chgData name="Linda ten Hove" userId="12dc66c8-cf30-482b-aa1a-b00e14fd7469" providerId="ADAL" clId="{2C219883-89F8-419E-8A2D-B29E51A16D98}" dt="2025-03-10T15:55:07.460" v="5314" actId="26606"/>
          <ac:spMkLst>
            <pc:docMk/>
            <pc:sldMk cId="922516087" sldId="267"/>
            <ac:spMk id="5" creationId="{EB98FF97-10B4-B067-658B-23486C6E3E9E}"/>
          </ac:spMkLst>
        </pc:spChg>
        <pc:spChg chg="add mod">
          <ac:chgData name="Linda ten Hove" userId="12dc66c8-cf30-482b-aa1a-b00e14fd7469" providerId="ADAL" clId="{2C219883-89F8-419E-8A2D-B29E51A16D98}" dt="2025-03-10T15:55:07.460" v="5314" actId="26606"/>
          <ac:spMkLst>
            <pc:docMk/>
            <pc:sldMk cId="922516087" sldId="267"/>
            <ac:spMk id="10" creationId="{492E7AB4-2E40-DC56-267C-DA07BAE89BDE}"/>
          </ac:spMkLst>
        </pc:spChg>
        <pc:spChg chg="add del mod">
          <ac:chgData name="Linda ten Hove" userId="12dc66c8-cf30-482b-aa1a-b00e14fd7469" providerId="ADAL" clId="{2C219883-89F8-419E-8A2D-B29E51A16D98}" dt="2025-03-10T15:13:25.526" v="3466" actId="26606"/>
          <ac:spMkLst>
            <pc:docMk/>
            <pc:sldMk cId="922516087" sldId="267"/>
            <ac:spMk id="12" creationId="{B46F596C-4C07-5F70-9E98-2F41B588E362}"/>
          </ac:spMkLst>
        </pc:spChg>
        <pc:spChg chg="add del mod">
          <ac:chgData name="Linda ten Hove" userId="12dc66c8-cf30-482b-aa1a-b00e14fd7469" providerId="ADAL" clId="{2C219883-89F8-419E-8A2D-B29E51A16D98}" dt="2025-03-10T15:14:10.447" v="3487" actId="931"/>
          <ac:spMkLst>
            <pc:docMk/>
            <pc:sldMk cId="922516087" sldId="267"/>
            <ac:spMk id="17" creationId="{405DB4CE-A497-5C7C-7D3B-4ABA8F248D75}"/>
          </ac:spMkLst>
        </pc:spChg>
        <pc:picChg chg="add mod">
          <ac:chgData name="Linda ten Hove" userId="12dc66c8-cf30-482b-aa1a-b00e14fd7469" providerId="ADAL" clId="{2C219883-89F8-419E-8A2D-B29E51A16D98}" dt="2025-03-10T15:55:07.460" v="5314" actId="26606"/>
          <ac:picMkLst>
            <pc:docMk/>
            <pc:sldMk cId="922516087" sldId="267"/>
            <ac:picMk id="7" creationId="{C8EDD07E-F1B4-6742-8487-6D48B93AE251}"/>
          </ac:picMkLst>
        </pc:picChg>
      </pc:sldChg>
      <pc:sldChg chg="addSp delSp modSp mod">
        <pc:chgData name="Linda ten Hove" userId="12dc66c8-cf30-482b-aa1a-b00e14fd7469" providerId="ADAL" clId="{2C219883-89F8-419E-8A2D-B29E51A16D98}" dt="2025-03-10T15:37:21.580" v="4366" actId="20577"/>
        <pc:sldMkLst>
          <pc:docMk/>
          <pc:sldMk cId="2253591541" sldId="268"/>
        </pc:sldMkLst>
        <pc:spChg chg="mod">
          <ac:chgData name="Linda ten Hove" userId="12dc66c8-cf30-482b-aa1a-b00e14fd7469" providerId="ADAL" clId="{2C219883-89F8-419E-8A2D-B29E51A16D98}" dt="2025-03-10T15:37:21.580" v="4366" actId="20577"/>
          <ac:spMkLst>
            <pc:docMk/>
            <pc:sldMk cId="2253591541" sldId="268"/>
            <ac:spMk id="2" creationId="{3C76650F-69BC-FE64-224E-8292A8F0C59F}"/>
          </ac:spMkLst>
        </pc:spChg>
        <pc:spChg chg="del">
          <ac:chgData name="Linda ten Hove" userId="12dc66c8-cf30-482b-aa1a-b00e14fd7469" providerId="ADAL" clId="{2C219883-89F8-419E-8A2D-B29E51A16D98}" dt="2025-03-10T15:18:38.412" v="3860" actId="26606"/>
          <ac:spMkLst>
            <pc:docMk/>
            <pc:sldMk cId="2253591541" sldId="268"/>
            <ac:spMk id="3" creationId="{7BD30BA2-968F-816A-D878-F0FB24E9B923}"/>
          </ac:spMkLst>
        </pc:spChg>
        <pc:spChg chg="del mod">
          <ac:chgData name="Linda ten Hove" userId="12dc66c8-cf30-482b-aa1a-b00e14fd7469" providerId="ADAL" clId="{2C219883-89F8-419E-8A2D-B29E51A16D98}" dt="2025-03-10T15:18:38.412" v="3860" actId="26606"/>
          <ac:spMkLst>
            <pc:docMk/>
            <pc:sldMk cId="2253591541" sldId="268"/>
            <ac:spMk id="4" creationId="{7CF2B4C8-2E35-46AB-3C8B-3DA6117E9FDC}"/>
          </ac:spMkLst>
        </pc:spChg>
        <pc:spChg chg="mod">
          <ac:chgData name="Linda ten Hove" userId="12dc66c8-cf30-482b-aa1a-b00e14fd7469" providerId="ADAL" clId="{2C219883-89F8-419E-8A2D-B29E51A16D98}" dt="2025-03-10T15:18:38.412" v="3860" actId="26606"/>
          <ac:spMkLst>
            <pc:docMk/>
            <pc:sldMk cId="2253591541" sldId="268"/>
            <ac:spMk id="5" creationId="{3A8308D4-EA60-8EDF-5CD8-69CD1C9E433A}"/>
          </ac:spMkLst>
        </pc:spChg>
        <pc:spChg chg="add del">
          <ac:chgData name="Linda ten Hove" userId="12dc66c8-cf30-482b-aa1a-b00e14fd7469" providerId="ADAL" clId="{2C219883-89F8-419E-8A2D-B29E51A16D98}" dt="2025-03-10T15:24:25.804" v="4213" actId="22"/>
          <ac:spMkLst>
            <pc:docMk/>
            <pc:sldMk cId="2253591541" sldId="268"/>
            <ac:spMk id="8" creationId="{2FE76E75-606E-4135-1A8B-0F5FBB1D1697}"/>
          </ac:spMkLst>
        </pc:spChg>
        <pc:spChg chg="add">
          <ac:chgData name="Linda ten Hove" userId="12dc66c8-cf30-482b-aa1a-b00e14fd7469" providerId="ADAL" clId="{2C219883-89F8-419E-8A2D-B29E51A16D98}" dt="2025-03-10T15:18:38.412" v="3860" actId="26606"/>
          <ac:spMkLst>
            <pc:docMk/>
            <pc:sldMk cId="2253591541" sldId="268"/>
            <ac:spMk id="11" creationId="{0C030942-6EB1-BC43-DAE5-C21E9287C8AE}"/>
          </ac:spMkLst>
        </pc:spChg>
        <pc:graphicFrameChg chg="add">
          <ac:chgData name="Linda ten Hove" userId="12dc66c8-cf30-482b-aa1a-b00e14fd7469" providerId="ADAL" clId="{2C219883-89F8-419E-8A2D-B29E51A16D98}" dt="2025-03-10T15:18:38.412" v="3860" actId="26606"/>
          <ac:graphicFrameMkLst>
            <pc:docMk/>
            <pc:sldMk cId="2253591541" sldId="268"/>
            <ac:graphicFrameMk id="7" creationId="{B8D4F50B-D0E5-7F12-A1C0-49FB0ACEA361}"/>
          </ac:graphicFrameMkLst>
        </pc:graphicFrameChg>
      </pc:sldChg>
      <pc:sldChg chg="new del">
        <pc:chgData name="Linda ten Hove" userId="12dc66c8-cf30-482b-aa1a-b00e14fd7469" providerId="ADAL" clId="{2C219883-89F8-419E-8A2D-B29E51A16D98}" dt="2025-03-10T14:26:11.407" v="2" actId="47"/>
        <pc:sldMkLst>
          <pc:docMk/>
          <pc:sldMk cId="3992257563" sldId="269"/>
        </pc:sldMkLst>
      </pc:sldChg>
      <pc:sldChg chg="addSp delSp modSp new mod modClrScheme chgLayout">
        <pc:chgData name="Linda ten Hove" userId="12dc66c8-cf30-482b-aa1a-b00e14fd7469" providerId="ADAL" clId="{2C219883-89F8-419E-8A2D-B29E51A16D98}" dt="2025-03-10T15:50:36.711" v="5103" actId="26606"/>
        <pc:sldMkLst>
          <pc:docMk/>
          <pc:sldMk cId="2331699502" sldId="270"/>
        </pc:sldMkLst>
        <pc:spChg chg="mod">
          <ac:chgData name="Linda ten Hove" userId="12dc66c8-cf30-482b-aa1a-b00e14fd7469" providerId="ADAL" clId="{2C219883-89F8-419E-8A2D-B29E51A16D98}" dt="2025-03-10T14:31:03.802" v="820" actId="26606"/>
          <ac:spMkLst>
            <pc:docMk/>
            <pc:sldMk cId="2331699502" sldId="270"/>
            <ac:spMk id="2" creationId="{CC748C66-B9E2-31CD-BAA1-DFF79CCEC75E}"/>
          </ac:spMkLst>
        </pc:spChg>
        <pc:spChg chg="add del">
          <ac:chgData name="Linda ten Hove" userId="12dc66c8-cf30-482b-aa1a-b00e14fd7469" providerId="ADAL" clId="{2C219883-89F8-419E-8A2D-B29E51A16D98}" dt="2025-03-10T14:31:03.802" v="820" actId="26606"/>
          <ac:spMkLst>
            <pc:docMk/>
            <pc:sldMk cId="2331699502" sldId="270"/>
            <ac:spMk id="3" creationId="{54A9CC50-0946-656E-0E4D-8C7551071028}"/>
          </ac:spMkLst>
        </pc:spChg>
        <pc:spChg chg="add del mod">
          <ac:chgData name="Linda ten Hove" userId="12dc66c8-cf30-482b-aa1a-b00e14fd7469" providerId="ADAL" clId="{2C219883-89F8-419E-8A2D-B29E51A16D98}" dt="2025-03-10T14:31:03.802" v="820" actId="26606"/>
          <ac:spMkLst>
            <pc:docMk/>
            <pc:sldMk cId="2331699502" sldId="270"/>
            <ac:spMk id="4" creationId="{1FE4C074-1A18-9BE1-F499-6957F6A9C814}"/>
          </ac:spMkLst>
        </pc:spChg>
        <pc:spChg chg="mod">
          <ac:chgData name="Linda ten Hove" userId="12dc66c8-cf30-482b-aa1a-b00e14fd7469" providerId="ADAL" clId="{2C219883-89F8-419E-8A2D-B29E51A16D98}" dt="2025-03-10T14:31:03.802" v="820" actId="26606"/>
          <ac:spMkLst>
            <pc:docMk/>
            <pc:sldMk cId="2331699502" sldId="270"/>
            <ac:spMk id="5" creationId="{4286493E-EB3B-39C1-AD41-76E7A88FC0E0}"/>
          </ac:spMkLst>
        </pc:spChg>
        <pc:spChg chg="add del mod">
          <ac:chgData name="Linda ten Hove" userId="12dc66c8-cf30-482b-aa1a-b00e14fd7469" providerId="ADAL" clId="{2C219883-89F8-419E-8A2D-B29E51A16D98}" dt="2025-03-10T14:30:53.168" v="815" actId="26606"/>
          <ac:spMkLst>
            <pc:docMk/>
            <pc:sldMk cId="2331699502" sldId="270"/>
            <ac:spMk id="11" creationId="{23988F91-0040-7834-79F6-213ABEE4CD5C}"/>
          </ac:spMkLst>
        </pc:spChg>
        <pc:spChg chg="add del mod">
          <ac:chgData name="Linda ten Hove" userId="12dc66c8-cf30-482b-aa1a-b00e14fd7469" providerId="ADAL" clId="{2C219883-89F8-419E-8A2D-B29E51A16D98}" dt="2025-03-10T14:30:56.794" v="817" actId="26606"/>
          <ac:spMkLst>
            <pc:docMk/>
            <pc:sldMk cId="2331699502" sldId="270"/>
            <ac:spMk id="13" creationId="{D59E47E5-6723-6F2C-4AC1-A5B7DC1B42C0}"/>
          </ac:spMkLst>
        </pc:spChg>
        <pc:spChg chg="add del mod">
          <ac:chgData name="Linda ten Hove" userId="12dc66c8-cf30-482b-aa1a-b00e14fd7469" providerId="ADAL" clId="{2C219883-89F8-419E-8A2D-B29E51A16D98}" dt="2025-03-10T14:30:56.794" v="817" actId="26606"/>
          <ac:spMkLst>
            <pc:docMk/>
            <pc:sldMk cId="2331699502" sldId="270"/>
            <ac:spMk id="14" creationId="{F5F0138A-A249-2E11-4E1E-30E8C82D753C}"/>
          </ac:spMkLst>
        </pc:spChg>
        <pc:spChg chg="add del mod">
          <ac:chgData name="Linda ten Hove" userId="12dc66c8-cf30-482b-aa1a-b00e14fd7469" providerId="ADAL" clId="{2C219883-89F8-419E-8A2D-B29E51A16D98}" dt="2025-03-10T14:31:03.763" v="819" actId="26606"/>
          <ac:spMkLst>
            <pc:docMk/>
            <pc:sldMk cId="2331699502" sldId="270"/>
            <ac:spMk id="17" creationId="{095AFD06-6838-0E4B-B5E4-06448B8BE0F9}"/>
          </ac:spMkLst>
        </pc:spChg>
        <pc:spChg chg="add del mod">
          <ac:chgData name="Linda ten Hove" userId="12dc66c8-cf30-482b-aa1a-b00e14fd7469" providerId="ADAL" clId="{2C219883-89F8-419E-8A2D-B29E51A16D98}" dt="2025-03-10T14:31:03.763" v="819" actId="26606"/>
          <ac:spMkLst>
            <pc:docMk/>
            <pc:sldMk cId="2331699502" sldId="270"/>
            <ac:spMk id="18" creationId="{F72C61F2-6FFE-D89C-6FF5-0082682A1974}"/>
          </ac:spMkLst>
        </pc:spChg>
        <pc:spChg chg="add del mod">
          <ac:chgData name="Linda ten Hove" userId="12dc66c8-cf30-482b-aa1a-b00e14fd7469" providerId="ADAL" clId="{2C219883-89F8-419E-8A2D-B29E51A16D98}" dt="2025-03-10T15:49:09.882" v="5032" actId="26606"/>
          <ac:spMkLst>
            <pc:docMk/>
            <pc:sldMk cId="2331699502" sldId="270"/>
            <ac:spMk id="21" creationId="{3BD6AEED-EF6E-E60E-445F-53C871DC3A6C}"/>
          </ac:spMkLst>
        </pc:spChg>
        <pc:spChg chg="add del">
          <ac:chgData name="Linda ten Hove" userId="12dc66c8-cf30-482b-aa1a-b00e14fd7469" providerId="ADAL" clId="{2C219883-89F8-419E-8A2D-B29E51A16D98}" dt="2025-03-10T15:50:36.711" v="5103" actId="26606"/>
          <ac:spMkLst>
            <pc:docMk/>
            <pc:sldMk cId="2331699502" sldId="270"/>
            <ac:spMk id="24" creationId="{D8E8C37F-5722-2F83-48B8-221EFA6B1099}"/>
          </ac:spMkLst>
        </pc:spChg>
        <pc:spChg chg="add del">
          <ac:chgData name="Linda ten Hove" userId="12dc66c8-cf30-482b-aa1a-b00e14fd7469" providerId="ADAL" clId="{2C219883-89F8-419E-8A2D-B29E51A16D98}" dt="2025-03-10T15:48:35.683" v="5021" actId="26606"/>
          <ac:spMkLst>
            <pc:docMk/>
            <pc:sldMk cId="2331699502" sldId="270"/>
            <ac:spMk id="27" creationId="{CCC5AABE-9CEE-D8B9-80E1-CD5DFBB805FB}"/>
          </ac:spMkLst>
        </pc:spChg>
        <pc:spChg chg="add">
          <ac:chgData name="Linda ten Hove" userId="12dc66c8-cf30-482b-aa1a-b00e14fd7469" providerId="ADAL" clId="{2C219883-89F8-419E-8A2D-B29E51A16D98}" dt="2025-03-10T15:50:36.711" v="5103" actId="26606"/>
          <ac:spMkLst>
            <pc:docMk/>
            <pc:sldMk cId="2331699502" sldId="270"/>
            <ac:spMk id="29" creationId="{DE4940E9-342F-E69C-546B-305F204476E6}"/>
          </ac:spMkLst>
        </pc:spChg>
        <pc:graphicFrameChg chg="add del">
          <ac:chgData name="Linda ten Hove" userId="12dc66c8-cf30-482b-aa1a-b00e14fd7469" providerId="ADAL" clId="{2C219883-89F8-419E-8A2D-B29E51A16D98}" dt="2025-03-10T14:30:53.168" v="815" actId="26606"/>
          <ac:graphicFrameMkLst>
            <pc:docMk/>
            <pc:sldMk cId="2331699502" sldId="270"/>
            <ac:graphicFrameMk id="7" creationId="{FECB789D-3B7E-14B2-2583-D5CA72FDE064}"/>
          </ac:graphicFrameMkLst>
        </pc:graphicFrameChg>
        <pc:graphicFrameChg chg="add del">
          <ac:chgData name="Linda ten Hove" userId="12dc66c8-cf30-482b-aa1a-b00e14fd7469" providerId="ADAL" clId="{2C219883-89F8-419E-8A2D-B29E51A16D98}" dt="2025-03-10T14:30:56.794" v="817" actId="26606"/>
          <ac:graphicFrameMkLst>
            <pc:docMk/>
            <pc:sldMk cId="2331699502" sldId="270"/>
            <ac:graphicFrameMk id="15" creationId="{8BEC847B-1DDA-3951-6518-0DF2AD294153}"/>
          </ac:graphicFrameMkLst>
        </pc:graphicFrameChg>
        <pc:graphicFrameChg chg="add del">
          <ac:chgData name="Linda ten Hove" userId="12dc66c8-cf30-482b-aa1a-b00e14fd7469" providerId="ADAL" clId="{2C219883-89F8-419E-8A2D-B29E51A16D98}" dt="2025-03-10T14:31:03.763" v="819" actId="26606"/>
          <ac:graphicFrameMkLst>
            <pc:docMk/>
            <pc:sldMk cId="2331699502" sldId="270"/>
            <ac:graphicFrameMk id="19" creationId="{413FFB93-B56B-647A-B01A-A08F1C685D3E}"/>
          </ac:graphicFrameMkLst>
        </pc:graphicFrameChg>
        <pc:graphicFrameChg chg="add mod modGraphic">
          <ac:chgData name="Linda ten Hove" userId="12dc66c8-cf30-482b-aa1a-b00e14fd7469" providerId="ADAL" clId="{2C219883-89F8-419E-8A2D-B29E51A16D98}" dt="2025-03-10T15:50:36.711" v="5103" actId="26606"/>
          <ac:graphicFrameMkLst>
            <pc:docMk/>
            <pc:sldMk cId="2331699502" sldId="270"/>
            <ac:graphicFrameMk id="22" creationId="{2618B18D-2ED8-86B5-A5A3-35094CA8133F}"/>
          </ac:graphicFrameMkLst>
        </pc:graphicFrameChg>
      </pc:sldChg>
      <pc:sldChg chg="addSp delSp modSp new mod modClrScheme chgLayout">
        <pc:chgData name="Linda ten Hove" userId="12dc66c8-cf30-482b-aa1a-b00e14fd7469" providerId="ADAL" clId="{2C219883-89F8-419E-8A2D-B29E51A16D98}" dt="2025-03-10T15:51:00.902" v="5121" actId="20577"/>
        <pc:sldMkLst>
          <pc:docMk/>
          <pc:sldMk cId="2579811597" sldId="271"/>
        </pc:sldMkLst>
        <pc:spChg chg="mod">
          <ac:chgData name="Linda ten Hove" userId="12dc66c8-cf30-482b-aa1a-b00e14fd7469" providerId="ADAL" clId="{2C219883-89F8-419E-8A2D-B29E51A16D98}" dt="2025-03-10T14:35:50.348" v="1118" actId="26606"/>
          <ac:spMkLst>
            <pc:docMk/>
            <pc:sldMk cId="2579811597" sldId="271"/>
            <ac:spMk id="2" creationId="{7A19DC92-F91A-0A92-46F2-6DAAC37022A7}"/>
          </ac:spMkLst>
        </pc:spChg>
        <pc:spChg chg="del">
          <ac:chgData name="Linda ten Hove" userId="12dc66c8-cf30-482b-aa1a-b00e14fd7469" providerId="ADAL" clId="{2C219883-89F8-419E-8A2D-B29E51A16D98}" dt="2025-03-10T14:34:20.952" v="840" actId="26606"/>
          <ac:spMkLst>
            <pc:docMk/>
            <pc:sldMk cId="2579811597" sldId="271"/>
            <ac:spMk id="3" creationId="{B4E93603-611D-E65C-CFBA-21386E2B9E08}"/>
          </ac:spMkLst>
        </pc:spChg>
        <pc:spChg chg="del">
          <ac:chgData name="Linda ten Hove" userId="12dc66c8-cf30-482b-aa1a-b00e14fd7469" providerId="ADAL" clId="{2C219883-89F8-419E-8A2D-B29E51A16D98}" dt="2025-03-10T14:34:17.669" v="839" actId="931"/>
          <ac:spMkLst>
            <pc:docMk/>
            <pc:sldMk cId="2579811597" sldId="271"/>
            <ac:spMk id="4" creationId="{5AE98F50-3EDB-4D82-6C7D-22FC54AB04C6}"/>
          </ac:spMkLst>
        </pc:spChg>
        <pc:spChg chg="mod">
          <ac:chgData name="Linda ten Hove" userId="12dc66c8-cf30-482b-aa1a-b00e14fd7469" providerId="ADAL" clId="{2C219883-89F8-419E-8A2D-B29E51A16D98}" dt="2025-03-10T14:35:50.348" v="1118" actId="26606"/>
          <ac:spMkLst>
            <pc:docMk/>
            <pc:sldMk cId="2579811597" sldId="271"/>
            <ac:spMk id="5" creationId="{E08207BB-DAAC-385C-E36E-F42B48D8B88C}"/>
          </ac:spMkLst>
        </pc:spChg>
        <pc:spChg chg="add del mod">
          <ac:chgData name="Linda ten Hove" userId="12dc66c8-cf30-482b-aa1a-b00e14fd7469" providerId="ADAL" clId="{2C219883-89F8-419E-8A2D-B29E51A16D98}" dt="2025-03-10T14:35:50.348" v="1118" actId="26606"/>
          <ac:spMkLst>
            <pc:docMk/>
            <pc:sldMk cId="2579811597" sldId="271"/>
            <ac:spMk id="12" creationId="{F8F3085A-69B1-64BA-82AD-2C43C3A49357}"/>
          </ac:spMkLst>
        </pc:spChg>
        <pc:spChg chg="add mod">
          <ac:chgData name="Linda ten Hove" userId="12dc66c8-cf30-482b-aa1a-b00e14fd7469" providerId="ADAL" clId="{2C219883-89F8-419E-8A2D-B29E51A16D98}" dt="2025-03-10T14:37:13.902" v="1339" actId="26606"/>
          <ac:spMkLst>
            <pc:docMk/>
            <pc:sldMk cId="2579811597" sldId="271"/>
            <ac:spMk id="14" creationId="{1B6494C7-75B6-C106-3564-2F80B7E6EFB0}"/>
          </ac:spMkLst>
        </pc:spChg>
        <pc:spChg chg="add del mod">
          <ac:chgData name="Linda ten Hove" userId="12dc66c8-cf30-482b-aa1a-b00e14fd7469" providerId="ADAL" clId="{2C219883-89F8-419E-8A2D-B29E51A16D98}" dt="2025-03-10T14:37:13.902" v="1339" actId="26606"/>
          <ac:spMkLst>
            <pc:docMk/>
            <pc:sldMk cId="2579811597" sldId="271"/>
            <ac:spMk id="19" creationId="{FD646D82-080E-3406-2FF4-2FFF2F7BFB2A}"/>
          </ac:spMkLst>
        </pc:spChg>
        <pc:spChg chg="add mod">
          <ac:chgData name="Linda ten Hove" userId="12dc66c8-cf30-482b-aa1a-b00e14fd7469" providerId="ADAL" clId="{2C219883-89F8-419E-8A2D-B29E51A16D98}" dt="2025-03-10T15:51:00.902" v="5121" actId="20577"/>
          <ac:spMkLst>
            <pc:docMk/>
            <pc:sldMk cId="2579811597" sldId="271"/>
            <ac:spMk id="21" creationId="{D1E93323-48CA-6150-5FDE-2B28249D87BB}"/>
          </ac:spMkLst>
        </pc:spChg>
        <pc:spChg chg="add">
          <ac:chgData name="Linda ten Hove" userId="12dc66c8-cf30-482b-aa1a-b00e14fd7469" providerId="ADAL" clId="{2C219883-89F8-419E-8A2D-B29E51A16D98}" dt="2025-03-10T14:37:13.902" v="1339" actId="26606"/>
          <ac:spMkLst>
            <pc:docMk/>
            <pc:sldMk cId="2579811597" sldId="271"/>
            <ac:spMk id="26" creationId="{BD193FDF-3E4A-61F4-019D-E02DF66EA92B}"/>
          </ac:spMkLst>
        </pc:spChg>
        <pc:picChg chg="add mod ord">
          <ac:chgData name="Linda ten Hove" userId="12dc66c8-cf30-482b-aa1a-b00e14fd7469" providerId="ADAL" clId="{2C219883-89F8-419E-8A2D-B29E51A16D98}" dt="2025-03-10T14:37:13.902" v="1339" actId="26606"/>
          <ac:picMkLst>
            <pc:docMk/>
            <pc:sldMk cId="2579811597" sldId="271"/>
            <ac:picMk id="7" creationId="{63F94F57-D8AD-B249-889A-863BEF5DA0A4}"/>
          </ac:picMkLst>
        </pc:picChg>
      </pc:sldChg>
      <pc:sldChg chg="new del">
        <pc:chgData name="Linda ten Hove" userId="12dc66c8-cf30-482b-aa1a-b00e14fd7469" providerId="ADAL" clId="{2C219883-89F8-419E-8A2D-B29E51A16D98}" dt="2025-03-10T14:41:02.062" v="1647" actId="2696"/>
        <pc:sldMkLst>
          <pc:docMk/>
          <pc:sldMk cId="392145492" sldId="272"/>
        </pc:sldMkLst>
      </pc:sldChg>
      <pc:sldChg chg="new del">
        <pc:chgData name="Linda ten Hove" userId="12dc66c8-cf30-482b-aa1a-b00e14fd7469" providerId="ADAL" clId="{2C219883-89F8-419E-8A2D-B29E51A16D98}" dt="2025-03-10T14:41:05.859" v="1648" actId="2696"/>
        <pc:sldMkLst>
          <pc:docMk/>
          <pc:sldMk cId="2476048686" sldId="273"/>
        </pc:sldMkLst>
      </pc:sldChg>
      <pc:sldChg chg="addSp delSp modSp new mod modClrScheme chgLayout">
        <pc:chgData name="Linda ten Hove" userId="12dc66c8-cf30-482b-aa1a-b00e14fd7469" providerId="ADAL" clId="{2C219883-89F8-419E-8A2D-B29E51A16D98}" dt="2025-03-10T15:51:32.926" v="5137" actId="20577"/>
        <pc:sldMkLst>
          <pc:docMk/>
          <pc:sldMk cId="1029264384" sldId="274"/>
        </pc:sldMkLst>
        <pc:spChg chg="del">
          <ac:chgData name="Linda ten Hove" userId="12dc66c8-cf30-482b-aa1a-b00e14fd7469" providerId="ADAL" clId="{2C219883-89F8-419E-8A2D-B29E51A16D98}" dt="2025-03-10T14:41:15.239" v="1649" actId="26606"/>
          <ac:spMkLst>
            <pc:docMk/>
            <pc:sldMk cId="1029264384" sldId="274"/>
            <ac:spMk id="2" creationId="{9D01CE13-0F74-EE9E-E7C6-9483FDA2F205}"/>
          </ac:spMkLst>
        </pc:spChg>
        <pc:spChg chg="del">
          <ac:chgData name="Linda ten Hove" userId="12dc66c8-cf30-482b-aa1a-b00e14fd7469" providerId="ADAL" clId="{2C219883-89F8-419E-8A2D-B29E51A16D98}" dt="2025-03-10T14:41:15.239" v="1649" actId="26606"/>
          <ac:spMkLst>
            <pc:docMk/>
            <pc:sldMk cId="1029264384" sldId="274"/>
            <ac:spMk id="3" creationId="{80D58A7C-BF56-DA4A-6B40-3E34CE428292}"/>
          </ac:spMkLst>
        </pc:spChg>
        <pc:spChg chg="del">
          <ac:chgData name="Linda ten Hove" userId="12dc66c8-cf30-482b-aa1a-b00e14fd7469" providerId="ADAL" clId="{2C219883-89F8-419E-8A2D-B29E51A16D98}" dt="2025-03-10T14:41:15.239" v="1649" actId="26606"/>
          <ac:spMkLst>
            <pc:docMk/>
            <pc:sldMk cId="1029264384" sldId="274"/>
            <ac:spMk id="4" creationId="{E4191364-693D-5624-5EA0-4C2FEE88CDDD}"/>
          </ac:spMkLst>
        </pc:spChg>
        <pc:spChg chg="del">
          <ac:chgData name="Linda ten Hove" userId="12dc66c8-cf30-482b-aa1a-b00e14fd7469" providerId="ADAL" clId="{2C219883-89F8-419E-8A2D-B29E51A16D98}" dt="2025-03-10T14:41:15.239" v="1649" actId="26606"/>
          <ac:spMkLst>
            <pc:docMk/>
            <pc:sldMk cId="1029264384" sldId="274"/>
            <ac:spMk id="5" creationId="{9121F39F-6A25-558B-1BA7-869572697392}"/>
          </ac:spMkLst>
        </pc:spChg>
        <pc:spChg chg="del">
          <ac:chgData name="Linda ten Hove" userId="12dc66c8-cf30-482b-aa1a-b00e14fd7469" providerId="ADAL" clId="{2C219883-89F8-419E-8A2D-B29E51A16D98}" dt="2025-03-10T14:41:15.239" v="1649" actId="26606"/>
          <ac:spMkLst>
            <pc:docMk/>
            <pc:sldMk cId="1029264384" sldId="274"/>
            <ac:spMk id="6" creationId="{4FDB83D8-7D3B-CE9F-C95D-C54446273B70}"/>
          </ac:spMkLst>
        </pc:spChg>
        <pc:spChg chg="mod">
          <ac:chgData name="Linda ten Hove" userId="12dc66c8-cf30-482b-aa1a-b00e14fd7469" providerId="ADAL" clId="{2C219883-89F8-419E-8A2D-B29E51A16D98}" dt="2025-03-10T14:41:38.759" v="1665" actId="26606"/>
          <ac:spMkLst>
            <pc:docMk/>
            <pc:sldMk cId="1029264384" sldId="274"/>
            <ac:spMk id="7" creationId="{38795684-B102-EF0A-1659-568E24EC77F1}"/>
          </ac:spMkLst>
        </pc:spChg>
        <pc:spChg chg="add mod">
          <ac:chgData name="Linda ten Hove" userId="12dc66c8-cf30-482b-aa1a-b00e14fd7469" providerId="ADAL" clId="{2C219883-89F8-419E-8A2D-B29E51A16D98}" dt="2025-03-10T14:41:38.759" v="1665" actId="26606"/>
          <ac:spMkLst>
            <pc:docMk/>
            <pc:sldMk cId="1029264384" sldId="274"/>
            <ac:spMk id="12" creationId="{3D5C8D63-9DD8-E408-A0A8-35D86C3A5E17}"/>
          </ac:spMkLst>
        </pc:spChg>
        <pc:spChg chg="add del mod">
          <ac:chgData name="Linda ten Hove" userId="12dc66c8-cf30-482b-aa1a-b00e14fd7469" providerId="ADAL" clId="{2C219883-89F8-419E-8A2D-B29E51A16D98}" dt="2025-03-10T14:41:38.759" v="1665" actId="26606"/>
          <ac:spMkLst>
            <pc:docMk/>
            <pc:sldMk cId="1029264384" sldId="274"/>
            <ac:spMk id="14" creationId="{96F2CF92-C4B6-0F97-4BAA-007F3B991095}"/>
          </ac:spMkLst>
        </pc:spChg>
        <pc:spChg chg="add del mod">
          <ac:chgData name="Linda ten Hove" userId="12dc66c8-cf30-482b-aa1a-b00e14fd7469" providerId="ADAL" clId="{2C219883-89F8-419E-8A2D-B29E51A16D98}" dt="2025-03-10T14:41:38.759" v="1665" actId="26606"/>
          <ac:spMkLst>
            <pc:docMk/>
            <pc:sldMk cId="1029264384" sldId="274"/>
            <ac:spMk id="16" creationId="{41AD1B60-FA3B-60C2-0FC2-CA600A8D2B95}"/>
          </ac:spMkLst>
        </pc:spChg>
        <pc:spChg chg="add del mod">
          <ac:chgData name="Linda ten Hove" userId="12dc66c8-cf30-482b-aa1a-b00e14fd7469" providerId="ADAL" clId="{2C219883-89F8-419E-8A2D-B29E51A16D98}" dt="2025-03-10T14:41:36.749" v="1664" actId="931"/>
          <ac:spMkLst>
            <pc:docMk/>
            <pc:sldMk cId="1029264384" sldId="274"/>
            <ac:spMk id="18" creationId="{BB4469BD-DB53-2EB0-9CC8-B07A22D4FC14}"/>
          </ac:spMkLst>
        </pc:spChg>
        <pc:spChg chg="add del mod">
          <ac:chgData name="Linda ten Hove" userId="12dc66c8-cf30-482b-aa1a-b00e14fd7469" providerId="ADAL" clId="{2C219883-89F8-419E-8A2D-B29E51A16D98}" dt="2025-03-10T14:42:58.759" v="1870" actId="26606"/>
          <ac:spMkLst>
            <pc:docMk/>
            <pc:sldMk cId="1029264384" sldId="274"/>
            <ac:spMk id="21" creationId="{E2B1A19C-B7FB-1587-D1B3-DC21AFF48731}"/>
          </ac:spMkLst>
        </pc:spChg>
        <pc:spChg chg="add mod">
          <ac:chgData name="Linda ten Hove" userId="12dc66c8-cf30-482b-aa1a-b00e14fd7469" providerId="ADAL" clId="{2C219883-89F8-419E-8A2D-B29E51A16D98}" dt="2025-03-10T15:51:32.926" v="5137" actId="20577"/>
          <ac:spMkLst>
            <pc:docMk/>
            <pc:sldMk cId="1029264384" sldId="274"/>
            <ac:spMk id="23" creationId="{1C9C3CAD-5C6F-422E-22DC-B83E419732E1}"/>
          </ac:spMkLst>
        </pc:spChg>
        <pc:spChg chg="add">
          <ac:chgData name="Linda ten Hove" userId="12dc66c8-cf30-482b-aa1a-b00e14fd7469" providerId="ADAL" clId="{2C219883-89F8-419E-8A2D-B29E51A16D98}" dt="2025-03-10T14:42:58.759" v="1870" actId="26606"/>
          <ac:spMkLst>
            <pc:docMk/>
            <pc:sldMk cId="1029264384" sldId="274"/>
            <ac:spMk id="28" creationId="{D1832117-CCDF-6372-4FEE-86B514D4DBE5}"/>
          </ac:spMkLst>
        </pc:spChg>
        <pc:picChg chg="add mod">
          <ac:chgData name="Linda ten Hove" userId="12dc66c8-cf30-482b-aa1a-b00e14fd7469" providerId="ADAL" clId="{2C219883-89F8-419E-8A2D-B29E51A16D98}" dt="2025-03-10T14:41:38.759" v="1665" actId="26606"/>
          <ac:picMkLst>
            <pc:docMk/>
            <pc:sldMk cId="1029264384" sldId="274"/>
            <ac:picMk id="9" creationId="{670680F4-F17D-41DA-6BA0-4246367F00B4}"/>
          </ac:picMkLst>
        </pc:picChg>
      </pc:sldChg>
      <pc:sldChg chg="addSp delSp modSp new mod ord modClrScheme chgLayout">
        <pc:chgData name="Linda ten Hove" userId="12dc66c8-cf30-482b-aa1a-b00e14fd7469" providerId="ADAL" clId="{2C219883-89F8-419E-8A2D-B29E51A16D98}" dt="2025-03-10T14:40:48.404" v="1646" actId="14100"/>
        <pc:sldMkLst>
          <pc:docMk/>
          <pc:sldMk cId="2246170609" sldId="275"/>
        </pc:sldMkLst>
        <pc:spChg chg="mod">
          <ac:chgData name="Linda ten Hove" userId="12dc66c8-cf30-482b-aa1a-b00e14fd7469" providerId="ADAL" clId="{2C219883-89F8-419E-8A2D-B29E51A16D98}" dt="2025-03-10T14:40:07.277" v="1643" actId="26606"/>
          <ac:spMkLst>
            <pc:docMk/>
            <pc:sldMk cId="2246170609" sldId="275"/>
            <ac:spMk id="2" creationId="{B08E6EA4-E5D9-944E-5B2E-5789F3564B83}"/>
          </ac:spMkLst>
        </pc:spChg>
        <pc:spChg chg="add del">
          <ac:chgData name="Linda ten Hove" userId="12dc66c8-cf30-482b-aa1a-b00e14fd7469" providerId="ADAL" clId="{2C219883-89F8-419E-8A2D-B29E51A16D98}" dt="2025-03-10T14:40:07.277" v="1643" actId="26606"/>
          <ac:spMkLst>
            <pc:docMk/>
            <pc:sldMk cId="2246170609" sldId="275"/>
            <ac:spMk id="3" creationId="{94A5C74B-7810-9EB0-02B9-0EFA668D7578}"/>
          </ac:spMkLst>
        </pc:spChg>
        <pc:spChg chg="add del mod">
          <ac:chgData name="Linda ten Hove" userId="12dc66c8-cf30-482b-aa1a-b00e14fd7469" providerId="ADAL" clId="{2C219883-89F8-419E-8A2D-B29E51A16D98}" dt="2025-03-10T14:40:07.277" v="1643" actId="26606"/>
          <ac:spMkLst>
            <pc:docMk/>
            <pc:sldMk cId="2246170609" sldId="275"/>
            <ac:spMk id="4" creationId="{EEEBC479-B6E7-0C06-284D-7AA6B9633454}"/>
          </ac:spMkLst>
        </pc:spChg>
        <pc:spChg chg="mod">
          <ac:chgData name="Linda ten Hove" userId="12dc66c8-cf30-482b-aa1a-b00e14fd7469" providerId="ADAL" clId="{2C219883-89F8-419E-8A2D-B29E51A16D98}" dt="2025-03-10T14:40:07.277" v="1643" actId="26606"/>
          <ac:spMkLst>
            <pc:docMk/>
            <pc:sldMk cId="2246170609" sldId="275"/>
            <ac:spMk id="5" creationId="{63E4CEE5-621C-B383-F541-31F310F1192A}"/>
          </ac:spMkLst>
        </pc:spChg>
        <pc:spChg chg="add del">
          <ac:chgData name="Linda ten Hove" userId="12dc66c8-cf30-482b-aa1a-b00e14fd7469" providerId="ADAL" clId="{2C219883-89F8-419E-8A2D-B29E51A16D98}" dt="2025-03-10T14:40:07.256" v="1642" actId="26606"/>
          <ac:spMkLst>
            <pc:docMk/>
            <pc:sldMk cId="2246170609" sldId="275"/>
            <ac:spMk id="11" creationId="{D7D5FA87-2A76-9DDD-BE4B-554DC9356E82}"/>
          </ac:spMkLst>
        </pc:spChg>
        <pc:spChg chg="add del mod">
          <ac:chgData name="Linda ten Hove" userId="12dc66c8-cf30-482b-aa1a-b00e14fd7469" providerId="ADAL" clId="{2C219883-89F8-419E-8A2D-B29E51A16D98}" dt="2025-03-10T14:40:35.833" v="1644" actId="931"/>
          <ac:spMkLst>
            <pc:docMk/>
            <pc:sldMk cId="2246170609" sldId="275"/>
            <ac:spMk id="13" creationId="{AEC8AE44-384E-AB55-5950-22D97A0036A8}"/>
          </ac:spMkLst>
        </pc:spChg>
        <pc:spChg chg="add mod">
          <ac:chgData name="Linda ten Hove" userId="12dc66c8-cf30-482b-aa1a-b00e14fd7469" providerId="ADAL" clId="{2C219883-89F8-419E-8A2D-B29E51A16D98}" dt="2025-03-10T14:40:07.277" v="1643" actId="26606"/>
          <ac:spMkLst>
            <pc:docMk/>
            <pc:sldMk cId="2246170609" sldId="275"/>
            <ac:spMk id="14" creationId="{F87FC5A1-3CDE-D09D-DABE-E0FC480270BC}"/>
          </ac:spMkLst>
        </pc:spChg>
        <pc:graphicFrameChg chg="add del">
          <ac:chgData name="Linda ten Hove" userId="12dc66c8-cf30-482b-aa1a-b00e14fd7469" providerId="ADAL" clId="{2C219883-89F8-419E-8A2D-B29E51A16D98}" dt="2025-03-10T14:40:07.256" v="1642" actId="26606"/>
          <ac:graphicFrameMkLst>
            <pc:docMk/>
            <pc:sldMk cId="2246170609" sldId="275"/>
            <ac:graphicFrameMk id="7" creationId="{22C5D051-DC63-50EF-BD54-0104A00A7570}"/>
          </ac:graphicFrameMkLst>
        </pc:graphicFrameChg>
        <pc:graphicFrameChg chg="add mod">
          <ac:chgData name="Linda ten Hove" userId="12dc66c8-cf30-482b-aa1a-b00e14fd7469" providerId="ADAL" clId="{2C219883-89F8-419E-8A2D-B29E51A16D98}" dt="2025-03-10T14:40:07.277" v="1643" actId="26606"/>
          <ac:graphicFrameMkLst>
            <pc:docMk/>
            <pc:sldMk cId="2246170609" sldId="275"/>
            <ac:graphicFrameMk id="15" creationId="{8D43D0C0-0BEC-F337-C079-480C606A7756}"/>
          </ac:graphicFrameMkLst>
        </pc:graphicFrameChg>
        <pc:picChg chg="add mod">
          <ac:chgData name="Linda ten Hove" userId="12dc66c8-cf30-482b-aa1a-b00e14fd7469" providerId="ADAL" clId="{2C219883-89F8-419E-8A2D-B29E51A16D98}" dt="2025-03-10T14:40:48.404" v="1646" actId="14100"/>
          <ac:picMkLst>
            <pc:docMk/>
            <pc:sldMk cId="2246170609" sldId="275"/>
            <ac:picMk id="8" creationId="{052C9227-F514-F505-B677-AA65FC61F783}"/>
          </ac:picMkLst>
        </pc:picChg>
      </pc:sldChg>
      <pc:sldChg chg="addSp delSp modSp new mod">
        <pc:chgData name="Linda ten Hove" userId="12dc66c8-cf30-482b-aa1a-b00e14fd7469" providerId="ADAL" clId="{2C219883-89F8-419E-8A2D-B29E51A16D98}" dt="2025-03-10T15:52:01.791" v="5168" actId="20577"/>
        <pc:sldMkLst>
          <pc:docMk/>
          <pc:sldMk cId="3473030481" sldId="276"/>
        </pc:sldMkLst>
        <pc:spChg chg="mod">
          <ac:chgData name="Linda ten Hove" userId="12dc66c8-cf30-482b-aa1a-b00e14fd7469" providerId="ADAL" clId="{2C219883-89F8-419E-8A2D-B29E51A16D98}" dt="2025-03-10T14:43:46.396" v="1891" actId="26606"/>
          <ac:spMkLst>
            <pc:docMk/>
            <pc:sldMk cId="3473030481" sldId="276"/>
            <ac:spMk id="2" creationId="{1667C1DC-3895-97FC-E0E2-31EFEF65CBA1}"/>
          </ac:spMkLst>
        </pc:spChg>
        <pc:spChg chg="del">
          <ac:chgData name="Linda ten Hove" userId="12dc66c8-cf30-482b-aa1a-b00e14fd7469" providerId="ADAL" clId="{2C219883-89F8-419E-8A2D-B29E51A16D98}" dt="2025-03-10T14:43:46.396" v="1891" actId="26606"/>
          <ac:spMkLst>
            <pc:docMk/>
            <pc:sldMk cId="3473030481" sldId="276"/>
            <ac:spMk id="3" creationId="{1A58CC4A-864F-A90A-FFAC-A3B04EDA4747}"/>
          </ac:spMkLst>
        </pc:spChg>
        <pc:spChg chg="del">
          <ac:chgData name="Linda ten Hove" userId="12dc66c8-cf30-482b-aa1a-b00e14fd7469" providerId="ADAL" clId="{2C219883-89F8-419E-8A2D-B29E51A16D98}" dt="2025-03-10T14:43:43.557" v="1890" actId="931"/>
          <ac:spMkLst>
            <pc:docMk/>
            <pc:sldMk cId="3473030481" sldId="276"/>
            <ac:spMk id="4" creationId="{586E7B94-6D4E-6D13-59D1-B12CA676948E}"/>
          </ac:spMkLst>
        </pc:spChg>
        <pc:spChg chg="del">
          <ac:chgData name="Linda ten Hove" userId="12dc66c8-cf30-482b-aa1a-b00e14fd7469" providerId="ADAL" clId="{2C219883-89F8-419E-8A2D-B29E51A16D98}" dt="2025-03-10T14:43:46.396" v="1891" actId="26606"/>
          <ac:spMkLst>
            <pc:docMk/>
            <pc:sldMk cId="3473030481" sldId="276"/>
            <ac:spMk id="5" creationId="{455189CE-118A-9C62-BB54-9B605A1EDF7B}"/>
          </ac:spMkLst>
        </pc:spChg>
        <pc:spChg chg="mod">
          <ac:chgData name="Linda ten Hove" userId="12dc66c8-cf30-482b-aa1a-b00e14fd7469" providerId="ADAL" clId="{2C219883-89F8-419E-8A2D-B29E51A16D98}" dt="2025-03-10T14:43:46.396" v="1891" actId="26606"/>
          <ac:spMkLst>
            <pc:docMk/>
            <pc:sldMk cId="3473030481" sldId="276"/>
            <ac:spMk id="6" creationId="{BE6848BB-ECA0-DED1-7110-2F39A9525862}"/>
          </ac:spMkLst>
        </pc:spChg>
        <pc:spChg chg="add del">
          <ac:chgData name="Linda ten Hove" userId="12dc66c8-cf30-482b-aa1a-b00e14fd7469" providerId="ADAL" clId="{2C219883-89F8-419E-8A2D-B29E51A16D98}" dt="2025-03-10T14:45:11.681" v="2114" actId="26606"/>
          <ac:spMkLst>
            <pc:docMk/>
            <pc:sldMk cId="3473030481" sldId="276"/>
            <ac:spMk id="13" creationId="{3ECEA888-1B21-72DB-8496-342C56012C56}"/>
          </ac:spMkLst>
        </pc:spChg>
        <pc:spChg chg="add mod">
          <ac:chgData name="Linda ten Hove" userId="12dc66c8-cf30-482b-aa1a-b00e14fd7469" providerId="ADAL" clId="{2C219883-89F8-419E-8A2D-B29E51A16D98}" dt="2025-03-10T15:52:01.791" v="5168" actId="20577"/>
          <ac:spMkLst>
            <pc:docMk/>
            <pc:sldMk cId="3473030481" sldId="276"/>
            <ac:spMk id="15" creationId="{F5654E9D-3AD1-3327-090A-D4575155961A}"/>
          </ac:spMkLst>
        </pc:spChg>
        <pc:spChg chg="add del">
          <ac:chgData name="Linda ten Hove" userId="12dc66c8-cf30-482b-aa1a-b00e14fd7469" providerId="ADAL" clId="{2C219883-89F8-419E-8A2D-B29E51A16D98}" dt="2025-03-10T14:45:41.952" v="2119" actId="26606"/>
          <ac:spMkLst>
            <pc:docMk/>
            <pc:sldMk cId="3473030481" sldId="276"/>
            <ac:spMk id="20" creationId="{1D162831-781E-1142-F4A8-100065365955}"/>
          </ac:spMkLst>
        </pc:spChg>
        <pc:spChg chg="add">
          <ac:chgData name="Linda ten Hove" userId="12dc66c8-cf30-482b-aa1a-b00e14fd7469" providerId="ADAL" clId="{2C219883-89F8-419E-8A2D-B29E51A16D98}" dt="2025-03-10T14:45:41.952" v="2119" actId="26606"/>
          <ac:spMkLst>
            <pc:docMk/>
            <pc:sldMk cId="3473030481" sldId="276"/>
            <ac:spMk id="25" creationId="{0DD35C95-C616-DCB5-0277-C46B6E65248E}"/>
          </ac:spMkLst>
        </pc:spChg>
        <pc:picChg chg="add mod">
          <ac:chgData name="Linda ten Hove" userId="12dc66c8-cf30-482b-aa1a-b00e14fd7469" providerId="ADAL" clId="{2C219883-89F8-419E-8A2D-B29E51A16D98}" dt="2025-03-10T14:43:46.396" v="1891" actId="26606"/>
          <ac:picMkLst>
            <pc:docMk/>
            <pc:sldMk cId="3473030481" sldId="276"/>
            <ac:picMk id="8" creationId="{C7151D2F-0FF0-85ED-FBB7-BCDDE3A6B228}"/>
          </ac:picMkLst>
        </pc:picChg>
      </pc:sldChg>
      <pc:sldChg chg="addSp delSp modSp new mod modClrScheme chgLayout">
        <pc:chgData name="Linda ten Hove" userId="12dc66c8-cf30-482b-aa1a-b00e14fd7469" providerId="ADAL" clId="{2C219883-89F8-419E-8A2D-B29E51A16D98}" dt="2025-03-10T14:49:49.160" v="2525" actId="26606"/>
        <pc:sldMkLst>
          <pc:docMk/>
          <pc:sldMk cId="348469021" sldId="277"/>
        </pc:sldMkLst>
        <pc:spChg chg="mod">
          <ac:chgData name="Linda ten Hove" userId="12dc66c8-cf30-482b-aa1a-b00e14fd7469" providerId="ADAL" clId="{2C219883-89F8-419E-8A2D-B29E51A16D98}" dt="2025-03-10T14:48:43.846" v="2422" actId="26606"/>
          <ac:spMkLst>
            <pc:docMk/>
            <pc:sldMk cId="348469021" sldId="277"/>
            <ac:spMk id="2" creationId="{BA1ED0E6-69E3-F997-F3B6-C08ED6CC836D}"/>
          </ac:spMkLst>
        </pc:spChg>
        <pc:spChg chg="del">
          <ac:chgData name="Linda ten Hove" userId="12dc66c8-cf30-482b-aa1a-b00e14fd7469" providerId="ADAL" clId="{2C219883-89F8-419E-8A2D-B29E51A16D98}" dt="2025-03-10T14:46:29.212" v="2133" actId="26606"/>
          <ac:spMkLst>
            <pc:docMk/>
            <pc:sldMk cId="348469021" sldId="277"/>
            <ac:spMk id="3" creationId="{C88E899D-7732-D8D7-D0F0-6C619C3C2BCB}"/>
          </ac:spMkLst>
        </pc:spChg>
        <pc:spChg chg="del">
          <ac:chgData name="Linda ten Hove" userId="12dc66c8-cf30-482b-aa1a-b00e14fd7469" providerId="ADAL" clId="{2C219883-89F8-419E-8A2D-B29E51A16D98}" dt="2025-03-10T14:46:29.212" v="2133" actId="26606"/>
          <ac:spMkLst>
            <pc:docMk/>
            <pc:sldMk cId="348469021" sldId="277"/>
            <ac:spMk id="4" creationId="{F140873D-7FBC-A478-344F-5BAECED9AAFE}"/>
          </ac:spMkLst>
        </pc:spChg>
        <pc:spChg chg="del">
          <ac:chgData name="Linda ten Hove" userId="12dc66c8-cf30-482b-aa1a-b00e14fd7469" providerId="ADAL" clId="{2C219883-89F8-419E-8A2D-B29E51A16D98}" dt="2025-03-10T14:46:26.950" v="2132" actId="931"/>
          <ac:spMkLst>
            <pc:docMk/>
            <pc:sldMk cId="348469021" sldId="277"/>
            <ac:spMk id="5" creationId="{6307D232-E6A3-9CA2-624C-AC749D8C87C5}"/>
          </ac:spMkLst>
        </pc:spChg>
        <pc:spChg chg="mod modVis">
          <ac:chgData name="Linda ten Hove" userId="12dc66c8-cf30-482b-aa1a-b00e14fd7469" providerId="ADAL" clId="{2C219883-89F8-419E-8A2D-B29E51A16D98}" dt="2025-03-10T14:48:43.846" v="2422" actId="26606"/>
          <ac:spMkLst>
            <pc:docMk/>
            <pc:sldMk cId="348469021" sldId="277"/>
            <ac:spMk id="6" creationId="{640FCA0B-7609-DA26-34A0-835C2C4A3D39}"/>
          </ac:spMkLst>
        </pc:spChg>
        <pc:spChg chg="add del">
          <ac:chgData name="Linda ten Hove" userId="12dc66c8-cf30-482b-aa1a-b00e14fd7469" providerId="ADAL" clId="{2C219883-89F8-419E-8A2D-B29E51A16D98}" dt="2025-03-10T14:48:22.392" v="2405" actId="26606"/>
          <ac:spMkLst>
            <pc:docMk/>
            <pc:sldMk cId="348469021" sldId="277"/>
            <ac:spMk id="13" creationId="{9F43E02D-87EC-E058-6873-753D7E7F63F2}"/>
          </ac:spMkLst>
        </pc:spChg>
        <pc:spChg chg="add mod">
          <ac:chgData name="Linda ten Hove" userId="12dc66c8-cf30-482b-aa1a-b00e14fd7469" providerId="ADAL" clId="{2C219883-89F8-419E-8A2D-B29E51A16D98}" dt="2025-03-10T14:48:43.846" v="2422" actId="26606"/>
          <ac:spMkLst>
            <pc:docMk/>
            <pc:sldMk cId="348469021" sldId="277"/>
            <ac:spMk id="15" creationId="{C17FFFA8-D112-F1FF-441E-84EB66B303A2}"/>
          </ac:spMkLst>
        </pc:spChg>
        <pc:spChg chg="add del mod">
          <ac:chgData name="Linda ten Hove" userId="12dc66c8-cf30-482b-aa1a-b00e14fd7469" providerId="ADAL" clId="{2C219883-89F8-419E-8A2D-B29E51A16D98}" dt="2025-03-10T14:48:43.846" v="2422" actId="26606"/>
          <ac:spMkLst>
            <pc:docMk/>
            <pc:sldMk cId="348469021" sldId="277"/>
            <ac:spMk id="20" creationId="{58566B6E-A78D-58FD-1839-3D33CCA11647}"/>
          </ac:spMkLst>
        </pc:spChg>
        <pc:spChg chg="add mod">
          <ac:chgData name="Linda ten Hove" userId="12dc66c8-cf30-482b-aa1a-b00e14fd7469" providerId="ADAL" clId="{2C219883-89F8-419E-8A2D-B29E51A16D98}" dt="2025-03-10T14:49:49.160" v="2525" actId="26606"/>
          <ac:spMkLst>
            <pc:docMk/>
            <pc:sldMk cId="348469021" sldId="277"/>
            <ac:spMk id="25" creationId="{8F87A14C-DAB8-070A-D550-4AE5DEEE6B68}"/>
          </ac:spMkLst>
        </pc:spChg>
        <pc:picChg chg="add mod">
          <ac:chgData name="Linda ten Hove" userId="12dc66c8-cf30-482b-aa1a-b00e14fd7469" providerId="ADAL" clId="{2C219883-89F8-419E-8A2D-B29E51A16D98}" dt="2025-03-10T14:48:43.846" v="2422" actId="26606"/>
          <ac:picMkLst>
            <pc:docMk/>
            <pc:sldMk cId="348469021" sldId="277"/>
            <ac:picMk id="8" creationId="{03244EF8-62A0-DA57-7AF7-624F73D3C214}"/>
          </ac:picMkLst>
        </pc:picChg>
      </pc:sldChg>
      <pc:sldChg chg="addSp delSp modSp new mod modClrScheme chgLayout">
        <pc:chgData name="Linda ten Hove" userId="12dc66c8-cf30-482b-aa1a-b00e14fd7469" providerId="ADAL" clId="{2C219883-89F8-419E-8A2D-B29E51A16D98}" dt="2025-03-10T14:51:33.216" v="2659" actId="26606"/>
        <pc:sldMkLst>
          <pc:docMk/>
          <pc:sldMk cId="2641907090" sldId="278"/>
        </pc:sldMkLst>
        <pc:spChg chg="mod">
          <ac:chgData name="Linda ten Hove" userId="12dc66c8-cf30-482b-aa1a-b00e14fd7469" providerId="ADAL" clId="{2C219883-89F8-419E-8A2D-B29E51A16D98}" dt="2025-03-10T14:51:33.216" v="2659" actId="26606"/>
          <ac:spMkLst>
            <pc:docMk/>
            <pc:sldMk cId="2641907090" sldId="278"/>
            <ac:spMk id="2" creationId="{C716D5E9-27FF-BA22-A788-460F79C7A52B}"/>
          </ac:spMkLst>
        </pc:spChg>
        <pc:spChg chg="del">
          <ac:chgData name="Linda ten Hove" userId="12dc66c8-cf30-482b-aa1a-b00e14fd7469" providerId="ADAL" clId="{2C219883-89F8-419E-8A2D-B29E51A16D98}" dt="2025-03-10T14:51:33.216" v="2659" actId="26606"/>
          <ac:spMkLst>
            <pc:docMk/>
            <pc:sldMk cId="2641907090" sldId="278"/>
            <ac:spMk id="3" creationId="{6A403A25-737C-DC66-CEBD-FC32EEE893B0}"/>
          </ac:spMkLst>
        </pc:spChg>
        <pc:spChg chg="del">
          <ac:chgData name="Linda ten Hove" userId="12dc66c8-cf30-482b-aa1a-b00e14fd7469" providerId="ADAL" clId="{2C219883-89F8-419E-8A2D-B29E51A16D98}" dt="2025-03-10T14:51:17.885" v="2657" actId="931"/>
          <ac:spMkLst>
            <pc:docMk/>
            <pc:sldMk cId="2641907090" sldId="278"/>
            <ac:spMk id="4" creationId="{11F4E38C-A232-65D3-45CC-C8614F8F60FC}"/>
          </ac:spMkLst>
        </pc:spChg>
        <pc:spChg chg="mod">
          <ac:chgData name="Linda ten Hove" userId="12dc66c8-cf30-482b-aa1a-b00e14fd7469" providerId="ADAL" clId="{2C219883-89F8-419E-8A2D-B29E51A16D98}" dt="2025-03-10T14:51:33.216" v="2659" actId="26606"/>
          <ac:spMkLst>
            <pc:docMk/>
            <pc:sldMk cId="2641907090" sldId="278"/>
            <ac:spMk id="5" creationId="{068E431A-7C62-0B62-8474-D8AF916D3E89}"/>
          </ac:spMkLst>
        </pc:spChg>
        <pc:spChg chg="mod">
          <ac:chgData name="Linda ten Hove" userId="12dc66c8-cf30-482b-aa1a-b00e14fd7469" providerId="ADAL" clId="{2C219883-89F8-419E-8A2D-B29E51A16D98}" dt="2025-03-10T14:51:33.216" v="2659" actId="26606"/>
          <ac:spMkLst>
            <pc:docMk/>
            <pc:sldMk cId="2641907090" sldId="278"/>
            <ac:spMk id="6" creationId="{F4389330-C1EC-0C1D-B202-D399295D8418}"/>
          </ac:spMkLst>
        </pc:spChg>
        <pc:spChg chg="add mod">
          <ac:chgData name="Linda ten Hove" userId="12dc66c8-cf30-482b-aa1a-b00e14fd7469" providerId="ADAL" clId="{2C219883-89F8-419E-8A2D-B29E51A16D98}" dt="2025-03-10T14:51:33.216" v="2659" actId="26606"/>
          <ac:spMkLst>
            <pc:docMk/>
            <pc:sldMk cId="2641907090" sldId="278"/>
            <ac:spMk id="13" creationId="{EF2FEA02-35CE-8290-30F2-228200AA51B2}"/>
          </ac:spMkLst>
        </pc:spChg>
        <pc:picChg chg="add mod ord">
          <ac:chgData name="Linda ten Hove" userId="12dc66c8-cf30-482b-aa1a-b00e14fd7469" providerId="ADAL" clId="{2C219883-89F8-419E-8A2D-B29E51A16D98}" dt="2025-03-10T14:51:33.216" v="2659" actId="26606"/>
          <ac:picMkLst>
            <pc:docMk/>
            <pc:sldMk cId="2641907090" sldId="278"/>
            <ac:picMk id="8" creationId="{68CDDF65-F432-ACCE-A46C-AAB4EF314E38}"/>
          </ac:picMkLst>
        </pc:picChg>
      </pc:sldChg>
      <pc:sldChg chg="addSp delSp modSp new mod ord modClrScheme chgLayout">
        <pc:chgData name="Linda ten Hove" userId="12dc66c8-cf30-482b-aa1a-b00e14fd7469" providerId="ADAL" clId="{2C219883-89F8-419E-8A2D-B29E51A16D98}" dt="2025-03-10T15:10:25.524" v="3391" actId="20577"/>
        <pc:sldMkLst>
          <pc:docMk/>
          <pc:sldMk cId="2571643780" sldId="279"/>
        </pc:sldMkLst>
        <pc:spChg chg="mod">
          <ac:chgData name="Linda ten Hove" userId="12dc66c8-cf30-482b-aa1a-b00e14fd7469" providerId="ADAL" clId="{2C219883-89F8-419E-8A2D-B29E51A16D98}" dt="2025-03-10T15:04:43.450" v="3077" actId="26606"/>
          <ac:spMkLst>
            <pc:docMk/>
            <pc:sldMk cId="2571643780" sldId="279"/>
            <ac:spMk id="2" creationId="{4AA00374-2124-F02B-2848-DBCA22B36F00}"/>
          </ac:spMkLst>
        </pc:spChg>
        <pc:spChg chg="del">
          <ac:chgData name="Linda ten Hove" userId="12dc66c8-cf30-482b-aa1a-b00e14fd7469" providerId="ADAL" clId="{2C219883-89F8-419E-8A2D-B29E51A16D98}" dt="2025-03-10T14:52:46.443" v="2696" actId="26606"/>
          <ac:spMkLst>
            <pc:docMk/>
            <pc:sldMk cId="2571643780" sldId="279"/>
            <ac:spMk id="3" creationId="{438F2436-177F-96C3-2208-845811B1C34B}"/>
          </ac:spMkLst>
        </pc:spChg>
        <pc:spChg chg="del">
          <ac:chgData name="Linda ten Hove" userId="12dc66c8-cf30-482b-aa1a-b00e14fd7469" providerId="ADAL" clId="{2C219883-89F8-419E-8A2D-B29E51A16D98}" dt="2025-03-10T14:52:46.443" v="2696" actId="26606"/>
          <ac:spMkLst>
            <pc:docMk/>
            <pc:sldMk cId="2571643780" sldId="279"/>
            <ac:spMk id="4" creationId="{41E3CA4F-0244-FA39-CDBF-BD1A727FE37F}"/>
          </ac:spMkLst>
        </pc:spChg>
        <pc:spChg chg="del">
          <ac:chgData name="Linda ten Hove" userId="12dc66c8-cf30-482b-aa1a-b00e14fd7469" providerId="ADAL" clId="{2C219883-89F8-419E-8A2D-B29E51A16D98}" dt="2025-03-10T14:52:46.443" v="2696" actId="26606"/>
          <ac:spMkLst>
            <pc:docMk/>
            <pc:sldMk cId="2571643780" sldId="279"/>
            <ac:spMk id="5" creationId="{F2EA0859-CD0A-39E6-5353-776FBAC7A343}"/>
          </ac:spMkLst>
        </pc:spChg>
        <pc:spChg chg="mod">
          <ac:chgData name="Linda ten Hove" userId="12dc66c8-cf30-482b-aa1a-b00e14fd7469" providerId="ADAL" clId="{2C219883-89F8-419E-8A2D-B29E51A16D98}" dt="2025-03-10T14:52:46.443" v="2696" actId="26606"/>
          <ac:spMkLst>
            <pc:docMk/>
            <pc:sldMk cId="2571643780" sldId="279"/>
            <ac:spMk id="6" creationId="{46BF8697-AD8A-0D83-4582-DD890E9ED745}"/>
          </ac:spMkLst>
        </pc:spChg>
        <pc:spChg chg="add del mod">
          <ac:chgData name="Linda ten Hove" userId="12dc66c8-cf30-482b-aa1a-b00e14fd7469" providerId="ADAL" clId="{2C219883-89F8-419E-8A2D-B29E51A16D98}" dt="2025-03-10T15:04:09.292" v="3061" actId="26606"/>
          <ac:spMkLst>
            <pc:docMk/>
            <pc:sldMk cId="2571643780" sldId="279"/>
            <ac:spMk id="11" creationId="{6B643CD0-BC52-2A02-B179-FF23BEDD2E44}"/>
          </ac:spMkLst>
        </pc:spChg>
        <pc:spChg chg="add mod">
          <ac:chgData name="Linda ten Hove" userId="12dc66c8-cf30-482b-aa1a-b00e14fd7469" providerId="ADAL" clId="{2C219883-89F8-419E-8A2D-B29E51A16D98}" dt="2025-03-10T15:04:43.450" v="3077" actId="26606"/>
          <ac:spMkLst>
            <pc:docMk/>
            <pc:sldMk cId="2571643780" sldId="279"/>
            <ac:spMk id="13" creationId="{A1015763-B508-5938-F854-0EB25B4C8DBD}"/>
          </ac:spMkLst>
        </pc:spChg>
        <pc:spChg chg="add mod">
          <ac:chgData name="Linda ten Hove" userId="12dc66c8-cf30-482b-aa1a-b00e14fd7469" providerId="ADAL" clId="{2C219883-89F8-419E-8A2D-B29E51A16D98}" dt="2025-03-10T15:04:43.450" v="3077" actId="26606"/>
          <ac:spMkLst>
            <pc:docMk/>
            <pc:sldMk cId="2571643780" sldId="279"/>
            <ac:spMk id="15" creationId="{F5979D36-3111-9AD0-ED66-8C10B16A062C}"/>
          </ac:spMkLst>
        </pc:spChg>
        <pc:spChg chg="add mod modVis">
          <ac:chgData name="Linda ten Hove" userId="12dc66c8-cf30-482b-aa1a-b00e14fd7469" providerId="ADAL" clId="{2C219883-89F8-419E-8A2D-B29E51A16D98}" dt="2025-03-10T15:04:09.292" v="3061" actId="26606"/>
          <ac:spMkLst>
            <pc:docMk/>
            <pc:sldMk cId="2571643780" sldId="279"/>
            <ac:spMk id="17" creationId="{2BBF4F86-26D5-9F58-AF0E-27800D1E3791}"/>
          </ac:spMkLst>
        </pc:spChg>
        <pc:spChg chg="add del mod">
          <ac:chgData name="Linda ten Hove" userId="12dc66c8-cf30-482b-aa1a-b00e14fd7469" providerId="ADAL" clId="{2C219883-89F8-419E-8A2D-B29E51A16D98}" dt="2025-03-10T15:04:43.450" v="3077" actId="26606"/>
          <ac:spMkLst>
            <pc:docMk/>
            <pc:sldMk cId="2571643780" sldId="279"/>
            <ac:spMk id="22" creationId="{A3DC74D7-9E93-4CF3-F030-A0425290334D}"/>
          </ac:spMkLst>
        </pc:spChg>
        <pc:spChg chg="add mod">
          <ac:chgData name="Linda ten Hove" userId="12dc66c8-cf30-482b-aa1a-b00e14fd7469" providerId="ADAL" clId="{2C219883-89F8-419E-8A2D-B29E51A16D98}" dt="2025-03-10T15:10:25.524" v="3391" actId="20577"/>
          <ac:spMkLst>
            <pc:docMk/>
            <pc:sldMk cId="2571643780" sldId="279"/>
            <ac:spMk id="27" creationId="{765A0495-E97E-57F3-886D-1E4723297A3F}"/>
          </ac:spMkLst>
        </pc:spChg>
      </pc:sldChg>
      <pc:sldChg chg="addSp delSp modSp new mod modClrScheme chgLayout">
        <pc:chgData name="Linda ten Hove" userId="12dc66c8-cf30-482b-aa1a-b00e14fd7469" providerId="ADAL" clId="{2C219883-89F8-419E-8A2D-B29E51A16D98}" dt="2025-03-10T15:06:54.786" v="3308" actId="20577"/>
        <pc:sldMkLst>
          <pc:docMk/>
          <pc:sldMk cId="3190796705" sldId="280"/>
        </pc:sldMkLst>
        <pc:spChg chg="mod">
          <ac:chgData name="Linda ten Hove" userId="12dc66c8-cf30-482b-aa1a-b00e14fd7469" providerId="ADAL" clId="{2C219883-89F8-419E-8A2D-B29E51A16D98}" dt="2025-03-10T15:06:09.320" v="3191" actId="26606"/>
          <ac:spMkLst>
            <pc:docMk/>
            <pc:sldMk cId="3190796705" sldId="280"/>
            <ac:spMk id="2" creationId="{85E79017-3BBE-95BF-3404-6F075A622269}"/>
          </ac:spMkLst>
        </pc:spChg>
        <pc:spChg chg="add del">
          <ac:chgData name="Linda ten Hove" userId="12dc66c8-cf30-482b-aa1a-b00e14fd7469" providerId="ADAL" clId="{2C219883-89F8-419E-8A2D-B29E51A16D98}" dt="2025-03-10T15:06:09.320" v="3191" actId="26606"/>
          <ac:spMkLst>
            <pc:docMk/>
            <pc:sldMk cId="3190796705" sldId="280"/>
            <ac:spMk id="3" creationId="{8388CAD1-84F7-D3D6-24FD-6BE3369619CD}"/>
          </ac:spMkLst>
        </pc:spChg>
        <pc:spChg chg="mod ord">
          <ac:chgData name="Linda ten Hove" userId="12dc66c8-cf30-482b-aa1a-b00e14fd7469" providerId="ADAL" clId="{2C219883-89F8-419E-8A2D-B29E51A16D98}" dt="2025-03-10T15:06:09.320" v="3191" actId="26606"/>
          <ac:spMkLst>
            <pc:docMk/>
            <pc:sldMk cId="3190796705" sldId="280"/>
            <ac:spMk id="4" creationId="{B996C045-8079-A08B-70F0-1283A007178A}"/>
          </ac:spMkLst>
        </pc:spChg>
        <pc:spChg chg="mod">
          <ac:chgData name="Linda ten Hove" userId="12dc66c8-cf30-482b-aa1a-b00e14fd7469" providerId="ADAL" clId="{2C219883-89F8-419E-8A2D-B29E51A16D98}" dt="2025-03-10T15:06:09.320" v="3191" actId="26606"/>
          <ac:spMkLst>
            <pc:docMk/>
            <pc:sldMk cId="3190796705" sldId="280"/>
            <ac:spMk id="5" creationId="{6610945E-D20C-67C0-0759-0097102D28C5}"/>
          </ac:spMkLst>
        </pc:spChg>
        <pc:spChg chg="mod">
          <ac:chgData name="Linda ten Hove" userId="12dc66c8-cf30-482b-aa1a-b00e14fd7469" providerId="ADAL" clId="{2C219883-89F8-419E-8A2D-B29E51A16D98}" dt="2025-03-10T15:06:09.320" v="3191" actId="26606"/>
          <ac:spMkLst>
            <pc:docMk/>
            <pc:sldMk cId="3190796705" sldId="280"/>
            <ac:spMk id="6" creationId="{E51B9245-AE1B-AEE8-EFED-FB6A24D2F330}"/>
          </ac:spMkLst>
        </pc:spChg>
        <pc:spChg chg="add del mod">
          <ac:chgData name="Linda ten Hove" userId="12dc66c8-cf30-482b-aa1a-b00e14fd7469" providerId="ADAL" clId="{2C219883-89F8-419E-8A2D-B29E51A16D98}" dt="2025-03-10T15:06:09.314" v="3190" actId="26606"/>
          <ac:spMkLst>
            <pc:docMk/>
            <pc:sldMk cId="3190796705" sldId="280"/>
            <ac:spMk id="11" creationId="{252A041D-1BF2-A6DA-679C-FFC815356868}"/>
          </ac:spMkLst>
        </pc:spChg>
        <pc:spChg chg="add mod">
          <ac:chgData name="Linda ten Hove" userId="12dc66c8-cf30-482b-aa1a-b00e14fd7469" providerId="ADAL" clId="{2C219883-89F8-419E-8A2D-B29E51A16D98}" dt="2025-03-10T15:06:54.786" v="3308" actId="20577"/>
          <ac:spMkLst>
            <pc:docMk/>
            <pc:sldMk cId="3190796705" sldId="280"/>
            <ac:spMk id="13" creationId="{0CA9D7EE-A344-3C6A-6B78-A059F36DEFDF}"/>
          </ac:spMkLst>
        </pc:spChg>
        <pc:spChg chg="add mod">
          <ac:chgData name="Linda ten Hove" userId="12dc66c8-cf30-482b-aa1a-b00e14fd7469" providerId="ADAL" clId="{2C219883-89F8-419E-8A2D-B29E51A16D98}" dt="2025-03-10T15:06:09.320" v="3191" actId="26606"/>
          <ac:spMkLst>
            <pc:docMk/>
            <pc:sldMk cId="3190796705" sldId="280"/>
            <ac:spMk id="14" creationId="{3C2FA12F-77F4-01C2-9DE7-88932F299F78}"/>
          </ac:spMkLst>
        </pc:spChg>
        <pc:spChg chg="add mod">
          <ac:chgData name="Linda ten Hove" userId="12dc66c8-cf30-482b-aa1a-b00e14fd7469" providerId="ADAL" clId="{2C219883-89F8-419E-8A2D-B29E51A16D98}" dt="2025-03-10T15:06:09.320" v="3191" actId="26606"/>
          <ac:spMkLst>
            <pc:docMk/>
            <pc:sldMk cId="3190796705" sldId="280"/>
            <ac:spMk id="15" creationId="{DAB8E7BA-2F19-7116-E6E2-EB1BAE1C504E}"/>
          </ac:spMkLst>
        </pc:spChg>
        <pc:spChg chg="add mod">
          <ac:chgData name="Linda ten Hove" userId="12dc66c8-cf30-482b-aa1a-b00e14fd7469" providerId="ADAL" clId="{2C219883-89F8-419E-8A2D-B29E51A16D98}" dt="2025-03-10T15:06:09.320" v="3191" actId="26606"/>
          <ac:spMkLst>
            <pc:docMk/>
            <pc:sldMk cId="3190796705" sldId="280"/>
            <ac:spMk id="17" creationId="{79B01105-BC30-32B5-B5CD-BC5F5F5F11AC}"/>
          </ac:spMkLst>
        </pc:spChg>
      </pc:sldChg>
      <pc:sldChg chg="addSp delSp modSp new mod">
        <pc:chgData name="Linda ten Hove" userId="12dc66c8-cf30-482b-aa1a-b00e14fd7469" providerId="ADAL" clId="{2C219883-89F8-419E-8A2D-B29E51A16D98}" dt="2025-03-10T15:38:12.535" v="4371" actId="5793"/>
        <pc:sldMkLst>
          <pc:docMk/>
          <pc:sldMk cId="2181112222" sldId="281"/>
        </pc:sldMkLst>
        <pc:spChg chg="mod">
          <ac:chgData name="Linda ten Hove" userId="12dc66c8-cf30-482b-aa1a-b00e14fd7469" providerId="ADAL" clId="{2C219883-89F8-419E-8A2D-B29E51A16D98}" dt="2025-03-10T15:29:09.345" v="4233" actId="26606"/>
          <ac:spMkLst>
            <pc:docMk/>
            <pc:sldMk cId="2181112222" sldId="281"/>
            <ac:spMk id="2" creationId="{ED98444B-1C64-DA42-01EB-7D55F793BBEC}"/>
          </ac:spMkLst>
        </pc:spChg>
        <pc:spChg chg="add del">
          <ac:chgData name="Linda ten Hove" userId="12dc66c8-cf30-482b-aa1a-b00e14fd7469" providerId="ADAL" clId="{2C219883-89F8-419E-8A2D-B29E51A16D98}" dt="2025-03-10T15:29:09.345" v="4233" actId="26606"/>
          <ac:spMkLst>
            <pc:docMk/>
            <pc:sldMk cId="2181112222" sldId="281"/>
            <ac:spMk id="3" creationId="{CFFEA231-0F0A-D82F-6388-D6C5BD6FD6E1}"/>
          </ac:spMkLst>
        </pc:spChg>
        <pc:spChg chg="add del mod">
          <ac:chgData name="Linda ten Hove" userId="12dc66c8-cf30-482b-aa1a-b00e14fd7469" providerId="ADAL" clId="{2C219883-89F8-419E-8A2D-B29E51A16D98}" dt="2025-03-10T15:29:09.345" v="4233" actId="26606"/>
          <ac:spMkLst>
            <pc:docMk/>
            <pc:sldMk cId="2181112222" sldId="281"/>
            <ac:spMk id="4" creationId="{591F1FB4-B545-D925-3FDE-E599B9E81FBB}"/>
          </ac:spMkLst>
        </pc:spChg>
        <pc:spChg chg="mod">
          <ac:chgData name="Linda ten Hove" userId="12dc66c8-cf30-482b-aa1a-b00e14fd7469" providerId="ADAL" clId="{2C219883-89F8-419E-8A2D-B29E51A16D98}" dt="2025-03-10T15:29:09.345" v="4233" actId="26606"/>
          <ac:spMkLst>
            <pc:docMk/>
            <pc:sldMk cId="2181112222" sldId="281"/>
            <ac:spMk id="5" creationId="{0C4D805C-71AF-C2D4-2D12-058D71FA2854}"/>
          </ac:spMkLst>
        </pc:spChg>
        <pc:spChg chg="add del">
          <ac:chgData name="Linda ten Hove" userId="12dc66c8-cf30-482b-aa1a-b00e14fd7469" providerId="ADAL" clId="{2C219883-89F8-419E-8A2D-B29E51A16D98}" dt="2025-03-10T15:29:09.328" v="4232" actId="26606"/>
          <ac:spMkLst>
            <pc:docMk/>
            <pc:sldMk cId="2181112222" sldId="281"/>
            <ac:spMk id="11" creationId="{D7DF5094-147E-C382-5273-E5AF05F23F7F}"/>
          </ac:spMkLst>
        </pc:spChg>
        <pc:spChg chg="add mod">
          <ac:chgData name="Linda ten Hove" userId="12dc66c8-cf30-482b-aa1a-b00e14fd7469" providerId="ADAL" clId="{2C219883-89F8-419E-8A2D-B29E51A16D98}" dt="2025-03-10T15:38:12.535" v="4371" actId="5793"/>
          <ac:spMkLst>
            <pc:docMk/>
            <pc:sldMk cId="2181112222" sldId="281"/>
            <ac:spMk id="13" creationId="{83E69CAC-30D4-8D37-E243-A65FD055BD25}"/>
          </ac:spMkLst>
        </pc:spChg>
        <pc:graphicFrameChg chg="add del">
          <ac:chgData name="Linda ten Hove" userId="12dc66c8-cf30-482b-aa1a-b00e14fd7469" providerId="ADAL" clId="{2C219883-89F8-419E-8A2D-B29E51A16D98}" dt="2025-03-10T15:29:09.328" v="4232" actId="26606"/>
          <ac:graphicFrameMkLst>
            <pc:docMk/>
            <pc:sldMk cId="2181112222" sldId="281"/>
            <ac:graphicFrameMk id="7" creationId="{2CF9C1FD-2CF8-A9B3-6C5F-0C1F3F133ED0}"/>
          </ac:graphicFrameMkLst>
        </pc:graphicFrameChg>
        <pc:graphicFrameChg chg="add mod">
          <ac:chgData name="Linda ten Hove" userId="12dc66c8-cf30-482b-aa1a-b00e14fd7469" providerId="ADAL" clId="{2C219883-89F8-419E-8A2D-B29E51A16D98}" dt="2025-03-10T15:29:16.816" v="4236" actId="20577"/>
          <ac:graphicFrameMkLst>
            <pc:docMk/>
            <pc:sldMk cId="2181112222" sldId="281"/>
            <ac:graphicFrameMk id="14" creationId="{9038294D-914E-3334-BD5E-AD5A1A0C9FD4}"/>
          </ac:graphicFrameMkLst>
        </pc:graphicFrameChg>
      </pc:sldChg>
      <pc:sldChg chg="modSp new mod">
        <pc:chgData name="Linda ten Hove" userId="12dc66c8-cf30-482b-aa1a-b00e14fd7469" providerId="ADAL" clId="{2C219883-89F8-419E-8A2D-B29E51A16D98}" dt="2025-03-10T15:25:01.915" v="4228" actId="20577"/>
        <pc:sldMkLst>
          <pc:docMk/>
          <pc:sldMk cId="2480617397" sldId="282"/>
        </pc:sldMkLst>
        <pc:spChg chg="mod">
          <ac:chgData name="Linda ten Hove" userId="12dc66c8-cf30-482b-aa1a-b00e14fd7469" providerId="ADAL" clId="{2C219883-89F8-419E-8A2D-B29E51A16D98}" dt="2025-03-10T15:24:44.335" v="4223" actId="20577"/>
          <ac:spMkLst>
            <pc:docMk/>
            <pc:sldMk cId="2480617397" sldId="282"/>
            <ac:spMk id="2" creationId="{375A0092-B493-0D58-AEE2-59A6F3A75981}"/>
          </ac:spMkLst>
        </pc:spChg>
        <pc:spChg chg="mod">
          <ac:chgData name="Linda ten Hove" userId="12dc66c8-cf30-482b-aa1a-b00e14fd7469" providerId="ADAL" clId="{2C219883-89F8-419E-8A2D-B29E51A16D98}" dt="2025-03-10T15:25:01.915" v="4228" actId="20577"/>
          <ac:spMkLst>
            <pc:docMk/>
            <pc:sldMk cId="2480617397" sldId="282"/>
            <ac:spMk id="4" creationId="{4DC5B25A-5B95-DF10-8BDB-8AF3345509E9}"/>
          </ac:spMkLst>
        </pc:spChg>
      </pc:sldChg>
      <pc:sldChg chg="addSp delSp modSp new mod modClrScheme chgLayout">
        <pc:chgData name="Linda ten Hove" userId="12dc66c8-cf30-482b-aa1a-b00e14fd7469" providerId="ADAL" clId="{2C219883-89F8-419E-8A2D-B29E51A16D98}" dt="2025-03-10T15:33:35.770" v="4329" actId="20577"/>
        <pc:sldMkLst>
          <pc:docMk/>
          <pc:sldMk cId="3578889561" sldId="283"/>
        </pc:sldMkLst>
        <pc:spChg chg="mod">
          <ac:chgData name="Linda ten Hove" userId="12dc66c8-cf30-482b-aa1a-b00e14fd7469" providerId="ADAL" clId="{2C219883-89F8-419E-8A2D-B29E51A16D98}" dt="2025-03-10T15:32:01.075" v="4280" actId="26606"/>
          <ac:spMkLst>
            <pc:docMk/>
            <pc:sldMk cId="3578889561" sldId="283"/>
            <ac:spMk id="2" creationId="{D23C00D4-02B5-67CC-7AFA-466F59A7A3D7}"/>
          </ac:spMkLst>
        </pc:spChg>
        <pc:spChg chg="del">
          <ac:chgData name="Linda ten Hove" userId="12dc66c8-cf30-482b-aa1a-b00e14fd7469" providerId="ADAL" clId="{2C219883-89F8-419E-8A2D-B29E51A16D98}" dt="2025-03-10T15:32:01.075" v="4280" actId="26606"/>
          <ac:spMkLst>
            <pc:docMk/>
            <pc:sldMk cId="3578889561" sldId="283"/>
            <ac:spMk id="3" creationId="{F03DA357-13A1-000C-B4EE-CDB1972C701D}"/>
          </ac:spMkLst>
        </pc:spChg>
        <pc:spChg chg="mod">
          <ac:chgData name="Linda ten Hove" userId="12dc66c8-cf30-482b-aa1a-b00e14fd7469" providerId="ADAL" clId="{2C219883-89F8-419E-8A2D-B29E51A16D98}" dt="2025-03-10T15:32:17.033" v="4282" actId="20577"/>
          <ac:spMkLst>
            <pc:docMk/>
            <pc:sldMk cId="3578889561" sldId="283"/>
            <ac:spMk id="4" creationId="{9AF8FC95-5C75-724E-DE7D-AE7B4B8BD493}"/>
          </ac:spMkLst>
        </pc:spChg>
        <pc:spChg chg="mod modVis">
          <ac:chgData name="Linda ten Hove" userId="12dc66c8-cf30-482b-aa1a-b00e14fd7469" providerId="ADAL" clId="{2C219883-89F8-419E-8A2D-B29E51A16D98}" dt="2025-03-10T15:32:01.075" v="4280" actId="26606"/>
          <ac:spMkLst>
            <pc:docMk/>
            <pc:sldMk cId="3578889561" sldId="283"/>
            <ac:spMk id="5" creationId="{B48DAD87-5BEA-FCD8-86FC-DE6B2AA54F9E}"/>
          </ac:spMkLst>
        </pc:spChg>
        <pc:spChg chg="add mod">
          <ac:chgData name="Linda ten Hove" userId="12dc66c8-cf30-482b-aa1a-b00e14fd7469" providerId="ADAL" clId="{2C219883-89F8-419E-8A2D-B29E51A16D98}" dt="2025-03-10T15:33:03.365" v="4291" actId="5793"/>
          <ac:spMkLst>
            <pc:docMk/>
            <pc:sldMk cId="3578889561" sldId="283"/>
            <ac:spMk id="10" creationId="{0674C6A8-1D5F-3431-492D-36A65EF4B780}"/>
          </ac:spMkLst>
        </pc:spChg>
        <pc:spChg chg="add mod">
          <ac:chgData name="Linda ten Hove" userId="12dc66c8-cf30-482b-aa1a-b00e14fd7469" providerId="ADAL" clId="{2C219883-89F8-419E-8A2D-B29E51A16D98}" dt="2025-03-10T15:33:35.770" v="4329" actId="20577"/>
          <ac:spMkLst>
            <pc:docMk/>
            <pc:sldMk cId="3578889561" sldId="283"/>
            <ac:spMk id="12" creationId="{BDF0AFC4-E93D-D336-7B0C-6EDA2D3ECB87}"/>
          </ac:spMkLst>
        </pc:spChg>
      </pc:sldChg>
      <pc:sldChg chg="addSp delSp modSp new mod modClrScheme chgLayout">
        <pc:chgData name="Linda ten Hove" userId="12dc66c8-cf30-482b-aa1a-b00e14fd7469" providerId="ADAL" clId="{2C219883-89F8-419E-8A2D-B29E51A16D98}" dt="2025-03-10T15:45:35.342" v="4909" actId="26606"/>
        <pc:sldMkLst>
          <pc:docMk/>
          <pc:sldMk cId="1185012897" sldId="284"/>
        </pc:sldMkLst>
        <pc:spChg chg="mod">
          <ac:chgData name="Linda ten Hove" userId="12dc66c8-cf30-482b-aa1a-b00e14fd7469" providerId="ADAL" clId="{2C219883-89F8-419E-8A2D-B29E51A16D98}" dt="2025-03-10T15:45:00.962" v="4860" actId="26606"/>
          <ac:spMkLst>
            <pc:docMk/>
            <pc:sldMk cId="1185012897" sldId="284"/>
            <ac:spMk id="2" creationId="{264CBCD1-4E30-0780-2BAB-9D19A6DEA2FB}"/>
          </ac:spMkLst>
        </pc:spChg>
        <pc:spChg chg="del">
          <ac:chgData name="Linda ten Hove" userId="12dc66c8-cf30-482b-aa1a-b00e14fd7469" providerId="ADAL" clId="{2C219883-89F8-419E-8A2D-B29E51A16D98}" dt="2025-03-10T15:45:00.962" v="4860" actId="26606"/>
          <ac:spMkLst>
            <pc:docMk/>
            <pc:sldMk cId="1185012897" sldId="284"/>
            <ac:spMk id="3" creationId="{D2A01886-B824-15AB-C4BC-867ADA39ACDE}"/>
          </ac:spMkLst>
        </pc:spChg>
        <pc:spChg chg="del mod">
          <ac:chgData name="Linda ten Hove" userId="12dc66c8-cf30-482b-aa1a-b00e14fd7469" providerId="ADAL" clId="{2C219883-89F8-419E-8A2D-B29E51A16D98}" dt="2025-03-10T15:45:00.962" v="4860" actId="26606"/>
          <ac:spMkLst>
            <pc:docMk/>
            <pc:sldMk cId="1185012897" sldId="284"/>
            <ac:spMk id="4" creationId="{58692BB4-089B-F8E7-5CC1-F02EA235A36C}"/>
          </ac:spMkLst>
        </pc:spChg>
        <pc:spChg chg="mod">
          <ac:chgData name="Linda ten Hove" userId="12dc66c8-cf30-482b-aa1a-b00e14fd7469" providerId="ADAL" clId="{2C219883-89F8-419E-8A2D-B29E51A16D98}" dt="2025-03-10T15:45:00.962" v="4860" actId="26606"/>
          <ac:spMkLst>
            <pc:docMk/>
            <pc:sldMk cId="1185012897" sldId="284"/>
            <ac:spMk id="5" creationId="{6F630035-DADB-CAD1-7CAE-D216D09EF9F7}"/>
          </ac:spMkLst>
        </pc:spChg>
        <pc:spChg chg="mod">
          <ac:chgData name="Linda ten Hove" userId="12dc66c8-cf30-482b-aa1a-b00e14fd7469" providerId="ADAL" clId="{2C219883-89F8-419E-8A2D-B29E51A16D98}" dt="2025-03-10T15:45:00.962" v="4860" actId="26606"/>
          <ac:spMkLst>
            <pc:docMk/>
            <pc:sldMk cId="1185012897" sldId="284"/>
            <ac:spMk id="6" creationId="{AC786774-572C-79CE-5C7A-2016F411C6BE}"/>
          </ac:spMkLst>
        </pc:spChg>
        <pc:spChg chg="add del mod">
          <ac:chgData name="Linda ten Hove" userId="12dc66c8-cf30-482b-aa1a-b00e14fd7469" providerId="ADAL" clId="{2C219883-89F8-419E-8A2D-B29E51A16D98}" dt="2025-03-10T15:45:35.342" v="4909" actId="26606"/>
          <ac:spMkLst>
            <pc:docMk/>
            <pc:sldMk cId="1185012897" sldId="284"/>
            <ac:spMk id="12" creationId="{082A5B6F-A2FE-6CC4-0101-9C81F0CC31C2}"/>
          </ac:spMkLst>
        </pc:spChg>
        <pc:spChg chg="add mod">
          <ac:chgData name="Linda ten Hove" userId="12dc66c8-cf30-482b-aa1a-b00e14fd7469" providerId="ADAL" clId="{2C219883-89F8-419E-8A2D-B29E51A16D98}" dt="2025-03-10T15:45:35.342" v="4909" actId="26606"/>
          <ac:spMkLst>
            <pc:docMk/>
            <pc:sldMk cId="1185012897" sldId="284"/>
            <ac:spMk id="14" creationId="{8C0216A8-834B-2D39-046A-4BFAA218D5B6}"/>
          </ac:spMkLst>
        </pc:spChg>
        <pc:spChg chg="add">
          <ac:chgData name="Linda ten Hove" userId="12dc66c8-cf30-482b-aa1a-b00e14fd7469" providerId="ADAL" clId="{2C219883-89F8-419E-8A2D-B29E51A16D98}" dt="2025-03-10T15:45:35.342" v="4909" actId="26606"/>
          <ac:spMkLst>
            <pc:docMk/>
            <pc:sldMk cId="1185012897" sldId="284"/>
            <ac:spMk id="19" creationId="{9EFE846F-10FB-1C00-BB5C-47C2049EF97C}"/>
          </ac:spMkLst>
        </pc:spChg>
        <pc:graphicFrameChg chg="add mod modGraphic">
          <ac:chgData name="Linda ten Hove" userId="12dc66c8-cf30-482b-aa1a-b00e14fd7469" providerId="ADAL" clId="{2C219883-89F8-419E-8A2D-B29E51A16D98}" dt="2025-03-10T15:45:35.342" v="4909" actId="26606"/>
          <ac:graphicFrameMkLst>
            <pc:docMk/>
            <pc:sldMk cId="1185012897" sldId="284"/>
            <ac:graphicFrameMk id="8" creationId="{1874DD5F-9665-1314-A6F1-FB94AD0101B8}"/>
          </ac:graphicFrameMkLst>
        </pc:graphicFrameChg>
      </pc:sldChg>
      <pc:sldChg chg="addSp delSp modSp new mod modClrScheme chgLayout">
        <pc:chgData name="Linda ten Hove" userId="12dc66c8-cf30-482b-aa1a-b00e14fd7469" providerId="ADAL" clId="{2C219883-89F8-419E-8A2D-B29E51A16D98}" dt="2025-03-10T15:57:00.023" v="5334" actId="26606"/>
        <pc:sldMkLst>
          <pc:docMk/>
          <pc:sldMk cId="3108662254" sldId="285"/>
        </pc:sldMkLst>
        <pc:spChg chg="mod">
          <ac:chgData name="Linda ten Hove" userId="12dc66c8-cf30-482b-aa1a-b00e14fd7469" providerId="ADAL" clId="{2C219883-89F8-419E-8A2D-B29E51A16D98}" dt="2025-03-10T15:57:00.023" v="5334" actId="26606"/>
          <ac:spMkLst>
            <pc:docMk/>
            <pc:sldMk cId="3108662254" sldId="285"/>
            <ac:spMk id="2" creationId="{9A475428-5AEE-8379-7A2A-B083B55559DC}"/>
          </ac:spMkLst>
        </pc:spChg>
        <pc:spChg chg="del">
          <ac:chgData name="Linda ten Hove" userId="12dc66c8-cf30-482b-aa1a-b00e14fd7469" providerId="ADAL" clId="{2C219883-89F8-419E-8A2D-B29E51A16D98}" dt="2025-03-10T15:57:00.023" v="5334" actId="26606"/>
          <ac:spMkLst>
            <pc:docMk/>
            <pc:sldMk cId="3108662254" sldId="285"/>
            <ac:spMk id="3" creationId="{DAFC9762-85E5-F629-C529-848A48A05690}"/>
          </ac:spMkLst>
        </pc:spChg>
        <pc:spChg chg="del">
          <ac:chgData name="Linda ten Hove" userId="12dc66c8-cf30-482b-aa1a-b00e14fd7469" providerId="ADAL" clId="{2C219883-89F8-419E-8A2D-B29E51A16D98}" dt="2025-03-10T15:56:56.665" v="5333" actId="931"/>
          <ac:spMkLst>
            <pc:docMk/>
            <pc:sldMk cId="3108662254" sldId="285"/>
            <ac:spMk id="4" creationId="{6F75D7AA-A009-F284-2C5E-1CD93917B255}"/>
          </ac:spMkLst>
        </pc:spChg>
        <pc:spChg chg="del">
          <ac:chgData name="Linda ten Hove" userId="12dc66c8-cf30-482b-aa1a-b00e14fd7469" providerId="ADAL" clId="{2C219883-89F8-419E-8A2D-B29E51A16D98}" dt="2025-03-10T15:57:00.023" v="5334" actId="26606"/>
          <ac:spMkLst>
            <pc:docMk/>
            <pc:sldMk cId="3108662254" sldId="285"/>
            <ac:spMk id="5" creationId="{B72310EB-DD04-485C-D168-3993FCFAB412}"/>
          </ac:spMkLst>
        </pc:spChg>
        <pc:spChg chg="mod">
          <ac:chgData name="Linda ten Hove" userId="12dc66c8-cf30-482b-aa1a-b00e14fd7469" providerId="ADAL" clId="{2C219883-89F8-419E-8A2D-B29E51A16D98}" dt="2025-03-10T15:57:00.023" v="5334" actId="26606"/>
          <ac:spMkLst>
            <pc:docMk/>
            <pc:sldMk cId="3108662254" sldId="285"/>
            <ac:spMk id="6" creationId="{8A6A569D-0356-BB49-1194-5F2BBCC2C8BC}"/>
          </ac:spMkLst>
        </pc:spChg>
        <pc:spChg chg="add mod">
          <ac:chgData name="Linda ten Hove" userId="12dc66c8-cf30-482b-aa1a-b00e14fd7469" providerId="ADAL" clId="{2C219883-89F8-419E-8A2D-B29E51A16D98}" dt="2025-03-10T15:57:00.023" v="5334" actId="26606"/>
          <ac:spMkLst>
            <pc:docMk/>
            <pc:sldMk cId="3108662254" sldId="285"/>
            <ac:spMk id="13" creationId="{F48AE5C4-9144-7236-D847-5D4828D52D60}"/>
          </ac:spMkLst>
        </pc:spChg>
        <pc:picChg chg="add mod">
          <ac:chgData name="Linda ten Hove" userId="12dc66c8-cf30-482b-aa1a-b00e14fd7469" providerId="ADAL" clId="{2C219883-89F8-419E-8A2D-B29E51A16D98}" dt="2025-03-10T15:57:00.023" v="5334" actId="26606"/>
          <ac:picMkLst>
            <pc:docMk/>
            <pc:sldMk cId="3108662254" sldId="285"/>
            <ac:picMk id="8" creationId="{0A136685-F16B-FADB-71C0-83838F68034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F13B7-C19E-4FF0-8CFF-4F1328432F93}"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F4375B-C3C8-4ADD-A8D0-638C57B1223D}">
      <dgm:prSet/>
      <dgm:spPr/>
      <dgm:t>
        <a:bodyPr/>
        <a:lstStyle/>
        <a:p>
          <a:pPr>
            <a:defRPr b="1"/>
          </a:pPr>
          <a:r>
            <a:rPr lang="nl-NL" dirty="0"/>
            <a:t>Inburgeringstermijn 3 jaar.</a:t>
          </a:r>
          <a:endParaRPr lang="en-US" dirty="0"/>
        </a:p>
      </dgm:t>
    </dgm:pt>
    <dgm:pt modelId="{916F4AEC-EC21-4219-B262-43484FD83475}" type="parTrans" cxnId="{E02E1855-809F-478B-B223-F2D9F3BECF14}">
      <dgm:prSet/>
      <dgm:spPr/>
      <dgm:t>
        <a:bodyPr/>
        <a:lstStyle/>
        <a:p>
          <a:endParaRPr lang="en-US"/>
        </a:p>
      </dgm:t>
    </dgm:pt>
    <dgm:pt modelId="{87ECF16B-21EC-43CB-BD4A-37FF8D6BF4AC}" type="sibTrans" cxnId="{E02E1855-809F-478B-B223-F2D9F3BECF14}">
      <dgm:prSet/>
      <dgm:spPr/>
      <dgm:t>
        <a:bodyPr/>
        <a:lstStyle/>
        <a:p>
          <a:endParaRPr lang="en-US"/>
        </a:p>
      </dgm:t>
    </dgm:pt>
    <dgm:pt modelId="{40D99C03-55E5-420E-9852-D2DB20F4B913}">
      <dgm:prSet/>
      <dgm:spPr/>
      <dgm:t>
        <a:bodyPr/>
        <a:lstStyle/>
        <a:p>
          <a:pPr>
            <a:defRPr b="1"/>
          </a:pPr>
          <a:r>
            <a:rPr lang="nl-NL" dirty="0"/>
            <a:t>Onvermogen om naar school te gaan.</a:t>
          </a:r>
        </a:p>
        <a:p>
          <a:pPr>
            <a:defRPr b="1"/>
          </a:pPr>
          <a:r>
            <a:rPr lang="nl-NL" dirty="0"/>
            <a:t>Onvermogen om examen te doen.  </a:t>
          </a:r>
          <a:endParaRPr lang="en-US" dirty="0"/>
        </a:p>
      </dgm:t>
    </dgm:pt>
    <dgm:pt modelId="{9747D379-860D-4EA8-A137-23CF46F7BD62}" type="parTrans" cxnId="{DE0591EA-96F3-4E0E-AB07-833AE840C017}">
      <dgm:prSet/>
      <dgm:spPr/>
      <dgm:t>
        <a:bodyPr/>
        <a:lstStyle/>
        <a:p>
          <a:endParaRPr lang="en-US"/>
        </a:p>
      </dgm:t>
    </dgm:pt>
    <dgm:pt modelId="{CC0D988F-399F-4028-A48A-79BAA74D8076}" type="sibTrans" cxnId="{DE0591EA-96F3-4E0E-AB07-833AE840C017}">
      <dgm:prSet/>
      <dgm:spPr/>
      <dgm:t>
        <a:bodyPr/>
        <a:lstStyle/>
        <a:p>
          <a:endParaRPr lang="en-US"/>
        </a:p>
      </dgm:t>
    </dgm:pt>
    <dgm:pt modelId="{FBAA5CBE-56AC-4F33-8ED7-4E387E47D2C7}">
      <dgm:prSet/>
      <dgm:spPr/>
      <dgm:t>
        <a:bodyPr/>
        <a:lstStyle/>
        <a:p>
          <a:pPr>
            <a:defRPr b="1"/>
          </a:pPr>
          <a:r>
            <a:rPr lang="nl-NL" dirty="0"/>
            <a:t>Argonaut doet een medische beoordeling.</a:t>
          </a:r>
          <a:endParaRPr lang="en-US" dirty="0"/>
        </a:p>
      </dgm:t>
    </dgm:pt>
    <dgm:pt modelId="{034B3A0C-E026-4955-8FDA-66D4EE38C4F9}" type="parTrans" cxnId="{6A3CB6CD-639B-4867-8CCE-1D1A32D691FA}">
      <dgm:prSet/>
      <dgm:spPr/>
      <dgm:t>
        <a:bodyPr/>
        <a:lstStyle/>
        <a:p>
          <a:endParaRPr lang="en-US"/>
        </a:p>
      </dgm:t>
    </dgm:pt>
    <dgm:pt modelId="{F8450B90-76FD-449C-AD4F-6699FF186035}" type="sibTrans" cxnId="{6A3CB6CD-639B-4867-8CCE-1D1A32D691FA}">
      <dgm:prSet/>
      <dgm:spPr/>
      <dgm:t>
        <a:bodyPr/>
        <a:lstStyle/>
        <a:p>
          <a:endParaRPr lang="en-US"/>
        </a:p>
      </dgm:t>
    </dgm:pt>
    <dgm:pt modelId="{2BA82DEA-57D7-4788-93E5-D0A02C44CAC0}">
      <dgm:prSet/>
      <dgm:spPr/>
      <dgm:t>
        <a:bodyPr/>
        <a:lstStyle/>
        <a:p>
          <a:r>
            <a:rPr lang="nl-NL" dirty="0"/>
            <a:t>Ziekte of stoornis.</a:t>
          </a:r>
          <a:endParaRPr lang="en-US" dirty="0"/>
        </a:p>
      </dgm:t>
    </dgm:pt>
    <dgm:pt modelId="{3A1CA55A-AC32-4721-A860-0B3680629D8C}" type="parTrans" cxnId="{66CFEDB6-8C46-4668-B301-07E095C4538A}">
      <dgm:prSet/>
      <dgm:spPr/>
      <dgm:t>
        <a:bodyPr/>
        <a:lstStyle/>
        <a:p>
          <a:endParaRPr lang="en-US"/>
        </a:p>
      </dgm:t>
    </dgm:pt>
    <dgm:pt modelId="{D25C7EA9-1F73-421C-A41E-5AD0512873C4}" type="sibTrans" cxnId="{66CFEDB6-8C46-4668-B301-07E095C4538A}">
      <dgm:prSet/>
      <dgm:spPr/>
      <dgm:t>
        <a:bodyPr/>
        <a:lstStyle/>
        <a:p>
          <a:endParaRPr lang="en-US"/>
        </a:p>
      </dgm:t>
    </dgm:pt>
    <dgm:pt modelId="{C4961A21-B992-4661-BCC2-4B2A75C71469}">
      <dgm:prSet/>
      <dgm:spPr/>
      <dgm:t>
        <a:bodyPr/>
        <a:lstStyle/>
        <a:p>
          <a:r>
            <a:rPr lang="nl-NL"/>
            <a:t>Langdurig.</a:t>
          </a:r>
          <a:endParaRPr lang="en-US"/>
        </a:p>
      </dgm:t>
    </dgm:pt>
    <dgm:pt modelId="{E10BBD25-1E1E-4214-8586-02F4B7DA6FE7}" type="parTrans" cxnId="{AFAA51C2-6BAF-4027-98AC-DDC77BD1430D}">
      <dgm:prSet/>
      <dgm:spPr/>
      <dgm:t>
        <a:bodyPr/>
        <a:lstStyle/>
        <a:p>
          <a:endParaRPr lang="en-US"/>
        </a:p>
      </dgm:t>
    </dgm:pt>
    <dgm:pt modelId="{23242883-11D8-46E1-B46E-8FB8588785C3}" type="sibTrans" cxnId="{AFAA51C2-6BAF-4027-98AC-DDC77BD1430D}">
      <dgm:prSet/>
      <dgm:spPr/>
      <dgm:t>
        <a:bodyPr/>
        <a:lstStyle/>
        <a:p>
          <a:endParaRPr lang="en-US"/>
        </a:p>
      </dgm:t>
    </dgm:pt>
    <dgm:pt modelId="{030896DF-1AFE-407D-B983-0858259A7CBA}">
      <dgm:prSet/>
      <dgm:spPr/>
      <dgm:t>
        <a:bodyPr/>
        <a:lstStyle/>
        <a:p>
          <a:pPr>
            <a:defRPr b="1"/>
          </a:pPr>
          <a:r>
            <a:rPr lang="nl-NL" dirty="0"/>
            <a:t>Beoordeling gerelateerd aan kaders. </a:t>
          </a:r>
        </a:p>
        <a:p>
          <a:pPr>
            <a:defRPr b="1"/>
          </a:pPr>
          <a:r>
            <a:rPr lang="nl-NL" dirty="0"/>
            <a:t>Deze liggen vast in de wetgeving.</a:t>
          </a:r>
          <a:endParaRPr lang="en-US" dirty="0"/>
        </a:p>
      </dgm:t>
    </dgm:pt>
    <dgm:pt modelId="{8829FEE7-7636-463D-83BB-270F7BE16D3F}" type="parTrans" cxnId="{4BF748EE-7E34-47B8-B3A6-44F8F5D095B4}">
      <dgm:prSet/>
      <dgm:spPr/>
      <dgm:t>
        <a:bodyPr/>
        <a:lstStyle/>
        <a:p>
          <a:endParaRPr lang="en-US"/>
        </a:p>
      </dgm:t>
    </dgm:pt>
    <dgm:pt modelId="{2D034C56-AC76-4D52-9F95-55BD888AFABB}" type="sibTrans" cxnId="{4BF748EE-7E34-47B8-B3A6-44F8F5D095B4}">
      <dgm:prSet/>
      <dgm:spPr/>
      <dgm:t>
        <a:bodyPr/>
        <a:lstStyle/>
        <a:p>
          <a:endParaRPr lang="en-US"/>
        </a:p>
      </dgm:t>
    </dgm:pt>
    <dgm:pt modelId="{6216613F-697B-4079-A23F-2414239990A9}">
      <dgm:prSet/>
      <dgm:spPr/>
      <dgm:t>
        <a:bodyPr/>
        <a:lstStyle/>
        <a:p>
          <a:pPr>
            <a:defRPr b="1"/>
          </a:pPr>
          <a:r>
            <a:rPr lang="nl-NL" dirty="0"/>
            <a:t>Verlenging: aaneengesloten periode van tenminste drie maanden. </a:t>
          </a:r>
        </a:p>
        <a:p>
          <a:pPr>
            <a:defRPr b="1"/>
          </a:pPr>
          <a:r>
            <a:rPr lang="nl-NL" dirty="0"/>
            <a:t>Deze periode ligt binnen de inburgeringstermijn. </a:t>
          </a:r>
          <a:endParaRPr lang="en-US" dirty="0"/>
        </a:p>
      </dgm:t>
    </dgm:pt>
    <dgm:pt modelId="{1FF625F2-630C-4F9D-BBBE-E92D635A944A}" type="parTrans" cxnId="{7F0345B5-13D4-4D00-B247-C14E7DCF47CC}">
      <dgm:prSet/>
      <dgm:spPr/>
      <dgm:t>
        <a:bodyPr/>
        <a:lstStyle/>
        <a:p>
          <a:endParaRPr lang="en-US"/>
        </a:p>
      </dgm:t>
    </dgm:pt>
    <dgm:pt modelId="{77A1350C-7090-4F89-973B-76EBAC4B4EDA}" type="sibTrans" cxnId="{7F0345B5-13D4-4D00-B247-C14E7DCF47CC}">
      <dgm:prSet/>
      <dgm:spPr/>
      <dgm:t>
        <a:bodyPr/>
        <a:lstStyle/>
        <a:p>
          <a:endParaRPr lang="en-US"/>
        </a:p>
      </dgm:t>
    </dgm:pt>
    <dgm:pt modelId="{5E093163-FB15-49FA-B5FD-F692651BB064}">
      <dgm:prSet/>
      <dgm:spPr/>
      <dgm:t>
        <a:bodyPr/>
        <a:lstStyle/>
        <a:p>
          <a:pPr>
            <a:defRPr b="1"/>
          </a:pPr>
          <a:r>
            <a:rPr lang="nl-NL" dirty="0"/>
            <a:t>Ontheffing blijvend onvermogen, dit is vertaald naar vijf jaar. </a:t>
          </a:r>
        </a:p>
        <a:p>
          <a:pPr>
            <a:defRPr b="1"/>
          </a:pPr>
          <a:r>
            <a:rPr lang="nl-NL" dirty="0"/>
            <a:t>Naar de toekomst toe. </a:t>
          </a:r>
          <a:endParaRPr lang="en-US" dirty="0"/>
        </a:p>
      </dgm:t>
    </dgm:pt>
    <dgm:pt modelId="{832A37AA-D0A2-4F09-8D13-FC483C870407}" type="parTrans" cxnId="{D4259C1D-1D18-4C89-9F31-5ED81F7B9366}">
      <dgm:prSet/>
      <dgm:spPr/>
      <dgm:t>
        <a:bodyPr/>
        <a:lstStyle/>
        <a:p>
          <a:endParaRPr lang="en-US"/>
        </a:p>
      </dgm:t>
    </dgm:pt>
    <dgm:pt modelId="{73E507A0-D225-4C3C-91E1-7895920C6D6A}" type="sibTrans" cxnId="{D4259C1D-1D18-4C89-9F31-5ED81F7B9366}">
      <dgm:prSet/>
      <dgm:spPr/>
      <dgm:t>
        <a:bodyPr/>
        <a:lstStyle/>
        <a:p>
          <a:endParaRPr lang="en-US"/>
        </a:p>
      </dgm:t>
    </dgm:pt>
    <dgm:pt modelId="{6228FEA0-4332-49F4-8658-FC86666DCB9F}" type="pres">
      <dgm:prSet presAssocID="{87AF13B7-C19E-4FF0-8CFF-4F1328432F93}" presName="root" presStyleCnt="0">
        <dgm:presLayoutVars>
          <dgm:dir/>
          <dgm:resizeHandles val="exact"/>
        </dgm:presLayoutVars>
      </dgm:prSet>
      <dgm:spPr/>
    </dgm:pt>
    <dgm:pt modelId="{96925DC2-4FE4-4CCE-B571-4B7119217CFD}" type="pres">
      <dgm:prSet presAssocID="{DDF4375B-C3C8-4ADD-A8D0-638C57B1223D}" presName="compNode" presStyleCnt="0"/>
      <dgm:spPr/>
    </dgm:pt>
    <dgm:pt modelId="{C0DBBEDD-C335-476E-B6EA-291E196CCE7D}" type="pres">
      <dgm:prSet presAssocID="{DDF4375B-C3C8-4ADD-A8D0-638C57B1223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gon Dance"/>
        </a:ext>
      </dgm:extLst>
    </dgm:pt>
    <dgm:pt modelId="{E62FD503-8D43-41BD-9720-4859A2BF9EDC}" type="pres">
      <dgm:prSet presAssocID="{DDF4375B-C3C8-4ADD-A8D0-638C57B1223D}" presName="iconSpace" presStyleCnt="0"/>
      <dgm:spPr/>
    </dgm:pt>
    <dgm:pt modelId="{A7F84386-E94D-4577-8EC9-9C92C48FE3DF}" type="pres">
      <dgm:prSet presAssocID="{DDF4375B-C3C8-4ADD-A8D0-638C57B1223D}" presName="parTx" presStyleLbl="revTx" presStyleIdx="0" presStyleCnt="12">
        <dgm:presLayoutVars>
          <dgm:chMax val="0"/>
          <dgm:chPref val="0"/>
        </dgm:presLayoutVars>
      </dgm:prSet>
      <dgm:spPr/>
    </dgm:pt>
    <dgm:pt modelId="{882F6B85-DCDD-4CD4-8E1C-3FC1B37E3AB5}" type="pres">
      <dgm:prSet presAssocID="{DDF4375B-C3C8-4ADD-A8D0-638C57B1223D}" presName="txSpace" presStyleCnt="0"/>
      <dgm:spPr/>
    </dgm:pt>
    <dgm:pt modelId="{F469DF6E-00C9-4614-AE58-0BA9E6DDB9FD}" type="pres">
      <dgm:prSet presAssocID="{DDF4375B-C3C8-4ADD-A8D0-638C57B1223D}" presName="desTx" presStyleLbl="revTx" presStyleIdx="1" presStyleCnt="12">
        <dgm:presLayoutVars/>
      </dgm:prSet>
      <dgm:spPr/>
    </dgm:pt>
    <dgm:pt modelId="{FF4D9361-E1A5-4252-924E-6C4495D26C0F}" type="pres">
      <dgm:prSet presAssocID="{87ECF16B-21EC-43CB-BD4A-37FF8D6BF4AC}" presName="sibTrans" presStyleCnt="0"/>
      <dgm:spPr/>
    </dgm:pt>
    <dgm:pt modelId="{223A52C7-6869-499B-B6FB-B06AAF3D2024}" type="pres">
      <dgm:prSet presAssocID="{40D99C03-55E5-420E-9852-D2DB20F4B913}" presName="compNode" presStyleCnt="0"/>
      <dgm:spPr/>
    </dgm:pt>
    <dgm:pt modelId="{671B7D3C-27C2-42A8-B2DE-109E1BDA18BD}" type="pres">
      <dgm:prSet presAssocID="{40D99C03-55E5-420E-9852-D2DB20F4B91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
        </a:ext>
      </dgm:extLst>
    </dgm:pt>
    <dgm:pt modelId="{F1114B80-EE6B-4C71-8FFA-B4A07FD9115B}" type="pres">
      <dgm:prSet presAssocID="{40D99C03-55E5-420E-9852-D2DB20F4B913}" presName="iconSpace" presStyleCnt="0"/>
      <dgm:spPr/>
    </dgm:pt>
    <dgm:pt modelId="{45777B67-3CD5-42E3-B386-BB17BD698ED0}" type="pres">
      <dgm:prSet presAssocID="{40D99C03-55E5-420E-9852-D2DB20F4B913}" presName="parTx" presStyleLbl="revTx" presStyleIdx="2" presStyleCnt="12">
        <dgm:presLayoutVars>
          <dgm:chMax val="0"/>
          <dgm:chPref val="0"/>
        </dgm:presLayoutVars>
      </dgm:prSet>
      <dgm:spPr/>
    </dgm:pt>
    <dgm:pt modelId="{47B288B2-5C07-46D6-AC42-3F85EF6C7B6E}" type="pres">
      <dgm:prSet presAssocID="{40D99C03-55E5-420E-9852-D2DB20F4B913}" presName="txSpace" presStyleCnt="0"/>
      <dgm:spPr/>
    </dgm:pt>
    <dgm:pt modelId="{09402D00-8FA7-4EF4-8226-51EFAFE2110C}" type="pres">
      <dgm:prSet presAssocID="{40D99C03-55E5-420E-9852-D2DB20F4B913}" presName="desTx" presStyleLbl="revTx" presStyleIdx="3" presStyleCnt="12">
        <dgm:presLayoutVars/>
      </dgm:prSet>
      <dgm:spPr/>
    </dgm:pt>
    <dgm:pt modelId="{F76F5CC3-143C-45BA-8526-95EFB7B4C578}" type="pres">
      <dgm:prSet presAssocID="{CC0D988F-399F-4028-A48A-79BAA74D8076}" presName="sibTrans" presStyleCnt="0"/>
      <dgm:spPr/>
    </dgm:pt>
    <dgm:pt modelId="{FFAF9F31-91E7-4992-B550-DF38708ABF05}" type="pres">
      <dgm:prSet presAssocID="{FBAA5CBE-56AC-4F33-8ED7-4E387E47D2C7}" presName="compNode" presStyleCnt="0"/>
      <dgm:spPr/>
    </dgm:pt>
    <dgm:pt modelId="{54AC6203-0DC7-45C6-9395-5568B57B0F48}" type="pres">
      <dgm:prSet presAssocID="{FBAA5CBE-56AC-4F33-8ED7-4E387E47D2C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op"/>
        </a:ext>
      </dgm:extLst>
    </dgm:pt>
    <dgm:pt modelId="{06702F6C-F146-4386-9D83-9C89B265DCC2}" type="pres">
      <dgm:prSet presAssocID="{FBAA5CBE-56AC-4F33-8ED7-4E387E47D2C7}" presName="iconSpace" presStyleCnt="0"/>
      <dgm:spPr/>
    </dgm:pt>
    <dgm:pt modelId="{1B326311-5347-4CC8-AEDC-8E00EB12E13D}" type="pres">
      <dgm:prSet presAssocID="{FBAA5CBE-56AC-4F33-8ED7-4E387E47D2C7}" presName="parTx" presStyleLbl="revTx" presStyleIdx="4" presStyleCnt="12">
        <dgm:presLayoutVars>
          <dgm:chMax val="0"/>
          <dgm:chPref val="0"/>
        </dgm:presLayoutVars>
      </dgm:prSet>
      <dgm:spPr/>
    </dgm:pt>
    <dgm:pt modelId="{E019F34B-92FF-4916-8E30-1F8EE290CC41}" type="pres">
      <dgm:prSet presAssocID="{FBAA5CBE-56AC-4F33-8ED7-4E387E47D2C7}" presName="txSpace" presStyleCnt="0"/>
      <dgm:spPr/>
    </dgm:pt>
    <dgm:pt modelId="{04CE0F98-AD01-4070-835A-079DEB5F7A52}" type="pres">
      <dgm:prSet presAssocID="{FBAA5CBE-56AC-4F33-8ED7-4E387E47D2C7}" presName="desTx" presStyleLbl="revTx" presStyleIdx="5" presStyleCnt="12">
        <dgm:presLayoutVars/>
      </dgm:prSet>
      <dgm:spPr/>
    </dgm:pt>
    <dgm:pt modelId="{EE246BE0-1C55-44B9-83F2-9FED30879CE0}" type="pres">
      <dgm:prSet presAssocID="{F8450B90-76FD-449C-AD4F-6699FF186035}" presName="sibTrans" presStyleCnt="0"/>
      <dgm:spPr/>
    </dgm:pt>
    <dgm:pt modelId="{F55660FF-4551-48C2-B223-8D8006A9C3A2}" type="pres">
      <dgm:prSet presAssocID="{030896DF-1AFE-407D-B983-0858259A7CBA}" presName="compNode" presStyleCnt="0"/>
      <dgm:spPr/>
    </dgm:pt>
    <dgm:pt modelId="{A4758DA1-3898-4296-A33C-4E92FAC994D3}" type="pres">
      <dgm:prSet presAssocID="{030896DF-1AFE-407D-B983-0858259A7CBA}"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eegschalen van gerechtigheid met effen opvulling"/>
        </a:ext>
      </dgm:extLst>
    </dgm:pt>
    <dgm:pt modelId="{3F4C92B9-433A-4A60-9933-9603BD9A8AC3}" type="pres">
      <dgm:prSet presAssocID="{030896DF-1AFE-407D-B983-0858259A7CBA}" presName="iconSpace" presStyleCnt="0"/>
      <dgm:spPr/>
    </dgm:pt>
    <dgm:pt modelId="{D7397AC0-FA0B-405F-8679-2E67FB8A6151}" type="pres">
      <dgm:prSet presAssocID="{030896DF-1AFE-407D-B983-0858259A7CBA}" presName="parTx" presStyleLbl="revTx" presStyleIdx="6" presStyleCnt="12">
        <dgm:presLayoutVars>
          <dgm:chMax val="0"/>
          <dgm:chPref val="0"/>
        </dgm:presLayoutVars>
      </dgm:prSet>
      <dgm:spPr/>
    </dgm:pt>
    <dgm:pt modelId="{9A857498-F2E2-4C31-A3FC-4A0DC071BDE6}" type="pres">
      <dgm:prSet presAssocID="{030896DF-1AFE-407D-B983-0858259A7CBA}" presName="txSpace" presStyleCnt="0"/>
      <dgm:spPr/>
    </dgm:pt>
    <dgm:pt modelId="{1CE59FE9-B38F-4B4F-BB92-0C00E8202344}" type="pres">
      <dgm:prSet presAssocID="{030896DF-1AFE-407D-B983-0858259A7CBA}" presName="desTx" presStyleLbl="revTx" presStyleIdx="7" presStyleCnt="12">
        <dgm:presLayoutVars/>
      </dgm:prSet>
      <dgm:spPr/>
    </dgm:pt>
    <dgm:pt modelId="{8EC90AFD-A112-494D-984F-029ED4BCFF61}" type="pres">
      <dgm:prSet presAssocID="{2D034C56-AC76-4D52-9F95-55BD888AFABB}" presName="sibTrans" presStyleCnt="0"/>
      <dgm:spPr/>
    </dgm:pt>
    <dgm:pt modelId="{952DFCFB-29C9-4BAD-AF1E-69CE0252EA80}" type="pres">
      <dgm:prSet presAssocID="{6216613F-697B-4079-A23F-2414239990A9}" presName="compNode" presStyleCnt="0"/>
      <dgm:spPr/>
    </dgm:pt>
    <dgm:pt modelId="{236D62A8-3B26-4500-A702-F6147E372E3C}" type="pres">
      <dgm:prSet presAssocID="{6216613F-697B-4079-A23F-2414239990A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genda met effen opvulling"/>
        </a:ext>
      </dgm:extLst>
    </dgm:pt>
    <dgm:pt modelId="{391F5049-CDC1-4F46-8C4C-73049A7805DB}" type="pres">
      <dgm:prSet presAssocID="{6216613F-697B-4079-A23F-2414239990A9}" presName="iconSpace" presStyleCnt="0"/>
      <dgm:spPr/>
    </dgm:pt>
    <dgm:pt modelId="{D48E7B9B-D639-4D21-A6E4-B4EB301D4211}" type="pres">
      <dgm:prSet presAssocID="{6216613F-697B-4079-A23F-2414239990A9}" presName="parTx" presStyleLbl="revTx" presStyleIdx="8" presStyleCnt="12">
        <dgm:presLayoutVars>
          <dgm:chMax val="0"/>
          <dgm:chPref val="0"/>
        </dgm:presLayoutVars>
      </dgm:prSet>
      <dgm:spPr/>
    </dgm:pt>
    <dgm:pt modelId="{10F0E354-0194-4A06-9A30-0CE0894A5B45}" type="pres">
      <dgm:prSet presAssocID="{6216613F-697B-4079-A23F-2414239990A9}" presName="txSpace" presStyleCnt="0"/>
      <dgm:spPr/>
    </dgm:pt>
    <dgm:pt modelId="{4C529768-F7BA-42E8-8D90-22FE33708DB2}" type="pres">
      <dgm:prSet presAssocID="{6216613F-697B-4079-A23F-2414239990A9}" presName="desTx" presStyleLbl="revTx" presStyleIdx="9" presStyleCnt="12">
        <dgm:presLayoutVars/>
      </dgm:prSet>
      <dgm:spPr/>
    </dgm:pt>
    <dgm:pt modelId="{12DBD685-432C-4DD2-93E6-1A9B850706CA}" type="pres">
      <dgm:prSet presAssocID="{77A1350C-7090-4F89-973B-76EBAC4B4EDA}" presName="sibTrans" presStyleCnt="0"/>
      <dgm:spPr/>
    </dgm:pt>
    <dgm:pt modelId="{C967CF6E-9E18-44A0-A2CC-66B5286980FB}" type="pres">
      <dgm:prSet presAssocID="{5E093163-FB15-49FA-B5FD-F692651BB064}" presName="compNode" presStyleCnt="0"/>
      <dgm:spPr/>
    </dgm:pt>
    <dgm:pt modelId="{CC6DBEAC-A3CC-4017-855F-6F5E1F2AB608}" type="pres">
      <dgm:prSet presAssocID="{5E093163-FB15-49FA-B5FD-F692651BB064}"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Toekomst met effen opvulling"/>
        </a:ext>
      </dgm:extLst>
    </dgm:pt>
    <dgm:pt modelId="{B8676CD5-46D4-4F79-87EA-95A4209514C8}" type="pres">
      <dgm:prSet presAssocID="{5E093163-FB15-49FA-B5FD-F692651BB064}" presName="iconSpace" presStyleCnt="0"/>
      <dgm:spPr/>
    </dgm:pt>
    <dgm:pt modelId="{F529944A-FDFC-47CE-8EB3-C74D0C5C9FB2}" type="pres">
      <dgm:prSet presAssocID="{5E093163-FB15-49FA-B5FD-F692651BB064}" presName="parTx" presStyleLbl="revTx" presStyleIdx="10" presStyleCnt="12">
        <dgm:presLayoutVars>
          <dgm:chMax val="0"/>
          <dgm:chPref val="0"/>
        </dgm:presLayoutVars>
      </dgm:prSet>
      <dgm:spPr/>
    </dgm:pt>
    <dgm:pt modelId="{59FF7FCD-43C5-43D3-A69E-49A6D9527FF7}" type="pres">
      <dgm:prSet presAssocID="{5E093163-FB15-49FA-B5FD-F692651BB064}" presName="txSpace" presStyleCnt="0"/>
      <dgm:spPr/>
    </dgm:pt>
    <dgm:pt modelId="{58C5F212-94CE-4BC5-9EDE-8AA217DCDB44}" type="pres">
      <dgm:prSet presAssocID="{5E093163-FB15-49FA-B5FD-F692651BB064}" presName="desTx" presStyleLbl="revTx" presStyleIdx="11" presStyleCnt="12">
        <dgm:presLayoutVars/>
      </dgm:prSet>
      <dgm:spPr/>
    </dgm:pt>
  </dgm:ptLst>
  <dgm:cxnLst>
    <dgm:cxn modelId="{D4259C1D-1D18-4C89-9F31-5ED81F7B9366}" srcId="{87AF13B7-C19E-4FF0-8CFF-4F1328432F93}" destId="{5E093163-FB15-49FA-B5FD-F692651BB064}" srcOrd="5" destOrd="0" parTransId="{832A37AA-D0A2-4F09-8D13-FC483C870407}" sibTransId="{73E507A0-D225-4C3C-91E1-7895920C6D6A}"/>
    <dgm:cxn modelId="{24DCBA3A-7C62-4E90-82E4-21AB3AD48C60}" type="presOf" srcId="{40D99C03-55E5-420E-9852-D2DB20F4B913}" destId="{45777B67-3CD5-42E3-B386-BB17BD698ED0}" srcOrd="0" destOrd="0" presId="urn:microsoft.com/office/officeart/2018/2/layout/IconLabelDescriptionList"/>
    <dgm:cxn modelId="{3CAFC33B-84F7-4E7F-83AA-E9C4D137A1A9}" type="presOf" srcId="{FBAA5CBE-56AC-4F33-8ED7-4E387E47D2C7}" destId="{1B326311-5347-4CC8-AEDC-8E00EB12E13D}" srcOrd="0" destOrd="0" presId="urn:microsoft.com/office/officeart/2018/2/layout/IconLabelDescriptionList"/>
    <dgm:cxn modelId="{EB9C7045-BC08-47DB-B0C1-4BB36987A558}" type="presOf" srcId="{2BA82DEA-57D7-4788-93E5-D0A02C44CAC0}" destId="{04CE0F98-AD01-4070-835A-079DEB5F7A52}" srcOrd="0" destOrd="0" presId="urn:microsoft.com/office/officeart/2018/2/layout/IconLabelDescriptionList"/>
    <dgm:cxn modelId="{E02E1855-809F-478B-B223-F2D9F3BECF14}" srcId="{87AF13B7-C19E-4FF0-8CFF-4F1328432F93}" destId="{DDF4375B-C3C8-4ADD-A8D0-638C57B1223D}" srcOrd="0" destOrd="0" parTransId="{916F4AEC-EC21-4219-B262-43484FD83475}" sibTransId="{87ECF16B-21EC-43CB-BD4A-37FF8D6BF4AC}"/>
    <dgm:cxn modelId="{9F5B9C56-E7C8-438A-9E5C-BFBA3F89AC43}" type="presOf" srcId="{DDF4375B-C3C8-4ADD-A8D0-638C57B1223D}" destId="{A7F84386-E94D-4577-8EC9-9C92C48FE3DF}" srcOrd="0" destOrd="0" presId="urn:microsoft.com/office/officeart/2018/2/layout/IconLabelDescriptionList"/>
    <dgm:cxn modelId="{FB65E687-D595-4C00-A05C-A99FBB68FAD6}" type="presOf" srcId="{87AF13B7-C19E-4FF0-8CFF-4F1328432F93}" destId="{6228FEA0-4332-49F4-8658-FC86666DCB9F}" srcOrd="0" destOrd="0" presId="urn:microsoft.com/office/officeart/2018/2/layout/IconLabelDescriptionList"/>
    <dgm:cxn modelId="{A14BB79B-ADBC-4DD4-B4D2-553960777F67}" type="presOf" srcId="{5E093163-FB15-49FA-B5FD-F692651BB064}" destId="{F529944A-FDFC-47CE-8EB3-C74D0C5C9FB2}" srcOrd="0" destOrd="0" presId="urn:microsoft.com/office/officeart/2018/2/layout/IconLabelDescriptionList"/>
    <dgm:cxn modelId="{7F0345B5-13D4-4D00-B247-C14E7DCF47CC}" srcId="{87AF13B7-C19E-4FF0-8CFF-4F1328432F93}" destId="{6216613F-697B-4079-A23F-2414239990A9}" srcOrd="4" destOrd="0" parTransId="{1FF625F2-630C-4F9D-BBBE-E92D635A944A}" sibTransId="{77A1350C-7090-4F89-973B-76EBAC4B4EDA}"/>
    <dgm:cxn modelId="{66CFEDB6-8C46-4668-B301-07E095C4538A}" srcId="{FBAA5CBE-56AC-4F33-8ED7-4E387E47D2C7}" destId="{2BA82DEA-57D7-4788-93E5-D0A02C44CAC0}" srcOrd="0" destOrd="0" parTransId="{3A1CA55A-AC32-4721-A860-0B3680629D8C}" sibTransId="{D25C7EA9-1F73-421C-A41E-5AD0512873C4}"/>
    <dgm:cxn modelId="{0EB913C1-E402-4253-AB0A-177988703862}" type="presOf" srcId="{6216613F-697B-4079-A23F-2414239990A9}" destId="{D48E7B9B-D639-4D21-A6E4-B4EB301D4211}" srcOrd="0" destOrd="0" presId="urn:microsoft.com/office/officeart/2018/2/layout/IconLabelDescriptionList"/>
    <dgm:cxn modelId="{AFAA51C2-6BAF-4027-98AC-DDC77BD1430D}" srcId="{FBAA5CBE-56AC-4F33-8ED7-4E387E47D2C7}" destId="{C4961A21-B992-4661-BCC2-4B2A75C71469}" srcOrd="1" destOrd="0" parTransId="{E10BBD25-1E1E-4214-8586-02F4B7DA6FE7}" sibTransId="{23242883-11D8-46E1-B46E-8FB8588785C3}"/>
    <dgm:cxn modelId="{6A3CB6CD-639B-4867-8CCE-1D1A32D691FA}" srcId="{87AF13B7-C19E-4FF0-8CFF-4F1328432F93}" destId="{FBAA5CBE-56AC-4F33-8ED7-4E387E47D2C7}" srcOrd="2" destOrd="0" parTransId="{034B3A0C-E026-4955-8FDA-66D4EE38C4F9}" sibTransId="{F8450B90-76FD-449C-AD4F-6699FF186035}"/>
    <dgm:cxn modelId="{09133ED2-3A6B-4276-B8D0-30395802A657}" type="presOf" srcId="{030896DF-1AFE-407D-B983-0858259A7CBA}" destId="{D7397AC0-FA0B-405F-8679-2E67FB8A6151}" srcOrd="0" destOrd="0" presId="urn:microsoft.com/office/officeart/2018/2/layout/IconLabelDescriptionList"/>
    <dgm:cxn modelId="{54746DD2-D9AA-4962-B85F-6AF8A6DBBE1F}" type="presOf" srcId="{C4961A21-B992-4661-BCC2-4B2A75C71469}" destId="{04CE0F98-AD01-4070-835A-079DEB5F7A52}" srcOrd="0" destOrd="1" presId="urn:microsoft.com/office/officeart/2018/2/layout/IconLabelDescriptionList"/>
    <dgm:cxn modelId="{DE0591EA-96F3-4E0E-AB07-833AE840C017}" srcId="{87AF13B7-C19E-4FF0-8CFF-4F1328432F93}" destId="{40D99C03-55E5-420E-9852-D2DB20F4B913}" srcOrd="1" destOrd="0" parTransId="{9747D379-860D-4EA8-A137-23CF46F7BD62}" sibTransId="{CC0D988F-399F-4028-A48A-79BAA74D8076}"/>
    <dgm:cxn modelId="{4BF748EE-7E34-47B8-B3A6-44F8F5D095B4}" srcId="{87AF13B7-C19E-4FF0-8CFF-4F1328432F93}" destId="{030896DF-1AFE-407D-B983-0858259A7CBA}" srcOrd="3" destOrd="0" parTransId="{8829FEE7-7636-463D-83BB-270F7BE16D3F}" sibTransId="{2D034C56-AC76-4D52-9F95-55BD888AFABB}"/>
    <dgm:cxn modelId="{CE715460-FE53-4F6D-9E30-31B2303D1BC1}" type="presParOf" srcId="{6228FEA0-4332-49F4-8658-FC86666DCB9F}" destId="{96925DC2-4FE4-4CCE-B571-4B7119217CFD}" srcOrd="0" destOrd="0" presId="urn:microsoft.com/office/officeart/2018/2/layout/IconLabelDescriptionList"/>
    <dgm:cxn modelId="{E57BCA93-4F3F-45B7-B360-3EF98D5411FB}" type="presParOf" srcId="{96925DC2-4FE4-4CCE-B571-4B7119217CFD}" destId="{C0DBBEDD-C335-476E-B6EA-291E196CCE7D}" srcOrd="0" destOrd="0" presId="urn:microsoft.com/office/officeart/2018/2/layout/IconLabelDescriptionList"/>
    <dgm:cxn modelId="{74EC3459-B63C-401C-AC76-E7690D77C8F6}" type="presParOf" srcId="{96925DC2-4FE4-4CCE-B571-4B7119217CFD}" destId="{E62FD503-8D43-41BD-9720-4859A2BF9EDC}" srcOrd="1" destOrd="0" presId="urn:microsoft.com/office/officeart/2018/2/layout/IconLabelDescriptionList"/>
    <dgm:cxn modelId="{7038ABD3-B8D6-4604-BB2C-19E087ED4DD8}" type="presParOf" srcId="{96925DC2-4FE4-4CCE-B571-4B7119217CFD}" destId="{A7F84386-E94D-4577-8EC9-9C92C48FE3DF}" srcOrd="2" destOrd="0" presId="urn:microsoft.com/office/officeart/2018/2/layout/IconLabelDescriptionList"/>
    <dgm:cxn modelId="{64C125E2-2F6C-404A-8068-C10A197C547C}" type="presParOf" srcId="{96925DC2-4FE4-4CCE-B571-4B7119217CFD}" destId="{882F6B85-DCDD-4CD4-8E1C-3FC1B37E3AB5}" srcOrd="3" destOrd="0" presId="urn:microsoft.com/office/officeart/2018/2/layout/IconLabelDescriptionList"/>
    <dgm:cxn modelId="{392BE3E2-3785-4338-827A-E6ED2B1658DE}" type="presParOf" srcId="{96925DC2-4FE4-4CCE-B571-4B7119217CFD}" destId="{F469DF6E-00C9-4614-AE58-0BA9E6DDB9FD}" srcOrd="4" destOrd="0" presId="urn:microsoft.com/office/officeart/2018/2/layout/IconLabelDescriptionList"/>
    <dgm:cxn modelId="{E663A396-18CD-455F-960C-FEC4F7B3D556}" type="presParOf" srcId="{6228FEA0-4332-49F4-8658-FC86666DCB9F}" destId="{FF4D9361-E1A5-4252-924E-6C4495D26C0F}" srcOrd="1" destOrd="0" presId="urn:microsoft.com/office/officeart/2018/2/layout/IconLabelDescriptionList"/>
    <dgm:cxn modelId="{94CA93C5-1225-4731-8D0D-D87E012739C2}" type="presParOf" srcId="{6228FEA0-4332-49F4-8658-FC86666DCB9F}" destId="{223A52C7-6869-499B-B6FB-B06AAF3D2024}" srcOrd="2" destOrd="0" presId="urn:microsoft.com/office/officeart/2018/2/layout/IconLabelDescriptionList"/>
    <dgm:cxn modelId="{C1E802D6-07EF-42B5-89F2-1F64E8A23E5E}" type="presParOf" srcId="{223A52C7-6869-499B-B6FB-B06AAF3D2024}" destId="{671B7D3C-27C2-42A8-B2DE-109E1BDA18BD}" srcOrd="0" destOrd="0" presId="urn:microsoft.com/office/officeart/2018/2/layout/IconLabelDescriptionList"/>
    <dgm:cxn modelId="{84964735-187A-45CC-9234-6AAB9580E92F}" type="presParOf" srcId="{223A52C7-6869-499B-B6FB-B06AAF3D2024}" destId="{F1114B80-EE6B-4C71-8FFA-B4A07FD9115B}" srcOrd="1" destOrd="0" presId="urn:microsoft.com/office/officeart/2018/2/layout/IconLabelDescriptionList"/>
    <dgm:cxn modelId="{AE4A1158-7CC5-43B1-ACC5-9707F0706E9E}" type="presParOf" srcId="{223A52C7-6869-499B-B6FB-B06AAF3D2024}" destId="{45777B67-3CD5-42E3-B386-BB17BD698ED0}" srcOrd="2" destOrd="0" presId="urn:microsoft.com/office/officeart/2018/2/layout/IconLabelDescriptionList"/>
    <dgm:cxn modelId="{1DFBCE17-0ECD-4C25-B51A-5AD61CDD0776}" type="presParOf" srcId="{223A52C7-6869-499B-B6FB-B06AAF3D2024}" destId="{47B288B2-5C07-46D6-AC42-3F85EF6C7B6E}" srcOrd="3" destOrd="0" presId="urn:microsoft.com/office/officeart/2018/2/layout/IconLabelDescriptionList"/>
    <dgm:cxn modelId="{7AC769B9-2DFB-4ABE-84DB-ADA937C7EB74}" type="presParOf" srcId="{223A52C7-6869-499B-B6FB-B06AAF3D2024}" destId="{09402D00-8FA7-4EF4-8226-51EFAFE2110C}" srcOrd="4" destOrd="0" presId="urn:microsoft.com/office/officeart/2018/2/layout/IconLabelDescriptionList"/>
    <dgm:cxn modelId="{0AFD38CB-B426-4055-B3AC-18444DD0F3CF}" type="presParOf" srcId="{6228FEA0-4332-49F4-8658-FC86666DCB9F}" destId="{F76F5CC3-143C-45BA-8526-95EFB7B4C578}" srcOrd="3" destOrd="0" presId="urn:microsoft.com/office/officeart/2018/2/layout/IconLabelDescriptionList"/>
    <dgm:cxn modelId="{78C851CB-5E40-4E24-B1B4-B8646E961AE1}" type="presParOf" srcId="{6228FEA0-4332-49F4-8658-FC86666DCB9F}" destId="{FFAF9F31-91E7-4992-B550-DF38708ABF05}" srcOrd="4" destOrd="0" presId="urn:microsoft.com/office/officeart/2018/2/layout/IconLabelDescriptionList"/>
    <dgm:cxn modelId="{BFF6F953-AC03-4AB7-8011-5C8AF2780554}" type="presParOf" srcId="{FFAF9F31-91E7-4992-B550-DF38708ABF05}" destId="{54AC6203-0DC7-45C6-9395-5568B57B0F48}" srcOrd="0" destOrd="0" presId="urn:microsoft.com/office/officeart/2018/2/layout/IconLabelDescriptionList"/>
    <dgm:cxn modelId="{C277BF07-B4DF-4729-94EC-BD115DC593D6}" type="presParOf" srcId="{FFAF9F31-91E7-4992-B550-DF38708ABF05}" destId="{06702F6C-F146-4386-9D83-9C89B265DCC2}" srcOrd="1" destOrd="0" presId="urn:microsoft.com/office/officeart/2018/2/layout/IconLabelDescriptionList"/>
    <dgm:cxn modelId="{FF9A8E7E-AE80-45F3-9E81-3085F89362A9}" type="presParOf" srcId="{FFAF9F31-91E7-4992-B550-DF38708ABF05}" destId="{1B326311-5347-4CC8-AEDC-8E00EB12E13D}" srcOrd="2" destOrd="0" presId="urn:microsoft.com/office/officeart/2018/2/layout/IconLabelDescriptionList"/>
    <dgm:cxn modelId="{FEC3D095-C2A6-4F30-B548-B816BB466C51}" type="presParOf" srcId="{FFAF9F31-91E7-4992-B550-DF38708ABF05}" destId="{E019F34B-92FF-4916-8E30-1F8EE290CC41}" srcOrd="3" destOrd="0" presId="urn:microsoft.com/office/officeart/2018/2/layout/IconLabelDescriptionList"/>
    <dgm:cxn modelId="{E35A309E-2000-4D7D-9E0A-ECDDE5992BF1}" type="presParOf" srcId="{FFAF9F31-91E7-4992-B550-DF38708ABF05}" destId="{04CE0F98-AD01-4070-835A-079DEB5F7A52}" srcOrd="4" destOrd="0" presId="urn:microsoft.com/office/officeart/2018/2/layout/IconLabelDescriptionList"/>
    <dgm:cxn modelId="{78CA6011-31FF-4DCE-A07B-C9EECED791DE}" type="presParOf" srcId="{6228FEA0-4332-49F4-8658-FC86666DCB9F}" destId="{EE246BE0-1C55-44B9-83F2-9FED30879CE0}" srcOrd="5" destOrd="0" presId="urn:microsoft.com/office/officeart/2018/2/layout/IconLabelDescriptionList"/>
    <dgm:cxn modelId="{A847E744-E375-4972-840D-DAAB27EC4E2B}" type="presParOf" srcId="{6228FEA0-4332-49F4-8658-FC86666DCB9F}" destId="{F55660FF-4551-48C2-B223-8D8006A9C3A2}" srcOrd="6" destOrd="0" presId="urn:microsoft.com/office/officeart/2018/2/layout/IconLabelDescriptionList"/>
    <dgm:cxn modelId="{88C2F9CA-B8BF-42C1-A4BA-65B0F7E82784}" type="presParOf" srcId="{F55660FF-4551-48C2-B223-8D8006A9C3A2}" destId="{A4758DA1-3898-4296-A33C-4E92FAC994D3}" srcOrd="0" destOrd="0" presId="urn:microsoft.com/office/officeart/2018/2/layout/IconLabelDescriptionList"/>
    <dgm:cxn modelId="{F6970B98-DB4E-4ED4-B456-8482D1F87335}" type="presParOf" srcId="{F55660FF-4551-48C2-B223-8D8006A9C3A2}" destId="{3F4C92B9-433A-4A60-9933-9603BD9A8AC3}" srcOrd="1" destOrd="0" presId="urn:microsoft.com/office/officeart/2018/2/layout/IconLabelDescriptionList"/>
    <dgm:cxn modelId="{D0871EDA-4BE6-4C67-8EA3-92ABCB7222D0}" type="presParOf" srcId="{F55660FF-4551-48C2-B223-8D8006A9C3A2}" destId="{D7397AC0-FA0B-405F-8679-2E67FB8A6151}" srcOrd="2" destOrd="0" presId="urn:microsoft.com/office/officeart/2018/2/layout/IconLabelDescriptionList"/>
    <dgm:cxn modelId="{6E2209D5-740D-4A1D-AF37-5710D5EE7691}" type="presParOf" srcId="{F55660FF-4551-48C2-B223-8D8006A9C3A2}" destId="{9A857498-F2E2-4C31-A3FC-4A0DC071BDE6}" srcOrd="3" destOrd="0" presId="urn:microsoft.com/office/officeart/2018/2/layout/IconLabelDescriptionList"/>
    <dgm:cxn modelId="{9EC90C52-1B4D-4AAB-B2C6-42EE6B97D63D}" type="presParOf" srcId="{F55660FF-4551-48C2-B223-8D8006A9C3A2}" destId="{1CE59FE9-B38F-4B4F-BB92-0C00E8202344}" srcOrd="4" destOrd="0" presId="urn:microsoft.com/office/officeart/2018/2/layout/IconLabelDescriptionList"/>
    <dgm:cxn modelId="{22875EDE-1A88-40CD-8968-E893C0C449BF}" type="presParOf" srcId="{6228FEA0-4332-49F4-8658-FC86666DCB9F}" destId="{8EC90AFD-A112-494D-984F-029ED4BCFF61}" srcOrd="7" destOrd="0" presId="urn:microsoft.com/office/officeart/2018/2/layout/IconLabelDescriptionList"/>
    <dgm:cxn modelId="{03262549-4C01-4ECD-9FDE-A2C1F404513C}" type="presParOf" srcId="{6228FEA0-4332-49F4-8658-FC86666DCB9F}" destId="{952DFCFB-29C9-4BAD-AF1E-69CE0252EA80}" srcOrd="8" destOrd="0" presId="urn:microsoft.com/office/officeart/2018/2/layout/IconLabelDescriptionList"/>
    <dgm:cxn modelId="{419B49F7-DC92-4562-A94D-F621B83C01FE}" type="presParOf" srcId="{952DFCFB-29C9-4BAD-AF1E-69CE0252EA80}" destId="{236D62A8-3B26-4500-A702-F6147E372E3C}" srcOrd="0" destOrd="0" presId="urn:microsoft.com/office/officeart/2018/2/layout/IconLabelDescriptionList"/>
    <dgm:cxn modelId="{37AED240-279F-46BB-A95E-1C9DC41B0CDD}" type="presParOf" srcId="{952DFCFB-29C9-4BAD-AF1E-69CE0252EA80}" destId="{391F5049-CDC1-4F46-8C4C-73049A7805DB}" srcOrd="1" destOrd="0" presId="urn:microsoft.com/office/officeart/2018/2/layout/IconLabelDescriptionList"/>
    <dgm:cxn modelId="{652BBD08-C0E6-443E-ABB3-CE1049C414CA}" type="presParOf" srcId="{952DFCFB-29C9-4BAD-AF1E-69CE0252EA80}" destId="{D48E7B9B-D639-4D21-A6E4-B4EB301D4211}" srcOrd="2" destOrd="0" presId="urn:microsoft.com/office/officeart/2018/2/layout/IconLabelDescriptionList"/>
    <dgm:cxn modelId="{4667670D-8CC2-456A-AA86-CB84D62D9371}" type="presParOf" srcId="{952DFCFB-29C9-4BAD-AF1E-69CE0252EA80}" destId="{10F0E354-0194-4A06-9A30-0CE0894A5B45}" srcOrd="3" destOrd="0" presId="urn:microsoft.com/office/officeart/2018/2/layout/IconLabelDescriptionList"/>
    <dgm:cxn modelId="{C0E36C94-6A04-429E-81B8-CD049F435801}" type="presParOf" srcId="{952DFCFB-29C9-4BAD-AF1E-69CE0252EA80}" destId="{4C529768-F7BA-42E8-8D90-22FE33708DB2}" srcOrd="4" destOrd="0" presId="urn:microsoft.com/office/officeart/2018/2/layout/IconLabelDescriptionList"/>
    <dgm:cxn modelId="{45F99344-BC64-40A9-8ACD-31AF55198E3A}" type="presParOf" srcId="{6228FEA0-4332-49F4-8658-FC86666DCB9F}" destId="{12DBD685-432C-4DD2-93E6-1A9B850706CA}" srcOrd="9" destOrd="0" presId="urn:microsoft.com/office/officeart/2018/2/layout/IconLabelDescriptionList"/>
    <dgm:cxn modelId="{ED091EC5-FE9E-41D9-BCC4-032A44C7ABAF}" type="presParOf" srcId="{6228FEA0-4332-49F4-8658-FC86666DCB9F}" destId="{C967CF6E-9E18-44A0-A2CC-66B5286980FB}" srcOrd="10" destOrd="0" presId="urn:microsoft.com/office/officeart/2018/2/layout/IconLabelDescriptionList"/>
    <dgm:cxn modelId="{08237230-1BBF-41C4-A3EC-B470BEA0E0DF}" type="presParOf" srcId="{C967CF6E-9E18-44A0-A2CC-66B5286980FB}" destId="{CC6DBEAC-A3CC-4017-855F-6F5E1F2AB608}" srcOrd="0" destOrd="0" presId="urn:microsoft.com/office/officeart/2018/2/layout/IconLabelDescriptionList"/>
    <dgm:cxn modelId="{3927E5BE-7527-4840-BEB9-58940FE122C4}" type="presParOf" srcId="{C967CF6E-9E18-44A0-A2CC-66B5286980FB}" destId="{B8676CD5-46D4-4F79-87EA-95A4209514C8}" srcOrd="1" destOrd="0" presId="urn:microsoft.com/office/officeart/2018/2/layout/IconLabelDescriptionList"/>
    <dgm:cxn modelId="{5491505D-5B20-4DE3-83ED-F19CD5F21711}" type="presParOf" srcId="{C967CF6E-9E18-44A0-A2CC-66B5286980FB}" destId="{F529944A-FDFC-47CE-8EB3-C74D0C5C9FB2}" srcOrd="2" destOrd="0" presId="urn:microsoft.com/office/officeart/2018/2/layout/IconLabelDescriptionList"/>
    <dgm:cxn modelId="{C411BDAB-A6D7-43FD-A88E-ABA91750FAB3}" type="presParOf" srcId="{C967CF6E-9E18-44A0-A2CC-66B5286980FB}" destId="{59FF7FCD-43C5-43D3-A69E-49A6D9527FF7}" srcOrd="3" destOrd="0" presId="urn:microsoft.com/office/officeart/2018/2/layout/IconLabelDescriptionList"/>
    <dgm:cxn modelId="{29DA98FA-D42E-428E-98C9-DD4C3FE764A9}" type="presParOf" srcId="{C967CF6E-9E18-44A0-A2CC-66B5286980FB}" destId="{58C5F212-94CE-4BC5-9EDE-8AA217DCDB4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B12DB-3777-4898-AF79-C00D48AE0F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062AB2E-703D-44EF-AB2B-61414AB3C940}">
      <dgm:prSet/>
      <dgm:spPr/>
      <dgm:t>
        <a:bodyPr/>
        <a:lstStyle/>
        <a:p>
          <a:r>
            <a:rPr lang="nl-NL"/>
            <a:t>Verbandzorg/ verpleegzorg.</a:t>
          </a:r>
          <a:endParaRPr lang="en-US"/>
        </a:p>
      </dgm:t>
    </dgm:pt>
    <dgm:pt modelId="{2BD0C1D4-2E9F-4764-8FF6-8EF3CB10B19D}" type="parTrans" cxnId="{ED1F466F-EAA2-48C9-9959-C62229EAB77E}">
      <dgm:prSet/>
      <dgm:spPr/>
      <dgm:t>
        <a:bodyPr/>
        <a:lstStyle/>
        <a:p>
          <a:endParaRPr lang="en-US"/>
        </a:p>
      </dgm:t>
    </dgm:pt>
    <dgm:pt modelId="{78BA087A-32DB-4CBE-A2E3-3776B339E09E}" type="sibTrans" cxnId="{ED1F466F-EAA2-48C9-9959-C62229EAB77E}">
      <dgm:prSet/>
      <dgm:spPr/>
      <dgm:t>
        <a:bodyPr/>
        <a:lstStyle/>
        <a:p>
          <a:endParaRPr lang="en-US"/>
        </a:p>
      </dgm:t>
    </dgm:pt>
    <dgm:pt modelId="{31082714-3631-4E61-BE64-8BC3489869AE}">
      <dgm:prSet/>
      <dgm:spPr/>
      <dgm:t>
        <a:bodyPr/>
        <a:lstStyle/>
        <a:p>
          <a:r>
            <a:rPr lang="nl-NL"/>
            <a:t>Verzorging, niet planbare ADL zorg.</a:t>
          </a:r>
          <a:endParaRPr lang="en-US"/>
        </a:p>
      </dgm:t>
    </dgm:pt>
    <dgm:pt modelId="{9867C84C-F4AA-4A19-B230-BC29C2A97BC1}" type="parTrans" cxnId="{34131879-E91D-45F1-876C-94AC2CDA5C19}">
      <dgm:prSet/>
      <dgm:spPr/>
      <dgm:t>
        <a:bodyPr/>
        <a:lstStyle/>
        <a:p>
          <a:endParaRPr lang="en-US"/>
        </a:p>
      </dgm:t>
    </dgm:pt>
    <dgm:pt modelId="{C727392E-B049-4A7C-BE06-9641C57A92F3}" type="sibTrans" cxnId="{34131879-E91D-45F1-876C-94AC2CDA5C19}">
      <dgm:prSet/>
      <dgm:spPr/>
      <dgm:t>
        <a:bodyPr/>
        <a:lstStyle/>
        <a:p>
          <a:endParaRPr lang="en-US"/>
        </a:p>
      </dgm:t>
    </dgm:pt>
    <dgm:pt modelId="{EB688997-C927-415D-B9B1-4259FE2513AC}">
      <dgm:prSet/>
      <dgm:spPr/>
      <dgm:t>
        <a:bodyPr/>
        <a:lstStyle/>
        <a:p>
          <a:r>
            <a:rPr lang="nl-NL"/>
            <a:t>24/7 Toezicht.</a:t>
          </a:r>
          <a:endParaRPr lang="en-US"/>
        </a:p>
      </dgm:t>
    </dgm:pt>
    <dgm:pt modelId="{9169769A-A94E-4CDE-9C8C-9B72DADA1430}" type="parTrans" cxnId="{B92D2DB4-45FD-404C-97CB-C9C683C34361}">
      <dgm:prSet/>
      <dgm:spPr/>
      <dgm:t>
        <a:bodyPr/>
        <a:lstStyle/>
        <a:p>
          <a:endParaRPr lang="en-US"/>
        </a:p>
      </dgm:t>
    </dgm:pt>
    <dgm:pt modelId="{123217C4-2B5F-4627-B90B-FBC42E46C371}" type="sibTrans" cxnId="{B92D2DB4-45FD-404C-97CB-C9C683C34361}">
      <dgm:prSet/>
      <dgm:spPr/>
      <dgm:t>
        <a:bodyPr/>
        <a:lstStyle/>
        <a:p>
          <a:endParaRPr lang="en-US"/>
        </a:p>
      </dgm:t>
    </dgm:pt>
    <dgm:pt modelId="{F3C8A3F2-99F2-493D-8ABE-A6A0C7A4B76D}">
      <dgm:prSet/>
      <dgm:spPr/>
      <dgm:t>
        <a:bodyPr/>
        <a:lstStyle/>
        <a:p>
          <a:r>
            <a:rPr lang="nl-NL"/>
            <a:t>In plaats van professionele zorg, gratis door huisgenoot gedaan.</a:t>
          </a:r>
          <a:endParaRPr lang="en-US"/>
        </a:p>
      </dgm:t>
    </dgm:pt>
    <dgm:pt modelId="{EF100906-8B6F-42BC-99CE-D53BD47584D8}" type="parTrans" cxnId="{EAD7BCA3-1422-433B-926C-CA35FE5B95C7}">
      <dgm:prSet/>
      <dgm:spPr/>
      <dgm:t>
        <a:bodyPr/>
        <a:lstStyle/>
        <a:p>
          <a:endParaRPr lang="en-US"/>
        </a:p>
      </dgm:t>
    </dgm:pt>
    <dgm:pt modelId="{EFBBA74E-B845-4EC5-818C-3118ECE5CB1D}" type="sibTrans" cxnId="{EAD7BCA3-1422-433B-926C-CA35FE5B95C7}">
      <dgm:prSet/>
      <dgm:spPr/>
      <dgm:t>
        <a:bodyPr/>
        <a:lstStyle/>
        <a:p>
          <a:endParaRPr lang="en-US"/>
        </a:p>
      </dgm:t>
    </dgm:pt>
    <dgm:pt modelId="{0FE996DF-3B52-42E4-9C7F-81D2BA6028A5}">
      <dgm:prSet/>
      <dgm:spPr/>
      <dgm:t>
        <a:bodyPr/>
        <a:lstStyle/>
        <a:p>
          <a:r>
            <a:rPr lang="nl-NL"/>
            <a:t>Er zijn oplossingen, bijvoorbeeld vanuit WMO, WLZ, JW, ZVW. </a:t>
          </a:r>
          <a:endParaRPr lang="en-US"/>
        </a:p>
      </dgm:t>
    </dgm:pt>
    <dgm:pt modelId="{1EB69F59-E5B8-4895-BD4B-E00F24FD257A}" type="parTrans" cxnId="{ADAF02D8-7A01-4E36-96AE-E82F2902ADDC}">
      <dgm:prSet/>
      <dgm:spPr/>
      <dgm:t>
        <a:bodyPr/>
        <a:lstStyle/>
        <a:p>
          <a:endParaRPr lang="en-US"/>
        </a:p>
      </dgm:t>
    </dgm:pt>
    <dgm:pt modelId="{3AA6244E-0B83-428E-BF64-A73470BE2F26}" type="sibTrans" cxnId="{ADAF02D8-7A01-4E36-96AE-E82F2902ADDC}">
      <dgm:prSet/>
      <dgm:spPr/>
      <dgm:t>
        <a:bodyPr/>
        <a:lstStyle/>
        <a:p>
          <a:endParaRPr lang="en-US"/>
        </a:p>
      </dgm:t>
    </dgm:pt>
    <dgm:pt modelId="{DA87B91C-8CB7-4889-914E-41FC09C0755C}" type="pres">
      <dgm:prSet presAssocID="{FDAB12DB-3777-4898-AF79-C00D48AE0F04}" presName="linear" presStyleCnt="0">
        <dgm:presLayoutVars>
          <dgm:animLvl val="lvl"/>
          <dgm:resizeHandles val="exact"/>
        </dgm:presLayoutVars>
      </dgm:prSet>
      <dgm:spPr/>
    </dgm:pt>
    <dgm:pt modelId="{05C18250-F2AB-4364-81F5-32A75B598545}" type="pres">
      <dgm:prSet presAssocID="{C062AB2E-703D-44EF-AB2B-61414AB3C940}" presName="parentText" presStyleLbl="node1" presStyleIdx="0" presStyleCnt="5">
        <dgm:presLayoutVars>
          <dgm:chMax val="0"/>
          <dgm:bulletEnabled val="1"/>
        </dgm:presLayoutVars>
      </dgm:prSet>
      <dgm:spPr/>
    </dgm:pt>
    <dgm:pt modelId="{DD1991AC-1B23-435D-837D-15EAF56EB77E}" type="pres">
      <dgm:prSet presAssocID="{78BA087A-32DB-4CBE-A2E3-3776B339E09E}" presName="spacer" presStyleCnt="0"/>
      <dgm:spPr/>
    </dgm:pt>
    <dgm:pt modelId="{031D46AB-D47B-4BAA-A859-8A2C016B9391}" type="pres">
      <dgm:prSet presAssocID="{31082714-3631-4E61-BE64-8BC3489869AE}" presName="parentText" presStyleLbl="node1" presStyleIdx="1" presStyleCnt="5">
        <dgm:presLayoutVars>
          <dgm:chMax val="0"/>
          <dgm:bulletEnabled val="1"/>
        </dgm:presLayoutVars>
      </dgm:prSet>
      <dgm:spPr/>
    </dgm:pt>
    <dgm:pt modelId="{F1B2AF9E-15A9-4FF6-A5AC-A1F16B517B85}" type="pres">
      <dgm:prSet presAssocID="{C727392E-B049-4A7C-BE06-9641C57A92F3}" presName="spacer" presStyleCnt="0"/>
      <dgm:spPr/>
    </dgm:pt>
    <dgm:pt modelId="{FD69823B-4385-407F-917F-772523D9AD6B}" type="pres">
      <dgm:prSet presAssocID="{EB688997-C927-415D-B9B1-4259FE2513AC}" presName="parentText" presStyleLbl="node1" presStyleIdx="2" presStyleCnt="5">
        <dgm:presLayoutVars>
          <dgm:chMax val="0"/>
          <dgm:bulletEnabled val="1"/>
        </dgm:presLayoutVars>
      </dgm:prSet>
      <dgm:spPr/>
    </dgm:pt>
    <dgm:pt modelId="{8FBA7C72-8C2C-445A-9A13-3D696B62324B}" type="pres">
      <dgm:prSet presAssocID="{123217C4-2B5F-4627-B90B-FBC42E46C371}" presName="spacer" presStyleCnt="0"/>
      <dgm:spPr/>
    </dgm:pt>
    <dgm:pt modelId="{18F9B470-1202-4E58-A9E2-360F541FF751}" type="pres">
      <dgm:prSet presAssocID="{F3C8A3F2-99F2-493D-8ABE-A6A0C7A4B76D}" presName="parentText" presStyleLbl="node1" presStyleIdx="3" presStyleCnt="5">
        <dgm:presLayoutVars>
          <dgm:chMax val="0"/>
          <dgm:bulletEnabled val="1"/>
        </dgm:presLayoutVars>
      </dgm:prSet>
      <dgm:spPr/>
    </dgm:pt>
    <dgm:pt modelId="{3AEAC4CB-4371-4AE9-A2C5-CD0D3BD69234}" type="pres">
      <dgm:prSet presAssocID="{EFBBA74E-B845-4EC5-818C-3118ECE5CB1D}" presName="spacer" presStyleCnt="0"/>
      <dgm:spPr/>
    </dgm:pt>
    <dgm:pt modelId="{02C20F47-711B-4EA1-9113-26EE9D3A3C2C}" type="pres">
      <dgm:prSet presAssocID="{0FE996DF-3B52-42E4-9C7F-81D2BA6028A5}" presName="parentText" presStyleLbl="node1" presStyleIdx="4" presStyleCnt="5">
        <dgm:presLayoutVars>
          <dgm:chMax val="0"/>
          <dgm:bulletEnabled val="1"/>
        </dgm:presLayoutVars>
      </dgm:prSet>
      <dgm:spPr/>
    </dgm:pt>
  </dgm:ptLst>
  <dgm:cxnLst>
    <dgm:cxn modelId="{2988C404-306E-4418-9A82-58D52F58FF28}" type="presOf" srcId="{EB688997-C927-415D-B9B1-4259FE2513AC}" destId="{FD69823B-4385-407F-917F-772523D9AD6B}" srcOrd="0" destOrd="0" presId="urn:microsoft.com/office/officeart/2005/8/layout/vList2"/>
    <dgm:cxn modelId="{DAFA7F43-E323-4871-A736-919A55660C3F}" type="presOf" srcId="{0FE996DF-3B52-42E4-9C7F-81D2BA6028A5}" destId="{02C20F47-711B-4EA1-9113-26EE9D3A3C2C}" srcOrd="0" destOrd="0" presId="urn:microsoft.com/office/officeart/2005/8/layout/vList2"/>
    <dgm:cxn modelId="{FE89D168-319C-444D-8C6C-C12980D4B2F7}" type="presOf" srcId="{31082714-3631-4E61-BE64-8BC3489869AE}" destId="{031D46AB-D47B-4BAA-A859-8A2C016B9391}" srcOrd="0" destOrd="0" presId="urn:microsoft.com/office/officeart/2005/8/layout/vList2"/>
    <dgm:cxn modelId="{353D3A6C-37D1-42BC-BB3B-887AAC10B717}" type="presOf" srcId="{C062AB2E-703D-44EF-AB2B-61414AB3C940}" destId="{05C18250-F2AB-4364-81F5-32A75B598545}" srcOrd="0" destOrd="0" presId="urn:microsoft.com/office/officeart/2005/8/layout/vList2"/>
    <dgm:cxn modelId="{ED1F466F-EAA2-48C9-9959-C62229EAB77E}" srcId="{FDAB12DB-3777-4898-AF79-C00D48AE0F04}" destId="{C062AB2E-703D-44EF-AB2B-61414AB3C940}" srcOrd="0" destOrd="0" parTransId="{2BD0C1D4-2E9F-4764-8FF6-8EF3CB10B19D}" sibTransId="{78BA087A-32DB-4CBE-A2E3-3776B339E09E}"/>
    <dgm:cxn modelId="{34131879-E91D-45F1-876C-94AC2CDA5C19}" srcId="{FDAB12DB-3777-4898-AF79-C00D48AE0F04}" destId="{31082714-3631-4E61-BE64-8BC3489869AE}" srcOrd="1" destOrd="0" parTransId="{9867C84C-F4AA-4A19-B230-BC29C2A97BC1}" sibTransId="{C727392E-B049-4A7C-BE06-9641C57A92F3}"/>
    <dgm:cxn modelId="{EAD7BCA3-1422-433B-926C-CA35FE5B95C7}" srcId="{FDAB12DB-3777-4898-AF79-C00D48AE0F04}" destId="{F3C8A3F2-99F2-493D-8ABE-A6A0C7A4B76D}" srcOrd="3" destOrd="0" parTransId="{EF100906-8B6F-42BC-99CE-D53BD47584D8}" sibTransId="{EFBBA74E-B845-4EC5-818C-3118ECE5CB1D}"/>
    <dgm:cxn modelId="{B92D2DB4-45FD-404C-97CB-C9C683C34361}" srcId="{FDAB12DB-3777-4898-AF79-C00D48AE0F04}" destId="{EB688997-C927-415D-B9B1-4259FE2513AC}" srcOrd="2" destOrd="0" parTransId="{9169769A-A94E-4CDE-9C8C-9B72DADA1430}" sibTransId="{123217C4-2B5F-4627-B90B-FBC42E46C371}"/>
    <dgm:cxn modelId="{69A36DBD-3BE6-47E3-ADF6-09920C005BB0}" type="presOf" srcId="{F3C8A3F2-99F2-493D-8ABE-A6A0C7A4B76D}" destId="{18F9B470-1202-4E58-A9E2-360F541FF751}" srcOrd="0" destOrd="0" presId="urn:microsoft.com/office/officeart/2005/8/layout/vList2"/>
    <dgm:cxn modelId="{ADAF02D8-7A01-4E36-96AE-E82F2902ADDC}" srcId="{FDAB12DB-3777-4898-AF79-C00D48AE0F04}" destId="{0FE996DF-3B52-42E4-9C7F-81D2BA6028A5}" srcOrd="4" destOrd="0" parTransId="{1EB69F59-E5B8-4895-BD4B-E00F24FD257A}" sibTransId="{3AA6244E-0B83-428E-BF64-A73470BE2F26}"/>
    <dgm:cxn modelId="{E1916FDF-AB29-4FF8-B784-B3828BCC9671}" type="presOf" srcId="{FDAB12DB-3777-4898-AF79-C00D48AE0F04}" destId="{DA87B91C-8CB7-4889-914E-41FC09C0755C}" srcOrd="0" destOrd="0" presId="urn:microsoft.com/office/officeart/2005/8/layout/vList2"/>
    <dgm:cxn modelId="{24DA4FE8-E521-4B8B-9C3B-0EEAE274906E}" type="presParOf" srcId="{DA87B91C-8CB7-4889-914E-41FC09C0755C}" destId="{05C18250-F2AB-4364-81F5-32A75B598545}" srcOrd="0" destOrd="0" presId="urn:microsoft.com/office/officeart/2005/8/layout/vList2"/>
    <dgm:cxn modelId="{045C605A-6573-4341-9E4A-0B5BD55470CF}" type="presParOf" srcId="{DA87B91C-8CB7-4889-914E-41FC09C0755C}" destId="{DD1991AC-1B23-435D-837D-15EAF56EB77E}" srcOrd="1" destOrd="0" presId="urn:microsoft.com/office/officeart/2005/8/layout/vList2"/>
    <dgm:cxn modelId="{F1A3E310-B3BE-42AF-BF62-212BDE2BB72E}" type="presParOf" srcId="{DA87B91C-8CB7-4889-914E-41FC09C0755C}" destId="{031D46AB-D47B-4BAA-A859-8A2C016B9391}" srcOrd="2" destOrd="0" presId="urn:microsoft.com/office/officeart/2005/8/layout/vList2"/>
    <dgm:cxn modelId="{8B6B487F-6CC0-492A-A395-9DFBF1C80352}" type="presParOf" srcId="{DA87B91C-8CB7-4889-914E-41FC09C0755C}" destId="{F1B2AF9E-15A9-4FF6-A5AC-A1F16B517B85}" srcOrd="3" destOrd="0" presId="urn:microsoft.com/office/officeart/2005/8/layout/vList2"/>
    <dgm:cxn modelId="{0995DFC1-6AFC-4B0D-9202-7188793E9201}" type="presParOf" srcId="{DA87B91C-8CB7-4889-914E-41FC09C0755C}" destId="{FD69823B-4385-407F-917F-772523D9AD6B}" srcOrd="4" destOrd="0" presId="urn:microsoft.com/office/officeart/2005/8/layout/vList2"/>
    <dgm:cxn modelId="{D7C01071-4257-43FE-8724-674E4857587B}" type="presParOf" srcId="{DA87B91C-8CB7-4889-914E-41FC09C0755C}" destId="{8FBA7C72-8C2C-445A-9A13-3D696B62324B}" srcOrd="5" destOrd="0" presId="urn:microsoft.com/office/officeart/2005/8/layout/vList2"/>
    <dgm:cxn modelId="{E90664F4-E6A0-4D14-9C5D-48ED430B3EA6}" type="presParOf" srcId="{DA87B91C-8CB7-4889-914E-41FC09C0755C}" destId="{18F9B470-1202-4E58-A9E2-360F541FF751}" srcOrd="6" destOrd="0" presId="urn:microsoft.com/office/officeart/2005/8/layout/vList2"/>
    <dgm:cxn modelId="{4C986DEB-1C01-4AE1-BB8B-4CCD284CD0EF}" type="presParOf" srcId="{DA87B91C-8CB7-4889-914E-41FC09C0755C}" destId="{3AEAC4CB-4371-4AE9-A2C5-CD0D3BD69234}" srcOrd="7" destOrd="0" presId="urn:microsoft.com/office/officeart/2005/8/layout/vList2"/>
    <dgm:cxn modelId="{D4F26113-E2EB-41D6-B1F5-5159FA977663}" type="presParOf" srcId="{DA87B91C-8CB7-4889-914E-41FC09C0755C}" destId="{02C20F47-711B-4EA1-9113-26EE9D3A3C2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AAF8C-A45A-468B-92DD-0B7D6E8DF8ED}"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367070D9-3552-4E9A-A436-AC6DD7C701BB}">
      <dgm:prSet/>
      <dgm:spPr/>
      <dgm:t>
        <a:bodyPr/>
        <a:lstStyle/>
        <a:p>
          <a:r>
            <a:rPr lang="nl-NL"/>
            <a:t>Argonaut laat de inburgeraar de benodigde informatie aanleveren. Faciliteert dit door direct na het krijgen van een aanvraag een vragenlijst te sturen met uitleg aan behandelende sector.</a:t>
          </a:r>
          <a:endParaRPr lang="en-US"/>
        </a:p>
      </dgm:t>
    </dgm:pt>
    <dgm:pt modelId="{257B6582-5F76-4F03-8128-ADD3A656ABDA}" type="parTrans" cxnId="{83A6222E-46BC-48DB-8741-BAC9ACA4B5D8}">
      <dgm:prSet/>
      <dgm:spPr/>
      <dgm:t>
        <a:bodyPr/>
        <a:lstStyle/>
        <a:p>
          <a:endParaRPr lang="en-US"/>
        </a:p>
      </dgm:t>
    </dgm:pt>
    <dgm:pt modelId="{568B85B6-2DB9-4F62-BA04-37FF9C3B77B8}" type="sibTrans" cxnId="{83A6222E-46BC-48DB-8741-BAC9ACA4B5D8}">
      <dgm:prSet/>
      <dgm:spPr/>
      <dgm:t>
        <a:bodyPr/>
        <a:lstStyle/>
        <a:p>
          <a:endParaRPr lang="en-US"/>
        </a:p>
      </dgm:t>
    </dgm:pt>
    <dgm:pt modelId="{E45539BD-C19D-40AE-8EC6-51CE0E9AC61B}">
      <dgm:prSet/>
      <dgm:spPr/>
      <dgm:t>
        <a:bodyPr/>
        <a:lstStyle/>
        <a:p>
          <a:r>
            <a:rPr lang="nl-NL"/>
            <a:t>De inburgeraar is zelf verantwoordelijk voor aanleveren informatie.</a:t>
          </a:r>
          <a:endParaRPr lang="en-US"/>
        </a:p>
      </dgm:t>
    </dgm:pt>
    <dgm:pt modelId="{098569F7-27B8-442F-AB28-18E5620C4DF1}" type="parTrans" cxnId="{BC1B8BC8-0F51-4CE0-AC43-3C0FC6502090}">
      <dgm:prSet/>
      <dgm:spPr/>
      <dgm:t>
        <a:bodyPr/>
        <a:lstStyle/>
        <a:p>
          <a:endParaRPr lang="en-US"/>
        </a:p>
      </dgm:t>
    </dgm:pt>
    <dgm:pt modelId="{E00602ED-47A5-4E2B-B273-70BD3D15D52F}" type="sibTrans" cxnId="{BC1B8BC8-0F51-4CE0-AC43-3C0FC6502090}">
      <dgm:prSet/>
      <dgm:spPr/>
      <dgm:t>
        <a:bodyPr/>
        <a:lstStyle/>
        <a:p>
          <a:endParaRPr lang="en-US"/>
        </a:p>
      </dgm:t>
    </dgm:pt>
    <dgm:pt modelId="{B7E7DF9D-C40E-4F90-B9EF-5ED51A969E08}">
      <dgm:prSet/>
      <dgm:spPr/>
      <dgm:t>
        <a:bodyPr/>
        <a:lstStyle/>
        <a:p>
          <a:r>
            <a:rPr lang="nl-NL"/>
            <a:t>Arts kan de IQ test meewegen in beoordeling. Het afnemen van een IQ test ligt in het domein van de  psycholoog.</a:t>
          </a:r>
          <a:endParaRPr lang="en-US"/>
        </a:p>
      </dgm:t>
    </dgm:pt>
    <dgm:pt modelId="{05B30B33-3476-4998-95CF-EA34952B656C}" type="parTrans" cxnId="{4138A453-AC49-41F6-83FF-37AED744335F}">
      <dgm:prSet/>
      <dgm:spPr/>
      <dgm:t>
        <a:bodyPr/>
        <a:lstStyle/>
        <a:p>
          <a:endParaRPr lang="en-US"/>
        </a:p>
      </dgm:t>
    </dgm:pt>
    <dgm:pt modelId="{7DFAD3A9-E0B4-48B0-B7DC-22BEA531F995}" type="sibTrans" cxnId="{4138A453-AC49-41F6-83FF-37AED744335F}">
      <dgm:prSet/>
      <dgm:spPr/>
      <dgm:t>
        <a:bodyPr/>
        <a:lstStyle/>
        <a:p>
          <a:endParaRPr lang="en-US"/>
        </a:p>
      </dgm:t>
    </dgm:pt>
    <dgm:pt modelId="{889333E6-1C12-4DAA-BCE5-779E57FDAF38}">
      <dgm:prSet/>
      <dgm:spPr/>
      <dgm:t>
        <a:bodyPr/>
        <a:lstStyle/>
        <a:p>
          <a:r>
            <a:rPr lang="nl-NL"/>
            <a:t>Spreekuur: Arts van Argonaut beoordeelt aan de hand van eigen onderzoek. Stelt aanvullende vragen over functioneren en voorgeschiedenis. </a:t>
          </a:r>
          <a:endParaRPr lang="en-US"/>
        </a:p>
      </dgm:t>
    </dgm:pt>
    <dgm:pt modelId="{87DF1005-4C85-440E-9C2B-036B5052DD7C}" type="parTrans" cxnId="{B93EA2EB-F2F0-4538-91EA-C602DB8B1B94}">
      <dgm:prSet/>
      <dgm:spPr/>
      <dgm:t>
        <a:bodyPr/>
        <a:lstStyle/>
        <a:p>
          <a:endParaRPr lang="en-US"/>
        </a:p>
      </dgm:t>
    </dgm:pt>
    <dgm:pt modelId="{4E1416A0-9F3C-4DDA-B2A6-914130456531}" type="sibTrans" cxnId="{B93EA2EB-F2F0-4538-91EA-C602DB8B1B94}">
      <dgm:prSet/>
      <dgm:spPr/>
      <dgm:t>
        <a:bodyPr/>
        <a:lstStyle/>
        <a:p>
          <a:endParaRPr lang="en-US"/>
        </a:p>
      </dgm:t>
    </dgm:pt>
    <dgm:pt modelId="{9CD1F08C-AC2E-4CBD-922B-8D7731174F84}" type="pres">
      <dgm:prSet presAssocID="{081AAF8C-A45A-468B-92DD-0B7D6E8DF8ED}" presName="outerComposite" presStyleCnt="0">
        <dgm:presLayoutVars>
          <dgm:chMax val="5"/>
          <dgm:dir/>
          <dgm:resizeHandles val="exact"/>
        </dgm:presLayoutVars>
      </dgm:prSet>
      <dgm:spPr/>
    </dgm:pt>
    <dgm:pt modelId="{48367583-0CCF-4622-9C69-9C5DF5D70C2F}" type="pres">
      <dgm:prSet presAssocID="{081AAF8C-A45A-468B-92DD-0B7D6E8DF8ED}" presName="dummyMaxCanvas" presStyleCnt="0">
        <dgm:presLayoutVars/>
      </dgm:prSet>
      <dgm:spPr/>
    </dgm:pt>
    <dgm:pt modelId="{1DA39746-CCA4-4EAE-9794-655E1DD38BC8}" type="pres">
      <dgm:prSet presAssocID="{081AAF8C-A45A-468B-92DD-0B7D6E8DF8ED}" presName="FourNodes_1" presStyleLbl="node1" presStyleIdx="0" presStyleCnt="4">
        <dgm:presLayoutVars>
          <dgm:bulletEnabled val="1"/>
        </dgm:presLayoutVars>
      </dgm:prSet>
      <dgm:spPr/>
    </dgm:pt>
    <dgm:pt modelId="{FFD608A8-6171-45F0-8208-9802847FC4CC}" type="pres">
      <dgm:prSet presAssocID="{081AAF8C-A45A-468B-92DD-0B7D6E8DF8ED}" presName="FourNodes_2" presStyleLbl="node1" presStyleIdx="1" presStyleCnt="4">
        <dgm:presLayoutVars>
          <dgm:bulletEnabled val="1"/>
        </dgm:presLayoutVars>
      </dgm:prSet>
      <dgm:spPr/>
    </dgm:pt>
    <dgm:pt modelId="{A404ED15-6AE9-46A2-BDBD-54940F092DBC}" type="pres">
      <dgm:prSet presAssocID="{081AAF8C-A45A-468B-92DD-0B7D6E8DF8ED}" presName="FourNodes_3" presStyleLbl="node1" presStyleIdx="2" presStyleCnt="4">
        <dgm:presLayoutVars>
          <dgm:bulletEnabled val="1"/>
        </dgm:presLayoutVars>
      </dgm:prSet>
      <dgm:spPr/>
    </dgm:pt>
    <dgm:pt modelId="{A44495DE-DB7F-4F74-A94F-D46E6173D5AE}" type="pres">
      <dgm:prSet presAssocID="{081AAF8C-A45A-468B-92DD-0B7D6E8DF8ED}" presName="FourNodes_4" presStyleLbl="node1" presStyleIdx="3" presStyleCnt="4">
        <dgm:presLayoutVars>
          <dgm:bulletEnabled val="1"/>
        </dgm:presLayoutVars>
      </dgm:prSet>
      <dgm:spPr/>
    </dgm:pt>
    <dgm:pt modelId="{7D89B2B2-BD1F-43F4-8950-24831C6ACD02}" type="pres">
      <dgm:prSet presAssocID="{081AAF8C-A45A-468B-92DD-0B7D6E8DF8ED}" presName="FourConn_1-2" presStyleLbl="fgAccFollowNode1" presStyleIdx="0" presStyleCnt="3">
        <dgm:presLayoutVars>
          <dgm:bulletEnabled val="1"/>
        </dgm:presLayoutVars>
      </dgm:prSet>
      <dgm:spPr/>
    </dgm:pt>
    <dgm:pt modelId="{E51BC62D-CB50-4397-967A-3C11BC40DC46}" type="pres">
      <dgm:prSet presAssocID="{081AAF8C-A45A-468B-92DD-0B7D6E8DF8ED}" presName="FourConn_2-3" presStyleLbl="fgAccFollowNode1" presStyleIdx="1" presStyleCnt="3">
        <dgm:presLayoutVars>
          <dgm:bulletEnabled val="1"/>
        </dgm:presLayoutVars>
      </dgm:prSet>
      <dgm:spPr/>
    </dgm:pt>
    <dgm:pt modelId="{4DE35C61-0E2C-42F7-90B5-BC85E722FDD9}" type="pres">
      <dgm:prSet presAssocID="{081AAF8C-A45A-468B-92DD-0B7D6E8DF8ED}" presName="FourConn_3-4" presStyleLbl="fgAccFollowNode1" presStyleIdx="2" presStyleCnt="3">
        <dgm:presLayoutVars>
          <dgm:bulletEnabled val="1"/>
        </dgm:presLayoutVars>
      </dgm:prSet>
      <dgm:spPr/>
    </dgm:pt>
    <dgm:pt modelId="{6B5C1F88-B8DF-477E-834A-59D29776D1AF}" type="pres">
      <dgm:prSet presAssocID="{081AAF8C-A45A-468B-92DD-0B7D6E8DF8ED}" presName="FourNodes_1_text" presStyleLbl="node1" presStyleIdx="3" presStyleCnt="4">
        <dgm:presLayoutVars>
          <dgm:bulletEnabled val="1"/>
        </dgm:presLayoutVars>
      </dgm:prSet>
      <dgm:spPr/>
    </dgm:pt>
    <dgm:pt modelId="{39F507CE-0B50-4F18-9C2A-260D3B02F0F1}" type="pres">
      <dgm:prSet presAssocID="{081AAF8C-A45A-468B-92DD-0B7D6E8DF8ED}" presName="FourNodes_2_text" presStyleLbl="node1" presStyleIdx="3" presStyleCnt="4">
        <dgm:presLayoutVars>
          <dgm:bulletEnabled val="1"/>
        </dgm:presLayoutVars>
      </dgm:prSet>
      <dgm:spPr/>
    </dgm:pt>
    <dgm:pt modelId="{D426F3FD-E66D-4CFE-9AC8-4AFB58C88EF5}" type="pres">
      <dgm:prSet presAssocID="{081AAF8C-A45A-468B-92DD-0B7D6E8DF8ED}" presName="FourNodes_3_text" presStyleLbl="node1" presStyleIdx="3" presStyleCnt="4">
        <dgm:presLayoutVars>
          <dgm:bulletEnabled val="1"/>
        </dgm:presLayoutVars>
      </dgm:prSet>
      <dgm:spPr/>
    </dgm:pt>
    <dgm:pt modelId="{08573350-C727-466F-8C4B-32B4D1080E68}" type="pres">
      <dgm:prSet presAssocID="{081AAF8C-A45A-468B-92DD-0B7D6E8DF8ED}" presName="FourNodes_4_text" presStyleLbl="node1" presStyleIdx="3" presStyleCnt="4">
        <dgm:presLayoutVars>
          <dgm:bulletEnabled val="1"/>
        </dgm:presLayoutVars>
      </dgm:prSet>
      <dgm:spPr/>
    </dgm:pt>
  </dgm:ptLst>
  <dgm:cxnLst>
    <dgm:cxn modelId="{9333A300-279B-4CED-8663-68B955AC5A17}" type="presOf" srcId="{889333E6-1C12-4DAA-BCE5-779E57FDAF38}" destId="{08573350-C727-466F-8C4B-32B4D1080E68}" srcOrd="1" destOrd="0" presId="urn:microsoft.com/office/officeart/2005/8/layout/vProcess5"/>
    <dgm:cxn modelId="{17336C01-C90F-4166-8669-F2E185E40704}" type="presOf" srcId="{081AAF8C-A45A-468B-92DD-0B7D6E8DF8ED}" destId="{9CD1F08C-AC2E-4CBD-922B-8D7731174F84}" srcOrd="0" destOrd="0" presId="urn:microsoft.com/office/officeart/2005/8/layout/vProcess5"/>
    <dgm:cxn modelId="{EEF45908-668F-457A-82ED-DF872C2A1DE3}" type="presOf" srcId="{E45539BD-C19D-40AE-8EC6-51CE0E9AC61B}" destId="{39F507CE-0B50-4F18-9C2A-260D3B02F0F1}" srcOrd="1" destOrd="0" presId="urn:microsoft.com/office/officeart/2005/8/layout/vProcess5"/>
    <dgm:cxn modelId="{D18DDC25-0129-4F77-8DDB-F5A6ECD61564}" type="presOf" srcId="{E00602ED-47A5-4E2B-B273-70BD3D15D52F}" destId="{E51BC62D-CB50-4397-967A-3C11BC40DC46}" srcOrd="0" destOrd="0" presId="urn:microsoft.com/office/officeart/2005/8/layout/vProcess5"/>
    <dgm:cxn modelId="{83A6222E-46BC-48DB-8741-BAC9ACA4B5D8}" srcId="{081AAF8C-A45A-468B-92DD-0B7D6E8DF8ED}" destId="{367070D9-3552-4E9A-A436-AC6DD7C701BB}" srcOrd="0" destOrd="0" parTransId="{257B6582-5F76-4F03-8128-ADD3A656ABDA}" sibTransId="{568B85B6-2DB9-4F62-BA04-37FF9C3B77B8}"/>
    <dgm:cxn modelId="{9371BF36-5DFF-4FA6-BBE6-5F0A918B03BE}" type="presOf" srcId="{7DFAD3A9-E0B4-48B0-B7DC-22BEA531F995}" destId="{4DE35C61-0E2C-42F7-90B5-BC85E722FDD9}" srcOrd="0" destOrd="0" presId="urn:microsoft.com/office/officeart/2005/8/layout/vProcess5"/>
    <dgm:cxn modelId="{6AB2C66F-778A-47EB-820E-0DE0B28DC637}" type="presOf" srcId="{568B85B6-2DB9-4F62-BA04-37FF9C3B77B8}" destId="{7D89B2B2-BD1F-43F4-8950-24831C6ACD02}" srcOrd="0" destOrd="0" presId="urn:microsoft.com/office/officeart/2005/8/layout/vProcess5"/>
    <dgm:cxn modelId="{4138A453-AC49-41F6-83FF-37AED744335F}" srcId="{081AAF8C-A45A-468B-92DD-0B7D6E8DF8ED}" destId="{B7E7DF9D-C40E-4F90-B9EF-5ED51A969E08}" srcOrd="2" destOrd="0" parTransId="{05B30B33-3476-4998-95CF-EA34952B656C}" sibTransId="{7DFAD3A9-E0B4-48B0-B7DC-22BEA531F995}"/>
    <dgm:cxn modelId="{55B61277-88F2-4468-A40E-EE8836600DAC}" type="presOf" srcId="{B7E7DF9D-C40E-4F90-B9EF-5ED51A969E08}" destId="{D426F3FD-E66D-4CFE-9AC8-4AFB58C88EF5}" srcOrd="1" destOrd="0" presId="urn:microsoft.com/office/officeart/2005/8/layout/vProcess5"/>
    <dgm:cxn modelId="{329DAB7C-E90E-48C0-BFF9-839E6D93C205}" type="presOf" srcId="{367070D9-3552-4E9A-A436-AC6DD7C701BB}" destId="{6B5C1F88-B8DF-477E-834A-59D29776D1AF}" srcOrd="1" destOrd="0" presId="urn:microsoft.com/office/officeart/2005/8/layout/vProcess5"/>
    <dgm:cxn modelId="{987EE77D-2D43-46A5-A5B4-4F6581377292}" type="presOf" srcId="{889333E6-1C12-4DAA-BCE5-779E57FDAF38}" destId="{A44495DE-DB7F-4F74-A94F-D46E6173D5AE}" srcOrd="0" destOrd="0" presId="urn:microsoft.com/office/officeart/2005/8/layout/vProcess5"/>
    <dgm:cxn modelId="{D70F8A83-8142-4088-82AD-9E89274306AE}" type="presOf" srcId="{367070D9-3552-4E9A-A436-AC6DD7C701BB}" destId="{1DA39746-CCA4-4EAE-9794-655E1DD38BC8}" srcOrd="0" destOrd="0" presId="urn:microsoft.com/office/officeart/2005/8/layout/vProcess5"/>
    <dgm:cxn modelId="{4870858C-7913-40F7-B269-C5F5FD4A19CE}" type="presOf" srcId="{E45539BD-C19D-40AE-8EC6-51CE0E9AC61B}" destId="{FFD608A8-6171-45F0-8208-9802847FC4CC}" srcOrd="0" destOrd="0" presId="urn:microsoft.com/office/officeart/2005/8/layout/vProcess5"/>
    <dgm:cxn modelId="{BC1B8BC8-0F51-4CE0-AC43-3C0FC6502090}" srcId="{081AAF8C-A45A-468B-92DD-0B7D6E8DF8ED}" destId="{E45539BD-C19D-40AE-8EC6-51CE0E9AC61B}" srcOrd="1" destOrd="0" parTransId="{098569F7-27B8-442F-AB28-18E5620C4DF1}" sibTransId="{E00602ED-47A5-4E2B-B273-70BD3D15D52F}"/>
    <dgm:cxn modelId="{C3BA5CCD-2A09-49E1-B61E-78D5DF665582}" type="presOf" srcId="{B7E7DF9D-C40E-4F90-B9EF-5ED51A969E08}" destId="{A404ED15-6AE9-46A2-BDBD-54940F092DBC}" srcOrd="0" destOrd="0" presId="urn:microsoft.com/office/officeart/2005/8/layout/vProcess5"/>
    <dgm:cxn modelId="{B93EA2EB-F2F0-4538-91EA-C602DB8B1B94}" srcId="{081AAF8C-A45A-468B-92DD-0B7D6E8DF8ED}" destId="{889333E6-1C12-4DAA-BCE5-779E57FDAF38}" srcOrd="3" destOrd="0" parTransId="{87DF1005-4C85-440E-9C2B-036B5052DD7C}" sibTransId="{4E1416A0-9F3C-4DDA-B2A6-914130456531}"/>
    <dgm:cxn modelId="{7B430D0F-1E0A-4338-A9AE-8639004C00D2}" type="presParOf" srcId="{9CD1F08C-AC2E-4CBD-922B-8D7731174F84}" destId="{48367583-0CCF-4622-9C69-9C5DF5D70C2F}" srcOrd="0" destOrd="0" presId="urn:microsoft.com/office/officeart/2005/8/layout/vProcess5"/>
    <dgm:cxn modelId="{0426C00B-D666-453E-A833-3C044BA7B752}" type="presParOf" srcId="{9CD1F08C-AC2E-4CBD-922B-8D7731174F84}" destId="{1DA39746-CCA4-4EAE-9794-655E1DD38BC8}" srcOrd="1" destOrd="0" presId="urn:microsoft.com/office/officeart/2005/8/layout/vProcess5"/>
    <dgm:cxn modelId="{7FBF9808-ED1B-4423-88DE-FA26B23161C7}" type="presParOf" srcId="{9CD1F08C-AC2E-4CBD-922B-8D7731174F84}" destId="{FFD608A8-6171-45F0-8208-9802847FC4CC}" srcOrd="2" destOrd="0" presId="urn:microsoft.com/office/officeart/2005/8/layout/vProcess5"/>
    <dgm:cxn modelId="{0AC4E93F-9277-4FEE-AF6F-7DDC21BA36C8}" type="presParOf" srcId="{9CD1F08C-AC2E-4CBD-922B-8D7731174F84}" destId="{A404ED15-6AE9-46A2-BDBD-54940F092DBC}" srcOrd="3" destOrd="0" presId="urn:microsoft.com/office/officeart/2005/8/layout/vProcess5"/>
    <dgm:cxn modelId="{BEB768A5-4A5F-49AC-84D1-E3F9D63BC5CE}" type="presParOf" srcId="{9CD1F08C-AC2E-4CBD-922B-8D7731174F84}" destId="{A44495DE-DB7F-4F74-A94F-D46E6173D5AE}" srcOrd="4" destOrd="0" presId="urn:microsoft.com/office/officeart/2005/8/layout/vProcess5"/>
    <dgm:cxn modelId="{2B0779C9-F88C-4C30-8D56-D5DA3FB0B634}" type="presParOf" srcId="{9CD1F08C-AC2E-4CBD-922B-8D7731174F84}" destId="{7D89B2B2-BD1F-43F4-8950-24831C6ACD02}" srcOrd="5" destOrd="0" presId="urn:microsoft.com/office/officeart/2005/8/layout/vProcess5"/>
    <dgm:cxn modelId="{578FBA78-51C5-4F6B-A3EA-65506729CFD6}" type="presParOf" srcId="{9CD1F08C-AC2E-4CBD-922B-8D7731174F84}" destId="{E51BC62D-CB50-4397-967A-3C11BC40DC46}" srcOrd="6" destOrd="0" presId="urn:microsoft.com/office/officeart/2005/8/layout/vProcess5"/>
    <dgm:cxn modelId="{B3651B19-16A5-4724-8C53-C06313ADEB52}" type="presParOf" srcId="{9CD1F08C-AC2E-4CBD-922B-8D7731174F84}" destId="{4DE35C61-0E2C-42F7-90B5-BC85E722FDD9}" srcOrd="7" destOrd="0" presId="urn:microsoft.com/office/officeart/2005/8/layout/vProcess5"/>
    <dgm:cxn modelId="{A23D45EF-FA4B-4E13-8A8D-AAD4CC954001}" type="presParOf" srcId="{9CD1F08C-AC2E-4CBD-922B-8D7731174F84}" destId="{6B5C1F88-B8DF-477E-834A-59D29776D1AF}" srcOrd="8" destOrd="0" presId="urn:microsoft.com/office/officeart/2005/8/layout/vProcess5"/>
    <dgm:cxn modelId="{AA1C486C-B18E-49B4-937D-44B4A224B7C7}" type="presParOf" srcId="{9CD1F08C-AC2E-4CBD-922B-8D7731174F84}" destId="{39F507CE-0B50-4F18-9C2A-260D3B02F0F1}" srcOrd="9" destOrd="0" presId="urn:microsoft.com/office/officeart/2005/8/layout/vProcess5"/>
    <dgm:cxn modelId="{ED9A44BB-1B93-4F4E-8451-9F5B721C8C7F}" type="presParOf" srcId="{9CD1F08C-AC2E-4CBD-922B-8D7731174F84}" destId="{D426F3FD-E66D-4CFE-9AC8-4AFB58C88EF5}" srcOrd="10" destOrd="0" presId="urn:microsoft.com/office/officeart/2005/8/layout/vProcess5"/>
    <dgm:cxn modelId="{6441CD41-CD98-4AF3-984F-241E424D8093}" type="presParOf" srcId="{9CD1F08C-AC2E-4CBD-922B-8D7731174F84}" destId="{08573350-C727-466F-8C4B-32B4D1080E6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E95E2-1D52-4CB1-95ED-FB2A05530E59}"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3D8AB688-ECDC-4D1C-ABE9-670D88DA984E}">
      <dgm:prSet/>
      <dgm:spPr/>
      <dgm:t>
        <a:bodyPr/>
        <a:lstStyle/>
        <a:p>
          <a:r>
            <a:rPr lang="nl-NL" b="0" i="0"/>
            <a:t>Op verzoek van een inburgeringsplichtige kan door DUO op aanvraag van betrokkene namens de Minister van Sociale Zaken en Werkgelegenheid ontheffing worden verleend als betrokkene aantoont binnen een periode van 5 jaar na aanvraag niet in staat is te voldoen aan de inburgeringsplicht door een:</a:t>
          </a:r>
          <a:endParaRPr lang="en-US"/>
        </a:p>
      </dgm:t>
    </dgm:pt>
    <dgm:pt modelId="{5627A6ED-374B-4794-8E9B-D3B82BF64D27}" type="parTrans" cxnId="{B685ADFE-A558-4AD1-8004-484B4877CD1E}">
      <dgm:prSet/>
      <dgm:spPr/>
      <dgm:t>
        <a:bodyPr/>
        <a:lstStyle/>
        <a:p>
          <a:endParaRPr lang="en-US"/>
        </a:p>
      </dgm:t>
    </dgm:pt>
    <dgm:pt modelId="{02BF65FB-6F87-466F-8FCD-D64A90896925}" type="sibTrans" cxnId="{B685ADFE-A558-4AD1-8004-484B4877CD1E}">
      <dgm:prSet/>
      <dgm:spPr/>
      <dgm:t>
        <a:bodyPr/>
        <a:lstStyle/>
        <a:p>
          <a:endParaRPr lang="en-US"/>
        </a:p>
      </dgm:t>
    </dgm:pt>
    <dgm:pt modelId="{E108900E-48C9-4D18-A3CE-487BAB02F044}">
      <dgm:prSet/>
      <dgm:spPr/>
      <dgm:t>
        <a:bodyPr/>
        <a:lstStyle/>
        <a:p>
          <a:r>
            <a:rPr lang="nl-NL" b="0" i="0" dirty="0"/>
            <a:t>psychische belemmering, of</a:t>
          </a:r>
          <a:endParaRPr lang="en-US" dirty="0"/>
        </a:p>
      </dgm:t>
    </dgm:pt>
    <dgm:pt modelId="{94D4B0B9-0414-405E-94D4-5B5FA3D1533A}" type="parTrans" cxnId="{F941C60A-97D0-444D-97BA-55F238123E38}">
      <dgm:prSet/>
      <dgm:spPr/>
      <dgm:t>
        <a:bodyPr/>
        <a:lstStyle/>
        <a:p>
          <a:endParaRPr lang="en-US"/>
        </a:p>
      </dgm:t>
    </dgm:pt>
    <dgm:pt modelId="{39B2695B-C324-4C37-80E4-55333DFAF06B}" type="sibTrans" cxnId="{F941C60A-97D0-444D-97BA-55F238123E38}">
      <dgm:prSet/>
      <dgm:spPr/>
      <dgm:t>
        <a:bodyPr/>
        <a:lstStyle/>
        <a:p>
          <a:endParaRPr lang="en-US"/>
        </a:p>
      </dgm:t>
    </dgm:pt>
    <dgm:pt modelId="{9058D6D9-8DF2-46BB-909D-639BE1863B0D}">
      <dgm:prSet/>
      <dgm:spPr/>
      <dgm:t>
        <a:bodyPr/>
        <a:lstStyle/>
        <a:p>
          <a:r>
            <a:rPr lang="nl-NL" b="0" i="0" dirty="0"/>
            <a:t>lichamelijke belemmering, of</a:t>
          </a:r>
          <a:endParaRPr lang="en-US" dirty="0"/>
        </a:p>
      </dgm:t>
    </dgm:pt>
    <dgm:pt modelId="{E30BF156-A89A-4382-9168-0C40F7768DD1}" type="parTrans" cxnId="{8945F63A-DEBB-4518-A70D-4CF4D0EB6F2B}">
      <dgm:prSet/>
      <dgm:spPr/>
      <dgm:t>
        <a:bodyPr/>
        <a:lstStyle/>
        <a:p>
          <a:endParaRPr lang="en-US"/>
        </a:p>
      </dgm:t>
    </dgm:pt>
    <dgm:pt modelId="{C6A68884-044F-40FF-817F-C741BE64E32A}" type="sibTrans" cxnId="{8945F63A-DEBB-4518-A70D-4CF4D0EB6F2B}">
      <dgm:prSet/>
      <dgm:spPr/>
      <dgm:t>
        <a:bodyPr/>
        <a:lstStyle/>
        <a:p>
          <a:endParaRPr lang="en-US"/>
        </a:p>
      </dgm:t>
    </dgm:pt>
    <dgm:pt modelId="{A7F1ABEB-7F75-4074-B706-02F55D3705D2}">
      <dgm:prSet/>
      <dgm:spPr/>
      <dgm:t>
        <a:bodyPr/>
        <a:lstStyle/>
        <a:p>
          <a:r>
            <a:rPr lang="nl-NL" b="0" i="0" dirty="0"/>
            <a:t>verstandelijke beperking.</a:t>
          </a:r>
          <a:endParaRPr lang="en-US" dirty="0"/>
        </a:p>
      </dgm:t>
    </dgm:pt>
    <dgm:pt modelId="{5F12433E-8B6C-430E-9F2C-3445CBEDAD41}" type="parTrans" cxnId="{0765039D-225D-482D-B297-DB3744B96A86}">
      <dgm:prSet/>
      <dgm:spPr/>
      <dgm:t>
        <a:bodyPr/>
        <a:lstStyle/>
        <a:p>
          <a:endParaRPr lang="en-US"/>
        </a:p>
      </dgm:t>
    </dgm:pt>
    <dgm:pt modelId="{0E13CE53-3BEA-42FC-9231-0E6B8ACA5318}" type="sibTrans" cxnId="{0765039D-225D-482D-B297-DB3744B96A86}">
      <dgm:prSet/>
      <dgm:spPr/>
      <dgm:t>
        <a:bodyPr/>
        <a:lstStyle/>
        <a:p>
          <a:endParaRPr lang="en-US"/>
        </a:p>
      </dgm:t>
    </dgm:pt>
    <dgm:pt modelId="{CD389228-3713-4CFA-A0EB-68F7B5A13494}" type="pres">
      <dgm:prSet presAssocID="{C53E95E2-1D52-4CB1-95ED-FB2A05530E59}" presName="Name0" presStyleCnt="0">
        <dgm:presLayoutVars>
          <dgm:dir/>
          <dgm:animLvl val="lvl"/>
          <dgm:resizeHandles val="exact"/>
        </dgm:presLayoutVars>
      </dgm:prSet>
      <dgm:spPr/>
    </dgm:pt>
    <dgm:pt modelId="{C0A87C0E-13DC-4F46-BD55-C49B82B5E3C0}" type="pres">
      <dgm:prSet presAssocID="{A7F1ABEB-7F75-4074-B706-02F55D3705D2}" presName="boxAndChildren" presStyleCnt="0"/>
      <dgm:spPr/>
    </dgm:pt>
    <dgm:pt modelId="{943B0240-FF12-44B9-A1B5-FB1A6B4A8C1D}" type="pres">
      <dgm:prSet presAssocID="{A7F1ABEB-7F75-4074-B706-02F55D3705D2}" presName="parentTextBox" presStyleLbl="node1" presStyleIdx="0" presStyleCnt="4"/>
      <dgm:spPr/>
    </dgm:pt>
    <dgm:pt modelId="{BC55C301-361F-459D-84C6-BABF478863CD}" type="pres">
      <dgm:prSet presAssocID="{C6A68884-044F-40FF-817F-C741BE64E32A}" presName="sp" presStyleCnt="0"/>
      <dgm:spPr/>
    </dgm:pt>
    <dgm:pt modelId="{7CD45800-D5FB-4A8A-A9A8-C240B6C7A142}" type="pres">
      <dgm:prSet presAssocID="{9058D6D9-8DF2-46BB-909D-639BE1863B0D}" presName="arrowAndChildren" presStyleCnt="0"/>
      <dgm:spPr/>
    </dgm:pt>
    <dgm:pt modelId="{5772EC78-55F3-45E3-B8EC-D47C28283A2A}" type="pres">
      <dgm:prSet presAssocID="{9058D6D9-8DF2-46BB-909D-639BE1863B0D}" presName="parentTextArrow" presStyleLbl="node1" presStyleIdx="1" presStyleCnt="4"/>
      <dgm:spPr/>
    </dgm:pt>
    <dgm:pt modelId="{ABE4E7B8-9814-4D17-82B8-2E3E19176F8B}" type="pres">
      <dgm:prSet presAssocID="{39B2695B-C324-4C37-80E4-55333DFAF06B}" presName="sp" presStyleCnt="0"/>
      <dgm:spPr/>
    </dgm:pt>
    <dgm:pt modelId="{9B655F0F-0857-4F38-9804-CCF64861AB6D}" type="pres">
      <dgm:prSet presAssocID="{E108900E-48C9-4D18-A3CE-487BAB02F044}" presName="arrowAndChildren" presStyleCnt="0"/>
      <dgm:spPr/>
    </dgm:pt>
    <dgm:pt modelId="{732410CB-CFF4-4E6A-BA4F-7847DCC24127}" type="pres">
      <dgm:prSet presAssocID="{E108900E-48C9-4D18-A3CE-487BAB02F044}" presName="parentTextArrow" presStyleLbl="node1" presStyleIdx="2" presStyleCnt="4"/>
      <dgm:spPr/>
    </dgm:pt>
    <dgm:pt modelId="{C3C9978D-1254-4B48-B3E8-6E2972906050}" type="pres">
      <dgm:prSet presAssocID="{02BF65FB-6F87-466F-8FCD-D64A90896925}" presName="sp" presStyleCnt="0"/>
      <dgm:spPr/>
    </dgm:pt>
    <dgm:pt modelId="{82D55F9E-E2DF-497C-8FB7-B7409124D9B6}" type="pres">
      <dgm:prSet presAssocID="{3D8AB688-ECDC-4D1C-ABE9-670D88DA984E}" presName="arrowAndChildren" presStyleCnt="0"/>
      <dgm:spPr/>
    </dgm:pt>
    <dgm:pt modelId="{882386D3-6FB2-44ED-99CB-D827D7D1ED29}" type="pres">
      <dgm:prSet presAssocID="{3D8AB688-ECDC-4D1C-ABE9-670D88DA984E}" presName="parentTextArrow" presStyleLbl="node1" presStyleIdx="3" presStyleCnt="4"/>
      <dgm:spPr/>
    </dgm:pt>
  </dgm:ptLst>
  <dgm:cxnLst>
    <dgm:cxn modelId="{F941C60A-97D0-444D-97BA-55F238123E38}" srcId="{C53E95E2-1D52-4CB1-95ED-FB2A05530E59}" destId="{E108900E-48C9-4D18-A3CE-487BAB02F044}" srcOrd="1" destOrd="0" parTransId="{94D4B0B9-0414-405E-94D4-5B5FA3D1533A}" sibTransId="{39B2695B-C324-4C37-80E4-55333DFAF06B}"/>
    <dgm:cxn modelId="{6584C525-FAC8-4FCF-ACBF-AAB214B3AF46}" type="presOf" srcId="{C53E95E2-1D52-4CB1-95ED-FB2A05530E59}" destId="{CD389228-3713-4CFA-A0EB-68F7B5A13494}" srcOrd="0" destOrd="0" presId="urn:microsoft.com/office/officeart/2005/8/layout/process4"/>
    <dgm:cxn modelId="{8945F63A-DEBB-4518-A70D-4CF4D0EB6F2B}" srcId="{C53E95E2-1D52-4CB1-95ED-FB2A05530E59}" destId="{9058D6D9-8DF2-46BB-909D-639BE1863B0D}" srcOrd="2" destOrd="0" parTransId="{E30BF156-A89A-4382-9168-0C40F7768DD1}" sibTransId="{C6A68884-044F-40FF-817F-C741BE64E32A}"/>
    <dgm:cxn modelId="{CD1FC44A-B6F5-4F22-BB03-D2B2F44FA108}" type="presOf" srcId="{9058D6D9-8DF2-46BB-909D-639BE1863B0D}" destId="{5772EC78-55F3-45E3-B8EC-D47C28283A2A}" srcOrd="0" destOrd="0" presId="urn:microsoft.com/office/officeart/2005/8/layout/process4"/>
    <dgm:cxn modelId="{BDB85F58-EA62-4AE7-AE09-86422F602915}" type="presOf" srcId="{E108900E-48C9-4D18-A3CE-487BAB02F044}" destId="{732410CB-CFF4-4E6A-BA4F-7847DCC24127}" srcOrd="0" destOrd="0" presId="urn:microsoft.com/office/officeart/2005/8/layout/process4"/>
    <dgm:cxn modelId="{49F60283-04F0-4D7F-B690-E66FE063D3F4}" type="presOf" srcId="{3D8AB688-ECDC-4D1C-ABE9-670D88DA984E}" destId="{882386D3-6FB2-44ED-99CB-D827D7D1ED29}" srcOrd="0" destOrd="0" presId="urn:microsoft.com/office/officeart/2005/8/layout/process4"/>
    <dgm:cxn modelId="{E1383599-22FA-4B35-9193-B3167BA3F8A6}" type="presOf" srcId="{A7F1ABEB-7F75-4074-B706-02F55D3705D2}" destId="{943B0240-FF12-44B9-A1B5-FB1A6B4A8C1D}" srcOrd="0" destOrd="0" presId="urn:microsoft.com/office/officeart/2005/8/layout/process4"/>
    <dgm:cxn modelId="{0765039D-225D-482D-B297-DB3744B96A86}" srcId="{C53E95E2-1D52-4CB1-95ED-FB2A05530E59}" destId="{A7F1ABEB-7F75-4074-B706-02F55D3705D2}" srcOrd="3" destOrd="0" parTransId="{5F12433E-8B6C-430E-9F2C-3445CBEDAD41}" sibTransId="{0E13CE53-3BEA-42FC-9231-0E6B8ACA5318}"/>
    <dgm:cxn modelId="{B685ADFE-A558-4AD1-8004-484B4877CD1E}" srcId="{C53E95E2-1D52-4CB1-95ED-FB2A05530E59}" destId="{3D8AB688-ECDC-4D1C-ABE9-670D88DA984E}" srcOrd="0" destOrd="0" parTransId="{5627A6ED-374B-4794-8E9B-D3B82BF64D27}" sibTransId="{02BF65FB-6F87-466F-8FCD-D64A90896925}"/>
    <dgm:cxn modelId="{FC8B9EE1-C317-40DE-886A-6A6533D03F42}" type="presParOf" srcId="{CD389228-3713-4CFA-A0EB-68F7B5A13494}" destId="{C0A87C0E-13DC-4F46-BD55-C49B82B5E3C0}" srcOrd="0" destOrd="0" presId="urn:microsoft.com/office/officeart/2005/8/layout/process4"/>
    <dgm:cxn modelId="{9EF03C54-CB74-4E02-8580-58EBDC47F201}" type="presParOf" srcId="{C0A87C0E-13DC-4F46-BD55-C49B82B5E3C0}" destId="{943B0240-FF12-44B9-A1B5-FB1A6B4A8C1D}" srcOrd="0" destOrd="0" presId="urn:microsoft.com/office/officeart/2005/8/layout/process4"/>
    <dgm:cxn modelId="{EECB1F0D-D9F1-4623-867E-C6766499B22E}" type="presParOf" srcId="{CD389228-3713-4CFA-A0EB-68F7B5A13494}" destId="{BC55C301-361F-459D-84C6-BABF478863CD}" srcOrd="1" destOrd="0" presId="urn:microsoft.com/office/officeart/2005/8/layout/process4"/>
    <dgm:cxn modelId="{7BAFC26D-31DA-4AD3-8707-6E3B95DDB969}" type="presParOf" srcId="{CD389228-3713-4CFA-A0EB-68F7B5A13494}" destId="{7CD45800-D5FB-4A8A-A9A8-C240B6C7A142}" srcOrd="2" destOrd="0" presId="urn:microsoft.com/office/officeart/2005/8/layout/process4"/>
    <dgm:cxn modelId="{BC57934C-CE29-49E1-BEF9-BAEC81D9871C}" type="presParOf" srcId="{7CD45800-D5FB-4A8A-A9A8-C240B6C7A142}" destId="{5772EC78-55F3-45E3-B8EC-D47C28283A2A}" srcOrd="0" destOrd="0" presId="urn:microsoft.com/office/officeart/2005/8/layout/process4"/>
    <dgm:cxn modelId="{E388FF7A-67F9-47C9-8896-A6D6BA021EB1}" type="presParOf" srcId="{CD389228-3713-4CFA-A0EB-68F7B5A13494}" destId="{ABE4E7B8-9814-4D17-82B8-2E3E19176F8B}" srcOrd="3" destOrd="0" presId="urn:microsoft.com/office/officeart/2005/8/layout/process4"/>
    <dgm:cxn modelId="{FE6815F9-5039-4287-B903-F516072DA20D}" type="presParOf" srcId="{CD389228-3713-4CFA-A0EB-68F7B5A13494}" destId="{9B655F0F-0857-4F38-9804-CCF64861AB6D}" srcOrd="4" destOrd="0" presId="urn:microsoft.com/office/officeart/2005/8/layout/process4"/>
    <dgm:cxn modelId="{AE093B78-F24D-4D53-9975-A2DD1F9F4D23}" type="presParOf" srcId="{9B655F0F-0857-4F38-9804-CCF64861AB6D}" destId="{732410CB-CFF4-4E6A-BA4F-7847DCC24127}" srcOrd="0" destOrd="0" presId="urn:microsoft.com/office/officeart/2005/8/layout/process4"/>
    <dgm:cxn modelId="{F41CBF1B-2378-4C63-8596-6260F614AFF0}" type="presParOf" srcId="{CD389228-3713-4CFA-A0EB-68F7B5A13494}" destId="{C3C9978D-1254-4B48-B3E8-6E2972906050}" srcOrd="5" destOrd="0" presId="urn:microsoft.com/office/officeart/2005/8/layout/process4"/>
    <dgm:cxn modelId="{02306004-3295-44FD-891B-4185C2C20B81}" type="presParOf" srcId="{CD389228-3713-4CFA-A0EB-68F7B5A13494}" destId="{82D55F9E-E2DF-497C-8FB7-B7409124D9B6}" srcOrd="6" destOrd="0" presId="urn:microsoft.com/office/officeart/2005/8/layout/process4"/>
    <dgm:cxn modelId="{94699F53-31F5-42C9-9E53-334581B2B3FB}" type="presParOf" srcId="{82D55F9E-E2DF-497C-8FB7-B7409124D9B6}" destId="{882386D3-6FB2-44ED-99CB-D827D7D1ED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4B308F-DD3E-464B-BE39-A881074CC1CC}"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03FF3F01-92B0-4CEF-95DB-917F56DB1ABF}">
      <dgm:prSet/>
      <dgm:spPr/>
      <dgm:t>
        <a:bodyPr/>
        <a:lstStyle/>
        <a:p>
          <a:r>
            <a:rPr lang="nl-NL"/>
            <a:t>Er kan niet worden voldaan aan tenminste 3 van de 4 taalonderdelen of het examen “kennis van de Nederlandse maatschappij”. </a:t>
          </a:r>
          <a:endParaRPr lang="en-US"/>
        </a:p>
      </dgm:t>
    </dgm:pt>
    <dgm:pt modelId="{B71D94ED-B70B-4F41-9EC6-BAB982DCF0AC}" type="parTrans" cxnId="{2E5E6480-7E76-43D2-AA58-6F0F1DA48588}">
      <dgm:prSet/>
      <dgm:spPr/>
      <dgm:t>
        <a:bodyPr/>
        <a:lstStyle/>
        <a:p>
          <a:endParaRPr lang="en-US"/>
        </a:p>
      </dgm:t>
    </dgm:pt>
    <dgm:pt modelId="{9A30273A-2AC0-47C6-8B99-27E2346D6059}" type="sibTrans" cxnId="{2E5E6480-7E76-43D2-AA58-6F0F1DA48588}">
      <dgm:prSet/>
      <dgm:spPr/>
      <dgm:t>
        <a:bodyPr/>
        <a:lstStyle/>
        <a:p>
          <a:endParaRPr lang="en-US"/>
        </a:p>
      </dgm:t>
    </dgm:pt>
    <dgm:pt modelId="{EF5021A7-2052-4205-81CA-43D005A37392}">
      <dgm:prSet/>
      <dgm:spPr/>
      <dgm:t>
        <a:bodyPr/>
        <a:lstStyle/>
        <a:p>
          <a:r>
            <a:rPr lang="nl-NL" dirty="0"/>
            <a:t>Er kan niet worden voldaan aan het participatiegedeelte van de zelfredzaamheidroute met uitzondering van activiteiten van het participatieverklaringstraject en de module Arbeidsmarkt en Participatie.</a:t>
          </a:r>
          <a:endParaRPr lang="en-US" dirty="0"/>
        </a:p>
      </dgm:t>
    </dgm:pt>
    <dgm:pt modelId="{4FE377CF-9F9C-4446-BD7A-5E6D2F8F7AD2}" type="parTrans" cxnId="{29228703-3B20-4614-8B19-710206A12D31}">
      <dgm:prSet/>
      <dgm:spPr/>
      <dgm:t>
        <a:bodyPr/>
        <a:lstStyle/>
        <a:p>
          <a:endParaRPr lang="en-US"/>
        </a:p>
      </dgm:t>
    </dgm:pt>
    <dgm:pt modelId="{39A6A070-AEAA-4B4A-9BC5-74551ED5B120}" type="sibTrans" cxnId="{29228703-3B20-4614-8B19-710206A12D31}">
      <dgm:prSet/>
      <dgm:spPr/>
      <dgm:t>
        <a:bodyPr/>
        <a:lstStyle/>
        <a:p>
          <a:endParaRPr lang="en-US"/>
        </a:p>
      </dgm:t>
    </dgm:pt>
    <dgm:pt modelId="{6A792B7B-ABDF-400E-AE11-59CCAF9E570C}" type="pres">
      <dgm:prSet presAssocID="{E84B308F-DD3E-464B-BE39-A881074CC1CC}" presName="linear" presStyleCnt="0">
        <dgm:presLayoutVars>
          <dgm:animLvl val="lvl"/>
          <dgm:resizeHandles val="exact"/>
        </dgm:presLayoutVars>
      </dgm:prSet>
      <dgm:spPr/>
    </dgm:pt>
    <dgm:pt modelId="{CB5DDD88-DDA6-493B-BD04-76E12540AA3E}" type="pres">
      <dgm:prSet presAssocID="{03FF3F01-92B0-4CEF-95DB-917F56DB1ABF}" presName="parentText" presStyleLbl="node1" presStyleIdx="0" presStyleCnt="2">
        <dgm:presLayoutVars>
          <dgm:chMax val="0"/>
          <dgm:bulletEnabled val="1"/>
        </dgm:presLayoutVars>
      </dgm:prSet>
      <dgm:spPr/>
    </dgm:pt>
    <dgm:pt modelId="{0BD0BBB5-BD2D-4EB2-A58C-968B64FCE766}" type="pres">
      <dgm:prSet presAssocID="{9A30273A-2AC0-47C6-8B99-27E2346D6059}" presName="spacer" presStyleCnt="0"/>
      <dgm:spPr/>
    </dgm:pt>
    <dgm:pt modelId="{B9024892-5C28-4349-955B-C3E42E8500FF}" type="pres">
      <dgm:prSet presAssocID="{EF5021A7-2052-4205-81CA-43D005A37392}" presName="parentText" presStyleLbl="node1" presStyleIdx="1" presStyleCnt="2">
        <dgm:presLayoutVars>
          <dgm:chMax val="0"/>
          <dgm:bulletEnabled val="1"/>
        </dgm:presLayoutVars>
      </dgm:prSet>
      <dgm:spPr/>
    </dgm:pt>
  </dgm:ptLst>
  <dgm:cxnLst>
    <dgm:cxn modelId="{29228703-3B20-4614-8B19-710206A12D31}" srcId="{E84B308F-DD3E-464B-BE39-A881074CC1CC}" destId="{EF5021A7-2052-4205-81CA-43D005A37392}" srcOrd="1" destOrd="0" parTransId="{4FE377CF-9F9C-4446-BD7A-5E6D2F8F7AD2}" sibTransId="{39A6A070-AEAA-4B4A-9BC5-74551ED5B120}"/>
    <dgm:cxn modelId="{2E5E6480-7E76-43D2-AA58-6F0F1DA48588}" srcId="{E84B308F-DD3E-464B-BE39-A881074CC1CC}" destId="{03FF3F01-92B0-4CEF-95DB-917F56DB1ABF}" srcOrd="0" destOrd="0" parTransId="{B71D94ED-B70B-4F41-9EC6-BAB982DCF0AC}" sibTransId="{9A30273A-2AC0-47C6-8B99-27E2346D6059}"/>
    <dgm:cxn modelId="{EE83DA8C-AA49-4290-85A7-8A2EA89E795B}" type="presOf" srcId="{03FF3F01-92B0-4CEF-95DB-917F56DB1ABF}" destId="{CB5DDD88-DDA6-493B-BD04-76E12540AA3E}" srcOrd="0" destOrd="0" presId="urn:microsoft.com/office/officeart/2005/8/layout/vList2"/>
    <dgm:cxn modelId="{A08A27D1-6FFB-46E7-8939-1787E192746A}" type="presOf" srcId="{EF5021A7-2052-4205-81CA-43D005A37392}" destId="{B9024892-5C28-4349-955B-C3E42E8500FF}" srcOrd="0" destOrd="0" presId="urn:microsoft.com/office/officeart/2005/8/layout/vList2"/>
    <dgm:cxn modelId="{F18FF0EA-9E57-4498-9C44-32543C3169D0}" type="presOf" srcId="{E84B308F-DD3E-464B-BE39-A881074CC1CC}" destId="{6A792B7B-ABDF-400E-AE11-59CCAF9E570C}" srcOrd="0" destOrd="0" presId="urn:microsoft.com/office/officeart/2005/8/layout/vList2"/>
    <dgm:cxn modelId="{393912CB-244A-408A-96D9-9BF4EFA3A694}" type="presParOf" srcId="{6A792B7B-ABDF-400E-AE11-59CCAF9E570C}" destId="{CB5DDD88-DDA6-493B-BD04-76E12540AA3E}" srcOrd="0" destOrd="0" presId="urn:microsoft.com/office/officeart/2005/8/layout/vList2"/>
    <dgm:cxn modelId="{E434048D-0EBB-4688-B7D2-988566D44090}" type="presParOf" srcId="{6A792B7B-ABDF-400E-AE11-59CCAF9E570C}" destId="{0BD0BBB5-BD2D-4EB2-A58C-968B64FCE766}" srcOrd="1" destOrd="0" presId="urn:microsoft.com/office/officeart/2005/8/layout/vList2"/>
    <dgm:cxn modelId="{0C3D6D11-0050-4D20-A279-56EDBDDE11B5}" type="presParOf" srcId="{6A792B7B-ABDF-400E-AE11-59CCAF9E570C}" destId="{B9024892-5C28-4349-955B-C3E42E8500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BBEDD-C335-476E-B6EA-291E196CCE7D}">
      <dsp:nvSpPr>
        <dsp:cNvPr id="0" name=""/>
        <dsp:cNvSpPr/>
      </dsp:nvSpPr>
      <dsp:spPr>
        <a:xfrm>
          <a:off x="3014" y="708708"/>
          <a:ext cx="555925" cy="555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84386-E94D-4577-8EC9-9C92C48FE3DF}">
      <dsp:nvSpPr>
        <dsp:cNvPr id="0" name=""/>
        <dsp:cNvSpPr/>
      </dsp:nvSpPr>
      <dsp:spPr>
        <a:xfrm>
          <a:off x="3014"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Inburgeringstermijn 3 jaar.</a:t>
          </a:r>
          <a:endParaRPr lang="en-US" sz="1400" kern="1200" dirty="0"/>
        </a:p>
      </dsp:txBody>
      <dsp:txXfrm>
        <a:off x="3014" y="1384800"/>
        <a:ext cx="1588359" cy="1651531"/>
      </dsp:txXfrm>
    </dsp:sp>
    <dsp:sp modelId="{F469DF6E-00C9-4614-AE58-0BA9E6DDB9FD}">
      <dsp:nvSpPr>
        <dsp:cNvPr id="0" name=""/>
        <dsp:cNvSpPr/>
      </dsp:nvSpPr>
      <dsp:spPr>
        <a:xfrm>
          <a:off x="3014"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sp>
    <dsp:sp modelId="{671B7D3C-27C2-42A8-B2DE-109E1BDA18BD}">
      <dsp:nvSpPr>
        <dsp:cNvPr id="0" name=""/>
        <dsp:cNvSpPr/>
      </dsp:nvSpPr>
      <dsp:spPr>
        <a:xfrm>
          <a:off x="1869336" y="708708"/>
          <a:ext cx="555925" cy="555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77B67-3CD5-42E3-B386-BB17BD698ED0}">
      <dsp:nvSpPr>
        <dsp:cNvPr id="0" name=""/>
        <dsp:cNvSpPr/>
      </dsp:nvSpPr>
      <dsp:spPr>
        <a:xfrm>
          <a:off x="1869336"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Onvermogen om naar school te gaan.</a:t>
          </a:r>
        </a:p>
        <a:p>
          <a:pPr marL="0" lvl="0" indent="0" algn="l" defTabSz="622300">
            <a:lnSpc>
              <a:spcPct val="90000"/>
            </a:lnSpc>
            <a:spcBef>
              <a:spcPct val="0"/>
            </a:spcBef>
            <a:spcAft>
              <a:spcPct val="35000"/>
            </a:spcAft>
            <a:buNone/>
            <a:defRPr b="1"/>
          </a:pPr>
          <a:r>
            <a:rPr lang="nl-NL" sz="1400" kern="1200" dirty="0"/>
            <a:t>Onvermogen om examen te doen.  </a:t>
          </a:r>
          <a:endParaRPr lang="en-US" sz="1400" kern="1200" dirty="0"/>
        </a:p>
      </dsp:txBody>
      <dsp:txXfrm>
        <a:off x="1869336" y="1384800"/>
        <a:ext cx="1588359" cy="1651531"/>
      </dsp:txXfrm>
    </dsp:sp>
    <dsp:sp modelId="{09402D00-8FA7-4EF4-8226-51EFAFE2110C}">
      <dsp:nvSpPr>
        <dsp:cNvPr id="0" name=""/>
        <dsp:cNvSpPr/>
      </dsp:nvSpPr>
      <dsp:spPr>
        <a:xfrm>
          <a:off x="1869336"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sp>
    <dsp:sp modelId="{54AC6203-0DC7-45C6-9395-5568B57B0F48}">
      <dsp:nvSpPr>
        <dsp:cNvPr id="0" name=""/>
        <dsp:cNvSpPr/>
      </dsp:nvSpPr>
      <dsp:spPr>
        <a:xfrm>
          <a:off x="3735659" y="708708"/>
          <a:ext cx="555925" cy="555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326311-5347-4CC8-AEDC-8E00EB12E13D}">
      <dsp:nvSpPr>
        <dsp:cNvPr id="0" name=""/>
        <dsp:cNvSpPr/>
      </dsp:nvSpPr>
      <dsp:spPr>
        <a:xfrm>
          <a:off x="3735659"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Argonaut doet een medische beoordeling.</a:t>
          </a:r>
          <a:endParaRPr lang="en-US" sz="1400" kern="1200" dirty="0"/>
        </a:p>
      </dsp:txBody>
      <dsp:txXfrm>
        <a:off x="3735659" y="1384800"/>
        <a:ext cx="1588359" cy="1651531"/>
      </dsp:txXfrm>
    </dsp:sp>
    <dsp:sp modelId="{04CE0F98-AD01-4070-835A-079DEB5F7A52}">
      <dsp:nvSpPr>
        <dsp:cNvPr id="0" name=""/>
        <dsp:cNvSpPr/>
      </dsp:nvSpPr>
      <dsp:spPr>
        <a:xfrm>
          <a:off x="3735659"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nl-NL" sz="1100" kern="1200" dirty="0"/>
            <a:t>Ziekte of stoornis.</a:t>
          </a:r>
          <a:endParaRPr lang="en-US" sz="1100" kern="1200" dirty="0"/>
        </a:p>
        <a:p>
          <a:pPr marL="0" lvl="0" indent="0" algn="l" defTabSz="488950">
            <a:lnSpc>
              <a:spcPct val="90000"/>
            </a:lnSpc>
            <a:spcBef>
              <a:spcPct val="0"/>
            </a:spcBef>
            <a:spcAft>
              <a:spcPct val="35000"/>
            </a:spcAft>
            <a:buNone/>
          </a:pPr>
          <a:r>
            <a:rPr lang="nl-NL" sz="1100" kern="1200"/>
            <a:t>Langdurig.</a:t>
          </a:r>
          <a:endParaRPr lang="en-US" sz="1100" kern="1200"/>
        </a:p>
      </dsp:txBody>
      <dsp:txXfrm>
        <a:off x="3735659" y="3092224"/>
        <a:ext cx="1588359" cy="411067"/>
      </dsp:txXfrm>
    </dsp:sp>
    <dsp:sp modelId="{A4758DA1-3898-4296-A33C-4E92FAC994D3}">
      <dsp:nvSpPr>
        <dsp:cNvPr id="0" name=""/>
        <dsp:cNvSpPr/>
      </dsp:nvSpPr>
      <dsp:spPr>
        <a:xfrm>
          <a:off x="5601981" y="708708"/>
          <a:ext cx="555925" cy="55592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397AC0-FA0B-405F-8679-2E67FB8A6151}">
      <dsp:nvSpPr>
        <dsp:cNvPr id="0" name=""/>
        <dsp:cNvSpPr/>
      </dsp:nvSpPr>
      <dsp:spPr>
        <a:xfrm>
          <a:off x="5601981"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Beoordeling gerelateerd aan kaders. </a:t>
          </a:r>
        </a:p>
        <a:p>
          <a:pPr marL="0" lvl="0" indent="0" algn="l" defTabSz="622300">
            <a:lnSpc>
              <a:spcPct val="90000"/>
            </a:lnSpc>
            <a:spcBef>
              <a:spcPct val="0"/>
            </a:spcBef>
            <a:spcAft>
              <a:spcPct val="35000"/>
            </a:spcAft>
            <a:buNone/>
            <a:defRPr b="1"/>
          </a:pPr>
          <a:r>
            <a:rPr lang="nl-NL" sz="1400" kern="1200" dirty="0"/>
            <a:t>Deze liggen vast in de wetgeving.</a:t>
          </a:r>
          <a:endParaRPr lang="en-US" sz="1400" kern="1200" dirty="0"/>
        </a:p>
      </dsp:txBody>
      <dsp:txXfrm>
        <a:off x="5601981" y="1384800"/>
        <a:ext cx="1588359" cy="1651531"/>
      </dsp:txXfrm>
    </dsp:sp>
    <dsp:sp modelId="{1CE59FE9-B38F-4B4F-BB92-0C00E8202344}">
      <dsp:nvSpPr>
        <dsp:cNvPr id="0" name=""/>
        <dsp:cNvSpPr/>
      </dsp:nvSpPr>
      <dsp:spPr>
        <a:xfrm>
          <a:off x="5601981"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sp>
    <dsp:sp modelId="{236D62A8-3B26-4500-A702-F6147E372E3C}">
      <dsp:nvSpPr>
        <dsp:cNvPr id="0" name=""/>
        <dsp:cNvSpPr/>
      </dsp:nvSpPr>
      <dsp:spPr>
        <a:xfrm>
          <a:off x="7468303" y="708708"/>
          <a:ext cx="555925" cy="55592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E7B9B-D639-4D21-A6E4-B4EB301D4211}">
      <dsp:nvSpPr>
        <dsp:cNvPr id="0" name=""/>
        <dsp:cNvSpPr/>
      </dsp:nvSpPr>
      <dsp:spPr>
        <a:xfrm>
          <a:off x="7468303"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Verlenging: aaneengesloten periode van tenminste drie maanden. </a:t>
          </a:r>
        </a:p>
        <a:p>
          <a:pPr marL="0" lvl="0" indent="0" algn="l" defTabSz="622300">
            <a:lnSpc>
              <a:spcPct val="90000"/>
            </a:lnSpc>
            <a:spcBef>
              <a:spcPct val="0"/>
            </a:spcBef>
            <a:spcAft>
              <a:spcPct val="35000"/>
            </a:spcAft>
            <a:buNone/>
            <a:defRPr b="1"/>
          </a:pPr>
          <a:r>
            <a:rPr lang="nl-NL" sz="1400" kern="1200" dirty="0"/>
            <a:t>Deze periode ligt binnen de inburgeringstermijn. </a:t>
          </a:r>
          <a:endParaRPr lang="en-US" sz="1400" kern="1200" dirty="0"/>
        </a:p>
      </dsp:txBody>
      <dsp:txXfrm>
        <a:off x="7468303" y="1384800"/>
        <a:ext cx="1588359" cy="1651531"/>
      </dsp:txXfrm>
    </dsp:sp>
    <dsp:sp modelId="{4C529768-F7BA-42E8-8D90-22FE33708DB2}">
      <dsp:nvSpPr>
        <dsp:cNvPr id="0" name=""/>
        <dsp:cNvSpPr/>
      </dsp:nvSpPr>
      <dsp:spPr>
        <a:xfrm>
          <a:off x="7468303"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sp>
    <dsp:sp modelId="{CC6DBEAC-A3CC-4017-855F-6F5E1F2AB608}">
      <dsp:nvSpPr>
        <dsp:cNvPr id="0" name=""/>
        <dsp:cNvSpPr/>
      </dsp:nvSpPr>
      <dsp:spPr>
        <a:xfrm>
          <a:off x="9334625" y="708708"/>
          <a:ext cx="555925" cy="55592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9944A-FDFC-47CE-8EB3-C74D0C5C9FB2}">
      <dsp:nvSpPr>
        <dsp:cNvPr id="0" name=""/>
        <dsp:cNvSpPr/>
      </dsp:nvSpPr>
      <dsp:spPr>
        <a:xfrm>
          <a:off x="9334625" y="1384800"/>
          <a:ext cx="1588359" cy="165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dirty="0"/>
            <a:t>Ontheffing blijvend onvermogen, dit is vertaald naar vijf jaar. </a:t>
          </a:r>
        </a:p>
        <a:p>
          <a:pPr marL="0" lvl="0" indent="0" algn="l" defTabSz="622300">
            <a:lnSpc>
              <a:spcPct val="90000"/>
            </a:lnSpc>
            <a:spcBef>
              <a:spcPct val="0"/>
            </a:spcBef>
            <a:spcAft>
              <a:spcPct val="35000"/>
            </a:spcAft>
            <a:buNone/>
            <a:defRPr b="1"/>
          </a:pPr>
          <a:r>
            <a:rPr lang="nl-NL" sz="1400" kern="1200" dirty="0"/>
            <a:t>Naar de toekomst toe. </a:t>
          </a:r>
          <a:endParaRPr lang="en-US" sz="1400" kern="1200" dirty="0"/>
        </a:p>
      </dsp:txBody>
      <dsp:txXfrm>
        <a:off x="9334625" y="1384800"/>
        <a:ext cx="1588359" cy="1651531"/>
      </dsp:txXfrm>
    </dsp:sp>
    <dsp:sp modelId="{58C5F212-94CE-4BC5-9EDE-8AA217DCDB44}">
      <dsp:nvSpPr>
        <dsp:cNvPr id="0" name=""/>
        <dsp:cNvSpPr/>
      </dsp:nvSpPr>
      <dsp:spPr>
        <a:xfrm>
          <a:off x="9334625" y="3092224"/>
          <a:ext cx="1588359" cy="4110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18250-F2AB-4364-81F5-32A75B598545}">
      <dsp:nvSpPr>
        <dsp:cNvPr id="0" name=""/>
        <dsp:cNvSpPr/>
      </dsp:nvSpPr>
      <dsp:spPr>
        <a:xfrm>
          <a:off x="0" y="91615"/>
          <a:ext cx="516015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Verbandzorg/ verpleegzorg.</a:t>
          </a:r>
          <a:endParaRPr lang="en-US" sz="1900" kern="1200"/>
        </a:p>
      </dsp:txBody>
      <dsp:txXfrm>
        <a:off x="36845" y="128460"/>
        <a:ext cx="5086460" cy="681087"/>
      </dsp:txXfrm>
    </dsp:sp>
    <dsp:sp modelId="{031D46AB-D47B-4BAA-A859-8A2C016B9391}">
      <dsp:nvSpPr>
        <dsp:cNvPr id="0" name=""/>
        <dsp:cNvSpPr/>
      </dsp:nvSpPr>
      <dsp:spPr>
        <a:xfrm>
          <a:off x="0" y="901113"/>
          <a:ext cx="516015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Verzorging, niet planbare ADL zorg.</a:t>
          </a:r>
          <a:endParaRPr lang="en-US" sz="1900" kern="1200"/>
        </a:p>
      </dsp:txBody>
      <dsp:txXfrm>
        <a:off x="36845" y="937958"/>
        <a:ext cx="5086460" cy="681087"/>
      </dsp:txXfrm>
    </dsp:sp>
    <dsp:sp modelId="{FD69823B-4385-407F-917F-772523D9AD6B}">
      <dsp:nvSpPr>
        <dsp:cNvPr id="0" name=""/>
        <dsp:cNvSpPr/>
      </dsp:nvSpPr>
      <dsp:spPr>
        <a:xfrm>
          <a:off x="0" y="1710611"/>
          <a:ext cx="516015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24/7 Toezicht.</a:t>
          </a:r>
          <a:endParaRPr lang="en-US" sz="1900" kern="1200"/>
        </a:p>
      </dsp:txBody>
      <dsp:txXfrm>
        <a:off x="36845" y="1747456"/>
        <a:ext cx="5086460" cy="681087"/>
      </dsp:txXfrm>
    </dsp:sp>
    <dsp:sp modelId="{18F9B470-1202-4E58-A9E2-360F541FF751}">
      <dsp:nvSpPr>
        <dsp:cNvPr id="0" name=""/>
        <dsp:cNvSpPr/>
      </dsp:nvSpPr>
      <dsp:spPr>
        <a:xfrm>
          <a:off x="0" y="2520108"/>
          <a:ext cx="516015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In plaats van professionele zorg, gratis door huisgenoot gedaan.</a:t>
          </a:r>
          <a:endParaRPr lang="en-US" sz="1900" kern="1200"/>
        </a:p>
      </dsp:txBody>
      <dsp:txXfrm>
        <a:off x="36845" y="2556953"/>
        <a:ext cx="5086460" cy="681087"/>
      </dsp:txXfrm>
    </dsp:sp>
    <dsp:sp modelId="{02C20F47-711B-4EA1-9113-26EE9D3A3C2C}">
      <dsp:nvSpPr>
        <dsp:cNvPr id="0" name=""/>
        <dsp:cNvSpPr/>
      </dsp:nvSpPr>
      <dsp:spPr>
        <a:xfrm>
          <a:off x="0" y="3329606"/>
          <a:ext cx="516015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Er zijn oplossingen, bijvoorbeeld vanuit WMO, WLZ, JW, ZVW. </a:t>
          </a:r>
          <a:endParaRPr lang="en-US" sz="1900" kern="1200"/>
        </a:p>
      </dsp:txBody>
      <dsp:txXfrm>
        <a:off x="36845" y="3366451"/>
        <a:ext cx="508646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39746-CCA4-4EAE-9794-655E1DD38BC8}">
      <dsp:nvSpPr>
        <dsp:cNvPr id="0" name=""/>
        <dsp:cNvSpPr/>
      </dsp:nvSpPr>
      <dsp:spPr>
        <a:xfrm>
          <a:off x="0" y="0"/>
          <a:ext cx="8740800" cy="9266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Argonaut laat de inburgeraar de benodigde informatie aanleveren. Faciliteert dit door direct na het krijgen van een aanvraag een vragenlijst te sturen met uitleg aan behandelende sector.</a:t>
          </a:r>
          <a:endParaRPr lang="en-US" sz="1700" kern="1200"/>
        </a:p>
      </dsp:txBody>
      <dsp:txXfrm>
        <a:off x="27140" y="27140"/>
        <a:ext cx="7662582" cy="872360"/>
      </dsp:txXfrm>
    </dsp:sp>
    <dsp:sp modelId="{FFD608A8-6171-45F0-8208-9802847FC4CC}">
      <dsp:nvSpPr>
        <dsp:cNvPr id="0" name=""/>
        <dsp:cNvSpPr/>
      </dsp:nvSpPr>
      <dsp:spPr>
        <a:xfrm>
          <a:off x="732041" y="1095120"/>
          <a:ext cx="8740800" cy="9266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De inburgeraar is zelf verantwoordelijk voor aanleveren informatie.</a:t>
          </a:r>
          <a:endParaRPr lang="en-US" sz="1700" kern="1200"/>
        </a:p>
      </dsp:txBody>
      <dsp:txXfrm>
        <a:off x="759181" y="1122260"/>
        <a:ext cx="7352162" cy="872360"/>
      </dsp:txXfrm>
    </dsp:sp>
    <dsp:sp modelId="{A404ED15-6AE9-46A2-BDBD-54940F092DBC}">
      <dsp:nvSpPr>
        <dsp:cNvPr id="0" name=""/>
        <dsp:cNvSpPr/>
      </dsp:nvSpPr>
      <dsp:spPr>
        <a:xfrm>
          <a:off x="1453157" y="2190240"/>
          <a:ext cx="8740800" cy="9266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Arts kan de IQ test meewegen in beoordeling. Het afnemen van een IQ test ligt in het domein van de  psycholoog.</a:t>
          </a:r>
          <a:endParaRPr lang="en-US" sz="1700" kern="1200"/>
        </a:p>
      </dsp:txBody>
      <dsp:txXfrm>
        <a:off x="1480297" y="2217380"/>
        <a:ext cx="7363088" cy="872360"/>
      </dsp:txXfrm>
    </dsp:sp>
    <dsp:sp modelId="{A44495DE-DB7F-4F74-A94F-D46E6173D5AE}">
      <dsp:nvSpPr>
        <dsp:cNvPr id="0" name=""/>
        <dsp:cNvSpPr/>
      </dsp:nvSpPr>
      <dsp:spPr>
        <a:xfrm>
          <a:off x="2185199" y="3285359"/>
          <a:ext cx="8740800" cy="9266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Spreekuur: Arts van Argonaut beoordeelt aan de hand van eigen onderzoek. Stelt aanvullende vragen over functioneren en voorgeschiedenis. </a:t>
          </a:r>
          <a:endParaRPr lang="en-US" sz="1700" kern="1200"/>
        </a:p>
      </dsp:txBody>
      <dsp:txXfrm>
        <a:off x="2212339" y="3312499"/>
        <a:ext cx="7352162" cy="872360"/>
      </dsp:txXfrm>
    </dsp:sp>
    <dsp:sp modelId="{7D89B2B2-BD1F-43F4-8950-24831C6ACD02}">
      <dsp:nvSpPr>
        <dsp:cNvPr id="0" name=""/>
        <dsp:cNvSpPr/>
      </dsp:nvSpPr>
      <dsp:spPr>
        <a:xfrm>
          <a:off x="8138484" y="709722"/>
          <a:ext cx="602316" cy="60231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4005" y="709722"/>
        <a:ext cx="331274" cy="453243"/>
      </dsp:txXfrm>
    </dsp:sp>
    <dsp:sp modelId="{E51BC62D-CB50-4397-967A-3C11BC40DC46}">
      <dsp:nvSpPr>
        <dsp:cNvPr id="0" name=""/>
        <dsp:cNvSpPr/>
      </dsp:nvSpPr>
      <dsp:spPr>
        <a:xfrm>
          <a:off x="8870526" y="1804842"/>
          <a:ext cx="602316" cy="60231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6047" y="1804842"/>
        <a:ext cx="331274" cy="453243"/>
      </dsp:txXfrm>
    </dsp:sp>
    <dsp:sp modelId="{4DE35C61-0E2C-42F7-90B5-BC85E722FDD9}">
      <dsp:nvSpPr>
        <dsp:cNvPr id="0" name=""/>
        <dsp:cNvSpPr/>
      </dsp:nvSpPr>
      <dsp:spPr>
        <a:xfrm>
          <a:off x="9591642" y="2899962"/>
          <a:ext cx="602316" cy="60231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27163" y="2899962"/>
        <a:ext cx="331274" cy="453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B0240-FF12-44B9-A1B5-FB1A6B4A8C1D}">
      <dsp:nvSpPr>
        <dsp:cNvPr id="0" name=""/>
        <dsp:cNvSpPr/>
      </dsp:nvSpPr>
      <dsp:spPr>
        <a:xfrm>
          <a:off x="0" y="3454752"/>
          <a:ext cx="10926000" cy="7558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nl-NL" sz="1300" b="0" i="0" kern="1200" dirty="0"/>
            <a:t>verstandelijke beperking.</a:t>
          </a:r>
          <a:endParaRPr lang="en-US" sz="1300" kern="1200" dirty="0"/>
        </a:p>
      </dsp:txBody>
      <dsp:txXfrm>
        <a:off x="0" y="3454752"/>
        <a:ext cx="10926000" cy="755815"/>
      </dsp:txXfrm>
    </dsp:sp>
    <dsp:sp modelId="{5772EC78-55F3-45E3-B8EC-D47C28283A2A}">
      <dsp:nvSpPr>
        <dsp:cNvPr id="0" name=""/>
        <dsp:cNvSpPr/>
      </dsp:nvSpPr>
      <dsp:spPr>
        <a:xfrm rot="10800000">
          <a:off x="0" y="2303645"/>
          <a:ext cx="10926000" cy="116244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nl-NL" sz="1300" b="0" i="0" kern="1200" dirty="0"/>
            <a:t>lichamelijke belemmering, of</a:t>
          </a:r>
          <a:endParaRPr lang="en-US" sz="1300" kern="1200" dirty="0"/>
        </a:p>
      </dsp:txBody>
      <dsp:txXfrm rot="10800000">
        <a:off x="0" y="2303645"/>
        <a:ext cx="10926000" cy="755321"/>
      </dsp:txXfrm>
    </dsp:sp>
    <dsp:sp modelId="{732410CB-CFF4-4E6A-BA4F-7847DCC24127}">
      <dsp:nvSpPr>
        <dsp:cNvPr id="0" name=""/>
        <dsp:cNvSpPr/>
      </dsp:nvSpPr>
      <dsp:spPr>
        <a:xfrm rot="10800000">
          <a:off x="0" y="1152538"/>
          <a:ext cx="10926000" cy="116244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nl-NL" sz="1300" b="0" i="0" kern="1200" dirty="0"/>
            <a:t>psychische belemmering, of</a:t>
          </a:r>
          <a:endParaRPr lang="en-US" sz="1300" kern="1200" dirty="0"/>
        </a:p>
      </dsp:txBody>
      <dsp:txXfrm rot="10800000">
        <a:off x="0" y="1152538"/>
        <a:ext cx="10926000" cy="755321"/>
      </dsp:txXfrm>
    </dsp:sp>
    <dsp:sp modelId="{882386D3-6FB2-44ED-99CB-D827D7D1ED29}">
      <dsp:nvSpPr>
        <dsp:cNvPr id="0" name=""/>
        <dsp:cNvSpPr/>
      </dsp:nvSpPr>
      <dsp:spPr>
        <a:xfrm rot="10800000">
          <a:off x="0" y="1431"/>
          <a:ext cx="10926000" cy="116244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nl-NL" sz="1300" b="0" i="0" kern="1200"/>
            <a:t>Op verzoek van een inburgeringsplichtige kan door DUO op aanvraag van betrokkene namens de Minister van Sociale Zaken en Werkgelegenheid ontheffing worden verleend als betrokkene aantoont binnen een periode van 5 jaar na aanvraag niet in staat is te voldoen aan de inburgeringsplicht door een:</a:t>
          </a:r>
          <a:endParaRPr lang="en-US" sz="1300" kern="1200"/>
        </a:p>
      </dsp:txBody>
      <dsp:txXfrm rot="10800000">
        <a:off x="0" y="1431"/>
        <a:ext cx="10926000" cy="755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DDD88-DDA6-493B-BD04-76E12540AA3E}">
      <dsp:nvSpPr>
        <dsp:cNvPr id="0" name=""/>
        <dsp:cNvSpPr/>
      </dsp:nvSpPr>
      <dsp:spPr>
        <a:xfrm>
          <a:off x="0" y="31443"/>
          <a:ext cx="5160150" cy="202775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Er kan niet worden voldaan aan tenminste 3 van de 4 taalonderdelen of het examen “kennis van de Nederlandse maatschappij”. </a:t>
          </a:r>
          <a:endParaRPr lang="en-US" sz="2000" kern="1200"/>
        </a:p>
      </dsp:txBody>
      <dsp:txXfrm>
        <a:off x="98987" y="130430"/>
        <a:ext cx="4962176" cy="1829782"/>
      </dsp:txXfrm>
    </dsp:sp>
    <dsp:sp modelId="{B9024892-5C28-4349-955B-C3E42E8500FF}">
      <dsp:nvSpPr>
        <dsp:cNvPr id="0" name=""/>
        <dsp:cNvSpPr/>
      </dsp:nvSpPr>
      <dsp:spPr>
        <a:xfrm>
          <a:off x="0" y="2116800"/>
          <a:ext cx="5160150" cy="202775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Er kan niet worden voldaan aan het participatiegedeelte van de zelfredzaamheidroute met uitzondering van activiteiten van het participatieverklaringstraject en de module Arbeidsmarkt en Participatie.</a:t>
          </a:r>
          <a:endParaRPr lang="en-US" sz="2000" kern="1200" dirty="0"/>
        </a:p>
      </dsp:txBody>
      <dsp:txXfrm>
        <a:off x="98987" y="2215787"/>
        <a:ext cx="4962176" cy="18297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C6342F-8A37-41EC-A688-72A5A4BA0C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FD2254A-F78C-4762-8CF1-4DA70B23F9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054CFC-BAB7-4A9F-9D65-405C6616ABBB}" type="datetimeFigureOut">
              <a:rPr lang="nl-NL" smtClean="0"/>
              <a:t>4-4-2025</a:t>
            </a:fld>
            <a:endParaRPr lang="nl-NL"/>
          </a:p>
        </p:txBody>
      </p:sp>
      <p:sp>
        <p:nvSpPr>
          <p:cNvPr id="4" name="Tijdelijke aanduiding voor voettekst 3">
            <a:extLst>
              <a:ext uri="{FF2B5EF4-FFF2-40B4-BE49-F238E27FC236}">
                <a16:creationId xmlns:a16="http://schemas.microsoft.com/office/drawing/2014/main" id="{8F06211A-CF77-48BB-ABD3-B24B6408CD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D0661F1-6F27-460A-9614-FFBC3F389C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72619A-12AB-4A91-8A49-F6EF5FCE2EB1}" type="slidenum">
              <a:rPr lang="nl-NL" smtClean="0"/>
              <a:t>‹nr.›</a:t>
            </a:fld>
            <a:endParaRPr lang="nl-NL"/>
          </a:p>
        </p:txBody>
      </p:sp>
    </p:spTree>
    <p:extLst>
      <p:ext uri="{BB962C8B-B14F-4D97-AF65-F5344CB8AC3E}">
        <p14:creationId xmlns:p14="http://schemas.microsoft.com/office/powerpoint/2010/main" val="257260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F7E3B58D-361B-4837-84B9-18D71FD99E2F}" type="datetimeFigureOut">
              <a:rPr lang="nl-NL" smtClean="0"/>
              <a:pPr/>
              <a:t>4-4-2025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DE48BA3D-0680-485F-9882-A8DAC8FEA35A}" type="slidenum">
              <a:rPr lang="nl-NL" smtClean="0"/>
              <a:pPr/>
              <a:t>‹nr.›</a:t>
            </a:fld>
            <a:endParaRPr lang="nl-NL"/>
          </a:p>
        </p:txBody>
      </p:sp>
    </p:spTree>
    <p:extLst>
      <p:ext uri="{BB962C8B-B14F-4D97-AF65-F5344CB8AC3E}">
        <p14:creationId xmlns:p14="http://schemas.microsoft.com/office/powerpoint/2010/main" val="1934238153"/>
      </p:ext>
    </p:extLst>
  </p:cSld>
  <p:clrMap bg1="lt1" tx1="dk1" bg2="lt2" tx2="dk2" accent1="accent1" accent2="accent2" accent3="accent3" accent4="accent4" accent5="accent5" accent6="accent6" hlink="hlink" folHlink="folHlink"/>
  <p:notesStyle>
    <a:lvl1pPr marL="0" algn="l" defTabSz="532011" rtl="0" eaLnBrk="1" latinLnBrk="0" hangingPunct="1">
      <a:defRPr sz="1100" kern="1200">
        <a:solidFill>
          <a:schemeClr val="tx1"/>
        </a:solidFill>
        <a:latin typeface="+mn-lt"/>
        <a:ea typeface="+mn-ea"/>
        <a:cs typeface="+mn-cs"/>
      </a:defRPr>
    </a:lvl1pPr>
    <a:lvl2pPr marL="266005" algn="l" defTabSz="532011" rtl="0" eaLnBrk="1" latinLnBrk="0" hangingPunct="1">
      <a:defRPr sz="1100" kern="1200">
        <a:solidFill>
          <a:schemeClr val="tx1"/>
        </a:solidFill>
        <a:latin typeface="+mn-lt"/>
        <a:ea typeface="+mn-ea"/>
        <a:cs typeface="+mn-cs"/>
      </a:defRPr>
    </a:lvl2pPr>
    <a:lvl3pPr marL="532011" algn="l" defTabSz="532011" rtl="0" eaLnBrk="1" latinLnBrk="0" hangingPunct="1">
      <a:defRPr sz="1100" kern="1200">
        <a:solidFill>
          <a:schemeClr val="tx1"/>
        </a:solidFill>
        <a:latin typeface="+mn-lt"/>
        <a:ea typeface="+mn-ea"/>
        <a:cs typeface="+mn-cs"/>
      </a:defRPr>
    </a:lvl3pPr>
    <a:lvl4pPr marL="798016" algn="l" defTabSz="532011" rtl="0" eaLnBrk="1" latinLnBrk="0" hangingPunct="1">
      <a:defRPr sz="1100" kern="1200">
        <a:solidFill>
          <a:schemeClr val="tx1"/>
        </a:solidFill>
        <a:latin typeface="+mn-lt"/>
        <a:ea typeface="+mn-ea"/>
        <a:cs typeface="+mn-cs"/>
      </a:defRPr>
    </a:lvl4pPr>
    <a:lvl5pPr marL="1064021" algn="l" defTabSz="532011" rtl="0" eaLnBrk="1" latinLnBrk="0" hangingPunct="1">
      <a:defRPr sz="1100" kern="1200">
        <a:solidFill>
          <a:schemeClr val="tx1"/>
        </a:solidFill>
        <a:latin typeface="+mn-lt"/>
        <a:ea typeface="+mn-ea"/>
        <a:cs typeface="+mn-cs"/>
      </a:defRPr>
    </a:lvl5pPr>
    <a:lvl6pPr marL="1330027" algn="l" defTabSz="532011" rtl="0" eaLnBrk="1" latinLnBrk="0" hangingPunct="1">
      <a:defRPr sz="698" kern="1200">
        <a:solidFill>
          <a:schemeClr val="tx1"/>
        </a:solidFill>
        <a:latin typeface="+mn-lt"/>
        <a:ea typeface="+mn-ea"/>
        <a:cs typeface="+mn-cs"/>
      </a:defRPr>
    </a:lvl6pPr>
    <a:lvl7pPr marL="1596032" algn="l" defTabSz="532011" rtl="0" eaLnBrk="1" latinLnBrk="0" hangingPunct="1">
      <a:defRPr sz="698" kern="1200">
        <a:solidFill>
          <a:schemeClr val="tx1"/>
        </a:solidFill>
        <a:latin typeface="+mn-lt"/>
        <a:ea typeface="+mn-ea"/>
        <a:cs typeface="+mn-cs"/>
      </a:defRPr>
    </a:lvl7pPr>
    <a:lvl8pPr marL="1862037" algn="l" defTabSz="532011" rtl="0" eaLnBrk="1" latinLnBrk="0" hangingPunct="1">
      <a:defRPr sz="698" kern="1200">
        <a:solidFill>
          <a:schemeClr val="tx1"/>
        </a:solidFill>
        <a:latin typeface="+mn-lt"/>
        <a:ea typeface="+mn-ea"/>
        <a:cs typeface="+mn-cs"/>
      </a:defRPr>
    </a:lvl8pPr>
    <a:lvl9pPr marL="2128043" algn="l" defTabSz="532011" rtl="0" eaLnBrk="1" latinLnBrk="0" hangingPunct="1">
      <a:defRPr sz="6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1">
    <p:bg>
      <p:bgPr>
        <a:solidFill>
          <a:schemeClr val="accent1"/>
        </a:solidFill>
        <a:effectLst/>
      </p:bgPr>
    </p:bg>
    <p:spTree>
      <p:nvGrpSpPr>
        <p:cNvPr id="1" name=""/>
        <p:cNvGrpSpPr/>
        <p:nvPr/>
      </p:nvGrpSpPr>
      <p:grpSpPr>
        <a:xfrm>
          <a:off x="0" y="0"/>
          <a:ext cx="0" cy="0"/>
          <a:chOff x="0" y="0"/>
          <a:chExt cx="0" cy="0"/>
        </a:xfrm>
      </p:grpSpPr>
      <p:sp>
        <p:nvSpPr>
          <p:cNvPr id="8" name="Achtergrond 1">
            <a:extLst>
              <a:ext uri="{FF2B5EF4-FFF2-40B4-BE49-F238E27FC236}">
                <a16:creationId xmlns:a16="http://schemas.microsoft.com/office/drawing/2014/main" id="{AD1A45E9-B959-4F47-97EF-E6F2EE60F2A3}"/>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Achtergrond 2">
            <a:extLst>
              <a:ext uri="{FF2B5EF4-FFF2-40B4-BE49-F238E27FC236}">
                <a16:creationId xmlns:a16="http://schemas.microsoft.com/office/drawing/2014/main" id="{FE0A395A-03E5-47CA-BF62-2CEA9165BF80}"/>
              </a:ext>
            </a:extLst>
          </p:cNvPr>
          <p:cNvSpPr/>
          <p:nvPr userDrawn="1"/>
        </p:nvSpPr>
        <p:spPr>
          <a:xfrm>
            <a:off x="6096000" y="5147034"/>
            <a:ext cx="6096000" cy="1710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2" name="Input: voornaam, achternaam, functie">
            <a:extLst>
              <a:ext uri="{FF2B5EF4-FFF2-40B4-BE49-F238E27FC236}">
                <a16:creationId xmlns:a16="http://schemas.microsoft.com/office/drawing/2014/main" id="{0EC548A7-AE54-4CA3-BF22-A770255153C4}"/>
              </a:ext>
            </a:extLst>
          </p:cNvPr>
          <p:cNvSpPr>
            <a:spLocks noGrp="1"/>
          </p:cNvSpPr>
          <p:nvPr>
            <p:ph type="body" sz="quarter" idx="13" hasCustomPrompt="1"/>
          </p:nvPr>
        </p:nvSpPr>
        <p:spPr>
          <a:xfrm>
            <a:off x="6191250" y="5529438"/>
            <a:ext cx="5886450" cy="461665"/>
          </a:xfrm>
        </p:spPr>
        <p:txBody>
          <a:bodyPr>
            <a:noAutofit/>
          </a:bodyPr>
          <a:lstStyle>
            <a:lvl1pPr algn="ctr">
              <a:lnSpc>
                <a:spcPct val="100000"/>
              </a:lnSpc>
              <a:defRPr>
                <a:solidFill>
                  <a:schemeClr val="bg2"/>
                </a:solidFill>
              </a:defRPr>
            </a:lvl1pPr>
          </a:lstStyle>
          <a:p>
            <a:pPr lvl="0"/>
            <a:r>
              <a:rPr lang="nl-NL" dirty="0"/>
              <a:t>[voornaam achternaam, functie]</a:t>
            </a:r>
          </a:p>
        </p:txBody>
      </p:sp>
      <p:sp>
        <p:nvSpPr>
          <p:cNvPr id="13" name="Input: maand jaartal">
            <a:extLst>
              <a:ext uri="{FF2B5EF4-FFF2-40B4-BE49-F238E27FC236}">
                <a16:creationId xmlns:a16="http://schemas.microsoft.com/office/drawing/2014/main" id="{CD118569-4A69-4147-B9B5-EB5D3D50FBD1}"/>
              </a:ext>
            </a:extLst>
          </p:cNvPr>
          <p:cNvSpPr>
            <a:spLocks noGrp="1"/>
          </p:cNvSpPr>
          <p:nvPr>
            <p:ph type="body" sz="quarter" idx="14" hasCustomPrompt="1"/>
          </p:nvPr>
        </p:nvSpPr>
        <p:spPr>
          <a:xfrm>
            <a:off x="6191250" y="5905960"/>
            <a:ext cx="5886450" cy="461665"/>
          </a:xfrm>
        </p:spPr>
        <p:txBody>
          <a:bodyPr>
            <a:noAutofit/>
          </a:bodyPr>
          <a:lstStyle>
            <a:lvl1pPr algn="ctr">
              <a:lnSpc>
                <a:spcPct val="100000"/>
              </a:lnSpc>
              <a:defRPr>
                <a:solidFill>
                  <a:schemeClr val="bg2"/>
                </a:solidFill>
              </a:defRPr>
            </a:lvl1pPr>
          </a:lstStyle>
          <a:p>
            <a:pPr lvl="0"/>
            <a:r>
              <a:rPr lang="nl-NL" dirty="0"/>
              <a:t>[maand jaartal]</a:t>
            </a:r>
          </a:p>
        </p:txBody>
      </p:sp>
      <p:pic>
        <p:nvPicPr>
          <p:cNvPr id="9" name="Logo">
            <a:extLst>
              <a:ext uri="{FF2B5EF4-FFF2-40B4-BE49-F238E27FC236}">
                <a16:creationId xmlns:a16="http://schemas.microsoft.com/office/drawing/2014/main" id="{A4709178-2C42-423A-98E8-D87221E38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97" y="5713318"/>
            <a:ext cx="2743607" cy="578399"/>
          </a:xfrm>
          <a:prstGeom prst="rect">
            <a:avLst/>
          </a:prstGeom>
        </p:spPr>
      </p:pic>
      <p:sp>
        <p:nvSpPr>
          <p:cNvPr id="14" name="Input: titel">
            <a:extLst>
              <a:ext uri="{FF2B5EF4-FFF2-40B4-BE49-F238E27FC236}">
                <a16:creationId xmlns:a16="http://schemas.microsoft.com/office/drawing/2014/main" id="{1ED9906B-BB1C-4689-99D5-B73961784EAD}"/>
              </a:ext>
            </a:extLst>
          </p:cNvPr>
          <p:cNvSpPr>
            <a:spLocks noGrp="1"/>
          </p:cNvSpPr>
          <p:nvPr>
            <p:ph type="ctrTitle" hasCustomPrompt="1"/>
          </p:nvPr>
        </p:nvSpPr>
        <p:spPr>
          <a:xfrm>
            <a:off x="568800" y="1686560"/>
            <a:ext cx="11052000" cy="2123280"/>
          </a:xfrm>
        </p:spPr>
        <p:txBody>
          <a:bodyPr anchor="ctr" anchorCtr="0">
            <a:normAutofit/>
          </a:bodyPr>
          <a:lstStyle>
            <a:lvl1pPr algn="ctr">
              <a:lnSpc>
                <a:spcPct val="75000"/>
              </a:lnSpc>
              <a:defRPr sz="8000" b="0" spc="-440" baseline="0">
                <a:solidFill>
                  <a:schemeClr val="tx1"/>
                </a:solidFill>
                <a:effectLst/>
              </a:defRPr>
            </a:lvl1pPr>
          </a:lstStyle>
          <a:p>
            <a:r>
              <a:rPr lang="nl-NL" dirty="0"/>
              <a:t>[titel]</a:t>
            </a:r>
          </a:p>
        </p:txBody>
      </p:sp>
    </p:spTree>
    <p:extLst>
      <p:ext uri="{BB962C8B-B14F-4D97-AF65-F5344CB8AC3E}">
        <p14:creationId xmlns:p14="http://schemas.microsoft.com/office/powerpoint/2010/main" val="653822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8" name="Input: ondertitel">
            <a:extLst>
              <a:ext uri="{FF2B5EF4-FFF2-40B4-BE49-F238E27FC236}">
                <a16:creationId xmlns:a16="http://schemas.microsoft.com/office/drawing/2014/main" id="{737677D0-6813-4C9D-AAB9-44F4EB41F513}"/>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2 kolommen">
            <a:extLst>
              <a:ext uri="{FF2B5EF4-FFF2-40B4-BE49-F238E27FC236}">
                <a16:creationId xmlns:a16="http://schemas.microsoft.com/office/drawing/2014/main" id="{3B8D34B0-4817-423B-BA82-87DB20D60A0C}"/>
              </a:ext>
            </a:extLst>
          </p:cNvPr>
          <p:cNvSpPr>
            <a:spLocks noGrp="1"/>
          </p:cNvSpPr>
          <p:nvPr>
            <p:ph type="body" sz="quarter" idx="10" hasCustomPrompt="1"/>
          </p:nvPr>
        </p:nvSpPr>
        <p:spPr>
          <a:xfrm>
            <a:off x="612000" y="2016000"/>
            <a:ext cx="10926000" cy="4212000"/>
          </a:xfrm>
        </p:spPr>
        <p:txBody>
          <a:bodyPr numCol="2" spcCol="72000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dirty="0"/>
              <a:t>[tekst in twee kolommen]</a:t>
            </a:r>
          </a:p>
        </p:txBody>
      </p:sp>
      <p:sp>
        <p:nvSpPr>
          <p:cNvPr id="2" name="Tijdelijke aanduiding voor dianummer 1">
            <a:extLst>
              <a:ext uri="{FF2B5EF4-FFF2-40B4-BE49-F238E27FC236}">
                <a16:creationId xmlns:a16="http://schemas.microsoft.com/office/drawing/2014/main" id="{06A698F3-AFF7-4CFF-8BE3-62BD9CAAAA95}"/>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90023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2 kolommen grij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6" name="Input: ondertitel">
            <a:extLst>
              <a:ext uri="{FF2B5EF4-FFF2-40B4-BE49-F238E27FC236}">
                <a16:creationId xmlns:a16="http://schemas.microsoft.com/office/drawing/2014/main" id="{6ECC1BB9-DF69-436E-B8A7-1301D668C328}"/>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in 2 kolommen">
            <a:extLst>
              <a:ext uri="{FF2B5EF4-FFF2-40B4-BE49-F238E27FC236}">
                <a16:creationId xmlns:a16="http://schemas.microsoft.com/office/drawing/2014/main" id="{3B8D34B0-4817-423B-BA82-87DB20D60A0C}"/>
              </a:ext>
            </a:extLst>
          </p:cNvPr>
          <p:cNvSpPr>
            <a:spLocks noGrp="1"/>
          </p:cNvSpPr>
          <p:nvPr>
            <p:ph type="body" sz="quarter" idx="10" hasCustomPrompt="1"/>
          </p:nvPr>
        </p:nvSpPr>
        <p:spPr>
          <a:xfrm>
            <a:off x="612000" y="2016000"/>
            <a:ext cx="10926000" cy="4212000"/>
          </a:xfrm>
        </p:spPr>
        <p:txBody>
          <a:bodyPr numCol="2" spcCol="72000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dirty="0"/>
              <a:t>[tekst in twee kolommen]</a:t>
            </a:r>
          </a:p>
        </p:txBody>
      </p:sp>
      <p:sp>
        <p:nvSpPr>
          <p:cNvPr id="3" name="Tijdelijke aanduiding voor dianummer 2">
            <a:extLst>
              <a:ext uri="{FF2B5EF4-FFF2-40B4-BE49-F238E27FC236}">
                <a16:creationId xmlns:a16="http://schemas.microsoft.com/office/drawing/2014/main" id="{D32BC1BF-9989-4C1F-8C8E-BEA81650FCCE}"/>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294385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met brede foto recht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5A397C85-1335-45C2-BE55-B4A09EEDF7B1}"/>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612000" y="2016000"/>
            <a:ext cx="4917943"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Input: afbeelding">
            <a:extLst>
              <a:ext uri="{FF2B5EF4-FFF2-40B4-BE49-F238E27FC236}">
                <a16:creationId xmlns:a16="http://schemas.microsoft.com/office/drawing/2014/main" id="{D9236343-6280-40E2-90A8-EB8A9D1C7150}"/>
              </a:ext>
            </a:extLst>
          </p:cNvPr>
          <p:cNvSpPr>
            <a:spLocks noGrp="1"/>
          </p:cNvSpPr>
          <p:nvPr>
            <p:ph type="pic" sz="quarter" idx="11"/>
          </p:nvPr>
        </p:nvSpPr>
        <p:spPr>
          <a:xfrm>
            <a:off x="6096000" y="1742400"/>
            <a:ext cx="6096000" cy="5115600"/>
          </a:xfrm>
          <a:solidFill>
            <a:schemeClr val="bg1">
              <a:lumMod val="85000"/>
            </a:schemeClr>
          </a:solidFill>
        </p:spPr>
        <p:txBody>
          <a:bodyPr tIns="468000"/>
          <a:lstStyle>
            <a:lvl1pPr algn="ctr">
              <a:defRPr sz="2000"/>
            </a:lvl1pPr>
          </a:lstStyle>
          <a:p>
            <a:r>
              <a:rPr lang="nl-NL"/>
              <a:t>Klik op het pictogram als u een afbeelding wilt toevoegen</a:t>
            </a:r>
            <a:endParaRPr lang="nl-NL" dirty="0"/>
          </a:p>
        </p:txBody>
      </p:sp>
      <p:sp>
        <p:nvSpPr>
          <p:cNvPr id="3" name="Tijdelijke aanduiding voor dianummer 2">
            <a:extLst>
              <a:ext uri="{FF2B5EF4-FFF2-40B4-BE49-F238E27FC236}">
                <a16:creationId xmlns:a16="http://schemas.microsoft.com/office/drawing/2014/main" id="{6880546C-5719-4D4A-876C-709CE4C7E879}"/>
              </a:ext>
            </a:extLst>
          </p:cNvPr>
          <p:cNvSpPr>
            <a:spLocks noGrp="1"/>
          </p:cNvSpPr>
          <p:nvPr>
            <p:ph type="sldNum" sz="quarter" idx="13"/>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121020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met smalle foto recht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0DEA5194-B983-4D53-82BE-9B1832EBD3E1}"/>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612000" y="2016000"/>
            <a:ext cx="6732229"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Input: afbeelding">
            <a:extLst>
              <a:ext uri="{FF2B5EF4-FFF2-40B4-BE49-F238E27FC236}">
                <a16:creationId xmlns:a16="http://schemas.microsoft.com/office/drawing/2014/main" id="{D9236343-6280-40E2-90A8-EB8A9D1C7150}"/>
              </a:ext>
            </a:extLst>
          </p:cNvPr>
          <p:cNvSpPr>
            <a:spLocks noGrp="1"/>
          </p:cNvSpPr>
          <p:nvPr>
            <p:ph type="pic" sz="quarter" idx="11"/>
          </p:nvPr>
        </p:nvSpPr>
        <p:spPr>
          <a:xfrm>
            <a:off x="8360228" y="1742400"/>
            <a:ext cx="3831771" cy="5115600"/>
          </a:xfrm>
          <a:solidFill>
            <a:schemeClr val="bg1">
              <a:lumMod val="85000"/>
            </a:schemeClr>
          </a:solidFill>
        </p:spPr>
        <p:txBody>
          <a:bodyPr tIns="468000"/>
          <a:lstStyle>
            <a:lvl1pPr algn="ctr">
              <a:defRPr sz="2000"/>
            </a:lvl1pPr>
          </a:lstStyle>
          <a:p>
            <a:r>
              <a:rPr lang="nl-NL"/>
              <a:t>Klik op het pictogram als u een afbeelding wilt toevoegen</a:t>
            </a:r>
            <a:endParaRPr lang="nl-NL" dirty="0"/>
          </a:p>
        </p:txBody>
      </p:sp>
      <p:sp>
        <p:nvSpPr>
          <p:cNvPr id="10" name="Tijdelijke aanduiding voor dianummer 2">
            <a:extLst>
              <a:ext uri="{FF2B5EF4-FFF2-40B4-BE49-F238E27FC236}">
                <a16:creationId xmlns:a16="http://schemas.microsoft.com/office/drawing/2014/main" id="{2D78D0C0-056B-4C3A-81F6-2F243E73DA60}"/>
              </a:ext>
            </a:extLst>
          </p:cNvPr>
          <p:cNvSpPr>
            <a:spLocks noGrp="1"/>
          </p:cNvSpPr>
          <p:nvPr>
            <p:ph type="sldNum" sz="quarter" idx="13"/>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102991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met brede foto link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55FE4054-F1C3-4D12-8EA9-CAD1ECD1C227}"/>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6685028" y="2016000"/>
            <a:ext cx="4917943"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Input: afbeelding">
            <a:extLst>
              <a:ext uri="{FF2B5EF4-FFF2-40B4-BE49-F238E27FC236}">
                <a16:creationId xmlns:a16="http://schemas.microsoft.com/office/drawing/2014/main" id="{D9236343-6280-40E2-90A8-EB8A9D1C7150}"/>
              </a:ext>
            </a:extLst>
          </p:cNvPr>
          <p:cNvSpPr>
            <a:spLocks noGrp="1"/>
          </p:cNvSpPr>
          <p:nvPr>
            <p:ph type="pic" sz="quarter" idx="11"/>
          </p:nvPr>
        </p:nvSpPr>
        <p:spPr>
          <a:xfrm>
            <a:off x="0" y="1742400"/>
            <a:ext cx="6096000" cy="5115600"/>
          </a:xfrm>
          <a:solidFill>
            <a:schemeClr val="bg1">
              <a:lumMod val="85000"/>
            </a:schemeClr>
          </a:solidFill>
        </p:spPr>
        <p:txBody>
          <a:bodyPr tIns="468000"/>
          <a:lstStyle>
            <a:lvl1pPr algn="ctr">
              <a:defRPr sz="2000"/>
            </a:lvl1pPr>
          </a:lstStyle>
          <a:p>
            <a:r>
              <a:rPr lang="nl-NL"/>
              <a:t>Klik op het pictogram als u een afbeelding wilt toevoegen</a:t>
            </a:r>
            <a:endParaRPr lang="nl-NL" dirty="0"/>
          </a:p>
        </p:txBody>
      </p:sp>
      <p:sp>
        <p:nvSpPr>
          <p:cNvPr id="3" name="Tijdelijke aanduiding voor dianummer 2">
            <a:extLst>
              <a:ext uri="{FF2B5EF4-FFF2-40B4-BE49-F238E27FC236}">
                <a16:creationId xmlns:a16="http://schemas.microsoft.com/office/drawing/2014/main" id="{25B68C3F-A1B2-4E5E-8CE2-DBCCFEC17D51}"/>
              </a:ext>
            </a:extLst>
          </p:cNvPr>
          <p:cNvSpPr>
            <a:spLocks noGrp="1"/>
          </p:cNvSpPr>
          <p:nvPr>
            <p:ph type="sldNum" sz="quarter" idx="13"/>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15375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t smalle foto link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10" name="Input: ondertitel">
            <a:extLst>
              <a:ext uri="{FF2B5EF4-FFF2-40B4-BE49-F238E27FC236}">
                <a16:creationId xmlns:a16="http://schemas.microsoft.com/office/drawing/2014/main" id="{41E95CAD-9020-45E4-8510-6C1EC520621D}"/>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4870971" y="2016000"/>
            <a:ext cx="6732000"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Input: afbeelding">
            <a:extLst>
              <a:ext uri="{FF2B5EF4-FFF2-40B4-BE49-F238E27FC236}">
                <a16:creationId xmlns:a16="http://schemas.microsoft.com/office/drawing/2014/main" id="{D9236343-6280-40E2-90A8-EB8A9D1C7150}"/>
              </a:ext>
            </a:extLst>
          </p:cNvPr>
          <p:cNvSpPr>
            <a:spLocks noGrp="1"/>
          </p:cNvSpPr>
          <p:nvPr>
            <p:ph type="pic" sz="quarter" idx="11"/>
          </p:nvPr>
        </p:nvSpPr>
        <p:spPr>
          <a:xfrm>
            <a:off x="0" y="1742400"/>
            <a:ext cx="3830400" cy="5115600"/>
          </a:xfrm>
          <a:solidFill>
            <a:schemeClr val="bg1">
              <a:lumMod val="85000"/>
            </a:schemeClr>
          </a:solidFill>
        </p:spPr>
        <p:txBody>
          <a:bodyPr tIns="468000"/>
          <a:lstStyle>
            <a:lvl1pPr algn="ctr">
              <a:defRPr sz="2000"/>
            </a:lvl1pPr>
          </a:lstStyle>
          <a:p>
            <a:r>
              <a:rPr lang="nl-NL"/>
              <a:t>Klik op het pictogram als u een afbeelding wilt toevoegen</a:t>
            </a:r>
            <a:endParaRPr lang="nl-NL" dirty="0"/>
          </a:p>
        </p:txBody>
      </p:sp>
      <p:sp>
        <p:nvSpPr>
          <p:cNvPr id="3" name="Tijdelijke aanduiding voor dianummer 2">
            <a:extLst>
              <a:ext uri="{FF2B5EF4-FFF2-40B4-BE49-F238E27FC236}">
                <a16:creationId xmlns:a16="http://schemas.microsoft.com/office/drawing/2014/main" id="{D1B69F63-F185-4C9F-B033-FF787163E348}"/>
              </a:ext>
            </a:extLst>
          </p:cNvPr>
          <p:cNvSpPr>
            <a:spLocks noGrp="1"/>
          </p:cNvSpPr>
          <p:nvPr>
            <p:ph type="sldNum" sz="quarter" idx="13"/>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98479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t quote 1">
    <p:spTree>
      <p:nvGrpSpPr>
        <p:cNvPr id="1" name=""/>
        <p:cNvGrpSpPr/>
        <p:nvPr/>
      </p:nvGrpSpPr>
      <p:grpSpPr>
        <a:xfrm>
          <a:off x="0" y="0"/>
          <a:ext cx="0" cy="0"/>
          <a:chOff x="0" y="0"/>
          <a:chExt cx="0" cy="0"/>
        </a:xfrm>
      </p:grpSpPr>
      <p:sp>
        <p:nvSpPr>
          <p:cNvPr id="2" name="Achtergrond 1">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3" name="Achtergrond 2">
            <a:extLst>
              <a:ext uri="{FF2B5EF4-FFF2-40B4-BE49-F238E27FC236}">
                <a16:creationId xmlns:a16="http://schemas.microsoft.com/office/drawing/2014/main" id="{BFE47826-5D7E-4AA5-A292-ECC092B91E50}"/>
              </a:ext>
            </a:extLst>
          </p:cNvPr>
          <p:cNvSpPr/>
          <p:nvPr userDrawn="1"/>
        </p:nvSpPr>
        <p:spPr>
          <a:xfrm>
            <a:off x="6096000" y="1741714"/>
            <a:ext cx="6096000" cy="5116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solidFill>
                <a:schemeClr val="bg1"/>
              </a:solidFill>
            </a:endParaRPr>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5A397C85-1335-45C2-BE55-B4A09EEDF7B1}"/>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612000" y="2016000"/>
            <a:ext cx="4917943"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Input: quote">
            <a:extLst>
              <a:ext uri="{FF2B5EF4-FFF2-40B4-BE49-F238E27FC236}">
                <a16:creationId xmlns:a16="http://schemas.microsoft.com/office/drawing/2014/main" id="{3E4F3CAD-9783-494F-936E-72745D7A343F}"/>
              </a:ext>
            </a:extLst>
          </p:cNvPr>
          <p:cNvSpPr>
            <a:spLocks noGrp="1"/>
          </p:cNvSpPr>
          <p:nvPr>
            <p:ph type="body" sz="quarter" idx="13" hasCustomPrompt="1"/>
          </p:nvPr>
        </p:nvSpPr>
        <p:spPr>
          <a:xfrm>
            <a:off x="6829200" y="2016000"/>
            <a:ext cx="4662000" cy="4212000"/>
          </a:xfrm>
        </p:spPr>
        <p:txBody>
          <a:bodyPr/>
          <a:lstStyle>
            <a:lvl1pPr>
              <a:lnSpc>
                <a:spcPct val="87000"/>
              </a:lnSpc>
              <a:buNone/>
              <a:defRPr sz="3600" spc="-90" baseline="0">
                <a:solidFill>
                  <a:schemeClr val="bg1"/>
                </a:solidFill>
              </a:defRPr>
            </a:lvl1pPr>
          </a:lstStyle>
          <a:p>
            <a:pPr lvl="0"/>
            <a:r>
              <a:rPr lang="nl-NL" dirty="0"/>
              <a:t>[quote]</a:t>
            </a:r>
          </a:p>
        </p:txBody>
      </p:sp>
      <p:sp>
        <p:nvSpPr>
          <p:cNvPr id="10" name="Tijdelijke aanduiding voor dianummer 2">
            <a:extLst>
              <a:ext uri="{FF2B5EF4-FFF2-40B4-BE49-F238E27FC236}">
                <a16:creationId xmlns:a16="http://schemas.microsoft.com/office/drawing/2014/main" id="{0F1AB17D-DE8C-4458-9E4B-645AFBFB8D68}"/>
              </a:ext>
            </a:extLst>
          </p:cNvPr>
          <p:cNvSpPr>
            <a:spLocks noGrp="1"/>
          </p:cNvSpPr>
          <p:nvPr>
            <p:ph type="sldNum" sz="quarter" idx="14"/>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346758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met quote 2">
    <p:spTree>
      <p:nvGrpSpPr>
        <p:cNvPr id="1" name=""/>
        <p:cNvGrpSpPr/>
        <p:nvPr/>
      </p:nvGrpSpPr>
      <p:grpSpPr>
        <a:xfrm>
          <a:off x="0" y="0"/>
          <a:ext cx="0" cy="0"/>
          <a:chOff x="0" y="0"/>
          <a:chExt cx="0" cy="0"/>
        </a:xfrm>
      </p:grpSpPr>
      <p:sp>
        <p:nvSpPr>
          <p:cNvPr id="2" name="Achtergrond 1">
            <a:extLst>
              <a:ext uri="{FF2B5EF4-FFF2-40B4-BE49-F238E27FC236}">
                <a16:creationId xmlns:a16="http://schemas.microsoft.com/office/drawing/2014/main" id="{1D7BED13-815E-40F2-8797-AA9B82A3FA7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3" name="Achtergrond 2">
            <a:extLst>
              <a:ext uri="{FF2B5EF4-FFF2-40B4-BE49-F238E27FC236}">
                <a16:creationId xmlns:a16="http://schemas.microsoft.com/office/drawing/2014/main" id="{BFE47826-5D7E-4AA5-A292-ECC092B91E50}"/>
              </a:ext>
            </a:extLst>
          </p:cNvPr>
          <p:cNvSpPr/>
          <p:nvPr userDrawn="1"/>
        </p:nvSpPr>
        <p:spPr>
          <a:xfrm>
            <a:off x="6096000" y="1741714"/>
            <a:ext cx="6096000" cy="5116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solidFill>
                <a:schemeClr val="bg1"/>
              </a:solidFill>
            </a:endParaRPr>
          </a:p>
        </p:txBody>
      </p:sp>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5A397C85-1335-45C2-BE55-B4A09EEDF7B1}"/>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p:nvPr>
        </p:nvSpPr>
        <p:spPr>
          <a:xfrm>
            <a:off x="612000" y="2016000"/>
            <a:ext cx="4917943" cy="4212000"/>
          </a:xfrm>
        </p:spPr>
        <p:txBody>
          <a:bodyPr numCol="1" spcCol="0"/>
          <a:lstStyle>
            <a:lvl1pPr>
              <a:lnSpc>
                <a:spcPct val="98000"/>
              </a:lnSpc>
              <a:defRPr sz="1700" spc="-30"/>
            </a:lvl1pPr>
            <a:lvl2pPr>
              <a:lnSpc>
                <a:spcPct val="98000"/>
              </a:lnSpc>
              <a:defRPr sz="1700" spc="-30"/>
            </a:lvl2pPr>
            <a:lvl3pPr>
              <a:lnSpc>
                <a:spcPct val="98000"/>
              </a:lnSpc>
              <a:defRPr sz="1700" spc="-30"/>
            </a:lvl3pPr>
            <a:lvl4pPr>
              <a:lnSpc>
                <a:spcPct val="98000"/>
              </a:lnSpc>
              <a:defRPr sz="1700" spc="-30"/>
            </a:lvl4pPr>
            <a:lvl5pPr>
              <a:lnSpc>
                <a:spcPct val="98000"/>
              </a:lnSpc>
              <a:defRPr sz="1700" spc="-3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Input: quote">
            <a:extLst>
              <a:ext uri="{FF2B5EF4-FFF2-40B4-BE49-F238E27FC236}">
                <a16:creationId xmlns:a16="http://schemas.microsoft.com/office/drawing/2014/main" id="{3E4F3CAD-9783-494F-936E-72745D7A343F}"/>
              </a:ext>
            </a:extLst>
          </p:cNvPr>
          <p:cNvSpPr>
            <a:spLocks noGrp="1"/>
          </p:cNvSpPr>
          <p:nvPr>
            <p:ph type="body" sz="quarter" idx="13" hasCustomPrompt="1"/>
          </p:nvPr>
        </p:nvSpPr>
        <p:spPr>
          <a:xfrm>
            <a:off x="6829200" y="2016000"/>
            <a:ext cx="4662000" cy="4212000"/>
          </a:xfrm>
        </p:spPr>
        <p:txBody>
          <a:bodyPr/>
          <a:lstStyle>
            <a:lvl1pPr>
              <a:lnSpc>
                <a:spcPct val="87000"/>
              </a:lnSpc>
              <a:buNone/>
              <a:defRPr sz="3600" spc="-90" baseline="0">
                <a:solidFill>
                  <a:schemeClr val="bg1"/>
                </a:solidFill>
              </a:defRPr>
            </a:lvl1pPr>
          </a:lstStyle>
          <a:p>
            <a:pPr lvl="0"/>
            <a:r>
              <a:rPr lang="nl-NL" dirty="0"/>
              <a:t>[quote]</a:t>
            </a:r>
          </a:p>
        </p:txBody>
      </p:sp>
      <p:sp>
        <p:nvSpPr>
          <p:cNvPr id="11" name="Tijdelijke aanduiding voor dianummer 2">
            <a:extLst>
              <a:ext uri="{FF2B5EF4-FFF2-40B4-BE49-F238E27FC236}">
                <a16:creationId xmlns:a16="http://schemas.microsoft.com/office/drawing/2014/main" id="{E74337E4-8481-41F7-B63F-C46487B4BC3B}"/>
              </a:ext>
            </a:extLst>
          </p:cNvPr>
          <p:cNvSpPr>
            <a:spLocks noGrp="1"/>
          </p:cNvSpPr>
          <p:nvPr>
            <p:ph type="sldNum" sz="quarter" idx="14"/>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375369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Tekst op kleur">
    <p:spTree>
      <p:nvGrpSpPr>
        <p:cNvPr id="1" name=""/>
        <p:cNvGrpSpPr/>
        <p:nvPr/>
      </p:nvGrpSpPr>
      <p:grpSpPr>
        <a:xfrm>
          <a:off x="0" y="0"/>
          <a:ext cx="0" cy="0"/>
          <a:chOff x="0" y="0"/>
          <a:chExt cx="0" cy="0"/>
        </a:xfrm>
      </p:grpSpPr>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9" name="Input: ondertitel">
            <a:extLst>
              <a:ext uri="{FF2B5EF4-FFF2-40B4-BE49-F238E27FC236}">
                <a16:creationId xmlns:a16="http://schemas.microsoft.com/office/drawing/2014/main" id="{5A397C85-1335-45C2-BE55-B4A09EEDF7B1}"/>
              </a:ext>
            </a:extLst>
          </p:cNvPr>
          <p:cNvSpPr>
            <a:spLocks noGrp="1"/>
          </p:cNvSpPr>
          <p:nvPr>
            <p:ph type="body" sz="quarter" idx="12"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7" name="Input: tekst">
            <a:extLst>
              <a:ext uri="{FF2B5EF4-FFF2-40B4-BE49-F238E27FC236}">
                <a16:creationId xmlns:a16="http://schemas.microsoft.com/office/drawing/2014/main" id="{3B8D34B0-4817-423B-BA82-87DB20D60A0C}"/>
              </a:ext>
            </a:extLst>
          </p:cNvPr>
          <p:cNvSpPr>
            <a:spLocks noGrp="1"/>
          </p:cNvSpPr>
          <p:nvPr>
            <p:ph type="body" sz="quarter" idx="10" hasCustomPrompt="1"/>
          </p:nvPr>
        </p:nvSpPr>
        <p:spPr>
          <a:xfrm>
            <a:off x="647700" y="2580938"/>
            <a:ext cx="3204000" cy="3312000"/>
          </a:xfrm>
          <a:solidFill>
            <a:schemeClr val="accent1"/>
          </a:solidFill>
        </p:spPr>
        <p:txBody>
          <a:bodyPr lIns="126000" tIns="108000" rIns="108000" bIns="72000" numCol="1" spcCol="0"/>
          <a:lstStyle>
            <a:lvl1pPr>
              <a:lnSpc>
                <a:spcPct val="98000"/>
              </a:lnSpc>
              <a:spcAft>
                <a:spcPts val="1000"/>
              </a:spcAft>
              <a:defRPr sz="2400" b="1" spc="-30">
                <a:solidFill>
                  <a:schemeClr val="bg1"/>
                </a:solidFill>
              </a:defRPr>
            </a:lvl1pPr>
            <a:lvl2pPr marL="0" indent="0">
              <a:lnSpc>
                <a:spcPct val="90000"/>
              </a:lnSpc>
              <a:buClr>
                <a:schemeClr val="accent1"/>
              </a:buClr>
              <a:buSzPct val="25000"/>
              <a:buFont typeface="Calibri" panose="020F0502020204030204" pitchFamily="34" charset="0"/>
              <a:buChar char="'"/>
              <a:defRPr sz="2400" spc="-30">
                <a:solidFill>
                  <a:schemeClr val="bg1"/>
                </a:solidFill>
              </a:defRPr>
            </a:lvl2pPr>
            <a:lvl3pPr>
              <a:lnSpc>
                <a:spcPct val="98000"/>
              </a:lnSpc>
              <a:defRPr sz="1700" spc="-30"/>
            </a:lvl3pPr>
            <a:lvl4pPr>
              <a:lnSpc>
                <a:spcPct val="98000"/>
              </a:lnSpc>
              <a:defRPr sz="1700" spc="-30"/>
            </a:lvl4pPr>
            <a:lvl5pPr>
              <a:lnSpc>
                <a:spcPct val="98000"/>
              </a:lnSpc>
              <a:defRPr sz="1700" spc="-30"/>
            </a:lvl5pPr>
          </a:lstStyle>
          <a:p>
            <a:pPr lvl="0"/>
            <a:r>
              <a:rPr lang="nl-NL" dirty="0"/>
              <a:t>[kop] (tekst=niveau 2)</a:t>
            </a:r>
          </a:p>
        </p:txBody>
      </p:sp>
      <p:sp>
        <p:nvSpPr>
          <p:cNvPr id="10" name="Input: tekst">
            <a:extLst>
              <a:ext uri="{FF2B5EF4-FFF2-40B4-BE49-F238E27FC236}">
                <a16:creationId xmlns:a16="http://schemas.microsoft.com/office/drawing/2014/main" id="{D747D58D-A839-40FB-A46A-B83D2154194E}"/>
              </a:ext>
            </a:extLst>
          </p:cNvPr>
          <p:cNvSpPr>
            <a:spLocks noGrp="1"/>
          </p:cNvSpPr>
          <p:nvPr>
            <p:ph type="body" sz="quarter" idx="13" hasCustomPrompt="1"/>
          </p:nvPr>
        </p:nvSpPr>
        <p:spPr>
          <a:xfrm>
            <a:off x="4494000" y="2580938"/>
            <a:ext cx="3204000" cy="3312000"/>
          </a:xfrm>
          <a:solidFill>
            <a:schemeClr val="accent1"/>
          </a:solidFill>
        </p:spPr>
        <p:txBody>
          <a:bodyPr lIns="126000" tIns="108000" rIns="108000" bIns="72000" numCol="1" spcCol="0"/>
          <a:lstStyle>
            <a:lvl1pPr>
              <a:lnSpc>
                <a:spcPct val="98000"/>
              </a:lnSpc>
              <a:spcAft>
                <a:spcPts val="1000"/>
              </a:spcAft>
              <a:defRPr sz="2400" b="1" spc="-30">
                <a:solidFill>
                  <a:schemeClr val="bg1"/>
                </a:solidFill>
              </a:defRPr>
            </a:lvl1pPr>
            <a:lvl2pPr marL="0" indent="0">
              <a:lnSpc>
                <a:spcPct val="90000"/>
              </a:lnSpc>
              <a:buClr>
                <a:schemeClr val="accent1"/>
              </a:buClr>
              <a:buSzPct val="25000"/>
              <a:buFont typeface="Calibri" panose="020F0502020204030204" pitchFamily="34" charset="0"/>
              <a:buChar char="'"/>
              <a:defRPr sz="2400" spc="-30">
                <a:solidFill>
                  <a:schemeClr val="bg1"/>
                </a:solidFill>
              </a:defRPr>
            </a:lvl2pPr>
            <a:lvl3pPr>
              <a:lnSpc>
                <a:spcPct val="98000"/>
              </a:lnSpc>
              <a:defRPr sz="1700" spc="-30"/>
            </a:lvl3pPr>
            <a:lvl4pPr>
              <a:lnSpc>
                <a:spcPct val="98000"/>
              </a:lnSpc>
              <a:defRPr sz="1700" spc="-30"/>
            </a:lvl4pPr>
            <a:lvl5pPr>
              <a:lnSpc>
                <a:spcPct val="98000"/>
              </a:lnSpc>
              <a:defRPr sz="1700" spc="-30"/>
            </a:lvl5pPr>
          </a:lstStyle>
          <a:p>
            <a:pPr lvl="0"/>
            <a:r>
              <a:rPr lang="nl-NL" dirty="0"/>
              <a:t>[kop] (tekst=niveau 2)</a:t>
            </a:r>
          </a:p>
        </p:txBody>
      </p:sp>
      <p:sp>
        <p:nvSpPr>
          <p:cNvPr id="11" name="Input: tekst">
            <a:extLst>
              <a:ext uri="{FF2B5EF4-FFF2-40B4-BE49-F238E27FC236}">
                <a16:creationId xmlns:a16="http://schemas.microsoft.com/office/drawing/2014/main" id="{EF0F7431-9B89-4445-A9C7-A7D6F760A0E1}"/>
              </a:ext>
            </a:extLst>
          </p:cNvPr>
          <p:cNvSpPr>
            <a:spLocks noGrp="1"/>
          </p:cNvSpPr>
          <p:nvPr>
            <p:ph type="body" sz="quarter" idx="14" hasCustomPrompt="1"/>
          </p:nvPr>
        </p:nvSpPr>
        <p:spPr>
          <a:xfrm>
            <a:off x="8340300" y="2580938"/>
            <a:ext cx="3204000" cy="3312000"/>
          </a:xfrm>
          <a:solidFill>
            <a:schemeClr val="accent1"/>
          </a:solidFill>
        </p:spPr>
        <p:txBody>
          <a:bodyPr lIns="126000" tIns="108000" rIns="108000" bIns="72000" numCol="1" spcCol="0"/>
          <a:lstStyle>
            <a:lvl1pPr>
              <a:lnSpc>
                <a:spcPct val="98000"/>
              </a:lnSpc>
              <a:spcAft>
                <a:spcPts val="1000"/>
              </a:spcAft>
              <a:defRPr sz="2400" b="1" spc="-30">
                <a:solidFill>
                  <a:schemeClr val="bg1"/>
                </a:solidFill>
              </a:defRPr>
            </a:lvl1pPr>
            <a:lvl2pPr marL="0" indent="0">
              <a:lnSpc>
                <a:spcPct val="90000"/>
              </a:lnSpc>
              <a:buClr>
                <a:schemeClr val="accent1"/>
              </a:buClr>
              <a:buSzPct val="25000"/>
              <a:buFont typeface="Calibri" panose="020F0502020204030204" pitchFamily="34" charset="0"/>
              <a:buChar char="'"/>
              <a:defRPr sz="2400" spc="-30">
                <a:solidFill>
                  <a:schemeClr val="bg1"/>
                </a:solidFill>
              </a:defRPr>
            </a:lvl2pPr>
            <a:lvl3pPr>
              <a:lnSpc>
                <a:spcPct val="98000"/>
              </a:lnSpc>
              <a:defRPr sz="1700" spc="-30"/>
            </a:lvl3pPr>
            <a:lvl4pPr>
              <a:lnSpc>
                <a:spcPct val="98000"/>
              </a:lnSpc>
              <a:defRPr sz="1700" spc="-30"/>
            </a:lvl4pPr>
            <a:lvl5pPr>
              <a:lnSpc>
                <a:spcPct val="98000"/>
              </a:lnSpc>
              <a:defRPr sz="1700" spc="-30"/>
            </a:lvl5pPr>
          </a:lstStyle>
          <a:p>
            <a:pPr lvl="0"/>
            <a:r>
              <a:rPr lang="nl-NL" dirty="0"/>
              <a:t>[kop] (tekst=niveau 2)</a:t>
            </a:r>
          </a:p>
        </p:txBody>
      </p:sp>
      <p:sp>
        <p:nvSpPr>
          <p:cNvPr id="12" name="Input: ondertitel">
            <a:extLst>
              <a:ext uri="{FF2B5EF4-FFF2-40B4-BE49-F238E27FC236}">
                <a16:creationId xmlns:a16="http://schemas.microsoft.com/office/drawing/2014/main" id="{1973FA0A-D31B-44DC-BFB7-A6C6FE57FE8C}"/>
              </a:ext>
            </a:extLst>
          </p:cNvPr>
          <p:cNvSpPr>
            <a:spLocks noGrp="1"/>
          </p:cNvSpPr>
          <p:nvPr>
            <p:ph type="body" sz="quarter" idx="15" hasCustomPrompt="1"/>
          </p:nvPr>
        </p:nvSpPr>
        <p:spPr>
          <a:xfrm>
            <a:off x="647700" y="1890572"/>
            <a:ext cx="10896600" cy="498598"/>
          </a:xfrm>
        </p:spPr>
        <p:txBody>
          <a:bodyPr>
            <a:noAutofit/>
          </a:bodyPr>
          <a:lstStyle>
            <a:lvl1pPr algn="ctr">
              <a:lnSpc>
                <a:spcPct val="90000"/>
              </a:lnSpc>
              <a:buNone/>
              <a:defRPr sz="3600" spc="0" baseline="0">
                <a:solidFill>
                  <a:schemeClr val="tx2"/>
                </a:solidFill>
              </a:defRPr>
            </a:lvl1pPr>
          </a:lstStyle>
          <a:p>
            <a:pPr lvl="0"/>
            <a:r>
              <a:rPr lang="nl-NL" dirty="0"/>
              <a:t>[optioneel: kop]</a:t>
            </a:r>
          </a:p>
        </p:txBody>
      </p:sp>
      <p:sp>
        <p:nvSpPr>
          <p:cNvPr id="2" name="Tijdelijke aanduiding voor dianummer 1">
            <a:extLst>
              <a:ext uri="{FF2B5EF4-FFF2-40B4-BE49-F238E27FC236}">
                <a16:creationId xmlns:a16="http://schemas.microsoft.com/office/drawing/2014/main" id="{FD1AC1DF-4491-4943-AF46-D63A0F21099D}"/>
              </a:ext>
            </a:extLst>
          </p:cNvPr>
          <p:cNvSpPr>
            <a:spLocks noGrp="1"/>
          </p:cNvSpPr>
          <p:nvPr>
            <p:ph type="sldNum" sz="quarter" idx="16"/>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09297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oorstellen 1 persoon">
    <p:bg>
      <p:bgRef idx="1001">
        <a:schemeClr val="bg1"/>
      </p:bgRef>
    </p:bg>
    <p:spTree>
      <p:nvGrpSpPr>
        <p:cNvPr id="1" name=""/>
        <p:cNvGrpSpPr/>
        <p:nvPr/>
      </p:nvGrpSpPr>
      <p:grpSpPr>
        <a:xfrm>
          <a:off x="0" y="0"/>
          <a:ext cx="0" cy="0"/>
          <a:chOff x="0" y="0"/>
          <a:chExt cx="0" cy="0"/>
        </a:xfrm>
      </p:grpSpPr>
      <p:sp>
        <p:nvSpPr>
          <p:cNvPr id="8" name="Achtergrond">
            <a:extLst>
              <a:ext uri="{FF2B5EF4-FFF2-40B4-BE49-F238E27FC236}">
                <a16:creationId xmlns:a16="http://schemas.microsoft.com/office/drawing/2014/main" id="{833783F0-1BD3-4E12-8D0C-17F17E6C6B95}"/>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4" name="Logo">
            <a:extLst>
              <a:ext uri="{FF2B5EF4-FFF2-40B4-BE49-F238E27FC236}">
                <a16:creationId xmlns:a16="http://schemas.microsoft.com/office/drawing/2014/main" id="{B6C614F0-F896-4295-98D6-063DC646CB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45010" y="0"/>
            <a:ext cx="1046990" cy="1089661"/>
          </a:xfrm>
          <a:prstGeom prst="rect">
            <a:avLst/>
          </a:prstGeom>
        </p:spPr>
      </p:pic>
      <p:sp>
        <p:nvSpPr>
          <p:cNvPr id="21" name="Input: foto">
            <a:extLst>
              <a:ext uri="{FF2B5EF4-FFF2-40B4-BE49-F238E27FC236}">
                <a16:creationId xmlns:a16="http://schemas.microsoft.com/office/drawing/2014/main" id="{84CC0248-0255-4D2E-AF41-ABA0D833C206}"/>
              </a:ext>
            </a:extLst>
          </p:cNvPr>
          <p:cNvSpPr>
            <a:spLocks noGrp="1"/>
          </p:cNvSpPr>
          <p:nvPr>
            <p:ph type="pic" sz="quarter" idx="15"/>
          </p:nvPr>
        </p:nvSpPr>
        <p:spPr>
          <a:xfrm>
            <a:off x="0" y="0"/>
            <a:ext cx="6095999" cy="6858000"/>
          </a:xfrm>
          <a:solidFill>
            <a:schemeClr val="bg1">
              <a:lumMod val="85000"/>
            </a:schemeClr>
          </a:solidFill>
        </p:spPr>
        <p:txBody>
          <a:bodyPr tIns="468000"/>
          <a:lstStyle>
            <a:lvl1pPr algn="ctr">
              <a:defRPr sz="2000">
                <a:solidFill>
                  <a:schemeClr val="tx1"/>
                </a:solidFill>
              </a:defRPr>
            </a:lvl1pPr>
          </a:lstStyle>
          <a:p>
            <a:r>
              <a:rPr lang="nl-NL"/>
              <a:t>Klik op het pictogram als u een afbeelding wilt toevoegen</a:t>
            </a:r>
            <a:endParaRPr lang="nl-NL" dirty="0"/>
          </a:p>
        </p:txBody>
      </p:sp>
      <p:sp>
        <p:nvSpPr>
          <p:cNvPr id="9" name="Input: functie">
            <a:extLst>
              <a:ext uri="{FF2B5EF4-FFF2-40B4-BE49-F238E27FC236}">
                <a16:creationId xmlns:a16="http://schemas.microsoft.com/office/drawing/2014/main" id="{69E0AF94-FEC9-4E51-A7F9-8D9925613D3F}"/>
              </a:ext>
            </a:extLst>
          </p:cNvPr>
          <p:cNvSpPr>
            <a:spLocks noGrp="1"/>
          </p:cNvSpPr>
          <p:nvPr>
            <p:ph type="body" sz="quarter" idx="13" hasCustomPrompt="1"/>
          </p:nvPr>
        </p:nvSpPr>
        <p:spPr>
          <a:xfrm>
            <a:off x="6444000" y="3337867"/>
            <a:ext cx="5400000" cy="461665"/>
          </a:xfrm>
        </p:spPr>
        <p:txBody>
          <a:bodyPr>
            <a:noAutofit/>
          </a:bodyPr>
          <a:lstStyle>
            <a:lvl1pPr algn="ctr">
              <a:lnSpc>
                <a:spcPct val="100000"/>
              </a:lnSpc>
              <a:defRPr>
                <a:solidFill>
                  <a:schemeClr val="bg1"/>
                </a:solidFill>
              </a:defRPr>
            </a:lvl1pPr>
          </a:lstStyle>
          <a:p>
            <a:pPr lvl="0"/>
            <a:r>
              <a:rPr lang="nl-NL" dirty="0"/>
              <a:t>[functie]</a:t>
            </a:r>
          </a:p>
        </p:txBody>
      </p:sp>
      <p:sp>
        <p:nvSpPr>
          <p:cNvPr id="16" name="Input: voornaam achternaam">
            <a:extLst>
              <a:ext uri="{FF2B5EF4-FFF2-40B4-BE49-F238E27FC236}">
                <a16:creationId xmlns:a16="http://schemas.microsoft.com/office/drawing/2014/main" id="{4915B1E1-09E1-482F-82E5-F559EAAD5EA0}"/>
              </a:ext>
            </a:extLst>
          </p:cNvPr>
          <p:cNvSpPr>
            <a:spLocks noGrp="1"/>
          </p:cNvSpPr>
          <p:nvPr>
            <p:ph type="body" sz="quarter" idx="16" hasCustomPrompt="1"/>
          </p:nvPr>
        </p:nvSpPr>
        <p:spPr>
          <a:xfrm>
            <a:off x="6444000" y="2959715"/>
            <a:ext cx="5400000" cy="461665"/>
          </a:xfrm>
        </p:spPr>
        <p:txBody>
          <a:bodyPr>
            <a:noAutofit/>
          </a:bodyPr>
          <a:lstStyle>
            <a:lvl1pPr algn="ctr">
              <a:lnSpc>
                <a:spcPct val="100000"/>
              </a:lnSpc>
              <a:defRPr>
                <a:solidFill>
                  <a:schemeClr val="bg1"/>
                </a:solidFill>
              </a:defRPr>
            </a:lvl1pPr>
          </a:lstStyle>
          <a:p>
            <a:pPr lvl="0"/>
            <a:r>
              <a:rPr lang="nl-NL" dirty="0"/>
              <a:t>[voornaam achternaam]</a:t>
            </a:r>
          </a:p>
        </p:txBody>
      </p:sp>
      <p:sp>
        <p:nvSpPr>
          <p:cNvPr id="10" name="Tijdelijke aanduiding voor dianummer 2">
            <a:extLst>
              <a:ext uri="{FF2B5EF4-FFF2-40B4-BE49-F238E27FC236}">
                <a16:creationId xmlns:a16="http://schemas.microsoft.com/office/drawing/2014/main" id="{CC13609B-47DB-47E9-944A-DA0C7FCCB720}"/>
              </a:ext>
            </a:extLst>
          </p:cNvPr>
          <p:cNvSpPr>
            <a:spLocks noGrp="1"/>
          </p:cNvSpPr>
          <p:nvPr>
            <p:ph type="sldNum" sz="quarter" idx="14"/>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11377597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accent2"/>
        </a:solidFill>
        <a:effectLst/>
      </p:bgPr>
    </p:bg>
    <p:spTree>
      <p:nvGrpSpPr>
        <p:cNvPr id="1" name=""/>
        <p:cNvGrpSpPr/>
        <p:nvPr/>
      </p:nvGrpSpPr>
      <p:grpSpPr>
        <a:xfrm>
          <a:off x="0" y="0"/>
          <a:ext cx="0" cy="0"/>
          <a:chOff x="0" y="0"/>
          <a:chExt cx="0" cy="0"/>
        </a:xfrm>
      </p:grpSpPr>
      <p:sp>
        <p:nvSpPr>
          <p:cNvPr id="8" name="Achtergrond 1">
            <a:extLst>
              <a:ext uri="{FF2B5EF4-FFF2-40B4-BE49-F238E27FC236}">
                <a16:creationId xmlns:a16="http://schemas.microsoft.com/office/drawing/2014/main" id="{AD1A45E9-B959-4F47-97EF-E6F2EE60F2A3}"/>
              </a:ext>
            </a:extLst>
          </p:cNvPr>
          <p:cNvSpPr/>
          <p:nvPr userDrawn="1"/>
        </p:nvSpPr>
        <p:spPr>
          <a:xfrm>
            <a:off x="0" y="5147034"/>
            <a:ext cx="6096000" cy="1710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Achtergrond 2">
            <a:extLst>
              <a:ext uri="{FF2B5EF4-FFF2-40B4-BE49-F238E27FC236}">
                <a16:creationId xmlns:a16="http://schemas.microsoft.com/office/drawing/2014/main" id="{FE0A395A-03E5-47CA-BF62-2CEA9165BF80}"/>
              </a:ext>
            </a:extLst>
          </p:cNvPr>
          <p:cNvSpPr/>
          <p:nvPr userDrawn="1"/>
        </p:nvSpPr>
        <p:spPr>
          <a:xfrm>
            <a:off x="6096000" y="5147034"/>
            <a:ext cx="6096000" cy="1710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2" name="Input: voornaam, achternaam, functie">
            <a:extLst>
              <a:ext uri="{FF2B5EF4-FFF2-40B4-BE49-F238E27FC236}">
                <a16:creationId xmlns:a16="http://schemas.microsoft.com/office/drawing/2014/main" id="{0EC548A7-AE54-4CA3-BF22-A770255153C4}"/>
              </a:ext>
            </a:extLst>
          </p:cNvPr>
          <p:cNvSpPr>
            <a:spLocks noGrp="1"/>
          </p:cNvSpPr>
          <p:nvPr>
            <p:ph type="body" sz="quarter" idx="13" hasCustomPrompt="1"/>
          </p:nvPr>
        </p:nvSpPr>
        <p:spPr>
          <a:xfrm>
            <a:off x="6191250" y="5529438"/>
            <a:ext cx="5886450" cy="461665"/>
          </a:xfrm>
        </p:spPr>
        <p:txBody>
          <a:bodyPr>
            <a:noAutofit/>
          </a:bodyPr>
          <a:lstStyle>
            <a:lvl1pPr algn="ctr">
              <a:lnSpc>
                <a:spcPct val="100000"/>
              </a:lnSpc>
              <a:defRPr>
                <a:solidFill>
                  <a:schemeClr val="bg2"/>
                </a:solidFill>
              </a:defRPr>
            </a:lvl1pPr>
          </a:lstStyle>
          <a:p>
            <a:pPr lvl="0"/>
            <a:r>
              <a:rPr lang="nl-NL" dirty="0"/>
              <a:t>[voornaam achternaam, functie]</a:t>
            </a:r>
          </a:p>
        </p:txBody>
      </p:sp>
      <p:sp>
        <p:nvSpPr>
          <p:cNvPr id="13" name="Input: maand jaartal">
            <a:extLst>
              <a:ext uri="{FF2B5EF4-FFF2-40B4-BE49-F238E27FC236}">
                <a16:creationId xmlns:a16="http://schemas.microsoft.com/office/drawing/2014/main" id="{CD118569-4A69-4147-B9B5-EB5D3D50FBD1}"/>
              </a:ext>
            </a:extLst>
          </p:cNvPr>
          <p:cNvSpPr>
            <a:spLocks noGrp="1"/>
          </p:cNvSpPr>
          <p:nvPr>
            <p:ph type="body" sz="quarter" idx="14" hasCustomPrompt="1"/>
          </p:nvPr>
        </p:nvSpPr>
        <p:spPr>
          <a:xfrm>
            <a:off x="6191250" y="5905960"/>
            <a:ext cx="5886450" cy="461665"/>
          </a:xfrm>
        </p:spPr>
        <p:txBody>
          <a:bodyPr>
            <a:noAutofit/>
          </a:bodyPr>
          <a:lstStyle>
            <a:lvl1pPr algn="ctr">
              <a:lnSpc>
                <a:spcPct val="100000"/>
              </a:lnSpc>
              <a:defRPr>
                <a:solidFill>
                  <a:schemeClr val="bg2"/>
                </a:solidFill>
              </a:defRPr>
            </a:lvl1pPr>
          </a:lstStyle>
          <a:p>
            <a:pPr lvl="0"/>
            <a:r>
              <a:rPr lang="nl-NL" dirty="0"/>
              <a:t>[maand jaartal]</a:t>
            </a:r>
          </a:p>
        </p:txBody>
      </p:sp>
      <p:sp>
        <p:nvSpPr>
          <p:cNvPr id="10" name="Input: titel">
            <a:extLst>
              <a:ext uri="{FF2B5EF4-FFF2-40B4-BE49-F238E27FC236}">
                <a16:creationId xmlns:a16="http://schemas.microsoft.com/office/drawing/2014/main" id="{1392677B-CB39-4E48-BA04-ED626FC06210}"/>
              </a:ext>
            </a:extLst>
          </p:cNvPr>
          <p:cNvSpPr>
            <a:spLocks noGrp="1"/>
          </p:cNvSpPr>
          <p:nvPr>
            <p:ph type="ctrTitle" hasCustomPrompt="1"/>
          </p:nvPr>
        </p:nvSpPr>
        <p:spPr>
          <a:xfrm>
            <a:off x="568800" y="1686560"/>
            <a:ext cx="11052000" cy="2123280"/>
          </a:xfrm>
        </p:spPr>
        <p:txBody>
          <a:bodyPr anchor="ctr" anchorCtr="0">
            <a:normAutofit/>
          </a:bodyPr>
          <a:lstStyle>
            <a:lvl1pPr algn="ctr">
              <a:lnSpc>
                <a:spcPct val="75000"/>
              </a:lnSpc>
              <a:defRPr sz="8000" b="0" spc="-440" baseline="0">
                <a:solidFill>
                  <a:schemeClr val="tx1"/>
                </a:solidFill>
                <a:effectLst/>
              </a:defRPr>
            </a:lvl1pPr>
          </a:lstStyle>
          <a:p>
            <a:r>
              <a:rPr lang="nl-NL" dirty="0"/>
              <a:t>[titel]</a:t>
            </a:r>
          </a:p>
        </p:txBody>
      </p:sp>
      <p:pic>
        <p:nvPicPr>
          <p:cNvPr id="9" name="Logo">
            <a:extLst>
              <a:ext uri="{FF2B5EF4-FFF2-40B4-BE49-F238E27FC236}">
                <a16:creationId xmlns:a16="http://schemas.microsoft.com/office/drawing/2014/main" id="{D62D4658-CDE4-4F17-97B5-BCAF2C2E9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97" y="5713318"/>
            <a:ext cx="2743607" cy="578399"/>
          </a:xfrm>
          <a:prstGeom prst="rect">
            <a:avLst/>
          </a:prstGeom>
        </p:spPr>
      </p:pic>
    </p:spTree>
    <p:extLst>
      <p:ext uri="{BB962C8B-B14F-4D97-AF65-F5344CB8AC3E}">
        <p14:creationId xmlns:p14="http://schemas.microsoft.com/office/powerpoint/2010/main" val="31456128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oorstellen 2 personen">
    <p:bg>
      <p:bgRef idx="1001">
        <a:schemeClr val="bg1"/>
      </p:bgRef>
    </p:bg>
    <p:spTree>
      <p:nvGrpSpPr>
        <p:cNvPr id="1" name=""/>
        <p:cNvGrpSpPr/>
        <p:nvPr/>
      </p:nvGrpSpPr>
      <p:grpSpPr>
        <a:xfrm>
          <a:off x="0" y="0"/>
          <a:ext cx="0" cy="0"/>
          <a:chOff x="0" y="0"/>
          <a:chExt cx="0" cy="0"/>
        </a:xfrm>
      </p:grpSpPr>
      <p:sp>
        <p:nvSpPr>
          <p:cNvPr id="5" name="Achtergrond 1">
            <a:extLst>
              <a:ext uri="{FF2B5EF4-FFF2-40B4-BE49-F238E27FC236}">
                <a16:creationId xmlns:a16="http://schemas.microsoft.com/office/drawing/2014/main" id="{95020006-0B6A-4BA9-A99D-DA28CC3D50EB}"/>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Achtergrond 2">
            <a:extLst>
              <a:ext uri="{FF2B5EF4-FFF2-40B4-BE49-F238E27FC236}">
                <a16:creationId xmlns:a16="http://schemas.microsoft.com/office/drawing/2014/main" id="{FE0A395A-03E5-47CA-BF62-2CEA9165BF80}"/>
              </a:ext>
            </a:extLst>
          </p:cNvPr>
          <p:cNvSpPr/>
          <p:nvPr userDrawn="1"/>
        </p:nvSpPr>
        <p:spPr>
          <a:xfrm>
            <a:off x="6096000" y="5143500"/>
            <a:ext cx="6096000"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2" name="Input: 1 voornaam achternaam">
            <a:extLst>
              <a:ext uri="{FF2B5EF4-FFF2-40B4-BE49-F238E27FC236}">
                <a16:creationId xmlns:a16="http://schemas.microsoft.com/office/drawing/2014/main" id="{7B20C236-D97D-4B0D-A251-45ECBB087483}"/>
              </a:ext>
            </a:extLst>
          </p:cNvPr>
          <p:cNvSpPr>
            <a:spLocks noGrp="1"/>
          </p:cNvSpPr>
          <p:nvPr>
            <p:ph type="body" sz="quarter" idx="18" hasCustomPrompt="1"/>
          </p:nvPr>
        </p:nvSpPr>
        <p:spPr>
          <a:xfrm>
            <a:off x="333712" y="5508431"/>
            <a:ext cx="5400000" cy="461665"/>
          </a:xfrm>
        </p:spPr>
        <p:txBody>
          <a:bodyPr>
            <a:noAutofit/>
          </a:bodyPr>
          <a:lstStyle>
            <a:lvl1pPr algn="ctr">
              <a:lnSpc>
                <a:spcPct val="100000"/>
              </a:lnSpc>
              <a:defRPr>
                <a:solidFill>
                  <a:schemeClr val="bg1"/>
                </a:solidFill>
              </a:defRPr>
            </a:lvl1pPr>
          </a:lstStyle>
          <a:p>
            <a:pPr lvl="0"/>
            <a:r>
              <a:rPr lang="nl-NL" dirty="0"/>
              <a:t>[voornaam achternaam]</a:t>
            </a:r>
          </a:p>
        </p:txBody>
      </p:sp>
      <p:sp>
        <p:nvSpPr>
          <p:cNvPr id="10" name="Input: 1 functie">
            <a:extLst>
              <a:ext uri="{FF2B5EF4-FFF2-40B4-BE49-F238E27FC236}">
                <a16:creationId xmlns:a16="http://schemas.microsoft.com/office/drawing/2014/main" id="{FF0B4179-8F19-4534-8284-E02466BDD11F}"/>
              </a:ext>
            </a:extLst>
          </p:cNvPr>
          <p:cNvSpPr>
            <a:spLocks noGrp="1"/>
          </p:cNvSpPr>
          <p:nvPr>
            <p:ph type="body" sz="quarter" idx="17" hasCustomPrompt="1"/>
          </p:nvPr>
        </p:nvSpPr>
        <p:spPr>
          <a:xfrm>
            <a:off x="333712" y="5909617"/>
            <a:ext cx="5400000" cy="461665"/>
          </a:xfrm>
        </p:spPr>
        <p:txBody>
          <a:bodyPr>
            <a:noAutofit/>
          </a:bodyPr>
          <a:lstStyle>
            <a:lvl1pPr algn="ctr">
              <a:lnSpc>
                <a:spcPct val="100000"/>
              </a:lnSpc>
              <a:defRPr>
                <a:solidFill>
                  <a:schemeClr val="bg1"/>
                </a:solidFill>
              </a:defRPr>
            </a:lvl1pPr>
          </a:lstStyle>
          <a:p>
            <a:pPr lvl="0"/>
            <a:r>
              <a:rPr lang="nl-NL" dirty="0"/>
              <a:t>[functie]</a:t>
            </a:r>
          </a:p>
        </p:txBody>
      </p:sp>
      <p:sp>
        <p:nvSpPr>
          <p:cNvPr id="21" name="Input: 1 foto">
            <a:extLst>
              <a:ext uri="{FF2B5EF4-FFF2-40B4-BE49-F238E27FC236}">
                <a16:creationId xmlns:a16="http://schemas.microsoft.com/office/drawing/2014/main" id="{84CC0248-0255-4D2E-AF41-ABA0D833C206}"/>
              </a:ext>
            </a:extLst>
          </p:cNvPr>
          <p:cNvSpPr>
            <a:spLocks noGrp="1"/>
          </p:cNvSpPr>
          <p:nvPr>
            <p:ph type="pic" sz="quarter" idx="15"/>
          </p:nvPr>
        </p:nvSpPr>
        <p:spPr>
          <a:xfrm>
            <a:off x="1" y="0"/>
            <a:ext cx="6095999" cy="5143500"/>
          </a:xfrm>
          <a:solidFill>
            <a:schemeClr val="bg1">
              <a:lumMod val="85000"/>
            </a:schemeClr>
          </a:solidFill>
        </p:spPr>
        <p:txBody>
          <a:bodyPr tIns="468000"/>
          <a:lstStyle>
            <a:lvl1pPr algn="ctr">
              <a:defRPr sz="2000">
                <a:solidFill>
                  <a:schemeClr val="tx1"/>
                </a:solidFill>
              </a:defRPr>
            </a:lvl1pPr>
          </a:lstStyle>
          <a:p>
            <a:r>
              <a:rPr lang="nl-NL"/>
              <a:t>Klik op het pictogram als u een afbeelding wilt toevoegen</a:t>
            </a:r>
            <a:endParaRPr lang="nl-NL" dirty="0"/>
          </a:p>
        </p:txBody>
      </p:sp>
      <p:sp>
        <p:nvSpPr>
          <p:cNvPr id="16" name="Input: 2 voornaam achternaam">
            <a:extLst>
              <a:ext uri="{FF2B5EF4-FFF2-40B4-BE49-F238E27FC236}">
                <a16:creationId xmlns:a16="http://schemas.microsoft.com/office/drawing/2014/main" id="{4915B1E1-09E1-482F-82E5-F559EAAD5EA0}"/>
              </a:ext>
            </a:extLst>
          </p:cNvPr>
          <p:cNvSpPr>
            <a:spLocks noGrp="1"/>
          </p:cNvSpPr>
          <p:nvPr>
            <p:ph type="body" sz="quarter" idx="16" hasCustomPrompt="1"/>
          </p:nvPr>
        </p:nvSpPr>
        <p:spPr>
          <a:xfrm>
            <a:off x="6444000" y="5531465"/>
            <a:ext cx="5400000" cy="461665"/>
          </a:xfrm>
        </p:spPr>
        <p:txBody>
          <a:bodyPr>
            <a:noAutofit/>
          </a:bodyPr>
          <a:lstStyle>
            <a:lvl1pPr algn="ctr">
              <a:lnSpc>
                <a:spcPct val="100000"/>
              </a:lnSpc>
              <a:defRPr>
                <a:solidFill>
                  <a:schemeClr val="bg1"/>
                </a:solidFill>
              </a:defRPr>
            </a:lvl1pPr>
          </a:lstStyle>
          <a:p>
            <a:pPr lvl="0"/>
            <a:r>
              <a:rPr lang="nl-NL" dirty="0"/>
              <a:t>[voornaam achternaam]</a:t>
            </a:r>
          </a:p>
        </p:txBody>
      </p:sp>
      <p:sp>
        <p:nvSpPr>
          <p:cNvPr id="9" name="Input: 2 functie">
            <a:extLst>
              <a:ext uri="{FF2B5EF4-FFF2-40B4-BE49-F238E27FC236}">
                <a16:creationId xmlns:a16="http://schemas.microsoft.com/office/drawing/2014/main" id="{69E0AF94-FEC9-4E51-A7F9-8D9925613D3F}"/>
              </a:ext>
            </a:extLst>
          </p:cNvPr>
          <p:cNvSpPr>
            <a:spLocks noGrp="1"/>
          </p:cNvSpPr>
          <p:nvPr>
            <p:ph type="body" sz="quarter" idx="13" hasCustomPrompt="1"/>
          </p:nvPr>
        </p:nvSpPr>
        <p:spPr>
          <a:xfrm>
            <a:off x="6444000" y="5909617"/>
            <a:ext cx="5400000" cy="461665"/>
          </a:xfrm>
        </p:spPr>
        <p:txBody>
          <a:bodyPr>
            <a:noAutofit/>
          </a:bodyPr>
          <a:lstStyle>
            <a:lvl1pPr algn="ctr">
              <a:lnSpc>
                <a:spcPct val="100000"/>
              </a:lnSpc>
              <a:defRPr>
                <a:solidFill>
                  <a:schemeClr val="bg1"/>
                </a:solidFill>
              </a:defRPr>
            </a:lvl1pPr>
          </a:lstStyle>
          <a:p>
            <a:pPr lvl="0"/>
            <a:r>
              <a:rPr lang="nl-NL" dirty="0"/>
              <a:t>[functie]</a:t>
            </a:r>
          </a:p>
        </p:txBody>
      </p:sp>
      <p:sp>
        <p:nvSpPr>
          <p:cNvPr id="14" name="Input: 2 foto">
            <a:extLst>
              <a:ext uri="{FF2B5EF4-FFF2-40B4-BE49-F238E27FC236}">
                <a16:creationId xmlns:a16="http://schemas.microsoft.com/office/drawing/2014/main" id="{0FF52A9C-DAD7-4EE4-9444-93928BD244A1}"/>
              </a:ext>
            </a:extLst>
          </p:cNvPr>
          <p:cNvSpPr>
            <a:spLocks noGrp="1"/>
          </p:cNvSpPr>
          <p:nvPr>
            <p:ph type="pic" sz="quarter" idx="19"/>
          </p:nvPr>
        </p:nvSpPr>
        <p:spPr>
          <a:xfrm>
            <a:off x="6096000" y="0"/>
            <a:ext cx="6095999" cy="5143500"/>
          </a:xfrm>
          <a:solidFill>
            <a:schemeClr val="bg1">
              <a:lumMod val="85000"/>
            </a:schemeClr>
          </a:solidFill>
        </p:spPr>
        <p:txBody>
          <a:bodyPr tIns="468000"/>
          <a:lstStyle>
            <a:lvl1pPr algn="ctr">
              <a:defRPr sz="2000">
                <a:solidFill>
                  <a:schemeClr val="tx1"/>
                </a:solidFill>
              </a:defRPr>
            </a:lvl1pPr>
          </a:lstStyle>
          <a:p>
            <a:r>
              <a:rPr lang="nl-NL"/>
              <a:t>Klik op het pictogram als u een afbeelding wilt toevoegen</a:t>
            </a:r>
            <a:endParaRPr lang="nl-NL" dirty="0"/>
          </a:p>
        </p:txBody>
      </p:sp>
      <p:sp>
        <p:nvSpPr>
          <p:cNvPr id="7" name="Non-input: logo-overlay">
            <a:extLst>
              <a:ext uri="{FF2B5EF4-FFF2-40B4-BE49-F238E27FC236}">
                <a16:creationId xmlns:a16="http://schemas.microsoft.com/office/drawing/2014/main" id="{28B8F81C-04DE-46AC-9EA6-19055A22696E}"/>
              </a:ext>
            </a:extLst>
          </p:cNvPr>
          <p:cNvSpPr>
            <a:spLocks noGrp="1"/>
          </p:cNvSpPr>
          <p:nvPr>
            <p:ph type="body" sz="quarter" idx="20"/>
          </p:nvPr>
        </p:nvSpPr>
        <p:spPr>
          <a:xfrm>
            <a:off x="11145600" y="0"/>
            <a:ext cx="1047600" cy="1090800"/>
          </a:xfrm>
          <a:blipFill>
            <a:blip r:embed="rId2"/>
            <a:stretch>
              <a:fillRect/>
            </a:stretch>
          </a:blipFill>
        </p:spPr>
        <p:txBody>
          <a:bodyPr/>
          <a:lstStyle>
            <a:lvl1pPr>
              <a:lnSpc>
                <a:spcPct val="10000"/>
              </a:lnSpc>
              <a:defRPr sz="100">
                <a:solidFill>
                  <a:schemeClr val="bg1">
                    <a:lumMod val="95000"/>
                  </a:schemeClr>
                </a:solidFill>
              </a:defRPr>
            </a:lvl1pPr>
          </a:lstStyle>
          <a:p>
            <a:pPr lvl="0"/>
            <a:r>
              <a:rPr lang="nl-NL"/>
              <a:t>Klikken om de tekststijl van het model te bewerken</a:t>
            </a:r>
          </a:p>
        </p:txBody>
      </p:sp>
      <p:sp>
        <p:nvSpPr>
          <p:cNvPr id="13" name="Tijdelijke aanduiding voor dianummer 2">
            <a:extLst>
              <a:ext uri="{FF2B5EF4-FFF2-40B4-BE49-F238E27FC236}">
                <a16:creationId xmlns:a16="http://schemas.microsoft.com/office/drawing/2014/main" id="{0DC68BBA-B570-4671-97EE-BE31137EB419}"/>
              </a:ext>
            </a:extLst>
          </p:cNvPr>
          <p:cNvSpPr>
            <a:spLocks noGrp="1"/>
          </p:cNvSpPr>
          <p:nvPr>
            <p:ph type="sldNum" sz="quarter" idx="21"/>
          </p:nvPr>
        </p:nvSpPr>
        <p:spPr>
          <a:xfrm>
            <a:off x="12258228" y="6786000"/>
            <a:ext cx="72000" cy="72000"/>
          </a:xfrm>
        </p:spPr>
        <p:txBody>
          <a:bodyPr/>
          <a:lstStyle>
            <a:lvl1pPr>
              <a:defRPr sz="100">
                <a:solidFill>
                  <a:schemeClr val="bg1"/>
                </a:solidFill>
              </a:defRPr>
            </a:lvl1pPr>
          </a:lstStyle>
          <a:p>
            <a:fld id="{2F136696-45B3-415C-AF03-36A7801E3738}" type="slidenum">
              <a:rPr lang="nl-NL" smtClean="0"/>
              <a:pPr/>
              <a:t>‹nr.›</a:t>
            </a:fld>
            <a:endParaRPr lang="nl-NL" sz="100" dirty="0"/>
          </a:p>
        </p:txBody>
      </p:sp>
    </p:spTree>
    <p:extLst>
      <p:ext uri="{BB962C8B-B14F-4D97-AF65-F5344CB8AC3E}">
        <p14:creationId xmlns:p14="http://schemas.microsoft.com/office/powerpoint/2010/main" val="312660598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Input: titel">
            <a:extLst>
              <a:ext uri="{FF2B5EF4-FFF2-40B4-BE49-F238E27FC236}">
                <a16:creationId xmlns:a16="http://schemas.microsoft.com/office/drawing/2014/main" id="{B0466143-2FFF-4BD0-93A0-618AAD36620E}"/>
              </a:ext>
            </a:extLst>
          </p:cNvPr>
          <p:cNvSpPr>
            <a:spLocks noGrp="1"/>
          </p:cNvSpPr>
          <p:nvPr>
            <p:ph type="title"/>
          </p:nvPr>
        </p:nvSpPr>
        <p:spPr/>
        <p:txBody>
          <a:bodyPr/>
          <a:lstStyle/>
          <a:p>
            <a:r>
              <a:rPr lang="nl-NL"/>
              <a:t>Klik om stijl te bewerken</a:t>
            </a:r>
            <a:endParaRPr lang="nl-NL" dirty="0"/>
          </a:p>
        </p:txBody>
      </p:sp>
      <p:sp>
        <p:nvSpPr>
          <p:cNvPr id="3" name="Input: ondertitel">
            <a:extLst>
              <a:ext uri="{FF2B5EF4-FFF2-40B4-BE49-F238E27FC236}">
                <a16:creationId xmlns:a16="http://schemas.microsoft.com/office/drawing/2014/main" id="{5AD1E0CD-2EA8-43FC-B6FD-BCEA063B1109}"/>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4" name="Tijdelijke aanduiding voor dianummer 3">
            <a:extLst>
              <a:ext uri="{FF2B5EF4-FFF2-40B4-BE49-F238E27FC236}">
                <a16:creationId xmlns:a16="http://schemas.microsoft.com/office/drawing/2014/main" id="{2A49396E-3A3A-4072-9BDD-6AD0EE6C3116}"/>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81988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3A0BAD3-69C6-46DB-9F67-DF6E8BD2D4AC}"/>
              </a:ext>
            </a:extLst>
          </p:cNvPr>
          <p:cNvSpPr>
            <a:spLocks noGrp="1"/>
          </p:cNvSpPr>
          <p:nvPr>
            <p:ph type="sldNum" sz="quarter" idx="10"/>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08095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44" name="Titel">
            <a:extLst>
              <a:ext uri="{FF2B5EF4-FFF2-40B4-BE49-F238E27FC236}">
                <a16:creationId xmlns:a16="http://schemas.microsoft.com/office/drawing/2014/main" id="{2D3FB663-BA74-4CBC-A1A6-3F72081EA4DE}"/>
              </a:ext>
            </a:extLst>
          </p:cNvPr>
          <p:cNvSpPr txBox="1"/>
          <p:nvPr userDrawn="1"/>
        </p:nvSpPr>
        <p:spPr>
          <a:xfrm>
            <a:off x="1080000" y="540000"/>
            <a:ext cx="2121118" cy="615553"/>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dirty="0">
                <a:latin typeface="Calibri Light" panose="020F0302020204030204" pitchFamily="34" charset="0"/>
                <a:cs typeface="Calibri Light" panose="020F0302020204030204" pitchFamily="34" charset="0"/>
              </a:rPr>
              <a:t>Tips</a:t>
            </a:r>
          </a:p>
        </p:txBody>
      </p:sp>
      <p:grpSp>
        <p:nvGrpSpPr>
          <p:cNvPr id="6" name="Tip Tekst opmaken">
            <a:extLst>
              <a:ext uri="{FF2B5EF4-FFF2-40B4-BE49-F238E27FC236}">
                <a16:creationId xmlns:a16="http://schemas.microsoft.com/office/drawing/2014/main" id="{BE01ABA9-E4ED-4B35-B913-52FDB9A635B5}"/>
              </a:ext>
            </a:extLst>
          </p:cNvPr>
          <p:cNvGrpSpPr/>
          <p:nvPr userDrawn="1"/>
        </p:nvGrpSpPr>
        <p:grpSpPr>
          <a:xfrm>
            <a:off x="3908089" y="1391507"/>
            <a:ext cx="2304000" cy="4074985"/>
            <a:chOff x="-2564091" y="1731373"/>
            <a:chExt cx="2304000" cy="4074985"/>
          </a:xfrm>
        </p:grpSpPr>
        <p:sp>
          <p:nvSpPr>
            <p:cNvPr id="7" name="Tip tekst">
              <a:extLst>
                <a:ext uri="{FF2B5EF4-FFF2-40B4-BE49-F238E27FC236}">
                  <a16:creationId xmlns:a16="http://schemas.microsoft.com/office/drawing/2014/main" id="{54460E84-9AB2-478F-9686-F6B6DF8BDBF5}"/>
                </a:ext>
              </a:extLst>
            </p:cNvPr>
            <p:cNvSpPr txBox="1"/>
            <p:nvPr userDrawn="1"/>
          </p:nvSpPr>
          <p:spPr>
            <a:xfrm>
              <a:off x="-2564091" y="1731373"/>
              <a:ext cx="2304000" cy="3877985"/>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stijl door </a:t>
              </a:r>
              <a:r>
                <a:rPr lang="nl-NL" sz="1050" i="1" baseline="0" noProof="1">
                  <a:solidFill>
                    <a:schemeClr val="tx1"/>
                  </a:solidFill>
                  <a:latin typeface="Calibri Light" panose="020F0302020204030204" pitchFamily="34" charset="0"/>
                  <a:cs typeface="Calibri Light" panose="020F0302020204030204" pitchFamily="34" charset="0"/>
                </a:rPr>
                <a:t>aan het begin van een alinea </a:t>
              </a:r>
              <a:r>
                <a:rPr lang="nl-NL" sz="1050" baseline="0" noProof="1">
                  <a:solidFill>
                    <a:schemeClr val="tx1"/>
                  </a:solidFill>
                  <a:latin typeface="Calibri Light" panose="020F0302020204030204" pitchFamily="34" charset="0"/>
                  <a:cs typeface="Calibri Light" panose="020F0302020204030204" pitchFamily="34" charset="0"/>
                </a:rPr>
                <a:t>op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of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te drukken:</a:t>
              </a:r>
            </a:p>
            <a:p>
              <a:pPr marL="144000" indent="-144000">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volgende</a:t>
              </a:r>
              <a:r>
                <a:rPr lang="nl-NL" sz="1050" baseline="0" noProof="1">
                  <a:solidFill>
                    <a:schemeClr val="tx1"/>
                  </a:solidFill>
                  <a:latin typeface="Calibri Light" panose="020F0302020204030204" pitchFamily="34" charset="0"/>
                  <a:cs typeface="Calibri Light" panose="020F0302020204030204" pitchFamily="34" charset="0"/>
                </a:rPr>
                <a:t> stijl</a:t>
              </a:r>
            </a:p>
            <a:p>
              <a:pPr marL="144000" indent="-144000">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vorige</a:t>
              </a:r>
              <a:r>
                <a:rPr lang="nl-NL" sz="1050" i="0" u="none" baseline="0" noProof="1">
                  <a:solidFill>
                    <a:schemeClr val="tx1"/>
                  </a:solidFill>
                  <a:latin typeface="Calibri Light" panose="020F0302020204030204" pitchFamily="34" charset="0"/>
                  <a:cs typeface="Calibri Light" panose="020F0302020204030204" pitchFamily="34" charset="0"/>
                </a:rPr>
                <a:t> stijl</a:t>
              </a:r>
            </a:p>
            <a:p>
              <a:pPr marL="0" indent="0">
                <a:lnSpc>
                  <a:spcPct val="100000"/>
                </a:lnSpc>
                <a:buFont typeface="Calibri" panose="020B0604020202020204" pitchFamily="34" charset="0"/>
                <a:buNone/>
              </a:pPr>
              <a:endParaRPr lang="nl-NL" sz="105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drukt dan aan het begin van een alinea meerdere keren op </a:t>
              </a:r>
              <a:r>
                <a:rPr lang="nl-NL" sz="1050" b="1" i="0" u="none" baseline="0" noProof="1">
                  <a:solidFill>
                    <a:schemeClr val="tx1"/>
                  </a:solidFill>
                  <a:latin typeface="Calibri Light" panose="020F0302020204030204" pitchFamily="34" charset="0"/>
                  <a:cs typeface="Calibri Light" panose="020F0302020204030204" pitchFamily="34" charset="0"/>
                </a:rPr>
                <a:t>[Tab]</a:t>
              </a:r>
              <a:r>
                <a:rPr lang="nl-NL" sz="1050" i="0" u="none" baseline="0" noProof="1">
                  <a:solidFill>
                    <a:schemeClr val="tx1"/>
                  </a:solidFill>
                  <a:latin typeface="Calibri Light" panose="020F0302020204030204" pitchFamily="34" charset="0"/>
                  <a:cs typeface="Calibri Light" panose="020F0302020204030204" pitchFamily="34" charset="0"/>
                </a:rPr>
                <a:t> of </a:t>
              </a:r>
              <a:r>
                <a:rPr lang="nl-NL" sz="1050" b="1" i="0" u="none" baseline="0" noProof="1">
                  <a:solidFill>
                    <a:schemeClr val="tx1"/>
                  </a:solidFill>
                  <a:latin typeface="Calibri Light" panose="020F0302020204030204" pitchFamily="34" charset="0"/>
                  <a:cs typeface="Calibri Light" panose="020F0302020204030204" pitchFamily="34" charset="0"/>
                </a:rPr>
                <a:t>[Shift]+[Tab].</a:t>
              </a:r>
            </a:p>
            <a:p>
              <a:pPr marL="0" indent="0">
                <a:lnSpc>
                  <a:spcPct val="100000"/>
                </a:lnSpc>
                <a:buFont typeface="Calibri" panose="020B0604020202020204" pitchFamily="34" charset="0"/>
                <a:buNone/>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829467"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1" i="1" u="none" cap="all" baseline="0" noProof="1">
                  <a:solidFill>
                    <a:schemeClr val="accent1"/>
                  </a:solidFill>
                  <a:latin typeface="Calibri Light" panose="020F0302020204030204" pitchFamily="34" charset="0"/>
                  <a:cs typeface="Calibri Light" panose="020F0302020204030204" pitchFamily="34" charset="0"/>
                </a:rPr>
                <a:t>Tip</a:t>
              </a:r>
              <a:r>
                <a:rPr lang="nl-NL" sz="1050" b="1" i="1" u="none" baseline="0" noProof="1">
                  <a:solidFill>
                    <a:schemeClr val="tx1"/>
                  </a:solidFill>
                  <a:latin typeface="Calibri Light" panose="020F0302020204030204" pitchFamily="34" charset="0"/>
                  <a:cs typeface="Calibri Light" panose="020F0302020204030204" pitchFamily="34" charset="0"/>
                </a:rPr>
                <a:t>: </a:t>
              </a:r>
              <a:r>
                <a:rPr lang="nl-NL" sz="1050" b="0" i="1" u="none" baseline="0" noProof="1">
                  <a:solidFill>
                    <a:schemeClr val="tx1"/>
                  </a:solidFill>
                  <a:latin typeface="Calibri Light" panose="020F0302020204030204" pitchFamily="34" charset="0"/>
                  <a:cs typeface="Calibri Light" panose="020F0302020204030204" pitchFamily="34" charset="0"/>
                </a:rPr>
                <a:t>in plaats van de Tab-toets kun je ook deze knoppen gebruiken (op de Start-tab):</a:t>
              </a:r>
            </a:p>
          </p:txBody>
        </p:sp>
        <p:pic>
          <p:nvPicPr>
            <p:cNvPr id="8" name="Icon Inspringen">
              <a:extLst>
                <a:ext uri="{FF2B5EF4-FFF2-40B4-BE49-F238E27FC236}">
                  <a16:creationId xmlns:a16="http://schemas.microsoft.com/office/drawing/2014/main" id="{78188DB1-045F-4C23-BC3F-2907FBA23B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3475" y="5628215"/>
              <a:ext cx="419158" cy="178143"/>
            </a:xfrm>
            <a:prstGeom prst="rect">
              <a:avLst/>
            </a:prstGeom>
          </p:spPr>
        </p:pic>
        <p:cxnSp>
          <p:nvCxnSpPr>
            <p:cNvPr id="9" name="Lijn">
              <a:extLst>
                <a:ext uri="{FF2B5EF4-FFF2-40B4-BE49-F238E27FC236}">
                  <a16:creationId xmlns:a16="http://schemas.microsoft.com/office/drawing/2014/main" id="{FBF782F8-CB1D-4712-B89B-3AA93C1AB737}"/>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Screenprint stijlen">
              <a:extLst>
                <a:ext uri="{FF2B5EF4-FFF2-40B4-BE49-F238E27FC236}">
                  <a16:creationId xmlns:a16="http://schemas.microsoft.com/office/drawing/2014/main" id="{EA534144-A086-4A04-8BBE-8DD593EC40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3557" y="2331013"/>
              <a:ext cx="1213575" cy="937763"/>
            </a:xfrm>
            <a:prstGeom prst="rect">
              <a:avLst/>
            </a:prstGeom>
          </p:spPr>
        </p:pic>
      </p:grpSp>
      <p:grpSp>
        <p:nvGrpSpPr>
          <p:cNvPr id="34" name="Tip Foto instellen">
            <a:extLst>
              <a:ext uri="{FF2B5EF4-FFF2-40B4-BE49-F238E27FC236}">
                <a16:creationId xmlns:a16="http://schemas.microsoft.com/office/drawing/2014/main" id="{2DECF220-FDBC-40F6-8647-FC8C3AECD59F}"/>
              </a:ext>
            </a:extLst>
          </p:cNvPr>
          <p:cNvGrpSpPr/>
          <p:nvPr userDrawn="1"/>
        </p:nvGrpSpPr>
        <p:grpSpPr>
          <a:xfrm>
            <a:off x="6641622" y="1391507"/>
            <a:ext cx="2304000" cy="5009064"/>
            <a:chOff x="6633481" y="1391507"/>
            <a:chExt cx="2304000" cy="5009064"/>
          </a:xfrm>
        </p:grpSpPr>
        <p:sp>
          <p:nvSpPr>
            <p:cNvPr id="18" name="Tip tekst">
              <a:extLst>
                <a:ext uri="{FF2B5EF4-FFF2-40B4-BE49-F238E27FC236}">
                  <a16:creationId xmlns:a16="http://schemas.microsoft.com/office/drawing/2014/main" id="{21BE692D-FD3C-4A74-AF5C-48C293BE5D76}"/>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2011"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2011"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4000" indent="-144000">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indent="-144000">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indent="-144000">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indent="-144000">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2011"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2011"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marR="0" lvl="0" indent="-144000" algn="l" defTabSz="82945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4000" marR="0" lvl="0" indent="-144000" algn="l" defTabSz="82945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marR="0" lvl="0" indent="-144000" algn="l" defTabSz="82945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9" name="Lijn">
              <a:extLst>
                <a:ext uri="{FF2B5EF4-FFF2-40B4-BE49-F238E27FC236}">
                  <a16:creationId xmlns:a16="http://schemas.microsoft.com/office/drawing/2014/main" id="{92248325-C80C-4EB5-BCDC-F99F37A1683B}"/>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Lijn">
              <a:extLst>
                <a:ext uri="{FF2B5EF4-FFF2-40B4-BE49-F238E27FC236}">
                  <a16:creationId xmlns:a16="http://schemas.microsoft.com/office/drawing/2014/main" id="{AC10299B-7B87-45C4-AE64-8AB88645158A}"/>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Icon Bijsnijden" descr="Afbeelding met tafel&#10;&#10;Automatisch gegenereerde beschrijving">
              <a:extLst>
                <a:ext uri="{FF2B5EF4-FFF2-40B4-BE49-F238E27FC236}">
                  <a16:creationId xmlns:a16="http://schemas.microsoft.com/office/drawing/2014/main" id="{A8158310-0B31-4223-A434-8F1B998C8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33" name="Icon Opnieuw instellen">
              <a:extLst>
                <a:ext uri="{FF2B5EF4-FFF2-40B4-BE49-F238E27FC236}">
                  <a16:creationId xmlns:a16="http://schemas.microsoft.com/office/drawing/2014/main" id="{E4A27200-C97E-4F13-BB96-49E44DD389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41" name="Tip Dia herstellen">
            <a:extLst>
              <a:ext uri="{FF2B5EF4-FFF2-40B4-BE49-F238E27FC236}">
                <a16:creationId xmlns:a16="http://schemas.microsoft.com/office/drawing/2014/main" id="{B4EFC0D0-769C-4D44-A188-1752CDF71BD3}"/>
              </a:ext>
            </a:extLst>
          </p:cNvPr>
          <p:cNvGrpSpPr/>
          <p:nvPr userDrawn="1"/>
        </p:nvGrpSpPr>
        <p:grpSpPr>
          <a:xfrm>
            <a:off x="9375155" y="1391507"/>
            <a:ext cx="2304000" cy="4201150"/>
            <a:chOff x="9375155" y="1391507"/>
            <a:chExt cx="2304000" cy="4201150"/>
          </a:xfrm>
        </p:grpSpPr>
        <p:sp>
          <p:nvSpPr>
            <p:cNvPr id="12" name="Tip tekst">
              <a:extLst>
                <a:ext uri="{FF2B5EF4-FFF2-40B4-BE49-F238E27FC236}">
                  <a16:creationId xmlns:a16="http://schemas.microsoft.com/office/drawing/2014/main" id="{2611674E-2CA2-4E3F-B952-695411151AFD}"/>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2011"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2011"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2011"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2011"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4000" marR="0" lvl="1" indent="-144000" algn="l" defTabSz="532011"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4000" marR="0" lvl="1" indent="-144000" algn="l" defTabSz="532011"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4000" marR="0" lvl="0" indent="-144000" algn="l" defTabSz="137803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marR="0" lvl="0" indent="-144000" algn="l" defTabSz="137803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4000" marR="0" lvl="0" indent="-144000" algn="l" defTabSz="137803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4000" marR="0" lvl="0" indent="-144000" algn="l" defTabSz="137803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2011"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4000" indent="-144000">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803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3" name="Lijn">
              <a:extLst>
                <a:ext uri="{FF2B5EF4-FFF2-40B4-BE49-F238E27FC236}">
                  <a16:creationId xmlns:a16="http://schemas.microsoft.com/office/drawing/2014/main" id="{B1B4704E-6193-4A29-9EDC-1FA15B3EA422}"/>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Icon Afbeeldingen comprimeren">
              <a:extLst>
                <a:ext uri="{FF2B5EF4-FFF2-40B4-BE49-F238E27FC236}">
                  <a16:creationId xmlns:a16="http://schemas.microsoft.com/office/drawing/2014/main" id="{2772095D-EF2C-4F23-BC5E-97955FA97F8A}"/>
                </a:ext>
              </a:extLst>
            </p:cNvPr>
            <p:cNvPicPr>
              <a:picLocks noChangeAspect="1"/>
            </p:cNvPicPr>
            <p:nvPr userDrawn="1"/>
          </p:nvPicPr>
          <p:blipFill>
            <a:blip r:embed="rId6">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40" name="Icon Opnieuw instellen">
              <a:extLst>
                <a:ext uri="{FF2B5EF4-FFF2-40B4-BE49-F238E27FC236}">
                  <a16:creationId xmlns:a16="http://schemas.microsoft.com/office/drawing/2014/main" id="{88DFF1EC-5205-4FD5-9096-24EF6A7FDB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2" name="Tijdelijke aanduiding voor datum 1">
            <a:extLst>
              <a:ext uri="{FF2B5EF4-FFF2-40B4-BE49-F238E27FC236}">
                <a16:creationId xmlns:a16="http://schemas.microsoft.com/office/drawing/2014/main" id="{F42FE87A-38C3-4E38-8523-FB7E06FDF304}"/>
              </a:ext>
            </a:extLst>
          </p:cNvPr>
          <p:cNvSpPr>
            <a:spLocks noGrp="1"/>
          </p:cNvSpPr>
          <p:nvPr userDrawn="1">
            <p:ph type="dt" sz="half" idx="10"/>
          </p:nvPr>
        </p:nvSpPr>
        <p:spPr>
          <a:xfrm>
            <a:off x="-84432" y="6695008"/>
            <a:ext cx="36000" cy="36000"/>
          </a:xfrm>
          <a:prstGeom prst="rect">
            <a:avLst/>
          </a:prstGeom>
        </p:spPr>
        <p:txBody>
          <a:bodyPr>
            <a:spAutoFit/>
          </a:bodyPr>
          <a:lstStyle>
            <a:lvl1pPr>
              <a:defRPr sz="100">
                <a:solidFill>
                  <a:srgbClr val="E6E6E6"/>
                </a:solidFill>
              </a:defRPr>
            </a:lvl1pPr>
          </a:lstStyle>
          <a:p>
            <a:endParaRPr lang="nl-NL" dirty="0"/>
          </a:p>
        </p:txBody>
      </p:sp>
      <p:sp>
        <p:nvSpPr>
          <p:cNvPr id="3" name="Tijdelijke aanduiding voor voettekst 2">
            <a:extLst>
              <a:ext uri="{FF2B5EF4-FFF2-40B4-BE49-F238E27FC236}">
                <a16:creationId xmlns:a16="http://schemas.microsoft.com/office/drawing/2014/main" id="{E5092E00-7B95-4BBA-AE68-322C88F8302D}"/>
              </a:ext>
            </a:extLst>
          </p:cNvPr>
          <p:cNvSpPr>
            <a:spLocks noGrp="1"/>
          </p:cNvSpPr>
          <p:nvPr userDrawn="1">
            <p:ph type="ftr" sz="quarter" idx="11"/>
          </p:nvPr>
        </p:nvSpPr>
        <p:spPr>
          <a:xfrm>
            <a:off x="-84432" y="6695008"/>
            <a:ext cx="36000" cy="36000"/>
          </a:xfrm>
          <a:prstGeom prst="rect">
            <a:avLst/>
          </a:prstGeom>
        </p:spPr>
        <p:txBody>
          <a:bodyPr>
            <a:spAutoFit/>
          </a:bodyPr>
          <a:lstStyle>
            <a:lvl1pPr>
              <a:defRPr sz="100">
                <a:solidFill>
                  <a:srgbClr val="E6E6E6"/>
                </a:solidFill>
              </a:defRPr>
            </a:lvl1pPr>
          </a:lstStyle>
          <a:p>
            <a:endParaRPr lang="nl-NL" dirty="0"/>
          </a:p>
        </p:txBody>
      </p:sp>
      <p:sp>
        <p:nvSpPr>
          <p:cNvPr id="4" name="Tijdelijke aanduiding voor dianummer 3">
            <a:extLst>
              <a:ext uri="{FF2B5EF4-FFF2-40B4-BE49-F238E27FC236}">
                <a16:creationId xmlns:a16="http://schemas.microsoft.com/office/drawing/2014/main" id="{E721AD8E-E9ED-41BE-ADBC-A243C42412D0}"/>
              </a:ext>
            </a:extLst>
          </p:cNvPr>
          <p:cNvSpPr>
            <a:spLocks noGrp="1"/>
          </p:cNvSpPr>
          <p:nvPr userDrawn="1">
            <p:ph type="sldNum" sz="quarter" idx="12"/>
          </p:nvPr>
        </p:nvSpPr>
        <p:spPr>
          <a:xfrm>
            <a:off x="-84432" y="6695008"/>
            <a:ext cx="36000" cy="36000"/>
          </a:xfrm>
          <a:prstGeom prst="rect">
            <a:avLst/>
          </a:prstGeom>
        </p:spPr>
        <p:txBody>
          <a:bodyPr>
            <a:spAutoFit/>
          </a:bodyPr>
          <a:lstStyle>
            <a:lvl1pPr>
              <a:defRPr sz="100">
                <a:solidFill>
                  <a:srgbClr val="E6E6E6"/>
                </a:solidFill>
              </a:defRPr>
            </a:lvl1pPr>
          </a:lstStyle>
          <a:p>
            <a:fld id="{B8626174-7854-4699-ADD6-1A80D8049B55}" type="slidenum">
              <a:rPr lang="nl-NL" smtClean="0"/>
              <a:pPr/>
              <a:t>‹nr.›</a:t>
            </a:fld>
            <a:endParaRPr lang="nl-NL" dirty="0"/>
          </a:p>
        </p:txBody>
      </p:sp>
      <p:sp>
        <p:nvSpPr>
          <p:cNvPr id="5" name="Titel 4">
            <a:extLst>
              <a:ext uri="{FF2B5EF4-FFF2-40B4-BE49-F238E27FC236}">
                <a16:creationId xmlns:a16="http://schemas.microsoft.com/office/drawing/2014/main" id="{2473809C-FF3A-4EE5-9DDF-A6A801B19AB2}"/>
              </a:ext>
            </a:extLst>
          </p:cNvPr>
          <p:cNvSpPr>
            <a:spLocks noGrp="1"/>
          </p:cNvSpPr>
          <p:nvPr userDrawn="1">
            <p:ph type="title" hasCustomPrompt="1"/>
          </p:nvPr>
        </p:nvSpPr>
        <p:spPr>
          <a:xfrm>
            <a:off x="43489" y="-228204"/>
            <a:ext cx="360000" cy="153888"/>
          </a:xfrm>
        </p:spPr>
        <p:txBody>
          <a:bodyPr/>
          <a:lstStyle>
            <a:lvl1pPr>
              <a:defRPr sz="1000">
                <a:solidFill>
                  <a:schemeClr val="bg2">
                    <a:lumMod val="75000"/>
                  </a:schemeClr>
                </a:solidFill>
              </a:defRPr>
            </a:lvl1pPr>
          </a:lstStyle>
          <a:p>
            <a:r>
              <a:rPr lang="nl-NL" dirty="0"/>
              <a:t>[titel]</a:t>
            </a:r>
          </a:p>
        </p:txBody>
      </p:sp>
      <p:grpSp>
        <p:nvGrpSpPr>
          <p:cNvPr id="15" name="Groep 14">
            <a:extLst>
              <a:ext uri="{FF2B5EF4-FFF2-40B4-BE49-F238E27FC236}">
                <a16:creationId xmlns:a16="http://schemas.microsoft.com/office/drawing/2014/main" id="{24843A86-DD76-452C-9C4A-FA2D85B5EC74}"/>
              </a:ext>
            </a:extLst>
          </p:cNvPr>
          <p:cNvGrpSpPr/>
          <p:nvPr userDrawn="1"/>
        </p:nvGrpSpPr>
        <p:grpSpPr>
          <a:xfrm>
            <a:off x="1114089" y="1391507"/>
            <a:ext cx="2304000" cy="4847481"/>
            <a:chOff x="1114089" y="1391507"/>
            <a:chExt cx="2304000" cy="4847481"/>
          </a:xfrm>
        </p:grpSpPr>
        <p:sp>
          <p:nvSpPr>
            <p:cNvPr id="23" name="Tip tekst">
              <a:extLst>
                <a:ext uri="{FF2B5EF4-FFF2-40B4-BE49-F238E27FC236}">
                  <a16:creationId xmlns:a16="http://schemas.microsoft.com/office/drawing/2014/main" id="{0FD867D0-41F3-41FA-859E-16B489FB8BCE}"/>
                </a:ext>
              </a:extLst>
            </p:cNvPr>
            <p:cNvSpPr txBox="1"/>
            <p:nvPr userDrawn="1"/>
          </p:nvSpPr>
          <p:spPr>
            <a:xfrm>
              <a:off x="1114089" y="1391507"/>
              <a:ext cx="2304000" cy="4847481"/>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1" baseline="0" noProof="1">
                  <a:solidFill>
                    <a:schemeClr val="tx1"/>
                  </a:solidFill>
                  <a:latin typeface="Calibri Light" panose="020F0302020204030204" pitchFamily="34" charset="0"/>
                  <a:cs typeface="Calibri Light" panose="020F0302020204030204" pitchFamily="34" charset="0"/>
                </a:rPr>
                <a:t>DIANUMMERING AAN/UIT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Invoegen</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Koptekst en voettekst</a:t>
              </a:r>
              <a:r>
                <a:rPr lang="nl-NL" sz="1050" b="0" baseline="0" noProof="1">
                  <a:solidFill>
                    <a:schemeClr val="tx1"/>
                  </a:solidFill>
                  <a:latin typeface="Calibri Light" panose="020F0302020204030204" pitchFamily="34" charset="0"/>
                  <a:cs typeface="Calibri Light" panose="020F0302020204030204" pitchFamily="34" charset="0"/>
                </a:rPr>
                <a:t>: </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Zet het vinkje bij </a:t>
              </a:r>
              <a:r>
                <a:rPr lang="nl-NL" sz="1050" b="1" baseline="0" noProof="1">
                  <a:solidFill>
                    <a:schemeClr val="tx1"/>
                  </a:solidFill>
                  <a:latin typeface="Calibri Light" panose="020F0302020204030204" pitchFamily="34" charset="0"/>
                  <a:cs typeface="Calibri Light" panose="020F0302020204030204" pitchFamily="34" charset="0"/>
                </a:rPr>
                <a:t>Dianummer</a:t>
              </a:r>
              <a:r>
                <a:rPr lang="nl-NL" sz="1050" b="0" baseline="0" noProof="1">
                  <a:solidFill>
                    <a:schemeClr val="tx1"/>
                  </a:solidFill>
                  <a:latin typeface="Calibri Light" panose="020F0302020204030204" pitchFamily="34" charset="0"/>
                  <a:cs typeface="Calibri Light" panose="020F0302020204030204" pitchFamily="34" charset="0"/>
                </a:rPr>
                <a:t> aan of uit.</a:t>
              </a:r>
            </a:p>
          </p:txBody>
        </p:sp>
        <p:pic>
          <p:nvPicPr>
            <p:cNvPr id="24" name="Icon Nieuwe dia">
              <a:extLst>
                <a:ext uri="{FF2B5EF4-FFF2-40B4-BE49-F238E27FC236}">
                  <a16:creationId xmlns:a16="http://schemas.microsoft.com/office/drawing/2014/main" id="{665B384E-810C-406F-8C9F-43776D9D360D}"/>
                </a:ext>
              </a:extLst>
            </p:cNvPr>
            <p:cNvPicPr>
              <a:picLocks noChangeAspect="1"/>
            </p:cNvPicPr>
            <p:nvPr userDrawn="1"/>
          </p:nvPicPr>
          <p:blipFill>
            <a:blip r:embed="rId7">
              <a:extLst>
                <a:ext uri="{28A0092B-C50C-407E-A947-70E740481C1C}">
                  <a14:useLocalDpi xmlns:a14="http://schemas.microsoft.com/office/drawing/2010/main" val="0"/>
                </a:ext>
              </a:extLst>
            </a:blip>
            <a:stretch/>
          </p:blipFill>
          <p:spPr>
            <a:xfrm>
              <a:off x="1655515" y="2110542"/>
              <a:ext cx="495369" cy="762106"/>
            </a:xfrm>
            <a:prstGeom prst="rect">
              <a:avLst/>
            </a:prstGeom>
          </p:spPr>
        </p:pic>
        <p:sp>
          <p:nvSpPr>
            <p:cNvPr id="25" name="Pijl">
              <a:extLst>
                <a:ext uri="{FF2B5EF4-FFF2-40B4-BE49-F238E27FC236}">
                  <a16:creationId xmlns:a16="http://schemas.microsoft.com/office/drawing/2014/main" id="{4006C02A-4315-4601-8D8C-F300C39DF38D}"/>
                </a:ext>
              </a:extLst>
            </p:cNvPr>
            <p:cNvSpPr/>
            <p:nvPr userDrawn="1"/>
          </p:nvSpPr>
          <p:spPr>
            <a:xfrm>
              <a:off x="2160311" y="254839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pic>
          <p:nvPicPr>
            <p:cNvPr id="26" name="Icon Indeling">
              <a:extLst>
                <a:ext uri="{FF2B5EF4-FFF2-40B4-BE49-F238E27FC236}">
                  <a16:creationId xmlns:a16="http://schemas.microsoft.com/office/drawing/2014/main" id="{5717A75F-4AA5-465A-993C-D2B25108FFD7}"/>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1606752" y="3886701"/>
              <a:ext cx="838317" cy="228632"/>
            </a:xfrm>
            <a:prstGeom prst="rect">
              <a:avLst/>
            </a:prstGeom>
          </p:spPr>
        </p:pic>
        <p:cxnSp>
          <p:nvCxnSpPr>
            <p:cNvPr id="27" name="Lijn">
              <a:extLst>
                <a:ext uri="{FF2B5EF4-FFF2-40B4-BE49-F238E27FC236}">
                  <a16:creationId xmlns:a16="http://schemas.microsoft.com/office/drawing/2014/main" id="{BE28274A-6ECA-467E-AE52-0651FDD726D6}"/>
                </a:ext>
              </a:extLst>
            </p:cNvPr>
            <p:cNvCxnSpPr>
              <a:cxnSpLocks/>
            </p:cNvCxnSpPr>
            <p:nvPr userDrawn="1"/>
          </p:nvCxnSpPr>
          <p:spPr>
            <a:xfrm>
              <a:off x="1114089"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Lijn">
              <a:extLst>
                <a:ext uri="{FF2B5EF4-FFF2-40B4-BE49-F238E27FC236}">
                  <a16:creationId xmlns:a16="http://schemas.microsoft.com/office/drawing/2014/main" id="{788CCB93-AAA1-4664-BD04-FFD5E4B0841D}"/>
                </a:ext>
              </a:extLst>
            </p:cNvPr>
            <p:cNvCxnSpPr>
              <a:cxnSpLocks/>
            </p:cNvCxnSpPr>
            <p:nvPr userDrawn="1"/>
          </p:nvCxnSpPr>
          <p:spPr>
            <a:xfrm>
              <a:off x="1114089" y="352132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122C655A-A013-4E9D-A664-9DA71BDBF2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15217" y="5269492"/>
              <a:ext cx="581106" cy="581106"/>
            </a:xfrm>
            <a:prstGeom prst="rect">
              <a:avLst/>
            </a:prstGeom>
          </p:spPr>
        </p:pic>
        <p:cxnSp>
          <p:nvCxnSpPr>
            <p:cNvPr id="32" name="Lijn">
              <a:extLst>
                <a:ext uri="{FF2B5EF4-FFF2-40B4-BE49-F238E27FC236}">
                  <a16:creationId xmlns:a16="http://schemas.microsoft.com/office/drawing/2014/main" id="{B969CA8B-8050-42D8-9C0B-336451B44018}"/>
                </a:ext>
              </a:extLst>
            </p:cNvPr>
            <p:cNvCxnSpPr>
              <a:cxnSpLocks/>
            </p:cNvCxnSpPr>
            <p:nvPr userDrawn="1"/>
          </p:nvCxnSpPr>
          <p:spPr>
            <a:xfrm>
              <a:off x="1114089" y="4797676"/>
              <a:ext cx="2304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649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 1">
    <p:bg>
      <p:bgRef idx="1001">
        <a:schemeClr val="bg1"/>
      </p:bgRef>
    </p:bg>
    <p:spTree>
      <p:nvGrpSpPr>
        <p:cNvPr id="1" name=""/>
        <p:cNvGrpSpPr/>
        <p:nvPr/>
      </p:nvGrpSpPr>
      <p:grpSpPr>
        <a:xfrm>
          <a:off x="0" y="0"/>
          <a:ext cx="0" cy="0"/>
          <a:chOff x="0" y="0"/>
          <a:chExt cx="0" cy="0"/>
        </a:xfrm>
      </p:grpSpPr>
      <p:sp>
        <p:nvSpPr>
          <p:cNvPr id="7" name="Achtergrond">
            <a:extLst>
              <a:ext uri="{FF2B5EF4-FFF2-40B4-BE49-F238E27FC236}">
                <a16:creationId xmlns:a16="http://schemas.microsoft.com/office/drawing/2014/main" id="{0091F478-E331-42D9-81E5-F64EFBCDFB8A}"/>
              </a:ext>
            </a:extLst>
          </p:cNvPr>
          <p:cNvSpPr>
            <a:spLocks/>
          </p:cNvSpPr>
          <p:nvPr userDrawn="1"/>
        </p:nvSpPr>
        <p:spPr>
          <a:xfrm>
            <a:off x="-1" y="-1"/>
            <a:ext cx="12193200" cy="5147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3" name="Logo">
            <a:extLst>
              <a:ext uri="{FF2B5EF4-FFF2-40B4-BE49-F238E27FC236}">
                <a16:creationId xmlns:a16="http://schemas.microsoft.com/office/drawing/2014/main" id="{5AA5F6A1-397F-40FB-8294-233F32663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610" y="1953279"/>
            <a:ext cx="6940781" cy="1462652"/>
          </a:xfrm>
          <a:prstGeom prst="rect">
            <a:avLst/>
          </a:prstGeom>
        </p:spPr>
      </p:pic>
      <p:pic>
        <p:nvPicPr>
          <p:cNvPr id="10" name="Slogan">
            <a:extLst>
              <a:ext uri="{FF2B5EF4-FFF2-40B4-BE49-F238E27FC236}">
                <a16:creationId xmlns:a16="http://schemas.microsoft.com/office/drawing/2014/main" id="{C610AC17-8872-4AEF-A2BE-CFBE85BA8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7905" y="5611413"/>
            <a:ext cx="2056191" cy="566286"/>
          </a:xfrm>
          <a:prstGeom prst="rect">
            <a:avLst/>
          </a:prstGeom>
        </p:spPr>
      </p:pic>
    </p:spTree>
    <p:extLst>
      <p:ext uri="{BB962C8B-B14F-4D97-AF65-F5344CB8AC3E}">
        <p14:creationId xmlns:p14="http://schemas.microsoft.com/office/powerpoint/2010/main" val="16670616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pening 2">
    <p:bg>
      <p:bgRef idx="1001">
        <a:schemeClr val="bg1"/>
      </p:bgRef>
    </p:bg>
    <p:spTree>
      <p:nvGrpSpPr>
        <p:cNvPr id="1" name=""/>
        <p:cNvGrpSpPr/>
        <p:nvPr/>
      </p:nvGrpSpPr>
      <p:grpSpPr>
        <a:xfrm>
          <a:off x="0" y="0"/>
          <a:ext cx="0" cy="0"/>
          <a:chOff x="0" y="0"/>
          <a:chExt cx="0" cy="0"/>
        </a:xfrm>
      </p:grpSpPr>
      <p:sp>
        <p:nvSpPr>
          <p:cNvPr id="7" name="Achtergrond 1">
            <a:extLst>
              <a:ext uri="{FF2B5EF4-FFF2-40B4-BE49-F238E27FC236}">
                <a16:creationId xmlns:a16="http://schemas.microsoft.com/office/drawing/2014/main" id="{0091F478-E331-42D9-81E5-F64EFBCDFB8A}"/>
              </a:ext>
            </a:extLst>
          </p:cNvPr>
          <p:cNvSpPr/>
          <p:nvPr userDrawn="1"/>
        </p:nvSpPr>
        <p:spPr>
          <a:xfrm>
            <a:off x="-1" y="-1"/>
            <a:ext cx="12193200" cy="5147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8" name="Achtergrond 2">
            <a:extLst>
              <a:ext uri="{FF2B5EF4-FFF2-40B4-BE49-F238E27FC236}">
                <a16:creationId xmlns:a16="http://schemas.microsoft.com/office/drawing/2014/main" id="{5B7A0F01-2A5D-4359-ADEB-B6E10B7EF15E}"/>
              </a:ext>
            </a:extLst>
          </p:cNvPr>
          <p:cNvSpPr/>
          <p:nvPr userDrawn="1"/>
        </p:nvSpPr>
        <p:spPr>
          <a:xfrm>
            <a:off x="0" y="5147034"/>
            <a:ext cx="6096000" cy="1710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10" name="Logo">
            <a:extLst>
              <a:ext uri="{FF2B5EF4-FFF2-40B4-BE49-F238E27FC236}">
                <a16:creationId xmlns:a16="http://schemas.microsoft.com/office/drawing/2014/main" id="{B7B6487D-1B49-40CF-9601-C0FF78676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610" y="1953279"/>
            <a:ext cx="6940781" cy="1462652"/>
          </a:xfrm>
          <a:prstGeom prst="rect">
            <a:avLst/>
          </a:prstGeom>
        </p:spPr>
      </p:pic>
      <p:pic>
        <p:nvPicPr>
          <p:cNvPr id="4" name="Slogan" descr="Afbeelding met tekst, illustratie&#10;&#10;Automatisch gegenereerde beschrijving">
            <a:extLst>
              <a:ext uri="{FF2B5EF4-FFF2-40B4-BE49-F238E27FC236}">
                <a16:creationId xmlns:a16="http://schemas.microsoft.com/office/drawing/2014/main" id="{1500D0CA-69E6-4858-9337-5F341AE5B9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2280" y="5861703"/>
            <a:ext cx="1011440" cy="281629"/>
          </a:xfrm>
          <a:prstGeom prst="rect">
            <a:avLst/>
          </a:prstGeom>
        </p:spPr>
      </p:pic>
    </p:spTree>
    <p:extLst>
      <p:ext uri="{BB962C8B-B14F-4D97-AF65-F5344CB8AC3E}">
        <p14:creationId xmlns:p14="http://schemas.microsoft.com/office/powerpoint/2010/main" val="37982978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3">
    <p:bg>
      <p:bgRef idx="1001">
        <a:schemeClr val="bg1"/>
      </p:bgRef>
    </p:bg>
    <p:spTree>
      <p:nvGrpSpPr>
        <p:cNvPr id="1" name=""/>
        <p:cNvGrpSpPr/>
        <p:nvPr/>
      </p:nvGrpSpPr>
      <p:grpSpPr>
        <a:xfrm>
          <a:off x="0" y="0"/>
          <a:ext cx="0" cy="0"/>
          <a:chOff x="0" y="0"/>
          <a:chExt cx="0" cy="0"/>
        </a:xfrm>
      </p:grpSpPr>
      <p:sp>
        <p:nvSpPr>
          <p:cNvPr id="7" name="Achtergrond 1">
            <a:extLst>
              <a:ext uri="{FF2B5EF4-FFF2-40B4-BE49-F238E27FC236}">
                <a16:creationId xmlns:a16="http://schemas.microsoft.com/office/drawing/2014/main" id="{0091F478-E331-42D9-81E5-F64EFBCDFB8A}"/>
              </a:ext>
            </a:extLst>
          </p:cNvPr>
          <p:cNvSpPr/>
          <p:nvPr userDrawn="1"/>
        </p:nvSpPr>
        <p:spPr>
          <a:xfrm>
            <a:off x="-1" y="-1"/>
            <a:ext cx="12193200" cy="5147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8" name="Achtergrond 1">
            <a:extLst>
              <a:ext uri="{FF2B5EF4-FFF2-40B4-BE49-F238E27FC236}">
                <a16:creationId xmlns:a16="http://schemas.microsoft.com/office/drawing/2014/main" id="{5B7A0F01-2A5D-4359-ADEB-B6E10B7EF15E}"/>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10" name="Logo">
            <a:extLst>
              <a:ext uri="{FF2B5EF4-FFF2-40B4-BE49-F238E27FC236}">
                <a16:creationId xmlns:a16="http://schemas.microsoft.com/office/drawing/2014/main" id="{B7B6487D-1B49-40CF-9601-C0FF78676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610" y="1953279"/>
            <a:ext cx="6940781" cy="1462652"/>
          </a:xfrm>
          <a:prstGeom prst="rect">
            <a:avLst/>
          </a:prstGeom>
        </p:spPr>
      </p:pic>
      <p:sp>
        <p:nvSpPr>
          <p:cNvPr id="6" name="Input: voornaam, achternaam, functie">
            <a:extLst>
              <a:ext uri="{FF2B5EF4-FFF2-40B4-BE49-F238E27FC236}">
                <a16:creationId xmlns:a16="http://schemas.microsoft.com/office/drawing/2014/main" id="{640BB0C9-BE1C-48C3-BB03-3BDFF43CB4A2}"/>
              </a:ext>
            </a:extLst>
          </p:cNvPr>
          <p:cNvSpPr>
            <a:spLocks noGrp="1"/>
          </p:cNvSpPr>
          <p:nvPr>
            <p:ph type="body" sz="quarter" idx="13" hasCustomPrompt="1"/>
          </p:nvPr>
        </p:nvSpPr>
        <p:spPr>
          <a:xfrm>
            <a:off x="6191250" y="5529438"/>
            <a:ext cx="5886450" cy="461665"/>
          </a:xfrm>
          <a:prstGeom prst="rect">
            <a:avLst/>
          </a:prstGeom>
        </p:spPr>
        <p:txBody>
          <a:bodyPr>
            <a:noAutofit/>
          </a:bodyPr>
          <a:lstStyle>
            <a:lvl1pPr algn="ctr">
              <a:lnSpc>
                <a:spcPct val="100000"/>
              </a:lnSpc>
              <a:defRPr>
                <a:solidFill>
                  <a:schemeClr val="tx2"/>
                </a:solidFill>
              </a:defRPr>
            </a:lvl1pPr>
          </a:lstStyle>
          <a:p>
            <a:pPr lvl="0"/>
            <a:r>
              <a:rPr lang="nl-NL" dirty="0"/>
              <a:t>[voornaam achternaam, functie]</a:t>
            </a:r>
          </a:p>
        </p:txBody>
      </p:sp>
      <p:sp>
        <p:nvSpPr>
          <p:cNvPr id="9" name="Input: maand jaartal">
            <a:extLst>
              <a:ext uri="{FF2B5EF4-FFF2-40B4-BE49-F238E27FC236}">
                <a16:creationId xmlns:a16="http://schemas.microsoft.com/office/drawing/2014/main" id="{FFEF2F27-9B2C-4A34-8208-0DA4FC08ED26}"/>
              </a:ext>
            </a:extLst>
          </p:cNvPr>
          <p:cNvSpPr>
            <a:spLocks noGrp="1"/>
          </p:cNvSpPr>
          <p:nvPr>
            <p:ph type="body" sz="quarter" idx="14" hasCustomPrompt="1"/>
          </p:nvPr>
        </p:nvSpPr>
        <p:spPr>
          <a:xfrm>
            <a:off x="6191250" y="5905960"/>
            <a:ext cx="5886450" cy="461665"/>
          </a:xfrm>
          <a:prstGeom prst="rect">
            <a:avLst/>
          </a:prstGeom>
        </p:spPr>
        <p:txBody>
          <a:bodyPr>
            <a:noAutofit/>
          </a:bodyPr>
          <a:lstStyle>
            <a:lvl1pPr algn="ctr">
              <a:lnSpc>
                <a:spcPct val="100000"/>
              </a:lnSpc>
              <a:defRPr>
                <a:solidFill>
                  <a:schemeClr val="tx2"/>
                </a:solidFill>
              </a:defRPr>
            </a:lvl1pPr>
          </a:lstStyle>
          <a:p>
            <a:pPr lvl="0"/>
            <a:r>
              <a:rPr lang="nl-NL" dirty="0"/>
              <a:t>[maand jaartal]</a:t>
            </a:r>
          </a:p>
        </p:txBody>
      </p:sp>
    </p:spTree>
    <p:extLst>
      <p:ext uri="{BB962C8B-B14F-4D97-AF65-F5344CB8AC3E}">
        <p14:creationId xmlns:p14="http://schemas.microsoft.com/office/powerpoint/2010/main" val="247021518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fsluiting">
    <p:bg>
      <p:bgRef idx="1001">
        <a:schemeClr val="bg1"/>
      </p:bgRef>
    </p:bg>
    <p:spTree>
      <p:nvGrpSpPr>
        <p:cNvPr id="1" name=""/>
        <p:cNvGrpSpPr/>
        <p:nvPr/>
      </p:nvGrpSpPr>
      <p:grpSpPr>
        <a:xfrm>
          <a:off x="0" y="0"/>
          <a:ext cx="0" cy="0"/>
          <a:chOff x="0" y="0"/>
          <a:chExt cx="0" cy="0"/>
        </a:xfrm>
      </p:grpSpPr>
      <p:sp>
        <p:nvSpPr>
          <p:cNvPr id="8" name="Achtergrond 2">
            <a:extLst>
              <a:ext uri="{FF2B5EF4-FFF2-40B4-BE49-F238E27FC236}">
                <a16:creationId xmlns:a16="http://schemas.microsoft.com/office/drawing/2014/main" id="{5B7A0F01-2A5D-4359-ADEB-B6E10B7EF15E}"/>
              </a:ext>
            </a:extLst>
          </p:cNvPr>
          <p:cNvSpPr/>
          <p:nvPr userDrawn="1"/>
        </p:nvSpPr>
        <p:spPr>
          <a:xfrm>
            <a:off x="6096000" y="5147034"/>
            <a:ext cx="6096000" cy="1710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 name="Achtergrond 1">
            <a:extLst>
              <a:ext uri="{FF2B5EF4-FFF2-40B4-BE49-F238E27FC236}">
                <a16:creationId xmlns:a16="http://schemas.microsoft.com/office/drawing/2014/main" id="{935A6934-4141-401A-9E67-5AF824FBBEBA}"/>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Input: afsluiter">
            <a:extLst>
              <a:ext uri="{FF2B5EF4-FFF2-40B4-BE49-F238E27FC236}">
                <a16:creationId xmlns:a16="http://schemas.microsoft.com/office/drawing/2014/main" id="{B81DA924-8169-4D36-870F-48381DC7BCD1}"/>
              </a:ext>
            </a:extLst>
          </p:cNvPr>
          <p:cNvSpPr>
            <a:spLocks noGrp="1"/>
          </p:cNvSpPr>
          <p:nvPr>
            <p:ph type="ctrTitle" hasCustomPrompt="1"/>
          </p:nvPr>
        </p:nvSpPr>
        <p:spPr>
          <a:xfrm>
            <a:off x="568800" y="1295399"/>
            <a:ext cx="11052000" cy="2562225"/>
          </a:xfrm>
          <a:prstGeom prst="rect">
            <a:avLst/>
          </a:prstGeom>
        </p:spPr>
        <p:txBody>
          <a:bodyPr lIns="0" tIns="0" rIns="0" bIns="0" anchor="ctr" anchorCtr="0">
            <a:normAutofit/>
          </a:bodyPr>
          <a:lstStyle>
            <a:lvl1pPr algn="ctr">
              <a:lnSpc>
                <a:spcPct val="75000"/>
              </a:lnSpc>
              <a:defRPr sz="8000" b="0" spc="-440" baseline="0">
                <a:solidFill>
                  <a:schemeClr val="tx2"/>
                </a:solidFill>
                <a:effectLst/>
              </a:defRPr>
            </a:lvl1pPr>
          </a:lstStyle>
          <a:p>
            <a:r>
              <a:rPr lang="nl-NL" dirty="0"/>
              <a:t>[afsluiter]</a:t>
            </a:r>
          </a:p>
        </p:txBody>
      </p:sp>
      <p:pic>
        <p:nvPicPr>
          <p:cNvPr id="3" name="Logo">
            <a:extLst>
              <a:ext uri="{FF2B5EF4-FFF2-40B4-BE49-F238E27FC236}">
                <a16:creationId xmlns:a16="http://schemas.microsoft.com/office/drawing/2014/main" id="{9135ECB9-3AC6-4962-A58A-A1B34CE56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97" y="5713318"/>
            <a:ext cx="2743607" cy="578399"/>
          </a:xfrm>
          <a:prstGeom prst="rect">
            <a:avLst/>
          </a:prstGeom>
        </p:spPr>
      </p:pic>
    </p:spTree>
    <p:extLst>
      <p:ext uri="{BB962C8B-B14F-4D97-AF65-F5344CB8AC3E}">
        <p14:creationId xmlns:p14="http://schemas.microsoft.com/office/powerpoint/2010/main" val="23218354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3">
    <p:bg>
      <p:bgRef idx="1001">
        <a:schemeClr val="bg1"/>
      </p:bgRef>
    </p:bg>
    <p:spTree>
      <p:nvGrpSpPr>
        <p:cNvPr id="1" name=""/>
        <p:cNvGrpSpPr/>
        <p:nvPr/>
      </p:nvGrpSpPr>
      <p:grpSpPr>
        <a:xfrm>
          <a:off x="0" y="0"/>
          <a:ext cx="0" cy="0"/>
          <a:chOff x="0" y="0"/>
          <a:chExt cx="0" cy="0"/>
        </a:xfrm>
      </p:grpSpPr>
      <p:sp>
        <p:nvSpPr>
          <p:cNvPr id="8" name="Achtergrond 1">
            <a:extLst>
              <a:ext uri="{FF2B5EF4-FFF2-40B4-BE49-F238E27FC236}">
                <a16:creationId xmlns:a16="http://schemas.microsoft.com/office/drawing/2014/main" id="{AD1A45E9-B959-4F47-97EF-E6F2EE60F2A3}"/>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Achtergrond 2">
            <a:extLst>
              <a:ext uri="{FF2B5EF4-FFF2-40B4-BE49-F238E27FC236}">
                <a16:creationId xmlns:a16="http://schemas.microsoft.com/office/drawing/2014/main" id="{FE0A395A-03E5-47CA-BF62-2CEA9165BF80}"/>
              </a:ext>
            </a:extLst>
          </p:cNvPr>
          <p:cNvSpPr/>
          <p:nvPr userDrawn="1"/>
        </p:nvSpPr>
        <p:spPr>
          <a:xfrm>
            <a:off x="6096000" y="5147034"/>
            <a:ext cx="6096000" cy="1710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1" name="Input: afbeelding">
            <a:extLst>
              <a:ext uri="{FF2B5EF4-FFF2-40B4-BE49-F238E27FC236}">
                <a16:creationId xmlns:a16="http://schemas.microsoft.com/office/drawing/2014/main" id="{84CC0248-0255-4D2E-AF41-ABA0D833C206}"/>
              </a:ext>
            </a:extLst>
          </p:cNvPr>
          <p:cNvSpPr>
            <a:spLocks noGrp="1"/>
          </p:cNvSpPr>
          <p:nvPr>
            <p:ph type="pic" sz="quarter" idx="15" hasCustomPrompt="1"/>
          </p:nvPr>
        </p:nvSpPr>
        <p:spPr>
          <a:xfrm>
            <a:off x="1" y="0"/>
            <a:ext cx="12192000" cy="5146675"/>
          </a:xfrm>
          <a:solidFill>
            <a:schemeClr val="tx1">
              <a:lumMod val="85000"/>
            </a:schemeClr>
          </a:solidFill>
        </p:spPr>
        <p:txBody>
          <a:bodyPr tIns="468000"/>
          <a:lstStyle>
            <a:lvl1pPr algn="ctr">
              <a:defRPr sz="2000">
                <a:solidFill>
                  <a:schemeClr val="bg1"/>
                </a:solidFill>
              </a:defRPr>
            </a:lvl1pPr>
          </a:lstStyle>
          <a:p>
            <a:r>
              <a:rPr lang="nl-NL" dirty="0"/>
              <a:t>Om hier een foto te plaatsen: klik op dit grijze vlak en &gt;tab Invoegen &gt;Afbeeldingen</a:t>
            </a:r>
            <a:br>
              <a:rPr lang="nl-NL" dirty="0"/>
            </a:br>
            <a:r>
              <a:rPr lang="nl-NL" dirty="0"/>
              <a:t>(Tip: de aanwijzingen op alle foto- en tekstkaders zie je alleen terwijl je de presentatie aan het bewerken bent; </a:t>
            </a:r>
            <a:br>
              <a:rPr lang="nl-NL" dirty="0"/>
            </a:br>
            <a:r>
              <a:rPr lang="nl-NL" dirty="0"/>
              <a:t>bij het presenteren zie je ze niet.)</a:t>
            </a:r>
          </a:p>
        </p:txBody>
      </p:sp>
      <p:sp>
        <p:nvSpPr>
          <p:cNvPr id="12" name="Input: voornaam, achternaam, functie">
            <a:extLst>
              <a:ext uri="{FF2B5EF4-FFF2-40B4-BE49-F238E27FC236}">
                <a16:creationId xmlns:a16="http://schemas.microsoft.com/office/drawing/2014/main" id="{0EC548A7-AE54-4CA3-BF22-A770255153C4}"/>
              </a:ext>
            </a:extLst>
          </p:cNvPr>
          <p:cNvSpPr>
            <a:spLocks noGrp="1"/>
          </p:cNvSpPr>
          <p:nvPr>
            <p:ph type="body" sz="quarter" idx="13" hasCustomPrompt="1"/>
          </p:nvPr>
        </p:nvSpPr>
        <p:spPr>
          <a:xfrm>
            <a:off x="6191250" y="5529438"/>
            <a:ext cx="5886450" cy="461665"/>
          </a:xfrm>
        </p:spPr>
        <p:txBody>
          <a:bodyPr>
            <a:noAutofit/>
          </a:bodyPr>
          <a:lstStyle>
            <a:lvl1pPr algn="ctr">
              <a:lnSpc>
                <a:spcPct val="100000"/>
              </a:lnSpc>
              <a:defRPr>
                <a:solidFill>
                  <a:schemeClr val="bg2"/>
                </a:solidFill>
              </a:defRPr>
            </a:lvl1pPr>
          </a:lstStyle>
          <a:p>
            <a:pPr lvl="0"/>
            <a:r>
              <a:rPr lang="nl-NL" dirty="0"/>
              <a:t>[voornaam achternaam, functie]</a:t>
            </a:r>
          </a:p>
        </p:txBody>
      </p:sp>
      <p:sp>
        <p:nvSpPr>
          <p:cNvPr id="13" name="Input: maand jaartal">
            <a:extLst>
              <a:ext uri="{FF2B5EF4-FFF2-40B4-BE49-F238E27FC236}">
                <a16:creationId xmlns:a16="http://schemas.microsoft.com/office/drawing/2014/main" id="{CD118569-4A69-4147-B9B5-EB5D3D50FBD1}"/>
              </a:ext>
            </a:extLst>
          </p:cNvPr>
          <p:cNvSpPr>
            <a:spLocks noGrp="1"/>
          </p:cNvSpPr>
          <p:nvPr>
            <p:ph type="body" sz="quarter" idx="14" hasCustomPrompt="1"/>
          </p:nvPr>
        </p:nvSpPr>
        <p:spPr>
          <a:xfrm>
            <a:off x="6191250" y="5905960"/>
            <a:ext cx="5886450" cy="461665"/>
          </a:xfrm>
        </p:spPr>
        <p:txBody>
          <a:bodyPr>
            <a:noAutofit/>
          </a:bodyPr>
          <a:lstStyle>
            <a:lvl1pPr algn="ctr">
              <a:lnSpc>
                <a:spcPct val="100000"/>
              </a:lnSpc>
              <a:defRPr>
                <a:solidFill>
                  <a:schemeClr val="bg2"/>
                </a:solidFill>
              </a:defRPr>
            </a:lvl1pPr>
          </a:lstStyle>
          <a:p>
            <a:pPr lvl="0"/>
            <a:r>
              <a:rPr lang="nl-NL" dirty="0"/>
              <a:t>[maand jaartal]</a:t>
            </a:r>
          </a:p>
        </p:txBody>
      </p:sp>
      <p:pic>
        <p:nvPicPr>
          <p:cNvPr id="14" name="Logo">
            <a:extLst>
              <a:ext uri="{FF2B5EF4-FFF2-40B4-BE49-F238E27FC236}">
                <a16:creationId xmlns:a16="http://schemas.microsoft.com/office/drawing/2014/main" id="{1F249D8E-FCCC-45F6-A7B5-6E1FC484D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97" y="5713318"/>
            <a:ext cx="2743607" cy="578399"/>
          </a:xfrm>
          <a:prstGeom prst="rect">
            <a:avLst/>
          </a:prstGeom>
        </p:spPr>
      </p:pic>
      <p:sp>
        <p:nvSpPr>
          <p:cNvPr id="15" name="Input: titel">
            <a:extLst>
              <a:ext uri="{FF2B5EF4-FFF2-40B4-BE49-F238E27FC236}">
                <a16:creationId xmlns:a16="http://schemas.microsoft.com/office/drawing/2014/main" id="{DBAD460A-B964-44B8-B036-0860B2FFD14E}"/>
              </a:ext>
            </a:extLst>
          </p:cNvPr>
          <p:cNvSpPr>
            <a:spLocks noGrp="1"/>
          </p:cNvSpPr>
          <p:nvPr>
            <p:ph type="ctrTitle" hasCustomPrompt="1"/>
          </p:nvPr>
        </p:nvSpPr>
        <p:spPr>
          <a:xfrm>
            <a:off x="568800" y="1686560"/>
            <a:ext cx="11052000" cy="2123280"/>
          </a:xfrm>
        </p:spPr>
        <p:txBody>
          <a:bodyPr anchor="ctr" anchorCtr="0">
            <a:normAutofit/>
          </a:bodyPr>
          <a:lstStyle>
            <a:lvl1pPr algn="ctr">
              <a:lnSpc>
                <a:spcPct val="75000"/>
              </a:lnSpc>
              <a:defRPr sz="8000" b="0" spc="-440" baseline="0">
                <a:solidFill>
                  <a:schemeClr val="tx1"/>
                </a:solidFill>
                <a:effectLst/>
              </a:defRPr>
            </a:lvl1pPr>
          </a:lstStyle>
          <a:p>
            <a:r>
              <a:rPr lang="nl-NL" dirty="0"/>
              <a:t>[titel]</a:t>
            </a:r>
          </a:p>
        </p:txBody>
      </p:sp>
    </p:spTree>
    <p:extLst>
      <p:ext uri="{BB962C8B-B14F-4D97-AF65-F5344CB8AC3E}">
        <p14:creationId xmlns:p14="http://schemas.microsoft.com/office/powerpoint/2010/main" val="37651704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4">
    <p:bg>
      <p:bgRef idx="1001">
        <a:schemeClr val="bg1"/>
      </p:bgRef>
    </p:bg>
    <p:spTree>
      <p:nvGrpSpPr>
        <p:cNvPr id="1" name=""/>
        <p:cNvGrpSpPr/>
        <p:nvPr/>
      </p:nvGrpSpPr>
      <p:grpSpPr>
        <a:xfrm>
          <a:off x="0" y="0"/>
          <a:ext cx="0" cy="0"/>
          <a:chOff x="0" y="0"/>
          <a:chExt cx="0" cy="0"/>
        </a:xfrm>
      </p:grpSpPr>
      <p:sp>
        <p:nvSpPr>
          <p:cNvPr id="8" name="Achtergrond 1">
            <a:extLst>
              <a:ext uri="{FF2B5EF4-FFF2-40B4-BE49-F238E27FC236}">
                <a16:creationId xmlns:a16="http://schemas.microsoft.com/office/drawing/2014/main" id="{AD1A45E9-B959-4F47-97EF-E6F2EE60F2A3}"/>
              </a:ext>
            </a:extLst>
          </p:cNvPr>
          <p:cNvSpPr/>
          <p:nvPr userDrawn="1"/>
        </p:nvSpPr>
        <p:spPr>
          <a:xfrm>
            <a:off x="0" y="5147034"/>
            <a:ext cx="6096000" cy="1710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1" name="Achtergrond 2">
            <a:extLst>
              <a:ext uri="{FF2B5EF4-FFF2-40B4-BE49-F238E27FC236}">
                <a16:creationId xmlns:a16="http://schemas.microsoft.com/office/drawing/2014/main" id="{FE0A395A-03E5-47CA-BF62-2CEA9165BF80}"/>
              </a:ext>
            </a:extLst>
          </p:cNvPr>
          <p:cNvSpPr/>
          <p:nvPr userDrawn="1"/>
        </p:nvSpPr>
        <p:spPr>
          <a:xfrm>
            <a:off x="6096000" y="5147034"/>
            <a:ext cx="6096000" cy="1710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1" name="Input: afbeelding">
            <a:extLst>
              <a:ext uri="{FF2B5EF4-FFF2-40B4-BE49-F238E27FC236}">
                <a16:creationId xmlns:a16="http://schemas.microsoft.com/office/drawing/2014/main" id="{84CC0248-0255-4D2E-AF41-ABA0D833C206}"/>
              </a:ext>
            </a:extLst>
          </p:cNvPr>
          <p:cNvSpPr>
            <a:spLocks noGrp="1"/>
          </p:cNvSpPr>
          <p:nvPr>
            <p:ph type="pic" sz="quarter" idx="15" hasCustomPrompt="1"/>
          </p:nvPr>
        </p:nvSpPr>
        <p:spPr>
          <a:xfrm>
            <a:off x="1" y="0"/>
            <a:ext cx="12192000" cy="5146675"/>
          </a:xfrm>
          <a:solidFill>
            <a:schemeClr val="tx1">
              <a:lumMod val="85000"/>
            </a:schemeClr>
          </a:solidFill>
        </p:spPr>
        <p:txBody>
          <a:bodyPr tIns="468000"/>
          <a:lstStyle>
            <a:lvl1pPr algn="ctr">
              <a:defRPr sz="2000">
                <a:solidFill>
                  <a:schemeClr val="bg1"/>
                </a:solidFill>
              </a:defRPr>
            </a:lvl1pPr>
          </a:lstStyle>
          <a:p>
            <a:r>
              <a:rPr lang="nl-NL" dirty="0"/>
              <a:t>Om hier een foto te plaatsen: klik op dit grijze vlak en &gt;tab Invoegen &gt;Afbeeldingen</a:t>
            </a:r>
            <a:br>
              <a:rPr lang="nl-NL" dirty="0"/>
            </a:br>
            <a:r>
              <a:rPr lang="nl-NL" dirty="0"/>
              <a:t>(Tip: de aanwijzingen op alle foto- en tekstkaders zie je alleen terwijl je de presentatie aan het bewerken bent; </a:t>
            </a:r>
            <a:br>
              <a:rPr lang="nl-NL" dirty="0"/>
            </a:br>
            <a:r>
              <a:rPr lang="nl-NL" dirty="0"/>
              <a:t>bij het presenteren zie je ze niet.)</a:t>
            </a:r>
          </a:p>
        </p:txBody>
      </p:sp>
      <p:sp>
        <p:nvSpPr>
          <p:cNvPr id="12" name="Input: voornaam, achternaam, functie">
            <a:extLst>
              <a:ext uri="{FF2B5EF4-FFF2-40B4-BE49-F238E27FC236}">
                <a16:creationId xmlns:a16="http://schemas.microsoft.com/office/drawing/2014/main" id="{0EC548A7-AE54-4CA3-BF22-A770255153C4}"/>
              </a:ext>
            </a:extLst>
          </p:cNvPr>
          <p:cNvSpPr>
            <a:spLocks noGrp="1"/>
          </p:cNvSpPr>
          <p:nvPr>
            <p:ph type="body" sz="quarter" idx="13" hasCustomPrompt="1"/>
          </p:nvPr>
        </p:nvSpPr>
        <p:spPr>
          <a:xfrm>
            <a:off x="6191250" y="5529438"/>
            <a:ext cx="5886450" cy="461665"/>
          </a:xfrm>
        </p:spPr>
        <p:txBody>
          <a:bodyPr>
            <a:noAutofit/>
          </a:bodyPr>
          <a:lstStyle>
            <a:lvl1pPr algn="ctr">
              <a:lnSpc>
                <a:spcPct val="100000"/>
              </a:lnSpc>
              <a:defRPr>
                <a:solidFill>
                  <a:schemeClr val="tx1"/>
                </a:solidFill>
              </a:defRPr>
            </a:lvl1pPr>
          </a:lstStyle>
          <a:p>
            <a:pPr lvl="0"/>
            <a:r>
              <a:rPr lang="nl-NL" dirty="0"/>
              <a:t>[voornaam achternaam, functie]</a:t>
            </a:r>
          </a:p>
        </p:txBody>
      </p:sp>
      <p:sp>
        <p:nvSpPr>
          <p:cNvPr id="13" name="Input: maand jaartal">
            <a:extLst>
              <a:ext uri="{FF2B5EF4-FFF2-40B4-BE49-F238E27FC236}">
                <a16:creationId xmlns:a16="http://schemas.microsoft.com/office/drawing/2014/main" id="{CD118569-4A69-4147-B9B5-EB5D3D50FBD1}"/>
              </a:ext>
            </a:extLst>
          </p:cNvPr>
          <p:cNvSpPr>
            <a:spLocks noGrp="1"/>
          </p:cNvSpPr>
          <p:nvPr>
            <p:ph type="body" sz="quarter" idx="14" hasCustomPrompt="1"/>
          </p:nvPr>
        </p:nvSpPr>
        <p:spPr>
          <a:xfrm>
            <a:off x="6191250" y="5905960"/>
            <a:ext cx="5886450" cy="461665"/>
          </a:xfrm>
        </p:spPr>
        <p:txBody>
          <a:bodyPr>
            <a:noAutofit/>
          </a:bodyPr>
          <a:lstStyle>
            <a:lvl1pPr algn="ctr">
              <a:lnSpc>
                <a:spcPct val="100000"/>
              </a:lnSpc>
              <a:defRPr>
                <a:solidFill>
                  <a:schemeClr val="tx1"/>
                </a:solidFill>
              </a:defRPr>
            </a:lvl1pPr>
          </a:lstStyle>
          <a:p>
            <a:pPr lvl="0"/>
            <a:r>
              <a:rPr lang="nl-NL" dirty="0"/>
              <a:t>[maand jaartal]</a:t>
            </a:r>
          </a:p>
        </p:txBody>
      </p:sp>
      <p:pic>
        <p:nvPicPr>
          <p:cNvPr id="14" name="Logo">
            <a:extLst>
              <a:ext uri="{FF2B5EF4-FFF2-40B4-BE49-F238E27FC236}">
                <a16:creationId xmlns:a16="http://schemas.microsoft.com/office/drawing/2014/main" id="{1F249D8E-FCCC-45F6-A7B5-6E1FC484D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97" y="5713318"/>
            <a:ext cx="2743607" cy="578399"/>
          </a:xfrm>
          <a:prstGeom prst="rect">
            <a:avLst/>
          </a:prstGeom>
        </p:spPr>
      </p:pic>
      <p:sp>
        <p:nvSpPr>
          <p:cNvPr id="15" name="Input: titel">
            <a:extLst>
              <a:ext uri="{FF2B5EF4-FFF2-40B4-BE49-F238E27FC236}">
                <a16:creationId xmlns:a16="http://schemas.microsoft.com/office/drawing/2014/main" id="{DBAD460A-B964-44B8-B036-0860B2FFD14E}"/>
              </a:ext>
            </a:extLst>
          </p:cNvPr>
          <p:cNvSpPr>
            <a:spLocks noGrp="1"/>
          </p:cNvSpPr>
          <p:nvPr>
            <p:ph type="ctrTitle" hasCustomPrompt="1"/>
          </p:nvPr>
        </p:nvSpPr>
        <p:spPr>
          <a:xfrm>
            <a:off x="568800" y="1686560"/>
            <a:ext cx="11052000" cy="2123280"/>
          </a:xfrm>
        </p:spPr>
        <p:txBody>
          <a:bodyPr anchor="ctr" anchorCtr="0">
            <a:normAutofit/>
          </a:bodyPr>
          <a:lstStyle>
            <a:lvl1pPr algn="ctr">
              <a:lnSpc>
                <a:spcPct val="75000"/>
              </a:lnSpc>
              <a:defRPr sz="8000" b="0" spc="-440" baseline="0">
                <a:solidFill>
                  <a:schemeClr val="tx1"/>
                </a:solidFill>
                <a:effectLst/>
              </a:defRPr>
            </a:lvl1pPr>
          </a:lstStyle>
          <a:p>
            <a:r>
              <a:rPr lang="nl-NL" dirty="0"/>
              <a:t>[titel]</a:t>
            </a:r>
          </a:p>
        </p:txBody>
      </p:sp>
    </p:spTree>
    <p:extLst>
      <p:ext uri="{BB962C8B-B14F-4D97-AF65-F5344CB8AC3E}">
        <p14:creationId xmlns:p14="http://schemas.microsoft.com/office/powerpoint/2010/main" val="25489598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5" name="Input: titel">
            <a:extLst>
              <a:ext uri="{FF2B5EF4-FFF2-40B4-BE49-F238E27FC236}">
                <a16:creationId xmlns:a16="http://schemas.microsoft.com/office/drawing/2014/main" id="{B80D8D71-AEB1-4ED3-B83B-64ECE036C81B}"/>
              </a:ext>
            </a:extLst>
          </p:cNvPr>
          <p:cNvSpPr>
            <a:spLocks noGrp="1"/>
          </p:cNvSpPr>
          <p:nvPr>
            <p:ph type="title"/>
          </p:nvPr>
        </p:nvSpPr>
        <p:spPr/>
        <p:txBody>
          <a:bodyPr/>
          <a:lstStyle/>
          <a:p>
            <a:r>
              <a:rPr lang="nl-NL"/>
              <a:t>Klik om stijl te bewerken</a:t>
            </a:r>
            <a:endParaRPr lang="nl-NL" dirty="0"/>
          </a:p>
        </p:txBody>
      </p:sp>
      <p:sp>
        <p:nvSpPr>
          <p:cNvPr id="11" name="Input: ondertitel">
            <a:extLst>
              <a:ext uri="{FF2B5EF4-FFF2-40B4-BE49-F238E27FC236}">
                <a16:creationId xmlns:a16="http://schemas.microsoft.com/office/drawing/2014/main" id="{CD661204-EE0F-4BFA-AE93-E9B662ABFF1B}"/>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4" name="Input: object">
            <a:extLst>
              <a:ext uri="{FF2B5EF4-FFF2-40B4-BE49-F238E27FC236}">
                <a16:creationId xmlns:a16="http://schemas.microsoft.com/office/drawing/2014/main" id="{A943AAC6-6B91-4BCF-8D4B-27C24B5D0CFB}"/>
              </a:ext>
            </a:extLst>
          </p:cNvPr>
          <p:cNvSpPr>
            <a:spLocks noGrp="1"/>
          </p:cNvSpPr>
          <p:nvPr>
            <p:ph sz="quarter" idx="10"/>
          </p:nvPr>
        </p:nvSpPr>
        <p:spPr>
          <a:xfrm>
            <a:off x="612000" y="1980000"/>
            <a:ext cx="10926000" cy="4212000"/>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91324C94-5D88-4FCF-9542-417D388FC804}"/>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221481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Objecten">
    <p:spTree>
      <p:nvGrpSpPr>
        <p:cNvPr id="1" name=""/>
        <p:cNvGrpSpPr/>
        <p:nvPr/>
      </p:nvGrpSpPr>
      <p:grpSpPr>
        <a:xfrm>
          <a:off x="0" y="0"/>
          <a:ext cx="0" cy="0"/>
          <a:chOff x="0" y="0"/>
          <a:chExt cx="0" cy="0"/>
        </a:xfrm>
      </p:grpSpPr>
      <p:sp>
        <p:nvSpPr>
          <p:cNvPr id="10" name="Input: titel">
            <a:extLst>
              <a:ext uri="{FF2B5EF4-FFF2-40B4-BE49-F238E27FC236}">
                <a16:creationId xmlns:a16="http://schemas.microsoft.com/office/drawing/2014/main" id="{8216C1F7-B4A8-49C1-9330-9570B7FBC2B9}"/>
              </a:ext>
            </a:extLst>
          </p:cNvPr>
          <p:cNvSpPr>
            <a:spLocks noGrp="1"/>
          </p:cNvSpPr>
          <p:nvPr>
            <p:ph type="title"/>
          </p:nvPr>
        </p:nvSpPr>
        <p:spPr/>
        <p:txBody>
          <a:bodyPr/>
          <a:lstStyle/>
          <a:p>
            <a:r>
              <a:rPr lang="nl-NL"/>
              <a:t>Klik om stijl te bewerken</a:t>
            </a:r>
            <a:endParaRPr lang="nl-NL" dirty="0"/>
          </a:p>
        </p:txBody>
      </p:sp>
      <p:sp>
        <p:nvSpPr>
          <p:cNvPr id="6" name="Input: ondertitel">
            <a:extLst>
              <a:ext uri="{FF2B5EF4-FFF2-40B4-BE49-F238E27FC236}">
                <a16:creationId xmlns:a16="http://schemas.microsoft.com/office/drawing/2014/main" id="{9A50D37C-CB29-43EE-885D-E23ECEEADCDE}"/>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3" name="Input: object 1">
            <a:extLst>
              <a:ext uri="{FF2B5EF4-FFF2-40B4-BE49-F238E27FC236}">
                <a16:creationId xmlns:a16="http://schemas.microsoft.com/office/drawing/2014/main" id="{A4ED5F24-06BD-462B-BA0F-255F2F811124}"/>
              </a:ext>
            </a:extLst>
          </p:cNvPr>
          <p:cNvSpPr>
            <a:spLocks noGrp="1"/>
          </p:cNvSpPr>
          <p:nvPr>
            <p:ph sz="half" idx="1" hasCustomPrompt="1"/>
          </p:nvPr>
        </p:nvSpPr>
        <p:spPr>
          <a:xfrm>
            <a:off x="612000" y="2026800"/>
            <a:ext cx="5160150"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Input: object 2">
            <a:extLst>
              <a:ext uri="{FF2B5EF4-FFF2-40B4-BE49-F238E27FC236}">
                <a16:creationId xmlns:a16="http://schemas.microsoft.com/office/drawing/2014/main" id="{4D9AC1BE-8B1E-470A-A65A-4D969FAD102E}"/>
              </a:ext>
            </a:extLst>
          </p:cNvPr>
          <p:cNvSpPr>
            <a:spLocks noGrp="1"/>
          </p:cNvSpPr>
          <p:nvPr>
            <p:ph sz="half" idx="2" hasCustomPrompt="1"/>
          </p:nvPr>
        </p:nvSpPr>
        <p:spPr>
          <a:xfrm>
            <a:off x="6419850" y="2026800"/>
            <a:ext cx="5160150"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dianummer 1">
            <a:extLst>
              <a:ext uri="{FF2B5EF4-FFF2-40B4-BE49-F238E27FC236}">
                <a16:creationId xmlns:a16="http://schemas.microsoft.com/office/drawing/2014/main" id="{791CE880-A4A3-405E-80C8-EE4349F69CBF}"/>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243137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Objecten grij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9DED495C-8B58-44CE-8C87-2BA9C35F1FCC}"/>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0" name="Input: titel">
            <a:extLst>
              <a:ext uri="{FF2B5EF4-FFF2-40B4-BE49-F238E27FC236}">
                <a16:creationId xmlns:a16="http://schemas.microsoft.com/office/drawing/2014/main" id="{8216C1F7-B4A8-49C1-9330-9570B7FBC2B9}"/>
              </a:ext>
            </a:extLst>
          </p:cNvPr>
          <p:cNvSpPr>
            <a:spLocks noGrp="1"/>
          </p:cNvSpPr>
          <p:nvPr>
            <p:ph type="title"/>
          </p:nvPr>
        </p:nvSpPr>
        <p:spPr/>
        <p:txBody>
          <a:bodyPr/>
          <a:lstStyle/>
          <a:p>
            <a:r>
              <a:rPr lang="nl-NL"/>
              <a:t>Klik om stijl te bewerken</a:t>
            </a:r>
            <a:endParaRPr lang="nl-NL" dirty="0"/>
          </a:p>
        </p:txBody>
      </p:sp>
      <p:sp>
        <p:nvSpPr>
          <p:cNvPr id="8" name="Input: ondertitel">
            <a:extLst>
              <a:ext uri="{FF2B5EF4-FFF2-40B4-BE49-F238E27FC236}">
                <a16:creationId xmlns:a16="http://schemas.microsoft.com/office/drawing/2014/main" id="{6D7EA57E-2F78-4EA0-B282-941E635DFF7E}"/>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3" name="Input: object 1">
            <a:extLst>
              <a:ext uri="{FF2B5EF4-FFF2-40B4-BE49-F238E27FC236}">
                <a16:creationId xmlns:a16="http://schemas.microsoft.com/office/drawing/2014/main" id="{A4ED5F24-06BD-462B-BA0F-255F2F811124}"/>
              </a:ext>
            </a:extLst>
          </p:cNvPr>
          <p:cNvSpPr>
            <a:spLocks noGrp="1"/>
          </p:cNvSpPr>
          <p:nvPr>
            <p:ph sz="half" idx="1" hasCustomPrompt="1"/>
          </p:nvPr>
        </p:nvSpPr>
        <p:spPr>
          <a:xfrm>
            <a:off x="612000" y="2026800"/>
            <a:ext cx="5160150"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Input: object 2">
            <a:extLst>
              <a:ext uri="{FF2B5EF4-FFF2-40B4-BE49-F238E27FC236}">
                <a16:creationId xmlns:a16="http://schemas.microsoft.com/office/drawing/2014/main" id="{4D9AC1BE-8B1E-470A-A65A-4D969FAD102E}"/>
              </a:ext>
            </a:extLst>
          </p:cNvPr>
          <p:cNvSpPr>
            <a:spLocks noGrp="1"/>
          </p:cNvSpPr>
          <p:nvPr>
            <p:ph sz="half" idx="2" hasCustomPrompt="1"/>
          </p:nvPr>
        </p:nvSpPr>
        <p:spPr>
          <a:xfrm>
            <a:off x="6419850" y="2026800"/>
            <a:ext cx="5160150"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4">
            <a:extLst>
              <a:ext uri="{FF2B5EF4-FFF2-40B4-BE49-F238E27FC236}">
                <a16:creationId xmlns:a16="http://schemas.microsoft.com/office/drawing/2014/main" id="{6194195A-CBD6-4E7C-85B6-C6DA1D5A05D6}"/>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04582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Objecten">
    <p:spTree>
      <p:nvGrpSpPr>
        <p:cNvPr id="1" name=""/>
        <p:cNvGrpSpPr/>
        <p:nvPr/>
      </p:nvGrpSpPr>
      <p:grpSpPr>
        <a:xfrm>
          <a:off x="0" y="0"/>
          <a:ext cx="0" cy="0"/>
          <a:chOff x="0" y="0"/>
          <a:chExt cx="0" cy="0"/>
        </a:xfrm>
      </p:grpSpPr>
      <p:sp>
        <p:nvSpPr>
          <p:cNvPr id="10" name="Input: titel">
            <a:extLst>
              <a:ext uri="{FF2B5EF4-FFF2-40B4-BE49-F238E27FC236}">
                <a16:creationId xmlns:a16="http://schemas.microsoft.com/office/drawing/2014/main" id="{8216C1F7-B4A8-49C1-9330-9570B7FBC2B9}"/>
              </a:ext>
            </a:extLst>
          </p:cNvPr>
          <p:cNvSpPr>
            <a:spLocks noGrp="1"/>
          </p:cNvSpPr>
          <p:nvPr>
            <p:ph type="title"/>
          </p:nvPr>
        </p:nvSpPr>
        <p:spPr/>
        <p:txBody>
          <a:bodyPr/>
          <a:lstStyle/>
          <a:p>
            <a:r>
              <a:rPr lang="nl-NL"/>
              <a:t>Klik om stijl te bewerken</a:t>
            </a:r>
            <a:endParaRPr lang="nl-NL" dirty="0"/>
          </a:p>
        </p:txBody>
      </p:sp>
      <p:sp>
        <p:nvSpPr>
          <p:cNvPr id="8" name="Input: ondertitel">
            <a:extLst>
              <a:ext uri="{FF2B5EF4-FFF2-40B4-BE49-F238E27FC236}">
                <a16:creationId xmlns:a16="http://schemas.microsoft.com/office/drawing/2014/main" id="{94B66218-FCD7-4A29-BC8A-CCCF2EC22DC7}"/>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3" name="Input: object 1">
            <a:extLst>
              <a:ext uri="{FF2B5EF4-FFF2-40B4-BE49-F238E27FC236}">
                <a16:creationId xmlns:a16="http://schemas.microsoft.com/office/drawing/2014/main" id="{A4ED5F24-06BD-462B-BA0F-255F2F811124}"/>
              </a:ext>
            </a:extLst>
          </p:cNvPr>
          <p:cNvSpPr>
            <a:spLocks noGrp="1"/>
          </p:cNvSpPr>
          <p:nvPr>
            <p:ph sz="half" idx="1" hasCustomPrompt="1"/>
          </p:nvPr>
        </p:nvSpPr>
        <p:spPr>
          <a:xfrm>
            <a:off x="612000"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Input: object 2">
            <a:extLst>
              <a:ext uri="{FF2B5EF4-FFF2-40B4-BE49-F238E27FC236}">
                <a16:creationId xmlns:a16="http://schemas.microsoft.com/office/drawing/2014/main" id="{4D9AC1BE-8B1E-470A-A65A-4D969FAD102E}"/>
              </a:ext>
            </a:extLst>
          </p:cNvPr>
          <p:cNvSpPr>
            <a:spLocks noGrp="1"/>
          </p:cNvSpPr>
          <p:nvPr>
            <p:ph sz="half" idx="2" hasCustomPrompt="1"/>
          </p:nvPr>
        </p:nvSpPr>
        <p:spPr>
          <a:xfrm>
            <a:off x="4470768"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Input: object 3">
            <a:extLst>
              <a:ext uri="{FF2B5EF4-FFF2-40B4-BE49-F238E27FC236}">
                <a16:creationId xmlns:a16="http://schemas.microsoft.com/office/drawing/2014/main" id="{5F08DD2A-01B9-4032-A267-868095E3D9EC}"/>
              </a:ext>
            </a:extLst>
          </p:cNvPr>
          <p:cNvSpPr>
            <a:spLocks noGrp="1"/>
          </p:cNvSpPr>
          <p:nvPr>
            <p:ph sz="half" idx="10" hasCustomPrompt="1"/>
          </p:nvPr>
        </p:nvSpPr>
        <p:spPr>
          <a:xfrm>
            <a:off x="8329536"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dianummer 1">
            <a:extLst>
              <a:ext uri="{FF2B5EF4-FFF2-40B4-BE49-F238E27FC236}">
                <a16:creationId xmlns:a16="http://schemas.microsoft.com/office/drawing/2014/main" id="{436C4F22-80BD-44C6-B8BE-E1C19FA8DB47}"/>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112301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objecten grijs">
    <p:spTree>
      <p:nvGrpSpPr>
        <p:cNvPr id="1" name=""/>
        <p:cNvGrpSpPr/>
        <p:nvPr/>
      </p:nvGrpSpPr>
      <p:grpSpPr>
        <a:xfrm>
          <a:off x="0" y="0"/>
          <a:ext cx="0" cy="0"/>
          <a:chOff x="0" y="0"/>
          <a:chExt cx="0" cy="0"/>
        </a:xfrm>
      </p:grpSpPr>
      <p:sp>
        <p:nvSpPr>
          <p:cNvPr id="2" name="Achtergrond">
            <a:extLst>
              <a:ext uri="{FF2B5EF4-FFF2-40B4-BE49-F238E27FC236}">
                <a16:creationId xmlns:a16="http://schemas.microsoft.com/office/drawing/2014/main" id="{356FEFDA-995D-4385-A69A-EC2541E35288}"/>
              </a:ext>
            </a:extLst>
          </p:cNvPr>
          <p:cNvSpPr/>
          <p:nvPr userDrawn="1"/>
        </p:nvSpPr>
        <p:spPr>
          <a:xfrm>
            <a:off x="0" y="1741714"/>
            <a:ext cx="12192000" cy="51162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0" name="Input: titel">
            <a:extLst>
              <a:ext uri="{FF2B5EF4-FFF2-40B4-BE49-F238E27FC236}">
                <a16:creationId xmlns:a16="http://schemas.microsoft.com/office/drawing/2014/main" id="{8216C1F7-B4A8-49C1-9330-9570B7FBC2B9}"/>
              </a:ext>
            </a:extLst>
          </p:cNvPr>
          <p:cNvSpPr>
            <a:spLocks noGrp="1"/>
          </p:cNvSpPr>
          <p:nvPr>
            <p:ph type="title"/>
          </p:nvPr>
        </p:nvSpPr>
        <p:spPr/>
        <p:txBody>
          <a:bodyPr/>
          <a:lstStyle/>
          <a:p>
            <a:r>
              <a:rPr lang="nl-NL"/>
              <a:t>Klik om stijl te bewerken</a:t>
            </a:r>
            <a:endParaRPr lang="nl-NL" dirty="0"/>
          </a:p>
        </p:txBody>
      </p:sp>
      <p:sp>
        <p:nvSpPr>
          <p:cNvPr id="8" name="Input: ondertitel">
            <a:extLst>
              <a:ext uri="{FF2B5EF4-FFF2-40B4-BE49-F238E27FC236}">
                <a16:creationId xmlns:a16="http://schemas.microsoft.com/office/drawing/2014/main" id="{AD5F547A-30FC-4F71-A12C-7817D304F561}"/>
              </a:ext>
            </a:extLst>
          </p:cNvPr>
          <p:cNvSpPr>
            <a:spLocks noGrp="1"/>
          </p:cNvSpPr>
          <p:nvPr>
            <p:ph type="body" sz="quarter" idx="11" hasCustomPrompt="1"/>
          </p:nvPr>
        </p:nvSpPr>
        <p:spPr>
          <a:xfrm>
            <a:off x="647700" y="1172307"/>
            <a:ext cx="10033200" cy="318549"/>
          </a:xfrm>
        </p:spPr>
        <p:txBody>
          <a:bodyPr>
            <a:noAutofit/>
          </a:bodyPr>
          <a:lstStyle>
            <a:lvl1pPr>
              <a:buNone/>
              <a:defRPr sz="2300" spc="0" baseline="0">
                <a:solidFill>
                  <a:schemeClr val="accent2"/>
                </a:solidFill>
              </a:defRPr>
            </a:lvl1pPr>
          </a:lstStyle>
          <a:p>
            <a:pPr lvl="0"/>
            <a:r>
              <a:rPr lang="nl-NL" dirty="0"/>
              <a:t>[optioneel: ondertitel]</a:t>
            </a:r>
          </a:p>
        </p:txBody>
      </p:sp>
      <p:sp>
        <p:nvSpPr>
          <p:cNvPr id="3" name="Input: object 1">
            <a:extLst>
              <a:ext uri="{FF2B5EF4-FFF2-40B4-BE49-F238E27FC236}">
                <a16:creationId xmlns:a16="http://schemas.microsoft.com/office/drawing/2014/main" id="{A4ED5F24-06BD-462B-BA0F-255F2F811124}"/>
              </a:ext>
            </a:extLst>
          </p:cNvPr>
          <p:cNvSpPr>
            <a:spLocks noGrp="1"/>
          </p:cNvSpPr>
          <p:nvPr>
            <p:ph sz="half" idx="1" hasCustomPrompt="1"/>
          </p:nvPr>
        </p:nvSpPr>
        <p:spPr>
          <a:xfrm>
            <a:off x="612000"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Input: object 2">
            <a:extLst>
              <a:ext uri="{FF2B5EF4-FFF2-40B4-BE49-F238E27FC236}">
                <a16:creationId xmlns:a16="http://schemas.microsoft.com/office/drawing/2014/main" id="{4D9AC1BE-8B1E-470A-A65A-4D969FAD102E}"/>
              </a:ext>
            </a:extLst>
          </p:cNvPr>
          <p:cNvSpPr>
            <a:spLocks noGrp="1"/>
          </p:cNvSpPr>
          <p:nvPr>
            <p:ph sz="half" idx="2" hasCustomPrompt="1"/>
          </p:nvPr>
        </p:nvSpPr>
        <p:spPr>
          <a:xfrm>
            <a:off x="4470768"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Input: object 3">
            <a:extLst>
              <a:ext uri="{FF2B5EF4-FFF2-40B4-BE49-F238E27FC236}">
                <a16:creationId xmlns:a16="http://schemas.microsoft.com/office/drawing/2014/main" id="{5F08DD2A-01B9-4032-A267-868095E3D9EC}"/>
              </a:ext>
            </a:extLst>
          </p:cNvPr>
          <p:cNvSpPr>
            <a:spLocks noGrp="1"/>
          </p:cNvSpPr>
          <p:nvPr>
            <p:ph sz="half" idx="10" hasCustomPrompt="1"/>
          </p:nvPr>
        </p:nvSpPr>
        <p:spPr>
          <a:xfrm>
            <a:off x="8329536" y="2026800"/>
            <a:ext cx="3246768" cy="4176000"/>
          </a:xfrm>
          <a:prstGeom prst="rect">
            <a:avLst/>
          </a:prstGeom>
        </p:spPr>
        <p:txBody>
          <a:bodyPr/>
          <a:lstStyle>
            <a:lvl1pPr>
              <a:lnSpc>
                <a:spcPct val="87000"/>
              </a:lnSpc>
              <a:defRPr sz="2400"/>
            </a:lvl1pPr>
            <a:lvl2pPr>
              <a:lnSpc>
                <a:spcPct val="87000"/>
              </a:lnSpc>
              <a:defRPr sz="2400"/>
            </a:lvl2pPr>
            <a:lvl3pPr>
              <a:lnSpc>
                <a:spcPct val="87000"/>
              </a:lnSpc>
              <a:defRPr sz="2400"/>
            </a:lvl3pPr>
            <a:lvl4pPr>
              <a:lnSpc>
                <a:spcPct val="87000"/>
              </a:lnSpc>
              <a:defRPr sz="2400"/>
            </a:lvl4pPr>
            <a:lvl5pPr>
              <a:lnSpc>
                <a:spcPct val="87000"/>
              </a:lnSpc>
              <a:defRPr sz="2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4">
            <a:extLst>
              <a:ext uri="{FF2B5EF4-FFF2-40B4-BE49-F238E27FC236}">
                <a16:creationId xmlns:a16="http://schemas.microsoft.com/office/drawing/2014/main" id="{3228C489-C311-4C04-A9DD-3EDB947FFFD6}"/>
              </a:ext>
            </a:extLst>
          </p:cNvPr>
          <p:cNvSpPr>
            <a:spLocks noGrp="1"/>
          </p:cNvSpPr>
          <p:nvPr>
            <p:ph type="sldNum" sz="quarter" idx="12"/>
          </p:nvPr>
        </p:nvSpPr>
        <p:spPr/>
        <p:txBody>
          <a:body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346782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AD4081DA-24EE-4092-B46E-2597A3205601}"/>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145011" y="0"/>
            <a:ext cx="1046989" cy="1089661"/>
          </a:xfrm>
          <a:prstGeom prst="rect">
            <a:avLst/>
          </a:prstGeom>
        </p:spPr>
      </p:pic>
      <p:sp>
        <p:nvSpPr>
          <p:cNvPr id="3" name="Hoofdinput: tekst">
            <a:extLst>
              <a:ext uri="{FF2B5EF4-FFF2-40B4-BE49-F238E27FC236}">
                <a16:creationId xmlns:a16="http://schemas.microsoft.com/office/drawing/2014/main" id="{4DA64035-B49A-4536-A334-06A23F564E8C}"/>
              </a:ext>
            </a:extLst>
          </p:cNvPr>
          <p:cNvSpPr>
            <a:spLocks noGrp="1"/>
          </p:cNvSpPr>
          <p:nvPr>
            <p:ph type="body" idx="1"/>
          </p:nvPr>
        </p:nvSpPr>
        <p:spPr>
          <a:xfrm>
            <a:off x="611999" y="1980000"/>
            <a:ext cx="10944325" cy="4212000"/>
          </a:xfrm>
          <a:prstGeom prst="rect">
            <a:avLst/>
          </a:prstGeom>
        </p:spPr>
        <p:txBody>
          <a:bodyPr vert="horz" lIns="0" tIns="0" rIns="0" bIns="0" rtlCol="0">
            <a:noAutofit/>
          </a:body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 (herhaling vanaf hier)</a:t>
            </a:r>
          </a:p>
          <a:p>
            <a:pPr lvl="6"/>
            <a:r>
              <a:rPr lang="nl-NL" dirty="0"/>
              <a:t>Zevende niveau</a:t>
            </a:r>
          </a:p>
          <a:p>
            <a:pPr lvl="7"/>
            <a:r>
              <a:rPr lang="nl-NL" dirty="0"/>
              <a:t>Achtste niveau</a:t>
            </a:r>
          </a:p>
          <a:p>
            <a:pPr lvl="8"/>
            <a:r>
              <a:rPr lang="nl-NL" dirty="0"/>
              <a:t>Negende niveau</a:t>
            </a:r>
          </a:p>
        </p:txBody>
      </p:sp>
      <p:sp>
        <p:nvSpPr>
          <p:cNvPr id="2" name="Hoofdinput: titel">
            <a:extLst>
              <a:ext uri="{FF2B5EF4-FFF2-40B4-BE49-F238E27FC236}">
                <a16:creationId xmlns:a16="http://schemas.microsoft.com/office/drawing/2014/main" id="{FB40F12D-8035-4195-930D-B791F468267A}"/>
              </a:ext>
            </a:extLst>
          </p:cNvPr>
          <p:cNvSpPr>
            <a:spLocks noGrp="1"/>
          </p:cNvSpPr>
          <p:nvPr userDrawn="1">
            <p:ph type="title"/>
          </p:nvPr>
        </p:nvSpPr>
        <p:spPr>
          <a:xfrm>
            <a:off x="648000" y="537900"/>
            <a:ext cx="10033200" cy="664797"/>
          </a:xfrm>
          <a:prstGeom prst="rect">
            <a:avLst/>
          </a:prstGeom>
          <a:noFill/>
        </p:spPr>
        <p:txBody>
          <a:bodyPr vert="horz" wrap="square" lIns="0" tIns="0" rIns="0" bIns="0" rtlCol="0" anchor="t" anchorCtr="0">
            <a:noAutofit/>
          </a:bodyPr>
          <a:lstStyle/>
          <a:p>
            <a:r>
              <a:rPr lang="nl-NL" dirty="0"/>
              <a:t>Klik om stijl te bewerken</a:t>
            </a:r>
          </a:p>
        </p:txBody>
      </p:sp>
      <p:sp>
        <p:nvSpPr>
          <p:cNvPr id="4" name="Tijdelijke aanduiding voor dianummer 3">
            <a:extLst>
              <a:ext uri="{FF2B5EF4-FFF2-40B4-BE49-F238E27FC236}">
                <a16:creationId xmlns:a16="http://schemas.microsoft.com/office/drawing/2014/main" id="{6ECD4D80-6725-41A1-852A-A1166E83757A}"/>
              </a:ext>
            </a:extLst>
          </p:cNvPr>
          <p:cNvSpPr>
            <a:spLocks noGrp="1"/>
          </p:cNvSpPr>
          <p:nvPr>
            <p:ph type="sldNum" sz="quarter" idx="4"/>
          </p:nvPr>
        </p:nvSpPr>
        <p:spPr>
          <a:xfrm>
            <a:off x="11061024" y="6432550"/>
            <a:ext cx="495300" cy="184666"/>
          </a:xfrm>
          <a:prstGeom prst="rect">
            <a:avLst/>
          </a:prstGeom>
        </p:spPr>
        <p:txBody>
          <a:bodyPr vert="horz" lIns="0" tIns="0" rIns="0" bIns="0" rtlCol="0" anchor="t" anchorCtr="0">
            <a:noAutofit/>
          </a:bodyPr>
          <a:lstStyle>
            <a:lvl1pPr algn="r">
              <a:defRPr sz="1200">
                <a:solidFill>
                  <a:schemeClr val="tx1"/>
                </a:solidFill>
              </a:defRPr>
            </a:lvl1pPr>
          </a:lstStyle>
          <a:p>
            <a:fld id="{2F136696-45B3-415C-AF03-36A7801E3738}" type="slidenum">
              <a:rPr lang="nl-NL" smtClean="0"/>
              <a:pPr/>
              <a:t>‹nr.›</a:t>
            </a:fld>
            <a:endParaRPr lang="nl-NL" dirty="0"/>
          </a:p>
        </p:txBody>
      </p:sp>
    </p:spTree>
    <p:extLst>
      <p:ext uri="{BB962C8B-B14F-4D97-AF65-F5344CB8AC3E}">
        <p14:creationId xmlns:p14="http://schemas.microsoft.com/office/powerpoint/2010/main" val="3514889891"/>
      </p:ext>
    </p:extLst>
  </p:cSld>
  <p:clrMap bg1="lt1" tx1="dk1" bg2="lt2" tx2="dk2" accent1="accent1" accent2="accent2" accent3="accent3" accent4="accent4" accent5="accent5" accent6="accent6" hlink="hlink" folHlink="folHlink"/>
  <p:sldLayoutIdLst>
    <p:sldLayoutId id="2147483664" r:id="rId1"/>
    <p:sldLayoutId id="2147483683" r:id="rId2"/>
    <p:sldLayoutId id="2147483682" r:id="rId3"/>
    <p:sldLayoutId id="2147483685" r:id="rId4"/>
    <p:sldLayoutId id="2147483650" r:id="rId5"/>
    <p:sldLayoutId id="2147483652"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 id="2147483665" r:id="rId19"/>
    <p:sldLayoutId id="2147483666" r:id="rId20"/>
    <p:sldLayoutId id="2147483654" r:id="rId21"/>
    <p:sldLayoutId id="2147483655" r:id="rId22"/>
    <p:sldLayoutId id="2147483656" r:id="rId23"/>
  </p:sldLayoutIdLst>
  <p:hf hdr="0" ftr="0" dt="0"/>
  <p:txStyles>
    <p:titleStyle>
      <a:lvl1pPr algn="l" defTabSz="1177226" rtl="0" eaLnBrk="1" latinLnBrk="0" hangingPunct="1">
        <a:lnSpc>
          <a:spcPct val="90000"/>
        </a:lnSpc>
        <a:spcBef>
          <a:spcPct val="0"/>
        </a:spcBef>
        <a:buNone/>
        <a:defRPr sz="4800" b="0" kern="1200" cap="none" spc="-110" baseline="0">
          <a:solidFill>
            <a:schemeClr val="tx2"/>
          </a:solidFill>
          <a:effectLst/>
          <a:latin typeface="+mj-lt"/>
          <a:ea typeface="+mj-ea"/>
          <a:cs typeface="+mj-cs"/>
        </a:defRPr>
      </a:lvl1pPr>
    </p:titleStyle>
    <p:bodyStyle>
      <a:lvl1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kern="1200" spc="-20">
          <a:solidFill>
            <a:schemeClr val="tx2"/>
          </a:solidFill>
          <a:latin typeface="+mn-lt"/>
          <a:ea typeface="+mn-ea"/>
          <a:cs typeface="+mn-cs"/>
        </a:defRPr>
      </a:lvl1pPr>
      <a:lvl2pPr marL="216000" indent="-216000" algn="l" defTabSz="1177226" rtl="0" eaLnBrk="1" latinLnBrk="0" hangingPunct="1">
        <a:lnSpc>
          <a:spcPct val="90000"/>
        </a:lnSpc>
        <a:spcBef>
          <a:spcPts val="0"/>
        </a:spcBef>
        <a:buClrTx/>
        <a:buFont typeface="Arial" panose="020B0604020202020204" pitchFamily="34" charset="0"/>
        <a:buChar char="•"/>
        <a:defRPr sz="3000" kern="1200" spc="-20">
          <a:solidFill>
            <a:schemeClr val="tx2"/>
          </a:solidFill>
          <a:latin typeface="+mn-lt"/>
          <a:ea typeface="+mn-ea"/>
          <a:cs typeface="+mn-cs"/>
        </a:defRPr>
      </a:lvl2pPr>
      <a:lvl3pPr marL="432000" indent="-216000" algn="l" defTabSz="1177226" rtl="0" eaLnBrk="1" latinLnBrk="0" hangingPunct="1">
        <a:lnSpc>
          <a:spcPct val="90000"/>
        </a:lnSpc>
        <a:spcBef>
          <a:spcPts val="0"/>
        </a:spcBef>
        <a:buClrTx/>
        <a:buFont typeface="Arial" panose="020B0604020202020204" pitchFamily="34" charset="0"/>
        <a:buChar char="•"/>
        <a:defRPr sz="3000" kern="1200" spc="-20">
          <a:solidFill>
            <a:schemeClr val="tx2"/>
          </a:solidFill>
          <a:latin typeface="+mn-lt"/>
          <a:ea typeface="+mn-ea"/>
          <a:cs typeface="+mn-cs"/>
        </a:defRPr>
      </a:lvl3pPr>
      <a:lvl4pPr marL="0" indent="0" algn="l" defTabSz="1177226" rtl="0" eaLnBrk="1" latinLnBrk="0" hangingPunct="1">
        <a:lnSpc>
          <a:spcPct val="90000"/>
        </a:lnSpc>
        <a:spcBef>
          <a:spcPts val="0"/>
        </a:spcBef>
        <a:buClr>
          <a:schemeClr val="bg1"/>
        </a:buClr>
        <a:buSzPct val="25000"/>
        <a:buFont typeface="Calibri" panose="020B0604030504040204" pitchFamily="34" charset="0"/>
        <a:buChar char="'"/>
        <a:defRPr sz="3000" b="1" kern="1200" spc="-20">
          <a:solidFill>
            <a:schemeClr val="tx2"/>
          </a:solidFill>
          <a:latin typeface="+mn-lt"/>
          <a:ea typeface="+mn-ea"/>
          <a:cs typeface="+mn-cs"/>
        </a:defRPr>
      </a:lvl4pPr>
      <a:lvl5pPr marL="0" indent="0" algn="l" defTabSz="1177226" rtl="0" eaLnBrk="1" latinLnBrk="0" hangingPunct="1">
        <a:lnSpc>
          <a:spcPct val="90000"/>
        </a:lnSpc>
        <a:spcBef>
          <a:spcPts val="0"/>
        </a:spcBef>
        <a:buClr>
          <a:schemeClr val="bg1"/>
        </a:buClr>
        <a:buSzPct val="25000"/>
        <a:buFont typeface="Calibri" panose="020B0604030504040204" pitchFamily="34" charset="0"/>
        <a:buChar char="'"/>
        <a:defRPr sz="3000" b="0" kern="1200" cap="none" spc="-20" baseline="0">
          <a:solidFill>
            <a:schemeClr val="accent2"/>
          </a:solidFill>
          <a:latin typeface="+mj-lt"/>
          <a:ea typeface="+mn-ea"/>
          <a:cs typeface="+mn-cs"/>
        </a:defRPr>
      </a:lvl5pPr>
      <a:lvl6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kern="1200" spc="-20">
          <a:solidFill>
            <a:schemeClr val="tx2"/>
          </a:solidFill>
          <a:latin typeface="+mn-lt"/>
          <a:ea typeface="+mn-ea"/>
          <a:cs typeface="+mn-cs"/>
        </a:defRPr>
      </a:lvl6pPr>
      <a:lvl7pPr marL="216000" indent="-216000" algn="l" defTabSz="1177226" rtl="0" eaLnBrk="1" latinLnBrk="0" hangingPunct="1">
        <a:lnSpc>
          <a:spcPct val="90000"/>
        </a:lnSpc>
        <a:spcBef>
          <a:spcPts val="0"/>
        </a:spcBef>
        <a:buFont typeface="Arial" panose="020B0604020202020204" pitchFamily="34" charset="0"/>
        <a:buChar char="•"/>
        <a:defRPr sz="3000" kern="1200" spc="-20">
          <a:solidFill>
            <a:schemeClr val="tx2"/>
          </a:solidFill>
          <a:latin typeface="+mn-lt"/>
          <a:ea typeface="+mn-ea"/>
          <a:cs typeface="+mn-cs"/>
        </a:defRPr>
      </a:lvl7pPr>
      <a:lvl8pPr marL="432000" indent="-216000" algn="l" defTabSz="1177226" rtl="0" eaLnBrk="1" latinLnBrk="0" hangingPunct="1">
        <a:lnSpc>
          <a:spcPct val="90000"/>
        </a:lnSpc>
        <a:spcBef>
          <a:spcPts val="0"/>
        </a:spcBef>
        <a:buFont typeface="Arial" panose="020B0604020202020204" pitchFamily="34" charset="0"/>
        <a:buChar char="•"/>
        <a:defRPr sz="3000" kern="1200" spc="-20">
          <a:solidFill>
            <a:schemeClr val="tx2"/>
          </a:solidFill>
          <a:latin typeface="+mn-lt"/>
          <a:ea typeface="+mn-ea"/>
          <a:cs typeface="+mn-cs"/>
        </a:defRPr>
      </a:lvl8pPr>
      <a:lvl9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b="1" kern="1200" spc="-20">
          <a:solidFill>
            <a:schemeClr val="tx2"/>
          </a:solidFill>
          <a:latin typeface="+mn-lt"/>
          <a:ea typeface="+mn-ea"/>
          <a:cs typeface="+mn-cs"/>
        </a:defRPr>
      </a:lvl9pPr>
    </p:bodyStyle>
    <p:otherStyle>
      <a:defPPr>
        <a:defRPr lang="nl-NL"/>
      </a:defPPr>
      <a:lvl1pPr marL="0" algn="l" defTabSz="1177226" rtl="0" eaLnBrk="1" latinLnBrk="0" hangingPunct="1">
        <a:defRPr sz="2317" kern="1200">
          <a:solidFill>
            <a:schemeClr val="tx1"/>
          </a:solidFill>
          <a:latin typeface="+mn-lt"/>
          <a:ea typeface="+mn-ea"/>
          <a:cs typeface="+mn-cs"/>
        </a:defRPr>
      </a:lvl1pPr>
      <a:lvl2pPr marL="588614" algn="l" defTabSz="1177226" rtl="0" eaLnBrk="1" latinLnBrk="0" hangingPunct="1">
        <a:defRPr sz="2317" kern="1200">
          <a:solidFill>
            <a:schemeClr val="tx1"/>
          </a:solidFill>
          <a:latin typeface="+mn-lt"/>
          <a:ea typeface="+mn-ea"/>
          <a:cs typeface="+mn-cs"/>
        </a:defRPr>
      </a:lvl2pPr>
      <a:lvl3pPr marL="1177226" algn="l" defTabSz="1177226" rtl="0" eaLnBrk="1" latinLnBrk="0" hangingPunct="1">
        <a:defRPr sz="2317" kern="1200">
          <a:solidFill>
            <a:schemeClr val="tx1"/>
          </a:solidFill>
          <a:latin typeface="+mn-lt"/>
          <a:ea typeface="+mn-ea"/>
          <a:cs typeface="+mn-cs"/>
        </a:defRPr>
      </a:lvl3pPr>
      <a:lvl4pPr marL="1765840" algn="l" defTabSz="1177226" rtl="0" eaLnBrk="1" latinLnBrk="0" hangingPunct="1">
        <a:defRPr sz="2317" kern="1200">
          <a:solidFill>
            <a:schemeClr val="tx1"/>
          </a:solidFill>
          <a:latin typeface="+mn-lt"/>
          <a:ea typeface="+mn-ea"/>
          <a:cs typeface="+mn-cs"/>
        </a:defRPr>
      </a:lvl4pPr>
      <a:lvl5pPr marL="2354456" algn="l" defTabSz="1177226" rtl="0" eaLnBrk="1" latinLnBrk="0" hangingPunct="1">
        <a:defRPr sz="2317" kern="1200">
          <a:solidFill>
            <a:schemeClr val="tx1"/>
          </a:solidFill>
          <a:latin typeface="+mn-lt"/>
          <a:ea typeface="+mn-ea"/>
          <a:cs typeface="+mn-cs"/>
        </a:defRPr>
      </a:lvl5pPr>
      <a:lvl6pPr marL="2943068" algn="l" defTabSz="1177226" rtl="0" eaLnBrk="1" latinLnBrk="0" hangingPunct="1">
        <a:defRPr sz="2317" kern="1200">
          <a:solidFill>
            <a:schemeClr val="tx1"/>
          </a:solidFill>
          <a:latin typeface="+mn-lt"/>
          <a:ea typeface="+mn-ea"/>
          <a:cs typeface="+mn-cs"/>
        </a:defRPr>
      </a:lvl6pPr>
      <a:lvl7pPr marL="3531681" algn="l" defTabSz="1177226" rtl="0" eaLnBrk="1" latinLnBrk="0" hangingPunct="1">
        <a:defRPr sz="2317" kern="1200">
          <a:solidFill>
            <a:schemeClr val="tx1"/>
          </a:solidFill>
          <a:latin typeface="+mn-lt"/>
          <a:ea typeface="+mn-ea"/>
          <a:cs typeface="+mn-cs"/>
        </a:defRPr>
      </a:lvl7pPr>
      <a:lvl8pPr marL="4120297" algn="l" defTabSz="1177226" rtl="0" eaLnBrk="1" latinLnBrk="0" hangingPunct="1">
        <a:defRPr sz="2317" kern="1200">
          <a:solidFill>
            <a:schemeClr val="tx1"/>
          </a:solidFill>
          <a:latin typeface="+mn-lt"/>
          <a:ea typeface="+mn-ea"/>
          <a:cs typeface="+mn-cs"/>
        </a:defRPr>
      </a:lvl8pPr>
      <a:lvl9pPr marL="4708909" algn="l" defTabSz="1177226" rtl="0" eaLnBrk="1" latinLnBrk="0" hangingPunct="1">
        <a:defRPr sz="23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811909"/>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84" r:id="rId3"/>
    <p:sldLayoutId id="2147483680" r:id="rId4"/>
  </p:sldLayoutIdLst>
  <p:hf hdr="0" ftr="0" dt="0"/>
  <p:txStyles>
    <p:titleStyle>
      <a:lvl1pPr algn="l" defTabSz="1177226" rtl="0" eaLnBrk="1" latinLnBrk="0" hangingPunct="1">
        <a:lnSpc>
          <a:spcPct val="90000"/>
        </a:lnSpc>
        <a:spcBef>
          <a:spcPct val="0"/>
        </a:spcBef>
        <a:buNone/>
        <a:defRPr sz="4800" b="0" kern="1200" cap="none" spc="-110" baseline="0">
          <a:solidFill>
            <a:schemeClr val="tx1"/>
          </a:solidFill>
          <a:effectLst/>
          <a:latin typeface="+mj-lt"/>
          <a:ea typeface="+mj-ea"/>
          <a:cs typeface="+mj-cs"/>
        </a:defRPr>
      </a:lvl1pPr>
    </p:titleStyle>
    <p:bodyStyle>
      <a:lvl1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kern="1200" spc="-20">
          <a:solidFill>
            <a:schemeClr val="tx1"/>
          </a:solidFill>
          <a:latin typeface="+mn-lt"/>
          <a:ea typeface="+mn-ea"/>
          <a:cs typeface="+mn-cs"/>
        </a:defRPr>
      </a:lvl1pPr>
      <a:lvl2pPr marL="720000" indent="-360000" algn="l" defTabSz="1177226" rtl="0" eaLnBrk="1" latinLnBrk="0" hangingPunct="1">
        <a:lnSpc>
          <a:spcPct val="90000"/>
        </a:lnSpc>
        <a:spcBef>
          <a:spcPts val="0"/>
        </a:spcBef>
        <a:buClrTx/>
        <a:buFont typeface="Calibri" panose="020F0502020204030204" pitchFamily="34" charset="0"/>
        <a:buChar char="-"/>
        <a:defRPr sz="3000" kern="1200" spc="-20">
          <a:solidFill>
            <a:schemeClr val="tx1"/>
          </a:solidFill>
          <a:latin typeface="+mn-lt"/>
          <a:ea typeface="+mn-ea"/>
          <a:cs typeface="+mn-cs"/>
        </a:defRPr>
      </a:lvl2pPr>
      <a:lvl3pPr marL="1080000" indent="-360000" algn="l" defTabSz="1177226" rtl="0" eaLnBrk="1" latinLnBrk="0" hangingPunct="1">
        <a:lnSpc>
          <a:spcPct val="90000"/>
        </a:lnSpc>
        <a:spcBef>
          <a:spcPts val="0"/>
        </a:spcBef>
        <a:buClrTx/>
        <a:buFont typeface="Calibri" panose="020F0502020204030204" pitchFamily="34" charset="0"/>
        <a:buChar char="›"/>
        <a:defRPr sz="3000" kern="1200" spc="-20">
          <a:solidFill>
            <a:schemeClr val="tx1"/>
          </a:solidFill>
          <a:latin typeface="+mn-lt"/>
          <a:ea typeface="+mn-ea"/>
          <a:cs typeface="+mn-cs"/>
        </a:defRPr>
      </a:lvl3pPr>
      <a:lvl4pPr marL="0" indent="0" algn="l" defTabSz="1177226" rtl="0" eaLnBrk="1" latinLnBrk="0" hangingPunct="1">
        <a:lnSpc>
          <a:spcPct val="90000"/>
        </a:lnSpc>
        <a:spcBef>
          <a:spcPts val="0"/>
        </a:spcBef>
        <a:buClr>
          <a:schemeClr val="bg1"/>
        </a:buClr>
        <a:buSzPct val="25000"/>
        <a:buFont typeface="Calibri" panose="020B0604030504040204" pitchFamily="34" charset="0"/>
        <a:buChar char="'"/>
        <a:defRPr sz="3000" b="1" kern="1200" spc="-20">
          <a:solidFill>
            <a:schemeClr val="tx1"/>
          </a:solidFill>
          <a:latin typeface="+mn-lt"/>
          <a:ea typeface="+mn-ea"/>
          <a:cs typeface="+mn-cs"/>
        </a:defRPr>
      </a:lvl4pPr>
      <a:lvl5pPr marL="0" indent="0" algn="l" defTabSz="1177226" rtl="0" eaLnBrk="1" latinLnBrk="0" hangingPunct="1">
        <a:lnSpc>
          <a:spcPct val="90000"/>
        </a:lnSpc>
        <a:spcBef>
          <a:spcPts val="0"/>
        </a:spcBef>
        <a:buClr>
          <a:schemeClr val="bg1"/>
        </a:buClr>
        <a:buSzPct val="25000"/>
        <a:buFont typeface="Calibri" panose="020B0604030504040204" pitchFamily="34" charset="0"/>
        <a:buChar char="'"/>
        <a:defRPr sz="3000" b="0" kern="1200" cap="none" spc="-20" baseline="0">
          <a:solidFill>
            <a:schemeClr val="tx2"/>
          </a:solidFill>
          <a:latin typeface="+mj-lt"/>
          <a:ea typeface="+mn-ea"/>
          <a:cs typeface="+mn-cs"/>
        </a:defRPr>
      </a:lvl5pPr>
      <a:lvl6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kern="1200" spc="-20">
          <a:solidFill>
            <a:schemeClr val="tx1"/>
          </a:solidFill>
          <a:latin typeface="+mn-lt"/>
          <a:ea typeface="+mn-ea"/>
          <a:cs typeface="+mn-cs"/>
        </a:defRPr>
      </a:lvl6pPr>
      <a:lvl7pPr marL="720000" indent="-360000" algn="l" defTabSz="1177226" rtl="0" eaLnBrk="1" latinLnBrk="0" hangingPunct="1">
        <a:lnSpc>
          <a:spcPct val="90000"/>
        </a:lnSpc>
        <a:spcBef>
          <a:spcPts val="0"/>
        </a:spcBef>
        <a:buFont typeface="Calibri" panose="020F0502020204030204" pitchFamily="34" charset="0"/>
        <a:buChar char="-"/>
        <a:defRPr sz="3000" kern="1200" spc="-20">
          <a:solidFill>
            <a:schemeClr val="tx1"/>
          </a:solidFill>
          <a:latin typeface="+mn-lt"/>
          <a:ea typeface="+mn-ea"/>
          <a:cs typeface="+mn-cs"/>
        </a:defRPr>
      </a:lvl7pPr>
      <a:lvl8pPr marL="1080000" indent="-360000" algn="l" defTabSz="1177226" rtl="0" eaLnBrk="1" latinLnBrk="0" hangingPunct="1">
        <a:lnSpc>
          <a:spcPct val="90000"/>
        </a:lnSpc>
        <a:spcBef>
          <a:spcPts val="0"/>
        </a:spcBef>
        <a:buFont typeface="Calibri" panose="020F0502020204030204" pitchFamily="34" charset="0"/>
        <a:buChar char="›"/>
        <a:defRPr sz="3000" kern="1200" spc="-20">
          <a:solidFill>
            <a:schemeClr val="tx1"/>
          </a:solidFill>
          <a:latin typeface="+mn-lt"/>
          <a:ea typeface="+mn-ea"/>
          <a:cs typeface="+mn-cs"/>
        </a:defRPr>
      </a:lvl8pPr>
      <a:lvl9pPr marL="0" indent="0" algn="l" defTabSz="1177226" rtl="0" eaLnBrk="1" latinLnBrk="0" hangingPunct="1">
        <a:lnSpc>
          <a:spcPct val="90000"/>
        </a:lnSpc>
        <a:spcBef>
          <a:spcPts val="0"/>
        </a:spcBef>
        <a:buClr>
          <a:schemeClr val="bg1"/>
        </a:buClr>
        <a:buSzPct val="25000"/>
        <a:buFont typeface="Calibri" panose="020F0502020204030204" pitchFamily="34" charset="0"/>
        <a:buChar char="'"/>
        <a:defRPr sz="3000" b="1" kern="1200" spc="-20">
          <a:solidFill>
            <a:schemeClr val="tx1"/>
          </a:solidFill>
          <a:latin typeface="+mn-lt"/>
          <a:ea typeface="+mn-ea"/>
          <a:cs typeface="+mn-cs"/>
        </a:defRPr>
      </a:lvl9pPr>
    </p:bodyStyle>
    <p:otherStyle>
      <a:defPPr>
        <a:defRPr lang="nl-NL"/>
      </a:defPPr>
      <a:lvl1pPr marL="0" algn="l" defTabSz="1177226" rtl="0" eaLnBrk="1" latinLnBrk="0" hangingPunct="1">
        <a:defRPr sz="2317" kern="1200">
          <a:solidFill>
            <a:schemeClr val="tx1"/>
          </a:solidFill>
          <a:latin typeface="+mn-lt"/>
          <a:ea typeface="+mn-ea"/>
          <a:cs typeface="+mn-cs"/>
        </a:defRPr>
      </a:lvl1pPr>
      <a:lvl2pPr marL="588614" algn="l" defTabSz="1177226" rtl="0" eaLnBrk="1" latinLnBrk="0" hangingPunct="1">
        <a:defRPr sz="2317" kern="1200">
          <a:solidFill>
            <a:schemeClr val="tx1"/>
          </a:solidFill>
          <a:latin typeface="+mn-lt"/>
          <a:ea typeface="+mn-ea"/>
          <a:cs typeface="+mn-cs"/>
        </a:defRPr>
      </a:lvl2pPr>
      <a:lvl3pPr marL="1177226" algn="l" defTabSz="1177226" rtl="0" eaLnBrk="1" latinLnBrk="0" hangingPunct="1">
        <a:defRPr sz="2317" kern="1200">
          <a:solidFill>
            <a:schemeClr val="tx1"/>
          </a:solidFill>
          <a:latin typeface="+mn-lt"/>
          <a:ea typeface="+mn-ea"/>
          <a:cs typeface="+mn-cs"/>
        </a:defRPr>
      </a:lvl3pPr>
      <a:lvl4pPr marL="1765840" algn="l" defTabSz="1177226" rtl="0" eaLnBrk="1" latinLnBrk="0" hangingPunct="1">
        <a:defRPr sz="2317" kern="1200">
          <a:solidFill>
            <a:schemeClr val="tx1"/>
          </a:solidFill>
          <a:latin typeface="+mn-lt"/>
          <a:ea typeface="+mn-ea"/>
          <a:cs typeface="+mn-cs"/>
        </a:defRPr>
      </a:lvl4pPr>
      <a:lvl5pPr marL="2354456" algn="l" defTabSz="1177226" rtl="0" eaLnBrk="1" latinLnBrk="0" hangingPunct="1">
        <a:defRPr sz="2317" kern="1200">
          <a:solidFill>
            <a:schemeClr val="tx1"/>
          </a:solidFill>
          <a:latin typeface="+mn-lt"/>
          <a:ea typeface="+mn-ea"/>
          <a:cs typeface="+mn-cs"/>
        </a:defRPr>
      </a:lvl5pPr>
      <a:lvl6pPr marL="2943068" algn="l" defTabSz="1177226" rtl="0" eaLnBrk="1" latinLnBrk="0" hangingPunct="1">
        <a:defRPr sz="2317" kern="1200">
          <a:solidFill>
            <a:schemeClr val="tx1"/>
          </a:solidFill>
          <a:latin typeface="+mn-lt"/>
          <a:ea typeface="+mn-ea"/>
          <a:cs typeface="+mn-cs"/>
        </a:defRPr>
      </a:lvl6pPr>
      <a:lvl7pPr marL="3531681" algn="l" defTabSz="1177226" rtl="0" eaLnBrk="1" latinLnBrk="0" hangingPunct="1">
        <a:defRPr sz="2317" kern="1200">
          <a:solidFill>
            <a:schemeClr val="tx1"/>
          </a:solidFill>
          <a:latin typeface="+mn-lt"/>
          <a:ea typeface="+mn-ea"/>
          <a:cs typeface="+mn-cs"/>
        </a:defRPr>
      </a:lvl7pPr>
      <a:lvl8pPr marL="4120297" algn="l" defTabSz="1177226" rtl="0" eaLnBrk="1" latinLnBrk="0" hangingPunct="1">
        <a:defRPr sz="2317" kern="1200">
          <a:solidFill>
            <a:schemeClr val="tx1"/>
          </a:solidFill>
          <a:latin typeface="+mn-lt"/>
          <a:ea typeface="+mn-ea"/>
          <a:cs typeface="+mn-cs"/>
        </a:defRPr>
      </a:lvl8pPr>
      <a:lvl9pPr marL="4708909" algn="l" defTabSz="1177226" rtl="0" eaLnBrk="1" latinLnBrk="0" hangingPunct="1">
        <a:defRPr sz="23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svg"/><Relationship Id="rId7" Type="http://schemas.openxmlformats.org/officeDocument/2006/relationships/diagramColors" Target="../diagrams/colors2.xm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CDDB5D3-A8DE-4AFC-B589-D045842D1488}"/>
              </a:ext>
            </a:extLst>
          </p:cNvPr>
          <p:cNvSpPr>
            <a:spLocks noGrp="1"/>
          </p:cNvSpPr>
          <p:nvPr>
            <p:ph type="body" sz="quarter" idx="13"/>
          </p:nvPr>
        </p:nvSpPr>
        <p:spPr/>
        <p:txBody>
          <a:bodyPr/>
          <a:lstStyle/>
          <a:p>
            <a:r>
              <a:rPr lang="nl-NL" dirty="0"/>
              <a:t>Linda ten Hove </a:t>
            </a:r>
          </a:p>
        </p:txBody>
      </p:sp>
      <p:sp>
        <p:nvSpPr>
          <p:cNvPr id="7" name="Tijdelijke aanduiding voor tekst 6">
            <a:extLst>
              <a:ext uri="{FF2B5EF4-FFF2-40B4-BE49-F238E27FC236}">
                <a16:creationId xmlns:a16="http://schemas.microsoft.com/office/drawing/2014/main" id="{50A52C6F-E546-4DC3-A5C3-9A7CE054956A}"/>
              </a:ext>
            </a:extLst>
          </p:cNvPr>
          <p:cNvSpPr>
            <a:spLocks noGrp="1"/>
          </p:cNvSpPr>
          <p:nvPr>
            <p:ph type="body" sz="quarter" idx="14"/>
          </p:nvPr>
        </p:nvSpPr>
        <p:spPr/>
        <p:txBody>
          <a:bodyPr/>
          <a:lstStyle/>
          <a:p>
            <a:r>
              <a:rPr lang="nl-NL" dirty="0"/>
              <a:t>April 2025</a:t>
            </a:r>
          </a:p>
          <a:p>
            <a:endParaRPr lang="nl-NL" dirty="0"/>
          </a:p>
        </p:txBody>
      </p:sp>
      <p:sp>
        <p:nvSpPr>
          <p:cNvPr id="5" name="Titel 4">
            <a:extLst>
              <a:ext uri="{FF2B5EF4-FFF2-40B4-BE49-F238E27FC236}">
                <a16:creationId xmlns:a16="http://schemas.microsoft.com/office/drawing/2014/main" id="{1EC29D08-2868-445E-8A01-54B6C4CC209E}"/>
              </a:ext>
            </a:extLst>
          </p:cNvPr>
          <p:cNvSpPr>
            <a:spLocks noGrp="1"/>
          </p:cNvSpPr>
          <p:nvPr>
            <p:ph type="ctrTitle"/>
          </p:nvPr>
        </p:nvSpPr>
        <p:spPr/>
        <p:txBody>
          <a:bodyPr/>
          <a:lstStyle/>
          <a:p>
            <a:r>
              <a:rPr lang="nl-NL" dirty="0"/>
              <a:t>Inburgeringscafé</a:t>
            </a:r>
          </a:p>
        </p:txBody>
      </p:sp>
    </p:spTree>
    <p:extLst>
      <p:ext uri="{BB962C8B-B14F-4D97-AF65-F5344CB8AC3E}">
        <p14:creationId xmlns:p14="http://schemas.microsoft.com/office/powerpoint/2010/main" val="356411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0374-2124-F02B-2848-DBCA22B36F00}"/>
              </a:ext>
            </a:extLst>
          </p:cNvPr>
          <p:cNvSpPr>
            <a:spLocks noGrp="1"/>
          </p:cNvSpPr>
          <p:nvPr>
            <p:ph type="title"/>
          </p:nvPr>
        </p:nvSpPr>
        <p:spPr>
          <a:xfrm>
            <a:off x="648000" y="537900"/>
            <a:ext cx="10033200" cy="664797"/>
          </a:xfrm>
        </p:spPr>
        <p:txBody>
          <a:bodyPr wrap="square" anchor="t">
            <a:normAutofit/>
          </a:bodyPr>
          <a:lstStyle/>
          <a:p>
            <a:r>
              <a:rPr lang="nl-NL" dirty="0"/>
              <a:t>Examenaanpassingen </a:t>
            </a:r>
          </a:p>
        </p:txBody>
      </p:sp>
      <p:sp>
        <p:nvSpPr>
          <p:cNvPr id="27" name="Text Placeholder 2">
            <a:extLst>
              <a:ext uri="{FF2B5EF4-FFF2-40B4-BE49-F238E27FC236}">
                <a16:creationId xmlns:a16="http://schemas.microsoft.com/office/drawing/2014/main" id="{765A0495-E97E-57F3-886D-1E4723297A3F}"/>
              </a:ext>
            </a:extLst>
          </p:cNvPr>
          <p:cNvSpPr>
            <a:spLocks noGrp="1"/>
          </p:cNvSpPr>
          <p:nvPr>
            <p:ph type="body" sz="quarter" idx="12"/>
          </p:nvPr>
        </p:nvSpPr>
        <p:spPr>
          <a:xfrm>
            <a:off x="647700" y="1172307"/>
            <a:ext cx="10033200" cy="318549"/>
          </a:xfrm>
        </p:spPr>
        <p:txBody>
          <a:bodyPr/>
          <a:lstStyle/>
          <a:p>
            <a:r>
              <a:rPr lang="en-US" dirty="0" err="1"/>
              <a:t>Gelden</a:t>
            </a:r>
            <a:r>
              <a:rPr lang="en-US" dirty="0"/>
              <a:t> </a:t>
            </a:r>
            <a:r>
              <a:rPr lang="en-US" dirty="0" err="1"/>
              <a:t>ook</a:t>
            </a:r>
            <a:r>
              <a:rPr lang="en-US" dirty="0"/>
              <a:t> </a:t>
            </a:r>
            <a:r>
              <a:rPr lang="en-US" dirty="0" err="1"/>
              <a:t>voor</a:t>
            </a:r>
            <a:r>
              <a:rPr lang="en-US" dirty="0"/>
              <a:t> de </a:t>
            </a:r>
            <a:r>
              <a:rPr lang="en-US" dirty="0" err="1"/>
              <a:t>voorbereiding</a:t>
            </a:r>
            <a:r>
              <a:rPr lang="en-US" dirty="0"/>
              <a:t> (</a:t>
            </a:r>
            <a:r>
              <a:rPr lang="en-US" dirty="0" err="1"/>
              <a:t>onderwijs</a:t>
            </a:r>
            <a:r>
              <a:rPr lang="en-US" dirty="0"/>
              <a:t>).</a:t>
            </a:r>
          </a:p>
        </p:txBody>
      </p:sp>
      <p:sp>
        <p:nvSpPr>
          <p:cNvPr id="13" name="Content Placeholder 3">
            <a:extLst>
              <a:ext uri="{FF2B5EF4-FFF2-40B4-BE49-F238E27FC236}">
                <a16:creationId xmlns:a16="http://schemas.microsoft.com/office/drawing/2014/main" id="{A1015763-B508-5938-F854-0EB25B4C8DBD}"/>
              </a:ext>
            </a:extLst>
          </p:cNvPr>
          <p:cNvSpPr>
            <a:spLocks noGrp="1"/>
          </p:cNvSpPr>
          <p:nvPr>
            <p:ph type="body" sz="quarter" idx="10"/>
          </p:nvPr>
        </p:nvSpPr>
        <p:spPr>
          <a:xfrm>
            <a:off x="612000" y="2016000"/>
            <a:ext cx="4917943" cy="4212000"/>
          </a:xfrm>
        </p:spPr>
        <p:txBody>
          <a:bodyPr>
            <a:normAutofit/>
          </a:bodyPr>
          <a:lstStyle/>
          <a:p>
            <a:pPr>
              <a:spcAft>
                <a:spcPts val="600"/>
              </a:spcAft>
            </a:pPr>
            <a:r>
              <a:rPr lang="en-US" dirty="0" err="1"/>
              <a:t>Standaard</a:t>
            </a:r>
            <a:r>
              <a:rPr lang="en-US" dirty="0"/>
              <a:t> </a:t>
            </a:r>
            <a:r>
              <a:rPr lang="en-US" dirty="0" err="1"/>
              <a:t>aanpassingen</a:t>
            </a:r>
            <a:r>
              <a:rPr lang="en-US" dirty="0"/>
              <a:t> </a:t>
            </a:r>
          </a:p>
          <a:p>
            <a:pPr>
              <a:spcAft>
                <a:spcPts val="600"/>
              </a:spcAft>
              <a:buFont typeface="Arial" panose="020B0604020202020204" pitchFamily="34" charset="0"/>
              <a:buChar char="•"/>
            </a:pPr>
            <a:br>
              <a:rPr lang="nl-NL" dirty="0"/>
            </a:br>
            <a:r>
              <a:rPr lang="nl-NL" dirty="0"/>
              <a:t>examen in aangepaste locatie;</a:t>
            </a:r>
          </a:p>
          <a:p>
            <a:pPr>
              <a:spcAft>
                <a:spcPts val="600"/>
              </a:spcAft>
              <a:buFont typeface="Arial" panose="020B0604020202020204" pitchFamily="34" charset="0"/>
              <a:buChar char="•"/>
            </a:pPr>
            <a:r>
              <a:rPr lang="nl-NL" dirty="0"/>
              <a:t>verlenging examentijd;</a:t>
            </a:r>
          </a:p>
          <a:p>
            <a:pPr>
              <a:spcAft>
                <a:spcPts val="600"/>
              </a:spcAft>
              <a:buFont typeface="Arial" panose="020B0604020202020204" pitchFamily="34" charset="0"/>
              <a:buChar char="•"/>
            </a:pPr>
            <a:r>
              <a:rPr lang="nl-NL" dirty="0"/>
              <a:t>onderbroken examenafname;</a:t>
            </a:r>
          </a:p>
          <a:p>
            <a:pPr>
              <a:spcAft>
                <a:spcPts val="600"/>
              </a:spcAft>
              <a:buFont typeface="Arial" panose="020B0604020202020204" pitchFamily="34" charset="0"/>
              <a:buChar char="•"/>
            </a:pPr>
            <a:r>
              <a:rPr lang="nl-NL" dirty="0"/>
              <a:t>aangepaste inroostering;</a:t>
            </a:r>
          </a:p>
          <a:p>
            <a:pPr>
              <a:spcAft>
                <a:spcPts val="600"/>
              </a:spcAft>
              <a:buFont typeface="Arial" panose="020B0604020202020204" pitchFamily="34" charset="0"/>
              <a:buChar char="•"/>
            </a:pPr>
            <a:r>
              <a:rPr lang="nl-NL" dirty="0"/>
              <a:t>examenhulp;</a:t>
            </a:r>
          </a:p>
          <a:p>
            <a:pPr>
              <a:spcAft>
                <a:spcPts val="600"/>
              </a:spcAft>
              <a:buFont typeface="Arial" panose="020B0604020202020204" pitchFamily="34" charset="0"/>
              <a:buChar char="•"/>
            </a:pPr>
            <a:r>
              <a:rPr lang="nl-NL" dirty="0"/>
              <a:t>grootbeeld;</a:t>
            </a:r>
          </a:p>
          <a:p>
            <a:pPr>
              <a:spcAft>
                <a:spcPts val="600"/>
              </a:spcAft>
              <a:buFont typeface="Arial" panose="020B0604020202020204" pitchFamily="34" charset="0"/>
              <a:buChar char="•"/>
            </a:pPr>
            <a:r>
              <a:rPr lang="nl-NL" dirty="0"/>
              <a:t>grootschrift;</a:t>
            </a:r>
          </a:p>
          <a:p>
            <a:pPr>
              <a:spcAft>
                <a:spcPts val="600"/>
              </a:spcAft>
              <a:buFont typeface="Arial" panose="020B0604020202020204" pitchFamily="34" charset="0"/>
              <a:buChar char="•"/>
            </a:pPr>
            <a:r>
              <a:rPr lang="nl-NL" dirty="0"/>
              <a:t>loepfunctie;</a:t>
            </a:r>
          </a:p>
          <a:p>
            <a:pPr>
              <a:spcAft>
                <a:spcPts val="600"/>
              </a:spcAft>
              <a:buFont typeface="Arial" panose="020B0604020202020204" pitchFamily="34" charset="0"/>
              <a:buChar char="•"/>
            </a:pPr>
            <a:r>
              <a:rPr lang="nl-NL" dirty="0"/>
              <a:t>typen in plaats van schrijven;</a:t>
            </a:r>
          </a:p>
          <a:p>
            <a:pPr>
              <a:spcAft>
                <a:spcPts val="600"/>
              </a:spcAft>
              <a:buFont typeface="Arial" panose="020B0604020202020204" pitchFamily="34" charset="0"/>
              <a:buChar char="•"/>
            </a:pPr>
            <a:r>
              <a:rPr lang="nl-NL" dirty="0"/>
              <a:t>voorleesfunctie.</a:t>
            </a:r>
          </a:p>
          <a:p>
            <a:pPr>
              <a:spcAft>
                <a:spcPts val="600"/>
              </a:spcAft>
            </a:pPr>
            <a:endParaRPr lang="en-US" dirty="0"/>
          </a:p>
        </p:txBody>
      </p:sp>
      <p:sp>
        <p:nvSpPr>
          <p:cNvPr id="15" name="Content Placeholder 4">
            <a:extLst>
              <a:ext uri="{FF2B5EF4-FFF2-40B4-BE49-F238E27FC236}">
                <a16:creationId xmlns:a16="http://schemas.microsoft.com/office/drawing/2014/main" id="{F5979D36-3111-9AD0-ED66-8C10B16A062C}"/>
              </a:ext>
            </a:extLst>
          </p:cNvPr>
          <p:cNvSpPr>
            <a:spLocks noGrp="1"/>
          </p:cNvSpPr>
          <p:nvPr>
            <p:ph type="body" sz="quarter" idx="13"/>
          </p:nvPr>
        </p:nvSpPr>
        <p:spPr>
          <a:xfrm>
            <a:off x="6829200" y="2016000"/>
            <a:ext cx="4662000" cy="4212000"/>
          </a:xfrm>
        </p:spPr>
        <p:txBody>
          <a:bodyPr>
            <a:normAutofit/>
          </a:bodyPr>
          <a:lstStyle/>
          <a:p>
            <a:pPr>
              <a:spcAft>
                <a:spcPts val="600"/>
              </a:spcAft>
            </a:pPr>
            <a:r>
              <a:rPr lang="en-US" sz="2000" err="1"/>
              <a:t>Redelijke</a:t>
            </a:r>
            <a:r>
              <a:rPr lang="en-US" sz="2000"/>
              <a:t> </a:t>
            </a:r>
            <a:r>
              <a:rPr lang="en-US" sz="2000" err="1"/>
              <a:t>aanpassingen</a:t>
            </a:r>
            <a:r>
              <a:rPr lang="en-US" sz="2000"/>
              <a:t> </a:t>
            </a:r>
          </a:p>
          <a:p>
            <a:pPr>
              <a:spcAft>
                <a:spcPts val="600"/>
              </a:spcAft>
            </a:pPr>
            <a:endParaRPr lang="en-US" sz="2000"/>
          </a:p>
          <a:p>
            <a:pPr>
              <a:spcAft>
                <a:spcPts val="600"/>
              </a:spcAft>
            </a:pPr>
            <a:r>
              <a:rPr lang="en-US" sz="2000" err="1"/>
              <a:t>doventolk</a:t>
            </a:r>
            <a:endParaRPr lang="en-US" sz="2000"/>
          </a:p>
          <a:p>
            <a:pPr>
              <a:spcAft>
                <a:spcPts val="600"/>
              </a:spcAft>
            </a:pPr>
            <a:r>
              <a:rPr lang="en-US" sz="2000" err="1"/>
              <a:t>bluetooth</a:t>
            </a:r>
            <a:r>
              <a:rPr lang="en-US" sz="2000"/>
              <a:t> </a:t>
            </a:r>
            <a:r>
              <a:rPr lang="en-US" sz="2000" err="1"/>
              <a:t>verbinding</a:t>
            </a:r>
            <a:r>
              <a:rPr lang="en-US" sz="2000"/>
              <a:t> </a:t>
            </a:r>
            <a:r>
              <a:rPr lang="en-US" sz="2000" err="1"/>
              <a:t>gehoorapparaat</a:t>
            </a:r>
            <a:r>
              <a:rPr lang="en-US" sz="2000"/>
              <a:t> met PC</a:t>
            </a:r>
          </a:p>
          <a:p>
            <a:pPr>
              <a:spcAft>
                <a:spcPts val="600"/>
              </a:spcAft>
            </a:pPr>
            <a:r>
              <a:rPr lang="en-US" sz="2000" err="1"/>
              <a:t>andere</a:t>
            </a:r>
            <a:r>
              <a:rPr lang="en-US" sz="2000"/>
              <a:t> </a:t>
            </a:r>
            <a:r>
              <a:rPr lang="en-US" sz="2000" err="1"/>
              <a:t>gehoor</a:t>
            </a:r>
            <a:r>
              <a:rPr lang="en-US" sz="2000"/>
              <a:t> </a:t>
            </a:r>
            <a:r>
              <a:rPr lang="en-US" sz="2000" err="1"/>
              <a:t>ondersteunende</a:t>
            </a:r>
            <a:r>
              <a:rPr lang="en-US" sz="2000"/>
              <a:t> </a:t>
            </a:r>
            <a:r>
              <a:rPr lang="en-US" sz="2000" err="1"/>
              <a:t>apparaten</a:t>
            </a:r>
            <a:endParaRPr lang="en-US" sz="2000"/>
          </a:p>
          <a:p>
            <a:pPr>
              <a:spcAft>
                <a:spcPts val="600"/>
              </a:spcAft>
            </a:pPr>
            <a:r>
              <a:rPr lang="en-US" sz="2000" err="1"/>
              <a:t>zitkussens</a:t>
            </a:r>
            <a:endParaRPr lang="en-US" sz="2000"/>
          </a:p>
          <a:p>
            <a:pPr>
              <a:spcAft>
                <a:spcPts val="600"/>
              </a:spcAft>
            </a:pPr>
            <a:r>
              <a:rPr lang="en-US" sz="2000" err="1"/>
              <a:t>vertreden</a:t>
            </a:r>
            <a:endParaRPr lang="en-US" sz="2000"/>
          </a:p>
          <a:p>
            <a:pPr>
              <a:spcAft>
                <a:spcPts val="600"/>
              </a:spcAft>
            </a:pPr>
            <a:r>
              <a:rPr lang="en-US" sz="2000" err="1"/>
              <a:t>basisondersteuning</a:t>
            </a:r>
            <a:r>
              <a:rPr lang="en-US" sz="2000"/>
              <a:t> </a:t>
            </a:r>
            <a:r>
              <a:rPr lang="en-US" sz="2000" err="1"/>
              <a:t>zoals</a:t>
            </a:r>
            <a:r>
              <a:rPr lang="en-US" sz="2000"/>
              <a:t> </a:t>
            </a:r>
            <a:r>
              <a:rPr lang="en-US" sz="2000" err="1"/>
              <a:t>hulp</a:t>
            </a:r>
            <a:r>
              <a:rPr lang="en-US" sz="2000"/>
              <a:t> bij </a:t>
            </a:r>
            <a:r>
              <a:rPr lang="en-US" sz="2000" err="1"/>
              <a:t>dyslexie</a:t>
            </a:r>
            <a:r>
              <a:rPr lang="en-US" sz="2000"/>
              <a:t>, </a:t>
            </a:r>
            <a:r>
              <a:rPr lang="en-US" sz="2000" err="1"/>
              <a:t>hulp</a:t>
            </a:r>
            <a:r>
              <a:rPr lang="en-US" sz="2000"/>
              <a:t> bij </a:t>
            </a:r>
            <a:r>
              <a:rPr lang="en-US" sz="2000" err="1"/>
              <a:t>leerproblemen</a:t>
            </a:r>
            <a:r>
              <a:rPr lang="en-US" sz="2000"/>
              <a:t>, training </a:t>
            </a:r>
            <a:r>
              <a:rPr lang="en-US" sz="2000" err="1"/>
              <a:t>voor</a:t>
            </a:r>
            <a:r>
              <a:rPr lang="en-US" sz="2000"/>
              <a:t> </a:t>
            </a:r>
            <a:r>
              <a:rPr lang="en-US" sz="2000" err="1"/>
              <a:t>socialevaardigheden</a:t>
            </a:r>
            <a:endParaRPr lang="en-US" sz="2000"/>
          </a:p>
          <a:p>
            <a:pPr>
              <a:spcAft>
                <a:spcPts val="600"/>
              </a:spcAft>
            </a:pPr>
            <a:r>
              <a:rPr lang="en-US" sz="2000" err="1"/>
              <a:t>ondertiteling</a:t>
            </a:r>
            <a:endParaRPr lang="en-US" sz="2000"/>
          </a:p>
        </p:txBody>
      </p:sp>
      <p:sp>
        <p:nvSpPr>
          <p:cNvPr id="17" name="Slide Number Placeholder 5" hidden="1">
            <a:extLst>
              <a:ext uri="{FF2B5EF4-FFF2-40B4-BE49-F238E27FC236}">
                <a16:creationId xmlns:a16="http://schemas.microsoft.com/office/drawing/2014/main" id="{2BBF4F86-26D5-9F58-AF0E-27800D1E3791}"/>
              </a:ext>
            </a:extLst>
          </p:cNvPr>
          <p:cNvSpPr>
            <a:spLocks noGrp="1"/>
          </p:cNvSpPr>
          <p:nvPr>
            <p:ph type="sldNum" sz="quarter" idx="4294967295"/>
          </p:nvPr>
        </p:nvSpPr>
        <p:spPr>
          <a:xfrm>
            <a:off x="11061024" y="6432550"/>
            <a:ext cx="495300" cy="184666"/>
          </a:xfrm>
        </p:spPr>
        <p:txBody>
          <a:bodyPr/>
          <a:lstStyle/>
          <a:p>
            <a:pPr>
              <a:spcAft>
                <a:spcPts val="600"/>
              </a:spcAft>
            </a:pPr>
            <a:fld id="{2F136696-45B3-415C-AF03-36A7801E3738}" type="slidenum">
              <a:rPr lang="nl-NL" smtClean="0"/>
              <a:pPr>
                <a:spcAft>
                  <a:spcPts val="600"/>
                </a:spcAft>
              </a:pPr>
              <a:t>10</a:t>
            </a:fld>
            <a:endParaRPr lang="nl-NL"/>
          </a:p>
        </p:txBody>
      </p:sp>
      <p:sp>
        <p:nvSpPr>
          <p:cNvPr id="6" name="Tijdelijke aanduiding voor dianummer 5">
            <a:extLst>
              <a:ext uri="{FF2B5EF4-FFF2-40B4-BE49-F238E27FC236}">
                <a16:creationId xmlns:a16="http://schemas.microsoft.com/office/drawing/2014/main" id="{46BF8697-AD8A-0D83-4582-DD890E9ED745}"/>
              </a:ext>
            </a:extLst>
          </p:cNvPr>
          <p:cNvSpPr>
            <a:spLocks noGrp="1"/>
          </p:cNvSpPr>
          <p:nvPr>
            <p:ph type="sldNum" sz="quarter" idx="4294967295"/>
          </p:nvPr>
        </p:nvSpPr>
        <p:spPr>
          <a:xfrm>
            <a:off x="12258228" y="6786000"/>
            <a:ext cx="72000" cy="72000"/>
          </a:xfrm>
        </p:spPr>
        <p:txBody>
          <a:bodyPr/>
          <a:lstStyle/>
          <a:p>
            <a:pPr>
              <a:spcAft>
                <a:spcPts val="600"/>
              </a:spcAft>
            </a:pPr>
            <a:fld id="{2F136696-45B3-415C-AF03-36A7801E3738}" type="slidenum">
              <a:rPr lang="nl-NL" smtClean="0"/>
              <a:pPr>
                <a:spcAft>
                  <a:spcPts val="600"/>
                </a:spcAft>
              </a:pPr>
              <a:t>10</a:t>
            </a:fld>
            <a:endParaRPr lang="nl-NL" sz="100"/>
          </a:p>
        </p:txBody>
      </p:sp>
    </p:spTree>
    <p:extLst>
      <p:ext uri="{BB962C8B-B14F-4D97-AF65-F5344CB8AC3E}">
        <p14:creationId xmlns:p14="http://schemas.microsoft.com/office/powerpoint/2010/main" val="257164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5A935-8BA5-7354-42B3-1F4487EFC82E}"/>
              </a:ext>
            </a:extLst>
          </p:cNvPr>
          <p:cNvSpPr>
            <a:spLocks noGrp="1"/>
          </p:cNvSpPr>
          <p:nvPr>
            <p:ph type="title"/>
          </p:nvPr>
        </p:nvSpPr>
        <p:spPr>
          <a:xfrm>
            <a:off x="648000" y="537900"/>
            <a:ext cx="10033200" cy="664797"/>
          </a:xfrm>
        </p:spPr>
        <p:txBody>
          <a:bodyPr wrap="square" anchor="t">
            <a:normAutofit/>
          </a:bodyPr>
          <a:lstStyle/>
          <a:p>
            <a:r>
              <a:rPr lang="nl-NL" dirty="0"/>
              <a:t>Ontheffing vanwege IQ WI 2021</a:t>
            </a:r>
          </a:p>
        </p:txBody>
      </p:sp>
      <p:sp>
        <p:nvSpPr>
          <p:cNvPr id="10" name="Text Placeholder 2">
            <a:extLst>
              <a:ext uri="{FF2B5EF4-FFF2-40B4-BE49-F238E27FC236}">
                <a16:creationId xmlns:a16="http://schemas.microsoft.com/office/drawing/2014/main" id="{492E7AB4-2E40-DC56-267C-DA07BAE89BDE}"/>
              </a:ext>
            </a:extLst>
          </p:cNvPr>
          <p:cNvSpPr>
            <a:spLocks noGrp="1"/>
          </p:cNvSpPr>
          <p:nvPr>
            <p:ph type="body" sz="quarter" idx="12"/>
          </p:nvPr>
        </p:nvSpPr>
        <p:spPr>
          <a:xfrm>
            <a:off x="647700" y="1172307"/>
            <a:ext cx="10033200" cy="318549"/>
          </a:xfrm>
        </p:spPr>
        <p:txBody>
          <a:bodyPr>
            <a:normAutofit/>
          </a:bodyPr>
          <a:lstStyle/>
          <a:p>
            <a:pPr>
              <a:spcAft>
                <a:spcPts val="600"/>
              </a:spcAft>
            </a:pPr>
            <a:r>
              <a:rPr lang="en-US"/>
              <a:t>SON testen </a:t>
            </a:r>
          </a:p>
        </p:txBody>
      </p:sp>
      <p:sp>
        <p:nvSpPr>
          <p:cNvPr id="4" name="Tijdelijke aanduiding voor inhoud 3">
            <a:extLst>
              <a:ext uri="{FF2B5EF4-FFF2-40B4-BE49-F238E27FC236}">
                <a16:creationId xmlns:a16="http://schemas.microsoft.com/office/drawing/2014/main" id="{51BE4727-2083-354C-1977-63F038098848}"/>
              </a:ext>
            </a:extLst>
          </p:cNvPr>
          <p:cNvSpPr>
            <a:spLocks noGrp="1"/>
          </p:cNvSpPr>
          <p:nvPr>
            <p:ph type="body" sz="quarter" idx="10"/>
          </p:nvPr>
        </p:nvSpPr>
        <p:spPr>
          <a:xfrm>
            <a:off x="612000" y="2016000"/>
            <a:ext cx="4917943" cy="4212000"/>
          </a:xfrm>
        </p:spPr>
        <p:txBody>
          <a:bodyPr>
            <a:normAutofit/>
          </a:bodyPr>
          <a:lstStyle/>
          <a:p>
            <a:pPr marL="457200" indent="-457200">
              <a:spcAft>
                <a:spcPts val="600"/>
              </a:spcAft>
              <a:buFont typeface="Courier New" panose="02070309020205020404" pitchFamily="49" charset="0"/>
              <a:buChar char="o"/>
            </a:pPr>
            <a:endParaRPr lang="nl-NL" sz="1600" dirty="0"/>
          </a:p>
          <a:p>
            <a:pPr>
              <a:spcAft>
                <a:spcPts val="600"/>
              </a:spcAft>
              <a:buNone/>
            </a:pPr>
            <a:r>
              <a:rPr lang="nl-NL" sz="1600" dirty="0"/>
              <a:t>Matige verstandelijke beperking.</a:t>
            </a:r>
          </a:p>
          <a:p>
            <a:pPr marL="673200" lvl="1" indent="-457200">
              <a:spcAft>
                <a:spcPts val="600"/>
              </a:spcAft>
              <a:buFont typeface="Courier New" panose="02070309020205020404" pitchFamily="49" charset="0"/>
              <a:buChar char="o"/>
            </a:pPr>
            <a:r>
              <a:rPr lang="nl-NL" sz="1600" dirty="0"/>
              <a:t>IQ 35- 49 </a:t>
            </a:r>
          </a:p>
          <a:p>
            <a:pPr marL="889200" lvl="2" indent="-457200">
              <a:spcAft>
                <a:spcPts val="600"/>
              </a:spcAft>
              <a:buFont typeface="Courier New" panose="02070309020205020404" pitchFamily="49" charset="0"/>
              <a:buChar char="o"/>
            </a:pPr>
            <a:r>
              <a:rPr lang="nl-NL" sz="1600" dirty="0"/>
              <a:t>Geen examen doen. </a:t>
            </a:r>
          </a:p>
          <a:p>
            <a:pPr marL="889200" lvl="2" indent="-457200">
              <a:spcAft>
                <a:spcPts val="600"/>
              </a:spcAft>
              <a:buFont typeface="Courier New" panose="02070309020205020404" pitchFamily="49" charset="0"/>
              <a:buChar char="o"/>
            </a:pPr>
            <a:r>
              <a:rPr lang="nl-NL" sz="1600" dirty="0"/>
              <a:t>Afhankelijk van de leerbaarheid /het functioneren Z- route nog te volgen. </a:t>
            </a:r>
          </a:p>
          <a:p>
            <a:pPr marL="673200" lvl="1" indent="-457200">
              <a:spcAft>
                <a:spcPts val="600"/>
              </a:spcAft>
              <a:buFont typeface="Courier New" panose="02070309020205020404" pitchFamily="49" charset="0"/>
              <a:buChar char="o"/>
            </a:pPr>
            <a:endParaRPr lang="nl-NL" sz="1600" dirty="0"/>
          </a:p>
          <a:p>
            <a:pPr lvl="1" indent="0">
              <a:spcAft>
                <a:spcPts val="600"/>
              </a:spcAft>
              <a:buNone/>
            </a:pPr>
            <a:r>
              <a:rPr lang="nl-NL" sz="1600" dirty="0"/>
              <a:t>Milde verstandelijke beperking (IQ 50-70): in principe leerbaar.</a:t>
            </a:r>
          </a:p>
          <a:p>
            <a:pPr marL="889200" lvl="2" indent="-457200">
              <a:spcAft>
                <a:spcPts val="600"/>
              </a:spcAft>
              <a:buFont typeface="Courier New" panose="02070309020205020404" pitchFamily="49" charset="0"/>
              <a:buChar char="o"/>
            </a:pPr>
            <a:r>
              <a:rPr lang="nl-NL" sz="1600" dirty="0"/>
              <a:t>Examen doen? </a:t>
            </a:r>
          </a:p>
          <a:p>
            <a:pPr marL="889200" lvl="2" indent="-457200">
              <a:spcAft>
                <a:spcPts val="600"/>
              </a:spcAft>
              <a:buFont typeface="Courier New" panose="02070309020205020404" pitchFamily="49" charset="0"/>
              <a:buChar char="o"/>
            </a:pPr>
            <a:r>
              <a:rPr lang="nl-NL" sz="1600" dirty="0"/>
              <a:t>Extra informatie nodig: persoonlijk functioneren. </a:t>
            </a:r>
          </a:p>
          <a:p>
            <a:pPr marL="889200" lvl="7" indent="-457200">
              <a:spcAft>
                <a:spcPts val="600"/>
              </a:spcAft>
              <a:buFont typeface="Courier New" panose="02070309020205020404" pitchFamily="49" charset="0"/>
              <a:buChar char="o"/>
            </a:pPr>
            <a:r>
              <a:rPr lang="nl-NL" sz="1600" dirty="0"/>
              <a:t>Op voorhand geen ontheffing B-route. </a:t>
            </a:r>
          </a:p>
          <a:p>
            <a:pPr marL="889200" lvl="2" indent="-457200">
              <a:spcAft>
                <a:spcPts val="600"/>
              </a:spcAft>
              <a:buFont typeface="Courier New" panose="02070309020205020404" pitchFamily="49" charset="0"/>
              <a:buChar char="o"/>
            </a:pPr>
            <a:r>
              <a:rPr lang="nl-NL" sz="1600" dirty="0"/>
              <a:t>Op voorhand geen ontheffing Z-route.</a:t>
            </a:r>
          </a:p>
        </p:txBody>
      </p:sp>
      <p:pic>
        <p:nvPicPr>
          <p:cNvPr id="7" name="Tijdelijke aanduiding voor inhoud 6" descr="Stethoscoop met effen opvulling">
            <a:extLst>
              <a:ext uri="{FF2B5EF4-FFF2-40B4-BE49-F238E27FC236}">
                <a16:creationId xmlns:a16="http://schemas.microsoft.com/office/drawing/2014/main" id="{C8EDD07E-F1B4-6742-8487-6D48B93AE251}"/>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tretch/>
        </p:blipFill>
        <p:spPr>
          <a:xfrm>
            <a:off x="6586200" y="1742400"/>
            <a:ext cx="5115600" cy="5115600"/>
          </a:xfrm>
        </p:spPr>
      </p:pic>
      <p:sp>
        <p:nvSpPr>
          <p:cNvPr id="5" name="Tijdelijke aanduiding voor dianummer 4" hidden="1">
            <a:extLst>
              <a:ext uri="{FF2B5EF4-FFF2-40B4-BE49-F238E27FC236}">
                <a16:creationId xmlns:a16="http://schemas.microsoft.com/office/drawing/2014/main" id="{EB98FF97-10B4-B067-658B-23486C6E3E9E}"/>
              </a:ext>
            </a:extLst>
          </p:cNvPr>
          <p:cNvSpPr>
            <a:spLocks noGrp="1"/>
          </p:cNvSpPr>
          <p:nvPr>
            <p:ph type="sldNum" sz="quarter" idx="4294967295"/>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11</a:t>
            </a:fld>
            <a:endParaRPr lang="nl-NL"/>
          </a:p>
        </p:txBody>
      </p:sp>
    </p:spTree>
    <p:extLst>
      <p:ext uri="{BB962C8B-B14F-4D97-AF65-F5344CB8AC3E}">
        <p14:creationId xmlns:p14="http://schemas.microsoft.com/office/powerpoint/2010/main" val="92251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6650F-69BC-FE64-224E-8292A8F0C59F}"/>
              </a:ext>
            </a:extLst>
          </p:cNvPr>
          <p:cNvSpPr>
            <a:spLocks noGrp="1"/>
          </p:cNvSpPr>
          <p:nvPr>
            <p:ph type="title"/>
          </p:nvPr>
        </p:nvSpPr>
        <p:spPr>
          <a:xfrm>
            <a:off x="648000" y="537900"/>
            <a:ext cx="10033200" cy="664797"/>
          </a:xfrm>
        </p:spPr>
        <p:txBody>
          <a:bodyPr wrap="square" anchor="t">
            <a:normAutofit/>
          </a:bodyPr>
          <a:lstStyle/>
          <a:p>
            <a:r>
              <a:rPr lang="nl-NL" dirty="0"/>
              <a:t>IQ test zelf laten doen? </a:t>
            </a:r>
          </a:p>
        </p:txBody>
      </p:sp>
      <p:sp>
        <p:nvSpPr>
          <p:cNvPr id="11" name="Text Placeholder 2">
            <a:extLst>
              <a:ext uri="{FF2B5EF4-FFF2-40B4-BE49-F238E27FC236}">
                <a16:creationId xmlns:a16="http://schemas.microsoft.com/office/drawing/2014/main" id="{0C030942-6EB1-BC43-DAE5-C21E9287C8AE}"/>
              </a:ext>
            </a:extLst>
          </p:cNvPr>
          <p:cNvSpPr>
            <a:spLocks noGrp="1"/>
          </p:cNvSpPr>
          <p:nvPr>
            <p:ph type="body" sz="quarter" idx="11"/>
          </p:nvPr>
        </p:nvSpPr>
        <p:spPr>
          <a:xfrm>
            <a:off x="647700" y="1172307"/>
            <a:ext cx="10033200" cy="318549"/>
          </a:xfrm>
        </p:spPr>
        <p:txBody>
          <a:bodyPr/>
          <a:lstStyle/>
          <a:p>
            <a:endParaRPr lang="en-US"/>
          </a:p>
        </p:txBody>
      </p:sp>
      <p:sp>
        <p:nvSpPr>
          <p:cNvPr id="5" name="Tijdelijke aanduiding voor dianummer 4">
            <a:extLst>
              <a:ext uri="{FF2B5EF4-FFF2-40B4-BE49-F238E27FC236}">
                <a16:creationId xmlns:a16="http://schemas.microsoft.com/office/drawing/2014/main" id="{3A8308D4-EA60-8EDF-5CD8-69CD1C9E433A}"/>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12</a:t>
            </a:fld>
            <a:endParaRPr lang="nl-NL"/>
          </a:p>
        </p:txBody>
      </p:sp>
      <p:graphicFrame>
        <p:nvGraphicFramePr>
          <p:cNvPr id="7" name="Tijdelijke aanduiding voor inhoud 3">
            <a:extLst>
              <a:ext uri="{FF2B5EF4-FFF2-40B4-BE49-F238E27FC236}">
                <a16:creationId xmlns:a16="http://schemas.microsoft.com/office/drawing/2014/main" id="{B8D4F50B-D0E5-7F12-A1C0-49FB0ACEA361}"/>
              </a:ext>
            </a:extLst>
          </p:cNvPr>
          <p:cNvGraphicFramePr>
            <a:graphicFrameLocks noGrp="1"/>
          </p:cNvGraphicFramePr>
          <p:nvPr>
            <p:ph sz="quarter" idx="10"/>
            <p:extLst>
              <p:ext uri="{D42A27DB-BD31-4B8C-83A1-F6EECF244321}">
                <p14:modId xmlns:p14="http://schemas.microsoft.com/office/powerpoint/2010/main" val="1326859415"/>
              </p:ext>
            </p:extLst>
          </p:nvPr>
        </p:nvGraphicFramePr>
        <p:xfrm>
          <a:off x="612000" y="1980000"/>
          <a:ext cx="10926000" cy="42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59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B8566-61DA-6C47-D338-3EE6A6C9EE0B}"/>
              </a:ext>
            </a:extLst>
          </p:cNvPr>
          <p:cNvSpPr>
            <a:spLocks noGrp="1"/>
          </p:cNvSpPr>
          <p:nvPr>
            <p:ph type="title"/>
          </p:nvPr>
        </p:nvSpPr>
        <p:spPr>
          <a:xfrm>
            <a:off x="648000" y="537900"/>
            <a:ext cx="10033200" cy="664797"/>
          </a:xfrm>
        </p:spPr>
        <p:txBody>
          <a:bodyPr wrap="square" anchor="t">
            <a:normAutofit/>
          </a:bodyPr>
          <a:lstStyle/>
          <a:p>
            <a:r>
              <a:rPr lang="nl-NL" sz="4100"/>
              <a:t>Hoe beoordelen wij de verzoeken tot ontheffing? </a:t>
            </a:r>
          </a:p>
        </p:txBody>
      </p:sp>
      <p:sp>
        <p:nvSpPr>
          <p:cNvPr id="26" name="Text Placeholder 2">
            <a:extLst>
              <a:ext uri="{FF2B5EF4-FFF2-40B4-BE49-F238E27FC236}">
                <a16:creationId xmlns:a16="http://schemas.microsoft.com/office/drawing/2014/main" id="{ADAC2784-FB3D-A15F-3BCA-A60AD8E52C37}"/>
              </a:ext>
            </a:extLst>
          </p:cNvPr>
          <p:cNvSpPr>
            <a:spLocks noGrp="1"/>
          </p:cNvSpPr>
          <p:nvPr>
            <p:ph type="body" sz="quarter" idx="11"/>
          </p:nvPr>
        </p:nvSpPr>
        <p:spPr>
          <a:xfrm>
            <a:off x="647700" y="1172307"/>
            <a:ext cx="10033200" cy="318549"/>
          </a:xfrm>
        </p:spPr>
        <p:txBody>
          <a:bodyPr/>
          <a:lstStyle/>
          <a:p>
            <a:endParaRPr lang="en-US"/>
          </a:p>
        </p:txBody>
      </p:sp>
      <p:sp>
        <p:nvSpPr>
          <p:cNvPr id="4" name="Tijdelijke aanduiding voor inhoud 3">
            <a:extLst>
              <a:ext uri="{FF2B5EF4-FFF2-40B4-BE49-F238E27FC236}">
                <a16:creationId xmlns:a16="http://schemas.microsoft.com/office/drawing/2014/main" id="{ED4CB6FD-C96A-145C-7657-11582E3B5D4F}"/>
              </a:ext>
            </a:extLst>
          </p:cNvPr>
          <p:cNvSpPr>
            <a:spLocks noGrp="1"/>
          </p:cNvSpPr>
          <p:nvPr>
            <p:ph sz="half" idx="1"/>
          </p:nvPr>
        </p:nvSpPr>
        <p:spPr>
          <a:xfrm>
            <a:off x="612000" y="2026800"/>
            <a:ext cx="5160150" cy="4176000"/>
          </a:xfrm>
        </p:spPr>
        <p:txBody>
          <a:bodyPr>
            <a:normAutofit/>
          </a:bodyPr>
          <a:lstStyle/>
          <a:p>
            <a:pPr>
              <a:spcAft>
                <a:spcPts val="600"/>
              </a:spcAft>
            </a:pPr>
            <a:r>
              <a:rPr lang="nl-NL" sz="1900" dirty="0"/>
              <a:t>- Spreekuur. Uitdaging: de taal. Mensen dragen zelf zorg voor tolk. Geen kinderen! </a:t>
            </a:r>
          </a:p>
          <a:p>
            <a:pPr>
              <a:spcAft>
                <a:spcPts val="600"/>
              </a:spcAft>
            </a:pPr>
            <a:endParaRPr lang="nl-NL" sz="1900" dirty="0"/>
          </a:p>
          <a:p>
            <a:pPr>
              <a:spcAft>
                <a:spcPts val="600"/>
              </a:spcAft>
            </a:pPr>
            <a:r>
              <a:rPr lang="nl-NL" sz="1900" dirty="0"/>
              <a:t>- Informatie derden. Hoe meer taalproblemen, hoe meer behoefte aan extra informatiebronnen. </a:t>
            </a:r>
          </a:p>
          <a:p>
            <a:pPr>
              <a:spcAft>
                <a:spcPts val="600"/>
              </a:spcAft>
            </a:pPr>
            <a:endParaRPr lang="nl-NL" sz="1900" dirty="0"/>
          </a:p>
          <a:p>
            <a:pPr>
              <a:spcAft>
                <a:spcPts val="600"/>
              </a:spcAft>
            </a:pPr>
            <a:r>
              <a:rPr lang="nl-NL" sz="1900" dirty="0"/>
              <a:t>- Vaststellen belastbaarheid.</a:t>
            </a:r>
          </a:p>
          <a:p>
            <a:pPr>
              <a:spcAft>
                <a:spcPts val="600"/>
              </a:spcAft>
            </a:pPr>
            <a:endParaRPr lang="nl-NL" sz="1900" dirty="0"/>
          </a:p>
          <a:p>
            <a:pPr>
              <a:spcAft>
                <a:spcPts val="600"/>
              </a:spcAft>
            </a:pPr>
            <a:r>
              <a:rPr lang="nl-NL" sz="1900" dirty="0"/>
              <a:t>- Afzetten tegen eisen doen van examen en voorbereiding, het volgen onderwijs, het taakgericht kunnen werken. </a:t>
            </a:r>
          </a:p>
          <a:p>
            <a:pPr>
              <a:spcAft>
                <a:spcPts val="600"/>
              </a:spcAft>
            </a:pPr>
            <a:endParaRPr lang="nl-NL" sz="1900" dirty="0"/>
          </a:p>
          <a:p>
            <a:pPr>
              <a:spcAft>
                <a:spcPts val="600"/>
              </a:spcAft>
            </a:pPr>
            <a:r>
              <a:rPr lang="nl-NL" sz="1900" dirty="0"/>
              <a:t>- Gebruik van gebruikelijke, algemene en specifieke verplaats- en vervoersmiddelen.</a:t>
            </a:r>
          </a:p>
        </p:txBody>
      </p:sp>
      <p:pic>
        <p:nvPicPr>
          <p:cNvPr id="7" name="Tijdelijke aanduiding voor inhoud 6" descr="Stethoscoop silhouet">
            <a:extLst>
              <a:ext uri="{FF2B5EF4-FFF2-40B4-BE49-F238E27FC236}">
                <a16:creationId xmlns:a16="http://schemas.microsoft.com/office/drawing/2014/main" id="{F891B103-CA7A-78BC-DA74-EB8DD3A03AC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911925" y="2026800"/>
            <a:ext cx="4176000" cy="4176000"/>
          </a:xfrm>
        </p:spPr>
      </p:pic>
      <p:sp>
        <p:nvSpPr>
          <p:cNvPr id="21" name="Slide Number Placeholder 5">
            <a:extLst>
              <a:ext uri="{FF2B5EF4-FFF2-40B4-BE49-F238E27FC236}">
                <a16:creationId xmlns:a16="http://schemas.microsoft.com/office/drawing/2014/main" id="{B7619F33-A386-19D5-31DA-EE358F6DF38C}"/>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13</a:t>
            </a:fld>
            <a:endParaRPr lang="nl-NL"/>
          </a:p>
        </p:txBody>
      </p:sp>
      <p:sp>
        <p:nvSpPr>
          <p:cNvPr id="5" name="Tijdelijke aanduiding voor dianummer 4" hidden="1">
            <a:extLst>
              <a:ext uri="{FF2B5EF4-FFF2-40B4-BE49-F238E27FC236}">
                <a16:creationId xmlns:a16="http://schemas.microsoft.com/office/drawing/2014/main" id="{22910256-8166-BFC7-EB69-E12BDDE1294D}"/>
              </a:ext>
            </a:extLst>
          </p:cNvPr>
          <p:cNvSpPr>
            <a:spLocks noGrp="1"/>
          </p:cNvSpPr>
          <p:nvPr>
            <p:ph type="sldNum" sz="quarter" idx="4294967295"/>
          </p:nvPr>
        </p:nvSpPr>
        <p:spPr>
          <a:xfrm>
            <a:off x="11061024" y="6432550"/>
            <a:ext cx="495300" cy="184666"/>
          </a:xfrm>
        </p:spPr>
        <p:txBody>
          <a:bodyPr/>
          <a:lstStyle/>
          <a:p>
            <a:pPr>
              <a:spcAft>
                <a:spcPts val="600"/>
              </a:spcAft>
            </a:pPr>
            <a:fld id="{2F136696-45B3-415C-AF03-36A7801E3738}" type="slidenum">
              <a:rPr lang="nl-NL" smtClean="0"/>
              <a:pPr>
                <a:spcAft>
                  <a:spcPts val="600"/>
                </a:spcAft>
              </a:pPr>
              <a:t>13</a:t>
            </a:fld>
            <a:endParaRPr lang="nl-NL"/>
          </a:p>
        </p:txBody>
      </p:sp>
    </p:spTree>
    <p:extLst>
      <p:ext uri="{BB962C8B-B14F-4D97-AF65-F5344CB8AC3E}">
        <p14:creationId xmlns:p14="http://schemas.microsoft.com/office/powerpoint/2010/main" val="341700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A0092-B493-0D58-AEE2-59A6F3A75981}"/>
              </a:ext>
            </a:extLst>
          </p:cNvPr>
          <p:cNvSpPr>
            <a:spLocks noGrp="1"/>
          </p:cNvSpPr>
          <p:nvPr>
            <p:ph type="title"/>
          </p:nvPr>
        </p:nvSpPr>
        <p:spPr/>
        <p:txBody>
          <a:bodyPr/>
          <a:lstStyle/>
          <a:p>
            <a:r>
              <a:rPr lang="nl-NL" dirty="0"/>
              <a:t>Kaders </a:t>
            </a:r>
          </a:p>
        </p:txBody>
      </p:sp>
      <p:sp>
        <p:nvSpPr>
          <p:cNvPr id="3" name="Tijdelijke aanduiding voor tekst 2">
            <a:extLst>
              <a:ext uri="{FF2B5EF4-FFF2-40B4-BE49-F238E27FC236}">
                <a16:creationId xmlns:a16="http://schemas.microsoft.com/office/drawing/2014/main" id="{D6B125E6-0CBF-5F50-4738-39E2CECFBE97}"/>
              </a:ext>
            </a:extLst>
          </p:cNvPr>
          <p:cNvSpPr>
            <a:spLocks noGrp="1"/>
          </p:cNvSpPr>
          <p:nvPr>
            <p:ph type="body" sz="quarter" idx="11"/>
          </p:nvPr>
        </p:nvSpPr>
        <p:spPr/>
        <p:txBody>
          <a:bodyPr/>
          <a:lstStyle/>
          <a:p>
            <a:endParaRPr lang="nl-NL"/>
          </a:p>
        </p:txBody>
      </p:sp>
      <p:sp>
        <p:nvSpPr>
          <p:cNvPr id="4" name="Tijdelijke aanduiding voor inhoud 3">
            <a:extLst>
              <a:ext uri="{FF2B5EF4-FFF2-40B4-BE49-F238E27FC236}">
                <a16:creationId xmlns:a16="http://schemas.microsoft.com/office/drawing/2014/main" id="{4DC5B25A-5B95-DF10-8BDB-8AF3345509E9}"/>
              </a:ext>
            </a:extLst>
          </p:cNvPr>
          <p:cNvSpPr>
            <a:spLocks noGrp="1"/>
          </p:cNvSpPr>
          <p:nvPr>
            <p:ph sz="quarter" idx="10"/>
          </p:nvPr>
        </p:nvSpPr>
        <p:spPr/>
        <p:txBody>
          <a:bodyPr/>
          <a:lstStyle/>
          <a:p>
            <a:pPr algn="l"/>
            <a:r>
              <a:rPr lang="nl-NL" b="0" i="0" dirty="0">
                <a:solidFill>
                  <a:srgbClr val="333333"/>
                </a:solidFill>
                <a:effectLst/>
                <a:latin typeface="Rijksoverheid Sans"/>
              </a:rPr>
              <a:t>De inburgeringsplicht bestaat uit:</a:t>
            </a:r>
          </a:p>
          <a:p>
            <a:pPr algn="l">
              <a:buFont typeface="Arial" panose="020B0604020202020204" pitchFamily="34" charset="0"/>
              <a:buChar char="•"/>
            </a:pPr>
            <a:r>
              <a:rPr lang="nl-NL" b="1" i="0" dirty="0">
                <a:solidFill>
                  <a:srgbClr val="333333"/>
                </a:solidFill>
                <a:effectLst/>
                <a:latin typeface="Rijksoverheid Sans"/>
              </a:rPr>
              <a:t>a. </a:t>
            </a:r>
            <a:r>
              <a:rPr lang="nl-NL" b="0" i="0" dirty="0">
                <a:solidFill>
                  <a:srgbClr val="333333"/>
                </a:solidFill>
                <a:effectLst/>
                <a:latin typeface="Rijksoverheid Sans"/>
              </a:rPr>
              <a:t>het afronden van het participatieverklaringstraject;</a:t>
            </a:r>
          </a:p>
          <a:p>
            <a:pPr algn="l">
              <a:buFont typeface="Arial" panose="020B0604020202020204" pitchFamily="34" charset="0"/>
              <a:buChar char="•"/>
            </a:pPr>
            <a:r>
              <a:rPr lang="nl-NL" b="1" i="0" dirty="0">
                <a:solidFill>
                  <a:srgbClr val="333333"/>
                </a:solidFill>
                <a:effectLst/>
                <a:latin typeface="Rijksoverheid Sans"/>
              </a:rPr>
              <a:t>b. </a:t>
            </a:r>
            <a:r>
              <a:rPr lang="nl-NL" b="0" i="0" dirty="0">
                <a:solidFill>
                  <a:srgbClr val="333333"/>
                </a:solidFill>
                <a:effectLst/>
                <a:latin typeface="Rijksoverheid Sans"/>
              </a:rPr>
              <a:t>het afronden van de module Arbeidsmarkt en Participatie; en</a:t>
            </a:r>
          </a:p>
          <a:p>
            <a:pPr algn="l">
              <a:buFont typeface="Arial" panose="020B0604020202020204" pitchFamily="34" charset="0"/>
              <a:buChar char="•"/>
            </a:pPr>
            <a:r>
              <a:rPr lang="nl-NL" b="1" i="0" dirty="0">
                <a:solidFill>
                  <a:srgbClr val="333333"/>
                </a:solidFill>
                <a:effectLst/>
                <a:latin typeface="Rijksoverheid Sans"/>
              </a:rPr>
              <a:t>c. </a:t>
            </a:r>
            <a:r>
              <a:rPr lang="nl-NL" b="0" i="0" dirty="0">
                <a:solidFill>
                  <a:srgbClr val="333333"/>
                </a:solidFill>
                <a:effectLst/>
                <a:latin typeface="Rijksoverheid Sans"/>
              </a:rPr>
              <a:t>het behalen van het inburgeringsexamen, de onderwijsroute of de zelfredzaamheidsroute.</a:t>
            </a:r>
          </a:p>
          <a:p>
            <a:endParaRPr lang="nl-NL" dirty="0"/>
          </a:p>
        </p:txBody>
      </p:sp>
      <p:sp>
        <p:nvSpPr>
          <p:cNvPr id="5" name="Tijdelijke aanduiding voor dianummer 4">
            <a:extLst>
              <a:ext uri="{FF2B5EF4-FFF2-40B4-BE49-F238E27FC236}">
                <a16:creationId xmlns:a16="http://schemas.microsoft.com/office/drawing/2014/main" id="{4B7A1CAE-D71C-0373-3043-174CBF6436C0}"/>
              </a:ext>
            </a:extLst>
          </p:cNvPr>
          <p:cNvSpPr>
            <a:spLocks noGrp="1"/>
          </p:cNvSpPr>
          <p:nvPr>
            <p:ph type="sldNum" sz="quarter" idx="12"/>
          </p:nvPr>
        </p:nvSpPr>
        <p:spPr/>
        <p:txBody>
          <a:bodyPr/>
          <a:lstStyle/>
          <a:p>
            <a:fld id="{2F136696-45B3-415C-AF03-36A7801E3738}" type="slidenum">
              <a:rPr lang="nl-NL" smtClean="0"/>
              <a:pPr/>
              <a:t>14</a:t>
            </a:fld>
            <a:endParaRPr lang="nl-NL" dirty="0"/>
          </a:p>
        </p:txBody>
      </p:sp>
    </p:spTree>
    <p:extLst>
      <p:ext uri="{BB962C8B-B14F-4D97-AF65-F5344CB8AC3E}">
        <p14:creationId xmlns:p14="http://schemas.microsoft.com/office/powerpoint/2010/main" val="248061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8444B-1C64-DA42-01EB-7D55F793BBEC}"/>
              </a:ext>
            </a:extLst>
          </p:cNvPr>
          <p:cNvSpPr>
            <a:spLocks noGrp="1"/>
          </p:cNvSpPr>
          <p:nvPr>
            <p:ph type="title"/>
          </p:nvPr>
        </p:nvSpPr>
        <p:spPr>
          <a:xfrm>
            <a:off x="648000" y="537900"/>
            <a:ext cx="10033200" cy="664797"/>
          </a:xfrm>
        </p:spPr>
        <p:txBody>
          <a:bodyPr wrap="square" anchor="t">
            <a:normAutofit/>
          </a:bodyPr>
          <a:lstStyle/>
          <a:p>
            <a:r>
              <a:rPr lang="nl-NL" dirty="0"/>
              <a:t>Kaders</a:t>
            </a:r>
          </a:p>
        </p:txBody>
      </p:sp>
      <p:sp>
        <p:nvSpPr>
          <p:cNvPr id="13" name="Text Placeholder 2">
            <a:extLst>
              <a:ext uri="{FF2B5EF4-FFF2-40B4-BE49-F238E27FC236}">
                <a16:creationId xmlns:a16="http://schemas.microsoft.com/office/drawing/2014/main" id="{83E69CAC-30D4-8D37-E243-A65FD055BD25}"/>
              </a:ext>
            </a:extLst>
          </p:cNvPr>
          <p:cNvSpPr>
            <a:spLocks noGrp="1"/>
          </p:cNvSpPr>
          <p:nvPr>
            <p:ph type="body" sz="quarter" idx="11"/>
          </p:nvPr>
        </p:nvSpPr>
        <p:spPr>
          <a:xfrm>
            <a:off x="647700" y="1172307"/>
            <a:ext cx="10033200" cy="318549"/>
          </a:xfrm>
        </p:spPr>
        <p:txBody>
          <a:bodyPr/>
          <a:lstStyle/>
          <a:p>
            <a:r>
              <a:rPr lang="en-US" dirty="0"/>
              <a:t>Wet </a:t>
            </a:r>
          </a:p>
        </p:txBody>
      </p:sp>
      <p:sp>
        <p:nvSpPr>
          <p:cNvPr id="5" name="Tijdelijke aanduiding voor dianummer 4">
            <a:extLst>
              <a:ext uri="{FF2B5EF4-FFF2-40B4-BE49-F238E27FC236}">
                <a16:creationId xmlns:a16="http://schemas.microsoft.com/office/drawing/2014/main" id="{0C4D805C-71AF-C2D4-2D12-058D71FA2854}"/>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15</a:t>
            </a:fld>
            <a:endParaRPr lang="nl-NL"/>
          </a:p>
        </p:txBody>
      </p:sp>
      <p:graphicFrame>
        <p:nvGraphicFramePr>
          <p:cNvPr id="14" name="Tijdelijke aanduiding voor inhoud 3">
            <a:extLst>
              <a:ext uri="{FF2B5EF4-FFF2-40B4-BE49-F238E27FC236}">
                <a16:creationId xmlns:a16="http://schemas.microsoft.com/office/drawing/2014/main" id="{9038294D-914E-3334-BD5E-AD5A1A0C9FD4}"/>
              </a:ext>
            </a:extLst>
          </p:cNvPr>
          <p:cNvGraphicFramePr>
            <a:graphicFrameLocks noGrp="1"/>
          </p:cNvGraphicFramePr>
          <p:nvPr>
            <p:ph sz="quarter" idx="10"/>
            <p:extLst>
              <p:ext uri="{D42A27DB-BD31-4B8C-83A1-F6EECF244321}">
                <p14:modId xmlns:p14="http://schemas.microsoft.com/office/powerpoint/2010/main" val="676225247"/>
              </p:ext>
            </p:extLst>
          </p:nvPr>
        </p:nvGraphicFramePr>
        <p:xfrm>
          <a:off x="612000" y="1980000"/>
          <a:ext cx="10926000" cy="42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11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C00D4-02B5-67CC-7AFA-466F59A7A3D7}"/>
              </a:ext>
            </a:extLst>
          </p:cNvPr>
          <p:cNvSpPr>
            <a:spLocks noGrp="1"/>
          </p:cNvSpPr>
          <p:nvPr>
            <p:ph type="title"/>
          </p:nvPr>
        </p:nvSpPr>
        <p:spPr>
          <a:xfrm>
            <a:off x="648000" y="537900"/>
            <a:ext cx="10033200" cy="664797"/>
          </a:xfrm>
        </p:spPr>
        <p:txBody>
          <a:bodyPr wrap="square" anchor="t">
            <a:normAutofit/>
          </a:bodyPr>
          <a:lstStyle/>
          <a:p>
            <a:r>
              <a:rPr lang="nl-NL" dirty="0"/>
              <a:t>Ontheffing</a:t>
            </a:r>
          </a:p>
        </p:txBody>
      </p:sp>
      <p:sp>
        <p:nvSpPr>
          <p:cNvPr id="10" name="Text Placeholder 2">
            <a:extLst>
              <a:ext uri="{FF2B5EF4-FFF2-40B4-BE49-F238E27FC236}">
                <a16:creationId xmlns:a16="http://schemas.microsoft.com/office/drawing/2014/main" id="{0674C6A8-1D5F-3431-492D-36A65EF4B780}"/>
              </a:ext>
            </a:extLst>
          </p:cNvPr>
          <p:cNvSpPr>
            <a:spLocks noGrp="1"/>
          </p:cNvSpPr>
          <p:nvPr>
            <p:ph type="body" sz="quarter" idx="12"/>
          </p:nvPr>
        </p:nvSpPr>
        <p:spPr>
          <a:xfrm>
            <a:off x="647700" y="1172307"/>
            <a:ext cx="10033200" cy="318549"/>
          </a:xfrm>
        </p:spPr>
        <p:txBody>
          <a:bodyPr/>
          <a:lstStyle/>
          <a:p>
            <a:r>
              <a:rPr lang="en-US" dirty="0" err="1"/>
              <a:t>Besluit</a:t>
            </a:r>
            <a:r>
              <a:rPr lang="en-US" dirty="0"/>
              <a:t> </a:t>
            </a:r>
          </a:p>
        </p:txBody>
      </p:sp>
      <p:sp>
        <p:nvSpPr>
          <p:cNvPr id="12" name="Text Placeholder 3">
            <a:extLst>
              <a:ext uri="{FF2B5EF4-FFF2-40B4-BE49-F238E27FC236}">
                <a16:creationId xmlns:a16="http://schemas.microsoft.com/office/drawing/2014/main" id="{BDF0AFC4-E93D-D336-7B0C-6EDA2D3ECB87}"/>
              </a:ext>
            </a:extLst>
          </p:cNvPr>
          <p:cNvSpPr>
            <a:spLocks noGrp="1"/>
          </p:cNvSpPr>
          <p:nvPr>
            <p:ph type="body" sz="quarter" idx="10"/>
          </p:nvPr>
        </p:nvSpPr>
        <p:spPr>
          <a:xfrm>
            <a:off x="612000" y="2016000"/>
            <a:ext cx="4917943" cy="4212000"/>
          </a:xfrm>
        </p:spPr>
        <p:txBody>
          <a:bodyPr/>
          <a:lstStyle/>
          <a:p>
            <a:r>
              <a:rPr lang="en-US" dirty="0" err="1"/>
              <a:t>Afdeling</a:t>
            </a:r>
            <a:r>
              <a:rPr lang="en-US" dirty="0"/>
              <a:t> 4 </a:t>
            </a:r>
            <a:r>
              <a:rPr lang="en-US" dirty="0" err="1"/>
              <a:t>artikel</a:t>
            </a:r>
            <a:r>
              <a:rPr lang="en-US" dirty="0"/>
              <a:t> 2.7</a:t>
            </a:r>
          </a:p>
        </p:txBody>
      </p:sp>
      <p:sp>
        <p:nvSpPr>
          <p:cNvPr id="4" name="Tijdelijke aanduiding voor inhoud 3">
            <a:extLst>
              <a:ext uri="{FF2B5EF4-FFF2-40B4-BE49-F238E27FC236}">
                <a16:creationId xmlns:a16="http://schemas.microsoft.com/office/drawing/2014/main" id="{9AF8FC95-5C75-724E-DE7D-AE7B4B8BD493}"/>
              </a:ext>
            </a:extLst>
          </p:cNvPr>
          <p:cNvSpPr>
            <a:spLocks noGrp="1"/>
          </p:cNvSpPr>
          <p:nvPr>
            <p:ph type="body" sz="quarter" idx="13"/>
          </p:nvPr>
        </p:nvSpPr>
        <p:spPr>
          <a:xfrm>
            <a:off x="6829200" y="2016000"/>
            <a:ext cx="4662000" cy="4212000"/>
          </a:xfrm>
        </p:spPr>
        <p:txBody>
          <a:bodyPr>
            <a:normAutofit/>
          </a:bodyPr>
          <a:lstStyle/>
          <a:p>
            <a:pPr>
              <a:spcAft>
                <a:spcPts val="600"/>
              </a:spcAft>
            </a:pPr>
            <a:r>
              <a:rPr lang="nl-NL" sz="2000" dirty="0"/>
              <a:t> </a:t>
            </a:r>
          </a:p>
          <a:p>
            <a:pPr>
              <a:spcAft>
                <a:spcPts val="600"/>
              </a:spcAft>
            </a:pPr>
            <a:r>
              <a:rPr lang="nl-NL" sz="2000" b="0" i="0" dirty="0">
                <a:effectLst/>
              </a:rPr>
              <a:t>De gehele of gedeeltelijke ontheffing van de inburgeringsplicht wordt verleend indien redelijkerwijs verwacht mag worden dat de aard en de ernst van de psychische of lichamelijke belemmering dan wel verstandelijke beperking zodanig is dat niet binnen vijf jaar na de aanvraag van de ontheffing aan de inburgeringsplicht dan wel aan een of meerdere onderdelen daarvan kan worden voldaan.</a:t>
            </a:r>
            <a:endParaRPr lang="nl-NL" sz="2000" dirty="0"/>
          </a:p>
          <a:p>
            <a:pPr>
              <a:spcAft>
                <a:spcPts val="600"/>
              </a:spcAft>
            </a:pPr>
            <a:endParaRPr lang="nl-NL" sz="2000" dirty="0"/>
          </a:p>
          <a:p>
            <a:pPr>
              <a:spcAft>
                <a:spcPts val="600"/>
              </a:spcAft>
            </a:pPr>
            <a:endParaRPr lang="nl-NL" sz="2000" dirty="0"/>
          </a:p>
        </p:txBody>
      </p:sp>
      <p:sp>
        <p:nvSpPr>
          <p:cNvPr id="5" name="Tijdelijke aanduiding voor dianummer 4" hidden="1">
            <a:extLst>
              <a:ext uri="{FF2B5EF4-FFF2-40B4-BE49-F238E27FC236}">
                <a16:creationId xmlns:a16="http://schemas.microsoft.com/office/drawing/2014/main" id="{B48DAD87-5BEA-FCD8-86FC-DE6B2AA54F9E}"/>
              </a:ext>
            </a:extLst>
          </p:cNvPr>
          <p:cNvSpPr>
            <a:spLocks noGrp="1"/>
          </p:cNvSpPr>
          <p:nvPr>
            <p:ph type="sldNum" sz="quarter" idx="4294967295"/>
          </p:nvPr>
        </p:nvSpPr>
        <p:spPr>
          <a:xfrm>
            <a:off x="11061024" y="6432550"/>
            <a:ext cx="495300" cy="184666"/>
          </a:xfrm>
        </p:spPr>
        <p:txBody>
          <a:bodyPr/>
          <a:lstStyle/>
          <a:p>
            <a:pPr>
              <a:spcAft>
                <a:spcPts val="600"/>
              </a:spcAft>
            </a:pPr>
            <a:fld id="{2F136696-45B3-415C-AF03-36A7801E3738}" type="slidenum">
              <a:rPr lang="nl-NL" smtClean="0"/>
              <a:pPr>
                <a:spcAft>
                  <a:spcPts val="600"/>
                </a:spcAft>
              </a:pPr>
              <a:t>16</a:t>
            </a:fld>
            <a:endParaRPr lang="nl-NL"/>
          </a:p>
        </p:txBody>
      </p:sp>
    </p:spTree>
    <p:extLst>
      <p:ext uri="{BB962C8B-B14F-4D97-AF65-F5344CB8AC3E}">
        <p14:creationId xmlns:p14="http://schemas.microsoft.com/office/powerpoint/2010/main" val="357888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CBCD1-4E30-0780-2BAB-9D19A6DEA2FB}"/>
              </a:ext>
            </a:extLst>
          </p:cNvPr>
          <p:cNvSpPr>
            <a:spLocks noGrp="1"/>
          </p:cNvSpPr>
          <p:nvPr>
            <p:ph type="title"/>
          </p:nvPr>
        </p:nvSpPr>
        <p:spPr>
          <a:xfrm>
            <a:off x="648000" y="537900"/>
            <a:ext cx="10033200" cy="664797"/>
          </a:xfrm>
        </p:spPr>
        <p:txBody>
          <a:bodyPr wrap="square" anchor="t">
            <a:normAutofit/>
          </a:bodyPr>
          <a:lstStyle/>
          <a:p>
            <a:r>
              <a:rPr lang="nl-NL" dirty="0"/>
              <a:t>Gedeeltelijke ontheffing </a:t>
            </a:r>
          </a:p>
        </p:txBody>
      </p:sp>
      <p:sp>
        <p:nvSpPr>
          <p:cNvPr id="19" name="Text Placeholder 2">
            <a:extLst>
              <a:ext uri="{FF2B5EF4-FFF2-40B4-BE49-F238E27FC236}">
                <a16:creationId xmlns:a16="http://schemas.microsoft.com/office/drawing/2014/main" id="{9EFE846F-10FB-1C00-BB5C-47C2049EF97C}"/>
              </a:ext>
            </a:extLst>
          </p:cNvPr>
          <p:cNvSpPr>
            <a:spLocks noGrp="1"/>
          </p:cNvSpPr>
          <p:nvPr>
            <p:ph type="body" sz="quarter" idx="11"/>
          </p:nvPr>
        </p:nvSpPr>
        <p:spPr>
          <a:xfrm>
            <a:off x="647700" y="1172307"/>
            <a:ext cx="10033200" cy="318549"/>
          </a:xfrm>
        </p:spPr>
        <p:txBody>
          <a:bodyPr/>
          <a:lstStyle/>
          <a:p>
            <a:endParaRPr lang="en-US"/>
          </a:p>
        </p:txBody>
      </p:sp>
      <p:sp>
        <p:nvSpPr>
          <p:cNvPr id="5" name="Tijdelijke aanduiding voor tekst 4">
            <a:extLst>
              <a:ext uri="{FF2B5EF4-FFF2-40B4-BE49-F238E27FC236}">
                <a16:creationId xmlns:a16="http://schemas.microsoft.com/office/drawing/2014/main" id="{6F630035-DADB-CAD1-7CAE-D216D09EF9F7}"/>
              </a:ext>
            </a:extLst>
          </p:cNvPr>
          <p:cNvSpPr>
            <a:spLocks noGrp="1"/>
          </p:cNvSpPr>
          <p:nvPr>
            <p:ph sz="half" idx="1"/>
          </p:nvPr>
        </p:nvSpPr>
        <p:spPr>
          <a:xfrm>
            <a:off x="612000" y="2026800"/>
            <a:ext cx="5160150" cy="4176000"/>
          </a:xfrm>
        </p:spPr>
        <p:txBody>
          <a:bodyPr>
            <a:normAutofit/>
          </a:bodyPr>
          <a:lstStyle/>
          <a:p>
            <a:pPr>
              <a:spcAft>
                <a:spcPts val="600"/>
              </a:spcAft>
            </a:pPr>
            <a:r>
              <a:rPr lang="nl-NL" dirty="0"/>
              <a:t>Taalexamens </a:t>
            </a:r>
            <a:endParaRPr lang="nl-NL"/>
          </a:p>
          <a:p>
            <a:pPr>
              <a:spcAft>
                <a:spcPts val="600"/>
              </a:spcAft>
            </a:pPr>
            <a:endParaRPr lang="nl-NL"/>
          </a:p>
          <a:p>
            <a:pPr>
              <a:spcAft>
                <a:spcPts val="600"/>
              </a:spcAft>
            </a:pPr>
            <a:r>
              <a:rPr lang="nl-NL" dirty="0"/>
              <a:t>Lezen</a:t>
            </a:r>
            <a:endParaRPr lang="nl-NL"/>
          </a:p>
          <a:p>
            <a:pPr>
              <a:spcAft>
                <a:spcPts val="600"/>
              </a:spcAft>
            </a:pPr>
            <a:r>
              <a:rPr lang="nl-NL" dirty="0"/>
              <a:t>Luisteren</a:t>
            </a:r>
            <a:endParaRPr lang="nl-NL"/>
          </a:p>
          <a:p>
            <a:pPr>
              <a:spcAft>
                <a:spcPts val="600"/>
              </a:spcAft>
            </a:pPr>
            <a:r>
              <a:rPr lang="nl-NL" dirty="0"/>
              <a:t>Schrijven </a:t>
            </a:r>
            <a:endParaRPr lang="nl-NL"/>
          </a:p>
          <a:p>
            <a:pPr>
              <a:spcAft>
                <a:spcPts val="600"/>
              </a:spcAft>
            </a:pPr>
            <a:r>
              <a:rPr lang="nl-NL" dirty="0"/>
              <a:t>Spreken</a:t>
            </a:r>
            <a:endParaRPr lang="nl-NL"/>
          </a:p>
          <a:p>
            <a:pPr>
              <a:spcAft>
                <a:spcPts val="600"/>
              </a:spcAft>
            </a:pPr>
            <a:endParaRPr lang="nl-NL"/>
          </a:p>
        </p:txBody>
      </p:sp>
      <p:sp>
        <p:nvSpPr>
          <p:cNvPr id="14" name="Slide Number Placeholder 5">
            <a:extLst>
              <a:ext uri="{FF2B5EF4-FFF2-40B4-BE49-F238E27FC236}">
                <a16:creationId xmlns:a16="http://schemas.microsoft.com/office/drawing/2014/main" id="{8C0216A8-834B-2D39-046A-4BFAA218D5B6}"/>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17</a:t>
            </a:fld>
            <a:endParaRPr lang="nl-NL"/>
          </a:p>
        </p:txBody>
      </p:sp>
      <p:sp>
        <p:nvSpPr>
          <p:cNvPr id="6" name="Tijdelijke aanduiding voor dianummer 5">
            <a:extLst>
              <a:ext uri="{FF2B5EF4-FFF2-40B4-BE49-F238E27FC236}">
                <a16:creationId xmlns:a16="http://schemas.microsoft.com/office/drawing/2014/main" id="{AC786774-572C-79CE-5C7A-2016F411C6BE}"/>
              </a:ext>
            </a:extLst>
          </p:cNvPr>
          <p:cNvSpPr>
            <a:spLocks noGrp="1"/>
          </p:cNvSpPr>
          <p:nvPr>
            <p:ph type="sldNum" sz="quarter" idx="4294967295"/>
          </p:nvPr>
        </p:nvSpPr>
        <p:spPr>
          <a:xfrm>
            <a:off x="12258228" y="6786000"/>
            <a:ext cx="72000" cy="72000"/>
          </a:xfrm>
        </p:spPr>
        <p:txBody>
          <a:bodyPr/>
          <a:lstStyle/>
          <a:p>
            <a:pPr>
              <a:spcAft>
                <a:spcPts val="600"/>
              </a:spcAft>
            </a:pPr>
            <a:fld id="{2F136696-45B3-415C-AF03-36A7801E3738}" type="slidenum">
              <a:rPr lang="nl-NL" smtClean="0"/>
              <a:pPr>
                <a:spcAft>
                  <a:spcPts val="600"/>
                </a:spcAft>
              </a:pPr>
              <a:t>17</a:t>
            </a:fld>
            <a:endParaRPr lang="nl-NL" sz="100"/>
          </a:p>
        </p:txBody>
      </p:sp>
      <p:graphicFrame>
        <p:nvGraphicFramePr>
          <p:cNvPr id="8" name="Tijdelijke aanduiding voor tekst 3">
            <a:extLst>
              <a:ext uri="{FF2B5EF4-FFF2-40B4-BE49-F238E27FC236}">
                <a16:creationId xmlns:a16="http://schemas.microsoft.com/office/drawing/2014/main" id="{1874DD5F-9665-1314-A6F1-FB94AD0101B8}"/>
              </a:ext>
            </a:extLst>
          </p:cNvPr>
          <p:cNvGraphicFramePr/>
          <p:nvPr>
            <p:extLst>
              <p:ext uri="{D42A27DB-BD31-4B8C-83A1-F6EECF244321}">
                <p14:modId xmlns:p14="http://schemas.microsoft.com/office/powerpoint/2010/main" val="3951622254"/>
              </p:ext>
            </p:extLst>
          </p:nvPr>
        </p:nvGraphicFramePr>
        <p:xfrm>
          <a:off x="6419850" y="2026800"/>
          <a:ext cx="5160150" cy="41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01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75428-5AEE-8379-7A2A-B083B55559DC}"/>
              </a:ext>
            </a:extLst>
          </p:cNvPr>
          <p:cNvSpPr>
            <a:spLocks noGrp="1"/>
          </p:cNvSpPr>
          <p:nvPr>
            <p:ph type="title"/>
          </p:nvPr>
        </p:nvSpPr>
        <p:spPr>
          <a:xfrm>
            <a:off x="648000" y="537900"/>
            <a:ext cx="10033200" cy="664797"/>
          </a:xfrm>
        </p:spPr>
        <p:txBody>
          <a:bodyPr wrap="square" anchor="t">
            <a:normAutofit/>
          </a:bodyPr>
          <a:lstStyle/>
          <a:p>
            <a:r>
              <a:rPr lang="nl-NL" dirty="0"/>
              <a:t>Vragen</a:t>
            </a:r>
          </a:p>
        </p:txBody>
      </p:sp>
      <p:sp>
        <p:nvSpPr>
          <p:cNvPr id="13" name="Text Placeholder 2">
            <a:extLst>
              <a:ext uri="{FF2B5EF4-FFF2-40B4-BE49-F238E27FC236}">
                <a16:creationId xmlns:a16="http://schemas.microsoft.com/office/drawing/2014/main" id="{F48AE5C4-9144-7236-D847-5D4828D52D60}"/>
              </a:ext>
            </a:extLst>
          </p:cNvPr>
          <p:cNvSpPr>
            <a:spLocks noGrp="1"/>
          </p:cNvSpPr>
          <p:nvPr>
            <p:ph type="body" sz="quarter" idx="11"/>
          </p:nvPr>
        </p:nvSpPr>
        <p:spPr>
          <a:xfrm>
            <a:off x="647700" y="1172307"/>
            <a:ext cx="10033200" cy="318549"/>
          </a:xfrm>
        </p:spPr>
        <p:txBody>
          <a:bodyPr/>
          <a:lstStyle/>
          <a:p>
            <a:endParaRPr lang="en-US"/>
          </a:p>
        </p:txBody>
      </p:sp>
      <p:pic>
        <p:nvPicPr>
          <p:cNvPr id="8" name="Tijdelijke aanduiding voor inhoud 7" descr="Houten blokken met vraagtekens">
            <a:extLst>
              <a:ext uri="{FF2B5EF4-FFF2-40B4-BE49-F238E27FC236}">
                <a16:creationId xmlns:a16="http://schemas.microsoft.com/office/drawing/2014/main" id="{0A136685-F16B-FADB-71C0-83838F68034A}"/>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t="25406" b="16841"/>
          <a:stretch/>
        </p:blipFill>
        <p:spPr>
          <a:xfrm>
            <a:off x="612000" y="1980000"/>
            <a:ext cx="10926000" cy="4212000"/>
          </a:xfrm>
          <a:noFill/>
        </p:spPr>
      </p:pic>
      <p:sp>
        <p:nvSpPr>
          <p:cNvPr id="6" name="Tijdelijke aanduiding voor dianummer 5">
            <a:extLst>
              <a:ext uri="{FF2B5EF4-FFF2-40B4-BE49-F238E27FC236}">
                <a16:creationId xmlns:a16="http://schemas.microsoft.com/office/drawing/2014/main" id="{8A6A569D-0356-BB49-1194-5F2BBCC2C8BC}"/>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18</a:t>
            </a:fld>
            <a:endParaRPr lang="nl-NL"/>
          </a:p>
        </p:txBody>
      </p:sp>
    </p:spTree>
    <p:extLst>
      <p:ext uri="{BB962C8B-B14F-4D97-AF65-F5344CB8AC3E}">
        <p14:creationId xmlns:p14="http://schemas.microsoft.com/office/powerpoint/2010/main" val="310866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48C66-B9E2-31CD-BAA1-DFF79CCEC75E}"/>
              </a:ext>
            </a:extLst>
          </p:cNvPr>
          <p:cNvSpPr>
            <a:spLocks noGrp="1"/>
          </p:cNvSpPr>
          <p:nvPr>
            <p:ph type="title"/>
          </p:nvPr>
        </p:nvSpPr>
        <p:spPr>
          <a:xfrm>
            <a:off x="648000" y="537900"/>
            <a:ext cx="10033200" cy="664797"/>
          </a:xfrm>
        </p:spPr>
        <p:txBody>
          <a:bodyPr wrap="square" anchor="t">
            <a:normAutofit/>
          </a:bodyPr>
          <a:lstStyle/>
          <a:p>
            <a:r>
              <a:rPr lang="nl-NL" dirty="0"/>
              <a:t>Inburgeren en Ziekzijn</a:t>
            </a:r>
          </a:p>
        </p:txBody>
      </p:sp>
      <p:sp>
        <p:nvSpPr>
          <p:cNvPr id="29" name="Text Placeholder 2">
            <a:extLst>
              <a:ext uri="{FF2B5EF4-FFF2-40B4-BE49-F238E27FC236}">
                <a16:creationId xmlns:a16="http://schemas.microsoft.com/office/drawing/2014/main" id="{DE4940E9-342F-E69C-546B-305F204476E6}"/>
              </a:ext>
            </a:extLst>
          </p:cNvPr>
          <p:cNvSpPr>
            <a:spLocks noGrp="1"/>
          </p:cNvSpPr>
          <p:nvPr>
            <p:ph type="body" sz="quarter" idx="11"/>
          </p:nvPr>
        </p:nvSpPr>
        <p:spPr>
          <a:xfrm>
            <a:off x="647700" y="1172307"/>
            <a:ext cx="10033200" cy="318549"/>
          </a:xfrm>
        </p:spPr>
        <p:txBody>
          <a:bodyPr/>
          <a:lstStyle/>
          <a:p>
            <a:endParaRPr lang="en-US"/>
          </a:p>
        </p:txBody>
      </p:sp>
      <p:sp>
        <p:nvSpPr>
          <p:cNvPr id="5" name="Tijdelijke aanduiding voor dianummer 4">
            <a:extLst>
              <a:ext uri="{FF2B5EF4-FFF2-40B4-BE49-F238E27FC236}">
                <a16:creationId xmlns:a16="http://schemas.microsoft.com/office/drawing/2014/main" id="{4286493E-EB3B-39C1-AD41-76E7A88FC0E0}"/>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2</a:t>
            </a:fld>
            <a:endParaRPr lang="nl-NL"/>
          </a:p>
        </p:txBody>
      </p:sp>
      <p:graphicFrame>
        <p:nvGraphicFramePr>
          <p:cNvPr id="22" name="Tijdelijke aanduiding voor tekst 3">
            <a:extLst>
              <a:ext uri="{FF2B5EF4-FFF2-40B4-BE49-F238E27FC236}">
                <a16:creationId xmlns:a16="http://schemas.microsoft.com/office/drawing/2014/main" id="{2618B18D-2ED8-86B5-A5A3-35094CA8133F}"/>
              </a:ext>
            </a:extLst>
          </p:cNvPr>
          <p:cNvGraphicFramePr/>
          <p:nvPr>
            <p:extLst>
              <p:ext uri="{D42A27DB-BD31-4B8C-83A1-F6EECF244321}">
                <p14:modId xmlns:p14="http://schemas.microsoft.com/office/powerpoint/2010/main" val="3176048689"/>
              </p:ext>
            </p:extLst>
          </p:nvPr>
        </p:nvGraphicFramePr>
        <p:xfrm>
          <a:off x="612000" y="1980000"/>
          <a:ext cx="10926000" cy="42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6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9DC92-F91A-0A92-46F2-6DAAC37022A7}"/>
              </a:ext>
            </a:extLst>
          </p:cNvPr>
          <p:cNvSpPr>
            <a:spLocks noGrp="1"/>
          </p:cNvSpPr>
          <p:nvPr>
            <p:ph type="title"/>
          </p:nvPr>
        </p:nvSpPr>
        <p:spPr>
          <a:xfrm>
            <a:off x="648000" y="537900"/>
            <a:ext cx="10033200" cy="664797"/>
          </a:xfrm>
        </p:spPr>
        <p:txBody>
          <a:bodyPr wrap="square" anchor="t">
            <a:normAutofit/>
          </a:bodyPr>
          <a:lstStyle/>
          <a:p>
            <a:r>
              <a:rPr lang="nl-NL" dirty="0"/>
              <a:t>Verlenging </a:t>
            </a:r>
          </a:p>
        </p:txBody>
      </p:sp>
      <p:sp>
        <p:nvSpPr>
          <p:cNvPr id="26" name="Text Placeholder 2">
            <a:extLst>
              <a:ext uri="{FF2B5EF4-FFF2-40B4-BE49-F238E27FC236}">
                <a16:creationId xmlns:a16="http://schemas.microsoft.com/office/drawing/2014/main" id="{BD193FDF-3E4A-61F4-019D-E02DF66EA92B}"/>
              </a:ext>
            </a:extLst>
          </p:cNvPr>
          <p:cNvSpPr>
            <a:spLocks noGrp="1"/>
          </p:cNvSpPr>
          <p:nvPr>
            <p:ph type="body" sz="quarter" idx="11"/>
          </p:nvPr>
        </p:nvSpPr>
        <p:spPr>
          <a:xfrm>
            <a:off x="647700" y="1172307"/>
            <a:ext cx="10033200" cy="318549"/>
          </a:xfrm>
        </p:spPr>
        <p:txBody>
          <a:bodyPr/>
          <a:lstStyle/>
          <a:p>
            <a:endParaRPr lang="en-US"/>
          </a:p>
        </p:txBody>
      </p:sp>
      <p:sp>
        <p:nvSpPr>
          <p:cNvPr id="14" name="Content Placeholder 4">
            <a:extLst>
              <a:ext uri="{FF2B5EF4-FFF2-40B4-BE49-F238E27FC236}">
                <a16:creationId xmlns:a16="http://schemas.microsoft.com/office/drawing/2014/main" id="{1B6494C7-75B6-C106-3564-2F80B7E6EFB0}"/>
              </a:ext>
            </a:extLst>
          </p:cNvPr>
          <p:cNvSpPr>
            <a:spLocks noGrp="1"/>
          </p:cNvSpPr>
          <p:nvPr>
            <p:ph sz="half" idx="1"/>
          </p:nvPr>
        </p:nvSpPr>
        <p:spPr>
          <a:xfrm>
            <a:off x="612000" y="2026800"/>
            <a:ext cx="3246768" cy="4176000"/>
          </a:xfrm>
        </p:spPr>
        <p:txBody>
          <a:bodyPr>
            <a:normAutofit/>
          </a:bodyPr>
          <a:lstStyle/>
          <a:p>
            <a:pPr>
              <a:spcAft>
                <a:spcPts val="600"/>
              </a:spcAft>
            </a:pPr>
            <a:r>
              <a:rPr lang="en-US" dirty="0"/>
              <a:t>De </a:t>
            </a:r>
            <a:r>
              <a:rPr lang="en-US" dirty="0" err="1"/>
              <a:t>inburgeraar</a:t>
            </a:r>
            <a:r>
              <a:rPr lang="en-US" dirty="0"/>
              <a:t> is </a:t>
            </a:r>
            <a:r>
              <a:rPr lang="en-US" dirty="0" err="1"/>
              <a:t>zelf</a:t>
            </a:r>
            <a:r>
              <a:rPr lang="en-US" dirty="0"/>
              <a:t> </a:t>
            </a:r>
            <a:r>
              <a:rPr lang="en-US" dirty="0" err="1"/>
              <a:t>ziek</a:t>
            </a:r>
            <a:r>
              <a:rPr lang="en-US" dirty="0"/>
              <a:t>.</a:t>
            </a:r>
          </a:p>
          <a:p>
            <a:pPr>
              <a:spcAft>
                <a:spcPts val="600"/>
              </a:spcAft>
            </a:pPr>
            <a:endParaRPr lang="en-US" dirty="0"/>
          </a:p>
          <a:p>
            <a:pPr>
              <a:spcAft>
                <a:spcPts val="600"/>
              </a:spcAft>
            </a:pPr>
            <a:r>
              <a:rPr lang="en-US" dirty="0"/>
              <a:t>De </a:t>
            </a:r>
            <a:r>
              <a:rPr lang="en-US" dirty="0" err="1"/>
              <a:t>inburgeraar</a:t>
            </a:r>
            <a:r>
              <a:rPr lang="en-US" dirty="0"/>
              <a:t> is </a:t>
            </a:r>
            <a:r>
              <a:rPr lang="en-US" dirty="0" err="1"/>
              <a:t>zwanger</a:t>
            </a:r>
            <a:r>
              <a:rPr lang="en-US" dirty="0"/>
              <a:t>. Er </a:t>
            </a:r>
            <a:r>
              <a:rPr lang="en-US" dirty="0" err="1"/>
              <a:t>zijn</a:t>
            </a:r>
            <a:r>
              <a:rPr lang="en-US" dirty="0"/>
              <a:t> </a:t>
            </a:r>
            <a:r>
              <a:rPr lang="en-US" dirty="0" err="1"/>
              <a:t>complicaties</a:t>
            </a:r>
            <a:r>
              <a:rPr lang="en-US" dirty="0"/>
              <a:t>.</a:t>
            </a:r>
          </a:p>
          <a:p>
            <a:pPr>
              <a:spcAft>
                <a:spcPts val="600"/>
              </a:spcAft>
            </a:pPr>
            <a:endParaRPr lang="en-US" dirty="0"/>
          </a:p>
          <a:p>
            <a:pPr>
              <a:spcAft>
                <a:spcPts val="600"/>
              </a:spcAft>
            </a:pPr>
            <a:r>
              <a:rPr lang="en-US" dirty="0" err="1"/>
              <a:t>Een</a:t>
            </a:r>
            <a:r>
              <a:rPr lang="en-US" dirty="0"/>
              <a:t> </a:t>
            </a:r>
            <a:r>
              <a:rPr lang="en-US" dirty="0" err="1"/>
              <a:t>huisgenoot</a:t>
            </a:r>
            <a:r>
              <a:rPr lang="en-US" dirty="0"/>
              <a:t> is </a:t>
            </a:r>
            <a:r>
              <a:rPr lang="en-US" dirty="0" err="1"/>
              <a:t>ziek</a:t>
            </a:r>
            <a:r>
              <a:rPr lang="en-US" dirty="0"/>
              <a:t> en </a:t>
            </a:r>
            <a:r>
              <a:rPr lang="en-US" dirty="0" err="1"/>
              <a:t>heeft</a:t>
            </a:r>
            <a:r>
              <a:rPr lang="en-US" dirty="0"/>
              <a:t> </a:t>
            </a:r>
            <a:r>
              <a:rPr lang="en-US" dirty="0" err="1"/>
              <a:t>mantelzorg</a:t>
            </a:r>
            <a:r>
              <a:rPr lang="en-US" dirty="0"/>
              <a:t> </a:t>
            </a:r>
            <a:r>
              <a:rPr lang="en-US" dirty="0" err="1"/>
              <a:t>nodig</a:t>
            </a:r>
            <a:r>
              <a:rPr lang="en-US" dirty="0"/>
              <a:t>. </a:t>
            </a:r>
          </a:p>
        </p:txBody>
      </p:sp>
      <p:pic>
        <p:nvPicPr>
          <p:cNvPr id="7" name="Tijdelijke aanduiding voor inhoud 6" descr="Agenda met effen opvulling">
            <a:extLst>
              <a:ext uri="{FF2B5EF4-FFF2-40B4-BE49-F238E27FC236}">
                <a16:creationId xmlns:a16="http://schemas.microsoft.com/office/drawing/2014/main" id="{63F94F57-D8AD-B249-889A-863BEF5DA0A4}"/>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4470768" y="2491416"/>
            <a:ext cx="3246768" cy="3246768"/>
          </a:xfrm>
        </p:spPr>
      </p:pic>
      <p:sp>
        <p:nvSpPr>
          <p:cNvPr id="21" name="Content Placeholder 5">
            <a:extLst>
              <a:ext uri="{FF2B5EF4-FFF2-40B4-BE49-F238E27FC236}">
                <a16:creationId xmlns:a16="http://schemas.microsoft.com/office/drawing/2014/main" id="{D1E93323-48CA-6150-5FDE-2B28249D87BB}"/>
              </a:ext>
            </a:extLst>
          </p:cNvPr>
          <p:cNvSpPr>
            <a:spLocks noGrp="1"/>
          </p:cNvSpPr>
          <p:nvPr>
            <p:ph sz="half" idx="10"/>
          </p:nvPr>
        </p:nvSpPr>
        <p:spPr>
          <a:xfrm>
            <a:off x="8329536" y="2026800"/>
            <a:ext cx="3246768" cy="4176000"/>
          </a:xfrm>
        </p:spPr>
        <p:txBody>
          <a:bodyPr>
            <a:normAutofit/>
          </a:bodyPr>
          <a:lstStyle/>
          <a:p>
            <a:pPr>
              <a:spcAft>
                <a:spcPts val="600"/>
              </a:spcAft>
            </a:pPr>
            <a:r>
              <a:rPr lang="en-US" sz="2200" dirty="0" err="1"/>
              <a:t>Beoordeling</a:t>
            </a:r>
            <a:r>
              <a:rPr lang="en-US" sz="2200" dirty="0"/>
              <a:t> in het </a:t>
            </a:r>
            <a:r>
              <a:rPr lang="en-US" sz="2200" dirty="0" err="1"/>
              <a:t>laatste</a:t>
            </a:r>
            <a:r>
              <a:rPr lang="en-US" sz="2200" dirty="0"/>
              <a:t> half </a:t>
            </a:r>
            <a:r>
              <a:rPr lang="en-US" sz="2200" dirty="0" err="1"/>
              <a:t>jaar</a:t>
            </a:r>
            <a:r>
              <a:rPr lang="en-US" sz="2200" dirty="0"/>
              <a:t> van de </a:t>
            </a:r>
            <a:r>
              <a:rPr lang="en-US" sz="2200" dirty="0" err="1"/>
              <a:t>inburgeringstermijn</a:t>
            </a:r>
            <a:r>
              <a:rPr lang="en-US" sz="2200" dirty="0"/>
              <a:t>.</a:t>
            </a:r>
          </a:p>
          <a:p>
            <a:pPr>
              <a:spcAft>
                <a:spcPts val="600"/>
              </a:spcAft>
            </a:pPr>
            <a:endParaRPr lang="en-US" sz="2200" dirty="0"/>
          </a:p>
          <a:p>
            <a:pPr>
              <a:spcAft>
                <a:spcPts val="600"/>
              </a:spcAft>
            </a:pPr>
            <a:r>
              <a:rPr lang="en-US" sz="2200" dirty="0" err="1"/>
              <a:t>Belangrijk</a:t>
            </a:r>
            <a:r>
              <a:rPr lang="en-US" sz="2200" dirty="0"/>
              <a:t> </a:t>
            </a:r>
            <a:r>
              <a:rPr lang="en-US" sz="2200" dirty="0" err="1"/>
              <a:t>dat</a:t>
            </a:r>
            <a:r>
              <a:rPr lang="en-US" sz="2200" dirty="0"/>
              <a:t> </a:t>
            </a:r>
            <a:r>
              <a:rPr lang="en-US" sz="2200" dirty="0" err="1"/>
              <a:t>onvermogen</a:t>
            </a:r>
            <a:r>
              <a:rPr lang="en-US" sz="2200" dirty="0"/>
              <a:t> </a:t>
            </a:r>
            <a:r>
              <a:rPr lang="en-US" sz="2200" dirty="0" err="1"/>
              <a:t>vastgelegd</a:t>
            </a:r>
            <a:r>
              <a:rPr lang="en-US" sz="2200" dirty="0"/>
              <a:t> </a:t>
            </a:r>
            <a:r>
              <a:rPr lang="en-US" sz="2200" dirty="0" err="1"/>
              <a:t>wordt</a:t>
            </a:r>
            <a:r>
              <a:rPr lang="en-US" sz="2200" dirty="0"/>
              <a:t>. </a:t>
            </a:r>
          </a:p>
          <a:p>
            <a:pPr>
              <a:spcAft>
                <a:spcPts val="600"/>
              </a:spcAft>
            </a:pPr>
            <a:endParaRPr lang="en-US" sz="2200" dirty="0"/>
          </a:p>
          <a:p>
            <a:pPr>
              <a:spcAft>
                <a:spcPts val="600"/>
              </a:spcAft>
            </a:pPr>
            <a:r>
              <a:rPr lang="en-US" sz="2200" dirty="0" err="1"/>
              <a:t>Behandelaar</a:t>
            </a:r>
            <a:r>
              <a:rPr lang="en-US" sz="2200" dirty="0"/>
              <a:t> </a:t>
            </a:r>
            <a:r>
              <a:rPr lang="en-US" sz="2200" dirty="0" err="1"/>
              <a:t>zal</a:t>
            </a:r>
            <a:r>
              <a:rPr lang="en-US" sz="2200" dirty="0"/>
              <a:t> om </a:t>
            </a:r>
            <a:r>
              <a:rPr lang="en-US" sz="2200" dirty="0" err="1"/>
              <a:t>medische</a:t>
            </a:r>
            <a:r>
              <a:rPr lang="en-US" sz="2200" dirty="0"/>
              <a:t> </a:t>
            </a:r>
            <a:r>
              <a:rPr lang="en-US" sz="2200" dirty="0" err="1"/>
              <a:t>feiten</a:t>
            </a:r>
            <a:r>
              <a:rPr lang="en-US" sz="2200" dirty="0"/>
              <a:t> </a:t>
            </a:r>
            <a:r>
              <a:rPr lang="en-US" sz="2200" dirty="0" err="1"/>
              <a:t>gevraagd</a:t>
            </a:r>
            <a:r>
              <a:rPr lang="en-US" sz="2200" dirty="0"/>
              <a:t> </a:t>
            </a:r>
            <a:r>
              <a:rPr lang="en-US" sz="2200" dirty="0" err="1"/>
              <a:t>worden</a:t>
            </a:r>
            <a:r>
              <a:rPr lang="en-US" sz="2200" dirty="0"/>
              <a:t>.</a:t>
            </a:r>
          </a:p>
          <a:p>
            <a:pPr>
              <a:spcAft>
                <a:spcPts val="600"/>
              </a:spcAft>
            </a:pPr>
            <a:endParaRPr lang="en-US" sz="2200" dirty="0"/>
          </a:p>
          <a:p>
            <a:pPr>
              <a:spcAft>
                <a:spcPts val="600"/>
              </a:spcAft>
            </a:pPr>
            <a:r>
              <a:rPr lang="en-US" sz="2200" dirty="0"/>
              <a:t>Er is </a:t>
            </a:r>
            <a:r>
              <a:rPr lang="en-US" sz="2200" dirty="0" err="1"/>
              <a:t>geen</a:t>
            </a:r>
            <a:r>
              <a:rPr lang="en-US" sz="2200" dirty="0"/>
              <a:t> </a:t>
            </a:r>
            <a:r>
              <a:rPr lang="en-US" sz="2200" dirty="0" err="1"/>
              <a:t>fysiek</a:t>
            </a:r>
            <a:r>
              <a:rPr lang="en-US" sz="2200" dirty="0"/>
              <a:t> </a:t>
            </a:r>
            <a:r>
              <a:rPr lang="en-US" sz="2200" dirty="0" err="1"/>
              <a:t>onderzoek</a:t>
            </a:r>
            <a:r>
              <a:rPr lang="en-US" sz="2200" dirty="0"/>
              <a:t>. </a:t>
            </a:r>
          </a:p>
        </p:txBody>
      </p:sp>
      <p:sp>
        <p:nvSpPr>
          <p:cNvPr id="5" name="Tijdelijke aanduiding voor dianummer 4">
            <a:extLst>
              <a:ext uri="{FF2B5EF4-FFF2-40B4-BE49-F238E27FC236}">
                <a16:creationId xmlns:a16="http://schemas.microsoft.com/office/drawing/2014/main" id="{E08207BB-DAAC-385C-E36E-F42B48D8B88C}"/>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3</a:t>
            </a:fld>
            <a:endParaRPr lang="nl-NL"/>
          </a:p>
        </p:txBody>
      </p:sp>
    </p:spTree>
    <p:extLst>
      <p:ext uri="{BB962C8B-B14F-4D97-AF65-F5344CB8AC3E}">
        <p14:creationId xmlns:p14="http://schemas.microsoft.com/office/powerpoint/2010/main" val="257981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E6EA4-E5D9-944E-5B2E-5789F3564B83}"/>
              </a:ext>
            </a:extLst>
          </p:cNvPr>
          <p:cNvSpPr>
            <a:spLocks noGrp="1"/>
          </p:cNvSpPr>
          <p:nvPr>
            <p:ph type="title"/>
          </p:nvPr>
        </p:nvSpPr>
        <p:spPr>
          <a:xfrm>
            <a:off x="648000" y="537900"/>
            <a:ext cx="10033200" cy="664797"/>
          </a:xfrm>
        </p:spPr>
        <p:txBody>
          <a:bodyPr wrap="square" anchor="t">
            <a:normAutofit/>
          </a:bodyPr>
          <a:lstStyle/>
          <a:p>
            <a:r>
              <a:rPr lang="nl-NL" dirty="0"/>
              <a:t>Mantelzorg</a:t>
            </a:r>
          </a:p>
        </p:txBody>
      </p:sp>
      <p:sp>
        <p:nvSpPr>
          <p:cNvPr id="14" name="Text Placeholder 2">
            <a:extLst>
              <a:ext uri="{FF2B5EF4-FFF2-40B4-BE49-F238E27FC236}">
                <a16:creationId xmlns:a16="http://schemas.microsoft.com/office/drawing/2014/main" id="{F87FC5A1-3CDE-D09D-DABE-E0FC480270BC}"/>
              </a:ext>
            </a:extLst>
          </p:cNvPr>
          <p:cNvSpPr>
            <a:spLocks noGrp="1"/>
          </p:cNvSpPr>
          <p:nvPr>
            <p:ph type="body" sz="quarter" idx="11"/>
          </p:nvPr>
        </p:nvSpPr>
        <p:spPr>
          <a:xfrm>
            <a:off x="647700" y="1172307"/>
            <a:ext cx="10033200" cy="318549"/>
          </a:xfrm>
        </p:spPr>
        <p:txBody>
          <a:bodyPr/>
          <a:lstStyle/>
          <a:p>
            <a:endParaRPr lang="en-US"/>
          </a:p>
        </p:txBody>
      </p:sp>
      <p:pic>
        <p:nvPicPr>
          <p:cNvPr id="8" name="Tijdelijke aanduiding voor inhoud 7" descr="Ongeduldig met effen opvulling">
            <a:extLst>
              <a:ext uri="{FF2B5EF4-FFF2-40B4-BE49-F238E27FC236}">
                <a16:creationId xmlns:a16="http://schemas.microsoft.com/office/drawing/2014/main" id="{052C9227-F514-F505-B677-AA65FC61F783}"/>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029903" y="1952241"/>
            <a:ext cx="3620786" cy="3620786"/>
          </a:xfrm>
        </p:spPr>
      </p:pic>
      <p:sp>
        <p:nvSpPr>
          <p:cNvPr id="5" name="Tijdelijke aanduiding voor dianummer 4">
            <a:extLst>
              <a:ext uri="{FF2B5EF4-FFF2-40B4-BE49-F238E27FC236}">
                <a16:creationId xmlns:a16="http://schemas.microsoft.com/office/drawing/2014/main" id="{63E4CEE5-621C-B383-F541-31F310F1192A}"/>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4</a:t>
            </a:fld>
            <a:endParaRPr lang="nl-NL"/>
          </a:p>
        </p:txBody>
      </p:sp>
      <p:graphicFrame>
        <p:nvGraphicFramePr>
          <p:cNvPr id="15" name="Tijdelijke aanduiding voor inhoud 3">
            <a:extLst>
              <a:ext uri="{FF2B5EF4-FFF2-40B4-BE49-F238E27FC236}">
                <a16:creationId xmlns:a16="http://schemas.microsoft.com/office/drawing/2014/main" id="{8D43D0C0-0BEC-F337-C079-480C606A7756}"/>
              </a:ext>
            </a:extLst>
          </p:cNvPr>
          <p:cNvGraphicFramePr>
            <a:graphicFrameLocks noGrp="1"/>
          </p:cNvGraphicFramePr>
          <p:nvPr>
            <p:ph sz="half" idx="2"/>
            <p:extLst>
              <p:ext uri="{D42A27DB-BD31-4B8C-83A1-F6EECF244321}">
                <p14:modId xmlns:p14="http://schemas.microsoft.com/office/powerpoint/2010/main" val="1774689828"/>
              </p:ext>
            </p:extLst>
          </p:nvPr>
        </p:nvGraphicFramePr>
        <p:xfrm>
          <a:off x="6419850" y="2026800"/>
          <a:ext cx="5160150" cy="41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617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6D5E9-27FF-BA22-A788-460F79C7A52B}"/>
              </a:ext>
            </a:extLst>
          </p:cNvPr>
          <p:cNvSpPr>
            <a:spLocks noGrp="1"/>
          </p:cNvSpPr>
          <p:nvPr>
            <p:ph type="title"/>
          </p:nvPr>
        </p:nvSpPr>
        <p:spPr>
          <a:xfrm>
            <a:off x="648000" y="537900"/>
            <a:ext cx="10033200" cy="664797"/>
          </a:xfrm>
        </p:spPr>
        <p:txBody>
          <a:bodyPr wrap="square" anchor="t">
            <a:normAutofit/>
          </a:bodyPr>
          <a:lstStyle/>
          <a:p>
            <a:r>
              <a:rPr lang="nl-NL" dirty="0"/>
              <a:t>Mantelzorg</a:t>
            </a:r>
          </a:p>
        </p:txBody>
      </p:sp>
      <p:sp>
        <p:nvSpPr>
          <p:cNvPr id="13" name="Text Placeholder 2">
            <a:extLst>
              <a:ext uri="{FF2B5EF4-FFF2-40B4-BE49-F238E27FC236}">
                <a16:creationId xmlns:a16="http://schemas.microsoft.com/office/drawing/2014/main" id="{EF2FEA02-35CE-8290-30F2-228200AA51B2}"/>
              </a:ext>
            </a:extLst>
          </p:cNvPr>
          <p:cNvSpPr>
            <a:spLocks noGrp="1"/>
          </p:cNvSpPr>
          <p:nvPr>
            <p:ph type="body" sz="quarter" idx="12"/>
          </p:nvPr>
        </p:nvSpPr>
        <p:spPr>
          <a:xfrm>
            <a:off x="647700" y="1172307"/>
            <a:ext cx="10033200" cy="318549"/>
          </a:xfrm>
        </p:spPr>
        <p:txBody>
          <a:bodyPr/>
          <a:lstStyle/>
          <a:p>
            <a:endParaRPr lang="en-US"/>
          </a:p>
        </p:txBody>
      </p:sp>
      <p:sp>
        <p:nvSpPr>
          <p:cNvPr id="5" name="Tijdelijke aanduiding voor inhoud 4">
            <a:extLst>
              <a:ext uri="{FF2B5EF4-FFF2-40B4-BE49-F238E27FC236}">
                <a16:creationId xmlns:a16="http://schemas.microsoft.com/office/drawing/2014/main" id="{068E431A-7C62-0B62-8474-D8AF916D3E89}"/>
              </a:ext>
            </a:extLst>
          </p:cNvPr>
          <p:cNvSpPr>
            <a:spLocks noGrp="1"/>
          </p:cNvSpPr>
          <p:nvPr>
            <p:ph type="body" sz="quarter" idx="10"/>
          </p:nvPr>
        </p:nvSpPr>
        <p:spPr>
          <a:xfrm>
            <a:off x="6685028" y="2016000"/>
            <a:ext cx="4917943" cy="4212000"/>
          </a:xfrm>
        </p:spPr>
        <p:txBody>
          <a:bodyPr>
            <a:normAutofit/>
          </a:bodyPr>
          <a:lstStyle/>
          <a:p>
            <a:pPr>
              <a:spcAft>
                <a:spcPts val="600"/>
              </a:spcAft>
            </a:pPr>
            <a:r>
              <a:rPr lang="nl-NL" dirty="0"/>
              <a:t>Dit vraagt om informatie over degene aan wie mantelzorg is verstrekt.</a:t>
            </a:r>
          </a:p>
          <a:p>
            <a:pPr>
              <a:spcAft>
                <a:spcPts val="600"/>
              </a:spcAft>
            </a:pPr>
            <a:endParaRPr lang="nl-NL" dirty="0"/>
          </a:p>
          <a:p>
            <a:pPr>
              <a:spcAft>
                <a:spcPts val="600"/>
              </a:spcAft>
            </a:pPr>
            <a:r>
              <a:rPr lang="nl-NL" dirty="0"/>
              <a:t>Het gaat om een huisgenoot. </a:t>
            </a:r>
          </a:p>
          <a:p>
            <a:pPr>
              <a:spcAft>
                <a:spcPts val="600"/>
              </a:spcAft>
            </a:pPr>
            <a:endParaRPr lang="nl-NL" dirty="0"/>
          </a:p>
          <a:p>
            <a:pPr>
              <a:spcAft>
                <a:spcPts val="600"/>
              </a:spcAft>
            </a:pPr>
            <a:endParaRPr lang="nl-NL" dirty="0"/>
          </a:p>
        </p:txBody>
      </p:sp>
      <p:pic>
        <p:nvPicPr>
          <p:cNvPr id="8" name="Tijdelijke aanduiding voor inhoud 7" descr="Ongeduldig met effen opvulling">
            <a:extLst>
              <a:ext uri="{FF2B5EF4-FFF2-40B4-BE49-F238E27FC236}">
                <a16:creationId xmlns:a16="http://schemas.microsoft.com/office/drawing/2014/main" id="{68CDDF65-F432-ACCE-A46C-AAB4EF314E38}"/>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tretch/>
        </p:blipFill>
        <p:spPr>
          <a:xfrm>
            <a:off x="490200" y="1742400"/>
            <a:ext cx="5115600" cy="5115600"/>
          </a:xfrm>
        </p:spPr>
      </p:pic>
      <p:sp>
        <p:nvSpPr>
          <p:cNvPr id="6" name="Tijdelijke aanduiding voor dianummer 5">
            <a:extLst>
              <a:ext uri="{FF2B5EF4-FFF2-40B4-BE49-F238E27FC236}">
                <a16:creationId xmlns:a16="http://schemas.microsoft.com/office/drawing/2014/main" id="{F4389330-C1EC-0C1D-B202-D399295D8418}"/>
              </a:ext>
            </a:extLst>
          </p:cNvPr>
          <p:cNvSpPr>
            <a:spLocks noGrp="1"/>
          </p:cNvSpPr>
          <p:nvPr>
            <p:ph type="sldNum" sz="quarter" idx="13"/>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5</a:t>
            </a:fld>
            <a:endParaRPr lang="nl-NL"/>
          </a:p>
        </p:txBody>
      </p:sp>
    </p:spTree>
    <p:extLst>
      <p:ext uri="{BB962C8B-B14F-4D97-AF65-F5344CB8AC3E}">
        <p14:creationId xmlns:p14="http://schemas.microsoft.com/office/powerpoint/2010/main" val="264190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D5C8D63-9DD8-E408-A0A8-35D86C3A5E17}"/>
              </a:ext>
            </a:extLst>
          </p:cNvPr>
          <p:cNvSpPr>
            <a:spLocks noGrp="1"/>
          </p:cNvSpPr>
          <p:nvPr>
            <p:ph type="title"/>
          </p:nvPr>
        </p:nvSpPr>
        <p:spPr>
          <a:xfrm>
            <a:off x="648000" y="537900"/>
            <a:ext cx="10033200" cy="664797"/>
          </a:xfrm>
        </p:spPr>
        <p:txBody>
          <a:bodyPr wrap="square" anchor="t">
            <a:normAutofit/>
          </a:bodyPr>
          <a:lstStyle/>
          <a:p>
            <a:r>
              <a:rPr lang="en-US" dirty="0" err="1"/>
              <a:t>Zwangerschap</a:t>
            </a:r>
            <a:endParaRPr lang="en-US" dirty="0"/>
          </a:p>
        </p:txBody>
      </p:sp>
      <p:sp>
        <p:nvSpPr>
          <p:cNvPr id="28" name="Text Placeholder 2">
            <a:extLst>
              <a:ext uri="{FF2B5EF4-FFF2-40B4-BE49-F238E27FC236}">
                <a16:creationId xmlns:a16="http://schemas.microsoft.com/office/drawing/2014/main" id="{D1832117-CCDF-6372-4FEE-86B514D4DBE5}"/>
              </a:ext>
            </a:extLst>
          </p:cNvPr>
          <p:cNvSpPr>
            <a:spLocks noGrp="1"/>
          </p:cNvSpPr>
          <p:nvPr>
            <p:ph type="body" sz="quarter" idx="11"/>
          </p:nvPr>
        </p:nvSpPr>
        <p:spPr>
          <a:xfrm>
            <a:off x="647700" y="1172307"/>
            <a:ext cx="10033200" cy="318549"/>
          </a:xfrm>
        </p:spPr>
        <p:txBody>
          <a:bodyPr/>
          <a:lstStyle/>
          <a:p>
            <a:endParaRPr lang="en-US"/>
          </a:p>
        </p:txBody>
      </p:sp>
      <p:sp>
        <p:nvSpPr>
          <p:cNvPr id="23" name="Content Placeholder 3">
            <a:extLst>
              <a:ext uri="{FF2B5EF4-FFF2-40B4-BE49-F238E27FC236}">
                <a16:creationId xmlns:a16="http://schemas.microsoft.com/office/drawing/2014/main" id="{1C9C3CAD-5C6F-422E-22DC-B83E419732E1}"/>
              </a:ext>
            </a:extLst>
          </p:cNvPr>
          <p:cNvSpPr>
            <a:spLocks noGrp="1"/>
          </p:cNvSpPr>
          <p:nvPr>
            <p:ph sz="half" idx="1"/>
          </p:nvPr>
        </p:nvSpPr>
        <p:spPr>
          <a:xfrm>
            <a:off x="612000" y="2026800"/>
            <a:ext cx="5160150" cy="4176000"/>
          </a:xfrm>
        </p:spPr>
        <p:txBody>
          <a:bodyPr>
            <a:normAutofit/>
          </a:bodyPr>
          <a:lstStyle/>
          <a:p>
            <a:pPr>
              <a:spcAft>
                <a:spcPts val="600"/>
              </a:spcAft>
            </a:pPr>
            <a:r>
              <a:rPr lang="en-US" dirty="0"/>
              <a:t>Er is </a:t>
            </a:r>
            <a:r>
              <a:rPr lang="en-US" dirty="0" err="1"/>
              <a:t>recht</a:t>
            </a:r>
            <a:r>
              <a:rPr lang="en-US" dirty="0"/>
              <a:t> op 16 </a:t>
            </a:r>
            <a:r>
              <a:rPr lang="en-US" dirty="0" err="1"/>
              <a:t>weken</a:t>
            </a:r>
            <a:r>
              <a:rPr lang="en-US" dirty="0"/>
              <a:t> </a:t>
            </a:r>
            <a:r>
              <a:rPr lang="en-US" dirty="0" err="1"/>
              <a:t>verlenging</a:t>
            </a:r>
            <a:r>
              <a:rPr lang="en-US" dirty="0"/>
              <a:t> bij </a:t>
            </a:r>
            <a:r>
              <a:rPr lang="en-US" dirty="0" err="1"/>
              <a:t>bevalling</a:t>
            </a:r>
            <a:r>
              <a:rPr lang="en-US" dirty="0"/>
              <a:t>.</a:t>
            </a:r>
          </a:p>
          <a:p>
            <a:pPr>
              <a:spcAft>
                <a:spcPts val="600"/>
              </a:spcAft>
            </a:pPr>
            <a:endParaRPr lang="en-US" dirty="0"/>
          </a:p>
          <a:p>
            <a:pPr>
              <a:spcAft>
                <a:spcPts val="600"/>
              </a:spcAft>
            </a:pPr>
            <a:r>
              <a:rPr lang="en-US" dirty="0"/>
              <a:t>Bij </a:t>
            </a:r>
            <a:r>
              <a:rPr lang="en-US" dirty="0" err="1"/>
              <a:t>complicaties</a:t>
            </a:r>
            <a:r>
              <a:rPr lang="en-US" dirty="0"/>
              <a:t> </a:t>
            </a:r>
            <a:r>
              <a:rPr lang="en-US" dirty="0" err="1"/>
              <a:t>rondom</a:t>
            </a:r>
            <a:r>
              <a:rPr lang="en-US" dirty="0"/>
              <a:t> de </a:t>
            </a:r>
            <a:r>
              <a:rPr lang="en-US" dirty="0" err="1"/>
              <a:t>bevalling</a:t>
            </a:r>
            <a:r>
              <a:rPr lang="en-US" dirty="0"/>
              <a:t> </a:t>
            </a:r>
            <a:r>
              <a:rPr lang="en-US" dirty="0" err="1"/>
              <a:t>kan</a:t>
            </a:r>
            <a:r>
              <a:rPr lang="en-US" dirty="0"/>
              <a:t> </a:t>
            </a:r>
            <a:r>
              <a:rPr lang="en-US" dirty="0" err="1"/>
              <a:t>dit</a:t>
            </a:r>
            <a:r>
              <a:rPr lang="en-US" dirty="0"/>
              <a:t> al met de 16 </a:t>
            </a:r>
            <a:r>
              <a:rPr lang="en-US" dirty="0" err="1"/>
              <a:t>weken</a:t>
            </a:r>
            <a:r>
              <a:rPr lang="en-US" dirty="0"/>
              <a:t> </a:t>
            </a:r>
            <a:r>
              <a:rPr lang="en-US" dirty="0" err="1"/>
              <a:t>gecompenseerd</a:t>
            </a:r>
            <a:r>
              <a:rPr lang="en-US" dirty="0"/>
              <a:t> </a:t>
            </a:r>
            <a:r>
              <a:rPr lang="en-US" dirty="0" err="1"/>
              <a:t>zijn</a:t>
            </a:r>
            <a:r>
              <a:rPr lang="en-US" dirty="0"/>
              <a:t>.  </a:t>
            </a:r>
          </a:p>
          <a:p>
            <a:pPr>
              <a:spcAft>
                <a:spcPts val="600"/>
              </a:spcAft>
            </a:pPr>
            <a:endParaRPr lang="en-US" dirty="0"/>
          </a:p>
          <a:p>
            <a:pPr>
              <a:spcAft>
                <a:spcPts val="600"/>
              </a:spcAft>
            </a:pPr>
            <a:r>
              <a:rPr lang="en-US" dirty="0" err="1"/>
              <a:t>Staan</a:t>
            </a:r>
            <a:r>
              <a:rPr lang="en-US" dirty="0"/>
              <a:t> de </a:t>
            </a:r>
            <a:r>
              <a:rPr lang="en-US" dirty="0" err="1"/>
              <a:t>complicaties</a:t>
            </a:r>
            <a:r>
              <a:rPr lang="en-US" dirty="0"/>
              <a:t> het </a:t>
            </a:r>
            <a:r>
              <a:rPr lang="en-US" dirty="0" err="1"/>
              <a:t>volgen</a:t>
            </a:r>
            <a:r>
              <a:rPr lang="en-US" dirty="0"/>
              <a:t> van </a:t>
            </a:r>
            <a:r>
              <a:rPr lang="en-US" dirty="0" err="1"/>
              <a:t>onderwijs</a:t>
            </a:r>
            <a:r>
              <a:rPr lang="en-US" dirty="0"/>
              <a:t> in de </a:t>
            </a:r>
            <a:r>
              <a:rPr lang="en-US" dirty="0" err="1"/>
              <a:t>weg</a:t>
            </a:r>
            <a:r>
              <a:rPr lang="en-US" dirty="0"/>
              <a:t>?</a:t>
            </a:r>
          </a:p>
        </p:txBody>
      </p:sp>
      <p:pic>
        <p:nvPicPr>
          <p:cNvPr id="9" name="Tijdelijke aanduiding voor inhoud 8" descr="Zwangere vrouw silhouet">
            <a:extLst>
              <a:ext uri="{FF2B5EF4-FFF2-40B4-BE49-F238E27FC236}">
                <a16:creationId xmlns:a16="http://schemas.microsoft.com/office/drawing/2014/main" id="{670680F4-F17D-41DA-6BA0-4246367F00B4}"/>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911925" y="2026800"/>
            <a:ext cx="4176000" cy="4176000"/>
          </a:xfrm>
        </p:spPr>
      </p:pic>
      <p:sp>
        <p:nvSpPr>
          <p:cNvPr id="7" name="Tijdelijke aanduiding voor dianummer 6">
            <a:extLst>
              <a:ext uri="{FF2B5EF4-FFF2-40B4-BE49-F238E27FC236}">
                <a16:creationId xmlns:a16="http://schemas.microsoft.com/office/drawing/2014/main" id="{38795684-B102-EF0A-1659-568E24EC77F1}"/>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6</a:t>
            </a:fld>
            <a:endParaRPr lang="nl-NL"/>
          </a:p>
        </p:txBody>
      </p:sp>
    </p:spTree>
    <p:extLst>
      <p:ext uri="{BB962C8B-B14F-4D97-AF65-F5344CB8AC3E}">
        <p14:creationId xmlns:p14="http://schemas.microsoft.com/office/powerpoint/2010/main" val="102926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7C1DC-3895-97FC-E0E2-31EFEF65CBA1}"/>
              </a:ext>
            </a:extLst>
          </p:cNvPr>
          <p:cNvSpPr>
            <a:spLocks noGrp="1"/>
          </p:cNvSpPr>
          <p:nvPr>
            <p:ph type="title"/>
          </p:nvPr>
        </p:nvSpPr>
        <p:spPr>
          <a:xfrm>
            <a:off x="648000" y="537900"/>
            <a:ext cx="10033200" cy="664797"/>
          </a:xfrm>
        </p:spPr>
        <p:txBody>
          <a:bodyPr wrap="square" anchor="t">
            <a:normAutofit/>
          </a:bodyPr>
          <a:lstStyle/>
          <a:p>
            <a:r>
              <a:rPr lang="nl-NL" dirty="0"/>
              <a:t>Ziekte </a:t>
            </a:r>
          </a:p>
        </p:txBody>
      </p:sp>
      <p:sp>
        <p:nvSpPr>
          <p:cNvPr id="25" name="Text Placeholder 2">
            <a:extLst>
              <a:ext uri="{FF2B5EF4-FFF2-40B4-BE49-F238E27FC236}">
                <a16:creationId xmlns:a16="http://schemas.microsoft.com/office/drawing/2014/main" id="{0DD35C95-C616-DCB5-0277-C46B6E65248E}"/>
              </a:ext>
            </a:extLst>
          </p:cNvPr>
          <p:cNvSpPr>
            <a:spLocks noGrp="1"/>
          </p:cNvSpPr>
          <p:nvPr>
            <p:ph type="body" sz="quarter" idx="11"/>
          </p:nvPr>
        </p:nvSpPr>
        <p:spPr>
          <a:xfrm>
            <a:off x="647700" y="1172307"/>
            <a:ext cx="10033200" cy="318549"/>
          </a:xfrm>
        </p:spPr>
        <p:txBody>
          <a:bodyPr/>
          <a:lstStyle/>
          <a:p>
            <a:endParaRPr lang="en-US"/>
          </a:p>
        </p:txBody>
      </p:sp>
      <p:pic>
        <p:nvPicPr>
          <p:cNvPr id="8" name="Tijdelijke aanduiding voor inhoud 7" descr="Stethoscoop met effen opvulling">
            <a:extLst>
              <a:ext uri="{FF2B5EF4-FFF2-40B4-BE49-F238E27FC236}">
                <a16:creationId xmlns:a16="http://schemas.microsoft.com/office/drawing/2014/main" id="{C7151D2F-0FF0-85ED-FBB7-BCDDE3A6B228}"/>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104075" y="2026800"/>
            <a:ext cx="4176000" cy="4176000"/>
          </a:xfrm>
        </p:spPr>
      </p:pic>
      <p:sp>
        <p:nvSpPr>
          <p:cNvPr id="15" name="Content Placeholder 4">
            <a:extLst>
              <a:ext uri="{FF2B5EF4-FFF2-40B4-BE49-F238E27FC236}">
                <a16:creationId xmlns:a16="http://schemas.microsoft.com/office/drawing/2014/main" id="{F5654E9D-3AD1-3327-090A-D4575155961A}"/>
              </a:ext>
            </a:extLst>
          </p:cNvPr>
          <p:cNvSpPr>
            <a:spLocks noGrp="1"/>
          </p:cNvSpPr>
          <p:nvPr>
            <p:ph sz="half" idx="2"/>
          </p:nvPr>
        </p:nvSpPr>
        <p:spPr>
          <a:xfrm>
            <a:off x="6419850" y="2026800"/>
            <a:ext cx="5160150" cy="4176000"/>
          </a:xfrm>
        </p:spPr>
        <p:txBody>
          <a:bodyPr>
            <a:normAutofit lnSpcReduction="10000"/>
          </a:bodyPr>
          <a:lstStyle/>
          <a:p>
            <a:pPr>
              <a:spcAft>
                <a:spcPts val="600"/>
              </a:spcAft>
            </a:pPr>
            <a:r>
              <a:rPr lang="en-US" sz="2000" dirty="0"/>
              <a:t>Staat de </a:t>
            </a:r>
            <a:r>
              <a:rPr lang="en-US" sz="2000" dirty="0" err="1"/>
              <a:t>ziekte</a:t>
            </a:r>
            <a:r>
              <a:rPr lang="en-US" sz="2000" dirty="0"/>
              <a:t> het </a:t>
            </a:r>
            <a:r>
              <a:rPr lang="en-US" sz="2000" dirty="0" err="1"/>
              <a:t>volgen</a:t>
            </a:r>
            <a:r>
              <a:rPr lang="en-US" sz="2000" dirty="0"/>
              <a:t> van </a:t>
            </a:r>
            <a:r>
              <a:rPr lang="en-US" sz="2000" dirty="0" err="1"/>
              <a:t>onderwijs</a:t>
            </a:r>
            <a:r>
              <a:rPr lang="en-US" sz="2000" dirty="0"/>
              <a:t> in de </a:t>
            </a:r>
            <a:r>
              <a:rPr lang="en-US" sz="2000" dirty="0" err="1"/>
              <a:t>weg</a:t>
            </a:r>
            <a:r>
              <a:rPr lang="en-US" sz="2000" dirty="0"/>
              <a:t>?</a:t>
            </a:r>
          </a:p>
          <a:p>
            <a:pPr>
              <a:spcAft>
                <a:spcPts val="600"/>
              </a:spcAft>
            </a:pPr>
            <a:endParaRPr lang="en-US" sz="2000" dirty="0"/>
          </a:p>
          <a:p>
            <a:pPr>
              <a:spcAft>
                <a:spcPts val="600"/>
              </a:spcAft>
            </a:pPr>
            <a:r>
              <a:rPr lang="en-US" sz="2000" dirty="0"/>
              <a:t>- </a:t>
            </a:r>
            <a:r>
              <a:rPr lang="en-US" sz="2000" dirty="0" err="1"/>
              <a:t>Oplossingen</a:t>
            </a:r>
            <a:r>
              <a:rPr lang="en-US" sz="2000" dirty="0"/>
              <a:t> of </a:t>
            </a:r>
            <a:r>
              <a:rPr lang="en-US" sz="2000" dirty="0" err="1"/>
              <a:t>aanpassingen</a:t>
            </a:r>
            <a:r>
              <a:rPr lang="en-US" sz="2000" dirty="0"/>
              <a:t> </a:t>
            </a:r>
            <a:r>
              <a:rPr lang="en-US" sz="2000" dirty="0" err="1"/>
              <a:t>aan</a:t>
            </a:r>
            <a:r>
              <a:rPr lang="en-US" sz="2000" dirty="0"/>
              <a:t> het </a:t>
            </a:r>
            <a:r>
              <a:rPr lang="en-US" sz="2000" dirty="0" err="1"/>
              <a:t>onderwijs</a:t>
            </a:r>
            <a:r>
              <a:rPr lang="en-US" sz="2000" dirty="0"/>
              <a:t>.</a:t>
            </a:r>
          </a:p>
          <a:p>
            <a:pPr>
              <a:spcAft>
                <a:spcPts val="600"/>
              </a:spcAft>
            </a:pPr>
            <a:endParaRPr lang="en-US" sz="2000" dirty="0"/>
          </a:p>
          <a:p>
            <a:pPr>
              <a:spcAft>
                <a:spcPts val="600"/>
              </a:spcAft>
            </a:pPr>
            <a:r>
              <a:rPr lang="en-US" sz="2000" dirty="0"/>
              <a:t>- Parttime </a:t>
            </a:r>
            <a:r>
              <a:rPr lang="en-US" sz="2000" dirty="0" err="1"/>
              <a:t>onderwijs</a:t>
            </a:r>
            <a:r>
              <a:rPr lang="en-US" sz="2000" dirty="0"/>
              <a:t>.</a:t>
            </a:r>
          </a:p>
          <a:p>
            <a:pPr>
              <a:spcAft>
                <a:spcPts val="600"/>
              </a:spcAft>
            </a:pPr>
            <a:endParaRPr lang="en-US" sz="2000" dirty="0"/>
          </a:p>
          <a:p>
            <a:pPr>
              <a:spcAft>
                <a:spcPts val="600"/>
              </a:spcAft>
            </a:pPr>
            <a:r>
              <a:rPr lang="en-US" sz="2000" dirty="0"/>
              <a:t>- Duur van </a:t>
            </a:r>
            <a:r>
              <a:rPr lang="en-US" sz="2000" dirty="0" err="1"/>
              <a:t>eventueel</a:t>
            </a:r>
            <a:r>
              <a:rPr lang="en-US" sz="2000" dirty="0"/>
              <a:t> </a:t>
            </a:r>
            <a:r>
              <a:rPr lang="en-US" sz="2000" dirty="0" err="1"/>
              <a:t>onvermogen</a:t>
            </a:r>
            <a:r>
              <a:rPr lang="en-US" sz="2000" dirty="0"/>
              <a:t>.</a:t>
            </a:r>
          </a:p>
          <a:p>
            <a:pPr>
              <a:spcAft>
                <a:spcPts val="600"/>
              </a:spcAft>
            </a:pPr>
            <a:endParaRPr lang="en-US" sz="2000" dirty="0"/>
          </a:p>
          <a:p>
            <a:pPr>
              <a:spcAft>
                <a:spcPts val="600"/>
              </a:spcAft>
            </a:pPr>
            <a:r>
              <a:rPr lang="en-US" sz="2000" dirty="0" err="1"/>
              <a:t>Opnames</a:t>
            </a:r>
            <a:r>
              <a:rPr lang="en-US" sz="2000" dirty="0"/>
              <a:t>? </a:t>
            </a:r>
          </a:p>
          <a:p>
            <a:pPr>
              <a:spcAft>
                <a:spcPts val="600"/>
              </a:spcAft>
            </a:pPr>
            <a:endParaRPr lang="en-US" sz="2000" dirty="0"/>
          </a:p>
          <a:p>
            <a:pPr>
              <a:spcAft>
                <a:spcPts val="600"/>
              </a:spcAft>
            </a:pPr>
            <a:r>
              <a:rPr lang="en-US" sz="2000" dirty="0" err="1"/>
              <a:t>Adviseer</a:t>
            </a:r>
            <a:r>
              <a:rPr lang="en-US" sz="2000" dirty="0"/>
              <a:t> de </a:t>
            </a:r>
            <a:r>
              <a:rPr lang="en-US" sz="2000" dirty="0" err="1"/>
              <a:t>inburgeraar</a:t>
            </a:r>
            <a:r>
              <a:rPr lang="en-US" sz="2000" dirty="0"/>
              <a:t> de </a:t>
            </a:r>
            <a:r>
              <a:rPr lang="en-US" sz="2000" dirty="0" err="1"/>
              <a:t>huisarts</a:t>
            </a:r>
            <a:r>
              <a:rPr lang="en-US" sz="2000" dirty="0"/>
              <a:t> </a:t>
            </a:r>
            <a:r>
              <a:rPr lang="en-US" sz="2000" dirty="0" err="1"/>
              <a:t>goed</a:t>
            </a:r>
            <a:r>
              <a:rPr lang="en-US" sz="2000" dirty="0"/>
              <a:t> </a:t>
            </a:r>
            <a:r>
              <a:rPr lang="en-US" sz="2000" dirty="0" err="1"/>
              <a:t>te</a:t>
            </a:r>
            <a:r>
              <a:rPr lang="en-US" sz="2000" dirty="0"/>
              <a:t> </a:t>
            </a:r>
            <a:r>
              <a:rPr lang="en-US" sz="2000" dirty="0" err="1"/>
              <a:t>informeren</a:t>
            </a:r>
            <a:r>
              <a:rPr lang="en-US" sz="2000" dirty="0"/>
              <a:t>.</a:t>
            </a:r>
          </a:p>
          <a:p>
            <a:pPr>
              <a:spcAft>
                <a:spcPts val="600"/>
              </a:spcAft>
            </a:pPr>
            <a:endParaRPr lang="en-US" sz="2000" dirty="0"/>
          </a:p>
          <a:p>
            <a:pPr>
              <a:spcAft>
                <a:spcPts val="600"/>
              </a:spcAft>
            </a:pPr>
            <a:endParaRPr lang="en-US" sz="2000" dirty="0"/>
          </a:p>
        </p:txBody>
      </p:sp>
      <p:sp>
        <p:nvSpPr>
          <p:cNvPr id="6" name="Tijdelijke aanduiding voor dianummer 5">
            <a:extLst>
              <a:ext uri="{FF2B5EF4-FFF2-40B4-BE49-F238E27FC236}">
                <a16:creationId xmlns:a16="http://schemas.microsoft.com/office/drawing/2014/main" id="{BE6848BB-ECA0-DED1-7110-2F39A9525862}"/>
              </a:ext>
            </a:extLst>
          </p:cNvPr>
          <p:cNvSpPr>
            <a:spLocks noGrp="1"/>
          </p:cNvSpPr>
          <p:nvPr>
            <p:ph type="sldNum" sz="quarter" idx="12"/>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7</a:t>
            </a:fld>
            <a:endParaRPr lang="nl-NL"/>
          </a:p>
        </p:txBody>
      </p:sp>
    </p:spTree>
    <p:extLst>
      <p:ext uri="{BB962C8B-B14F-4D97-AF65-F5344CB8AC3E}">
        <p14:creationId xmlns:p14="http://schemas.microsoft.com/office/powerpoint/2010/main" val="347303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ED0E6-69E3-F997-F3B6-C08ED6CC836D}"/>
              </a:ext>
            </a:extLst>
          </p:cNvPr>
          <p:cNvSpPr>
            <a:spLocks noGrp="1"/>
          </p:cNvSpPr>
          <p:nvPr>
            <p:ph type="title"/>
          </p:nvPr>
        </p:nvSpPr>
        <p:spPr>
          <a:xfrm>
            <a:off x="648000" y="537900"/>
            <a:ext cx="10033200" cy="664797"/>
          </a:xfrm>
        </p:spPr>
        <p:txBody>
          <a:bodyPr wrap="square" anchor="t">
            <a:normAutofit/>
          </a:bodyPr>
          <a:lstStyle/>
          <a:p>
            <a:r>
              <a:rPr lang="nl-NL" dirty="0"/>
              <a:t>Ontheffing </a:t>
            </a:r>
          </a:p>
        </p:txBody>
      </p:sp>
      <p:sp>
        <p:nvSpPr>
          <p:cNvPr id="25" name="Text Placeholder 2">
            <a:extLst>
              <a:ext uri="{FF2B5EF4-FFF2-40B4-BE49-F238E27FC236}">
                <a16:creationId xmlns:a16="http://schemas.microsoft.com/office/drawing/2014/main" id="{8F87A14C-DAB8-070A-D550-4AE5DEEE6B68}"/>
              </a:ext>
            </a:extLst>
          </p:cNvPr>
          <p:cNvSpPr>
            <a:spLocks noGrp="1"/>
          </p:cNvSpPr>
          <p:nvPr>
            <p:ph type="body" sz="quarter" idx="12"/>
          </p:nvPr>
        </p:nvSpPr>
        <p:spPr>
          <a:xfrm>
            <a:off x="647700" y="1172307"/>
            <a:ext cx="10896300" cy="318549"/>
          </a:xfrm>
        </p:spPr>
        <p:txBody>
          <a:bodyPr>
            <a:normAutofit/>
          </a:bodyPr>
          <a:lstStyle/>
          <a:p>
            <a:pPr>
              <a:spcAft>
                <a:spcPts val="600"/>
              </a:spcAft>
            </a:pPr>
            <a:r>
              <a:rPr lang="en-US" sz="2100"/>
              <a:t>Let op </a:t>
            </a:r>
            <a:r>
              <a:rPr lang="en-US" sz="2100" err="1"/>
              <a:t>betreft</a:t>
            </a:r>
            <a:r>
              <a:rPr lang="en-US" sz="2100"/>
              <a:t> </a:t>
            </a:r>
            <a:r>
              <a:rPr lang="en-US" sz="2100" err="1"/>
              <a:t>een</a:t>
            </a:r>
            <a:r>
              <a:rPr lang="en-US" sz="2100"/>
              <a:t> </a:t>
            </a:r>
            <a:r>
              <a:rPr lang="en-US" sz="2100" err="1"/>
              <a:t>medisch</a:t>
            </a:r>
            <a:r>
              <a:rPr lang="en-US" sz="2100"/>
              <a:t> </a:t>
            </a:r>
            <a:r>
              <a:rPr lang="en-US" sz="2100" err="1"/>
              <a:t>oordeel</a:t>
            </a:r>
            <a:r>
              <a:rPr lang="en-US" sz="2100"/>
              <a:t>! Er </a:t>
            </a:r>
            <a:r>
              <a:rPr lang="en-US" sz="2100" err="1"/>
              <a:t>moet</a:t>
            </a:r>
            <a:r>
              <a:rPr lang="en-US" sz="2100"/>
              <a:t> </a:t>
            </a:r>
            <a:r>
              <a:rPr lang="en-US" sz="2100" err="1"/>
              <a:t>sprake</a:t>
            </a:r>
            <a:r>
              <a:rPr lang="en-US" sz="2100"/>
              <a:t> </a:t>
            </a:r>
            <a:r>
              <a:rPr lang="en-US" sz="2100" err="1"/>
              <a:t>zijn</a:t>
            </a:r>
            <a:r>
              <a:rPr lang="en-US" sz="2100"/>
              <a:t> van </a:t>
            </a:r>
            <a:r>
              <a:rPr lang="en-US" sz="2100" err="1"/>
              <a:t>ziekte</a:t>
            </a:r>
            <a:r>
              <a:rPr lang="en-US" sz="2100"/>
              <a:t>, </a:t>
            </a:r>
            <a:r>
              <a:rPr lang="en-US" sz="2100" err="1"/>
              <a:t>stoornis</a:t>
            </a:r>
            <a:r>
              <a:rPr lang="en-US" sz="2100"/>
              <a:t> of </a:t>
            </a:r>
            <a:r>
              <a:rPr lang="en-US" sz="2100" err="1"/>
              <a:t>gebrek</a:t>
            </a:r>
            <a:r>
              <a:rPr lang="en-US" sz="2100"/>
              <a:t>.</a:t>
            </a:r>
          </a:p>
        </p:txBody>
      </p:sp>
      <p:sp>
        <p:nvSpPr>
          <p:cNvPr id="15" name="Content Placeholder 3">
            <a:extLst>
              <a:ext uri="{FF2B5EF4-FFF2-40B4-BE49-F238E27FC236}">
                <a16:creationId xmlns:a16="http://schemas.microsoft.com/office/drawing/2014/main" id="{C17FFFA8-D112-F1FF-441E-84EB66B303A2}"/>
              </a:ext>
            </a:extLst>
          </p:cNvPr>
          <p:cNvSpPr>
            <a:spLocks noGrp="1"/>
          </p:cNvSpPr>
          <p:nvPr>
            <p:ph type="body" sz="quarter" idx="10"/>
          </p:nvPr>
        </p:nvSpPr>
        <p:spPr>
          <a:xfrm>
            <a:off x="612000" y="2016000"/>
            <a:ext cx="4917943" cy="4212000"/>
          </a:xfrm>
        </p:spPr>
        <p:txBody>
          <a:bodyPr>
            <a:normAutofit/>
          </a:bodyPr>
          <a:lstStyle/>
          <a:p>
            <a:pPr>
              <a:spcAft>
                <a:spcPts val="600"/>
              </a:spcAft>
            </a:pPr>
            <a:r>
              <a:rPr lang="en-US" dirty="0" err="1"/>
              <a:t>Beoordeling</a:t>
            </a:r>
            <a:r>
              <a:rPr lang="en-US" dirty="0"/>
              <a:t> </a:t>
            </a:r>
            <a:r>
              <a:rPr lang="en-US" dirty="0" err="1"/>
              <a:t>naar</a:t>
            </a:r>
            <a:r>
              <a:rPr lang="en-US" dirty="0"/>
              <a:t> de </a:t>
            </a:r>
            <a:r>
              <a:rPr lang="en-US" dirty="0" err="1"/>
              <a:t>toekomst</a:t>
            </a:r>
            <a:r>
              <a:rPr lang="en-US" dirty="0"/>
              <a:t> toe!</a:t>
            </a:r>
          </a:p>
          <a:p>
            <a:pPr>
              <a:spcAft>
                <a:spcPts val="600"/>
              </a:spcAft>
            </a:pPr>
            <a:endParaRPr lang="en-US" dirty="0"/>
          </a:p>
          <a:p>
            <a:pPr>
              <a:spcAft>
                <a:spcPts val="600"/>
              </a:spcAft>
            </a:pPr>
            <a:r>
              <a:rPr lang="en-US" dirty="0" err="1"/>
              <a:t>Beoordelingstermijn</a:t>
            </a:r>
            <a:r>
              <a:rPr lang="en-US" dirty="0"/>
              <a:t> 5 </a:t>
            </a:r>
            <a:r>
              <a:rPr lang="en-US" dirty="0" err="1"/>
              <a:t>jaar</a:t>
            </a:r>
            <a:r>
              <a:rPr lang="en-US" dirty="0"/>
              <a:t>.</a:t>
            </a:r>
          </a:p>
          <a:p>
            <a:pPr>
              <a:spcAft>
                <a:spcPts val="600"/>
              </a:spcAft>
            </a:pPr>
            <a:endParaRPr lang="en-US" dirty="0"/>
          </a:p>
          <a:p>
            <a:pPr>
              <a:spcAft>
                <a:spcPts val="600"/>
              </a:spcAft>
            </a:pPr>
            <a:r>
              <a:rPr lang="en-US" dirty="0"/>
              <a:t>Kan </a:t>
            </a:r>
            <a:r>
              <a:rPr lang="en-US" dirty="0" err="1"/>
              <a:t>iemand</a:t>
            </a:r>
            <a:r>
              <a:rPr lang="en-US" dirty="0"/>
              <a:t> nu Inburgeren? Zo nee:</a:t>
            </a:r>
          </a:p>
          <a:p>
            <a:pPr>
              <a:spcAft>
                <a:spcPts val="600"/>
              </a:spcAft>
            </a:pPr>
            <a:endParaRPr lang="en-US" dirty="0"/>
          </a:p>
          <a:p>
            <a:pPr>
              <a:spcAft>
                <a:spcPts val="600"/>
              </a:spcAft>
            </a:pPr>
            <a:r>
              <a:rPr lang="en-US" dirty="0"/>
              <a:t>Kan </a:t>
            </a:r>
            <a:r>
              <a:rPr lang="en-US" dirty="0" err="1"/>
              <a:t>iemand</a:t>
            </a:r>
            <a:r>
              <a:rPr lang="en-US" dirty="0"/>
              <a:t> </a:t>
            </a:r>
            <a:r>
              <a:rPr lang="en-US" dirty="0" err="1"/>
              <a:t>na</a:t>
            </a:r>
            <a:r>
              <a:rPr lang="en-US" dirty="0"/>
              <a:t> </a:t>
            </a:r>
            <a:r>
              <a:rPr lang="en-US" dirty="0" err="1"/>
              <a:t>behandeling</a:t>
            </a:r>
            <a:r>
              <a:rPr lang="en-US" dirty="0"/>
              <a:t> Inburgeren?</a:t>
            </a:r>
          </a:p>
          <a:p>
            <a:pPr>
              <a:spcAft>
                <a:spcPts val="600"/>
              </a:spcAft>
            </a:pPr>
            <a:endParaRPr lang="en-US" dirty="0"/>
          </a:p>
          <a:p>
            <a:pPr>
              <a:spcAft>
                <a:spcPts val="600"/>
              </a:spcAft>
            </a:pPr>
            <a:r>
              <a:rPr lang="en-US" dirty="0"/>
              <a:t>Kan </a:t>
            </a:r>
            <a:r>
              <a:rPr lang="en-US" dirty="0" err="1"/>
              <a:t>iemand</a:t>
            </a:r>
            <a:r>
              <a:rPr lang="en-US" dirty="0"/>
              <a:t> met </a:t>
            </a:r>
            <a:r>
              <a:rPr lang="en-US" dirty="0" err="1"/>
              <a:t>aanpassingen</a:t>
            </a:r>
            <a:r>
              <a:rPr lang="en-US" dirty="0"/>
              <a:t> Inburgeren?</a:t>
            </a:r>
          </a:p>
          <a:p>
            <a:pPr>
              <a:spcAft>
                <a:spcPts val="600"/>
              </a:spcAft>
            </a:pPr>
            <a:endParaRPr lang="en-US" dirty="0"/>
          </a:p>
          <a:p>
            <a:pPr>
              <a:spcAft>
                <a:spcPts val="600"/>
              </a:spcAft>
            </a:pPr>
            <a:r>
              <a:rPr lang="en-US" dirty="0"/>
              <a:t>Is </a:t>
            </a:r>
            <a:r>
              <a:rPr lang="en-US" dirty="0" err="1"/>
              <a:t>behandeling</a:t>
            </a:r>
            <a:r>
              <a:rPr lang="en-US" dirty="0"/>
              <a:t> </a:t>
            </a:r>
            <a:r>
              <a:rPr lang="en-US" dirty="0" err="1"/>
              <a:t>te</a:t>
            </a:r>
            <a:r>
              <a:rPr lang="en-US" dirty="0"/>
              <a:t> </a:t>
            </a:r>
            <a:r>
              <a:rPr lang="en-US" dirty="0" err="1"/>
              <a:t>vragen</a:t>
            </a:r>
            <a:r>
              <a:rPr lang="en-US" dirty="0"/>
              <a:t> van </a:t>
            </a:r>
            <a:r>
              <a:rPr lang="en-US" dirty="0" err="1"/>
              <a:t>iemand</a:t>
            </a:r>
            <a:r>
              <a:rPr lang="en-US" dirty="0"/>
              <a:t>? </a:t>
            </a:r>
          </a:p>
        </p:txBody>
      </p:sp>
      <p:pic>
        <p:nvPicPr>
          <p:cNvPr id="8" name="Tijdelijke aanduiding voor inhoud 7" descr="Opmerking: niet leuk met effen opvulling">
            <a:extLst>
              <a:ext uri="{FF2B5EF4-FFF2-40B4-BE49-F238E27FC236}">
                <a16:creationId xmlns:a16="http://schemas.microsoft.com/office/drawing/2014/main" id="{03244EF8-62A0-DA57-7AF7-624F73D3C214}"/>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tretch/>
        </p:blipFill>
        <p:spPr>
          <a:xfrm>
            <a:off x="6586200" y="1742400"/>
            <a:ext cx="5115600" cy="5115600"/>
          </a:xfrm>
        </p:spPr>
      </p:pic>
      <p:sp>
        <p:nvSpPr>
          <p:cNvPr id="6" name="Tijdelijke aanduiding voor dianummer 5" hidden="1">
            <a:extLst>
              <a:ext uri="{FF2B5EF4-FFF2-40B4-BE49-F238E27FC236}">
                <a16:creationId xmlns:a16="http://schemas.microsoft.com/office/drawing/2014/main" id="{640FCA0B-7609-DA26-34A0-835C2C4A3D39}"/>
              </a:ext>
            </a:extLst>
          </p:cNvPr>
          <p:cNvSpPr>
            <a:spLocks noGrp="1"/>
          </p:cNvSpPr>
          <p:nvPr>
            <p:ph type="sldNum" sz="quarter" idx="4294967295"/>
          </p:nvPr>
        </p:nvSpPr>
        <p:spPr>
          <a:xfrm>
            <a:off x="11061024" y="6432550"/>
            <a:ext cx="495300" cy="184666"/>
          </a:xfrm>
        </p:spPr>
        <p:txBody>
          <a:bodyPr anchor="t">
            <a:normAutofit/>
          </a:bodyPr>
          <a:lstStyle/>
          <a:p>
            <a:pPr>
              <a:spcAft>
                <a:spcPts val="600"/>
              </a:spcAft>
            </a:pPr>
            <a:fld id="{2F136696-45B3-415C-AF03-36A7801E3738}" type="slidenum">
              <a:rPr lang="nl-NL" smtClean="0"/>
              <a:pPr>
                <a:spcAft>
                  <a:spcPts val="600"/>
                </a:spcAft>
              </a:pPr>
              <a:t>8</a:t>
            </a:fld>
            <a:endParaRPr lang="nl-NL"/>
          </a:p>
        </p:txBody>
      </p:sp>
    </p:spTree>
    <p:extLst>
      <p:ext uri="{BB962C8B-B14F-4D97-AF65-F5344CB8AC3E}">
        <p14:creationId xmlns:p14="http://schemas.microsoft.com/office/powerpoint/2010/main" val="34846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79017-3BBE-95BF-3404-6F075A622269}"/>
              </a:ext>
            </a:extLst>
          </p:cNvPr>
          <p:cNvSpPr>
            <a:spLocks noGrp="1"/>
          </p:cNvSpPr>
          <p:nvPr>
            <p:ph type="title"/>
          </p:nvPr>
        </p:nvSpPr>
        <p:spPr>
          <a:xfrm>
            <a:off x="648000" y="537900"/>
            <a:ext cx="10033200" cy="664797"/>
          </a:xfrm>
        </p:spPr>
        <p:txBody>
          <a:bodyPr wrap="square" anchor="t">
            <a:normAutofit/>
          </a:bodyPr>
          <a:lstStyle/>
          <a:p>
            <a:r>
              <a:rPr lang="nl-NL" dirty="0"/>
              <a:t>Routes </a:t>
            </a:r>
          </a:p>
        </p:txBody>
      </p:sp>
      <p:sp>
        <p:nvSpPr>
          <p:cNvPr id="14" name="Text Placeholder 2">
            <a:extLst>
              <a:ext uri="{FF2B5EF4-FFF2-40B4-BE49-F238E27FC236}">
                <a16:creationId xmlns:a16="http://schemas.microsoft.com/office/drawing/2014/main" id="{3C2FA12F-77F4-01C2-9DE7-88932F299F78}"/>
              </a:ext>
            </a:extLst>
          </p:cNvPr>
          <p:cNvSpPr>
            <a:spLocks noGrp="1"/>
          </p:cNvSpPr>
          <p:nvPr>
            <p:ph type="body" sz="quarter" idx="12"/>
          </p:nvPr>
        </p:nvSpPr>
        <p:spPr>
          <a:xfrm>
            <a:off x="647700" y="1172307"/>
            <a:ext cx="10033200" cy="318549"/>
          </a:xfrm>
        </p:spPr>
        <p:txBody>
          <a:bodyPr/>
          <a:lstStyle/>
          <a:p>
            <a:endParaRPr lang="en-US"/>
          </a:p>
        </p:txBody>
      </p:sp>
      <p:sp>
        <p:nvSpPr>
          <p:cNvPr id="5" name="Tijdelijke aanduiding voor tekst 4">
            <a:extLst>
              <a:ext uri="{FF2B5EF4-FFF2-40B4-BE49-F238E27FC236}">
                <a16:creationId xmlns:a16="http://schemas.microsoft.com/office/drawing/2014/main" id="{6610945E-D20C-67C0-0759-0097102D28C5}"/>
              </a:ext>
            </a:extLst>
          </p:cNvPr>
          <p:cNvSpPr>
            <a:spLocks noGrp="1"/>
          </p:cNvSpPr>
          <p:nvPr>
            <p:ph type="body" sz="quarter" idx="10"/>
          </p:nvPr>
        </p:nvSpPr>
        <p:spPr>
          <a:xfrm>
            <a:off x="647700" y="2580938"/>
            <a:ext cx="3204000" cy="3312000"/>
          </a:xfrm>
        </p:spPr>
        <p:txBody>
          <a:bodyPr>
            <a:normAutofit/>
          </a:bodyPr>
          <a:lstStyle/>
          <a:p>
            <a:r>
              <a:rPr lang="nl-NL"/>
              <a:t>Z route</a:t>
            </a:r>
          </a:p>
          <a:p>
            <a:endParaRPr lang="nl-NL"/>
          </a:p>
          <a:p>
            <a:pPr marL="571500" indent="-571500">
              <a:buFontTx/>
              <a:buChar char="-"/>
            </a:pPr>
            <a:r>
              <a:rPr lang="nl-NL"/>
              <a:t>800 uur onderwijs</a:t>
            </a:r>
          </a:p>
          <a:p>
            <a:pPr marL="571500" indent="-571500">
              <a:buFontTx/>
              <a:buChar char="-"/>
            </a:pPr>
            <a:r>
              <a:rPr lang="nl-NL"/>
              <a:t>800 uur praktijk</a:t>
            </a:r>
            <a:endParaRPr lang="nl-NL" dirty="0"/>
          </a:p>
        </p:txBody>
      </p:sp>
      <p:sp>
        <p:nvSpPr>
          <p:cNvPr id="4" name="Tijdelijke aanduiding voor tekst 3">
            <a:extLst>
              <a:ext uri="{FF2B5EF4-FFF2-40B4-BE49-F238E27FC236}">
                <a16:creationId xmlns:a16="http://schemas.microsoft.com/office/drawing/2014/main" id="{B996C045-8079-A08B-70F0-1283A007178A}"/>
              </a:ext>
            </a:extLst>
          </p:cNvPr>
          <p:cNvSpPr>
            <a:spLocks noGrp="1"/>
          </p:cNvSpPr>
          <p:nvPr>
            <p:ph type="body" sz="quarter" idx="13"/>
          </p:nvPr>
        </p:nvSpPr>
        <p:spPr>
          <a:xfrm>
            <a:off x="4494000" y="2580938"/>
            <a:ext cx="3204000" cy="3312000"/>
          </a:xfrm>
        </p:spPr>
        <p:txBody>
          <a:bodyPr>
            <a:normAutofit/>
          </a:bodyPr>
          <a:lstStyle/>
          <a:p>
            <a:r>
              <a:rPr lang="nl-NL" dirty="0"/>
              <a:t>B route en Onderwijsroute</a:t>
            </a:r>
          </a:p>
          <a:p>
            <a:endParaRPr lang="nl-NL" dirty="0"/>
          </a:p>
          <a:p>
            <a:r>
              <a:rPr lang="nl-NL" dirty="0"/>
              <a:t>- onderwijs</a:t>
            </a:r>
          </a:p>
          <a:p>
            <a:r>
              <a:rPr lang="nl-NL" dirty="0"/>
              <a:t>- examen</a:t>
            </a:r>
          </a:p>
        </p:txBody>
      </p:sp>
      <p:sp>
        <p:nvSpPr>
          <p:cNvPr id="13" name="Text Placeholder 5">
            <a:extLst>
              <a:ext uri="{FF2B5EF4-FFF2-40B4-BE49-F238E27FC236}">
                <a16:creationId xmlns:a16="http://schemas.microsoft.com/office/drawing/2014/main" id="{0CA9D7EE-A344-3C6A-6B78-A059F36DEFDF}"/>
              </a:ext>
            </a:extLst>
          </p:cNvPr>
          <p:cNvSpPr>
            <a:spLocks noGrp="1"/>
          </p:cNvSpPr>
          <p:nvPr>
            <p:ph type="body" sz="quarter" idx="14"/>
          </p:nvPr>
        </p:nvSpPr>
        <p:spPr>
          <a:xfrm>
            <a:off x="8340300" y="2580938"/>
            <a:ext cx="3204000" cy="3312000"/>
          </a:xfrm>
        </p:spPr>
        <p:txBody>
          <a:bodyPr/>
          <a:lstStyle/>
          <a:p>
            <a:r>
              <a:rPr lang="en-US" dirty="0" err="1"/>
              <a:t>Onderwijs</a:t>
            </a:r>
            <a:r>
              <a:rPr lang="en-US" dirty="0"/>
              <a:t> </a:t>
            </a:r>
            <a:r>
              <a:rPr lang="en-US" dirty="0" err="1"/>
              <a:t>aan</a:t>
            </a:r>
            <a:r>
              <a:rPr lang="en-US" dirty="0"/>
              <a:t> </a:t>
            </a:r>
            <a:r>
              <a:rPr lang="en-US" dirty="0" err="1"/>
              <a:t>mensen</a:t>
            </a:r>
            <a:r>
              <a:rPr lang="en-US" dirty="0"/>
              <a:t> met </a:t>
            </a:r>
            <a:r>
              <a:rPr lang="en-US" dirty="0" err="1"/>
              <a:t>leerproblemen</a:t>
            </a:r>
            <a:r>
              <a:rPr lang="en-US" dirty="0"/>
              <a:t> is </a:t>
            </a:r>
            <a:r>
              <a:rPr lang="en-US" dirty="0" err="1"/>
              <a:t>niet</a:t>
            </a:r>
            <a:r>
              <a:rPr lang="en-US" dirty="0"/>
              <a:t> </a:t>
            </a:r>
            <a:r>
              <a:rPr lang="en-US" dirty="0" err="1"/>
              <a:t>gelijk</a:t>
            </a:r>
            <a:r>
              <a:rPr lang="en-US" dirty="0"/>
              <a:t> </a:t>
            </a:r>
            <a:r>
              <a:rPr lang="en-US" dirty="0" err="1"/>
              <a:t>aan</a:t>
            </a:r>
            <a:r>
              <a:rPr lang="en-US" dirty="0"/>
              <a:t> </a:t>
            </a:r>
            <a:r>
              <a:rPr lang="en-US" dirty="0" err="1"/>
              <a:t>onderwijs</a:t>
            </a:r>
            <a:r>
              <a:rPr lang="en-US" dirty="0"/>
              <a:t> </a:t>
            </a:r>
            <a:r>
              <a:rPr lang="en-US" dirty="0" err="1"/>
              <a:t>aan</a:t>
            </a:r>
            <a:r>
              <a:rPr lang="en-US" dirty="0"/>
              <a:t> </a:t>
            </a:r>
            <a:r>
              <a:rPr lang="en-US" dirty="0" err="1"/>
              <a:t>mensen</a:t>
            </a:r>
            <a:r>
              <a:rPr lang="en-US" dirty="0"/>
              <a:t> </a:t>
            </a:r>
            <a:r>
              <a:rPr lang="en-US" dirty="0" err="1"/>
              <a:t>zonder</a:t>
            </a:r>
            <a:r>
              <a:rPr lang="en-US" dirty="0"/>
              <a:t> </a:t>
            </a:r>
            <a:r>
              <a:rPr lang="en-US" dirty="0" err="1"/>
              <a:t>leerproblemen</a:t>
            </a:r>
            <a:r>
              <a:rPr lang="en-US" dirty="0"/>
              <a:t>.</a:t>
            </a:r>
          </a:p>
        </p:txBody>
      </p:sp>
      <p:sp>
        <p:nvSpPr>
          <p:cNvPr id="15" name="Text Placeholder 6">
            <a:extLst>
              <a:ext uri="{FF2B5EF4-FFF2-40B4-BE49-F238E27FC236}">
                <a16:creationId xmlns:a16="http://schemas.microsoft.com/office/drawing/2014/main" id="{DAB8E7BA-2F19-7116-E6E2-EB1BAE1C504E}"/>
              </a:ext>
            </a:extLst>
          </p:cNvPr>
          <p:cNvSpPr>
            <a:spLocks noGrp="1"/>
          </p:cNvSpPr>
          <p:nvPr>
            <p:ph type="body" sz="quarter" idx="15"/>
          </p:nvPr>
        </p:nvSpPr>
        <p:spPr>
          <a:xfrm>
            <a:off x="647700" y="1890572"/>
            <a:ext cx="10896600" cy="498598"/>
          </a:xfrm>
        </p:spPr>
        <p:txBody>
          <a:bodyPr/>
          <a:lstStyle/>
          <a:p>
            <a:endParaRPr lang="en-US"/>
          </a:p>
        </p:txBody>
      </p:sp>
      <p:sp>
        <p:nvSpPr>
          <p:cNvPr id="17" name="Slide Number Placeholder 7">
            <a:extLst>
              <a:ext uri="{FF2B5EF4-FFF2-40B4-BE49-F238E27FC236}">
                <a16:creationId xmlns:a16="http://schemas.microsoft.com/office/drawing/2014/main" id="{79B01105-BC30-32B5-B5CD-BC5F5F5F11AC}"/>
              </a:ext>
            </a:extLst>
          </p:cNvPr>
          <p:cNvSpPr>
            <a:spLocks noGrp="1"/>
          </p:cNvSpPr>
          <p:nvPr>
            <p:ph type="sldNum" sz="quarter" idx="16"/>
          </p:nvPr>
        </p:nvSpPr>
        <p:spPr>
          <a:xfrm>
            <a:off x="11061024" y="6432550"/>
            <a:ext cx="495300" cy="184666"/>
          </a:xfrm>
        </p:spPr>
        <p:txBody>
          <a:bodyPr/>
          <a:lstStyle/>
          <a:p>
            <a:pPr>
              <a:spcAft>
                <a:spcPts val="600"/>
              </a:spcAft>
            </a:pPr>
            <a:fld id="{2F136696-45B3-415C-AF03-36A7801E3738}" type="slidenum">
              <a:rPr lang="nl-NL" smtClean="0"/>
              <a:pPr>
                <a:spcAft>
                  <a:spcPts val="600"/>
                </a:spcAft>
              </a:pPr>
              <a:t>9</a:t>
            </a:fld>
            <a:endParaRPr lang="nl-NL"/>
          </a:p>
        </p:txBody>
      </p:sp>
      <p:sp>
        <p:nvSpPr>
          <p:cNvPr id="6" name="Tijdelijke aanduiding voor dianummer 5">
            <a:extLst>
              <a:ext uri="{FF2B5EF4-FFF2-40B4-BE49-F238E27FC236}">
                <a16:creationId xmlns:a16="http://schemas.microsoft.com/office/drawing/2014/main" id="{E51B9245-AE1B-AEE8-EFED-FB6A24D2F330}"/>
              </a:ext>
            </a:extLst>
          </p:cNvPr>
          <p:cNvSpPr>
            <a:spLocks noGrp="1"/>
          </p:cNvSpPr>
          <p:nvPr>
            <p:ph type="sldNum" sz="quarter" idx="4294967295"/>
          </p:nvPr>
        </p:nvSpPr>
        <p:spPr>
          <a:xfrm>
            <a:off x="12258228" y="6786000"/>
            <a:ext cx="72000" cy="72000"/>
          </a:xfrm>
        </p:spPr>
        <p:txBody>
          <a:bodyPr/>
          <a:lstStyle/>
          <a:p>
            <a:pPr>
              <a:spcAft>
                <a:spcPts val="600"/>
              </a:spcAft>
            </a:pPr>
            <a:fld id="{2F136696-45B3-415C-AF03-36A7801E3738}" type="slidenum">
              <a:rPr lang="nl-NL" smtClean="0"/>
              <a:pPr>
                <a:spcAft>
                  <a:spcPts val="600"/>
                </a:spcAft>
              </a:pPr>
              <a:t>9</a:t>
            </a:fld>
            <a:endParaRPr lang="nl-NL" sz="100"/>
          </a:p>
        </p:txBody>
      </p:sp>
    </p:spTree>
    <p:extLst>
      <p:ext uri="{BB962C8B-B14F-4D97-AF65-F5344CB8AC3E}">
        <p14:creationId xmlns:p14="http://schemas.microsoft.com/office/powerpoint/2010/main" val="3190796705"/>
      </p:ext>
    </p:extLst>
  </p:cSld>
  <p:clrMapOvr>
    <a:masterClrMapping/>
  </p:clrMapOvr>
</p:sld>
</file>

<file path=ppt/theme/theme1.xml><?xml version="1.0" encoding="utf-8"?>
<a:theme xmlns:a="http://schemas.openxmlformats.org/drawingml/2006/main" name="Argonaut">
  <a:themeElements>
    <a:clrScheme name="Argonaut">
      <a:dk1>
        <a:sysClr val="windowText" lastClr="000000"/>
      </a:dk1>
      <a:lt1>
        <a:sysClr val="window" lastClr="FFFFFF"/>
      </a:lt1>
      <a:dk2>
        <a:srgbClr val="005A5F"/>
      </a:dk2>
      <a:lt2>
        <a:srgbClr val="FFFFFF"/>
      </a:lt2>
      <a:accent1>
        <a:srgbClr val="005A5F"/>
      </a:accent1>
      <a:accent2>
        <a:srgbClr val="FA5A00"/>
      </a:accent2>
      <a:accent3>
        <a:srgbClr val="7FACAF"/>
      </a:accent3>
      <a:accent4>
        <a:srgbClr val="C8C8C8"/>
      </a:accent4>
      <a:accent5>
        <a:srgbClr val="D9E6E7"/>
      </a:accent5>
      <a:accent6>
        <a:srgbClr val="FEE6D9"/>
      </a:accent6>
      <a:hlink>
        <a:srgbClr val="005A5F"/>
      </a:hlink>
      <a:folHlink>
        <a:srgbClr val="005A5F"/>
      </a:folHlink>
    </a:clrScheme>
    <a:fontScheme name="Cohedr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90000" tIns="46800" rIns="90000" bIns="46800" rtlCol="0">
        <a:spAutoFit/>
      </a:bodyPr>
      <a:lstStyle>
        <a:defPPr algn="l">
          <a:defRPr sz="1800" dirty="0" smtClean="0">
            <a:solidFill>
              <a:schemeClr val="bg1"/>
            </a:solidFill>
          </a:defRPr>
        </a:defPPr>
      </a:lstStyle>
    </a:txDef>
  </a:objectDefaults>
  <a:extraClrSchemeLst/>
  <a:extLst>
    <a:ext uri="{05A4C25C-085E-4340-85A3-A5531E510DB2}">
      <thm15:themeFamily xmlns:thm15="http://schemas.microsoft.com/office/thememl/2012/main" name="Argonaut presentatie.potx" id="{70285289-A526-4170-B61B-C898718E7D4F}" vid="{09479C1D-686E-4859-869D-40448B473150}"/>
    </a:ext>
  </a:extLst>
</a:theme>
</file>

<file path=ppt/theme/theme2.xml><?xml version="1.0" encoding="utf-8"?>
<a:theme xmlns:a="http://schemas.openxmlformats.org/drawingml/2006/main" name="Argonaut opening-sluiting">
  <a:themeElements>
    <a:clrScheme name="Argonaut">
      <a:dk1>
        <a:sysClr val="windowText" lastClr="000000"/>
      </a:dk1>
      <a:lt1>
        <a:sysClr val="window" lastClr="FFFFFF"/>
      </a:lt1>
      <a:dk2>
        <a:srgbClr val="005A5F"/>
      </a:dk2>
      <a:lt2>
        <a:srgbClr val="FFFFFF"/>
      </a:lt2>
      <a:accent1>
        <a:srgbClr val="005A5F"/>
      </a:accent1>
      <a:accent2>
        <a:srgbClr val="FA5A00"/>
      </a:accent2>
      <a:accent3>
        <a:srgbClr val="7FACAF"/>
      </a:accent3>
      <a:accent4>
        <a:srgbClr val="C8C8C8"/>
      </a:accent4>
      <a:accent5>
        <a:srgbClr val="D9E6E7"/>
      </a:accent5>
      <a:accent6>
        <a:srgbClr val="FEE6D9"/>
      </a:accent6>
      <a:hlink>
        <a:srgbClr val="005A5F"/>
      </a:hlink>
      <a:folHlink>
        <a:srgbClr val="005A5F"/>
      </a:folHlink>
    </a:clrScheme>
    <a:fontScheme name="Cohedr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a:defPPr>
      </a:lstStyle>
    </a:txDef>
  </a:objectDefaults>
  <a:extraClrSchemeLst/>
  <a:extLst>
    <a:ext uri="{05A4C25C-085E-4340-85A3-A5531E510DB2}">
      <thm15:themeFamily xmlns:thm15="http://schemas.microsoft.com/office/thememl/2012/main" name="Argonaut presentatie.potx" id="{70285289-A526-4170-B61B-C898718E7D4F}" vid="{6483D0D0-B177-4B83-88DE-6FDCAFD6CCC0}"/>
    </a:ext>
  </a:extLst>
</a:theme>
</file>

<file path=ppt/theme/theme3.xml><?xml version="1.0" encoding="utf-8"?>
<a:theme xmlns:a="http://schemas.openxmlformats.org/drawingml/2006/main" name="Kantoorthema">
  <a:themeElements>
    <a:clrScheme name="Wyzer">
      <a:dk1>
        <a:srgbClr val="00325A"/>
      </a:dk1>
      <a:lt1>
        <a:sysClr val="window" lastClr="FFFFFF"/>
      </a:lt1>
      <a:dk2>
        <a:srgbClr val="87418C"/>
      </a:dk2>
      <a:lt2>
        <a:srgbClr val="FFFFFF"/>
      </a:lt2>
      <a:accent1>
        <a:srgbClr val="87418C"/>
      </a:accent1>
      <a:accent2>
        <a:srgbClr val="00325A"/>
      </a:accent2>
      <a:accent3>
        <a:srgbClr val="C8C8C8"/>
      </a:accent3>
      <a:accent4>
        <a:srgbClr val="F1E6FA"/>
      </a:accent4>
      <a:accent5>
        <a:srgbClr val="E7F4FF"/>
      </a:accent5>
      <a:accent6>
        <a:srgbClr val="F2F2F2"/>
      </a:accent6>
      <a:hlink>
        <a:srgbClr val="87418C"/>
      </a:hlink>
      <a:folHlink>
        <a:srgbClr val="87418C"/>
      </a:folHlink>
    </a:clrScheme>
    <a:fontScheme name="Cohedr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Wyzer">
      <a:dk1>
        <a:srgbClr val="00325A"/>
      </a:dk1>
      <a:lt1>
        <a:sysClr val="window" lastClr="FFFFFF"/>
      </a:lt1>
      <a:dk2>
        <a:srgbClr val="87418C"/>
      </a:dk2>
      <a:lt2>
        <a:srgbClr val="FFFFFF"/>
      </a:lt2>
      <a:accent1>
        <a:srgbClr val="87418C"/>
      </a:accent1>
      <a:accent2>
        <a:srgbClr val="00325A"/>
      </a:accent2>
      <a:accent3>
        <a:srgbClr val="C8C8C8"/>
      </a:accent3>
      <a:accent4>
        <a:srgbClr val="F1E6FA"/>
      </a:accent4>
      <a:accent5>
        <a:srgbClr val="E7F4FF"/>
      </a:accent5>
      <a:accent6>
        <a:srgbClr val="F2F2F2"/>
      </a:accent6>
      <a:hlink>
        <a:srgbClr val="87418C"/>
      </a:hlink>
      <a:folHlink>
        <a:srgbClr val="87418C"/>
      </a:folHlink>
    </a:clrScheme>
    <a:fontScheme name="Cohedr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6d564d-ca10-418e-88c5-be662b0abfef">
      <Terms xmlns="http://schemas.microsoft.com/office/infopath/2007/PartnerControls"/>
    </lcf76f155ced4ddcb4097134ff3c332f>
    <TaxCatchAll xmlns="e94a95da-8a26-4389-b7da-6a5fb424f8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5F5C0733FF3A4DB69E40BAF14852C1" ma:contentTypeVersion="16" ma:contentTypeDescription="Een nieuw document maken." ma:contentTypeScope="" ma:versionID="a32c2b150da21333640ad7a204ba7650">
  <xsd:schema xmlns:xsd="http://www.w3.org/2001/XMLSchema" xmlns:xs="http://www.w3.org/2001/XMLSchema" xmlns:p="http://schemas.microsoft.com/office/2006/metadata/properties" xmlns:ns2="406d564d-ca10-418e-88c5-be662b0abfef" xmlns:ns3="e94a95da-8a26-4389-b7da-6a5fb424f8bf" targetNamespace="http://schemas.microsoft.com/office/2006/metadata/properties" ma:root="true" ma:fieldsID="15fe710ba78a318c0b38d5a552b735d8" ns2:_="" ns3:_="">
    <xsd:import namespace="406d564d-ca10-418e-88c5-be662b0abfef"/>
    <xsd:import namespace="e94a95da-8a26-4389-b7da-6a5fb424f8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d564d-ca10-418e-88c5-be662b0ab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8cf6d0a-0a5c-4d37-8a33-a56aa58c06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4a95da-8a26-4389-b7da-6a5fb424f8b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fbbfd44-7257-4d22-a2bb-c40f0de71152}" ma:internalName="TaxCatchAll" ma:showField="CatchAllData" ma:web="e94a95da-8a26-4389-b7da-6a5fb424f8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7A9F11-A8FE-4912-A3D2-549CB4628CD9}">
  <ds:schemaRefs>
    <ds:schemaRef ds:uri="http://schemas.microsoft.com/office/2006/metadata/properties"/>
    <ds:schemaRef ds:uri="http://schemas.microsoft.com/office/infopath/2007/PartnerControls"/>
    <ds:schemaRef ds:uri="406d564d-ca10-418e-88c5-be662b0abfef"/>
    <ds:schemaRef ds:uri="e94a95da-8a26-4389-b7da-6a5fb424f8bf"/>
  </ds:schemaRefs>
</ds:datastoreItem>
</file>

<file path=customXml/itemProps2.xml><?xml version="1.0" encoding="utf-8"?>
<ds:datastoreItem xmlns:ds="http://schemas.openxmlformats.org/officeDocument/2006/customXml" ds:itemID="{EEA45735-48A4-4497-9022-1674198B5454}">
  <ds:schemaRefs>
    <ds:schemaRef ds:uri="http://schemas.microsoft.com/sharepoint/v3/contenttype/forms"/>
  </ds:schemaRefs>
</ds:datastoreItem>
</file>

<file path=customXml/itemProps3.xml><?xml version="1.0" encoding="utf-8"?>
<ds:datastoreItem xmlns:ds="http://schemas.openxmlformats.org/officeDocument/2006/customXml" ds:itemID="{223B9353-D6C9-4CE2-9E88-37CCAAAE1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d564d-ca10-418e-88c5-be662b0abfef"/>
    <ds:schemaRef ds:uri="e94a95da-8a26-4389-b7da-6a5fb424f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Argonaut presentatie</Template>
  <TotalTime>129</TotalTime>
  <Words>901</Words>
  <Application>Microsoft Office PowerPoint</Application>
  <PresentationFormat>Breedbeeld</PresentationFormat>
  <Paragraphs>177</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Calibri</vt:lpstr>
      <vt:lpstr>Calibri Light</vt:lpstr>
      <vt:lpstr>Courier New</vt:lpstr>
      <vt:lpstr>Rijksoverheid Sans</vt:lpstr>
      <vt:lpstr>Argonaut</vt:lpstr>
      <vt:lpstr>Argonaut opening-sluiting</vt:lpstr>
      <vt:lpstr>Inburgeringscafé</vt:lpstr>
      <vt:lpstr>Inburgeren en Ziekzijn</vt:lpstr>
      <vt:lpstr>Verlenging </vt:lpstr>
      <vt:lpstr>Mantelzorg</vt:lpstr>
      <vt:lpstr>Mantelzorg</vt:lpstr>
      <vt:lpstr>Zwangerschap</vt:lpstr>
      <vt:lpstr>Ziekte </vt:lpstr>
      <vt:lpstr>Ontheffing </vt:lpstr>
      <vt:lpstr>Routes </vt:lpstr>
      <vt:lpstr>Examenaanpassingen </vt:lpstr>
      <vt:lpstr>Ontheffing vanwege IQ WI 2021</vt:lpstr>
      <vt:lpstr>IQ test zelf laten doen? </vt:lpstr>
      <vt:lpstr>Hoe beoordelen wij de verzoeken tot ontheffing? </vt:lpstr>
      <vt:lpstr>Kaders </vt:lpstr>
      <vt:lpstr>Kaders</vt:lpstr>
      <vt:lpstr>Ontheffing</vt:lpstr>
      <vt:lpstr>Gedeeltelijke ontheffing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Linda ten Hove</dc:creator>
  <dc:description/>
  <cp:lastModifiedBy>Springer, Tineke</cp:lastModifiedBy>
  <cp:revision>4</cp:revision>
  <dcterms:created xsi:type="dcterms:W3CDTF">2023-06-16T14:14:18Z</dcterms:created>
  <dcterms:modified xsi:type="dcterms:W3CDTF">2025-04-04T06:52:38Z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0x010100565F5C0733FF3A4DB69E40BAF14852C1</vt:lpwstr>
  </property>
</Properties>
</file>