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67" r:id="rId2"/>
    <p:sldMasterId id="2147483685" r:id="rId3"/>
  </p:sldMasterIdLst>
  <p:notesMasterIdLst>
    <p:notesMasterId r:id="rId17"/>
  </p:notesMasterIdLst>
  <p:handoutMasterIdLst>
    <p:handoutMasterId r:id="rId18"/>
  </p:handoutMasterIdLst>
  <p:sldIdLst>
    <p:sldId id="349" r:id="rId4"/>
    <p:sldId id="316" r:id="rId5"/>
    <p:sldId id="320" r:id="rId6"/>
    <p:sldId id="321" r:id="rId7"/>
    <p:sldId id="315" r:id="rId8"/>
    <p:sldId id="327" r:id="rId9"/>
    <p:sldId id="328" r:id="rId10"/>
    <p:sldId id="332" r:id="rId11"/>
    <p:sldId id="329" r:id="rId12"/>
    <p:sldId id="334" r:id="rId13"/>
    <p:sldId id="340" r:id="rId14"/>
    <p:sldId id="333" r:id="rId15"/>
    <p:sldId id="300" r:id="rId16"/>
  </p:sldIdLst>
  <p:sldSz cx="9144000" cy="5143500" type="screen16x9"/>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D6C"/>
    <a:srgbClr val="00A1CD"/>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239" autoAdjust="0"/>
  </p:normalViewPr>
  <p:slideViewPr>
    <p:cSldViewPr>
      <p:cViewPr varScale="1">
        <p:scale>
          <a:sx n="109" d="100"/>
          <a:sy n="109" d="100"/>
        </p:scale>
        <p:origin x="1656"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4A9071A9-C409-4DF6-8B5B-DAE218713725}" type="datetimeFigureOut">
              <a:rPr lang="nl-NL" smtClean="0"/>
              <a:t>29-9-2023</a:t>
            </a:fld>
            <a:endParaRPr lang="nl-NL"/>
          </a:p>
        </p:txBody>
      </p:sp>
      <p:sp>
        <p:nvSpPr>
          <p:cNvPr id="4" name="Tijdelijke aanduiding voor voettekst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4ED0ACC8-1DD5-44C3-9D9C-190A73A7E9E0}" type="slidenum">
              <a:rPr lang="nl-NL" smtClean="0"/>
              <a:t>‹nr.›</a:t>
            </a:fld>
            <a:endParaRPr lang="nl-NL"/>
          </a:p>
        </p:txBody>
      </p:sp>
    </p:spTree>
    <p:extLst>
      <p:ext uri="{BB962C8B-B14F-4D97-AF65-F5344CB8AC3E}">
        <p14:creationId xmlns:p14="http://schemas.microsoft.com/office/powerpoint/2010/main" val="1296828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8963A025-B680-4046-800B-5A6B5AC6AF73}" type="datetimeFigureOut">
              <a:rPr lang="nl-NL" smtClean="0"/>
              <a:t>29-9-2023</a:t>
            </a:fld>
            <a:endParaRPr lang="nl-NL"/>
          </a:p>
        </p:txBody>
      </p:sp>
      <p:sp>
        <p:nvSpPr>
          <p:cNvPr id="4" name="Tijdelijke aanduiding voor dia-afbeelding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643FEE08-4F1D-4773-84E0-0730640F7E20}" type="slidenum">
              <a:rPr lang="nl-NL" smtClean="0"/>
              <a:t>‹nr.›</a:t>
            </a:fld>
            <a:endParaRPr lang="nl-NL"/>
          </a:p>
        </p:txBody>
      </p:sp>
    </p:spTree>
    <p:extLst>
      <p:ext uri="{BB962C8B-B14F-4D97-AF65-F5344CB8AC3E}">
        <p14:creationId xmlns:p14="http://schemas.microsoft.com/office/powerpoint/2010/main" val="2823303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51100" y="549275"/>
            <a:ext cx="4876800" cy="2744788"/>
          </a:xfrm>
        </p:spPr>
      </p:sp>
      <p:sp>
        <p:nvSpPr>
          <p:cNvPr id="3" name="Tijdelijke aanduiding voor notities 2"/>
          <p:cNvSpPr>
            <a:spLocks noGrp="1"/>
          </p:cNvSpPr>
          <p:nvPr>
            <p:ph type="body" idx="1"/>
          </p:nvPr>
        </p:nvSpPr>
        <p:spPr/>
        <p:txBody>
          <a:bodyPr/>
          <a:lstStyle/>
          <a:p>
            <a:r>
              <a:rPr lang="en-GB" sz="800" kern="1200" dirty="0" smtClean="0">
                <a:solidFill>
                  <a:schemeClr val="tx1"/>
                </a:solidFill>
                <a:effectLst/>
                <a:latin typeface="+mn-lt"/>
                <a:ea typeface="+mn-ea"/>
                <a:cs typeface="+mn-cs"/>
              </a:rPr>
              <a:t>Statistics Netherlands (CBS) stands for a society which is well-informed on the basis of actual facts. As the national statistical office, CBS offers insights into societal developments by providing reliable statistical information and data. These insights support the public debate, academic research, policy development and decision making processes. This has been our role since 1899.</a:t>
            </a:r>
            <a:endParaRPr lang="nl-NL"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And now for some actual facts... </a:t>
            </a:r>
            <a:endParaRPr lang="nl-NL" sz="8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At present, we have around 2,000 highly educated staff working at our offices in The Hague, Heerlen and on Bonaire, conducting around 600 research projects each year. In addition, we have a group of around 150 colleagues who visit people’s homes through wind and rain for our surveys every single day. CBS employs people from all backgrounds, from econometrics to mathematics and from sociology to public administration.</a:t>
            </a:r>
            <a:endParaRPr lang="nl-NL" sz="8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1318016" rtl="0" eaLnBrk="1" fontAlgn="auto" latinLnBrk="0" hangingPunct="1">
              <a:lnSpc>
                <a:spcPct val="100000"/>
              </a:lnSpc>
              <a:spcBef>
                <a:spcPts val="0"/>
              </a:spcBef>
              <a:spcAft>
                <a:spcPts val="0"/>
              </a:spcAft>
              <a:buClrTx/>
              <a:buSzTx/>
              <a:buFontTx/>
              <a:buNone/>
              <a:tabLst/>
              <a:defRPr/>
            </a:pPr>
            <a:fld id="{B5FCD400-0A63-A649-A4DC-1FDB5485C06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18016"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1581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12</a:t>
            </a:fld>
            <a:endParaRPr lang="nl-NL"/>
          </a:p>
        </p:txBody>
      </p:sp>
    </p:spTree>
    <p:extLst>
      <p:ext uri="{BB962C8B-B14F-4D97-AF65-F5344CB8AC3E}">
        <p14:creationId xmlns:p14="http://schemas.microsoft.com/office/powerpoint/2010/main" val="394756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51100" y="549275"/>
            <a:ext cx="4876800" cy="2744788"/>
          </a:xfrm>
        </p:spPr>
      </p:sp>
      <p:sp>
        <p:nvSpPr>
          <p:cNvPr id="3" name="Tijdelijke aanduiding voor notities 2"/>
          <p:cNvSpPr>
            <a:spLocks noGrp="1"/>
          </p:cNvSpPr>
          <p:nvPr>
            <p:ph type="body" idx="1"/>
          </p:nvPr>
        </p:nvSpPr>
        <p:spPr/>
        <p:txBody>
          <a:bodyPr/>
          <a:lstStyle/>
          <a:p>
            <a:pPr eaLnBrk="1" hangingPunct="1">
              <a:spcBef>
                <a:spcPct val="0"/>
              </a:spcBef>
            </a:pPr>
            <a:r>
              <a:rPr lang="en-US" altLang="nl-NL" dirty="0" smtClean="0"/>
              <a:t>This is my home country. The Kingdom of the Netherlands, commonly known as the Netherlands. It is a sovereign state and constitutional monarchy </a:t>
            </a:r>
            <a:r>
              <a:rPr lang="en-US" altLang="nl-NL" dirty="0" err="1" smtClean="0"/>
              <a:t>undr</a:t>
            </a:r>
            <a:r>
              <a:rPr lang="en-US" altLang="nl-NL" dirty="0" smtClean="0"/>
              <a:t> King Willem Alexander. It has territory in western Europe, but also in the Caribbean. The Kingdom consists of four countries or parts: the Netherlands, Aruba, </a:t>
            </a:r>
            <a:r>
              <a:rPr lang="en-US" altLang="nl-NL" dirty="0" err="1" smtClean="0"/>
              <a:t>Curaçao</a:t>
            </a:r>
            <a:r>
              <a:rPr lang="en-US" altLang="nl-NL" dirty="0" smtClean="0"/>
              <a:t>, and </a:t>
            </a:r>
            <a:r>
              <a:rPr lang="en-US" altLang="nl-NL" dirty="0" err="1" smtClean="0"/>
              <a:t>Sint</a:t>
            </a:r>
            <a:r>
              <a:rPr lang="en-US" altLang="nl-NL" dirty="0" smtClean="0"/>
              <a:t> Maarten. Furthermore, there are three special municipalities (Bonaire, Saba, and </a:t>
            </a:r>
            <a:r>
              <a:rPr lang="en-US" altLang="nl-NL" dirty="0" err="1" smtClean="0"/>
              <a:t>Sint</a:t>
            </a:r>
            <a:r>
              <a:rPr lang="en-US" altLang="nl-NL" dirty="0" smtClean="0"/>
              <a:t> Eustatius) are located in the Caribbean. The Netherlands comprises roughly 98% of the Kingdom's land area and population.</a:t>
            </a:r>
          </a:p>
          <a:p>
            <a:pPr eaLnBrk="1" hangingPunct="1">
              <a:spcBef>
                <a:spcPct val="0"/>
              </a:spcBef>
            </a:pPr>
            <a:r>
              <a:rPr lang="en-US" altLang="nl-NL" dirty="0" smtClean="0"/>
              <a:t>The Netherlands is a small country. It is only 300 kilometers long and 200 kilometers wide. A quarter</a:t>
            </a:r>
            <a:r>
              <a:rPr lang="en-US" altLang="nl-NL" baseline="0" dirty="0" smtClean="0"/>
              <a:t> </a:t>
            </a:r>
            <a:r>
              <a:rPr lang="en-US" altLang="nl-NL" dirty="0" smtClean="0"/>
              <a:t>of the Netherlands is below sea level! </a:t>
            </a:r>
          </a:p>
          <a:p>
            <a:pPr eaLnBrk="1" hangingPunct="1">
              <a:spcBef>
                <a:spcPct val="0"/>
              </a:spcBef>
            </a:pPr>
            <a:r>
              <a:rPr lang="en-US" altLang="nl-NL" dirty="0" smtClean="0"/>
              <a:t>The Netherlands is very densely populated with 17 million inhabitants, which means an average of 413 persons per square kilometer.</a:t>
            </a:r>
          </a:p>
          <a:p>
            <a:pPr eaLnBrk="1" hangingPunct="1">
              <a:spcBef>
                <a:spcPct val="0"/>
              </a:spcBef>
            </a:pPr>
            <a:r>
              <a:rPr lang="en-US" altLang="nl-NL" dirty="0" smtClean="0"/>
              <a:t>The Dutch language is also used in South Africa. The Cape Dutch dialects of Southern Africa have evolved into Afrikaans which is spoken to some degree by at least 16 million people, mainly in South Africa and Namibia.</a:t>
            </a:r>
            <a:endParaRPr lang="nl-NL" altLang="nl-NL" dirty="0" smtClean="0"/>
          </a:p>
        </p:txBody>
      </p:sp>
      <p:sp>
        <p:nvSpPr>
          <p:cNvPr id="4" name="Tijdelijke aanduiding voor dianummer 3"/>
          <p:cNvSpPr>
            <a:spLocks noGrp="1"/>
          </p:cNvSpPr>
          <p:nvPr>
            <p:ph type="sldNum" sz="quarter" idx="10"/>
          </p:nvPr>
        </p:nvSpPr>
        <p:spPr/>
        <p:txBody>
          <a:bodyPr/>
          <a:lstStyle/>
          <a:p>
            <a:pPr marL="0" marR="0" lvl="0" indent="0" algn="r" defTabSz="1318016" rtl="0" eaLnBrk="1" fontAlgn="auto" latinLnBrk="0" hangingPunct="1">
              <a:lnSpc>
                <a:spcPct val="100000"/>
              </a:lnSpc>
              <a:spcBef>
                <a:spcPts val="0"/>
              </a:spcBef>
              <a:spcAft>
                <a:spcPts val="0"/>
              </a:spcAft>
              <a:buClrTx/>
              <a:buSzTx/>
              <a:buFontTx/>
              <a:buNone/>
              <a:tabLst/>
              <a:defRPr/>
            </a:pPr>
            <a:fld id="{B5FCD400-0A63-A649-A4DC-1FDB5485C06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18016"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6406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en-US" altLang="nl-NL" dirty="0" smtClean="0"/>
              <a:t>The Kingdom of the Netherlands, commonly known as the Netherlands. It is a sovereign state and constitutional monarchy under King Willem Alexander. It has territory in western Europe, but also in the Caribbean. The Kingdom consists of four countries or parts: the Netherlands, Aruba, Curaçao, and Sint Maarten. Furthermore, there are three special municipalities (Bonaire, Saba, and Sint Eustatius) are located in the Caribbean. The Netherlands comprises roughly 98% of the Kingdom's land area and population.</a:t>
            </a:r>
          </a:p>
          <a:p>
            <a:pPr eaLnBrk="1" hangingPunct="1">
              <a:spcBef>
                <a:spcPct val="0"/>
              </a:spcBef>
            </a:pPr>
            <a:r>
              <a:rPr lang="en-US" altLang="nl-NL" dirty="0" smtClean="0"/>
              <a:t>The Netherlands is a small country. It is only 300 kilometers long and 200 kilometers wide. A quarter</a:t>
            </a:r>
            <a:r>
              <a:rPr lang="en-US" altLang="nl-NL" baseline="0" dirty="0" smtClean="0"/>
              <a:t> </a:t>
            </a:r>
            <a:r>
              <a:rPr lang="en-US" altLang="nl-NL" dirty="0" smtClean="0"/>
              <a:t>of the Netherlands is below sea level! </a:t>
            </a:r>
          </a:p>
          <a:p>
            <a:r>
              <a:rPr lang="en-US" sz="1200" kern="1200" dirty="0" smtClean="0">
                <a:solidFill>
                  <a:schemeClr val="tx1"/>
                </a:solidFill>
                <a:effectLst/>
                <a:latin typeface="+mn-lt"/>
                <a:ea typeface="+mn-ea"/>
                <a:cs typeface="+mn-cs"/>
              </a:rPr>
              <a:t>The Netherlands is very densely populated with 17.83 million inhabitants, which means an average of 523 persons per square kilometer.</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4</a:t>
            </a:fld>
            <a:endParaRPr lang="nl-NL"/>
          </a:p>
        </p:txBody>
      </p:sp>
    </p:spTree>
    <p:extLst>
      <p:ext uri="{BB962C8B-B14F-4D97-AF65-F5344CB8AC3E}">
        <p14:creationId xmlns:p14="http://schemas.microsoft.com/office/powerpoint/2010/main" val="3535411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51100" y="549275"/>
            <a:ext cx="4876800" cy="2744788"/>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Tulips,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windmills and wooden shoes. Holland is famous for it. But we don’t walk on wooden shoes every day… </a:t>
            </a:r>
            <a:r>
              <a:rPr lang="en-US" sz="1200" kern="1200" dirty="0" err="1" smtClean="0">
                <a:solidFill>
                  <a:schemeClr val="tx1"/>
                </a:solidFill>
                <a:effectLst/>
                <a:latin typeface="+mn-lt"/>
                <a:ea typeface="+mn-ea"/>
                <a:cs typeface="+mn-cs"/>
              </a:rPr>
              <a:t>Keukenhof</a:t>
            </a:r>
            <a:r>
              <a:rPr lang="en-US" sz="1200" kern="1200" dirty="0" smtClean="0">
                <a:solidFill>
                  <a:schemeClr val="tx1"/>
                </a:solidFill>
                <a:effectLst/>
                <a:latin typeface="+mn-lt"/>
                <a:ea typeface="+mn-ea"/>
                <a:cs typeface="+mn-cs"/>
              </a:rPr>
              <a:t> should be visited once in your lifetime.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New acquaintances should be greeted with a handshake. As for longer-term friends, a</a:t>
            </a:r>
            <a:r>
              <a:rPr lang="en-US" sz="1200" b="1" kern="1200" dirty="0" smtClean="0">
                <a:solidFill>
                  <a:schemeClr val="tx1"/>
                </a:solidFill>
                <a:effectLst/>
                <a:latin typeface="+mn-lt"/>
                <a:ea typeface="+mn-ea"/>
                <a:cs typeface="+mn-cs"/>
              </a:rPr>
              <a:t> 3-point kiss - that’s cheek-to-cheek-to-cheek, is commonplace</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Breakfast typically consists of a slice of bread with various toppings like HAGELSLAG different cheeses, peanut butter, treacle, and chocolate spread.</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Bikes (</a:t>
            </a:r>
            <a:r>
              <a:rPr lang="en-US" sz="1200" kern="1200" dirty="0" err="1" smtClean="0">
                <a:solidFill>
                  <a:schemeClr val="tx1"/>
                </a:solidFill>
                <a:effectLst/>
                <a:latin typeface="+mn-lt"/>
                <a:ea typeface="+mn-ea"/>
                <a:cs typeface="+mn-cs"/>
              </a:rPr>
              <a:t>fietsen</a:t>
            </a:r>
            <a:r>
              <a:rPr lang="en-US" sz="1200" kern="1200" dirty="0" smtClean="0">
                <a:solidFill>
                  <a:schemeClr val="tx1"/>
                </a:solidFill>
                <a:effectLst/>
                <a:latin typeface="+mn-lt"/>
                <a:ea typeface="+mn-ea"/>
                <a:cs typeface="+mn-cs"/>
              </a:rPr>
              <a:t>) are an inescapable part of Dutch culture. A typical bike comes with locks (at least 2), saddle bags for shopping, two bells to warn traffic, baby seats mounted at both ends and/or a </a:t>
            </a:r>
            <a:r>
              <a:rPr lang="en-US" sz="1200" kern="1200" dirty="0" err="1" smtClean="0">
                <a:solidFill>
                  <a:schemeClr val="tx1"/>
                </a:solidFill>
                <a:effectLst/>
                <a:latin typeface="+mn-lt"/>
                <a:ea typeface="+mn-ea"/>
                <a:cs typeface="+mn-cs"/>
              </a:rPr>
              <a:t>bakfiets</a:t>
            </a:r>
            <a:r>
              <a:rPr lang="en-US" sz="1200" kern="1200" dirty="0" smtClean="0">
                <a:solidFill>
                  <a:schemeClr val="tx1"/>
                </a:solidFill>
                <a:effectLst/>
                <a:latin typeface="+mn-lt"/>
                <a:ea typeface="+mn-ea"/>
                <a:cs typeface="+mn-cs"/>
              </a:rPr>
              <a:t> (sturdy wooden compartment for travel of pianos, dogs and children).  Watch our for e-bikes!! They are much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faster than you expect (old lady…). </a:t>
            </a:r>
          </a:p>
          <a:p>
            <a:r>
              <a:rPr lang="en-US" sz="1200" kern="1200" dirty="0" smtClean="0">
                <a:solidFill>
                  <a:schemeClr val="tx1"/>
                </a:solidFill>
                <a:effectLst/>
                <a:latin typeface="+mn-lt"/>
                <a:ea typeface="+mn-ea"/>
                <a:cs typeface="+mn-cs"/>
              </a:rPr>
              <a:t>We walk and drive right!</a:t>
            </a:r>
          </a:p>
          <a:p>
            <a:r>
              <a:rPr lang="en-US" sz="1200" kern="1200" dirty="0" smtClean="0">
                <a:solidFill>
                  <a:schemeClr val="tx1"/>
                </a:solidFill>
                <a:effectLst/>
                <a:latin typeface="+mn-lt"/>
                <a:ea typeface="+mn-ea"/>
                <a:cs typeface="+mn-cs"/>
              </a:rPr>
              <a:t>Scheduling-living by the diary. Don’t be surprised if a dinner with a Dutch friend is scheduled six weeks in advance. The Dutch live by schedules and are strict on adhering to them. Dutch people are never late for an appointment - so they'll expect you to take the same care with your timekeeping.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Dutch directness in the communication with foreigners regularly causes misunderstandings.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speak straightforward, in a friendly tone in rather short, clear, sober sentences lacking any form of politeness or courtesy. This naked style of conversation has its positive sides, as you can ask a Dutch person anything and know you’ll get </a:t>
            </a:r>
            <a:r>
              <a:rPr lang="en-US" sz="1200" i="1" kern="1200" dirty="0"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answer.</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they don't teach you in any integration class. When you walk into a shop, it's customary to greet the shop person with a simple 'hello' or 'good </a:t>
            </a:r>
            <a:r>
              <a:rPr lang="en-US" sz="1200" kern="1200" dirty="0" err="1" smtClean="0">
                <a:solidFill>
                  <a:schemeClr val="tx1"/>
                </a:solidFill>
                <a:effectLst/>
                <a:latin typeface="+mn-lt"/>
                <a:ea typeface="+mn-ea"/>
                <a:cs typeface="+mn-cs"/>
              </a:rPr>
              <a:t>daySame</a:t>
            </a:r>
            <a:r>
              <a:rPr lang="en-US" sz="1200" kern="1200" dirty="0" smtClean="0">
                <a:solidFill>
                  <a:schemeClr val="tx1"/>
                </a:solidFill>
                <a:effectLst/>
                <a:latin typeface="+mn-lt"/>
                <a:ea typeface="+mn-ea"/>
                <a:cs typeface="+mn-cs"/>
              </a:rPr>
              <a:t> goes when you walk into a waiting room full of people, say at the dentists or doctors office. And finally the same applies when you get into an elevator, and then to wish 'have a nice day' or' goodbye', when you or another exits the elevator.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Netherlands has an egalitarian society. Status and respect are obtained through study and work and not through family ties or old age. Every person is equal and should be treated accordingly, which may be difficult for foreigners to understand.</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Being very </a:t>
            </a:r>
            <a:r>
              <a:rPr lang="en-US" sz="1200" kern="1200" dirty="0" err="1" smtClean="0">
                <a:solidFill>
                  <a:schemeClr val="tx1"/>
                </a:solidFill>
                <a:effectLst/>
                <a:latin typeface="+mn-lt"/>
                <a:ea typeface="+mn-ea"/>
                <a:cs typeface="+mn-cs"/>
              </a:rPr>
              <a:t>organised</a:t>
            </a:r>
            <a:r>
              <a:rPr lang="en-US" sz="1200" kern="1200" dirty="0" smtClean="0">
                <a:solidFill>
                  <a:schemeClr val="tx1"/>
                </a:solidFill>
                <a:effectLst/>
                <a:latin typeface="+mn-lt"/>
                <a:ea typeface="+mn-ea"/>
                <a:cs typeface="+mn-cs"/>
              </a:rPr>
              <a:t> and time conscious, one may have to plan business appointments up to four weeks ahead, with bosses, clients and colleagues.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As for your private agenda, with some friends you may be expected to plan an evening at the cinema six weeks from today.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Dutch businessmen do not feel obligated to entertain foreign business visitors after business hours.</a:t>
            </a:r>
            <a:endParaRPr lang="nl-NL" sz="1200" kern="1200" dirty="0" smtClean="0">
              <a:solidFill>
                <a:schemeClr val="tx1"/>
              </a:solidFill>
              <a:effectLst/>
              <a:latin typeface="+mn-lt"/>
              <a:ea typeface="+mn-ea"/>
              <a:cs typeface="+mn-cs"/>
            </a:endParaRPr>
          </a:p>
          <a:p>
            <a:endParaRPr lang="en-US" dirty="0" smtClean="0"/>
          </a:p>
          <a:p>
            <a:r>
              <a:rPr lang="en-US" dirty="0" smtClean="0"/>
              <a:t>Consensus (the so-called Polder model)</a:t>
            </a:r>
          </a:p>
          <a:p>
            <a:r>
              <a:rPr lang="en-US" dirty="0" smtClean="0"/>
              <a:t>The Dutch are famous in the Western world for the many hours a week they spend in meetings. Decision-making processes are complex.</a:t>
            </a:r>
          </a:p>
          <a:p>
            <a:r>
              <a:rPr lang="en-US" dirty="0" smtClean="0"/>
              <a:t>Everyone involved needs to be heard. In the end a compromise will be reached in which everyone agrees. </a:t>
            </a:r>
          </a:p>
          <a:p>
            <a:endParaRPr lang="en-US"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1318016" rtl="0" eaLnBrk="1" fontAlgn="auto" latinLnBrk="0" hangingPunct="1">
              <a:lnSpc>
                <a:spcPct val="100000"/>
              </a:lnSpc>
              <a:spcBef>
                <a:spcPts val="0"/>
              </a:spcBef>
              <a:spcAft>
                <a:spcPts val="0"/>
              </a:spcAft>
              <a:buClrTx/>
              <a:buSzTx/>
              <a:buFontTx/>
              <a:buNone/>
              <a:tabLst/>
              <a:defRPr/>
            </a:pPr>
            <a:fld id="{B5FCD400-0A63-A649-A4DC-1FDB5485C06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18016"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058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Tulips,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windmills and wooden shoes. Holland is famous for it. But we don’t walk on wooden shoes every day… </a:t>
            </a:r>
            <a:r>
              <a:rPr lang="en-US" sz="1200" kern="1200" dirty="0" err="1" smtClean="0">
                <a:solidFill>
                  <a:schemeClr val="tx1"/>
                </a:solidFill>
                <a:effectLst/>
                <a:latin typeface="+mn-lt"/>
                <a:ea typeface="+mn-ea"/>
                <a:cs typeface="+mn-cs"/>
              </a:rPr>
              <a:t>Keukenhof</a:t>
            </a:r>
            <a:r>
              <a:rPr lang="en-US" sz="1200" kern="1200" dirty="0" smtClean="0">
                <a:solidFill>
                  <a:schemeClr val="tx1"/>
                </a:solidFill>
                <a:effectLst/>
                <a:latin typeface="+mn-lt"/>
                <a:ea typeface="+mn-ea"/>
                <a:cs typeface="+mn-cs"/>
              </a:rPr>
              <a:t> should be visited once in your lifetime.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New acquaintances should be greeted with a handshake. As for longer-term friends, a</a:t>
            </a:r>
            <a:r>
              <a:rPr lang="en-US" sz="1200" b="1" kern="1200" dirty="0" smtClean="0">
                <a:solidFill>
                  <a:schemeClr val="tx1"/>
                </a:solidFill>
                <a:effectLst/>
                <a:latin typeface="+mn-lt"/>
                <a:ea typeface="+mn-ea"/>
                <a:cs typeface="+mn-cs"/>
              </a:rPr>
              <a:t> 3-point kiss - that’s cheek-to-cheek-to-cheek, is commonplace</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Breakfast typically consists of a slice of bread with various toppings like HAGELSLAG different cheeses, peanut butter, treacle, and chocolate spread.</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Bikes (</a:t>
            </a:r>
            <a:r>
              <a:rPr lang="en-US" sz="1200" kern="1200" dirty="0" err="1" smtClean="0">
                <a:solidFill>
                  <a:schemeClr val="tx1"/>
                </a:solidFill>
                <a:effectLst/>
                <a:latin typeface="+mn-lt"/>
                <a:ea typeface="+mn-ea"/>
                <a:cs typeface="+mn-cs"/>
              </a:rPr>
              <a:t>fietsen</a:t>
            </a:r>
            <a:r>
              <a:rPr lang="en-US" sz="1200" kern="1200" dirty="0" smtClean="0">
                <a:solidFill>
                  <a:schemeClr val="tx1"/>
                </a:solidFill>
                <a:effectLst/>
                <a:latin typeface="+mn-lt"/>
                <a:ea typeface="+mn-ea"/>
                <a:cs typeface="+mn-cs"/>
              </a:rPr>
              <a:t>) are an inescapable part of Dutch culture. A typical bike comes with locks (at least 2), saddle bags for shopping, two bells to warn traffic, baby seats mounted at both ends and/or a </a:t>
            </a:r>
            <a:r>
              <a:rPr lang="en-US" sz="1200" kern="1200" dirty="0" err="1" smtClean="0">
                <a:solidFill>
                  <a:schemeClr val="tx1"/>
                </a:solidFill>
                <a:effectLst/>
                <a:latin typeface="+mn-lt"/>
                <a:ea typeface="+mn-ea"/>
                <a:cs typeface="+mn-cs"/>
              </a:rPr>
              <a:t>bakfiets</a:t>
            </a:r>
            <a:r>
              <a:rPr lang="en-US" sz="1200" kern="1200" dirty="0" smtClean="0">
                <a:solidFill>
                  <a:schemeClr val="tx1"/>
                </a:solidFill>
                <a:effectLst/>
                <a:latin typeface="+mn-lt"/>
                <a:ea typeface="+mn-ea"/>
                <a:cs typeface="+mn-cs"/>
              </a:rPr>
              <a:t> (sturdy wooden compartment for travel of pianos, dogs and children).  Watch our for e-bikes!! They are much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faster than you expect (old lady…). </a:t>
            </a:r>
          </a:p>
          <a:p>
            <a:r>
              <a:rPr lang="en-US" sz="1200" kern="1200" dirty="0" smtClean="0">
                <a:solidFill>
                  <a:schemeClr val="tx1"/>
                </a:solidFill>
                <a:effectLst/>
                <a:latin typeface="+mn-lt"/>
                <a:ea typeface="+mn-ea"/>
                <a:cs typeface="+mn-cs"/>
              </a:rPr>
              <a:t>We walk and drive right!</a:t>
            </a:r>
          </a:p>
          <a:p>
            <a:r>
              <a:rPr lang="en-US" sz="1200" kern="1200" dirty="0" smtClean="0">
                <a:solidFill>
                  <a:schemeClr val="tx1"/>
                </a:solidFill>
                <a:effectLst/>
                <a:latin typeface="+mn-lt"/>
                <a:ea typeface="+mn-ea"/>
                <a:cs typeface="+mn-cs"/>
              </a:rPr>
              <a:t>Scheduling-living by the diary. Don’t be surprised if a dinner with a Dutch friend is scheduled six weeks in advance. The Dutch live by schedules and are strict on adhering to them. Dutch people are never late for an appointment - so they'll expect you to take the same care with your timekeeping.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Dutch directness in the communication with foreigners regularly causes misunderstandings.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speak straightforward, in a friendly tone in rather short, clear, sober sentences lacking any form of politeness or courtesy. This naked style of conversation has its positive sides, as you can ask a Dutch person anything and know you’ll get </a:t>
            </a:r>
            <a:r>
              <a:rPr lang="en-US" sz="1200" i="1" kern="1200" dirty="0"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answer.</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they don't teach you in any integration class. When you walk into a shop, it's customary to greet the shop person with a simple 'hello' or 'good </a:t>
            </a:r>
            <a:r>
              <a:rPr lang="en-US" sz="1200" kern="1200" dirty="0" err="1" smtClean="0">
                <a:solidFill>
                  <a:schemeClr val="tx1"/>
                </a:solidFill>
                <a:effectLst/>
                <a:latin typeface="+mn-lt"/>
                <a:ea typeface="+mn-ea"/>
                <a:cs typeface="+mn-cs"/>
              </a:rPr>
              <a:t>daySame</a:t>
            </a:r>
            <a:r>
              <a:rPr lang="en-US" sz="1200" kern="1200" dirty="0" smtClean="0">
                <a:solidFill>
                  <a:schemeClr val="tx1"/>
                </a:solidFill>
                <a:effectLst/>
                <a:latin typeface="+mn-lt"/>
                <a:ea typeface="+mn-ea"/>
                <a:cs typeface="+mn-cs"/>
              </a:rPr>
              <a:t> goes when you walk into a waiting room full of people, say at the dentists or doctors office. And finally the same applies when you get into an elevator, and then to wish 'have a nice day' or' goodbye', when you or another exits the elevator.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Netherlands has an egalitarian society. Status and respect are obtained through study and work and not through family ties or old age. Every person is equal and should be treated accordingly, which may be difficult for foreigners to understand.</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Being very </a:t>
            </a:r>
            <a:r>
              <a:rPr lang="en-US" sz="1200" kern="1200" dirty="0" err="1" smtClean="0">
                <a:solidFill>
                  <a:schemeClr val="tx1"/>
                </a:solidFill>
                <a:effectLst/>
                <a:latin typeface="+mn-lt"/>
                <a:ea typeface="+mn-ea"/>
                <a:cs typeface="+mn-cs"/>
              </a:rPr>
              <a:t>organised</a:t>
            </a:r>
            <a:r>
              <a:rPr lang="en-US" sz="1200" kern="1200" dirty="0" smtClean="0">
                <a:solidFill>
                  <a:schemeClr val="tx1"/>
                </a:solidFill>
                <a:effectLst/>
                <a:latin typeface="+mn-lt"/>
                <a:ea typeface="+mn-ea"/>
                <a:cs typeface="+mn-cs"/>
              </a:rPr>
              <a:t> and time conscious, one may have to plan business appointments up to four weeks ahead, with bosses, clients and colleagues.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As for your private agenda, with some friends you may be expected to plan an evening at the cinema six weeks from today.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Dutch businessmen do not feel obligated to entertain foreign business visitors after business hours.</a:t>
            </a:r>
            <a:endParaRPr lang="nl-NL" sz="1200" kern="1200" dirty="0" smtClean="0">
              <a:solidFill>
                <a:schemeClr val="tx1"/>
              </a:solidFill>
              <a:effectLst/>
              <a:latin typeface="+mn-lt"/>
              <a:ea typeface="+mn-ea"/>
              <a:cs typeface="+mn-cs"/>
            </a:endParaRPr>
          </a:p>
          <a:p>
            <a:endParaRPr lang="en-US" dirty="0" smtClean="0"/>
          </a:p>
          <a:p>
            <a:r>
              <a:rPr lang="en-US" dirty="0" smtClean="0"/>
              <a:t>Consensus (the so-called Polder model)</a:t>
            </a:r>
          </a:p>
          <a:p>
            <a:r>
              <a:rPr lang="en-US" dirty="0" smtClean="0"/>
              <a:t>The Dutch are famous in the Western world for the many hours a week they spend in meetings. Decision-making processes are complex.</a:t>
            </a:r>
          </a:p>
          <a:p>
            <a:r>
              <a:rPr lang="en-US" dirty="0" smtClean="0"/>
              <a:t>Everyone involved needs to be heard. In the end a compromise will be reached in which everyone agrees. </a:t>
            </a:r>
          </a:p>
          <a:p>
            <a:endParaRPr lang="en-US" dirty="0" smtClean="0"/>
          </a:p>
          <a:p>
            <a:endParaRPr lang="nl-NL" dirty="0" smtClean="0"/>
          </a:p>
          <a:p>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6</a:t>
            </a:fld>
            <a:endParaRPr lang="nl-NL"/>
          </a:p>
        </p:txBody>
      </p:sp>
    </p:spTree>
    <p:extLst>
      <p:ext uri="{BB962C8B-B14F-4D97-AF65-F5344CB8AC3E}">
        <p14:creationId xmlns:p14="http://schemas.microsoft.com/office/powerpoint/2010/main" val="284420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8</a:t>
            </a:fld>
            <a:endParaRPr lang="nl-NL"/>
          </a:p>
        </p:txBody>
      </p:sp>
    </p:spTree>
    <p:extLst>
      <p:ext uri="{BB962C8B-B14F-4D97-AF65-F5344CB8AC3E}">
        <p14:creationId xmlns:p14="http://schemas.microsoft.com/office/powerpoint/2010/main" val="1207961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en-US" altLang="nl-NL" sz="1200" dirty="0" smtClean="0"/>
              <a:t>European statistics law alongside CBS law</a:t>
            </a:r>
          </a:p>
          <a:p>
            <a:pPr eaLnBrk="1" hangingPunct="1">
              <a:spcBef>
                <a:spcPct val="0"/>
              </a:spcBef>
            </a:pPr>
            <a:endParaRPr lang="en-US" altLang="nl-NL" sz="1200" dirty="0" smtClean="0"/>
          </a:p>
          <a:p>
            <a:pPr eaLnBrk="1" hangingPunct="1">
              <a:spcBef>
                <a:spcPct val="0"/>
              </a:spcBef>
            </a:pPr>
            <a:r>
              <a:rPr lang="en-US" altLang="nl-NL" sz="1200" dirty="0" smtClean="0"/>
              <a:t>CBS publishes everything</a:t>
            </a:r>
          </a:p>
          <a:p>
            <a:pPr eaLnBrk="1" hangingPunct="1">
              <a:spcBef>
                <a:spcPct val="0"/>
              </a:spcBef>
            </a:pPr>
            <a:endParaRPr lang="en-US" altLang="nl-NL" sz="1200" dirty="0" smtClean="0"/>
          </a:p>
          <a:p>
            <a:pPr eaLnBrk="1" hangingPunct="1">
              <a:spcBef>
                <a:spcPct val="0"/>
              </a:spcBef>
            </a:pPr>
            <a:r>
              <a:rPr lang="en-US" altLang="nl-NL" sz="1200" dirty="0" smtClean="0"/>
              <a:t>DG is not subordinate to minister</a:t>
            </a:r>
          </a:p>
          <a:p>
            <a:pPr eaLnBrk="1" hangingPunct="1">
              <a:spcBef>
                <a:spcPct val="0"/>
              </a:spcBef>
            </a:pPr>
            <a:endParaRPr lang="en-US" altLang="nl-NL" sz="1200" dirty="0" smtClean="0"/>
          </a:p>
          <a:p>
            <a:pPr eaLnBrk="1" hangingPunct="1">
              <a:spcBef>
                <a:spcPct val="0"/>
              </a:spcBef>
            </a:pPr>
            <a:r>
              <a:rPr lang="en-US" altLang="nl-NL" sz="1200" dirty="0" smtClean="0"/>
              <a:t>No information traceable to individuals or companies </a:t>
            </a:r>
            <a:endParaRPr lang="nl-NL" altLang="nl-NL" sz="1600" baseline="0" dirty="0" smtClean="0"/>
          </a:p>
          <a:p>
            <a:endParaRPr lang="nl-NL"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9</a:t>
            </a:fld>
            <a:endParaRPr lang="nl-NL"/>
          </a:p>
        </p:txBody>
      </p:sp>
    </p:spTree>
    <p:extLst>
      <p:ext uri="{BB962C8B-B14F-4D97-AF65-F5344CB8AC3E}">
        <p14:creationId xmlns:p14="http://schemas.microsoft.com/office/powerpoint/2010/main" val="419417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51100" y="549275"/>
            <a:ext cx="4876800" cy="2744788"/>
          </a:xfrm>
        </p:spPr>
      </p:sp>
      <p:sp>
        <p:nvSpPr>
          <p:cNvPr id="3" name="Tijdelijke aanduiding voor notities 2"/>
          <p:cNvSpPr>
            <a:spLocks noGrp="1"/>
          </p:cNvSpPr>
          <p:nvPr>
            <p:ph type="body" idx="1"/>
          </p:nvPr>
        </p:nvSpPr>
        <p:spPr/>
        <p:txBody>
          <a:bodyPr/>
          <a:lstStyle/>
          <a:p>
            <a:r>
              <a:rPr lang="nl-NL" dirty="0" smtClean="0"/>
              <a:t>Veel papierwerk,</a:t>
            </a:r>
            <a:r>
              <a:rPr lang="nl-NL" baseline="0" dirty="0" smtClean="0"/>
              <a:t> vrachtwagens vol. Nog geen computers…</a:t>
            </a:r>
            <a:endParaRPr lang="nl-NL" dirty="0"/>
          </a:p>
        </p:txBody>
      </p:sp>
      <p:sp>
        <p:nvSpPr>
          <p:cNvPr id="4" name="Tijdelijke aanduiding voor dianummer 3"/>
          <p:cNvSpPr>
            <a:spLocks noGrp="1"/>
          </p:cNvSpPr>
          <p:nvPr>
            <p:ph type="sldNum" sz="quarter" idx="10"/>
          </p:nvPr>
        </p:nvSpPr>
        <p:spPr/>
        <p:txBody>
          <a:bodyPr/>
          <a:lstStyle/>
          <a:p>
            <a:pPr marL="0" marR="0" lvl="0" indent="0" algn="r" defTabSz="1318016" rtl="0" eaLnBrk="1" fontAlgn="auto" latinLnBrk="0" hangingPunct="1">
              <a:lnSpc>
                <a:spcPct val="100000"/>
              </a:lnSpc>
              <a:spcBef>
                <a:spcPts val="0"/>
              </a:spcBef>
              <a:spcAft>
                <a:spcPts val="0"/>
              </a:spcAft>
              <a:buClrTx/>
              <a:buSzTx/>
              <a:buFontTx/>
              <a:buNone/>
              <a:tabLst/>
              <a:defRPr/>
            </a:pPr>
            <a:fld id="{B5FCD400-0A63-A649-A4DC-1FDB5485C06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18016"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9264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451100" y="549275"/>
            <a:ext cx="4876800" cy="2744788"/>
          </a:xfrm>
        </p:spPr>
      </p:sp>
      <p:sp>
        <p:nvSpPr>
          <p:cNvPr id="3" name="Tijdelijke aanduiding voor notities 2"/>
          <p:cNvSpPr>
            <a:spLocks noGrp="1"/>
          </p:cNvSpPr>
          <p:nvPr>
            <p:ph type="body" idx="1"/>
          </p:nvPr>
        </p:nvSpPr>
        <p:spPr/>
        <p:txBody>
          <a:bodyPr/>
          <a:lstStyle/>
          <a:p>
            <a:r>
              <a:rPr lang="nl-NL" dirty="0" err="1" smtClean="0"/>
              <a:t>Our</a:t>
            </a:r>
            <a:r>
              <a:rPr lang="nl-NL" dirty="0" smtClean="0"/>
              <a:t> state of </a:t>
            </a:r>
            <a:r>
              <a:rPr lang="nl-NL" dirty="0" err="1" smtClean="0"/>
              <a:t>the</a:t>
            </a:r>
            <a:r>
              <a:rPr lang="nl-NL" dirty="0" smtClean="0"/>
              <a:t> art </a:t>
            </a:r>
            <a:r>
              <a:rPr lang="nl-NL" dirty="0" err="1" smtClean="0"/>
              <a:t>newsroom</a:t>
            </a:r>
            <a:r>
              <a:rPr lang="nl-NL" dirty="0" smtClean="0"/>
              <a:t> was </a:t>
            </a:r>
            <a:r>
              <a:rPr lang="nl-NL" dirty="0" err="1" smtClean="0"/>
              <a:t>opened</a:t>
            </a:r>
            <a:r>
              <a:rPr lang="nl-NL" baseline="0" dirty="0" smtClean="0"/>
              <a:t> at </a:t>
            </a:r>
            <a:r>
              <a:rPr lang="nl-NL" baseline="0" dirty="0" err="1" smtClean="0"/>
              <a:t>the</a:t>
            </a:r>
            <a:r>
              <a:rPr lang="nl-NL" baseline="0" dirty="0" smtClean="0"/>
              <a:t> end of 2015. It has </a:t>
            </a:r>
            <a:r>
              <a:rPr lang="nl-NL" baseline="0" dirty="0" err="1" smtClean="0"/>
              <a:t>its</a:t>
            </a:r>
            <a:r>
              <a:rPr lang="nl-NL" baseline="0" dirty="0" smtClean="0"/>
              <a:t> </a:t>
            </a:r>
            <a:r>
              <a:rPr lang="nl-NL" baseline="0" dirty="0" err="1" smtClean="0"/>
              <a:t>own</a:t>
            </a:r>
            <a:r>
              <a:rPr lang="nl-NL" baseline="0" dirty="0" smtClean="0"/>
              <a:t> studio </a:t>
            </a:r>
            <a:r>
              <a:rPr lang="nl-NL" baseline="0" dirty="0" err="1" smtClean="0"/>
              <a:t>facilities</a:t>
            </a:r>
            <a:r>
              <a:rPr lang="nl-NL" baseline="0" dirty="0" smtClean="0"/>
              <a:t>. </a:t>
            </a:r>
            <a:r>
              <a:rPr lang="nl-NL" baseline="0" dirty="0" err="1" smtClean="0"/>
              <a:t>You</a:t>
            </a:r>
            <a:r>
              <a:rPr lang="nl-NL" baseline="0" dirty="0" smtClean="0"/>
              <a:t> </a:t>
            </a:r>
            <a:r>
              <a:rPr lang="nl-NL" baseline="0" dirty="0" err="1" smtClean="0"/>
              <a:t>will</a:t>
            </a:r>
            <a:r>
              <a:rPr lang="nl-NL" baseline="0" dirty="0" smtClean="0"/>
              <a:t> </a:t>
            </a:r>
            <a:r>
              <a:rPr lang="nl-NL" baseline="0" dirty="0" err="1" smtClean="0"/>
              <a:t>receive</a:t>
            </a:r>
            <a:r>
              <a:rPr lang="nl-NL" baseline="0" dirty="0" smtClean="0"/>
              <a:t>/have been on a tour.</a:t>
            </a:r>
          </a:p>
          <a:p>
            <a:r>
              <a:rPr lang="nl-NL" baseline="0" dirty="0" smtClean="0"/>
              <a:t>New concept (</a:t>
            </a:r>
            <a:r>
              <a:rPr lang="nl-NL" baseline="0" dirty="0" err="1" smtClean="0"/>
              <a:t>combining</a:t>
            </a:r>
            <a:r>
              <a:rPr lang="nl-NL" baseline="0" dirty="0" smtClean="0"/>
              <a:t> </a:t>
            </a:r>
            <a:r>
              <a:rPr lang="nl-NL" baseline="0" dirty="0" err="1" smtClean="0"/>
              <a:t>the</a:t>
            </a:r>
            <a:r>
              <a:rPr lang="nl-NL" baseline="0" dirty="0" smtClean="0"/>
              <a:t> </a:t>
            </a:r>
            <a:r>
              <a:rPr lang="nl-NL" baseline="0" dirty="0" err="1" smtClean="0"/>
              <a:t>success</a:t>
            </a:r>
            <a:r>
              <a:rPr lang="nl-NL" baseline="0" dirty="0" smtClean="0"/>
              <a:t> of CNN </a:t>
            </a:r>
            <a:r>
              <a:rPr lang="nl-NL" baseline="0" dirty="0" err="1" smtClean="0"/>
              <a:t>and</a:t>
            </a:r>
            <a:r>
              <a:rPr lang="nl-NL" baseline="0" dirty="0" smtClean="0"/>
              <a:t> google), </a:t>
            </a:r>
            <a:r>
              <a:rPr lang="nl-NL" baseline="0" dirty="0" err="1" smtClean="0"/>
              <a:t>great</a:t>
            </a:r>
            <a:r>
              <a:rPr lang="nl-NL" baseline="0" dirty="0" smtClean="0"/>
              <a:t> </a:t>
            </a:r>
            <a:r>
              <a:rPr lang="nl-NL" baseline="0" dirty="0" err="1" smtClean="0"/>
              <a:t>success</a:t>
            </a:r>
            <a:r>
              <a:rPr lang="nl-NL" baseline="0" dirty="0" smtClean="0"/>
              <a:t> </a:t>
            </a:r>
            <a:r>
              <a:rPr lang="nl-NL" baseline="0" dirty="0" err="1" smtClean="0"/>
              <a:t>nationally</a:t>
            </a:r>
            <a:r>
              <a:rPr lang="nl-NL" baseline="0" dirty="0" smtClean="0"/>
              <a:t> (</a:t>
            </a:r>
            <a:r>
              <a:rPr lang="nl-NL" baseline="0" dirty="0" err="1" smtClean="0"/>
              <a:t>other</a:t>
            </a:r>
            <a:r>
              <a:rPr lang="nl-NL" baseline="0" dirty="0" smtClean="0"/>
              <a:t> </a:t>
            </a:r>
            <a:r>
              <a:rPr lang="nl-NL" baseline="0" dirty="0" err="1" smtClean="0"/>
              <a:t>government</a:t>
            </a:r>
            <a:r>
              <a:rPr lang="nl-NL" baseline="0" dirty="0" smtClean="0"/>
              <a:t> </a:t>
            </a:r>
            <a:r>
              <a:rPr lang="nl-NL" baseline="0" dirty="0" err="1" smtClean="0"/>
              <a:t>organisations</a:t>
            </a:r>
            <a:r>
              <a:rPr lang="nl-NL" baseline="0" dirty="0" smtClean="0"/>
              <a:t>), </a:t>
            </a:r>
            <a:r>
              <a:rPr lang="nl-NL" baseline="0" dirty="0" err="1" smtClean="0"/>
              <a:t>and</a:t>
            </a:r>
            <a:r>
              <a:rPr lang="nl-NL" baseline="0" dirty="0" smtClean="0"/>
              <a:t> </a:t>
            </a:r>
            <a:r>
              <a:rPr lang="nl-NL" baseline="0" dirty="0" err="1" smtClean="0"/>
              <a:t>internationally</a:t>
            </a:r>
            <a:r>
              <a:rPr lang="nl-NL" baseline="0" dirty="0" smtClean="0"/>
              <a:t> (</a:t>
            </a:r>
            <a:r>
              <a:rPr lang="nl-NL" baseline="0" dirty="0" err="1" smtClean="0"/>
              <a:t>other</a:t>
            </a:r>
            <a:r>
              <a:rPr lang="nl-NL" baseline="0" dirty="0" smtClean="0"/>
              <a:t> </a:t>
            </a:r>
            <a:r>
              <a:rPr lang="nl-NL" baseline="0" dirty="0" err="1" smtClean="0"/>
              <a:t>NSIs</a:t>
            </a:r>
            <a:r>
              <a:rPr lang="nl-NL" baseline="0" dirty="0" smtClean="0"/>
              <a:t>)</a:t>
            </a:r>
            <a:endParaRPr lang="nl-NL" dirty="0" smtClean="0"/>
          </a:p>
        </p:txBody>
      </p:sp>
      <p:sp>
        <p:nvSpPr>
          <p:cNvPr id="4" name="Tijdelijke aanduiding voor dianummer 3"/>
          <p:cNvSpPr>
            <a:spLocks noGrp="1"/>
          </p:cNvSpPr>
          <p:nvPr>
            <p:ph type="sldNum" sz="quarter" idx="10"/>
          </p:nvPr>
        </p:nvSpPr>
        <p:spPr/>
        <p:txBody>
          <a:bodyPr/>
          <a:lstStyle/>
          <a:p>
            <a:pPr marL="0" marR="0" lvl="0" indent="0" algn="r" defTabSz="1318016" rtl="0" eaLnBrk="1" fontAlgn="auto" latinLnBrk="0" hangingPunct="1">
              <a:lnSpc>
                <a:spcPct val="100000"/>
              </a:lnSpc>
              <a:spcBef>
                <a:spcPts val="0"/>
              </a:spcBef>
              <a:spcAft>
                <a:spcPts val="0"/>
              </a:spcAft>
              <a:buClrTx/>
              <a:buSzTx/>
              <a:buFontTx/>
              <a:buNone/>
              <a:tabLst/>
              <a:defRPr/>
            </a:pPr>
            <a:fld id="{B5FCD400-0A63-A649-A4DC-1FDB5485C06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18016"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1325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1">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492201" y="766684"/>
            <a:ext cx="2236528" cy="3436425"/>
          </a:xfrm>
          <a:prstGeom prst="rect">
            <a:avLst/>
          </a:prstGeom>
        </p:spPr>
      </p:pic>
    </p:spTree>
    <p:extLst>
      <p:ext uri="{BB962C8B-B14F-4D97-AF65-F5344CB8AC3E}">
        <p14:creationId xmlns:p14="http://schemas.microsoft.com/office/powerpoint/2010/main" val="2303433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clusie blauw">
    <p:spTree>
      <p:nvGrpSpPr>
        <p:cNvPr id="1" name=""/>
        <p:cNvGrpSpPr/>
        <p:nvPr/>
      </p:nvGrpSpPr>
      <p:grpSpPr>
        <a:xfrm>
          <a:off x="0" y="0"/>
          <a:ext cx="0" cy="0"/>
          <a:chOff x="0" y="0"/>
          <a:chExt cx="0" cy="0"/>
        </a:xfrm>
      </p:grpSpPr>
      <p:sp>
        <p:nvSpPr>
          <p:cNvPr id="4" name="Rechthoek 3"/>
          <p:cNvSpPr/>
          <p:nvPr userDrawn="1"/>
        </p:nvSpPr>
        <p:spPr>
          <a:xfrm>
            <a:off x="0"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lvl1pPr>
              <a:defRPr>
                <a:solidFill>
                  <a:schemeClr val="bg1"/>
                </a:solidFill>
              </a:defRPr>
            </a:lvl1pPr>
          </a:lstStyle>
          <a:p>
            <a:pPr algn="ctr"/>
            <a:fld id="{845CA951-4815-4987-9CD6-BB5D6648C0B5}" type="slidenum">
              <a:rPr lang="nl-NL" sz="1200" smtClean="0"/>
              <a:pPr algn="ctr"/>
              <a:t>‹nr.›</a:t>
            </a:fld>
            <a:endParaRPr lang="nl-NL" sz="1200" dirty="0"/>
          </a:p>
        </p:txBody>
      </p:sp>
      <p:sp>
        <p:nvSpPr>
          <p:cNvPr id="2" name="Titel 1"/>
          <p:cNvSpPr>
            <a:spLocks noGrp="1"/>
          </p:cNvSpPr>
          <p:nvPr>
            <p:ph type="title" hasCustomPrompt="1"/>
          </p:nvPr>
        </p:nvSpPr>
        <p:spPr>
          <a:xfrm>
            <a:off x="457200" y="206374"/>
            <a:ext cx="7715746" cy="936000"/>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a:solidFill>
                  <a:schemeClr val="bg1"/>
                </a:solidFill>
              </a:rPr>
              <a:t>Conclusies / trends / …</a:t>
            </a:r>
          </a:p>
        </p:txBody>
      </p:sp>
      <p:sp>
        <p:nvSpPr>
          <p:cNvPr id="9" name="Tijdelijke aanduiding voor tekst 8"/>
          <p:cNvSpPr>
            <a:spLocks noGrp="1"/>
          </p:cNvSpPr>
          <p:nvPr>
            <p:ph type="body" sz="quarter" idx="13" hasCustomPrompt="1"/>
          </p:nvPr>
        </p:nvSpPr>
        <p:spPr>
          <a:xfrm>
            <a:off x="467544" y="1214041"/>
            <a:ext cx="7704137" cy="3382963"/>
          </a:xfrm>
          <a:prstGeom prst="rect">
            <a:avLst/>
          </a:prstGeom>
        </p:spPr>
        <p:txBody>
          <a:bodyPr/>
          <a:lstStyle>
            <a:lvl1pPr marL="342900" indent="-342900">
              <a:buFont typeface="Calibri" pitchFamily="34" charset="0"/>
              <a:buChar char="─"/>
              <a:defRPr sz="2400" b="0">
                <a:solidFill>
                  <a:schemeClr val="bg1"/>
                </a:solidFill>
              </a:defRPr>
            </a:lvl1pPr>
            <a:lvl2pPr marL="457200" indent="0">
              <a:buFont typeface="Calibri" pitchFamily="34" charset="0"/>
              <a:buNone/>
              <a:defRPr>
                <a:solidFill>
                  <a:schemeClr val="bg1"/>
                </a:solidFill>
              </a:defRPr>
            </a:lvl2pPr>
            <a:lvl3pPr marL="914400" indent="0">
              <a:buFont typeface="Calibri" pitchFamily="34" charset="0"/>
              <a:buNone/>
              <a:defRPr>
                <a:solidFill>
                  <a:schemeClr val="bg1"/>
                </a:solidFill>
              </a:defRPr>
            </a:lvl3pPr>
            <a:lvl4pPr marL="1371600" indent="0">
              <a:buFont typeface="Calibri" pitchFamily="34" charset="0"/>
              <a:buNone/>
              <a:defRPr>
                <a:solidFill>
                  <a:schemeClr val="bg1"/>
                </a:solidFill>
              </a:defRPr>
            </a:lvl4pPr>
            <a:lvl5pPr marL="1828800" indent="0">
              <a:buFont typeface="Calibri" pitchFamily="34" charset="0"/>
              <a:buNone/>
              <a:defRPr>
                <a:solidFill>
                  <a:schemeClr val="bg1"/>
                </a:solidFill>
              </a:defRPr>
            </a:lvl5pPr>
          </a:lstStyle>
          <a:p>
            <a:pPr lvl="0"/>
            <a:r>
              <a:rPr lang="nl-NL" dirty="0"/>
              <a:t>Korte opsomming van conclusies</a:t>
            </a:r>
          </a:p>
        </p:txBody>
      </p:sp>
    </p:spTree>
    <p:extLst>
      <p:ext uri="{BB962C8B-B14F-4D97-AF65-F5344CB8AC3E}">
        <p14:creationId xmlns:p14="http://schemas.microsoft.com/office/powerpoint/2010/main" val="99636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clusie wi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203325"/>
            <a:ext cx="7704087" cy="3455988"/>
          </a:xfrm>
          <a:prstGeom prst="rect">
            <a:avLst/>
          </a:prstGeom>
        </p:spPr>
        <p:txBody>
          <a:bodyPr/>
          <a:lstStyle>
            <a:lvl1pPr marL="342900" indent="-342900">
              <a:buFont typeface="Calibri" pitchFamily="34" charset="0"/>
              <a:buChar char="─"/>
              <a:defRPr lang="nl-NL" sz="2400" b="0" kern="1200" spc="40" baseline="0" dirty="0" smtClean="0">
                <a:solidFill>
                  <a:srgbClr val="271D6C"/>
                </a:solidFill>
                <a:latin typeface="Calibri" pitchFamily="34" charset="0"/>
                <a:ea typeface="+mn-ea"/>
                <a:cs typeface="+mn-cs"/>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a:solidFill>
                  <a:srgbClr val="271D6C"/>
                </a:solidFill>
              </a:rPr>
              <a:t>Korte opsomming van conclusies</a:t>
            </a:r>
          </a:p>
        </p:txBody>
      </p:sp>
      <p:sp>
        <p:nvSpPr>
          <p:cNvPr id="6" name="Tijdelijke aanduiding voor tekst 5"/>
          <p:cNvSpPr>
            <a:spLocks noGrp="1"/>
          </p:cNvSpPr>
          <p:nvPr>
            <p:ph type="body" sz="quarter" idx="12" hasCustomPrompt="1"/>
          </p:nvPr>
        </p:nvSpPr>
        <p:spPr>
          <a:xfrm>
            <a:off x="468313" y="195263"/>
            <a:ext cx="7704087" cy="936327"/>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Conclusie / trends / …</a:t>
            </a:r>
          </a:p>
        </p:txBody>
      </p:sp>
    </p:spTree>
    <p:extLst>
      <p:ext uri="{BB962C8B-B14F-4D97-AF65-F5344CB8AC3E}">
        <p14:creationId xmlns:p14="http://schemas.microsoft.com/office/powerpoint/2010/main" val="4096824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inde_N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300" y="3672000"/>
            <a:ext cx="7166794" cy="842312"/>
          </a:xfrm>
          <a:prstGeom prst="rect">
            <a:avLst/>
          </a:prstGeom>
        </p:spPr>
      </p:pic>
    </p:spTree>
    <p:extLst>
      <p:ext uri="{BB962C8B-B14F-4D97-AF65-F5344CB8AC3E}">
        <p14:creationId xmlns:p14="http://schemas.microsoft.com/office/powerpoint/2010/main" val="501583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nde_UK">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735" y="3672000"/>
            <a:ext cx="7167542" cy="842400"/>
          </a:xfrm>
          <a:prstGeom prst="rect">
            <a:avLst/>
          </a:prstGeom>
        </p:spPr>
      </p:pic>
    </p:spTree>
    <p:extLst>
      <p:ext uri="{BB962C8B-B14F-4D97-AF65-F5344CB8AC3E}">
        <p14:creationId xmlns:p14="http://schemas.microsoft.com/office/powerpoint/2010/main" val="3308633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899592" y="249492"/>
            <a:ext cx="7128792" cy="648072"/>
          </a:xfrm>
          <a:prstGeom prst="rect">
            <a:avLst/>
          </a:prstGeom>
        </p:spPr>
        <p:txBody>
          <a:bodyPr/>
          <a:lstStyle/>
          <a:p>
            <a:r>
              <a:rPr lang="nl-NL" smtClean="0"/>
              <a:t>Klik om de stijl te bewerken</a:t>
            </a:r>
            <a:endParaRPr lang="en-GB" dirty="0"/>
          </a:p>
        </p:txBody>
      </p:sp>
      <p:sp>
        <p:nvSpPr>
          <p:cNvPr id="3" name="Tijdelijke aanduiding voor inhoud 2"/>
          <p:cNvSpPr>
            <a:spLocks noGrp="1"/>
          </p:cNvSpPr>
          <p:nvPr>
            <p:ph idx="1"/>
          </p:nvPr>
        </p:nvSpPr>
        <p:spPr>
          <a:xfrm>
            <a:off x="422276" y="1200150"/>
            <a:ext cx="8416925" cy="3657600"/>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Tree>
    <p:extLst>
      <p:ext uri="{BB962C8B-B14F-4D97-AF65-F5344CB8AC3E}">
        <p14:creationId xmlns:p14="http://schemas.microsoft.com/office/powerpoint/2010/main" val="4223840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Opsomming nummerin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707653"/>
            <a:ext cx="7632079" cy="2951659"/>
          </a:xfrm>
          <a:prstGeom prst="rect">
            <a:avLst/>
          </a:prstGeom>
        </p:spPr>
        <p:txBody>
          <a:bodyPr/>
          <a:lstStyle>
            <a:lvl1pPr marL="457200" indent="-457200">
              <a:buFont typeface="+mj-lt"/>
              <a:buAutoNum type="arabicPeriod"/>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met nummering</a:t>
            </a:r>
          </a:p>
        </p:txBody>
      </p:sp>
      <p:sp>
        <p:nvSpPr>
          <p:cNvPr id="5" name="Tijdelijke aanduiding voor tekst 9"/>
          <p:cNvSpPr>
            <a:spLocks noGrp="1"/>
          </p:cNvSpPr>
          <p:nvPr>
            <p:ph type="body" sz="quarter" idx="12" hasCustomPrompt="1"/>
          </p:nvPr>
        </p:nvSpPr>
        <p:spPr>
          <a:xfrm>
            <a:off x="467544" y="1203598"/>
            <a:ext cx="7632848" cy="426591"/>
          </a:xfrm>
          <a:prstGeom prst="rect">
            <a:avLst/>
          </a:prstGeom>
        </p:spPr>
        <p:txBody>
          <a:bodyPr/>
          <a:lstStyle>
            <a:lvl1pPr marL="0" indent="0">
              <a:buNone/>
              <a:defRPr sz="2400" b="1" i="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Subkop</a:t>
            </a:r>
          </a:p>
        </p:txBody>
      </p:sp>
      <p:sp>
        <p:nvSpPr>
          <p:cNvPr id="7"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18119797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Samenwerking groen">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BAB89908-CDEA-400D-B79F-AD8659F15E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 t="10011" r="-417" b="3058"/>
          <a:stretch/>
        </p:blipFill>
        <p:spPr>
          <a:xfrm>
            <a:off x="-72411" y="-20538"/>
            <a:ext cx="8892883" cy="5205590"/>
          </a:xfrm>
          <a:prstGeom prst="rect">
            <a:avLst/>
          </a:prstGeom>
        </p:spPr>
      </p:pic>
      <p:pic>
        <p:nvPicPr>
          <p:cNvPr id="13" name="Afbeelding 12">
            <a:extLst>
              <a:ext uri="{FF2B5EF4-FFF2-40B4-BE49-F238E27FC236}">
                <a16:creationId xmlns:a16="http://schemas.microsoft.com/office/drawing/2014/main" id="{47AA015C-4E5D-4516-9D39-3A8712C6F579}"/>
              </a:ext>
            </a:extLst>
          </p:cNvPr>
          <p:cNvPicPr>
            <a:picLocks noChangeAspect="1"/>
          </p:cNvPicPr>
          <p:nvPr userDrawn="1"/>
        </p:nvPicPr>
        <p:blipFill>
          <a:blip r:embed="rId3"/>
          <a:stretch>
            <a:fillRect/>
          </a:stretch>
        </p:blipFill>
        <p:spPr>
          <a:xfrm>
            <a:off x="7913227" y="3073050"/>
            <a:ext cx="839700" cy="780429"/>
          </a:xfrm>
          <a:prstGeom prst="rect">
            <a:avLst/>
          </a:prstGeom>
        </p:spPr>
      </p:pic>
      <p:sp>
        <p:nvSpPr>
          <p:cNvPr id="15" name="Rechthoek: afgeronde hoeken 14">
            <a:extLst>
              <a:ext uri="{FF2B5EF4-FFF2-40B4-BE49-F238E27FC236}">
                <a16:creationId xmlns:a16="http://schemas.microsoft.com/office/drawing/2014/main" id="{BC5F6BCA-C599-43A3-ABC8-960592B72751}"/>
              </a:ext>
            </a:extLst>
          </p:cNvPr>
          <p:cNvSpPr/>
          <p:nvPr userDrawn="1"/>
        </p:nvSpPr>
        <p:spPr>
          <a:xfrm>
            <a:off x="6824199" y="3853480"/>
            <a:ext cx="2047098" cy="596544"/>
          </a:xfrm>
          <a:prstGeom prst="roundRect">
            <a:avLst>
              <a:gd name="adj" fmla="val 7199"/>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778FD287-3573-4235-AB96-9C12C5425FFB}"/>
              </a:ext>
            </a:extLst>
          </p:cNvPr>
          <p:cNvSpPr/>
          <p:nvPr userDrawn="1"/>
        </p:nvSpPr>
        <p:spPr>
          <a:xfrm>
            <a:off x="8752927" y="476"/>
            <a:ext cx="408796" cy="51425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nl-NL" sz="500" dirty="0"/>
          </a:p>
        </p:txBody>
      </p:sp>
      <p:sp>
        <p:nvSpPr>
          <p:cNvPr id="12" name="Tijdelijke aanduiding voor tekst 9">
            <a:extLst>
              <a:ext uri="{FF2B5EF4-FFF2-40B4-BE49-F238E27FC236}">
                <a16:creationId xmlns:a16="http://schemas.microsoft.com/office/drawing/2014/main" id="{7EA53FF9-1EEF-405E-9A13-9FFF7B233086}"/>
              </a:ext>
            </a:extLst>
          </p:cNvPr>
          <p:cNvSpPr>
            <a:spLocks noGrp="1"/>
          </p:cNvSpPr>
          <p:nvPr>
            <p:ph type="body" sz="quarter" idx="13" hasCustomPrompt="1"/>
          </p:nvPr>
        </p:nvSpPr>
        <p:spPr>
          <a:xfrm>
            <a:off x="467544" y="3723878"/>
            <a:ext cx="5976664" cy="936104"/>
          </a:xfrm>
          <a:prstGeom prst="rect">
            <a:avLst/>
          </a:prstGeom>
        </p:spPr>
        <p:txBody>
          <a:bodyPr>
            <a:normAutofit/>
          </a:bodyPr>
          <a:lstStyle>
            <a:lvl1pPr marL="0" indent="0">
              <a:buNone/>
              <a:defRPr sz="2400" spc="4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
        <p:nvSpPr>
          <p:cNvPr id="17" name="Tijdelijke aanduiding voor tekst 9">
            <a:extLst>
              <a:ext uri="{FF2B5EF4-FFF2-40B4-BE49-F238E27FC236}">
                <a16:creationId xmlns:a16="http://schemas.microsoft.com/office/drawing/2014/main" id="{1B8DA34A-F101-45CA-BE0B-284DCD377773}"/>
              </a:ext>
            </a:extLst>
          </p:cNvPr>
          <p:cNvSpPr>
            <a:spLocks noGrp="1"/>
          </p:cNvSpPr>
          <p:nvPr>
            <p:ph type="body" sz="quarter" idx="14" hasCustomPrompt="1"/>
          </p:nvPr>
        </p:nvSpPr>
        <p:spPr>
          <a:xfrm>
            <a:off x="467544" y="339502"/>
            <a:ext cx="7776864" cy="2880320"/>
          </a:xfrm>
          <a:prstGeom prst="rect">
            <a:avLst/>
          </a:prstGeom>
        </p:spPr>
        <p:txBody>
          <a:bodyPr/>
          <a:lstStyle>
            <a:lvl1pPr marL="0" indent="0">
              <a:lnSpc>
                <a:spcPct val="70000"/>
              </a:lnSpc>
              <a:buNone/>
              <a:defRPr sz="4000" b="1" i="0" spc="6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a:t>
            </a:r>
          </a:p>
        </p:txBody>
      </p:sp>
      <p:pic>
        <p:nvPicPr>
          <p:cNvPr id="2" name="Afbeelding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76256" y="3912794"/>
            <a:ext cx="1825846" cy="477915"/>
          </a:xfrm>
          <a:prstGeom prst="rect">
            <a:avLst/>
          </a:prstGeom>
        </p:spPr>
      </p:pic>
    </p:spTree>
    <p:extLst>
      <p:ext uri="{BB962C8B-B14F-4D97-AF65-F5344CB8AC3E}">
        <p14:creationId xmlns:p14="http://schemas.microsoft.com/office/powerpoint/2010/main" val="38487016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amenwerking titel">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02F9B86D-17AC-4EB8-8901-463B4404571B}"/>
              </a:ext>
            </a:extLst>
          </p:cNvPr>
          <p:cNvGrpSpPr>
            <a:grpSpLocks noChangeAspect="1"/>
          </p:cNvGrpSpPr>
          <p:nvPr userDrawn="1"/>
        </p:nvGrpSpPr>
        <p:grpSpPr bwMode="auto">
          <a:xfrm>
            <a:off x="1259632" y="1429340"/>
            <a:ext cx="1211459" cy="1861467"/>
            <a:chOff x="2200" y="483"/>
            <a:chExt cx="1409" cy="2165"/>
          </a:xfrm>
        </p:grpSpPr>
        <p:sp>
          <p:nvSpPr>
            <p:cNvPr id="7" name="AutoShape 3">
              <a:extLst>
                <a:ext uri="{FF2B5EF4-FFF2-40B4-BE49-F238E27FC236}">
                  <a16:creationId xmlns:a16="http://schemas.microsoft.com/office/drawing/2014/main" id="{C6C5D8E2-9222-4107-A38D-BDADEE2D3E5F}"/>
                </a:ext>
              </a:extLst>
            </p:cNvPr>
            <p:cNvSpPr>
              <a:spLocks noChangeAspect="1" noChangeArrowheads="1" noTextEdit="1"/>
            </p:cNvSpPr>
            <p:nvPr/>
          </p:nvSpPr>
          <p:spPr bwMode="auto">
            <a:xfrm>
              <a:off x="2200" y="483"/>
              <a:ext cx="1409" cy="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 name="Freeform 5">
              <a:extLst>
                <a:ext uri="{FF2B5EF4-FFF2-40B4-BE49-F238E27FC236}">
                  <a16:creationId xmlns:a16="http://schemas.microsoft.com/office/drawing/2014/main" id="{B8916847-D2FC-4F80-9190-E720B73D5FEC}"/>
                </a:ext>
              </a:extLst>
            </p:cNvPr>
            <p:cNvSpPr>
              <a:spLocks noEditPoints="1"/>
            </p:cNvSpPr>
            <p:nvPr/>
          </p:nvSpPr>
          <p:spPr bwMode="auto">
            <a:xfrm>
              <a:off x="2200" y="817"/>
              <a:ext cx="630" cy="680"/>
            </a:xfrm>
            <a:custGeom>
              <a:avLst/>
              <a:gdLst>
                <a:gd name="T0" fmla="*/ 558 w 558"/>
                <a:gd name="T1" fmla="*/ 0 h 609"/>
                <a:gd name="T2" fmla="*/ 558 w 558"/>
                <a:gd name="T3" fmla="*/ 0 h 609"/>
                <a:gd name="T4" fmla="*/ 66 w 558"/>
                <a:gd name="T5" fmla="*/ 0 h 609"/>
                <a:gd name="T6" fmla="*/ 0 w 558"/>
                <a:gd name="T7" fmla="*/ 67 h 609"/>
                <a:gd name="T8" fmla="*/ 0 w 558"/>
                <a:gd name="T9" fmla="*/ 609 h 609"/>
                <a:gd name="T10" fmla="*/ 558 w 558"/>
                <a:gd name="T11" fmla="*/ 609 h 609"/>
                <a:gd name="T12" fmla="*/ 558 w 558"/>
                <a:gd name="T13" fmla="*/ 357 h 609"/>
                <a:gd name="T14" fmla="*/ 251 w 558"/>
                <a:gd name="T15" fmla="*/ 357 h 609"/>
                <a:gd name="T16" fmla="*/ 251 w 558"/>
                <a:gd name="T17" fmla="*/ 252 h 609"/>
                <a:gd name="T18" fmla="*/ 558 w 558"/>
                <a:gd name="T19" fmla="*/ 252 h 609"/>
                <a:gd name="T20" fmla="*/ 558 w 558"/>
                <a:gd name="T21" fmla="*/ 0 h 609"/>
                <a:gd name="T22" fmla="*/ 484 w 558"/>
                <a:gd name="T23" fmla="*/ 74 h 609"/>
                <a:gd name="T24" fmla="*/ 484 w 558"/>
                <a:gd name="T25" fmla="*/ 74 h 609"/>
                <a:gd name="T26" fmla="*/ 484 w 558"/>
                <a:gd name="T27" fmla="*/ 179 h 609"/>
                <a:gd name="T28" fmla="*/ 251 w 558"/>
                <a:gd name="T29" fmla="*/ 179 h 609"/>
                <a:gd name="T30" fmla="*/ 178 w 558"/>
                <a:gd name="T31" fmla="*/ 179 h 609"/>
                <a:gd name="T32" fmla="*/ 178 w 558"/>
                <a:gd name="T33" fmla="*/ 252 h 609"/>
                <a:gd name="T34" fmla="*/ 178 w 558"/>
                <a:gd name="T35" fmla="*/ 357 h 609"/>
                <a:gd name="T36" fmla="*/ 178 w 558"/>
                <a:gd name="T37" fmla="*/ 430 h 609"/>
                <a:gd name="T38" fmla="*/ 251 w 558"/>
                <a:gd name="T39" fmla="*/ 430 h 609"/>
                <a:gd name="T40" fmla="*/ 484 w 558"/>
                <a:gd name="T41" fmla="*/ 430 h 609"/>
                <a:gd name="T42" fmla="*/ 484 w 558"/>
                <a:gd name="T43" fmla="*/ 535 h 609"/>
                <a:gd name="T44" fmla="*/ 73 w 558"/>
                <a:gd name="T45" fmla="*/ 535 h 609"/>
                <a:gd name="T46" fmla="*/ 73 w 558"/>
                <a:gd name="T47" fmla="*/ 74 h 609"/>
                <a:gd name="T48" fmla="*/ 484 w 558"/>
                <a:gd name="T49" fmla="*/ 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8" h="609">
                  <a:moveTo>
                    <a:pt x="558" y="0"/>
                  </a:moveTo>
                  <a:lnTo>
                    <a:pt x="558" y="0"/>
                  </a:lnTo>
                  <a:lnTo>
                    <a:pt x="66" y="0"/>
                  </a:lnTo>
                  <a:cubicBezTo>
                    <a:pt x="29" y="0"/>
                    <a:pt x="0" y="30"/>
                    <a:pt x="0" y="67"/>
                  </a:cubicBezTo>
                  <a:lnTo>
                    <a:pt x="0" y="609"/>
                  </a:lnTo>
                  <a:lnTo>
                    <a:pt x="558" y="609"/>
                  </a:lnTo>
                  <a:lnTo>
                    <a:pt x="558" y="357"/>
                  </a:lnTo>
                  <a:lnTo>
                    <a:pt x="251" y="357"/>
                  </a:lnTo>
                  <a:lnTo>
                    <a:pt x="251" y="252"/>
                  </a:lnTo>
                  <a:lnTo>
                    <a:pt x="558" y="252"/>
                  </a:lnTo>
                  <a:lnTo>
                    <a:pt x="558" y="0"/>
                  </a:lnTo>
                  <a:close/>
                  <a:moveTo>
                    <a:pt x="484" y="74"/>
                  </a:moveTo>
                  <a:lnTo>
                    <a:pt x="484" y="74"/>
                  </a:lnTo>
                  <a:lnTo>
                    <a:pt x="484" y="179"/>
                  </a:lnTo>
                  <a:lnTo>
                    <a:pt x="251" y="179"/>
                  </a:lnTo>
                  <a:lnTo>
                    <a:pt x="178" y="179"/>
                  </a:lnTo>
                  <a:lnTo>
                    <a:pt x="178" y="252"/>
                  </a:lnTo>
                  <a:lnTo>
                    <a:pt x="178" y="357"/>
                  </a:lnTo>
                  <a:lnTo>
                    <a:pt x="178" y="430"/>
                  </a:lnTo>
                  <a:lnTo>
                    <a:pt x="251" y="430"/>
                  </a:lnTo>
                  <a:lnTo>
                    <a:pt x="484" y="430"/>
                  </a:lnTo>
                  <a:lnTo>
                    <a:pt x="484" y="535"/>
                  </a:lnTo>
                  <a:lnTo>
                    <a:pt x="73" y="535"/>
                  </a:lnTo>
                  <a:lnTo>
                    <a:pt x="73" y="74"/>
                  </a:lnTo>
                  <a:lnTo>
                    <a:pt x="484" y="74"/>
                  </a:lnTo>
                  <a:close/>
                </a:path>
              </a:pathLst>
            </a:custGeom>
            <a:solidFill>
              <a:srgbClr val="42A3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6">
              <a:extLst>
                <a:ext uri="{FF2B5EF4-FFF2-40B4-BE49-F238E27FC236}">
                  <a16:creationId xmlns:a16="http://schemas.microsoft.com/office/drawing/2014/main" id="{24396BB8-B762-47BD-B9F6-7617E189FA23}"/>
                </a:ext>
              </a:extLst>
            </p:cNvPr>
            <p:cNvSpPr>
              <a:spLocks noEditPoints="1"/>
            </p:cNvSpPr>
            <p:nvPr/>
          </p:nvSpPr>
          <p:spPr bwMode="auto">
            <a:xfrm>
              <a:off x="2938" y="481"/>
              <a:ext cx="688" cy="1016"/>
            </a:xfrm>
            <a:custGeom>
              <a:avLst/>
              <a:gdLst>
                <a:gd name="T0" fmla="*/ 251 w 609"/>
                <a:gd name="T1" fmla="*/ 553 h 910"/>
                <a:gd name="T2" fmla="*/ 251 w 609"/>
                <a:gd name="T3" fmla="*/ 553 h 910"/>
                <a:gd name="T4" fmla="*/ 357 w 609"/>
                <a:gd name="T5" fmla="*/ 553 h 910"/>
                <a:gd name="T6" fmla="*/ 357 w 609"/>
                <a:gd name="T7" fmla="*/ 658 h 910"/>
                <a:gd name="T8" fmla="*/ 251 w 609"/>
                <a:gd name="T9" fmla="*/ 658 h 910"/>
                <a:gd name="T10" fmla="*/ 251 w 609"/>
                <a:gd name="T11" fmla="*/ 553 h 910"/>
                <a:gd name="T12" fmla="*/ 185 w 609"/>
                <a:gd name="T13" fmla="*/ 0 h 910"/>
                <a:gd name="T14" fmla="*/ 185 w 609"/>
                <a:gd name="T15" fmla="*/ 0 h 910"/>
                <a:gd name="T16" fmla="*/ 0 w 609"/>
                <a:gd name="T17" fmla="*/ 0 h 910"/>
                <a:gd name="T18" fmla="*/ 0 w 609"/>
                <a:gd name="T19" fmla="*/ 910 h 910"/>
                <a:gd name="T20" fmla="*/ 609 w 609"/>
                <a:gd name="T21" fmla="*/ 910 h 910"/>
                <a:gd name="T22" fmla="*/ 609 w 609"/>
                <a:gd name="T23" fmla="*/ 368 h 910"/>
                <a:gd name="T24" fmla="*/ 542 w 609"/>
                <a:gd name="T25" fmla="*/ 301 h 910"/>
                <a:gd name="T26" fmla="*/ 251 w 609"/>
                <a:gd name="T27" fmla="*/ 301 h 910"/>
                <a:gd name="T28" fmla="*/ 251 w 609"/>
                <a:gd name="T29" fmla="*/ 69 h 910"/>
                <a:gd name="T30" fmla="*/ 185 w 609"/>
                <a:gd name="T31" fmla="*/ 0 h 910"/>
                <a:gd name="T32" fmla="*/ 178 w 609"/>
                <a:gd name="T33" fmla="*/ 731 h 910"/>
                <a:gd name="T34" fmla="*/ 178 w 609"/>
                <a:gd name="T35" fmla="*/ 731 h 910"/>
                <a:gd name="T36" fmla="*/ 251 w 609"/>
                <a:gd name="T37" fmla="*/ 731 h 910"/>
                <a:gd name="T38" fmla="*/ 357 w 609"/>
                <a:gd name="T39" fmla="*/ 731 h 910"/>
                <a:gd name="T40" fmla="*/ 430 w 609"/>
                <a:gd name="T41" fmla="*/ 731 h 910"/>
                <a:gd name="T42" fmla="*/ 430 w 609"/>
                <a:gd name="T43" fmla="*/ 658 h 910"/>
                <a:gd name="T44" fmla="*/ 430 w 609"/>
                <a:gd name="T45" fmla="*/ 553 h 910"/>
                <a:gd name="T46" fmla="*/ 430 w 609"/>
                <a:gd name="T47" fmla="*/ 479 h 910"/>
                <a:gd name="T48" fmla="*/ 357 w 609"/>
                <a:gd name="T49" fmla="*/ 479 h 910"/>
                <a:gd name="T50" fmla="*/ 251 w 609"/>
                <a:gd name="T51" fmla="*/ 479 h 910"/>
                <a:gd name="T52" fmla="*/ 178 w 609"/>
                <a:gd name="T53" fmla="*/ 479 h 910"/>
                <a:gd name="T54" fmla="*/ 178 w 609"/>
                <a:gd name="T55" fmla="*/ 553 h 910"/>
                <a:gd name="T56" fmla="*/ 178 w 609"/>
                <a:gd name="T57" fmla="*/ 658 h 910"/>
                <a:gd name="T58" fmla="*/ 178 w 609"/>
                <a:gd name="T59" fmla="*/ 731 h 910"/>
                <a:gd name="T60" fmla="*/ 178 w 609"/>
                <a:gd name="T61" fmla="*/ 72 h 910"/>
                <a:gd name="T62" fmla="*/ 178 w 609"/>
                <a:gd name="T63" fmla="*/ 72 h 910"/>
                <a:gd name="T64" fmla="*/ 178 w 609"/>
                <a:gd name="T65" fmla="*/ 301 h 910"/>
                <a:gd name="T66" fmla="*/ 178 w 609"/>
                <a:gd name="T67" fmla="*/ 375 h 910"/>
                <a:gd name="T68" fmla="*/ 251 w 609"/>
                <a:gd name="T69" fmla="*/ 375 h 910"/>
                <a:gd name="T70" fmla="*/ 536 w 609"/>
                <a:gd name="T71" fmla="*/ 375 h 910"/>
                <a:gd name="T72" fmla="*/ 536 w 609"/>
                <a:gd name="T73" fmla="*/ 836 h 910"/>
                <a:gd name="T74" fmla="*/ 73 w 609"/>
                <a:gd name="T75" fmla="*/ 836 h 910"/>
                <a:gd name="T76" fmla="*/ 73 w 609"/>
                <a:gd name="T77" fmla="*/ 72 h 910"/>
                <a:gd name="T78" fmla="*/ 178 w 609"/>
                <a:gd name="T79" fmla="*/ 72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9" h="910">
                  <a:moveTo>
                    <a:pt x="251" y="553"/>
                  </a:moveTo>
                  <a:lnTo>
                    <a:pt x="251" y="553"/>
                  </a:lnTo>
                  <a:lnTo>
                    <a:pt x="357" y="553"/>
                  </a:lnTo>
                  <a:lnTo>
                    <a:pt x="357" y="658"/>
                  </a:lnTo>
                  <a:lnTo>
                    <a:pt x="251" y="658"/>
                  </a:lnTo>
                  <a:lnTo>
                    <a:pt x="251" y="553"/>
                  </a:lnTo>
                  <a:close/>
                  <a:moveTo>
                    <a:pt x="185" y="0"/>
                  </a:moveTo>
                  <a:lnTo>
                    <a:pt x="185" y="0"/>
                  </a:lnTo>
                  <a:lnTo>
                    <a:pt x="0" y="0"/>
                  </a:lnTo>
                  <a:lnTo>
                    <a:pt x="0" y="910"/>
                  </a:lnTo>
                  <a:lnTo>
                    <a:pt x="609" y="910"/>
                  </a:lnTo>
                  <a:lnTo>
                    <a:pt x="609" y="368"/>
                  </a:lnTo>
                  <a:cubicBezTo>
                    <a:pt x="609" y="331"/>
                    <a:pt x="579" y="301"/>
                    <a:pt x="542" y="301"/>
                  </a:cubicBezTo>
                  <a:lnTo>
                    <a:pt x="251" y="301"/>
                  </a:lnTo>
                  <a:lnTo>
                    <a:pt x="251" y="69"/>
                  </a:lnTo>
                  <a:cubicBezTo>
                    <a:pt x="251" y="32"/>
                    <a:pt x="222" y="0"/>
                    <a:pt x="185" y="0"/>
                  </a:cubicBezTo>
                  <a:close/>
                  <a:moveTo>
                    <a:pt x="178" y="731"/>
                  </a:moveTo>
                  <a:lnTo>
                    <a:pt x="178" y="731"/>
                  </a:lnTo>
                  <a:lnTo>
                    <a:pt x="251" y="731"/>
                  </a:lnTo>
                  <a:lnTo>
                    <a:pt x="357" y="731"/>
                  </a:lnTo>
                  <a:lnTo>
                    <a:pt x="430" y="731"/>
                  </a:lnTo>
                  <a:lnTo>
                    <a:pt x="430" y="658"/>
                  </a:lnTo>
                  <a:lnTo>
                    <a:pt x="430" y="553"/>
                  </a:lnTo>
                  <a:lnTo>
                    <a:pt x="430" y="479"/>
                  </a:lnTo>
                  <a:lnTo>
                    <a:pt x="357" y="479"/>
                  </a:lnTo>
                  <a:lnTo>
                    <a:pt x="251" y="479"/>
                  </a:lnTo>
                  <a:lnTo>
                    <a:pt x="178" y="479"/>
                  </a:lnTo>
                  <a:lnTo>
                    <a:pt x="178" y="553"/>
                  </a:lnTo>
                  <a:lnTo>
                    <a:pt x="178" y="658"/>
                  </a:lnTo>
                  <a:lnTo>
                    <a:pt x="178" y="731"/>
                  </a:lnTo>
                  <a:close/>
                  <a:moveTo>
                    <a:pt x="178" y="72"/>
                  </a:moveTo>
                  <a:lnTo>
                    <a:pt x="178" y="72"/>
                  </a:lnTo>
                  <a:lnTo>
                    <a:pt x="178" y="301"/>
                  </a:lnTo>
                  <a:lnTo>
                    <a:pt x="178" y="375"/>
                  </a:lnTo>
                  <a:lnTo>
                    <a:pt x="251" y="375"/>
                  </a:lnTo>
                  <a:lnTo>
                    <a:pt x="536" y="375"/>
                  </a:lnTo>
                  <a:lnTo>
                    <a:pt x="536" y="836"/>
                  </a:lnTo>
                  <a:lnTo>
                    <a:pt x="73" y="836"/>
                  </a:lnTo>
                  <a:lnTo>
                    <a:pt x="73" y="72"/>
                  </a:lnTo>
                  <a:lnTo>
                    <a:pt x="178" y="72"/>
                  </a:lnTo>
                  <a:close/>
                </a:path>
              </a:pathLst>
            </a:custGeom>
            <a:solidFill>
              <a:srgbClr val="42A3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7">
              <a:extLst>
                <a:ext uri="{FF2B5EF4-FFF2-40B4-BE49-F238E27FC236}">
                  <a16:creationId xmlns:a16="http://schemas.microsoft.com/office/drawing/2014/main" id="{439C8DD8-3C93-46D4-8B3C-EFBABBDC98EB}"/>
                </a:ext>
              </a:extLst>
            </p:cNvPr>
            <p:cNvSpPr>
              <a:spLocks noEditPoints="1"/>
            </p:cNvSpPr>
            <p:nvPr/>
          </p:nvSpPr>
          <p:spPr bwMode="auto">
            <a:xfrm>
              <a:off x="2200" y="1603"/>
              <a:ext cx="1426" cy="1055"/>
            </a:xfrm>
            <a:custGeom>
              <a:avLst/>
              <a:gdLst>
                <a:gd name="T0" fmla="*/ 1261 w 1262"/>
                <a:gd name="T1" fmla="*/ 0 h 944"/>
                <a:gd name="T2" fmla="*/ 1261 w 1262"/>
                <a:gd name="T3" fmla="*/ 0 h 944"/>
                <a:gd name="T4" fmla="*/ 0 w 1262"/>
                <a:gd name="T5" fmla="*/ 0 h 944"/>
                <a:gd name="T6" fmla="*/ 0 w 1262"/>
                <a:gd name="T7" fmla="*/ 598 h 944"/>
                <a:gd name="T8" fmla="*/ 1010 w 1262"/>
                <a:gd name="T9" fmla="*/ 598 h 944"/>
                <a:gd name="T10" fmla="*/ 1010 w 1262"/>
                <a:gd name="T11" fmla="*/ 693 h 944"/>
                <a:gd name="T12" fmla="*/ 0 w 1262"/>
                <a:gd name="T13" fmla="*/ 693 h 944"/>
                <a:gd name="T14" fmla="*/ 0 w 1262"/>
                <a:gd name="T15" fmla="*/ 878 h 944"/>
                <a:gd name="T16" fmla="*/ 66 w 1262"/>
                <a:gd name="T17" fmla="*/ 944 h 944"/>
                <a:gd name="T18" fmla="*/ 1195 w 1262"/>
                <a:gd name="T19" fmla="*/ 944 h 944"/>
                <a:gd name="T20" fmla="*/ 1262 w 1262"/>
                <a:gd name="T21" fmla="*/ 878 h 944"/>
                <a:gd name="T22" fmla="*/ 1262 w 1262"/>
                <a:gd name="T23" fmla="*/ 346 h 944"/>
                <a:gd name="T24" fmla="*/ 252 w 1262"/>
                <a:gd name="T25" fmla="*/ 346 h 944"/>
                <a:gd name="T26" fmla="*/ 252 w 1262"/>
                <a:gd name="T27" fmla="*/ 253 h 944"/>
                <a:gd name="T28" fmla="*/ 1261 w 1262"/>
                <a:gd name="T29" fmla="*/ 253 h 944"/>
                <a:gd name="T30" fmla="*/ 1261 w 1262"/>
                <a:gd name="T31" fmla="*/ 0 h 944"/>
                <a:gd name="T32" fmla="*/ 1188 w 1262"/>
                <a:gd name="T33" fmla="*/ 73 h 944"/>
                <a:gd name="T34" fmla="*/ 1188 w 1262"/>
                <a:gd name="T35" fmla="*/ 73 h 944"/>
                <a:gd name="T36" fmla="*/ 1188 w 1262"/>
                <a:gd name="T37" fmla="*/ 179 h 944"/>
                <a:gd name="T38" fmla="*/ 252 w 1262"/>
                <a:gd name="T39" fmla="*/ 179 h 944"/>
                <a:gd name="T40" fmla="*/ 178 w 1262"/>
                <a:gd name="T41" fmla="*/ 179 h 944"/>
                <a:gd name="T42" fmla="*/ 178 w 1262"/>
                <a:gd name="T43" fmla="*/ 253 h 944"/>
                <a:gd name="T44" fmla="*/ 178 w 1262"/>
                <a:gd name="T45" fmla="*/ 346 h 944"/>
                <a:gd name="T46" fmla="*/ 178 w 1262"/>
                <a:gd name="T47" fmla="*/ 419 h 944"/>
                <a:gd name="T48" fmla="*/ 252 w 1262"/>
                <a:gd name="T49" fmla="*/ 419 h 944"/>
                <a:gd name="T50" fmla="*/ 1188 w 1262"/>
                <a:gd name="T51" fmla="*/ 419 h 944"/>
                <a:gd name="T52" fmla="*/ 1188 w 1262"/>
                <a:gd name="T53" fmla="*/ 871 h 944"/>
                <a:gd name="T54" fmla="*/ 73 w 1262"/>
                <a:gd name="T55" fmla="*/ 871 h 944"/>
                <a:gd name="T56" fmla="*/ 73 w 1262"/>
                <a:gd name="T57" fmla="*/ 766 h 944"/>
                <a:gd name="T58" fmla="*/ 1010 w 1262"/>
                <a:gd name="T59" fmla="*/ 766 h 944"/>
                <a:gd name="T60" fmla="*/ 1084 w 1262"/>
                <a:gd name="T61" fmla="*/ 766 h 944"/>
                <a:gd name="T62" fmla="*/ 1084 w 1262"/>
                <a:gd name="T63" fmla="*/ 693 h 944"/>
                <a:gd name="T64" fmla="*/ 1084 w 1262"/>
                <a:gd name="T65" fmla="*/ 598 h 944"/>
                <a:gd name="T66" fmla="*/ 1084 w 1262"/>
                <a:gd name="T67" fmla="*/ 525 h 944"/>
                <a:gd name="T68" fmla="*/ 1010 w 1262"/>
                <a:gd name="T69" fmla="*/ 525 h 944"/>
                <a:gd name="T70" fmla="*/ 73 w 1262"/>
                <a:gd name="T71" fmla="*/ 524 h 944"/>
                <a:gd name="T72" fmla="*/ 73 w 1262"/>
                <a:gd name="T73" fmla="*/ 73 h 944"/>
                <a:gd name="T74" fmla="*/ 1188 w 1262"/>
                <a:gd name="T75" fmla="*/ 73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2" h="944">
                  <a:moveTo>
                    <a:pt x="1261" y="0"/>
                  </a:moveTo>
                  <a:lnTo>
                    <a:pt x="1261" y="0"/>
                  </a:lnTo>
                  <a:lnTo>
                    <a:pt x="0" y="0"/>
                  </a:lnTo>
                  <a:lnTo>
                    <a:pt x="0" y="598"/>
                  </a:lnTo>
                  <a:lnTo>
                    <a:pt x="1010" y="598"/>
                  </a:lnTo>
                  <a:lnTo>
                    <a:pt x="1010" y="693"/>
                  </a:lnTo>
                  <a:lnTo>
                    <a:pt x="0" y="693"/>
                  </a:lnTo>
                  <a:lnTo>
                    <a:pt x="0" y="878"/>
                  </a:lnTo>
                  <a:cubicBezTo>
                    <a:pt x="0" y="915"/>
                    <a:pt x="30" y="944"/>
                    <a:pt x="66" y="944"/>
                  </a:cubicBezTo>
                  <a:lnTo>
                    <a:pt x="1195" y="944"/>
                  </a:lnTo>
                  <a:cubicBezTo>
                    <a:pt x="1232" y="944"/>
                    <a:pt x="1262" y="915"/>
                    <a:pt x="1262" y="878"/>
                  </a:cubicBezTo>
                  <a:lnTo>
                    <a:pt x="1262" y="346"/>
                  </a:lnTo>
                  <a:lnTo>
                    <a:pt x="252" y="346"/>
                  </a:lnTo>
                  <a:lnTo>
                    <a:pt x="252" y="253"/>
                  </a:lnTo>
                  <a:lnTo>
                    <a:pt x="1261" y="253"/>
                  </a:lnTo>
                  <a:lnTo>
                    <a:pt x="1261" y="0"/>
                  </a:lnTo>
                  <a:close/>
                  <a:moveTo>
                    <a:pt x="1188" y="73"/>
                  </a:moveTo>
                  <a:lnTo>
                    <a:pt x="1188" y="73"/>
                  </a:lnTo>
                  <a:lnTo>
                    <a:pt x="1188" y="179"/>
                  </a:lnTo>
                  <a:lnTo>
                    <a:pt x="252" y="179"/>
                  </a:lnTo>
                  <a:lnTo>
                    <a:pt x="178" y="179"/>
                  </a:lnTo>
                  <a:lnTo>
                    <a:pt x="178" y="253"/>
                  </a:lnTo>
                  <a:lnTo>
                    <a:pt x="178" y="346"/>
                  </a:lnTo>
                  <a:lnTo>
                    <a:pt x="178" y="419"/>
                  </a:lnTo>
                  <a:lnTo>
                    <a:pt x="252" y="419"/>
                  </a:lnTo>
                  <a:lnTo>
                    <a:pt x="1188" y="419"/>
                  </a:lnTo>
                  <a:lnTo>
                    <a:pt x="1188" y="871"/>
                  </a:lnTo>
                  <a:lnTo>
                    <a:pt x="73" y="871"/>
                  </a:lnTo>
                  <a:lnTo>
                    <a:pt x="73" y="766"/>
                  </a:lnTo>
                  <a:lnTo>
                    <a:pt x="1010" y="766"/>
                  </a:lnTo>
                  <a:lnTo>
                    <a:pt x="1084" y="766"/>
                  </a:lnTo>
                  <a:lnTo>
                    <a:pt x="1084" y="693"/>
                  </a:lnTo>
                  <a:lnTo>
                    <a:pt x="1084" y="598"/>
                  </a:lnTo>
                  <a:lnTo>
                    <a:pt x="1084" y="525"/>
                  </a:lnTo>
                  <a:lnTo>
                    <a:pt x="1010" y="525"/>
                  </a:lnTo>
                  <a:lnTo>
                    <a:pt x="73" y="524"/>
                  </a:lnTo>
                  <a:lnTo>
                    <a:pt x="73" y="73"/>
                  </a:lnTo>
                  <a:lnTo>
                    <a:pt x="1188" y="73"/>
                  </a:lnTo>
                  <a:close/>
                </a:path>
              </a:pathLst>
            </a:custGeom>
            <a:solidFill>
              <a:srgbClr val="42A3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5856" y="1735605"/>
            <a:ext cx="5202832" cy="1361842"/>
          </a:xfrm>
          <a:prstGeom prst="rect">
            <a:avLst/>
          </a:prstGeom>
        </p:spPr>
      </p:pic>
    </p:spTree>
    <p:extLst>
      <p:ext uri="{BB962C8B-B14F-4D97-AF65-F5344CB8AC3E}">
        <p14:creationId xmlns:p14="http://schemas.microsoft.com/office/powerpoint/2010/main" val="31337649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amenwerking groen">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BAB89908-CDEA-400D-B79F-AD8659F15E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 t="10011" r="-417" b="3058"/>
          <a:stretch/>
        </p:blipFill>
        <p:spPr>
          <a:xfrm>
            <a:off x="-72411" y="-20538"/>
            <a:ext cx="8892883" cy="5205590"/>
          </a:xfrm>
          <a:prstGeom prst="rect">
            <a:avLst/>
          </a:prstGeom>
        </p:spPr>
      </p:pic>
      <p:pic>
        <p:nvPicPr>
          <p:cNvPr id="13" name="Afbeelding 12">
            <a:extLst>
              <a:ext uri="{FF2B5EF4-FFF2-40B4-BE49-F238E27FC236}">
                <a16:creationId xmlns:a16="http://schemas.microsoft.com/office/drawing/2014/main" id="{47AA015C-4E5D-4516-9D39-3A8712C6F579}"/>
              </a:ext>
            </a:extLst>
          </p:cNvPr>
          <p:cNvPicPr>
            <a:picLocks noChangeAspect="1"/>
          </p:cNvPicPr>
          <p:nvPr userDrawn="1"/>
        </p:nvPicPr>
        <p:blipFill>
          <a:blip r:embed="rId3"/>
          <a:stretch>
            <a:fillRect/>
          </a:stretch>
        </p:blipFill>
        <p:spPr>
          <a:xfrm>
            <a:off x="7913227" y="3073050"/>
            <a:ext cx="839700" cy="780429"/>
          </a:xfrm>
          <a:prstGeom prst="rect">
            <a:avLst/>
          </a:prstGeom>
        </p:spPr>
      </p:pic>
      <p:sp>
        <p:nvSpPr>
          <p:cNvPr id="15" name="Rechthoek: afgeronde hoeken 14">
            <a:extLst>
              <a:ext uri="{FF2B5EF4-FFF2-40B4-BE49-F238E27FC236}">
                <a16:creationId xmlns:a16="http://schemas.microsoft.com/office/drawing/2014/main" id="{BC5F6BCA-C599-43A3-ABC8-960592B72751}"/>
              </a:ext>
            </a:extLst>
          </p:cNvPr>
          <p:cNvSpPr/>
          <p:nvPr userDrawn="1"/>
        </p:nvSpPr>
        <p:spPr>
          <a:xfrm>
            <a:off x="6824199" y="3853480"/>
            <a:ext cx="2047098" cy="596544"/>
          </a:xfrm>
          <a:prstGeom prst="roundRect">
            <a:avLst>
              <a:gd name="adj" fmla="val 7199"/>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778FD287-3573-4235-AB96-9C12C5425FFB}"/>
              </a:ext>
            </a:extLst>
          </p:cNvPr>
          <p:cNvSpPr/>
          <p:nvPr userDrawn="1"/>
        </p:nvSpPr>
        <p:spPr>
          <a:xfrm>
            <a:off x="8752927" y="476"/>
            <a:ext cx="408796" cy="51425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nl-NL" sz="500" dirty="0"/>
          </a:p>
        </p:txBody>
      </p:sp>
      <p:sp>
        <p:nvSpPr>
          <p:cNvPr id="12" name="Tijdelijke aanduiding voor tekst 9">
            <a:extLst>
              <a:ext uri="{FF2B5EF4-FFF2-40B4-BE49-F238E27FC236}">
                <a16:creationId xmlns:a16="http://schemas.microsoft.com/office/drawing/2014/main" id="{7EA53FF9-1EEF-405E-9A13-9FFF7B233086}"/>
              </a:ext>
            </a:extLst>
          </p:cNvPr>
          <p:cNvSpPr>
            <a:spLocks noGrp="1"/>
          </p:cNvSpPr>
          <p:nvPr>
            <p:ph type="body" sz="quarter" idx="13" hasCustomPrompt="1"/>
          </p:nvPr>
        </p:nvSpPr>
        <p:spPr>
          <a:xfrm>
            <a:off x="467544" y="3723878"/>
            <a:ext cx="5976664" cy="936104"/>
          </a:xfrm>
          <a:prstGeom prst="rect">
            <a:avLst/>
          </a:prstGeom>
        </p:spPr>
        <p:txBody>
          <a:bodyPr>
            <a:normAutofit/>
          </a:bodyPr>
          <a:lstStyle>
            <a:lvl1pPr marL="0" indent="0">
              <a:buNone/>
              <a:defRPr sz="2400" spc="4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
        <p:nvSpPr>
          <p:cNvPr id="17" name="Tijdelijke aanduiding voor tekst 9">
            <a:extLst>
              <a:ext uri="{FF2B5EF4-FFF2-40B4-BE49-F238E27FC236}">
                <a16:creationId xmlns:a16="http://schemas.microsoft.com/office/drawing/2014/main" id="{1B8DA34A-F101-45CA-BE0B-284DCD377773}"/>
              </a:ext>
            </a:extLst>
          </p:cNvPr>
          <p:cNvSpPr>
            <a:spLocks noGrp="1"/>
          </p:cNvSpPr>
          <p:nvPr>
            <p:ph type="body" sz="quarter" idx="14" hasCustomPrompt="1"/>
          </p:nvPr>
        </p:nvSpPr>
        <p:spPr>
          <a:xfrm>
            <a:off x="467544" y="339502"/>
            <a:ext cx="7776864" cy="2880320"/>
          </a:xfrm>
          <a:prstGeom prst="rect">
            <a:avLst/>
          </a:prstGeom>
        </p:spPr>
        <p:txBody>
          <a:bodyPr/>
          <a:lstStyle>
            <a:lvl1pPr marL="0" indent="0">
              <a:lnSpc>
                <a:spcPct val="70000"/>
              </a:lnSpc>
              <a:buNone/>
              <a:defRPr sz="4000" b="1" i="0" spc="6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a:t>
            </a:r>
          </a:p>
        </p:txBody>
      </p:sp>
      <p:pic>
        <p:nvPicPr>
          <p:cNvPr id="2" name="Afbeelding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76256" y="3912794"/>
            <a:ext cx="1825846" cy="477915"/>
          </a:xfrm>
          <a:prstGeom prst="rect">
            <a:avLst/>
          </a:prstGeom>
        </p:spPr>
      </p:pic>
    </p:spTree>
    <p:extLst>
      <p:ext uri="{BB962C8B-B14F-4D97-AF65-F5344CB8AC3E}">
        <p14:creationId xmlns:p14="http://schemas.microsoft.com/office/powerpoint/2010/main" val="8761208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amenwerking groen">
    <p:spTree>
      <p:nvGrpSpPr>
        <p:cNvPr id="1" name=""/>
        <p:cNvGrpSpPr/>
        <p:nvPr/>
      </p:nvGrpSpPr>
      <p:grpSpPr>
        <a:xfrm>
          <a:off x="0" y="0"/>
          <a:ext cx="0" cy="0"/>
          <a:chOff x="0" y="0"/>
          <a:chExt cx="0" cy="0"/>
        </a:xfrm>
      </p:grpSpPr>
      <p:sp>
        <p:nvSpPr>
          <p:cNvPr id="20" name="Rechthoek 19"/>
          <p:cNvSpPr/>
          <p:nvPr userDrawn="1"/>
        </p:nvSpPr>
        <p:spPr>
          <a:xfrm>
            <a:off x="0" y="0"/>
            <a:ext cx="8752927" cy="5143500"/>
          </a:xfrm>
          <a:prstGeom prst="rect">
            <a:avLst/>
          </a:prstGeom>
          <a:solidFill>
            <a:srgbClr val="105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47AA015C-4E5D-4516-9D39-3A8712C6F579}"/>
              </a:ext>
            </a:extLst>
          </p:cNvPr>
          <p:cNvPicPr>
            <a:picLocks noChangeAspect="1"/>
          </p:cNvPicPr>
          <p:nvPr userDrawn="1"/>
        </p:nvPicPr>
        <p:blipFill>
          <a:blip r:embed="rId2"/>
          <a:stretch>
            <a:fillRect/>
          </a:stretch>
        </p:blipFill>
        <p:spPr>
          <a:xfrm>
            <a:off x="7913227" y="3073050"/>
            <a:ext cx="839700" cy="780429"/>
          </a:xfrm>
          <a:prstGeom prst="rect">
            <a:avLst/>
          </a:prstGeom>
        </p:spPr>
      </p:pic>
      <p:sp>
        <p:nvSpPr>
          <p:cNvPr id="14" name="Tekstvak 13">
            <a:extLst>
              <a:ext uri="{FF2B5EF4-FFF2-40B4-BE49-F238E27FC236}">
                <a16:creationId xmlns:a16="http://schemas.microsoft.com/office/drawing/2014/main" id="{980FD706-98D1-4D99-B9AC-B3E9FEA0B5F0}"/>
              </a:ext>
            </a:extLst>
          </p:cNvPr>
          <p:cNvSpPr txBox="1"/>
          <p:nvPr userDrawn="1"/>
        </p:nvSpPr>
        <p:spPr>
          <a:xfrm>
            <a:off x="295743" y="243470"/>
            <a:ext cx="7496838" cy="1151708"/>
          </a:xfrm>
          <a:prstGeom prst="rect">
            <a:avLst/>
          </a:prstGeom>
          <a:noFill/>
        </p:spPr>
        <p:txBody>
          <a:bodyPr wrap="square" lIns="226173" tIns="113085" rIns="226173" bIns="113085" rtlCol="0">
            <a:spAutoFit/>
          </a:bodyPr>
          <a:lstStyle/>
          <a:p>
            <a:r>
              <a:rPr lang="nl-NL" sz="3000" dirty="0">
                <a:solidFill>
                  <a:schemeClr val="bg1"/>
                </a:solidFill>
                <a:effectLst>
                  <a:outerShdw blurRad="165100" dist="38100" dir="5400000" algn="ctr" rotWithShape="0">
                    <a:srgbClr val="000000">
                      <a:alpha val="18000"/>
                    </a:srgbClr>
                  </a:outerShdw>
                </a:effectLst>
                <a:latin typeface="Calibri" panose="020F0502020204030204" pitchFamily="34" charset="0"/>
                <a:cs typeface="Calibri" panose="020F0502020204030204" pitchFamily="34" charset="0"/>
              </a:rPr>
              <a:t>Projecten van het CBS</a:t>
            </a:r>
          </a:p>
          <a:p>
            <a:r>
              <a:rPr lang="nl-NL" sz="3000" dirty="0">
                <a:solidFill>
                  <a:schemeClr val="bg1"/>
                </a:solidFill>
                <a:effectLst>
                  <a:outerShdw blurRad="165100" dist="38100" dir="5400000" algn="ctr" rotWithShape="0">
                    <a:srgbClr val="000000">
                      <a:alpha val="18000"/>
                    </a:srgbClr>
                  </a:outerShdw>
                </a:effectLst>
                <a:latin typeface="Calibri" panose="020F0502020204030204" pitchFamily="34" charset="0"/>
                <a:cs typeface="Calibri" panose="020F0502020204030204" pitchFamily="34" charset="0"/>
              </a:rPr>
              <a:t>en </a:t>
            </a:r>
            <a:r>
              <a:rPr lang="nl-NL" sz="3000" baseline="0" dirty="0">
                <a:solidFill>
                  <a:schemeClr val="bg1"/>
                </a:solidFill>
                <a:effectLst>
                  <a:outerShdw blurRad="165100" dist="38100" dir="5400000" algn="ctr" rotWithShape="0">
                    <a:srgbClr val="000000">
                      <a:alpha val="18000"/>
                    </a:srgbClr>
                  </a:outerShdw>
                </a:effectLst>
                <a:latin typeface="Calibri" panose="020F0502020204030204" pitchFamily="34" charset="0"/>
                <a:cs typeface="Calibri" panose="020F0502020204030204" pitchFamily="34" charset="0"/>
              </a:rPr>
              <a:t> </a:t>
            </a:r>
            <a:endParaRPr lang="nl-NL" sz="3000" dirty="0">
              <a:solidFill>
                <a:schemeClr val="bg1"/>
              </a:solidFill>
              <a:effectLst>
                <a:outerShdw blurRad="165100" dist="38100" dir="5400000" algn="ctr" rotWithShape="0">
                  <a:srgbClr val="000000">
                    <a:alpha val="18000"/>
                  </a:srgbClr>
                </a:outerShdw>
              </a:effectLst>
              <a:latin typeface="Calibri" panose="020F0502020204030204" pitchFamily="34" charset="0"/>
              <a:cs typeface="Calibri" panose="020F0502020204030204" pitchFamily="34" charset="0"/>
            </a:endParaRPr>
          </a:p>
        </p:txBody>
      </p:sp>
      <p:sp>
        <p:nvSpPr>
          <p:cNvPr id="16" name="Rechthoek 15">
            <a:extLst>
              <a:ext uri="{FF2B5EF4-FFF2-40B4-BE49-F238E27FC236}">
                <a16:creationId xmlns:a16="http://schemas.microsoft.com/office/drawing/2014/main" id="{778FD287-3573-4235-AB96-9C12C5425FFB}"/>
              </a:ext>
            </a:extLst>
          </p:cNvPr>
          <p:cNvSpPr/>
          <p:nvPr userDrawn="1"/>
        </p:nvSpPr>
        <p:spPr>
          <a:xfrm>
            <a:off x="8752927" y="476"/>
            <a:ext cx="408796" cy="51425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nl-NL" sz="500" dirty="0"/>
          </a:p>
        </p:txBody>
      </p:sp>
      <p:sp>
        <p:nvSpPr>
          <p:cNvPr id="19" name="Tijdelijke aanduiding voor tekst 9">
            <a:extLst>
              <a:ext uri="{FF2B5EF4-FFF2-40B4-BE49-F238E27FC236}">
                <a16:creationId xmlns:a16="http://schemas.microsoft.com/office/drawing/2014/main" id="{D384A05B-3D20-4730-8477-35BC92085212}"/>
              </a:ext>
            </a:extLst>
          </p:cNvPr>
          <p:cNvSpPr>
            <a:spLocks noGrp="1"/>
          </p:cNvSpPr>
          <p:nvPr>
            <p:ph type="body" sz="quarter" idx="11" hasCustomPrompt="1"/>
          </p:nvPr>
        </p:nvSpPr>
        <p:spPr>
          <a:xfrm>
            <a:off x="899592" y="820490"/>
            <a:ext cx="5804863" cy="661216"/>
          </a:xfrm>
          <a:prstGeom prst="rect">
            <a:avLst/>
          </a:prstGeom>
        </p:spPr>
        <p:txBody>
          <a:bodyPr>
            <a:noAutofit/>
          </a:bodyPr>
          <a:lstStyle>
            <a:lvl1pPr marL="0" indent="0">
              <a:buNone/>
              <a:defRPr sz="3000" spc="4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&lt;organisatie&gt;</a:t>
            </a:r>
          </a:p>
        </p:txBody>
      </p:sp>
      <p:sp>
        <p:nvSpPr>
          <p:cNvPr id="9" name="Tijdelijke aanduiding voor tekst 9">
            <a:extLst>
              <a:ext uri="{FF2B5EF4-FFF2-40B4-BE49-F238E27FC236}">
                <a16:creationId xmlns:a16="http://schemas.microsoft.com/office/drawing/2014/main" id="{38E0D16C-54E5-4658-A25B-908363E348BA}"/>
              </a:ext>
            </a:extLst>
          </p:cNvPr>
          <p:cNvSpPr>
            <a:spLocks noGrp="1"/>
          </p:cNvSpPr>
          <p:nvPr>
            <p:ph type="body" sz="quarter" idx="12" hasCustomPrompt="1"/>
          </p:nvPr>
        </p:nvSpPr>
        <p:spPr>
          <a:xfrm>
            <a:off x="467544" y="1707654"/>
            <a:ext cx="6916116" cy="2952328"/>
          </a:xfrm>
          <a:prstGeom prst="rect">
            <a:avLst/>
          </a:prstGeom>
        </p:spPr>
        <p:txBody>
          <a:bodyPr>
            <a:normAutofit/>
          </a:bodyPr>
          <a:lstStyle>
            <a:lvl1pPr marL="0" indent="0">
              <a:buNone/>
              <a:defRPr sz="2400" spc="4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
        <p:nvSpPr>
          <p:cNvPr id="21" name="Rechthoek: afgeronde hoeken 14">
            <a:extLst>
              <a:ext uri="{FF2B5EF4-FFF2-40B4-BE49-F238E27FC236}">
                <a16:creationId xmlns:a16="http://schemas.microsoft.com/office/drawing/2014/main" id="{BC5F6BCA-C599-43A3-ABC8-960592B72751}"/>
              </a:ext>
            </a:extLst>
          </p:cNvPr>
          <p:cNvSpPr/>
          <p:nvPr userDrawn="1"/>
        </p:nvSpPr>
        <p:spPr>
          <a:xfrm>
            <a:off x="6824199" y="3853480"/>
            <a:ext cx="2047098" cy="596544"/>
          </a:xfrm>
          <a:prstGeom prst="roundRect">
            <a:avLst>
              <a:gd name="adj" fmla="val 7199"/>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pic>
        <p:nvPicPr>
          <p:cNvPr id="22" name="Afbeelding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3912794"/>
            <a:ext cx="1825846" cy="477915"/>
          </a:xfrm>
          <a:prstGeom prst="rect">
            <a:avLst/>
          </a:prstGeom>
        </p:spPr>
      </p:pic>
    </p:spTree>
    <p:extLst>
      <p:ext uri="{BB962C8B-B14F-4D97-AF65-F5344CB8AC3E}">
        <p14:creationId xmlns:p14="http://schemas.microsoft.com/office/powerpoint/2010/main" val="1036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6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Hoofdstuktitel blauw">
    <p:spTree>
      <p:nvGrpSpPr>
        <p:cNvPr id="1" name=""/>
        <p:cNvGrpSpPr/>
        <p:nvPr/>
      </p:nvGrpSpPr>
      <p:grpSpPr>
        <a:xfrm>
          <a:off x="0" y="0"/>
          <a:ext cx="0" cy="0"/>
          <a:chOff x="0" y="0"/>
          <a:chExt cx="0" cy="0"/>
        </a:xfrm>
      </p:grpSpPr>
      <p:sp>
        <p:nvSpPr>
          <p:cNvPr id="4" name="Rechthoek 3"/>
          <p:cNvSpPr/>
          <p:nvPr userDrawn="1"/>
        </p:nvSpPr>
        <p:spPr>
          <a:xfrm>
            <a:off x="-3398" y="0"/>
            <a:ext cx="9144000" cy="5143500"/>
          </a:xfrm>
          <a:prstGeom prst="rect">
            <a:avLst/>
          </a:prstGeom>
          <a:solidFill>
            <a:srgbClr val="105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p>
            <a:pPr algn="ctr"/>
            <a:fld id="{845CA951-4815-4987-9CD6-BB5D6648C0B5}" type="slidenum">
              <a:rPr lang="nl-NL" sz="1200">
                <a:solidFill>
                  <a:schemeClr val="bg1"/>
                </a:solidFill>
              </a:rPr>
              <a:pPr algn="ctr"/>
              <a:t>‹nr.›</a:t>
            </a:fld>
            <a:endParaRPr lang="nl-NL" sz="1200" dirty="0">
              <a:solidFill>
                <a:schemeClr val="bg1"/>
              </a:solidFill>
            </a:endParaRPr>
          </a:p>
        </p:txBody>
      </p:sp>
      <p:sp>
        <p:nvSpPr>
          <p:cNvPr id="10" name="Titel 1"/>
          <p:cNvSpPr>
            <a:spLocks noGrp="1"/>
          </p:cNvSpPr>
          <p:nvPr>
            <p:ph type="title" hasCustomPrompt="1"/>
          </p:nvPr>
        </p:nvSpPr>
        <p:spPr>
          <a:xfrm>
            <a:off x="611560" y="2006575"/>
            <a:ext cx="7776863" cy="565175"/>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a:solidFill>
                  <a:schemeClr val="bg1"/>
                </a:solidFill>
              </a:rPr>
              <a:t>Hoofdstuk titel</a:t>
            </a:r>
          </a:p>
        </p:txBody>
      </p:sp>
      <p:pic>
        <p:nvPicPr>
          <p:cNvPr id="8" name="Afbeelding 7">
            <a:extLst>
              <a:ext uri="{FF2B5EF4-FFF2-40B4-BE49-F238E27FC236}">
                <a16:creationId xmlns:a16="http://schemas.microsoft.com/office/drawing/2014/main" id="{C682D69B-C0FF-41F9-B63B-E3ADD03AAC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3620553"/>
            <a:ext cx="589730" cy="535373"/>
          </a:xfrm>
          <a:prstGeom prst="rect">
            <a:avLst/>
          </a:prstGeom>
          <a:ln>
            <a:noFill/>
          </a:ln>
          <a:effectLst/>
        </p:spPr>
      </p:pic>
      <p:sp>
        <p:nvSpPr>
          <p:cNvPr id="11" name="Rechthoek: afgeronde hoeken 14">
            <a:extLst>
              <a:ext uri="{FF2B5EF4-FFF2-40B4-BE49-F238E27FC236}">
                <a16:creationId xmlns:a16="http://schemas.microsoft.com/office/drawing/2014/main" id="{BC5F6BCA-C599-43A3-ABC8-960592B72751}"/>
              </a:ext>
            </a:extLst>
          </p:cNvPr>
          <p:cNvSpPr/>
          <p:nvPr userDrawn="1"/>
        </p:nvSpPr>
        <p:spPr>
          <a:xfrm>
            <a:off x="7452320" y="4155926"/>
            <a:ext cx="1514663" cy="420404"/>
          </a:xfrm>
          <a:prstGeom prst="roundRect">
            <a:avLst>
              <a:gd name="adj" fmla="val 7199"/>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nl-NL" dirty="0" smtClean="0"/>
              <a:t> </a:t>
            </a:r>
            <a:endParaRPr lang="nl-NL" dirty="0"/>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32040" y="4166969"/>
            <a:ext cx="1458184" cy="381680"/>
          </a:xfrm>
          <a:prstGeom prst="rect">
            <a:avLst/>
          </a:prstGeom>
        </p:spPr>
      </p:pic>
    </p:spTree>
    <p:extLst>
      <p:ext uri="{BB962C8B-B14F-4D97-AF65-F5344CB8AC3E}">
        <p14:creationId xmlns:p14="http://schemas.microsoft.com/office/powerpoint/2010/main" val="29548062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amenwerking groen">
    <p:spTree>
      <p:nvGrpSpPr>
        <p:cNvPr id="1" name=""/>
        <p:cNvGrpSpPr/>
        <p:nvPr/>
      </p:nvGrpSpPr>
      <p:grpSpPr>
        <a:xfrm>
          <a:off x="0" y="0"/>
          <a:ext cx="0" cy="0"/>
          <a:chOff x="0" y="0"/>
          <a:chExt cx="0" cy="0"/>
        </a:xfrm>
      </p:grpSpPr>
      <p:sp>
        <p:nvSpPr>
          <p:cNvPr id="2" name="Rechthoek 1"/>
          <p:cNvSpPr/>
          <p:nvPr userDrawn="1"/>
        </p:nvSpPr>
        <p:spPr>
          <a:xfrm>
            <a:off x="0" y="0"/>
            <a:ext cx="8752927" cy="5143500"/>
          </a:xfrm>
          <a:prstGeom prst="rect">
            <a:avLst/>
          </a:prstGeom>
          <a:solidFill>
            <a:srgbClr val="105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47AA015C-4E5D-4516-9D39-3A8712C6F579}"/>
              </a:ext>
            </a:extLst>
          </p:cNvPr>
          <p:cNvPicPr>
            <a:picLocks noChangeAspect="1"/>
          </p:cNvPicPr>
          <p:nvPr userDrawn="1"/>
        </p:nvPicPr>
        <p:blipFill>
          <a:blip r:embed="rId2"/>
          <a:stretch>
            <a:fillRect/>
          </a:stretch>
        </p:blipFill>
        <p:spPr>
          <a:xfrm>
            <a:off x="7913227" y="3073050"/>
            <a:ext cx="839700" cy="780429"/>
          </a:xfrm>
          <a:prstGeom prst="rect">
            <a:avLst/>
          </a:prstGeom>
        </p:spPr>
      </p:pic>
      <p:sp>
        <p:nvSpPr>
          <p:cNvPr id="16" name="Rechthoek 15">
            <a:extLst>
              <a:ext uri="{FF2B5EF4-FFF2-40B4-BE49-F238E27FC236}">
                <a16:creationId xmlns:a16="http://schemas.microsoft.com/office/drawing/2014/main" id="{778FD287-3573-4235-AB96-9C12C5425FFB}"/>
              </a:ext>
            </a:extLst>
          </p:cNvPr>
          <p:cNvSpPr/>
          <p:nvPr userDrawn="1"/>
        </p:nvSpPr>
        <p:spPr>
          <a:xfrm>
            <a:off x="8752927" y="476"/>
            <a:ext cx="408796" cy="51425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nl-NL" sz="500" dirty="0"/>
          </a:p>
        </p:txBody>
      </p:sp>
      <p:sp>
        <p:nvSpPr>
          <p:cNvPr id="10" name="Tijdelijke aanduiding voor tekst 9">
            <a:extLst>
              <a:ext uri="{FF2B5EF4-FFF2-40B4-BE49-F238E27FC236}">
                <a16:creationId xmlns:a16="http://schemas.microsoft.com/office/drawing/2014/main" id="{6182E3AA-4266-42EE-906A-E589D1853137}"/>
              </a:ext>
            </a:extLst>
          </p:cNvPr>
          <p:cNvSpPr>
            <a:spLocks noGrp="1"/>
          </p:cNvSpPr>
          <p:nvPr>
            <p:ph type="body" sz="quarter" idx="11" hasCustomPrompt="1"/>
          </p:nvPr>
        </p:nvSpPr>
        <p:spPr>
          <a:xfrm>
            <a:off x="467544" y="1059582"/>
            <a:ext cx="7776864" cy="936104"/>
          </a:xfrm>
          <a:prstGeom prst="rect">
            <a:avLst/>
          </a:prstGeom>
        </p:spPr>
        <p:txBody>
          <a:bodyPr>
            <a:normAutofit/>
          </a:bodyPr>
          <a:lstStyle>
            <a:lvl1pPr marL="0" indent="0">
              <a:buNone/>
              <a:defRPr sz="2400" spc="4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
        <p:nvSpPr>
          <p:cNvPr id="12" name="Tijdelijke aanduiding voor tekst 9">
            <a:extLst>
              <a:ext uri="{FF2B5EF4-FFF2-40B4-BE49-F238E27FC236}">
                <a16:creationId xmlns:a16="http://schemas.microsoft.com/office/drawing/2014/main" id="{7EA53FF9-1EEF-405E-9A13-9FFF7B233086}"/>
              </a:ext>
            </a:extLst>
          </p:cNvPr>
          <p:cNvSpPr>
            <a:spLocks noGrp="1"/>
          </p:cNvSpPr>
          <p:nvPr>
            <p:ph type="body" sz="quarter" idx="13" hasCustomPrompt="1"/>
          </p:nvPr>
        </p:nvSpPr>
        <p:spPr>
          <a:xfrm>
            <a:off x="467544" y="2211710"/>
            <a:ext cx="6916116" cy="2448272"/>
          </a:xfrm>
          <a:prstGeom prst="rect">
            <a:avLst/>
          </a:prstGeom>
        </p:spPr>
        <p:txBody>
          <a:bodyPr>
            <a:normAutofit/>
          </a:bodyPr>
          <a:lstStyle>
            <a:lvl1pPr marL="0" indent="0">
              <a:buNone/>
              <a:defRPr sz="2400" spc="4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
        <p:nvSpPr>
          <p:cNvPr id="17" name="Tijdelijke aanduiding voor tekst 9">
            <a:extLst>
              <a:ext uri="{FF2B5EF4-FFF2-40B4-BE49-F238E27FC236}">
                <a16:creationId xmlns:a16="http://schemas.microsoft.com/office/drawing/2014/main" id="{1B8DA34A-F101-45CA-BE0B-284DCD377773}"/>
              </a:ext>
            </a:extLst>
          </p:cNvPr>
          <p:cNvSpPr>
            <a:spLocks noGrp="1"/>
          </p:cNvSpPr>
          <p:nvPr>
            <p:ph type="body" sz="quarter" idx="14" hasCustomPrompt="1"/>
          </p:nvPr>
        </p:nvSpPr>
        <p:spPr>
          <a:xfrm>
            <a:off x="467544" y="339502"/>
            <a:ext cx="7776864" cy="576064"/>
          </a:xfrm>
          <a:prstGeom prst="rect">
            <a:avLst/>
          </a:prstGeom>
        </p:spPr>
        <p:txBody>
          <a:bodyPr/>
          <a:lstStyle>
            <a:lvl1pPr marL="0" indent="0">
              <a:buNone/>
              <a:defRPr sz="3000" b="1" i="0" spc="6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a:t>
            </a:r>
          </a:p>
        </p:txBody>
      </p:sp>
      <p:sp>
        <p:nvSpPr>
          <p:cNvPr id="20" name="Rechthoek: afgeronde hoeken 14">
            <a:extLst>
              <a:ext uri="{FF2B5EF4-FFF2-40B4-BE49-F238E27FC236}">
                <a16:creationId xmlns:a16="http://schemas.microsoft.com/office/drawing/2014/main" id="{BC5F6BCA-C599-43A3-ABC8-960592B72751}"/>
              </a:ext>
            </a:extLst>
          </p:cNvPr>
          <p:cNvSpPr/>
          <p:nvPr userDrawn="1"/>
        </p:nvSpPr>
        <p:spPr>
          <a:xfrm>
            <a:off x="6824199" y="3853480"/>
            <a:ext cx="2047098" cy="596544"/>
          </a:xfrm>
          <a:prstGeom prst="roundRect">
            <a:avLst>
              <a:gd name="adj" fmla="val 7199"/>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pic>
        <p:nvPicPr>
          <p:cNvPr id="21" name="Afbeelding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3912794"/>
            <a:ext cx="1825846" cy="477915"/>
          </a:xfrm>
          <a:prstGeom prst="rect">
            <a:avLst/>
          </a:prstGeom>
        </p:spPr>
      </p:pic>
    </p:spTree>
    <p:extLst>
      <p:ext uri="{BB962C8B-B14F-4D97-AF65-F5344CB8AC3E}">
        <p14:creationId xmlns:p14="http://schemas.microsoft.com/office/powerpoint/2010/main" val="225543898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menwerking titel">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02F9B86D-17AC-4EB8-8901-463B4404571B}"/>
              </a:ext>
            </a:extLst>
          </p:cNvPr>
          <p:cNvGrpSpPr>
            <a:grpSpLocks noChangeAspect="1"/>
          </p:cNvGrpSpPr>
          <p:nvPr userDrawn="1"/>
        </p:nvGrpSpPr>
        <p:grpSpPr bwMode="auto">
          <a:xfrm>
            <a:off x="1697929" y="1429340"/>
            <a:ext cx="1211459" cy="1861467"/>
            <a:chOff x="2200" y="483"/>
            <a:chExt cx="1409" cy="2165"/>
          </a:xfrm>
        </p:grpSpPr>
        <p:sp>
          <p:nvSpPr>
            <p:cNvPr id="7" name="AutoShape 3">
              <a:extLst>
                <a:ext uri="{FF2B5EF4-FFF2-40B4-BE49-F238E27FC236}">
                  <a16:creationId xmlns:a16="http://schemas.microsoft.com/office/drawing/2014/main" id="{C6C5D8E2-9222-4107-A38D-BDADEE2D3E5F}"/>
                </a:ext>
              </a:extLst>
            </p:cNvPr>
            <p:cNvSpPr>
              <a:spLocks noChangeAspect="1" noChangeArrowheads="1" noTextEdit="1"/>
            </p:cNvSpPr>
            <p:nvPr/>
          </p:nvSpPr>
          <p:spPr bwMode="auto">
            <a:xfrm>
              <a:off x="2200" y="483"/>
              <a:ext cx="1409" cy="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 name="Freeform 5">
              <a:extLst>
                <a:ext uri="{FF2B5EF4-FFF2-40B4-BE49-F238E27FC236}">
                  <a16:creationId xmlns:a16="http://schemas.microsoft.com/office/drawing/2014/main" id="{B8916847-D2FC-4F80-9190-E720B73D5FEC}"/>
                </a:ext>
              </a:extLst>
            </p:cNvPr>
            <p:cNvSpPr>
              <a:spLocks noEditPoints="1"/>
            </p:cNvSpPr>
            <p:nvPr/>
          </p:nvSpPr>
          <p:spPr bwMode="auto">
            <a:xfrm>
              <a:off x="2200" y="817"/>
              <a:ext cx="630" cy="680"/>
            </a:xfrm>
            <a:custGeom>
              <a:avLst/>
              <a:gdLst>
                <a:gd name="T0" fmla="*/ 558 w 558"/>
                <a:gd name="T1" fmla="*/ 0 h 609"/>
                <a:gd name="T2" fmla="*/ 558 w 558"/>
                <a:gd name="T3" fmla="*/ 0 h 609"/>
                <a:gd name="T4" fmla="*/ 66 w 558"/>
                <a:gd name="T5" fmla="*/ 0 h 609"/>
                <a:gd name="T6" fmla="*/ 0 w 558"/>
                <a:gd name="T7" fmla="*/ 67 h 609"/>
                <a:gd name="T8" fmla="*/ 0 w 558"/>
                <a:gd name="T9" fmla="*/ 609 h 609"/>
                <a:gd name="T10" fmla="*/ 558 w 558"/>
                <a:gd name="T11" fmla="*/ 609 h 609"/>
                <a:gd name="T12" fmla="*/ 558 w 558"/>
                <a:gd name="T13" fmla="*/ 357 h 609"/>
                <a:gd name="T14" fmla="*/ 251 w 558"/>
                <a:gd name="T15" fmla="*/ 357 h 609"/>
                <a:gd name="T16" fmla="*/ 251 w 558"/>
                <a:gd name="T17" fmla="*/ 252 h 609"/>
                <a:gd name="T18" fmla="*/ 558 w 558"/>
                <a:gd name="T19" fmla="*/ 252 h 609"/>
                <a:gd name="T20" fmla="*/ 558 w 558"/>
                <a:gd name="T21" fmla="*/ 0 h 609"/>
                <a:gd name="T22" fmla="*/ 484 w 558"/>
                <a:gd name="T23" fmla="*/ 74 h 609"/>
                <a:gd name="T24" fmla="*/ 484 w 558"/>
                <a:gd name="T25" fmla="*/ 74 h 609"/>
                <a:gd name="T26" fmla="*/ 484 w 558"/>
                <a:gd name="T27" fmla="*/ 179 h 609"/>
                <a:gd name="T28" fmla="*/ 251 w 558"/>
                <a:gd name="T29" fmla="*/ 179 h 609"/>
                <a:gd name="T30" fmla="*/ 178 w 558"/>
                <a:gd name="T31" fmla="*/ 179 h 609"/>
                <a:gd name="T32" fmla="*/ 178 w 558"/>
                <a:gd name="T33" fmla="*/ 252 h 609"/>
                <a:gd name="T34" fmla="*/ 178 w 558"/>
                <a:gd name="T35" fmla="*/ 357 h 609"/>
                <a:gd name="T36" fmla="*/ 178 w 558"/>
                <a:gd name="T37" fmla="*/ 430 h 609"/>
                <a:gd name="T38" fmla="*/ 251 w 558"/>
                <a:gd name="T39" fmla="*/ 430 h 609"/>
                <a:gd name="T40" fmla="*/ 484 w 558"/>
                <a:gd name="T41" fmla="*/ 430 h 609"/>
                <a:gd name="T42" fmla="*/ 484 w 558"/>
                <a:gd name="T43" fmla="*/ 535 h 609"/>
                <a:gd name="T44" fmla="*/ 73 w 558"/>
                <a:gd name="T45" fmla="*/ 535 h 609"/>
                <a:gd name="T46" fmla="*/ 73 w 558"/>
                <a:gd name="T47" fmla="*/ 74 h 609"/>
                <a:gd name="T48" fmla="*/ 484 w 558"/>
                <a:gd name="T49" fmla="*/ 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8" h="609">
                  <a:moveTo>
                    <a:pt x="558" y="0"/>
                  </a:moveTo>
                  <a:lnTo>
                    <a:pt x="558" y="0"/>
                  </a:lnTo>
                  <a:lnTo>
                    <a:pt x="66" y="0"/>
                  </a:lnTo>
                  <a:cubicBezTo>
                    <a:pt x="29" y="0"/>
                    <a:pt x="0" y="30"/>
                    <a:pt x="0" y="67"/>
                  </a:cubicBezTo>
                  <a:lnTo>
                    <a:pt x="0" y="609"/>
                  </a:lnTo>
                  <a:lnTo>
                    <a:pt x="558" y="609"/>
                  </a:lnTo>
                  <a:lnTo>
                    <a:pt x="558" y="357"/>
                  </a:lnTo>
                  <a:lnTo>
                    <a:pt x="251" y="357"/>
                  </a:lnTo>
                  <a:lnTo>
                    <a:pt x="251" y="252"/>
                  </a:lnTo>
                  <a:lnTo>
                    <a:pt x="558" y="252"/>
                  </a:lnTo>
                  <a:lnTo>
                    <a:pt x="558" y="0"/>
                  </a:lnTo>
                  <a:close/>
                  <a:moveTo>
                    <a:pt x="484" y="74"/>
                  </a:moveTo>
                  <a:lnTo>
                    <a:pt x="484" y="74"/>
                  </a:lnTo>
                  <a:lnTo>
                    <a:pt x="484" y="179"/>
                  </a:lnTo>
                  <a:lnTo>
                    <a:pt x="251" y="179"/>
                  </a:lnTo>
                  <a:lnTo>
                    <a:pt x="178" y="179"/>
                  </a:lnTo>
                  <a:lnTo>
                    <a:pt x="178" y="252"/>
                  </a:lnTo>
                  <a:lnTo>
                    <a:pt x="178" y="357"/>
                  </a:lnTo>
                  <a:lnTo>
                    <a:pt x="178" y="430"/>
                  </a:lnTo>
                  <a:lnTo>
                    <a:pt x="251" y="430"/>
                  </a:lnTo>
                  <a:lnTo>
                    <a:pt x="484" y="430"/>
                  </a:lnTo>
                  <a:lnTo>
                    <a:pt x="484" y="535"/>
                  </a:lnTo>
                  <a:lnTo>
                    <a:pt x="73" y="535"/>
                  </a:lnTo>
                  <a:lnTo>
                    <a:pt x="73" y="74"/>
                  </a:lnTo>
                  <a:lnTo>
                    <a:pt x="484" y="74"/>
                  </a:lnTo>
                  <a:close/>
                </a:path>
              </a:pathLst>
            </a:custGeom>
            <a:solidFill>
              <a:srgbClr val="42A3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6">
              <a:extLst>
                <a:ext uri="{FF2B5EF4-FFF2-40B4-BE49-F238E27FC236}">
                  <a16:creationId xmlns:a16="http://schemas.microsoft.com/office/drawing/2014/main" id="{24396BB8-B762-47BD-B9F6-7617E189FA23}"/>
                </a:ext>
              </a:extLst>
            </p:cNvPr>
            <p:cNvSpPr>
              <a:spLocks noEditPoints="1"/>
            </p:cNvSpPr>
            <p:nvPr/>
          </p:nvSpPr>
          <p:spPr bwMode="auto">
            <a:xfrm>
              <a:off x="2938" y="481"/>
              <a:ext cx="688" cy="1016"/>
            </a:xfrm>
            <a:custGeom>
              <a:avLst/>
              <a:gdLst>
                <a:gd name="T0" fmla="*/ 251 w 609"/>
                <a:gd name="T1" fmla="*/ 553 h 910"/>
                <a:gd name="T2" fmla="*/ 251 w 609"/>
                <a:gd name="T3" fmla="*/ 553 h 910"/>
                <a:gd name="T4" fmla="*/ 357 w 609"/>
                <a:gd name="T5" fmla="*/ 553 h 910"/>
                <a:gd name="T6" fmla="*/ 357 w 609"/>
                <a:gd name="T7" fmla="*/ 658 h 910"/>
                <a:gd name="T8" fmla="*/ 251 w 609"/>
                <a:gd name="T9" fmla="*/ 658 h 910"/>
                <a:gd name="T10" fmla="*/ 251 w 609"/>
                <a:gd name="T11" fmla="*/ 553 h 910"/>
                <a:gd name="T12" fmla="*/ 185 w 609"/>
                <a:gd name="T13" fmla="*/ 0 h 910"/>
                <a:gd name="T14" fmla="*/ 185 w 609"/>
                <a:gd name="T15" fmla="*/ 0 h 910"/>
                <a:gd name="T16" fmla="*/ 0 w 609"/>
                <a:gd name="T17" fmla="*/ 0 h 910"/>
                <a:gd name="T18" fmla="*/ 0 w 609"/>
                <a:gd name="T19" fmla="*/ 910 h 910"/>
                <a:gd name="T20" fmla="*/ 609 w 609"/>
                <a:gd name="T21" fmla="*/ 910 h 910"/>
                <a:gd name="T22" fmla="*/ 609 w 609"/>
                <a:gd name="T23" fmla="*/ 368 h 910"/>
                <a:gd name="T24" fmla="*/ 542 w 609"/>
                <a:gd name="T25" fmla="*/ 301 h 910"/>
                <a:gd name="T26" fmla="*/ 251 w 609"/>
                <a:gd name="T27" fmla="*/ 301 h 910"/>
                <a:gd name="T28" fmla="*/ 251 w 609"/>
                <a:gd name="T29" fmla="*/ 69 h 910"/>
                <a:gd name="T30" fmla="*/ 185 w 609"/>
                <a:gd name="T31" fmla="*/ 0 h 910"/>
                <a:gd name="T32" fmla="*/ 178 w 609"/>
                <a:gd name="T33" fmla="*/ 731 h 910"/>
                <a:gd name="T34" fmla="*/ 178 w 609"/>
                <a:gd name="T35" fmla="*/ 731 h 910"/>
                <a:gd name="T36" fmla="*/ 251 w 609"/>
                <a:gd name="T37" fmla="*/ 731 h 910"/>
                <a:gd name="T38" fmla="*/ 357 w 609"/>
                <a:gd name="T39" fmla="*/ 731 h 910"/>
                <a:gd name="T40" fmla="*/ 430 w 609"/>
                <a:gd name="T41" fmla="*/ 731 h 910"/>
                <a:gd name="T42" fmla="*/ 430 w 609"/>
                <a:gd name="T43" fmla="*/ 658 h 910"/>
                <a:gd name="T44" fmla="*/ 430 w 609"/>
                <a:gd name="T45" fmla="*/ 553 h 910"/>
                <a:gd name="T46" fmla="*/ 430 w 609"/>
                <a:gd name="T47" fmla="*/ 479 h 910"/>
                <a:gd name="T48" fmla="*/ 357 w 609"/>
                <a:gd name="T49" fmla="*/ 479 h 910"/>
                <a:gd name="T50" fmla="*/ 251 w 609"/>
                <a:gd name="T51" fmla="*/ 479 h 910"/>
                <a:gd name="T52" fmla="*/ 178 w 609"/>
                <a:gd name="T53" fmla="*/ 479 h 910"/>
                <a:gd name="T54" fmla="*/ 178 w 609"/>
                <a:gd name="T55" fmla="*/ 553 h 910"/>
                <a:gd name="T56" fmla="*/ 178 w 609"/>
                <a:gd name="T57" fmla="*/ 658 h 910"/>
                <a:gd name="T58" fmla="*/ 178 w 609"/>
                <a:gd name="T59" fmla="*/ 731 h 910"/>
                <a:gd name="T60" fmla="*/ 178 w 609"/>
                <a:gd name="T61" fmla="*/ 72 h 910"/>
                <a:gd name="T62" fmla="*/ 178 w 609"/>
                <a:gd name="T63" fmla="*/ 72 h 910"/>
                <a:gd name="T64" fmla="*/ 178 w 609"/>
                <a:gd name="T65" fmla="*/ 301 h 910"/>
                <a:gd name="T66" fmla="*/ 178 w 609"/>
                <a:gd name="T67" fmla="*/ 375 h 910"/>
                <a:gd name="T68" fmla="*/ 251 w 609"/>
                <a:gd name="T69" fmla="*/ 375 h 910"/>
                <a:gd name="T70" fmla="*/ 536 w 609"/>
                <a:gd name="T71" fmla="*/ 375 h 910"/>
                <a:gd name="T72" fmla="*/ 536 w 609"/>
                <a:gd name="T73" fmla="*/ 836 h 910"/>
                <a:gd name="T74" fmla="*/ 73 w 609"/>
                <a:gd name="T75" fmla="*/ 836 h 910"/>
                <a:gd name="T76" fmla="*/ 73 w 609"/>
                <a:gd name="T77" fmla="*/ 72 h 910"/>
                <a:gd name="T78" fmla="*/ 178 w 609"/>
                <a:gd name="T79" fmla="*/ 72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9" h="910">
                  <a:moveTo>
                    <a:pt x="251" y="553"/>
                  </a:moveTo>
                  <a:lnTo>
                    <a:pt x="251" y="553"/>
                  </a:lnTo>
                  <a:lnTo>
                    <a:pt x="357" y="553"/>
                  </a:lnTo>
                  <a:lnTo>
                    <a:pt x="357" y="658"/>
                  </a:lnTo>
                  <a:lnTo>
                    <a:pt x="251" y="658"/>
                  </a:lnTo>
                  <a:lnTo>
                    <a:pt x="251" y="553"/>
                  </a:lnTo>
                  <a:close/>
                  <a:moveTo>
                    <a:pt x="185" y="0"/>
                  </a:moveTo>
                  <a:lnTo>
                    <a:pt x="185" y="0"/>
                  </a:lnTo>
                  <a:lnTo>
                    <a:pt x="0" y="0"/>
                  </a:lnTo>
                  <a:lnTo>
                    <a:pt x="0" y="910"/>
                  </a:lnTo>
                  <a:lnTo>
                    <a:pt x="609" y="910"/>
                  </a:lnTo>
                  <a:lnTo>
                    <a:pt x="609" y="368"/>
                  </a:lnTo>
                  <a:cubicBezTo>
                    <a:pt x="609" y="331"/>
                    <a:pt x="579" y="301"/>
                    <a:pt x="542" y="301"/>
                  </a:cubicBezTo>
                  <a:lnTo>
                    <a:pt x="251" y="301"/>
                  </a:lnTo>
                  <a:lnTo>
                    <a:pt x="251" y="69"/>
                  </a:lnTo>
                  <a:cubicBezTo>
                    <a:pt x="251" y="32"/>
                    <a:pt x="222" y="0"/>
                    <a:pt x="185" y="0"/>
                  </a:cubicBezTo>
                  <a:close/>
                  <a:moveTo>
                    <a:pt x="178" y="731"/>
                  </a:moveTo>
                  <a:lnTo>
                    <a:pt x="178" y="731"/>
                  </a:lnTo>
                  <a:lnTo>
                    <a:pt x="251" y="731"/>
                  </a:lnTo>
                  <a:lnTo>
                    <a:pt x="357" y="731"/>
                  </a:lnTo>
                  <a:lnTo>
                    <a:pt x="430" y="731"/>
                  </a:lnTo>
                  <a:lnTo>
                    <a:pt x="430" y="658"/>
                  </a:lnTo>
                  <a:lnTo>
                    <a:pt x="430" y="553"/>
                  </a:lnTo>
                  <a:lnTo>
                    <a:pt x="430" y="479"/>
                  </a:lnTo>
                  <a:lnTo>
                    <a:pt x="357" y="479"/>
                  </a:lnTo>
                  <a:lnTo>
                    <a:pt x="251" y="479"/>
                  </a:lnTo>
                  <a:lnTo>
                    <a:pt x="178" y="479"/>
                  </a:lnTo>
                  <a:lnTo>
                    <a:pt x="178" y="553"/>
                  </a:lnTo>
                  <a:lnTo>
                    <a:pt x="178" y="658"/>
                  </a:lnTo>
                  <a:lnTo>
                    <a:pt x="178" y="731"/>
                  </a:lnTo>
                  <a:close/>
                  <a:moveTo>
                    <a:pt x="178" y="72"/>
                  </a:moveTo>
                  <a:lnTo>
                    <a:pt x="178" y="72"/>
                  </a:lnTo>
                  <a:lnTo>
                    <a:pt x="178" y="301"/>
                  </a:lnTo>
                  <a:lnTo>
                    <a:pt x="178" y="375"/>
                  </a:lnTo>
                  <a:lnTo>
                    <a:pt x="251" y="375"/>
                  </a:lnTo>
                  <a:lnTo>
                    <a:pt x="536" y="375"/>
                  </a:lnTo>
                  <a:lnTo>
                    <a:pt x="536" y="836"/>
                  </a:lnTo>
                  <a:lnTo>
                    <a:pt x="73" y="836"/>
                  </a:lnTo>
                  <a:lnTo>
                    <a:pt x="73" y="72"/>
                  </a:lnTo>
                  <a:lnTo>
                    <a:pt x="178" y="72"/>
                  </a:lnTo>
                  <a:close/>
                </a:path>
              </a:pathLst>
            </a:custGeom>
            <a:solidFill>
              <a:srgbClr val="42A3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7">
              <a:extLst>
                <a:ext uri="{FF2B5EF4-FFF2-40B4-BE49-F238E27FC236}">
                  <a16:creationId xmlns:a16="http://schemas.microsoft.com/office/drawing/2014/main" id="{439C8DD8-3C93-46D4-8B3C-EFBABBDC98EB}"/>
                </a:ext>
              </a:extLst>
            </p:cNvPr>
            <p:cNvSpPr>
              <a:spLocks noEditPoints="1"/>
            </p:cNvSpPr>
            <p:nvPr/>
          </p:nvSpPr>
          <p:spPr bwMode="auto">
            <a:xfrm>
              <a:off x="2200" y="1603"/>
              <a:ext cx="1426" cy="1055"/>
            </a:xfrm>
            <a:custGeom>
              <a:avLst/>
              <a:gdLst>
                <a:gd name="T0" fmla="*/ 1261 w 1262"/>
                <a:gd name="T1" fmla="*/ 0 h 944"/>
                <a:gd name="T2" fmla="*/ 1261 w 1262"/>
                <a:gd name="T3" fmla="*/ 0 h 944"/>
                <a:gd name="T4" fmla="*/ 0 w 1262"/>
                <a:gd name="T5" fmla="*/ 0 h 944"/>
                <a:gd name="T6" fmla="*/ 0 w 1262"/>
                <a:gd name="T7" fmla="*/ 598 h 944"/>
                <a:gd name="T8" fmla="*/ 1010 w 1262"/>
                <a:gd name="T9" fmla="*/ 598 h 944"/>
                <a:gd name="T10" fmla="*/ 1010 w 1262"/>
                <a:gd name="T11" fmla="*/ 693 h 944"/>
                <a:gd name="T12" fmla="*/ 0 w 1262"/>
                <a:gd name="T13" fmla="*/ 693 h 944"/>
                <a:gd name="T14" fmla="*/ 0 w 1262"/>
                <a:gd name="T15" fmla="*/ 878 h 944"/>
                <a:gd name="T16" fmla="*/ 66 w 1262"/>
                <a:gd name="T17" fmla="*/ 944 h 944"/>
                <a:gd name="T18" fmla="*/ 1195 w 1262"/>
                <a:gd name="T19" fmla="*/ 944 h 944"/>
                <a:gd name="T20" fmla="*/ 1262 w 1262"/>
                <a:gd name="T21" fmla="*/ 878 h 944"/>
                <a:gd name="T22" fmla="*/ 1262 w 1262"/>
                <a:gd name="T23" fmla="*/ 346 h 944"/>
                <a:gd name="T24" fmla="*/ 252 w 1262"/>
                <a:gd name="T25" fmla="*/ 346 h 944"/>
                <a:gd name="T26" fmla="*/ 252 w 1262"/>
                <a:gd name="T27" fmla="*/ 253 h 944"/>
                <a:gd name="T28" fmla="*/ 1261 w 1262"/>
                <a:gd name="T29" fmla="*/ 253 h 944"/>
                <a:gd name="T30" fmla="*/ 1261 w 1262"/>
                <a:gd name="T31" fmla="*/ 0 h 944"/>
                <a:gd name="T32" fmla="*/ 1188 w 1262"/>
                <a:gd name="T33" fmla="*/ 73 h 944"/>
                <a:gd name="T34" fmla="*/ 1188 w 1262"/>
                <a:gd name="T35" fmla="*/ 73 h 944"/>
                <a:gd name="T36" fmla="*/ 1188 w 1262"/>
                <a:gd name="T37" fmla="*/ 179 h 944"/>
                <a:gd name="T38" fmla="*/ 252 w 1262"/>
                <a:gd name="T39" fmla="*/ 179 h 944"/>
                <a:gd name="T40" fmla="*/ 178 w 1262"/>
                <a:gd name="T41" fmla="*/ 179 h 944"/>
                <a:gd name="T42" fmla="*/ 178 w 1262"/>
                <a:gd name="T43" fmla="*/ 253 h 944"/>
                <a:gd name="T44" fmla="*/ 178 w 1262"/>
                <a:gd name="T45" fmla="*/ 346 h 944"/>
                <a:gd name="T46" fmla="*/ 178 w 1262"/>
                <a:gd name="T47" fmla="*/ 419 h 944"/>
                <a:gd name="T48" fmla="*/ 252 w 1262"/>
                <a:gd name="T49" fmla="*/ 419 h 944"/>
                <a:gd name="T50" fmla="*/ 1188 w 1262"/>
                <a:gd name="T51" fmla="*/ 419 h 944"/>
                <a:gd name="T52" fmla="*/ 1188 w 1262"/>
                <a:gd name="T53" fmla="*/ 871 h 944"/>
                <a:gd name="T54" fmla="*/ 73 w 1262"/>
                <a:gd name="T55" fmla="*/ 871 h 944"/>
                <a:gd name="T56" fmla="*/ 73 w 1262"/>
                <a:gd name="T57" fmla="*/ 766 h 944"/>
                <a:gd name="T58" fmla="*/ 1010 w 1262"/>
                <a:gd name="T59" fmla="*/ 766 h 944"/>
                <a:gd name="T60" fmla="*/ 1084 w 1262"/>
                <a:gd name="T61" fmla="*/ 766 h 944"/>
                <a:gd name="T62" fmla="*/ 1084 w 1262"/>
                <a:gd name="T63" fmla="*/ 693 h 944"/>
                <a:gd name="T64" fmla="*/ 1084 w 1262"/>
                <a:gd name="T65" fmla="*/ 598 h 944"/>
                <a:gd name="T66" fmla="*/ 1084 w 1262"/>
                <a:gd name="T67" fmla="*/ 525 h 944"/>
                <a:gd name="T68" fmla="*/ 1010 w 1262"/>
                <a:gd name="T69" fmla="*/ 525 h 944"/>
                <a:gd name="T70" fmla="*/ 73 w 1262"/>
                <a:gd name="T71" fmla="*/ 524 h 944"/>
                <a:gd name="T72" fmla="*/ 73 w 1262"/>
                <a:gd name="T73" fmla="*/ 73 h 944"/>
                <a:gd name="T74" fmla="*/ 1188 w 1262"/>
                <a:gd name="T75" fmla="*/ 73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2" h="944">
                  <a:moveTo>
                    <a:pt x="1261" y="0"/>
                  </a:moveTo>
                  <a:lnTo>
                    <a:pt x="1261" y="0"/>
                  </a:lnTo>
                  <a:lnTo>
                    <a:pt x="0" y="0"/>
                  </a:lnTo>
                  <a:lnTo>
                    <a:pt x="0" y="598"/>
                  </a:lnTo>
                  <a:lnTo>
                    <a:pt x="1010" y="598"/>
                  </a:lnTo>
                  <a:lnTo>
                    <a:pt x="1010" y="693"/>
                  </a:lnTo>
                  <a:lnTo>
                    <a:pt x="0" y="693"/>
                  </a:lnTo>
                  <a:lnTo>
                    <a:pt x="0" y="878"/>
                  </a:lnTo>
                  <a:cubicBezTo>
                    <a:pt x="0" y="915"/>
                    <a:pt x="30" y="944"/>
                    <a:pt x="66" y="944"/>
                  </a:cubicBezTo>
                  <a:lnTo>
                    <a:pt x="1195" y="944"/>
                  </a:lnTo>
                  <a:cubicBezTo>
                    <a:pt x="1232" y="944"/>
                    <a:pt x="1262" y="915"/>
                    <a:pt x="1262" y="878"/>
                  </a:cubicBezTo>
                  <a:lnTo>
                    <a:pt x="1262" y="346"/>
                  </a:lnTo>
                  <a:lnTo>
                    <a:pt x="252" y="346"/>
                  </a:lnTo>
                  <a:lnTo>
                    <a:pt x="252" y="253"/>
                  </a:lnTo>
                  <a:lnTo>
                    <a:pt x="1261" y="253"/>
                  </a:lnTo>
                  <a:lnTo>
                    <a:pt x="1261" y="0"/>
                  </a:lnTo>
                  <a:close/>
                  <a:moveTo>
                    <a:pt x="1188" y="73"/>
                  </a:moveTo>
                  <a:lnTo>
                    <a:pt x="1188" y="73"/>
                  </a:lnTo>
                  <a:lnTo>
                    <a:pt x="1188" y="179"/>
                  </a:lnTo>
                  <a:lnTo>
                    <a:pt x="252" y="179"/>
                  </a:lnTo>
                  <a:lnTo>
                    <a:pt x="178" y="179"/>
                  </a:lnTo>
                  <a:lnTo>
                    <a:pt x="178" y="253"/>
                  </a:lnTo>
                  <a:lnTo>
                    <a:pt x="178" y="346"/>
                  </a:lnTo>
                  <a:lnTo>
                    <a:pt x="178" y="419"/>
                  </a:lnTo>
                  <a:lnTo>
                    <a:pt x="252" y="419"/>
                  </a:lnTo>
                  <a:lnTo>
                    <a:pt x="1188" y="419"/>
                  </a:lnTo>
                  <a:lnTo>
                    <a:pt x="1188" y="871"/>
                  </a:lnTo>
                  <a:lnTo>
                    <a:pt x="73" y="871"/>
                  </a:lnTo>
                  <a:lnTo>
                    <a:pt x="73" y="766"/>
                  </a:lnTo>
                  <a:lnTo>
                    <a:pt x="1010" y="766"/>
                  </a:lnTo>
                  <a:lnTo>
                    <a:pt x="1084" y="766"/>
                  </a:lnTo>
                  <a:lnTo>
                    <a:pt x="1084" y="693"/>
                  </a:lnTo>
                  <a:lnTo>
                    <a:pt x="1084" y="598"/>
                  </a:lnTo>
                  <a:lnTo>
                    <a:pt x="1084" y="525"/>
                  </a:lnTo>
                  <a:lnTo>
                    <a:pt x="1010" y="525"/>
                  </a:lnTo>
                  <a:lnTo>
                    <a:pt x="73" y="524"/>
                  </a:lnTo>
                  <a:lnTo>
                    <a:pt x="73" y="73"/>
                  </a:lnTo>
                  <a:lnTo>
                    <a:pt x="1188" y="73"/>
                  </a:lnTo>
                  <a:close/>
                </a:path>
              </a:pathLst>
            </a:custGeom>
            <a:solidFill>
              <a:srgbClr val="42A3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12" name="Tijdelijke aanduiding voor afbeelding 11">
            <a:extLst>
              <a:ext uri="{FF2B5EF4-FFF2-40B4-BE49-F238E27FC236}">
                <a16:creationId xmlns:a16="http://schemas.microsoft.com/office/drawing/2014/main" id="{861272FB-1185-40C6-AC60-619C16676A74}"/>
              </a:ext>
            </a:extLst>
          </p:cNvPr>
          <p:cNvSpPr>
            <a:spLocks noGrp="1"/>
          </p:cNvSpPr>
          <p:nvPr>
            <p:ph type="pic" sz="quarter" idx="10"/>
          </p:nvPr>
        </p:nvSpPr>
        <p:spPr>
          <a:xfrm>
            <a:off x="4140200" y="1427163"/>
            <a:ext cx="2079625" cy="1871662"/>
          </a:xfrm>
          <a:prstGeom prst="rect">
            <a:avLst/>
          </a:prstGeom>
        </p:spPr>
        <p:txBody>
          <a:bodyPr/>
          <a:lstStyle>
            <a:lvl1pPr>
              <a:defRPr sz="900"/>
            </a:lvl1pPr>
          </a:lstStyle>
          <a:p>
            <a:endParaRPr lang="nl-NL" dirty="0"/>
          </a:p>
        </p:txBody>
      </p:sp>
    </p:spTree>
    <p:extLst>
      <p:ext uri="{BB962C8B-B14F-4D97-AF65-F5344CB8AC3E}">
        <p14:creationId xmlns:p14="http://schemas.microsoft.com/office/powerpoint/2010/main" val="629543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enwerking groen">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BAB89908-CDEA-400D-B79F-AD8659F15E71}"/>
              </a:ext>
            </a:extLst>
          </p:cNvPr>
          <p:cNvPicPr>
            <a:picLocks noChangeAspect="1"/>
          </p:cNvPicPr>
          <p:nvPr userDrawn="1"/>
        </p:nvPicPr>
        <p:blipFill>
          <a:blip r:embed="rId2"/>
          <a:stretch>
            <a:fillRect/>
          </a:stretch>
        </p:blipFill>
        <p:spPr>
          <a:xfrm>
            <a:off x="5637" y="0"/>
            <a:ext cx="9132725" cy="5143500"/>
          </a:xfrm>
          <a:prstGeom prst="rect">
            <a:avLst/>
          </a:prstGeom>
        </p:spPr>
      </p:pic>
      <p:pic>
        <p:nvPicPr>
          <p:cNvPr id="13" name="Afbeelding 12">
            <a:extLst>
              <a:ext uri="{FF2B5EF4-FFF2-40B4-BE49-F238E27FC236}">
                <a16:creationId xmlns:a16="http://schemas.microsoft.com/office/drawing/2014/main" id="{47AA015C-4E5D-4516-9D39-3A8712C6F579}"/>
              </a:ext>
            </a:extLst>
          </p:cNvPr>
          <p:cNvPicPr>
            <a:picLocks noChangeAspect="1"/>
          </p:cNvPicPr>
          <p:nvPr userDrawn="1"/>
        </p:nvPicPr>
        <p:blipFill>
          <a:blip r:embed="rId3"/>
          <a:stretch>
            <a:fillRect/>
          </a:stretch>
        </p:blipFill>
        <p:spPr>
          <a:xfrm>
            <a:off x="7913227" y="3073050"/>
            <a:ext cx="839700" cy="780429"/>
          </a:xfrm>
          <a:prstGeom prst="rect">
            <a:avLst/>
          </a:prstGeom>
        </p:spPr>
      </p:pic>
      <p:sp>
        <p:nvSpPr>
          <p:cNvPr id="14" name="Tekstvak 13">
            <a:extLst>
              <a:ext uri="{FF2B5EF4-FFF2-40B4-BE49-F238E27FC236}">
                <a16:creationId xmlns:a16="http://schemas.microsoft.com/office/drawing/2014/main" id="{980FD706-98D1-4D99-B9AC-B3E9FEA0B5F0}"/>
              </a:ext>
            </a:extLst>
          </p:cNvPr>
          <p:cNvSpPr txBox="1"/>
          <p:nvPr userDrawn="1"/>
        </p:nvSpPr>
        <p:spPr>
          <a:xfrm>
            <a:off x="295743" y="243470"/>
            <a:ext cx="7496838" cy="1151708"/>
          </a:xfrm>
          <a:prstGeom prst="rect">
            <a:avLst/>
          </a:prstGeom>
          <a:noFill/>
        </p:spPr>
        <p:txBody>
          <a:bodyPr wrap="square" lIns="226173" tIns="113085" rIns="226173" bIns="113085" rtlCol="0">
            <a:spAutoFit/>
          </a:bodyPr>
          <a:lstStyle/>
          <a:p>
            <a:r>
              <a:rPr lang="nl-NL" sz="3000" dirty="0">
                <a:solidFill>
                  <a:schemeClr val="bg1"/>
                </a:solidFill>
                <a:effectLst>
                  <a:outerShdw blurRad="165100" dist="38100" dir="5400000" algn="ctr" rotWithShape="0">
                    <a:srgbClr val="000000">
                      <a:alpha val="18000"/>
                    </a:srgbClr>
                  </a:outerShdw>
                </a:effectLst>
                <a:latin typeface="Calibri" panose="020F0502020204030204" pitchFamily="34" charset="0"/>
                <a:cs typeface="Calibri" panose="020F0502020204030204" pitchFamily="34" charset="0"/>
              </a:rPr>
              <a:t>Projecten van het CBS</a:t>
            </a:r>
          </a:p>
          <a:p>
            <a:r>
              <a:rPr lang="nl-NL" sz="3000" dirty="0">
                <a:solidFill>
                  <a:schemeClr val="bg1"/>
                </a:solidFill>
                <a:effectLst>
                  <a:outerShdw blurRad="165100" dist="38100" dir="5400000" algn="ctr" rotWithShape="0">
                    <a:srgbClr val="000000">
                      <a:alpha val="18000"/>
                    </a:srgbClr>
                  </a:outerShdw>
                </a:effectLst>
                <a:latin typeface="Calibri" panose="020F0502020204030204" pitchFamily="34" charset="0"/>
                <a:cs typeface="Calibri" panose="020F0502020204030204" pitchFamily="34" charset="0"/>
              </a:rPr>
              <a:t>en </a:t>
            </a:r>
            <a:r>
              <a:rPr lang="nl-NL" sz="3000" baseline="0" dirty="0">
                <a:solidFill>
                  <a:schemeClr val="bg1"/>
                </a:solidFill>
                <a:effectLst>
                  <a:outerShdw blurRad="165100" dist="38100" dir="5400000" algn="ctr" rotWithShape="0">
                    <a:srgbClr val="000000">
                      <a:alpha val="18000"/>
                    </a:srgbClr>
                  </a:outerShdw>
                </a:effectLst>
                <a:latin typeface="Calibri" panose="020F0502020204030204" pitchFamily="34" charset="0"/>
                <a:cs typeface="Calibri" panose="020F0502020204030204" pitchFamily="34" charset="0"/>
              </a:rPr>
              <a:t> </a:t>
            </a:r>
            <a:endParaRPr lang="nl-NL" sz="3000" dirty="0">
              <a:solidFill>
                <a:schemeClr val="bg1"/>
              </a:solidFill>
              <a:effectLst>
                <a:outerShdw blurRad="165100" dist="38100" dir="5400000" algn="ctr" rotWithShape="0">
                  <a:srgbClr val="000000">
                    <a:alpha val="18000"/>
                  </a:srgbClr>
                </a:outerShdw>
              </a:effectLst>
              <a:latin typeface="Calibri" panose="020F0502020204030204" pitchFamily="34" charset="0"/>
              <a:cs typeface="Calibri" panose="020F0502020204030204" pitchFamily="34" charset="0"/>
            </a:endParaRPr>
          </a:p>
        </p:txBody>
      </p:sp>
      <p:sp>
        <p:nvSpPr>
          <p:cNvPr id="15" name="Rechthoek: afgeronde hoeken 14">
            <a:extLst>
              <a:ext uri="{FF2B5EF4-FFF2-40B4-BE49-F238E27FC236}">
                <a16:creationId xmlns:a16="http://schemas.microsoft.com/office/drawing/2014/main" id="{BC5F6BCA-C599-43A3-ABC8-960592B72751}"/>
              </a:ext>
            </a:extLst>
          </p:cNvPr>
          <p:cNvSpPr/>
          <p:nvPr userDrawn="1"/>
        </p:nvSpPr>
        <p:spPr>
          <a:xfrm>
            <a:off x="7501014" y="3853479"/>
            <a:ext cx="1519994" cy="774717"/>
          </a:xfrm>
          <a:prstGeom prst="roundRect">
            <a:avLst>
              <a:gd name="adj" fmla="val 7199"/>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778FD287-3573-4235-AB96-9C12C5425FFB}"/>
              </a:ext>
            </a:extLst>
          </p:cNvPr>
          <p:cNvSpPr/>
          <p:nvPr userDrawn="1"/>
        </p:nvSpPr>
        <p:spPr>
          <a:xfrm>
            <a:off x="8752927" y="476"/>
            <a:ext cx="408796" cy="51425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nl-NL" sz="500" dirty="0"/>
          </a:p>
        </p:txBody>
      </p:sp>
      <p:sp>
        <p:nvSpPr>
          <p:cNvPr id="18" name="Tijdelijke aanduiding voor afbeelding 11">
            <a:extLst>
              <a:ext uri="{FF2B5EF4-FFF2-40B4-BE49-F238E27FC236}">
                <a16:creationId xmlns:a16="http://schemas.microsoft.com/office/drawing/2014/main" id="{E50551EE-B3F6-4300-8721-226C92B2547E}"/>
              </a:ext>
            </a:extLst>
          </p:cNvPr>
          <p:cNvSpPr>
            <a:spLocks noGrp="1"/>
          </p:cNvSpPr>
          <p:nvPr>
            <p:ph type="pic" sz="quarter" idx="10"/>
          </p:nvPr>
        </p:nvSpPr>
        <p:spPr>
          <a:xfrm>
            <a:off x="7579482" y="3956576"/>
            <a:ext cx="1151880" cy="568523"/>
          </a:xfrm>
          <a:prstGeom prst="rect">
            <a:avLst/>
          </a:prstGeom>
        </p:spPr>
        <p:txBody>
          <a:bodyPr/>
          <a:lstStyle>
            <a:lvl1pPr>
              <a:defRPr sz="900"/>
            </a:lvl1pPr>
          </a:lstStyle>
          <a:p>
            <a:endParaRPr lang="nl-NL" dirty="0"/>
          </a:p>
        </p:txBody>
      </p:sp>
      <p:sp>
        <p:nvSpPr>
          <p:cNvPr id="19" name="Tijdelijke aanduiding voor tekst 9">
            <a:extLst>
              <a:ext uri="{FF2B5EF4-FFF2-40B4-BE49-F238E27FC236}">
                <a16:creationId xmlns:a16="http://schemas.microsoft.com/office/drawing/2014/main" id="{D384A05B-3D20-4730-8477-35BC92085212}"/>
              </a:ext>
            </a:extLst>
          </p:cNvPr>
          <p:cNvSpPr>
            <a:spLocks noGrp="1"/>
          </p:cNvSpPr>
          <p:nvPr>
            <p:ph type="body" sz="quarter" idx="11" hasCustomPrompt="1"/>
          </p:nvPr>
        </p:nvSpPr>
        <p:spPr>
          <a:xfrm>
            <a:off x="899592" y="820490"/>
            <a:ext cx="5804863" cy="661216"/>
          </a:xfrm>
          <a:prstGeom prst="rect">
            <a:avLst/>
          </a:prstGeom>
        </p:spPr>
        <p:txBody>
          <a:bodyPr>
            <a:noAutofit/>
          </a:bodyPr>
          <a:lstStyle>
            <a:lvl1pPr marL="0" indent="0">
              <a:buNone/>
              <a:defRPr sz="3000" spc="4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&lt;organisatie&gt;</a:t>
            </a:r>
          </a:p>
        </p:txBody>
      </p:sp>
      <p:sp>
        <p:nvSpPr>
          <p:cNvPr id="9" name="Tijdelijke aanduiding voor tekst 9">
            <a:extLst>
              <a:ext uri="{FF2B5EF4-FFF2-40B4-BE49-F238E27FC236}">
                <a16:creationId xmlns:a16="http://schemas.microsoft.com/office/drawing/2014/main" id="{38E0D16C-54E5-4658-A25B-908363E348BA}"/>
              </a:ext>
            </a:extLst>
          </p:cNvPr>
          <p:cNvSpPr>
            <a:spLocks noGrp="1"/>
          </p:cNvSpPr>
          <p:nvPr>
            <p:ph type="body" sz="quarter" idx="12" hasCustomPrompt="1"/>
          </p:nvPr>
        </p:nvSpPr>
        <p:spPr>
          <a:xfrm>
            <a:off x="467544" y="1707654"/>
            <a:ext cx="6916116" cy="2952328"/>
          </a:xfrm>
          <a:prstGeom prst="rect">
            <a:avLst/>
          </a:prstGeom>
        </p:spPr>
        <p:txBody>
          <a:bodyPr>
            <a:normAutofit/>
          </a:bodyPr>
          <a:lstStyle>
            <a:lvl1pPr marL="0" indent="0">
              <a:buNone/>
              <a:defRPr sz="2400" spc="4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Tree>
    <p:extLst>
      <p:ext uri="{BB962C8B-B14F-4D97-AF65-F5344CB8AC3E}">
        <p14:creationId xmlns:p14="http://schemas.microsoft.com/office/powerpoint/2010/main" val="412894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6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enwerking blauw">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7289702-BCF0-4F47-8F90-FB2B255E1BDF}"/>
              </a:ext>
            </a:extLst>
          </p:cNvPr>
          <p:cNvPicPr>
            <a:picLocks noChangeAspect="1"/>
          </p:cNvPicPr>
          <p:nvPr userDrawn="1"/>
        </p:nvPicPr>
        <p:blipFill>
          <a:blip r:embed="rId2"/>
          <a:stretch>
            <a:fillRect/>
          </a:stretch>
        </p:blipFill>
        <p:spPr>
          <a:xfrm>
            <a:off x="5637" y="0"/>
            <a:ext cx="9132725" cy="5143500"/>
          </a:xfrm>
          <a:prstGeom prst="rect">
            <a:avLst/>
          </a:prstGeom>
        </p:spPr>
      </p:pic>
      <p:pic>
        <p:nvPicPr>
          <p:cNvPr id="13" name="Afbeelding 12">
            <a:extLst>
              <a:ext uri="{FF2B5EF4-FFF2-40B4-BE49-F238E27FC236}">
                <a16:creationId xmlns:a16="http://schemas.microsoft.com/office/drawing/2014/main" id="{47AA015C-4E5D-4516-9D39-3A8712C6F579}"/>
              </a:ext>
            </a:extLst>
          </p:cNvPr>
          <p:cNvPicPr>
            <a:picLocks noChangeAspect="1"/>
          </p:cNvPicPr>
          <p:nvPr userDrawn="1"/>
        </p:nvPicPr>
        <p:blipFill>
          <a:blip r:embed="rId3"/>
          <a:stretch>
            <a:fillRect/>
          </a:stretch>
        </p:blipFill>
        <p:spPr>
          <a:xfrm>
            <a:off x="7913227" y="3073050"/>
            <a:ext cx="839700" cy="780429"/>
          </a:xfrm>
          <a:prstGeom prst="rect">
            <a:avLst/>
          </a:prstGeom>
        </p:spPr>
      </p:pic>
      <p:sp>
        <p:nvSpPr>
          <p:cNvPr id="15" name="Rechthoek: afgeronde hoeken 14">
            <a:extLst>
              <a:ext uri="{FF2B5EF4-FFF2-40B4-BE49-F238E27FC236}">
                <a16:creationId xmlns:a16="http://schemas.microsoft.com/office/drawing/2014/main" id="{BC5F6BCA-C599-43A3-ABC8-960592B72751}"/>
              </a:ext>
            </a:extLst>
          </p:cNvPr>
          <p:cNvSpPr/>
          <p:nvPr userDrawn="1"/>
        </p:nvSpPr>
        <p:spPr>
          <a:xfrm>
            <a:off x="7501014" y="3853479"/>
            <a:ext cx="1519994" cy="774717"/>
          </a:xfrm>
          <a:prstGeom prst="roundRect">
            <a:avLst>
              <a:gd name="adj" fmla="val 7199"/>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778FD287-3573-4235-AB96-9C12C5425FFB}"/>
              </a:ext>
            </a:extLst>
          </p:cNvPr>
          <p:cNvSpPr/>
          <p:nvPr userDrawn="1"/>
        </p:nvSpPr>
        <p:spPr>
          <a:xfrm>
            <a:off x="8752927" y="476"/>
            <a:ext cx="408796" cy="51425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nl-NL" sz="500" dirty="0"/>
          </a:p>
        </p:txBody>
      </p:sp>
      <p:sp>
        <p:nvSpPr>
          <p:cNvPr id="18" name="Tijdelijke aanduiding voor afbeelding 11">
            <a:extLst>
              <a:ext uri="{FF2B5EF4-FFF2-40B4-BE49-F238E27FC236}">
                <a16:creationId xmlns:a16="http://schemas.microsoft.com/office/drawing/2014/main" id="{E50551EE-B3F6-4300-8721-226C92B2547E}"/>
              </a:ext>
            </a:extLst>
          </p:cNvPr>
          <p:cNvSpPr>
            <a:spLocks noGrp="1"/>
          </p:cNvSpPr>
          <p:nvPr>
            <p:ph type="pic" sz="quarter" idx="10"/>
          </p:nvPr>
        </p:nvSpPr>
        <p:spPr>
          <a:xfrm>
            <a:off x="7579482" y="3956576"/>
            <a:ext cx="1151880" cy="568523"/>
          </a:xfrm>
          <a:prstGeom prst="rect">
            <a:avLst/>
          </a:prstGeom>
        </p:spPr>
        <p:txBody>
          <a:bodyPr/>
          <a:lstStyle>
            <a:lvl1pPr>
              <a:defRPr sz="900"/>
            </a:lvl1pPr>
          </a:lstStyle>
          <a:p>
            <a:endParaRPr lang="nl-NL" dirty="0"/>
          </a:p>
        </p:txBody>
      </p:sp>
      <p:sp>
        <p:nvSpPr>
          <p:cNvPr id="10" name="Tijdelijke aanduiding voor tekst 9">
            <a:extLst>
              <a:ext uri="{FF2B5EF4-FFF2-40B4-BE49-F238E27FC236}">
                <a16:creationId xmlns:a16="http://schemas.microsoft.com/office/drawing/2014/main" id="{8D1BBB25-F7FA-43A0-9485-FEF60B80DD10}"/>
              </a:ext>
            </a:extLst>
          </p:cNvPr>
          <p:cNvSpPr>
            <a:spLocks noGrp="1"/>
          </p:cNvSpPr>
          <p:nvPr>
            <p:ph type="body" sz="quarter" idx="12" hasCustomPrompt="1"/>
          </p:nvPr>
        </p:nvSpPr>
        <p:spPr>
          <a:xfrm>
            <a:off x="467544" y="1707654"/>
            <a:ext cx="6916116" cy="2952328"/>
          </a:xfrm>
          <a:prstGeom prst="rect">
            <a:avLst/>
          </a:prstGeom>
        </p:spPr>
        <p:txBody>
          <a:bodyPr>
            <a:normAutofit/>
          </a:bodyPr>
          <a:lstStyle>
            <a:lvl1pPr marL="0" indent="0">
              <a:buNone/>
              <a:defRPr sz="2400" spc="4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
        <p:nvSpPr>
          <p:cNvPr id="11" name="Tekstvak 10">
            <a:extLst>
              <a:ext uri="{FF2B5EF4-FFF2-40B4-BE49-F238E27FC236}">
                <a16:creationId xmlns:a16="http://schemas.microsoft.com/office/drawing/2014/main" id="{15FD3E6C-CBE3-44EB-AEE9-CC790DFE59FC}"/>
              </a:ext>
            </a:extLst>
          </p:cNvPr>
          <p:cNvSpPr txBox="1"/>
          <p:nvPr userDrawn="1"/>
        </p:nvSpPr>
        <p:spPr>
          <a:xfrm>
            <a:off x="295743" y="243470"/>
            <a:ext cx="7496838" cy="1151708"/>
          </a:xfrm>
          <a:prstGeom prst="rect">
            <a:avLst/>
          </a:prstGeom>
          <a:noFill/>
        </p:spPr>
        <p:txBody>
          <a:bodyPr wrap="square" lIns="226173" tIns="113085" rIns="226173" bIns="113085" rtlCol="0">
            <a:spAutoFit/>
          </a:bodyPr>
          <a:lstStyle/>
          <a:p>
            <a:r>
              <a:rPr lang="nl-NL" sz="3000" dirty="0">
                <a:solidFill>
                  <a:schemeClr val="bg1"/>
                </a:solidFill>
                <a:effectLst>
                  <a:outerShdw blurRad="165100" dist="38100" dir="5400000" algn="ctr" rotWithShape="0">
                    <a:srgbClr val="000000">
                      <a:alpha val="18000"/>
                    </a:srgbClr>
                  </a:outerShdw>
                </a:effectLst>
                <a:latin typeface="Calibri" panose="020F0502020204030204" pitchFamily="34" charset="0"/>
                <a:cs typeface="Calibri" panose="020F0502020204030204" pitchFamily="34" charset="0"/>
              </a:rPr>
              <a:t>Projecten van het CBS</a:t>
            </a:r>
          </a:p>
          <a:p>
            <a:r>
              <a:rPr lang="nl-NL" sz="3000" dirty="0">
                <a:solidFill>
                  <a:schemeClr val="bg1"/>
                </a:solidFill>
                <a:effectLst>
                  <a:outerShdw blurRad="165100" dist="38100" dir="5400000" algn="ctr" rotWithShape="0">
                    <a:srgbClr val="000000">
                      <a:alpha val="18000"/>
                    </a:srgbClr>
                  </a:outerShdw>
                </a:effectLst>
                <a:latin typeface="Calibri" panose="020F0502020204030204" pitchFamily="34" charset="0"/>
                <a:cs typeface="Calibri" panose="020F0502020204030204" pitchFamily="34" charset="0"/>
              </a:rPr>
              <a:t>en </a:t>
            </a:r>
            <a:r>
              <a:rPr lang="nl-NL" sz="3000" baseline="0" dirty="0">
                <a:solidFill>
                  <a:schemeClr val="bg1"/>
                </a:solidFill>
                <a:effectLst>
                  <a:outerShdw blurRad="165100" dist="38100" dir="5400000" algn="ctr" rotWithShape="0">
                    <a:srgbClr val="000000">
                      <a:alpha val="18000"/>
                    </a:srgbClr>
                  </a:outerShdw>
                </a:effectLst>
                <a:latin typeface="Calibri" panose="020F0502020204030204" pitchFamily="34" charset="0"/>
                <a:cs typeface="Calibri" panose="020F0502020204030204" pitchFamily="34" charset="0"/>
              </a:rPr>
              <a:t> </a:t>
            </a:r>
            <a:endParaRPr lang="nl-NL" sz="3000" dirty="0">
              <a:solidFill>
                <a:schemeClr val="bg1"/>
              </a:solidFill>
              <a:effectLst>
                <a:outerShdw blurRad="165100" dist="38100" dir="5400000" algn="ctr" rotWithShape="0">
                  <a:srgbClr val="000000">
                    <a:alpha val="18000"/>
                  </a:srgbClr>
                </a:outerShdw>
              </a:effectLst>
              <a:latin typeface="Calibri" panose="020F0502020204030204" pitchFamily="34" charset="0"/>
              <a:cs typeface="Calibri" panose="020F0502020204030204" pitchFamily="34" charset="0"/>
            </a:endParaRPr>
          </a:p>
        </p:txBody>
      </p:sp>
      <p:sp>
        <p:nvSpPr>
          <p:cNvPr id="12" name="Tijdelijke aanduiding voor tekst 9">
            <a:extLst>
              <a:ext uri="{FF2B5EF4-FFF2-40B4-BE49-F238E27FC236}">
                <a16:creationId xmlns:a16="http://schemas.microsoft.com/office/drawing/2014/main" id="{0446E04D-806F-4F16-82E8-9BF08BC45D64}"/>
              </a:ext>
            </a:extLst>
          </p:cNvPr>
          <p:cNvSpPr>
            <a:spLocks noGrp="1"/>
          </p:cNvSpPr>
          <p:nvPr>
            <p:ph type="body" sz="quarter" idx="11" hasCustomPrompt="1"/>
          </p:nvPr>
        </p:nvSpPr>
        <p:spPr>
          <a:xfrm>
            <a:off x="899592" y="820490"/>
            <a:ext cx="5804863" cy="661216"/>
          </a:xfrm>
          <a:prstGeom prst="rect">
            <a:avLst/>
          </a:prstGeom>
        </p:spPr>
        <p:txBody>
          <a:bodyPr>
            <a:noAutofit/>
          </a:bodyPr>
          <a:lstStyle>
            <a:lvl1pPr marL="0" indent="0">
              <a:buNone/>
              <a:defRPr sz="3000" spc="4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&lt;organisatie&gt;</a:t>
            </a:r>
          </a:p>
        </p:txBody>
      </p:sp>
    </p:spTree>
    <p:extLst>
      <p:ext uri="{BB962C8B-B14F-4D97-AF65-F5344CB8AC3E}">
        <p14:creationId xmlns:p14="http://schemas.microsoft.com/office/powerpoint/2010/main" val="156272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amenwerking groen">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BAB89908-CDEA-400D-B79F-AD8659F15E71}"/>
              </a:ext>
            </a:extLst>
          </p:cNvPr>
          <p:cNvPicPr>
            <a:picLocks noChangeAspect="1"/>
          </p:cNvPicPr>
          <p:nvPr userDrawn="1"/>
        </p:nvPicPr>
        <p:blipFill>
          <a:blip r:embed="rId2"/>
          <a:stretch>
            <a:fillRect/>
          </a:stretch>
        </p:blipFill>
        <p:spPr>
          <a:xfrm>
            <a:off x="5637" y="0"/>
            <a:ext cx="9132725" cy="5143500"/>
          </a:xfrm>
          <a:prstGeom prst="rect">
            <a:avLst/>
          </a:prstGeom>
        </p:spPr>
      </p:pic>
      <p:pic>
        <p:nvPicPr>
          <p:cNvPr id="13" name="Afbeelding 12">
            <a:extLst>
              <a:ext uri="{FF2B5EF4-FFF2-40B4-BE49-F238E27FC236}">
                <a16:creationId xmlns:a16="http://schemas.microsoft.com/office/drawing/2014/main" id="{47AA015C-4E5D-4516-9D39-3A8712C6F579}"/>
              </a:ext>
            </a:extLst>
          </p:cNvPr>
          <p:cNvPicPr>
            <a:picLocks noChangeAspect="1"/>
          </p:cNvPicPr>
          <p:nvPr userDrawn="1"/>
        </p:nvPicPr>
        <p:blipFill>
          <a:blip r:embed="rId3"/>
          <a:stretch>
            <a:fillRect/>
          </a:stretch>
        </p:blipFill>
        <p:spPr>
          <a:xfrm>
            <a:off x="7913227" y="3073050"/>
            <a:ext cx="839700" cy="780429"/>
          </a:xfrm>
          <a:prstGeom prst="rect">
            <a:avLst/>
          </a:prstGeom>
        </p:spPr>
      </p:pic>
      <p:sp>
        <p:nvSpPr>
          <p:cNvPr id="15" name="Rechthoek: afgeronde hoeken 14">
            <a:extLst>
              <a:ext uri="{FF2B5EF4-FFF2-40B4-BE49-F238E27FC236}">
                <a16:creationId xmlns:a16="http://schemas.microsoft.com/office/drawing/2014/main" id="{BC5F6BCA-C599-43A3-ABC8-960592B72751}"/>
              </a:ext>
            </a:extLst>
          </p:cNvPr>
          <p:cNvSpPr/>
          <p:nvPr userDrawn="1"/>
        </p:nvSpPr>
        <p:spPr>
          <a:xfrm>
            <a:off x="7501014" y="3853479"/>
            <a:ext cx="1519994" cy="774717"/>
          </a:xfrm>
          <a:prstGeom prst="roundRect">
            <a:avLst>
              <a:gd name="adj" fmla="val 7199"/>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778FD287-3573-4235-AB96-9C12C5425FFB}"/>
              </a:ext>
            </a:extLst>
          </p:cNvPr>
          <p:cNvSpPr/>
          <p:nvPr userDrawn="1"/>
        </p:nvSpPr>
        <p:spPr>
          <a:xfrm>
            <a:off x="8752927" y="476"/>
            <a:ext cx="408796" cy="51425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nl-NL" sz="500" dirty="0"/>
          </a:p>
        </p:txBody>
      </p:sp>
      <p:sp>
        <p:nvSpPr>
          <p:cNvPr id="18" name="Tijdelijke aanduiding voor afbeelding 11">
            <a:extLst>
              <a:ext uri="{FF2B5EF4-FFF2-40B4-BE49-F238E27FC236}">
                <a16:creationId xmlns:a16="http://schemas.microsoft.com/office/drawing/2014/main" id="{E50551EE-B3F6-4300-8721-226C92B2547E}"/>
              </a:ext>
            </a:extLst>
          </p:cNvPr>
          <p:cNvSpPr>
            <a:spLocks noGrp="1"/>
          </p:cNvSpPr>
          <p:nvPr>
            <p:ph type="pic" sz="quarter" idx="10"/>
          </p:nvPr>
        </p:nvSpPr>
        <p:spPr>
          <a:xfrm>
            <a:off x="7579482" y="3956576"/>
            <a:ext cx="1151880" cy="568523"/>
          </a:xfrm>
          <a:prstGeom prst="rect">
            <a:avLst/>
          </a:prstGeom>
        </p:spPr>
        <p:txBody>
          <a:bodyPr/>
          <a:lstStyle>
            <a:lvl1pPr>
              <a:defRPr sz="900"/>
            </a:lvl1pPr>
          </a:lstStyle>
          <a:p>
            <a:endParaRPr lang="nl-NL" dirty="0"/>
          </a:p>
        </p:txBody>
      </p:sp>
      <p:sp>
        <p:nvSpPr>
          <p:cNvPr id="10" name="Tijdelijke aanduiding voor tekst 9">
            <a:extLst>
              <a:ext uri="{FF2B5EF4-FFF2-40B4-BE49-F238E27FC236}">
                <a16:creationId xmlns:a16="http://schemas.microsoft.com/office/drawing/2014/main" id="{6182E3AA-4266-42EE-906A-E589D1853137}"/>
              </a:ext>
            </a:extLst>
          </p:cNvPr>
          <p:cNvSpPr>
            <a:spLocks noGrp="1"/>
          </p:cNvSpPr>
          <p:nvPr>
            <p:ph type="body" sz="quarter" idx="11" hasCustomPrompt="1"/>
          </p:nvPr>
        </p:nvSpPr>
        <p:spPr>
          <a:xfrm>
            <a:off x="467544" y="1059582"/>
            <a:ext cx="7776864" cy="936104"/>
          </a:xfrm>
          <a:prstGeom prst="rect">
            <a:avLst/>
          </a:prstGeom>
        </p:spPr>
        <p:txBody>
          <a:bodyPr>
            <a:normAutofit/>
          </a:bodyPr>
          <a:lstStyle>
            <a:lvl1pPr marL="0" indent="0">
              <a:buNone/>
              <a:defRPr sz="2400" spc="4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
        <p:nvSpPr>
          <p:cNvPr id="12" name="Tijdelijke aanduiding voor tekst 9">
            <a:extLst>
              <a:ext uri="{FF2B5EF4-FFF2-40B4-BE49-F238E27FC236}">
                <a16:creationId xmlns:a16="http://schemas.microsoft.com/office/drawing/2014/main" id="{7EA53FF9-1EEF-405E-9A13-9FFF7B233086}"/>
              </a:ext>
            </a:extLst>
          </p:cNvPr>
          <p:cNvSpPr>
            <a:spLocks noGrp="1"/>
          </p:cNvSpPr>
          <p:nvPr>
            <p:ph type="body" sz="quarter" idx="13" hasCustomPrompt="1"/>
          </p:nvPr>
        </p:nvSpPr>
        <p:spPr>
          <a:xfrm>
            <a:off x="467544" y="2211710"/>
            <a:ext cx="6916116" cy="2448272"/>
          </a:xfrm>
          <a:prstGeom prst="rect">
            <a:avLst/>
          </a:prstGeom>
        </p:spPr>
        <p:txBody>
          <a:bodyPr>
            <a:normAutofit/>
          </a:bodyPr>
          <a:lstStyle>
            <a:lvl1pPr marL="0" indent="0">
              <a:buNone/>
              <a:defRPr sz="2400" spc="4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
        <p:nvSpPr>
          <p:cNvPr id="17" name="Tijdelijke aanduiding voor tekst 9">
            <a:extLst>
              <a:ext uri="{FF2B5EF4-FFF2-40B4-BE49-F238E27FC236}">
                <a16:creationId xmlns:a16="http://schemas.microsoft.com/office/drawing/2014/main" id="{1B8DA34A-F101-45CA-BE0B-284DCD377773}"/>
              </a:ext>
            </a:extLst>
          </p:cNvPr>
          <p:cNvSpPr>
            <a:spLocks noGrp="1"/>
          </p:cNvSpPr>
          <p:nvPr>
            <p:ph type="body" sz="quarter" idx="14" hasCustomPrompt="1"/>
          </p:nvPr>
        </p:nvSpPr>
        <p:spPr>
          <a:xfrm>
            <a:off x="467544" y="339502"/>
            <a:ext cx="7776864" cy="576064"/>
          </a:xfrm>
          <a:prstGeom prst="rect">
            <a:avLst/>
          </a:prstGeom>
        </p:spPr>
        <p:txBody>
          <a:bodyPr/>
          <a:lstStyle>
            <a:lvl1pPr marL="0" indent="0">
              <a:buNone/>
              <a:defRPr sz="3000" b="1" i="0" spc="6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a:t>
            </a:r>
          </a:p>
        </p:txBody>
      </p:sp>
    </p:spTree>
    <p:extLst>
      <p:ext uri="{BB962C8B-B14F-4D97-AF65-F5344CB8AC3E}">
        <p14:creationId xmlns:p14="http://schemas.microsoft.com/office/powerpoint/2010/main" val="2536998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amenwerking blauw">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7289702-BCF0-4F47-8F90-FB2B255E1BDF}"/>
              </a:ext>
            </a:extLst>
          </p:cNvPr>
          <p:cNvPicPr>
            <a:picLocks noChangeAspect="1"/>
          </p:cNvPicPr>
          <p:nvPr userDrawn="1"/>
        </p:nvPicPr>
        <p:blipFill>
          <a:blip r:embed="rId2"/>
          <a:stretch>
            <a:fillRect/>
          </a:stretch>
        </p:blipFill>
        <p:spPr>
          <a:xfrm>
            <a:off x="5637" y="0"/>
            <a:ext cx="9132725" cy="5143500"/>
          </a:xfrm>
          <a:prstGeom prst="rect">
            <a:avLst/>
          </a:prstGeom>
        </p:spPr>
      </p:pic>
      <p:pic>
        <p:nvPicPr>
          <p:cNvPr id="13" name="Afbeelding 12">
            <a:extLst>
              <a:ext uri="{FF2B5EF4-FFF2-40B4-BE49-F238E27FC236}">
                <a16:creationId xmlns:a16="http://schemas.microsoft.com/office/drawing/2014/main" id="{47AA015C-4E5D-4516-9D39-3A8712C6F579}"/>
              </a:ext>
            </a:extLst>
          </p:cNvPr>
          <p:cNvPicPr>
            <a:picLocks noChangeAspect="1"/>
          </p:cNvPicPr>
          <p:nvPr userDrawn="1"/>
        </p:nvPicPr>
        <p:blipFill>
          <a:blip r:embed="rId3"/>
          <a:stretch>
            <a:fillRect/>
          </a:stretch>
        </p:blipFill>
        <p:spPr>
          <a:xfrm>
            <a:off x="7913227" y="3073050"/>
            <a:ext cx="839700" cy="780429"/>
          </a:xfrm>
          <a:prstGeom prst="rect">
            <a:avLst/>
          </a:prstGeom>
        </p:spPr>
      </p:pic>
      <p:sp>
        <p:nvSpPr>
          <p:cNvPr id="15" name="Rechthoek: afgeronde hoeken 14">
            <a:extLst>
              <a:ext uri="{FF2B5EF4-FFF2-40B4-BE49-F238E27FC236}">
                <a16:creationId xmlns:a16="http://schemas.microsoft.com/office/drawing/2014/main" id="{BC5F6BCA-C599-43A3-ABC8-960592B72751}"/>
              </a:ext>
            </a:extLst>
          </p:cNvPr>
          <p:cNvSpPr/>
          <p:nvPr userDrawn="1"/>
        </p:nvSpPr>
        <p:spPr>
          <a:xfrm>
            <a:off x="7501014" y="3853479"/>
            <a:ext cx="1519994" cy="774717"/>
          </a:xfrm>
          <a:prstGeom prst="roundRect">
            <a:avLst>
              <a:gd name="adj" fmla="val 7199"/>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778FD287-3573-4235-AB96-9C12C5425FFB}"/>
              </a:ext>
            </a:extLst>
          </p:cNvPr>
          <p:cNvSpPr/>
          <p:nvPr userDrawn="1"/>
        </p:nvSpPr>
        <p:spPr>
          <a:xfrm>
            <a:off x="8752927" y="476"/>
            <a:ext cx="408796" cy="51425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nl-NL" sz="500" dirty="0"/>
          </a:p>
        </p:txBody>
      </p:sp>
      <p:sp>
        <p:nvSpPr>
          <p:cNvPr id="18" name="Tijdelijke aanduiding voor afbeelding 11">
            <a:extLst>
              <a:ext uri="{FF2B5EF4-FFF2-40B4-BE49-F238E27FC236}">
                <a16:creationId xmlns:a16="http://schemas.microsoft.com/office/drawing/2014/main" id="{E50551EE-B3F6-4300-8721-226C92B2547E}"/>
              </a:ext>
            </a:extLst>
          </p:cNvPr>
          <p:cNvSpPr>
            <a:spLocks noGrp="1"/>
          </p:cNvSpPr>
          <p:nvPr>
            <p:ph type="pic" sz="quarter" idx="10"/>
          </p:nvPr>
        </p:nvSpPr>
        <p:spPr>
          <a:xfrm>
            <a:off x="7579482" y="3956576"/>
            <a:ext cx="1151880" cy="568523"/>
          </a:xfrm>
          <a:prstGeom prst="rect">
            <a:avLst/>
          </a:prstGeom>
        </p:spPr>
        <p:txBody>
          <a:bodyPr/>
          <a:lstStyle>
            <a:lvl1pPr>
              <a:defRPr sz="900"/>
            </a:lvl1pPr>
          </a:lstStyle>
          <a:p>
            <a:endParaRPr lang="nl-NL" dirty="0"/>
          </a:p>
        </p:txBody>
      </p:sp>
      <p:sp>
        <p:nvSpPr>
          <p:cNvPr id="11" name="Tijdelijke aanduiding voor tekst 9">
            <a:extLst>
              <a:ext uri="{FF2B5EF4-FFF2-40B4-BE49-F238E27FC236}">
                <a16:creationId xmlns:a16="http://schemas.microsoft.com/office/drawing/2014/main" id="{81E2A4A3-850B-429F-82BC-6F48842C19CD}"/>
              </a:ext>
            </a:extLst>
          </p:cNvPr>
          <p:cNvSpPr>
            <a:spLocks noGrp="1"/>
          </p:cNvSpPr>
          <p:nvPr>
            <p:ph type="body" sz="quarter" idx="11" hasCustomPrompt="1"/>
          </p:nvPr>
        </p:nvSpPr>
        <p:spPr>
          <a:xfrm>
            <a:off x="467544" y="1059582"/>
            <a:ext cx="7776864" cy="936104"/>
          </a:xfrm>
          <a:prstGeom prst="rect">
            <a:avLst/>
          </a:prstGeom>
        </p:spPr>
        <p:txBody>
          <a:bodyPr>
            <a:normAutofit/>
          </a:bodyPr>
          <a:lstStyle>
            <a:lvl1pPr marL="0" indent="0">
              <a:buNone/>
              <a:defRPr sz="2400" spc="4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
        <p:nvSpPr>
          <p:cNvPr id="12" name="Tijdelijke aanduiding voor tekst 9">
            <a:extLst>
              <a:ext uri="{FF2B5EF4-FFF2-40B4-BE49-F238E27FC236}">
                <a16:creationId xmlns:a16="http://schemas.microsoft.com/office/drawing/2014/main" id="{A7C6B0E9-98D6-419A-9832-ECC5B41CE754}"/>
              </a:ext>
            </a:extLst>
          </p:cNvPr>
          <p:cNvSpPr>
            <a:spLocks noGrp="1"/>
          </p:cNvSpPr>
          <p:nvPr>
            <p:ph type="body" sz="quarter" idx="13" hasCustomPrompt="1"/>
          </p:nvPr>
        </p:nvSpPr>
        <p:spPr>
          <a:xfrm>
            <a:off x="467544" y="2211710"/>
            <a:ext cx="6916116" cy="2448272"/>
          </a:xfrm>
          <a:prstGeom prst="rect">
            <a:avLst/>
          </a:prstGeom>
        </p:spPr>
        <p:txBody>
          <a:bodyPr>
            <a:normAutofit/>
          </a:bodyPr>
          <a:lstStyle>
            <a:lvl1pPr marL="0" indent="0">
              <a:buNone/>
              <a:defRPr sz="2400" spc="4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
        <p:nvSpPr>
          <p:cNvPr id="17" name="Tijdelijke aanduiding voor tekst 9">
            <a:extLst>
              <a:ext uri="{FF2B5EF4-FFF2-40B4-BE49-F238E27FC236}">
                <a16:creationId xmlns:a16="http://schemas.microsoft.com/office/drawing/2014/main" id="{3A1D0687-8061-4472-988E-BB8752AB0197}"/>
              </a:ext>
            </a:extLst>
          </p:cNvPr>
          <p:cNvSpPr>
            <a:spLocks noGrp="1"/>
          </p:cNvSpPr>
          <p:nvPr>
            <p:ph type="body" sz="quarter" idx="14" hasCustomPrompt="1"/>
          </p:nvPr>
        </p:nvSpPr>
        <p:spPr>
          <a:xfrm>
            <a:off x="467544" y="339502"/>
            <a:ext cx="7776864" cy="576064"/>
          </a:xfrm>
          <a:prstGeom prst="rect">
            <a:avLst/>
          </a:prstGeom>
        </p:spPr>
        <p:txBody>
          <a:bodyPr/>
          <a:lstStyle>
            <a:lvl1pPr marL="0" indent="0">
              <a:buNone/>
              <a:defRPr sz="3000" b="1" i="0" spc="6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a:t>
            </a:r>
          </a:p>
        </p:txBody>
      </p:sp>
    </p:spTree>
    <p:extLst>
      <p:ext uri="{BB962C8B-B14F-4D97-AF65-F5344CB8AC3E}">
        <p14:creationId xmlns:p14="http://schemas.microsoft.com/office/powerpoint/2010/main" val="3046220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nl-NL" smtClean="0"/>
              <a:t>Klik om de stijl te bewerken</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14536B7F-3B6E-405B-8357-234C08C4A832}" type="datetimeFigureOut">
              <a:rPr lang="nl-NL" smtClean="0"/>
              <a:t>29-9-2023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ACB865F-E38A-4BF9-AAE9-1BF81EF57218}" type="slidenum">
              <a:rPr lang="nl-NL" smtClean="0"/>
              <a:t>‹nr.›</a:t>
            </a:fld>
            <a:endParaRPr lang="nl-NL"/>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801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4536B7F-3B6E-405B-8357-234C08C4A832}" type="datetimeFigureOut">
              <a:rPr lang="nl-NL" smtClean="0"/>
              <a:t>29-9-2023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ACB865F-E38A-4BF9-AAE9-1BF81EF57218}" type="slidenum">
              <a:rPr lang="nl-NL" smtClean="0"/>
              <a:t>‹nr.›</a:t>
            </a:fld>
            <a:endParaRPr lang="nl-NL"/>
          </a:p>
        </p:txBody>
      </p:sp>
    </p:spTree>
    <p:extLst>
      <p:ext uri="{BB962C8B-B14F-4D97-AF65-F5344CB8AC3E}">
        <p14:creationId xmlns:p14="http://schemas.microsoft.com/office/powerpoint/2010/main" val="280924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nl-NL" smtClean="0"/>
              <a:t>Klik om de stijl te bewerken</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14536B7F-3B6E-405B-8357-234C08C4A832}" type="datetimeFigureOut">
              <a:rPr lang="nl-NL" smtClean="0"/>
              <a:t>29-9-2023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ACB865F-E38A-4BF9-AAE9-1BF81EF57218}" type="slidenum">
              <a:rPr lang="nl-NL" smtClean="0"/>
              <a:t>‹nr.›</a:t>
            </a:fld>
            <a:endParaRPr lang="nl-NL"/>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004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14536B7F-3B6E-405B-8357-234C08C4A832}" type="datetimeFigureOut">
              <a:rPr lang="nl-NL" smtClean="0"/>
              <a:t>29-9-2023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ACB865F-E38A-4BF9-AAE9-1BF81EF57218}" type="slidenum">
              <a:rPr lang="nl-NL" smtClean="0"/>
              <a:t>‹nr.›</a:t>
            </a:fld>
            <a:endParaRPr lang="nl-NL"/>
          </a:p>
        </p:txBody>
      </p:sp>
    </p:spTree>
    <p:extLst>
      <p:ext uri="{BB962C8B-B14F-4D97-AF65-F5344CB8AC3E}">
        <p14:creationId xmlns:p14="http://schemas.microsoft.com/office/powerpoint/2010/main" val="333346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2">
    <p:spTree>
      <p:nvGrpSpPr>
        <p:cNvPr id="1" name=""/>
        <p:cNvGrpSpPr/>
        <p:nvPr/>
      </p:nvGrpSpPr>
      <p:grpSpPr>
        <a:xfrm>
          <a:off x="0" y="0"/>
          <a:ext cx="0" cy="0"/>
          <a:chOff x="0" y="0"/>
          <a:chExt cx="0" cy="0"/>
        </a:xfrm>
      </p:grpSpPr>
      <p:sp>
        <p:nvSpPr>
          <p:cNvPr id="5" name="Rechthoek 4"/>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5" t="2279" r="85717" b="67123"/>
          <a:stretch/>
        </p:blipFill>
        <p:spPr>
          <a:xfrm>
            <a:off x="355278" y="121024"/>
            <a:ext cx="1511243" cy="2072915"/>
          </a:xfrm>
          <a:prstGeom prst="rect">
            <a:avLst/>
          </a:prstGeom>
        </p:spPr>
      </p:pic>
      <p:sp>
        <p:nvSpPr>
          <p:cNvPr id="9" name="Tijdelijke aanduiding voor tekst 6"/>
          <p:cNvSpPr>
            <a:spLocks noGrp="1"/>
          </p:cNvSpPr>
          <p:nvPr>
            <p:ph type="body" sz="quarter" idx="12" hasCustomPrompt="1"/>
          </p:nvPr>
        </p:nvSpPr>
        <p:spPr>
          <a:xfrm>
            <a:off x="539552" y="4227934"/>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Naam auteur</a:t>
            </a:r>
          </a:p>
        </p:txBody>
      </p:sp>
      <p:sp>
        <p:nvSpPr>
          <p:cNvPr id="10" name="Tijdelijke aanduiding voor tekst 6"/>
          <p:cNvSpPr>
            <a:spLocks noGrp="1"/>
          </p:cNvSpPr>
          <p:nvPr>
            <p:ph type="body" sz="quarter" idx="13" hasCustomPrompt="1"/>
          </p:nvPr>
        </p:nvSpPr>
        <p:spPr>
          <a:xfrm>
            <a:off x="539552" y="4515966"/>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Optioneel datum</a:t>
            </a:r>
          </a:p>
        </p:txBody>
      </p:sp>
      <p:sp>
        <p:nvSpPr>
          <p:cNvPr id="11" name="Tijdelijke aanduiding voor tekst 6"/>
          <p:cNvSpPr>
            <a:spLocks noGrp="1"/>
          </p:cNvSpPr>
          <p:nvPr>
            <p:ph type="body" sz="quarter" idx="14" hasCustomPrompt="1"/>
          </p:nvPr>
        </p:nvSpPr>
        <p:spPr>
          <a:xfrm>
            <a:off x="539552" y="2283718"/>
            <a:ext cx="7992690" cy="1025897"/>
          </a:xfrm>
          <a:prstGeom prst="rect">
            <a:avLst/>
          </a:prstGeom>
        </p:spPr>
        <p:txBody>
          <a:bodyPr lIns="0"/>
          <a:lstStyle>
            <a:lvl1pPr marL="0" indent="0">
              <a:spcBef>
                <a:spcPts val="0"/>
              </a:spcBef>
              <a:buNone/>
              <a:defRPr lang="nl-NL" sz="3000" b="1" kern="1200" spc="60" baseline="0" dirty="0">
                <a:solidFill>
                  <a:srgbClr val="271D6C"/>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a:t>
            </a:r>
          </a:p>
          <a:p>
            <a:pPr lvl="0"/>
            <a:r>
              <a:rPr lang="nl-NL" dirty="0"/>
              <a:t>regel2</a:t>
            </a:r>
          </a:p>
        </p:txBody>
      </p:sp>
      <p:sp>
        <p:nvSpPr>
          <p:cNvPr id="12" name="Tijdelijke aanduiding voor tekst 6"/>
          <p:cNvSpPr>
            <a:spLocks noGrp="1"/>
          </p:cNvSpPr>
          <p:nvPr>
            <p:ph type="body" sz="quarter" idx="15" hasCustomPrompt="1"/>
          </p:nvPr>
        </p:nvSpPr>
        <p:spPr>
          <a:xfrm>
            <a:off x="539552" y="3363838"/>
            <a:ext cx="7992690" cy="792088"/>
          </a:xfrm>
          <a:prstGeom prst="rect">
            <a:avLst/>
          </a:prstGeom>
        </p:spPr>
        <p:txBody>
          <a:bodyPr lIns="0"/>
          <a:lstStyle>
            <a:lvl1pPr marL="0" indent="0">
              <a:spcBef>
                <a:spcPts val="0"/>
              </a:spcBef>
              <a:buNone/>
              <a:defRPr lang="nl-NL" sz="2400" b="0" kern="1200" spc="40" baseline="0" dirty="0">
                <a:solidFill>
                  <a:srgbClr val="00A1CD"/>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a:t>
            </a:r>
          </a:p>
          <a:p>
            <a:pPr lvl="0"/>
            <a:r>
              <a:rPr lang="nl-NL" dirty="0"/>
              <a:t>regel2</a:t>
            </a:r>
          </a:p>
        </p:txBody>
      </p:sp>
    </p:spTree>
    <p:extLst>
      <p:ext uri="{BB962C8B-B14F-4D97-AF65-F5344CB8AC3E}">
        <p14:creationId xmlns:p14="http://schemas.microsoft.com/office/powerpoint/2010/main" val="307412537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Tekststijl van het model bewerken</a:t>
            </a:r>
          </a:p>
        </p:txBody>
      </p:sp>
      <p:sp>
        <p:nvSpPr>
          <p:cNvPr id="4" name="Content Placeholder 3"/>
          <p:cNvSpPr>
            <a:spLocks noGrp="1"/>
          </p:cNvSpPr>
          <p:nvPr>
            <p:ph sz="half" idx="2"/>
          </p:nvPr>
        </p:nvSpPr>
        <p:spPr>
          <a:xfrm>
            <a:off x="768096" y="2225841"/>
            <a:ext cx="3566160" cy="250617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nl-NL" smtClean="0"/>
              <a:t>Tekststijl van het model bewerken</a:t>
            </a:r>
          </a:p>
        </p:txBody>
      </p:sp>
      <p:sp>
        <p:nvSpPr>
          <p:cNvPr id="6" name="Content Placeholder 5"/>
          <p:cNvSpPr>
            <a:spLocks noGrp="1"/>
          </p:cNvSpPr>
          <p:nvPr>
            <p:ph sz="quarter" idx="4"/>
          </p:nvPr>
        </p:nvSpPr>
        <p:spPr>
          <a:xfrm>
            <a:off x="4493166" y="2225841"/>
            <a:ext cx="3566160" cy="250617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14536B7F-3B6E-405B-8357-234C08C4A832}" type="datetimeFigureOut">
              <a:rPr lang="nl-NL" smtClean="0"/>
              <a:t>29-9-2023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ACB865F-E38A-4BF9-AAE9-1BF81EF57218}" type="slidenum">
              <a:rPr lang="nl-NL" smtClean="0"/>
              <a:t>‹nr.›</a:t>
            </a:fld>
            <a:endParaRPr lang="nl-NL"/>
          </a:p>
        </p:txBody>
      </p:sp>
    </p:spTree>
    <p:extLst>
      <p:ext uri="{BB962C8B-B14F-4D97-AF65-F5344CB8AC3E}">
        <p14:creationId xmlns:p14="http://schemas.microsoft.com/office/powerpoint/2010/main" val="2709032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14536B7F-3B6E-405B-8357-234C08C4A832}" type="datetimeFigureOut">
              <a:rPr lang="nl-NL" smtClean="0"/>
              <a:t>29-9-2023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ACB865F-E38A-4BF9-AAE9-1BF81EF57218}" type="slidenum">
              <a:rPr lang="nl-NL" smtClean="0"/>
              <a:t>‹nr.›</a:t>
            </a:fld>
            <a:endParaRPr lang="nl-NL"/>
          </a:p>
        </p:txBody>
      </p:sp>
    </p:spTree>
    <p:extLst>
      <p:ext uri="{BB962C8B-B14F-4D97-AF65-F5344CB8AC3E}">
        <p14:creationId xmlns:p14="http://schemas.microsoft.com/office/powerpoint/2010/main" val="2734001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36B7F-3B6E-405B-8357-234C08C4A832}" type="datetimeFigureOut">
              <a:rPr lang="nl-NL" smtClean="0"/>
              <a:t>29-9-2023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ACB865F-E38A-4BF9-AAE9-1BF81EF57218}" type="slidenum">
              <a:rPr lang="nl-NL" smtClean="0"/>
              <a:t>‹nr.›</a:t>
            </a:fld>
            <a:endParaRPr lang="nl-NL"/>
          </a:p>
        </p:txBody>
      </p:sp>
    </p:spTree>
    <p:extLst>
      <p:ext uri="{BB962C8B-B14F-4D97-AF65-F5344CB8AC3E}">
        <p14:creationId xmlns:p14="http://schemas.microsoft.com/office/powerpoint/2010/main" val="1651119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nl-NL" smtClean="0"/>
              <a:t>Klik om de stijl te bewerken</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14536B7F-3B6E-405B-8357-234C08C4A832}" type="datetimeFigureOut">
              <a:rPr lang="nl-NL" smtClean="0"/>
              <a:t>29-9-2023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ACB865F-E38A-4BF9-AAE9-1BF81EF57218}" type="slidenum">
              <a:rPr lang="nl-NL" smtClean="0"/>
              <a:t>‹nr.›</a:t>
            </a:fld>
            <a:endParaRPr lang="nl-NL"/>
          </a:p>
        </p:txBody>
      </p:sp>
    </p:spTree>
    <p:extLst>
      <p:ext uri="{BB962C8B-B14F-4D97-AF65-F5344CB8AC3E}">
        <p14:creationId xmlns:p14="http://schemas.microsoft.com/office/powerpoint/2010/main" val="2107927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14536B7F-3B6E-405B-8357-234C08C4A832}" type="datetimeFigureOut">
              <a:rPr lang="nl-NL" smtClean="0"/>
              <a:t>29-9-2023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ACB865F-E38A-4BF9-AAE9-1BF81EF57218}" type="slidenum">
              <a:rPr lang="nl-NL" smtClean="0"/>
              <a:t>‹nr.›</a:t>
            </a:fld>
            <a:endParaRPr lang="nl-NL"/>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774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4536B7F-3B6E-405B-8357-234C08C4A832}" type="datetimeFigureOut">
              <a:rPr lang="nl-NL" smtClean="0"/>
              <a:t>29-9-2023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ACB865F-E38A-4BF9-AAE9-1BF81EF57218}" type="slidenum">
              <a:rPr lang="nl-NL" smtClean="0"/>
              <a:t>‹nr.›</a:t>
            </a:fld>
            <a:endParaRPr lang="nl-NL"/>
          </a:p>
        </p:txBody>
      </p:sp>
    </p:spTree>
    <p:extLst>
      <p:ext uri="{BB962C8B-B14F-4D97-AF65-F5344CB8AC3E}">
        <p14:creationId xmlns:p14="http://schemas.microsoft.com/office/powerpoint/2010/main" val="4130522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nl-NL" smtClean="0"/>
              <a:t>Klik om de stijl te bewerken</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4536B7F-3B6E-405B-8357-234C08C4A832}" type="datetimeFigureOut">
              <a:rPr lang="nl-NL" smtClean="0"/>
              <a:t>29-9-2023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ACB865F-E38A-4BF9-AAE9-1BF81EF57218}" type="slidenum">
              <a:rPr lang="nl-NL" smtClean="0"/>
              <a:t>‹nr.›</a:t>
            </a:fld>
            <a:endParaRPr lang="nl-NL"/>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017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Hoofdstuktitel blauw">
    <p:spTree>
      <p:nvGrpSpPr>
        <p:cNvPr id="1" name=""/>
        <p:cNvGrpSpPr/>
        <p:nvPr/>
      </p:nvGrpSpPr>
      <p:grpSpPr>
        <a:xfrm>
          <a:off x="0" y="0"/>
          <a:ext cx="0" cy="0"/>
          <a:chOff x="0" y="0"/>
          <a:chExt cx="0" cy="0"/>
        </a:xfrm>
      </p:grpSpPr>
      <p:sp>
        <p:nvSpPr>
          <p:cNvPr id="4" name="Rechthoek 3"/>
          <p:cNvSpPr/>
          <p:nvPr userDrawn="1"/>
        </p:nvSpPr>
        <p:spPr>
          <a:xfrm>
            <a:off x="-3398"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p>
            <a:pPr algn="ctr"/>
            <a:fld id="{845CA951-4815-4987-9CD6-BB5D6648C0B5}" type="slidenum">
              <a:rPr lang="nl-NL" sz="1200">
                <a:solidFill>
                  <a:schemeClr val="bg1"/>
                </a:solidFill>
              </a:rPr>
              <a:pPr algn="ctr"/>
              <a:t>‹nr.›</a:t>
            </a:fld>
            <a:endParaRPr lang="nl-NL" sz="1200" dirty="0">
              <a:solidFill>
                <a:schemeClr val="bg1"/>
              </a:solidFill>
            </a:endParaRPr>
          </a:p>
        </p:txBody>
      </p:sp>
      <p:sp>
        <p:nvSpPr>
          <p:cNvPr id="10" name="Titel 1"/>
          <p:cNvSpPr>
            <a:spLocks noGrp="1"/>
          </p:cNvSpPr>
          <p:nvPr>
            <p:ph type="title" hasCustomPrompt="1"/>
          </p:nvPr>
        </p:nvSpPr>
        <p:spPr>
          <a:xfrm>
            <a:off x="611560" y="2006575"/>
            <a:ext cx="7776863" cy="565175"/>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a:solidFill>
                  <a:schemeClr val="bg1"/>
                </a:solidFill>
              </a:rPr>
              <a:t>Hoofdstuk titel</a:t>
            </a:r>
          </a:p>
        </p:txBody>
      </p:sp>
    </p:spTree>
    <p:extLst>
      <p:ext uri="{BB962C8B-B14F-4D97-AF65-F5344CB8AC3E}">
        <p14:creationId xmlns:p14="http://schemas.microsoft.com/office/powerpoint/2010/main" val="1904047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1">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nchor="ctr"/>
          <a:lstStyle/>
          <a:p>
            <a:pPr algn="ctr"/>
            <a:fld id="{845CA951-4815-4987-9CD6-BB5D6648C0B5}" type="slidenum">
              <a:rPr lang="nl-NL" sz="1200" smtClean="0"/>
              <a:pPr algn="ctr"/>
              <a:t>‹nr.›</a:t>
            </a:fld>
            <a:endParaRPr lang="nl-NL" sz="1200" dirty="0"/>
          </a:p>
        </p:txBody>
      </p:sp>
      <p:sp>
        <p:nvSpPr>
          <p:cNvPr id="10" name="Tijdelijke aanduiding voor tekst 9"/>
          <p:cNvSpPr>
            <a:spLocks noGrp="1"/>
          </p:cNvSpPr>
          <p:nvPr>
            <p:ph type="body" sz="quarter" idx="11" hasCustomPrompt="1"/>
          </p:nvPr>
        </p:nvSpPr>
        <p:spPr>
          <a:xfrm>
            <a:off x="467544" y="1059582"/>
            <a:ext cx="7776864" cy="93610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
        <p:nvSpPr>
          <p:cNvPr id="12" name="Tijdelijke aanduiding voor tekst 9"/>
          <p:cNvSpPr>
            <a:spLocks noGrp="1"/>
          </p:cNvSpPr>
          <p:nvPr>
            <p:ph type="body" sz="quarter" idx="13" hasCustomPrompt="1"/>
          </p:nvPr>
        </p:nvSpPr>
        <p:spPr>
          <a:xfrm>
            <a:off x="467544" y="2211710"/>
            <a:ext cx="7776864" cy="2448272"/>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
        <p:nvSpPr>
          <p:cNvPr id="13" name="Tijdelijke aanduiding voor tekst 9"/>
          <p:cNvSpPr>
            <a:spLocks noGrp="1"/>
          </p:cNvSpPr>
          <p:nvPr>
            <p:ph type="body" sz="quarter" idx="14" hasCustomPrompt="1"/>
          </p:nvPr>
        </p:nvSpPr>
        <p:spPr>
          <a:xfrm>
            <a:off x="467544" y="339502"/>
            <a:ext cx="7776864"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a:t>
            </a:r>
          </a:p>
        </p:txBody>
      </p:sp>
    </p:spTree>
    <p:extLst>
      <p:ext uri="{BB962C8B-B14F-4D97-AF65-F5344CB8AC3E}">
        <p14:creationId xmlns:p14="http://schemas.microsoft.com/office/powerpoint/2010/main" val="308704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2">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10" name="Tijdelijke aanduiding voor tekst 9"/>
          <p:cNvSpPr>
            <a:spLocks noGrp="1"/>
          </p:cNvSpPr>
          <p:nvPr>
            <p:ph type="body" sz="quarter" idx="11" hasCustomPrompt="1"/>
          </p:nvPr>
        </p:nvSpPr>
        <p:spPr>
          <a:xfrm>
            <a:off x="467544" y="1563638"/>
            <a:ext cx="7632848" cy="309634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
        <p:nvSpPr>
          <p:cNvPr id="13" name="Tijdelijke aanduiding voor tekst 9"/>
          <p:cNvSpPr>
            <a:spLocks noGrp="1"/>
          </p:cNvSpPr>
          <p:nvPr>
            <p:ph type="body" sz="quarter" idx="14" hasCustomPrompt="1"/>
          </p:nvPr>
        </p:nvSpPr>
        <p:spPr>
          <a:xfrm>
            <a:off x="467544" y="339502"/>
            <a:ext cx="7632848" cy="1080120"/>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 over 2 regels</a:t>
            </a:r>
          </a:p>
          <a:p>
            <a:pPr lvl="0"/>
            <a:r>
              <a:rPr lang="nl-NL" dirty="0" err="1"/>
              <a:t>Calibri</a:t>
            </a:r>
            <a:r>
              <a:rPr lang="nl-NL" dirty="0"/>
              <a:t> </a:t>
            </a:r>
            <a:r>
              <a:rPr lang="nl-NL" dirty="0" err="1"/>
              <a:t>bold</a:t>
            </a:r>
            <a:r>
              <a:rPr lang="nl-NL" dirty="0"/>
              <a:t> 30</a:t>
            </a:r>
          </a:p>
        </p:txBody>
      </p:sp>
    </p:spTree>
    <p:extLst>
      <p:ext uri="{BB962C8B-B14F-4D97-AF65-F5344CB8AC3E}">
        <p14:creationId xmlns:p14="http://schemas.microsoft.com/office/powerpoint/2010/main" val="13893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3">
    <p:spTree>
      <p:nvGrpSpPr>
        <p:cNvPr id="1" name=""/>
        <p:cNvGrpSpPr/>
        <p:nvPr/>
      </p:nvGrpSpPr>
      <p:grpSpPr>
        <a:xfrm>
          <a:off x="0" y="0"/>
          <a:ext cx="0" cy="0"/>
          <a:chOff x="0" y="0"/>
          <a:chExt cx="0" cy="0"/>
        </a:xfrm>
      </p:grpSpPr>
      <p:sp>
        <p:nvSpPr>
          <p:cNvPr id="14" name="Rechthoek 13"/>
          <p:cNvSpPr/>
          <p:nvPr userDrawn="1"/>
        </p:nvSpPr>
        <p:spPr>
          <a:xfrm>
            <a:off x="-3398" y="0"/>
            <a:ext cx="9144000" cy="5143500"/>
          </a:xfrm>
          <a:prstGeom prst="rect">
            <a:avLst/>
          </a:prstGeom>
          <a:solidFill>
            <a:srgbClr val="105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solidFill>
                <a:schemeClr val="bg1">
                  <a:lumMod val="85000"/>
                </a:schemeClr>
              </a:solidFill>
            </a:endParaRPr>
          </a:p>
        </p:txBody>
      </p:sp>
      <p:pic>
        <p:nvPicPr>
          <p:cNvPr id="15" name="Afbeelding 14">
            <a:extLst>
              <a:ext uri="{FF2B5EF4-FFF2-40B4-BE49-F238E27FC236}">
                <a16:creationId xmlns:a16="http://schemas.microsoft.com/office/drawing/2014/main" id="{C682D69B-C0FF-41F9-B63B-E3ADD03AAC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3620553"/>
            <a:ext cx="589730" cy="535373"/>
          </a:xfrm>
          <a:prstGeom prst="rect">
            <a:avLst/>
          </a:prstGeom>
          <a:ln>
            <a:noFill/>
          </a:ln>
          <a:effectLst/>
        </p:spPr>
      </p:pic>
      <p:sp>
        <p:nvSpPr>
          <p:cNvPr id="16" name="Rechthoek: afgeronde hoeken 14">
            <a:extLst>
              <a:ext uri="{FF2B5EF4-FFF2-40B4-BE49-F238E27FC236}">
                <a16:creationId xmlns:a16="http://schemas.microsoft.com/office/drawing/2014/main" id="{BC5F6BCA-C599-43A3-ABC8-960592B72751}"/>
              </a:ext>
            </a:extLst>
          </p:cNvPr>
          <p:cNvSpPr/>
          <p:nvPr userDrawn="1"/>
        </p:nvSpPr>
        <p:spPr>
          <a:xfrm>
            <a:off x="7452320" y="4155926"/>
            <a:ext cx="1514663" cy="420404"/>
          </a:xfrm>
          <a:prstGeom prst="roundRect">
            <a:avLst>
              <a:gd name="adj" fmla="val 7199"/>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nl-NL" dirty="0" smtClean="0"/>
              <a:t> </a:t>
            </a:r>
            <a:endParaRPr lang="nl-NL" dirty="0"/>
          </a:p>
        </p:txBody>
      </p:sp>
      <p:pic>
        <p:nvPicPr>
          <p:cNvPr id="17" name="Afbeelding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32040" y="4166969"/>
            <a:ext cx="1458184" cy="381680"/>
          </a:xfrm>
          <a:prstGeom prst="rect">
            <a:avLst/>
          </a:prstGeom>
        </p:spPr>
      </p:pic>
      <p:sp>
        <p:nvSpPr>
          <p:cNvPr id="3" name="Tijdelijke aanduiding voor dianummer 2"/>
          <p:cNvSpPr>
            <a:spLocks noGrp="1"/>
          </p:cNvSpPr>
          <p:nvPr>
            <p:ph type="sldNum" sz="quarter" idx="10"/>
          </p:nvPr>
        </p:nvSpPr>
        <p:spPr/>
        <p:txBody>
          <a:bodyPr/>
          <a:lstStyle>
            <a:lvl1pPr>
              <a:defRPr>
                <a:solidFill>
                  <a:schemeClr val="bg1">
                    <a:lumMod val="85000"/>
                  </a:schemeClr>
                </a:solidFill>
              </a:defRPr>
            </a:lvl1pPr>
          </a:lstStyle>
          <a:p>
            <a:pPr algn="ctr"/>
            <a:fld id="{845CA951-4815-4987-9CD6-BB5D6648C0B5}" type="slidenum">
              <a:rPr lang="nl-NL" sz="1200" smtClean="0"/>
              <a:pPr algn="ctr"/>
              <a:t>‹nr.›</a:t>
            </a:fld>
            <a:endParaRPr lang="nl-NL" sz="1200" dirty="0"/>
          </a:p>
        </p:txBody>
      </p:sp>
      <p:sp>
        <p:nvSpPr>
          <p:cNvPr id="10" name="Tijdelijke aanduiding voor tekst 9"/>
          <p:cNvSpPr>
            <a:spLocks noGrp="1"/>
          </p:cNvSpPr>
          <p:nvPr>
            <p:ph type="body" sz="quarter" idx="11" hasCustomPrompt="1"/>
          </p:nvPr>
        </p:nvSpPr>
        <p:spPr>
          <a:xfrm>
            <a:off x="467544" y="987574"/>
            <a:ext cx="7632848" cy="3672408"/>
          </a:xfrm>
          <a:prstGeom prst="rect">
            <a:avLst/>
          </a:prstGeom>
        </p:spPr>
        <p:txBody>
          <a:bodyPr>
            <a:normAutofit/>
          </a:bodyPr>
          <a:lstStyle>
            <a:lvl1pPr marL="0" indent="0">
              <a:buNone/>
              <a:defRPr sz="2400" spc="40" baseline="0">
                <a:solidFill>
                  <a:schemeClr val="bg1">
                    <a:lumMod val="85000"/>
                  </a:schemeClr>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a:t>
            </a:r>
          </a:p>
        </p:txBody>
      </p:sp>
      <p:sp>
        <p:nvSpPr>
          <p:cNvPr id="13" name="Tijdelijke aanduiding voor tekst 9"/>
          <p:cNvSpPr>
            <a:spLocks noGrp="1"/>
          </p:cNvSpPr>
          <p:nvPr>
            <p:ph type="body" sz="quarter" idx="14" hasCustomPrompt="1"/>
          </p:nvPr>
        </p:nvSpPr>
        <p:spPr>
          <a:xfrm>
            <a:off x="467544" y="339502"/>
            <a:ext cx="7632848" cy="504056"/>
          </a:xfrm>
          <a:prstGeom prst="rect">
            <a:avLst/>
          </a:prstGeom>
        </p:spPr>
        <p:txBody>
          <a:bodyPr/>
          <a:lstStyle>
            <a:lvl1pPr marL="0" indent="0">
              <a:buNone/>
              <a:defRPr sz="3000" b="1" i="0" spc="60" baseline="0">
                <a:solidFill>
                  <a:schemeClr val="bg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 1 regel</a:t>
            </a:r>
          </a:p>
        </p:txBody>
      </p:sp>
      <p:sp>
        <p:nvSpPr>
          <p:cNvPr id="18" name="Rechthoek 17"/>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Tree>
    <p:extLst>
      <p:ext uri="{BB962C8B-B14F-4D97-AF65-F5344CB8AC3E}">
        <p14:creationId xmlns:p14="http://schemas.microsoft.com/office/powerpoint/2010/main" val="22189854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oofdstuktitel blauw">
    <p:spTree>
      <p:nvGrpSpPr>
        <p:cNvPr id="1" name=""/>
        <p:cNvGrpSpPr/>
        <p:nvPr/>
      </p:nvGrpSpPr>
      <p:grpSpPr>
        <a:xfrm>
          <a:off x="0" y="0"/>
          <a:ext cx="0" cy="0"/>
          <a:chOff x="0" y="0"/>
          <a:chExt cx="0" cy="0"/>
        </a:xfrm>
      </p:grpSpPr>
      <p:sp>
        <p:nvSpPr>
          <p:cNvPr id="4" name="Rechthoek 3"/>
          <p:cNvSpPr/>
          <p:nvPr userDrawn="1"/>
        </p:nvSpPr>
        <p:spPr>
          <a:xfrm>
            <a:off x="-3398"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p>
            <a:pPr algn="ctr"/>
            <a:fld id="{845CA951-4815-4987-9CD6-BB5D6648C0B5}" type="slidenum">
              <a:rPr lang="nl-NL" sz="1200">
                <a:solidFill>
                  <a:schemeClr val="bg1"/>
                </a:solidFill>
              </a:rPr>
              <a:pPr algn="ctr"/>
              <a:t>‹nr.›</a:t>
            </a:fld>
            <a:endParaRPr lang="nl-NL" sz="1200" dirty="0">
              <a:solidFill>
                <a:schemeClr val="bg1"/>
              </a:solidFill>
            </a:endParaRPr>
          </a:p>
        </p:txBody>
      </p:sp>
      <p:sp>
        <p:nvSpPr>
          <p:cNvPr id="10" name="Titel 1"/>
          <p:cNvSpPr>
            <a:spLocks noGrp="1"/>
          </p:cNvSpPr>
          <p:nvPr>
            <p:ph type="title" hasCustomPrompt="1"/>
          </p:nvPr>
        </p:nvSpPr>
        <p:spPr>
          <a:xfrm>
            <a:off x="611560" y="2006575"/>
            <a:ext cx="7776863" cy="565175"/>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a:solidFill>
                  <a:schemeClr val="bg1"/>
                </a:solidFill>
              </a:rPr>
              <a:t>Hoofdstuk titel</a:t>
            </a:r>
          </a:p>
        </p:txBody>
      </p:sp>
    </p:spTree>
    <p:extLst>
      <p:ext uri="{BB962C8B-B14F-4D97-AF65-F5344CB8AC3E}">
        <p14:creationId xmlns:p14="http://schemas.microsoft.com/office/powerpoint/2010/main" val="26582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somming streep">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203598"/>
            <a:ext cx="7632079" cy="3455715"/>
          </a:xfrm>
          <a:prstGeom prst="rect">
            <a:avLst/>
          </a:prstGeom>
        </p:spPr>
        <p:txBody>
          <a:bodyPr/>
          <a:lstStyle>
            <a:lvl1pPr marL="342900" indent="-342900">
              <a:buFont typeface="Calibri" pitchFamily="34" charset="0"/>
              <a:buChar char="─"/>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a:solidFill>
                  <a:srgbClr val="271D6C"/>
                </a:solidFill>
              </a:rPr>
              <a:t>Opsomming tekst</a:t>
            </a:r>
          </a:p>
        </p:txBody>
      </p:sp>
      <p:sp>
        <p:nvSpPr>
          <p:cNvPr id="6"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a:t>
            </a:r>
          </a:p>
        </p:txBody>
      </p:sp>
    </p:spTree>
    <p:extLst>
      <p:ext uri="{BB962C8B-B14F-4D97-AF65-F5344CB8AC3E}">
        <p14:creationId xmlns:p14="http://schemas.microsoft.com/office/powerpoint/2010/main" val="323739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somming nummerin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203599"/>
            <a:ext cx="7632079" cy="3455714"/>
          </a:xfrm>
          <a:prstGeom prst="rect">
            <a:avLst/>
          </a:prstGeom>
        </p:spPr>
        <p:txBody>
          <a:bodyPr/>
          <a:lstStyle>
            <a:lvl1pPr marL="457200" indent="-457200">
              <a:buFont typeface="+mj-lt"/>
              <a:buAutoNum type="arabicPeriod"/>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a:solidFill>
                  <a:srgbClr val="271D6C"/>
                </a:solidFill>
              </a:rPr>
              <a:t>Opsomming met nummering</a:t>
            </a:r>
          </a:p>
        </p:txBody>
      </p:sp>
      <p:sp>
        <p:nvSpPr>
          <p:cNvPr id="7"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Titel</a:t>
            </a:r>
          </a:p>
        </p:txBody>
      </p:sp>
    </p:spTree>
    <p:extLst>
      <p:ext uri="{BB962C8B-B14F-4D97-AF65-F5344CB8AC3E}">
        <p14:creationId xmlns:p14="http://schemas.microsoft.com/office/powerpoint/2010/main" val="17612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hoek 10"/>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4" name="Rechthoek 13"/>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5" name="Tijdelijke aanduiding voor dianummer 5"/>
          <p:cNvSpPr>
            <a:spLocks noGrp="1"/>
          </p:cNvSpPr>
          <p:nvPr>
            <p:ph type="sldNum" sz="quarter" idx="4"/>
          </p:nvPr>
        </p:nvSpPr>
        <p:spPr>
          <a:xfrm>
            <a:off x="8300494" y="4708252"/>
            <a:ext cx="589730" cy="324000"/>
          </a:xfrm>
          <a:prstGeom prst="rect">
            <a:avLst/>
          </a:prstGeom>
        </p:spPr>
        <p:txBody>
          <a:bodyPr anchor="ctr"/>
          <a:lstStyle>
            <a:lvl1pPr>
              <a:defRPr baseline="0">
                <a:solidFill>
                  <a:srgbClr val="271D6C"/>
                </a:solidFill>
              </a:defRPr>
            </a:lvl1pPr>
          </a:lstStyle>
          <a:p>
            <a:pPr algn="ctr"/>
            <a:fld id="{845CA951-4815-4987-9CD6-BB5D6648C0B5}" type="slidenum">
              <a:rPr lang="nl-NL" sz="1200" smtClean="0"/>
              <a:pPr algn="ctr"/>
              <a:t>‹nr.›</a:t>
            </a:fld>
            <a:endParaRPr lang="nl-NL" sz="1200" dirty="0"/>
          </a:p>
        </p:txBody>
      </p:sp>
      <p:pic>
        <p:nvPicPr>
          <p:cNvPr id="17" name="Afbeelding 1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a:ln>
            <a:noFill/>
          </a:ln>
          <a:effectLst/>
        </p:spPr>
      </p:pic>
    </p:spTree>
    <p:extLst>
      <p:ext uri="{BB962C8B-B14F-4D97-AF65-F5344CB8AC3E}">
        <p14:creationId xmlns:p14="http://schemas.microsoft.com/office/powerpoint/2010/main" val="2552854814"/>
      </p:ext>
    </p:extLst>
  </p:cSld>
  <p:clrMap bg1="lt1" tx1="dk1" bg2="lt2" tx2="dk2" accent1="accent1" accent2="accent2" accent3="accent3" accent4="accent4" accent5="accent5" accent6="accent6" hlink="hlink" folHlink="folHlink"/>
  <p:sldLayoutIdLst>
    <p:sldLayoutId id="2147483659" r:id="rId1"/>
    <p:sldLayoutId id="2147483700" r:id="rId2"/>
    <p:sldLayoutId id="2147483653" r:id="rId3"/>
    <p:sldLayoutId id="2147483660" r:id="rId4"/>
    <p:sldLayoutId id="2147483661" r:id="rId5"/>
    <p:sldLayoutId id="2147483665" r:id="rId6"/>
    <p:sldLayoutId id="2147483654" r:id="rId7"/>
    <p:sldLayoutId id="2147483662" r:id="rId8"/>
    <p:sldLayoutId id="2147483663" r:id="rId9"/>
    <p:sldLayoutId id="2147483656" r:id="rId10"/>
    <p:sldLayoutId id="2147483657" r:id="rId11"/>
    <p:sldLayoutId id="2147483655" r:id="rId12"/>
    <p:sldLayoutId id="2147483666" r:id="rId13"/>
    <p:sldLayoutId id="2147483680" r:id="rId14"/>
    <p:sldLayoutId id="2147483699" r:id="rId15"/>
    <p:sldLayoutId id="2147483705" r:id="rId1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E74BCAC-F133-4D0C-86CD-A9E89C9AC67B}"/>
              </a:ext>
            </a:extLst>
          </p:cNvPr>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8" name="Rechthoek 7">
            <a:extLst>
              <a:ext uri="{FF2B5EF4-FFF2-40B4-BE49-F238E27FC236}">
                <a16:creationId xmlns:a16="http://schemas.microsoft.com/office/drawing/2014/main" id="{7DAEFFCD-41F3-4169-9A47-63DCE9FAED8A}"/>
              </a:ext>
            </a:extLst>
          </p:cNvPr>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9" name="Tijdelijke aanduiding voor dianummer 5">
            <a:extLst>
              <a:ext uri="{FF2B5EF4-FFF2-40B4-BE49-F238E27FC236}">
                <a16:creationId xmlns:a16="http://schemas.microsoft.com/office/drawing/2014/main" id="{B2F73425-D8AF-403C-BB68-95E73E74B6C9}"/>
              </a:ext>
            </a:extLst>
          </p:cNvPr>
          <p:cNvSpPr>
            <a:spLocks noGrp="1"/>
          </p:cNvSpPr>
          <p:nvPr>
            <p:ph type="sldNum" sz="quarter" idx="4"/>
          </p:nvPr>
        </p:nvSpPr>
        <p:spPr>
          <a:xfrm>
            <a:off x="8300494" y="4708252"/>
            <a:ext cx="589730" cy="324000"/>
          </a:xfrm>
          <a:prstGeom prst="rect">
            <a:avLst/>
          </a:prstGeom>
        </p:spPr>
        <p:txBody>
          <a:bodyPr anchor="ctr"/>
          <a:lstStyle>
            <a:lvl1pPr>
              <a:defRPr baseline="0">
                <a:solidFill>
                  <a:srgbClr val="271D6C"/>
                </a:solidFill>
              </a:defRPr>
            </a:lvl1pPr>
          </a:lstStyle>
          <a:p>
            <a:pPr algn="ctr"/>
            <a:fld id="{845CA951-4815-4987-9CD6-BB5D6648C0B5}" type="slidenum">
              <a:rPr lang="nl-NL" sz="1200" smtClean="0"/>
              <a:pPr algn="ctr"/>
              <a:t>‹nr.›</a:t>
            </a:fld>
            <a:endParaRPr lang="nl-NL" sz="1200" dirty="0"/>
          </a:p>
        </p:txBody>
      </p:sp>
      <p:pic>
        <p:nvPicPr>
          <p:cNvPr id="10" name="Afbeelding 9">
            <a:extLst>
              <a:ext uri="{FF2B5EF4-FFF2-40B4-BE49-F238E27FC236}">
                <a16:creationId xmlns:a16="http://schemas.microsoft.com/office/drawing/2014/main" id="{C682D69B-C0FF-41F9-B63B-E3ADD03AAC5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a:ln>
            <a:noFill/>
          </a:ln>
          <a:effectLst/>
        </p:spPr>
      </p:pic>
    </p:spTree>
    <p:extLst>
      <p:ext uri="{BB962C8B-B14F-4D97-AF65-F5344CB8AC3E}">
        <p14:creationId xmlns:p14="http://schemas.microsoft.com/office/powerpoint/2010/main" val="215225740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670" r:id="rId5"/>
    <p:sldLayoutId id="2147483671" r:id="rId6"/>
    <p:sldLayoutId id="2147483672" r:id="rId7"/>
    <p:sldLayoutId id="2147483673" r:id="rId8"/>
    <p:sldLayoutId id="214748367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14536B7F-3B6E-405B-8357-234C08C4A832}" type="datetimeFigureOut">
              <a:rPr lang="nl-NL" smtClean="0"/>
              <a:t>29-9-2023</a:t>
            </a:fld>
            <a:endParaRPr lang="nl-NL"/>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3ACB865F-E38A-4BF9-AAE9-1BF81EF57218}" type="slidenum">
              <a:rPr lang="nl-NL" smtClean="0"/>
              <a:t>‹nr.›</a:t>
            </a:fld>
            <a:endParaRPr lang="nl-NL"/>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91546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3"/>
          </p:nvPr>
        </p:nvSpPr>
        <p:spPr/>
        <p:txBody>
          <a:bodyPr>
            <a:normAutofit fontScale="85000" lnSpcReduction="20000"/>
          </a:bodyPr>
          <a:lstStyle/>
          <a:p>
            <a:r>
              <a:rPr lang="nl-NL" dirty="0" smtClean="0"/>
              <a:t>Marleen Verbruggen</a:t>
            </a:r>
          </a:p>
          <a:p>
            <a:r>
              <a:rPr lang="nl-NL" dirty="0" smtClean="0"/>
              <a:t>Senior Director </a:t>
            </a:r>
            <a:r>
              <a:rPr lang="nl-NL" dirty="0" err="1" smtClean="0"/>
              <a:t>Economic</a:t>
            </a:r>
            <a:r>
              <a:rPr lang="nl-NL" dirty="0" smtClean="0"/>
              <a:t> </a:t>
            </a:r>
            <a:r>
              <a:rPr lang="nl-NL" dirty="0" err="1" smtClean="0"/>
              <a:t>and</a:t>
            </a:r>
            <a:r>
              <a:rPr lang="nl-NL" dirty="0" smtClean="0"/>
              <a:t> Business </a:t>
            </a:r>
            <a:r>
              <a:rPr lang="nl-NL" dirty="0" err="1" smtClean="0"/>
              <a:t>Statistics</a:t>
            </a:r>
            <a:r>
              <a:rPr lang="nl-NL" dirty="0" smtClean="0"/>
              <a:t> </a:t>
            </a:r>
            <a:r>
              <a:rPr lang="nl-NL" dirty="0" err="1" smtClean="0"/>
              <a:t>and</a:t>
            </a:r>
            <a:r>
              <a:rPr lang="nl-NL" dirty="0" smtClean="0"/>
              <a:t> National Accounts</a:t>
            </a:r>
            <a:endParaRPr lang="nl-NL" dirty="0"/>
          </a:p>
        </p:txBody>
      </p:sp>
      <p:sp>
        <p:nvSpPr>
          <p:cNvPr id="3" name="Tijdelijke aanduiding voor tekst 2"/>
          <p:cNvSpPr>
            <a:spLocks noGrp="1"/>
          </p:cNvSpPr>
          <p:nvPr>
            <p:ph type="body" sz="quarter" idx="14"/>
          </p:nvPr>
        </p:nvSpPr>
        <p:spPr/>
        <p:txBody>
          <a:bodyPr/>
          <a:lstStyle/>
          <a:p>
            <a:r>
              <a:rPr lang="en-US" dirty="0" smtClean="0"/>
              <a:t>Welcome to the 28</a:t>
            </a:r>
            <a:r>
              <a:rPr lang="en-US" baseline="30000" dirty="0" smtClean="0"/>
              <a:t>th</a:t>
            </a:r>
            <a:r>
              <a:rPr lang="en-US" dirty="0" smtClean="0"/>
              <a:t> </a:t>
            </a:r>
          </a:p>
          <a:p>
            <a:r>
              <a:rPr lang="en-US" dirty="0" smtClean="0"/>
              <a:t>meeting of the </a:t>
            </a:r>
          </a:p>
          <a:p>
            <a:r>
              <a:rPr lang="en-US" dirty="0" smtClean="0"/>
              <a:t>Wiesbaden Group </a:t>
            </a:r>
          </a:p>
          <a:p>
            <a:r>
              <a:rPr lang="en-US" dirty="0" smtClean="0"/>
              <a:t>on Business Registers</a:t>
            </a:r>
            <a:endParaRPr lang="nl-NL" dirty="0"/>
          </a:p>
        </p:txBody>
      </p:sp>
    </p:spTree>
    <p:extLst>
      <p:ext uri="{BB962C8B-B14F-4D97-AF65-F5344CB8AC3E}">
        <p14:creationId xmlns:p14="http://schemas.microsoft.com/office/powerpoint/2010/main" val="3100010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0"/>
            <a:ext cx="8897321" cy="5143500"/>
          </a:xfrm>
          <a:prstGeom prst="rect">
            <a:avLst/>
          </a:prstGeom>
        </p:spPr>
      </p:pic>
      <p:sp>
        <p:nvSpPr>
          <p:cNvPr id="4" name="Rechthoek 3"/>
          <p:cNvSpPr/>
          <p:nvPr/>
        </p:nvSpPr>
        <p:spPr>
          <a:xfrm>
            <a:off x="497750" y="4336808"/>
            <a:ext cx="184649" cy="410122"/>
          </a:xfrm>
          <a:prstGeom prst="rect">
            <a:avLst/>
          </a:prstGeom>
        </p:spPr>
        <p:txBody>
          <a:bodyPr wrap="none" lIns="91407" tIns="45705" rIns="91407" bIns="45705">
            <a:spAutoFit/>
          </a:bodyPr>
          <a:lstStyle/>
          <a:p>
            <a:pPr defTabSz="407963">
              <a:lnSpc>
                <a:spcPct val="80000"/>
              </a:lnSpc>
              <a:spcBef>
                <a:spcPts val="372"/>
              </a:spcBef>
              <a:defRPr/>
            </a:pPr>
            <a:endParaRPr lang="nl-NL" sz="2500" dirty="0">
              <a:solidFill>
                <a:prstClr val="white"/>
              </a:solidFill>
              <a:latin typeface="Soho Pro Medium"/>
              <a:cs typeface="Soho Pro Medium"/>
            </a:endParaRPr>
          </a:p>
        </p:txBody>
      </p:sp>
      <p:sp>
        <p:nvSpPr>
          <p:cNvPr id="2" name="Tekstvak 1"/>
          <p:cNvSpPr txBox="1"/>
          <p:nvPr/>
        </p:nvSpPr>
        <p:spPr>
          <a:xfrm>
            <a:off x="497750" y="483518"/>
            <a:ext cx="6084679" cy="830997"/>
          </a:xfrm>
          <a:prstGeom prst="rect">
            <a:avLst/>
          </a:prstGeom>
          <a:noFill/>
          <a:effectLst>
            <a:outerShdw blurRad="50800" dist="38100" dir="2700000" algn="tl" rotWithShape="0">
              <a:prstClr val="black">
                <a:alpha val="26000"/>
              </a:prstClr>
            </a:outerShdw>
          </a:effectLst>
        </p:spPr>
        <p:txBody>
          <a:bodyPr wrap="none" rtlCol="0">
            <a:spAutoFit/>
          </a:bodyPr>
          <a:lstStyle/>
          <a:p>
            <a:r>
              <a:rPr lang="nl-NL" sz="4800" b="1" dirty="0" err="1" smtClean="0">
                <a:solidFill>
                  <a:schemeClr val="bg1"/>
                </a:solidFill>
              </a:rPr>
              <a:t>Statistics</a:t>
            </a:r>
            <a:r>
              <a:rPr lang="nl-NL" sz="4800" b="1" dirty="0" smtClean="0">
                <a:solidFill>
                  <a:schemeClr val="bg1"/>
                </a:solidFill>
              </a:rPr>
              <a:t> 100 </a:t>
            </a:r>
            <a:r>
              <a:rPr lang="nl-NL" sz="4800" b="1" dirty="0" err="1" smtClean="0">
                <a:solidFill>
                  <a:schemeClr val="bg1"/>
                </a:solidFill>
              </a:rPr>
              <a:t>years</a:t>
            </a:r>
            <a:r>
              <a:rPr lang="nl-NL" sz="4800" b="1" dirty="0" smtClean="0">
                <a:solidFill>
                  <a:schemeClr val="bg1"/>
                </a:solidFill>
              </a:rPr>
              <a:t> </a:t>
            </a:r>
            <a:r>
              <a:rPr lang="nl-NL" sz="4800" b="1" dirty="0" err="1" smtClean="0">
                <a:solidFill>
                  <a:schemeClr val="bg1"/>
                </a:solidFill>
              </a:rPr>
              <a:t>ago</a:t>
            </a:r>
            <a:endParaRPr lang="nl-NL" sz="4800" b="1" dirty="0">
              <a:solidFill>
                <a:schemeClr val="bg1"/>
              </a:solidFill>
            </a:endParaRPr>
          </a:p>
        </p:txBody>
      </p:sp>
      <p:sp>
        <p:nvSpPr>
          <p:cNvPr id="9" name="Rechthoek 8"/>
          <p:cNvSpPr/>
          <p:nvPr/>
        </p:nvSpPr>
        <p:spPr>
          <a:xfrm>
            <a:off x="8748464" y="-2972"/>
            <a:ext cx="406770" cy="5146472"/>
          </a:xfrm>
          <a:prstGeom prst="rect">
            <a:avLst/>
          </a:prstGeom>
          <a:solidFill>
            <a:srgbClr val="00A1CD"/>
          </a:solidFill>
          <a:ln>
            <a:noFill/>
          </a:ln>
          <a:effectLst/>
        </p:spPr>
        <p:style>
          <a:lnRef idx="1">
            <a:schemeClr val="accent1"/>
          </a:lnRef>
          <a:fillRef idx="3">
            <a:schemeClr val="accent1"/>
          </a:fillRef>
          <a:effectRef idx="2">
            <a:schemeClr val="accent1"/>
          </a:effectRef>
          <a:fontRef idx="minor">
            <a:schemeClr val="lt1"/>
          </a:fontRef>
        </p:style>
        <p:txBody>
          <a:bodyPr lIns="226253" tIns="113125" rIns="226253" bIns="113125" rtlCol="0" anchor="ctr"/>
          <a:lstStyle/>
          <a:p>
            <a:pPr algn="ctr"/>
            <a:endParaRPr lang="nl-NL" sz="496" dirty="0"/>
          </a:p>
        </p:txBody>
      </p:sp>
      <p:pic>
        <p:nvPicPr>
          <p:cNvPr id="10" name="Afbeelding 9"/>
          <p:cNvPicPr>
            <a:picLocks noChangeAspect="1"/>
          </p:cNvPicPr>
          <p:nvPr/>
        </p:nvPicPr>
        <p:blipFill>
          <a:blip r:embed="rId4"/>
          <a:stretch>
            <a:fillRect/>
          </a:stretch>
        </p:blipFill>
        <p:spPr>
          <a:xfrm>
            <a:off x="7908764" y="3735537"/>
            <a:ext cx="839700" cy="780429"/>
          </a:xfrm>
          <a:prstGeom prst="rect">
            <a:avLst/>
          </a:prstGeom>
        </p:spPr>
      </p:pic>
    </p:spTree>
    <p:extLst>
      <p:ext uri="{BB962C8B-B14F-4D97-AF65-F5344CB8AC3E}">
        <p14:creationId xmlns:p14="http://schemas.microsoft.com/office/powerpoint/2010/main" val="221578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rotWithShape="1">
          <a:blip r:embed="rId3">
            <a:extLst>
              <a:ext uri="{28A0092B-C50C-407E-A947-70E740481C1C}">
                <a14:useLocalDpi xmlns:a14="http://schemas.microsoft.com/office/drawing/2010/main" val="0"/>
              </a:ext>
            </a:extLst>
          </a:blip>
          <a:srcRect t="6448" b="4636"/>
          <a:stretch/>
        </p:blipFill>
        <p:spPr>
          <a:xfrm>
            <a:off x="0" y="-20539"/>
            <a:ext cx="8748464" cy="5184577"/>
          </a:xfrm>
          <a:prstGeom prst="rect">
            <a:avLst/>
          </a:prstGeom>
        </p:spPr>
      </p:pic>
      <p:sp>
        <p:nvSpPr>
          <p:cNvPr id="4" name="Rechthoek 3"/>
          <p:cNvSpPr/>
          <p:nvPr/>
        </p:nvSpPr>
        <p:spPr>
          <a:xfrm>
            <a:off x="497750" y="4336808"/>
            <a:ext cx="184649" cy="410122"/>
          </a:xfrm>
          <a:prstGeom prst="rect">
            <a:avLst/>
          </a:prstGeom>
        </p:spPr>
        <p:txBody>
          <a:bodyPr wrap="none" lIns="91407" tIns="45705" rIns="91407" bIns="45705">
            <a:spAutoFit/>
          </a:bodyPr>
          <a:lstStyle/>
          <a:p>
            <a:pPr defTabSz="407963">
              <a:lnSpc>
                <a:spcPct val="80000"/>
              </a:lnSpc>
              <a:spcBef>
                <a:spcPts val="372"/>
              </a:spcBef>
              <a:defRPr/>
            </a:pPr>
            <a:endParaRPr lang="nl-NL" sz="2500" dirty="0">
              <a:solidFill>
                <a:prstClr val="white"/>
              </a:solidFill>
              <a:latin typeface="Soho Pro Medium"/>
              <a:cs typeface="Soho Pro Medium"/>
            </a:endParaRPr>
          </a:p>
        </p:txBody>
      </p:sp>
      <p:sp>
        <p:nvSpPr>
          <p:cNvPr id="2" name="Tekstvak 1"/>
          <p:cNvSpPr txBox="1"/>
          <p:nvPr/>
        </p:nvSpPr>
        <p:spPr>
          <a:xfrm>
            <a:off x="497750" y="483518"/>
            <a:ext cx="3709029" cy="830997"/>
          </a:xfrm>
          <a:prstGeom prst="rect">
            <a:avLst/>
          </a:prstGeom>
          <a:noFill/>
          <a:effectLst>
            <a:outerShdw blurRad="50800" dist="38100" dir="2700000" algn="tl" rotWithShape="0">
              <a:prstClr val="black">
                <a:alpha val="26000"/>
              </a:prstClr>
            </a:outerShdw>
          </a:effectLst>
        </p:spPr>
        <p:txBody>
          <a:bodyPr wrap="none" rtlCol="0">
            <a:spAutoFit/>
          </a:bodyPr>
          <a:lstStyle/>
          <a:p>
            <a:r>
              <a:rPr lang="nl-NL" sz="4800" b="1" dirty="0" err="1" smtClean="0">
                <a:solidFill>
                  <a:schemeClr val="bg1"/>
                </a:solidFill>
              </a:rPr>
              <a:t>Statistics</a:t>
            </a:r>
            <a:r>
              <a:rPr lang="nl-NL" sz="4800" b="1" dirty="0" smtClean="0">
                <a:solidFill>
                  <a:schemeClr val="bg1"/>
                </a:solidFill>
              </a:rPr>
              <a:t> </a:t>
            </a:r>
            <a:r>
              <a:rPr lang="nl-NL" sz="4800" b="1" dirty="0" err="1" smtClean="0">
                <a:solidFill>
                  <a:schemeClr val="bg1"/>
                </a:solidFill>
              </a:rPr>
              <a:t>now</a:t>
            </a:r>
            <a:endParaRPr lang="nl-NL" sz="4800" b="1" dirty="0">
              <a:solidFill>
                <a:schemeClr val="bg1"/>
              </a:solidFill>
            </a:endParaRPr>
          </a:p>
        </p:txBody>
      </p:sp>
      <p:sp>
        <p:nvSpPr>
          <p:cNvPr id="9" name="Rechthoek 8"/>
          <p:cNvSpPr/>
          <p:nvPr/>
        </p:nvSpPr>
        <p:spPr>
          <a:xfrm>
            <a:off x="8748464" y="-2972"/>
            <a:ext cx="406770" cy="5146472"/>
          </a:xfrm>
          <a:prstGeom prst="rect">
            <a:avLst/>
          </a:prstGeom>
          <a:solidFill>
            <a:srgbClr val="00A1CD"/>
          </a:solidFill>
          <a:ln>
            <a:noFill/>
          </a:ln>
          <a:effectLst/>
        </p:spPr>
        <p:style>
          <a:lnRef idx="1">
            <a:schemeClr val="accent1"/>
          </a:lnRef>
          <a:fillRef idx="3">
            <a:schemeClr val="accent1"/>
          </a:fillRef>
          <a:effectRef idx="2">
            <a:schemeClr val="accent1"/>
          </a:effectRef>
          <a:fontRef idx="minor">
            <a:schemeClr val="lt1"/>
          </a:fontRef>
        </p:style>
        <p:txBody>
          <a:bodyPr lIns="226253" tIns="113125" rIns="226253" bIns="113125" rtlCol="0" anchor="ctr"/>
          <a:lstStyle/>
          <a:p>
            <a:pPr algn="ctr"/>
            <a:endParaRPr lang="nl-NL" sz="496" dirty="0"/>
          </a:p>
        </p:txBody>
      </p:sp>
      <p:pic>
        <p:nvPicPr>
          <p:cNvPr id="10" name="Afbeelding 9"/>
          <p:cNvPicPr>
            <a:picLocks noChangeAspect="1"/>
          </p:cNvPicPr>
          <p:nvPr/>
        </p:nvPicPr>
        <p:blipFill>
          <a:blip r:embed="rId4"/>
          <a:stretch>
            <a:fillRect/>
          </a:stretch>
        </p:blipFill>
        <p:spPr>
          <a:xfrm>
            <a:off x="7908764" y="3735537"/>
            <a:ext cx="839700" cy="780429"/>
          </a:xfrm>
          <a:prstGeom prst="rect">
            <a:avLst/>
          </a:prstGeom>
        </p:spPr>
      </p:pic>
    </p:spTree>
    <p:extLst>
      <p:ext uri="{BB962C8B-B14F-4D97-AF65-F5344CB8AC3E}">
        <p14:creationId xmlns:p14="http://schemas.microsoft.com/office/powerpoint/2010/main" val="136366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9144000" cy="5143500"/>
          </a:xfrm>
          <a:prstGeom prst="rect">
            <a:avLst/>
          </a:prstGeom>
          <a:solidFill>
            <a:srgbClr val="E9E9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jdelijke aanduiding voor dianummer 1"/>
          <p:cNvSpPr>
            <a:spLocks noGrp="1"/>
          </p:cNvSpPr>
          <p:nvPr>
            <p:ph type="sldNum" sz="quarter" idx="4294967295"/>
          </p:nvPr>
        </p:nvSpPr>
        <p:spPr>
          <a:xfrm>
            <a:off x="8314584" y="4708525"/>
            <a:ext cx="588962" cy="323850"/>
          </a:xfrm>
        </p:spPr>
        <p:txBody>
          <a:bodyPr/>
          <a:lstStyle/>
          <a:p>
            <a:pPr algn="ctr"/>
            <a:fld id="{845CA951-4815-4987-9CD6-BB5D6648C0B5}" type="slidenum">
              <a:rPr lang="nl-NL" sz="1200" smtClean="0">
                <a:latin typeface="Calibri" panose="020F0502020204030204" pitchFamily="34" charset="0"/>
                <a:cs typeface="Calibri" panose="020F0502020204030204" pitchFamily="34" charset="0"/>
              </a:rPr>
              <a:pPr algn="ctr"/>
              <a:t>12</a:t>
            </a:fld>
            <a:endParaRPr lang="nl-NL" sz="1200" dirty="0">
              <a:latin typeface="Calibri" panose="020F0502020204030204" pitchFamily="34" charset="0"/>
              <a:cs typeface="Calibri" panose="020F0502020204030204" pitchFamily="34" charset="0"/>
            </a:endParaRPr>
          </a:p>
        </p:txBody>
      </p:sp>
      <p:pic>
        <p:nvPicPr>
          <p:cNvPr id="7" name="Afbeelding 6"/>
          <p:cNvPicPr>
            <a:picLocks noChangeAspect="1"/>
          </p:cNvPicPr>
          <p:nvPr/>
        </p:nvPicPr>
        <p:blipFill rotWithShape="1">
          <a:blip r:embed="rId3" cstate="print">
            <a:extLst>
              <a:ext uri="{28A0092B-C50C-407E-A947-70E740481C1C}">
                <a14:useLocalDpi xmlns:a14="http://schemas.microsoft.com/office/drawing/2010/main" val="0"/>
              </a:ext>
            </a:extLst>
          </a:blip>
          <a:srcRect l="1830" t="7488" r="18406"/>
          <a:stretch/>
        </p:blipFill>
        <p:spPr>
          <a:xfrm>
            <a:off x="1028690" y="1017950"/>
            <a:ext cx="6279614" cy="4104456"/>
          </a:xfrm>
          <a:prstGeom prst="rect">
            <a:avLst/>
          </a:prstGeom>
        </p:spPr>
      </p:pic>
      <p:sp>
        <p:nvSpPr>
          <p:cNvPr id="8" name="Tijdelijke aanduiding voor tekst 3"/>
          <p:cNvSpPr txBox="1">
            <a:spLocks/>
          </p:cNvSpPr>
          <p:nvPr/>
        </p:nvSpPr>
        <p:spPr>
          <a:xfrm>
            <a:off x="467544" y="325193"/>
            <a:ext cx="7617929" cy="576064"/>
          </a:xfrm>
          <a:prstGeom prst="rect">
            <a:avLst/>
          </a:prstGeom>
        </p:spPr>
        <p:txBody>
          <a:bodyPr/>
          <a:lstStyle>
            <a:lvl1pPr marL="0" indent="0" algn="l" defTabSz="914400" rtl="0" eaLnBrk="1" latinLnBrk="0" hangingPunct="1">
              <a:spcBef>
                <a:spcPct val="20000"/>
              </a:spcBef>
              <a:buFont typeface="Arial" pitchFamily="34" charset="0"/>
              <a:buNone/>
              <a:defRPr sz="3000" b="1" i="0" kern="1200" spc="60" baseline="0">
                <a:solidFill>
                  <a:srgbClr val="00A1CD"/>
                </a:solidFill>
                <a:latin typeface="Calibri" pitchFamily="34" charset="0"/>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smtClean="0"/>
              <a:t>Multi-</a:t>
            </a:r>
            <a:r>
              <a:rPr lang="nl-NL" dirty="0" err="1" smtClean="0"/>
              <a:t>annual</a:t>
            </a:r>
            <a:r>
              <a:rPr lang="nl-NL" dirty="0" smtClean="0"/>
              <a:t> </a:t>
            </a:r>
            <a:r>
              <a:rPr lang="nl-NL" dirty="0" err="1" smtClean="0"/>
              <a:t>Programme</a:t>
            </a:r>
            <a:r>
              <a:rPr lang="nl-NL" dirty="0" smtClean="0"/>
              <a:t> 2024-2028</a:t>
            </a:r>
          </a:p>
        </p:txBody>
      </p:sp>
      <p:sp>
        <p:nvSpPr>
          <p:cNvPr id="13" name="Rechthoek 12"/>
          <p:cNvSpPr/>
          <p:nvPr/>
        </p:nvSpPr>
        <p:spPr>
          <a:xfrm>
            <a:off x="8890224" y="-2972"/>
            <a:ext cx="253776" cy="5146472"/>
          </a:xfrm>
          <a:prstGeom prst="rect">
            <a:avLst/>
          </a:prstGeom>
          <a:solidFill>
            <a:srgbClr val="00A1CD"/>
          </a:solidFill>
          <a:ln>
            <a:noFill/>
          </a:ln>
          <a:effectLst/>
        </p:spPr>
        <p:style>
          <a:lnRef idx="1">
            <a:schemeClr val="accent1"/>
          </a:lnRef>
          <a:fillRef idx="3">
            <a:schemeClr val="accent1"/>
          </a:fillRef>
          <a:effectRef idx="2">
            <a:schemeClr val="accent1"/>
          </a:effectRef>
          <a:fontRef idx="minor">
            <a:schemeClr val="lt1"/>
          </a:fontRef>
        </p:style>
        <p:txBody>
          <a:bodyPr lIns="226253" tIns="113125" rIns="226253" bIns="113125" rtlCol="0" anchor="ctr"/>
          <a:lstStyle/>
          <a:p>
            <a:pPr algn="ctr"/>
            <a:endParaRPr lang="nl-NL" sz="496" dirty="0"/>
          </a:p>
        </p:txBody>
      </p:sp>
      <p:pic>
        <p:nvPicPr>
          <p:cNvPr id="15" name="Afbeelding 14"/>
          <p:cNvPicPr>
            <a:picLocks noChangeAspect="1"/>
          </p:cNvPicPr>
          <p:nvPr/>
        </p:nvPicPr>
        <p:blipFill>
          <a:blip r:embed="rId4"/>
          <a:stretch>
            <a:fillRect/>
          </a:stretch>
        </p:blipFill>
        <p:spPr>
          <a:xfrm>
            <a:off x="8300493" y="4039870"/>
            <a:ext cx="589731" cy="548104"/>
          </a:xfrm>
          <a:prstGeom prst="rect">
            <a:avLst/>
          </a:prstGeom>
        </p:spPr>
      </p:pic>
    </p:spTree>
    <p:extLst>
      <p:ext uri="{BB962C8B-B14F-4D97-AF65-F5344CB8AC3E}">
        <p14:creationId xmlns:p14="http://schemas.microsoft.com/office/powerpoint/2010/main" val="3966587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err="1" smtClean="0"/>
              <a:t>Thank</a:t>
            </a:r>
            <a:r>
              <a:rPr lang="nl-NL" dirty="0" smtClean="0"/>
              <a:t> </a:t>
            </a:r>
            <a:r>
              <a:rPr lang="nl-NL" dirty="0" err="1" smtClean="0"/>
              <a:t>you</a:t>
            </a:r>
            <a:endParaRPr lang="nl-NL" dirty="0"/>
          </a:p>
        </p:txBody>
      </p:sp>
    </p:spTree>
    <p:extLst>
      <p:ext uri="{BB962C8B-B14F-4D97-AF65-F5344CB8AC3E}">
        <p14:creationId xmlns:p14="http://schemas.microsoft.com/office/powerpoint/2010/main" val="346921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15961655-D363-4B28-AEAA-4CF9B9FFA735}"/>
              </a:ext>
            </a:extLst>
          </p:cNvPr>
          <p:cNvSpPr/>
          <p:nvPr/>
        </p:nvSpPr>
        <p:spPr>
          <a:xfrm>
            <a:off x="0" y="0"/>
            <a:ext cx="9144000" cy="5143500"/>
          </a:xfrm>
          <a:prstGeom prst="rect">
            <a:avLst/>
          </a:prstGeom>
          <a:solidFill>
            <a:srgbClr val="E9E9E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00A1CD"/>
              </a:solidFill>
            </a:endParaRPr>
          </a:p>
        </p:txBody>
      </p:sp>
      <p:sp>
        <p:nvSpPr>
          <p:cNvPr id="4" name="Rechthoek 3"/>
          <p:cNvSpPr/>
          <p:nvPr/>
        </p:nvSpPr>
        <p:spPr>
          <a:xfrm>
            <a:off x="497750" y="4336808"/>
            <a:ext cx="184649" cy="410122"/>
          </a:xfrm>
          <a:prstGeom prst="rect">
            <a:avLst/>
          </a:prstGeom>
        </p:spPr>
        <p:txBody>
          <a:bodyPr wrap="none" lIns="91407" tIns="45705" rIns="91407" bIns="45705">
            <a:spAutoFit/>
          </a:bodyPr>
          <a:lstStyle/>
          <a:p>
            <a:pPr defTabSz="407963">
              <a:lnSpc>
                <a:spcPct val="80000"/>
              </a:lnSpc>
              <a:spcBef>
                <a:spcPts val="372"/>
              </a:spcBef>
              <a:defRPr/>
            </a:pPr>
            <a:endParaRPr lang="nl-NL" sz="2500" dirty="0">
              <a:solidFill>
                <a:prstClr val="white"/>
              </a:solidFill>
              <a:latin typeface="Soho Pro Medium"/>
              <a:cs typeface="Soho Pro Medium"/>
            </a:endParaRPr>
          </a:p>
        </p:txBody>
      </p:sp>
      <p:sp>
        <p:nvSpPr>
          <p:cNvPr id="14" name="Rechthoek 13"/>
          <p:cNvSpPr/>
          <p:nvPr/>
        </p:nvSpPr>
        <p:spPr>
          <a:xfrm>
            <a:off x="8748464" y="-2972"/>
            <a:ext cx="406770" cy="5146472"/>
          </a:xfrm>
          <a:prstGeom prst="rect">
            <a:avLst/>
          </a:prstGeom>
          <a:solidFill>
            <a:srgbClr val="00A1CD"/>
          </a:solidFill>
          <a:ln>
            <a:noFill/>
          </a:ln>
          <a:effectLst/>
        </p:spPr>
        <p:style>
          <a:lnRef idx="1">
            <a:schemeClr val="accent1"/>
          </a:lnRef>
          <a:fillRef idx="3">
            <a:schemeClr val="accent1"/>
          </a:fillRef>
          <a:effectRef idx="2">
            <a:schemeClr val="accent1"/>
          </a:effectRef>
          <a:fontRef idx="minor">
            <a:schemeClr val="lt1"/>
          </a:fontRef>
        </p:style>
        <p:txBody>
          <a:bodyPr lIns="226253" tIns="113125" rIns="226253" bIns="113125" rtlCol="0" anchor="ctr"/>
          <a:lstStyle/>
          <a:p>
            <a:pPr algn="ctr"/>
            <a:endParaRPr lang="nl-NL" sz="496" dirty="0"/>
          </a:p>
        </p:txBody>
      </p:sp>
      <p:pic>
        <p:nvPicPr>
          <p:cNvPr id="3" name="Afbeelding 2">
            <a:extLst>
              <a:ext uri="{FF2B5EF4-FFF2-40B4-BE49-F238E27FC236}">
                <a16:creationId xmlns:a16="http://schemas.microsoft.com/office/drawing/2014/main" id="{FDB9C25F-B767-4028-B4A3-5016DC6B49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50" t="12450" r="13645" b="19430"/>
          <a:stretch/>
        </p:blipFill>
        <p:spPr>
          <a:xfrm>
            <a:off x="0" y="-12217"/>
            <a:ext cx="8790783" cy="5187755"/>
          </a:xfrm>
          <a:prstGeom prst="rect">
            <a:avLst/>
          </a:prstGeom>
        </p:spPr>
      </p:pic>
      <p:pic>
        <p:nvPicPr>
          <p:cNvPr id="8" name="Afbeelding 7"/>
          <p:cNvPicPr>
            <a:picLocks noChangeAspect="1"/>
          </p:cNvPicPr>
          <p:nvPr/>
        </p:nvPicPr>
        <p:blipFill>
          <a:blip r:embed="rId4"/>
          <a:stretch>
            <a:fillRect/>
          </a:stretch>
        </p:blipFill>
        <p:spPr>
          <a:xfrm>
            <a:off x="7956700" y="3735537"/>
            <a:ext cx="839700" cy="780429"/>
          </a:xfrm>
          <a:prstGeom prst="rect">
            <a:avLst/>
          </a:prstGeom>
        </p:spPr>
      </p:pic>
      <p:sp>
        <p:nvSpPr>
          <p:cNvPr id="9" name="Tekstvak 8"/>
          <p:cNvSpPr txBox="1"/>
          <p:nvPr/>
        </p:nvSpPr>
        <p:spPr>
          <a:xfrm>
            <a:off x="251520" y="3579862"/>
            <a:ext cx="6301469" cy="830997"/>
          </a:xfrm>
          <a:prstGeom prst="rect">
            <a:avLst/>
          </a:prstGeom>
          <a:noFill/>
          <a:effectLst>
            <a:outerShdw blurRad="50800" dist="38100" dir="2700000" algn="tl" rotWithShape="0">
              <a:prstClr val="black">
                <a:alpha val="26000"/>
              </a:prstClr>
            </a:outerShdw>
          </a:effectLst>
        </p:spPr>
        <p:txBody>
          <a:bodyPr wrap="none" rtlCol="0">
            <a:spAutoFit/>
          </a:bodyPr>
          <a:lstStyle/>
          <a:p>
            <a:r>
              <a:rPr lang="nl-NL" sz="4800" b="1" dirty="0" err="1" smtClean="0">
                <a:solidFill>
                  <a:schemeClr val="bg1"/>
                </a:solidFill>
              </a:rPr>
              <a:t>Let’s</a:t>
            </a:r>
            <a:r>
              <a:rPr lang="nl-NL" sz="4800" b="1" dirty="0" smtClean="0">
                <a:solidFill>
                  <a:schemeClr val="bg1"/>
                </a:solidFill>
              </a:rPr>
              <a:t> start </a:t>
            </a:r>
            <a:r>
              <a:rPr lang="nl-NL" sz="4800" b="1" dirty="0" err="1" smtClean="0">
                <a:solidFill>
                  <a:schemeClr val="bg1"/>
                </a:solidFill>
              </a:rPr>
              <a:t>with</a:t>
            </a:r>
            <a:r>
              <a:rPr lang="nl-NL" sz="4800" b="1" dirty="0" smtClean="0">
                <a:solidFill>
                  <a:schemeClr val="bg1"/>
                </a:solidFill>
              </a:rPr>
              <a:t> </a:t>
            </a:r>
            <a:r>
              <a:rPr lang="nl-NL" sz="4800" b="1" dirty="0" err="1" smtClean="0">
                <a:solidFill>
                  <a:schemeClr val="bg1"/>
                </a:solidFill>
              </a:rPr>
              <a:t>the</a:t>
            </a:r>
            <a:r>
              <a:rPr lang="nl-NL" sz="4800" b="1" dirty="0" smtClean="0">
                <a:solidFill>
                  <a:schemeClr val="bg1"/>
                </a:solidFill>
              </a:rPr>
              <a:t> </a:t>
            </a:r>
            <a:r>
              <a:rPr lang="nl-NL" sz="4800" b="1" dirty="0" err="1" smtClean="0">
                <a:solidFill>
                  <a:schemeClr val="bg1"/>
                </a:solidFill>
              </a:rPr>
              <a:t>facts</a:t>
            </a:r>
            <a:endParaRPr lang="nl-NL" sz="4800" b="1" dirty="0">
              <a:solidFill>
                <a:schemeClr val="bg1"/>
              </a:solidFill>
            </a:endParaRPr>
          </a:p>
        </p:txBody>
      </p:sp>
    </p:spTree>
    <p:extLst>
      <p:ext uri="{BB962C8B-B14F-4D97-AF65-F5344CB8AC3E}">
        <p14:creationId xmlns:p14="http://schemas.microsoft.com/office/powerpoint/2010/main" val="92666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15961655-D363-4B28-AEAA-4CF9B9FFA735}"/>
              </a:ext>
            </a:extLst>
          </p:cNvPr>
          <p:cNvSpPr/>
          <p:nvPr/>
        </p:nvSpPr>
        <p:spPr>
          <a:xfrm>
            <a:off x="0" y="0"/>
            <a:ext cx="9144000" cy="5143500"/>
          </a:xfrm>
          <a:prstGeom prst="rect">
            <a:avLst/>
          </a:prstGeom>
          <a:solidFill>
            <a:srgbClr val="E9E9E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00A1CD"/>
              </a:solidFill>
            </a:endParaRPr>
          </a:p>
        </p:txBody>
      </p:sp>
      <p:sp>
        <p:nvSpPr>
          <p:cNvPr id="4" name="Rechthoek 3"/>
          <p:cNvSpPr/>
          <p:nvPr/>
        </p:nvSpPr>
        <p:spPr>
          <a:xfrm>
            <a:off x="497750" y="4336808"/>
            <a:ext cx="184649" cy="410122"/>
          </a:xfrm>
          <a:prstGeom prst="rect">
            <a:avLst/>
          </a:prstGeom>
        </p:spPr>
        <p:txBody>
          <a:bodyPr wrap="none" lIns="91407" tIns="45705" rIns="91407" bIns="45705">
            <a:spAutoFit/>
          </a:bodyPr>
          <a:lstStyle/>
          <a:p>
            <a:pPr defTabSz="407963">
              <a:lnSpc>
                <a:spcPct val="80000"/>
              </a:lnSpc>
              <a:spcBef>
                <a:spcPts val="372"/>
              </a:spcBef>
              <a:defRPr/>
            </a:pPr>
            <a:endParaRPr lang="nl-NL" sz="2500" dirty="0">
              <a:solidFill>
                <a:prstClr val="white"/>
              </a:solidFill>
              <a:latin typeface="Soho Pro Medium"/>
              <a:cs typeface="Soho Pro Medium"/>
            </a:endParaRPr>
          </a:p>
        </p:txBody>
      </p:sp>
      <p:pic>
        <p:nvPicPr>
          <p:cNvPr id="3" name="Afbeelding 2">
            <a:extLst>
              <a:ext uri="{FF2B5EF4-FFF2-40B4-BE49-F238E27FC236}">
                <a16:creationId xmlns:a16="http://schemas.microsoft.com/office/drawing/2014/main" id="{FDB9C25F-B767-4028-B4A3-5016DC6B49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3" y="-331676"/>
            <a:ext cx="8785321" cy="5855754"/>
          </a:xfrm>
          <a:prstGeom prst="rect">
            <a:avLst/>
          </a:prstGeom>
        </p:spPr>
      </p:pic>
      <p:sp>
        <p:nvSpPr>
          <p:cNvPr id="2" name="Tekstvak 1"/>
          <p:cNvSpPr txBox="1"/>
          <p:nvPr/>
        </p:nvSpPr>
        <p:spPr>
          <a:xfrm>
            <a:off x="251520" y="483518"/>
            <a:ext cx="4412362" cy="830997"/>
          </a:xfrm>
          <a:prstGeom prst="rect">
            <a:avLst/>
          </a:prstGeom>
          <a:noFill/>
          <a:effectLst>
            <a:outerShdw blurRad="50800" dist="38100" dir="2700000" algn="tl" rotWithShape="0">
              <a:prstClr val="black">
                <a:alpha val="26000"/>
              </a:prstClr>
            </a:outerShdw>
          </a:effectLst>
        </p:spPr>
        <p:txBody>
          <a:bodyPr wrap="none" rtlCol="0">
            <a:spAutoFit/>
          </a:bodyPr>
          <a:lstStyle/>
          <a:p>
            <a:r>
              <a:rPr lang="nl-NL" sz="4800" b="1" dirty="0" smtClean="0">
                <a:solidFill>
                  <a:schemeClr val="bg1"/>
                </a:solidFill>
              </a:rPr>
              <a:t>The Netherlands</a:t>
            </a:r>
            <a:endParaRPr lang="nl-NL" sz="4800" b="1" dirty="0">
              <a:solidFill>
                <a:schemeClr val="bg1"/>
              </a:solidFill>
            </a:endParaRPr>
          </a:p>
        </p:txBody>
      </p:sp>
      <p:sp>
        <p:nvSpPr>
          <p:cNvPr id="9" name="Rechthoek 8"/>
          <p:cNvSpPr/>
          <p:nvPr/>
        </p:nvSpPr>
        <p:spPr>
          <a:xfrm>
            <a:off x="8748464" y="-2972"/>
            <a:ext cx="406770" cy="5146472"/>
          </a:xfrm>
          <a:prstGeom prst="rect">
            <a:avLst/>
          </a:prstGeom>
          <a:solidFill>
            <a:srgbClr val="00A1CD"/>
          </a:solidFill>
          <a:ln>
            <a:noFill/>
          </a:ln>
          <a:effectLst/>
        </p:spPr>
        <p:style>
          <a:lnRef idx="1">
            <a:schemeClr val="accent1"/>
          </a:lnRef>
          <a:fillRef idx="3">
            <a:schemeClr val="accent1"/>
          </a:fillRef>
          <a:effectRef idx="2">
            <a:schemeClr val="accent1"/>
          </a:effectRef>
          <a:fontRef idx="minor">
            <a:schemeClr val="lt1"/>
          </a:fontRef>
        </p:style>
        <p:txBody>
          <a:bodyPr lIns="226253" tIns="113125" rIns="226253" bIns="113125" rtlCol="0" anchor="ctr"/>
          <a:lstStyle/>
          <a:p>
            <a:pPr algn="ctr"/>
            <a:endParaRPr lang="nl-NL" sz="496" dirty="0"/>
          </a:p>
        </p:txBody>
      </p:sp>
      <p:pic>
        <p:nvPicPr>
          <p:cNvPr id="10" name="Afbeelding 9"/>
          <p:cNvPicPr>
            <a:picLocks noChangeAspect="1"/>
          </p:cNvPicPr>
          <p:nvPr/>
        </p:nvPicPr>
        <p:blipFill>
          <a:blip r:embed="rId4"/>
          <a:stretch>
            <a:fillRect/>
          </a:stretch>
        </p:blipFill>
        <p:spPr>
          <a:xfrm>
            <a:off x="7908764" y="3735537"/>
            <a:ext cx="839700" cy="780429"/>
          </a:xfrm>
          <a:prstGeom prst="rect">
            <a:avLst/>
          </a:prstGeom>
        </p:spPr>
      </p:pic>
      <p:sp>
        <p:nvSpPr>
          <p:cNvPr id="13" name="Tijdelijke aanduiding voor dianummer 1"/>
          <p:cNvSpPr txBox="1">
            <a:spLocks/>
          </p:cNvSpPr>
          <p:nvPr/>
        </p:nvSpPr>
        <p:spPr>
          <a:xfrm>
            <a:off x="8300494" y="4708252"/>
            <a:ext cx="589730" cy="3240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45CA951-4815-4987-9CD6-BB5D6648C0B5}" type="slidenum">
              <a:rPr lang="nl-NL" sz="1200" smtClean="0">
                <a:solidFill>
                  <a:schemeClr val="bg1"/>
                </a:solidFill>
              </a:rPr>
              <a:pPr algn="ctr"/>
              <a:t>3</a:t>
            </a:fld>
            <a:endParaRPr lang="nl-NL" sz="1200" dirty="0">
              <a:solidFill>
                <a:schemeClr val="bg1"/>
              </a:solidFill>
            </a:endParaRPr>
          </a:p>
        </p:txBody>
      </p:sp>
    </p:spTree>
    <p:extLst>
      <p:ext uri="{BB962C8B-B14F-4D97-AF65-F5344CB8AC3E}">
        <p14:creationId xmlns:p14="http://schemas.microsoft.com/office/powerpoint/2010/main" val="139918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4</a:t>
            </a:fld>
            <a:endParaRPr lang="nl-NL" sz="1200" dirty="0"/>
          </a:p>
        </p:txBody>
      </p:sp>
      <p:sp>
        <p:nvSpPr>
          <p:cNvPr id="3" name="Tijdelijke aanduiding voor tekst 2"/>
          <p:cNvSpPr>
            <a:spLocks noGrp="1"/>
          </p:cNvSpPr>
          <p:nvPr>
            <p:ph type="body" sz="quarter" idx="11"/>
          </p:nvPr>
        </p:nvSpPr>
        <p:spPr/>
        <p:txBody>
          <a:bodyPr/>
          <a:lstStyle/>
          <a:p>
            <a:pPr lvl="0"/>
            <a:r>
              <a:rPr lang="en-US" dirty="0"/>
              <a:t>Kingdom: 4 countries (+ A, C, St M)</a:t>
            </a:r>
            <a:endParaRPr lang="nl-NL" dirty="0"/>
          </a:p>
          <a:p>
            <a:pPr lvl="0"/>
            <a:r>
              <a:rPr lang="en-US" dirty="0"/>
              <a:t>Small country 300 km long, 200 km wide</a:t>
            </a:r>
            <a:endParaRPr lang="nl-NL" dirty="0"/>
          </a:p>
          <a:p>
            <a:pPr lvl="0"/>
            <a:r>
              <a:rPr lang="en-US" dirty="0"/>
              <a:t>Quarter of the land below sea level</a:t>
            </a:r>
            <a:endParaRPr lang="nl-NL" dirty="0"/>
          </a:p>
          <a:p>
            <a:pPr lvl="0"/>
            <a:r>
              <a:rPr lang="en-US" dirty="0"/>
              <a:t>17,83 million inhabitants</a:t>
            </a:r>
            <a:endParaRPr lang="nl-NL" dirty="0"/>
          </a:p>
          <a:p>
            <a:pPr lvl="0"/>
            <a:r>
              <a:rPr lang="en-US" dirty="0"/>
              <a:t>Densely populated: 523 persons / km</a:t>
            </a:r>
            <a:r>
              <a:rPr lang="en-US" baseline="30000" dirty="0"/>
              <a:t>2</a:t>
            </a:r>
            <a:endParaRPr lang="nl-NL" dirty="0"/>
          </a:p>
          <a:p>
            <a:endParaRPr lang="nl-NL" dirty="0"/>
          </a:p>
        </p:txBody>
      </p:sp>
      <p:sp>
        <p:nvSpPr>
          <p:cNvPr id="4" name="Tijdelijke aanduiding voor tekst 3"/>
          <p:cNvSpPr>
            <a:spLocks noGrp="1"/>
          </p:cNvSpPr>
          <p:nvPr>
            <p:ph type="body" sz="quarter" idx="14"/>
          </p:nvPr>
        </p:nvSpPr>
        <p:spPr/>
        <p:txBody>
          <a:bodyPr/>
          <a:lstStyle/>
          <a:p>
            <a:r>
              <a:rPr lang="nl-NL" dirty="0" smtClean="0"/>
              <a:t>The Netherlands</a:t>
            </a:r>
            <a:endParaRPr lang="nl-NL" dirty="0"/>
          </a:p>
        </p:txBody>
      </p:sp>
    </p:spTree>
    <p:extLst>
      <p:ext uri="{BB962C8B-B14F-4D97-AF65-F5344CB8AC3E}">
        <p14:creationId xmlns:p14="http://schemas.microsoft.com/office/powerpoint/2010/main" val="2086596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15961655-D363-4B28-AEAA-4CF9B9FFA735}"/>
              </a:ext>
            </a:extLst>
          </p:cNvPr>
          <p:cNvSpPr/>
          <p:nvPr/>
        </p:nvSpPr>
        <p:spPr>
          <a:xfrm>
            <a:off x="0" y="0"/>
            <a:ext cx="9144000" cy="5143500"/>
          </a:xfrm>
          <a:prstGeom prst="rect">
            <a:avLst/>
          </a:prstGeom>
          <a:solidFill>
            <a:srgbClr val="E9E9E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rgbClr val="00A1CD"/>
              </a:solidFill>
            </a:endParaRPr>
          </a:p>
        </p:txBody>
      </p:sp>
      <p:sp>
        <p:nvSpPr>
          <p:cNvPr id="4" name="Rechthoek 3"/>
          <p:cNvSpPr/>
          <p:nvPr/>
        </p:nvSpPr>
        <p:spPr>
          <a:xfrm>
            <a:off x="497750" y="4336808"/>
            <a:ext cx="184649" cy="410122"/>
          </a:xfrm>
          <a:prstGeom prst="rect">
            <a:avLst/>
          </a:prstGeom>
        </p:spPr>
        <p:txBody>
          <a:bodyPr wrap="none" lIns="91407" tIns="45705" rIns="91407" bIns="45705">
            <a:spAutoFit/>
          </a:bodyPr>
          <a:lstStyle/>
          <a:p>
            <a:pPr defTabSz="407963">
              <a:lnSpc>
                <a:spcPct val="80000"/>
              </a:lnSpc>
              <a:spcBef>
                <a:spcPts val="372"/>
              </a:spcBef>
              <a:defRPr/>
            </a:pPr>
            <a:endParaRPr lang="nl-NL" sz="2500" dirty="0">
              <a:solidFill>
                <a:prstClr val="white"/>
              </a:solidFill>
              <a:latin typeface="Soho Pro Medium"/>
              <a:cs typeface="Soho Pro Medium"/>
            </a:endParaRPr>
          </a:p>
        </p:txBody>
      </p:sp>
      <p:pic>
        <p:nvPicPr>
          <p:cNvPr id="3" name="Afbeelding 2">
            <a:extLst>
              <a:ext uri="{FF2B5EF4-FFF2-40B4-BE49-F238E27FC236}">
                <a16:creationId xmlns:a16="http://schemas.microsoft.com/office/drawing/2014/main" id="{FDB9C25F-B767-4028-B4A3-5016DC6B49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11" t="11121" b="4348"/>
          <a:stretch/>
        </p:blipFill>
        <p:spPr>
          <a:xfrm>
            <a:off x="-36512" y="-20539"/>
            <a:ext cx="8784976" cy="5184577"/>
          </a:xfrm>
          <a:prstGeom prst="rect">
            <a:avLst/>
          </a:prstGeom>
        </p:spPr>
      </p:pic>
      <p:sp>
        <p:nvSpPr>
          <p:cNvPr id="10" name="Rechthoek 9"/>
          <p:cNvSpPr/>
          <p:nvPr/>
        </p:nvSpPr>
        <p:spPr>
          <a:xfrm>
            <a:off x="8748464" y="-2972"/>
            <a:ext cx="406770" cy="5146472"/>
          </a:xfrm>
          <a:prstGeom prst="rect">
            <a:avLst/>
          </a:prstGeom>
          <a:solidFill>
            <a:srgbClr val="00A1CD"/>
          </a:solidFill>
          <a:ln>
            <a:noFill/>
          </a:ln>
          <a:effectLst/>
        </p:spPr>
        <p:style>
          <a:lnRef idx="1">
            <a:schemeClr val="accent1"/>
          </a:lnRef>
          <a:fillRef idx="3">
            <a:schemeClr val="accent1"/>
          </a:fillRef>
          <a:effectRef idx="2">
            <a:schemeClr val="accent1"/>
          </a:effectRef>
          <a:fontRef idx="minor">
            <a:schemeClr val="lt1"/>
          </a:fontRef>
        </p:style>
        <p:txBody>
          <a:bodyPr lIns="226253" tIns="113125" rIns="226253" bIns="113125" rtlCol="0" anchor="ctr"/>
          <a:lstStyle/>
          <a:p>
            <a:pPr algn="ctr"/>
            <a:endParaRPr lang="nl-NL" sz="496" dirty="0"/>
          </a:p>
        </p:txBody>
      </p:sp>
      <p:pic>
        <p:nvPicPr>
          <p:cNvPr id="12" name="Afbeelding 11"/>
          <p:cNvPicPr>
            <a:picLocks noChangeAspect="1"/>
          </p:cNvPicPr>
          <p:nvPr/>
        </p:nvPicPr>
        <p:blipFill>
          <a:blip r:embed="rId4"/>
          <a:stretch>
            <a:fillRect/>
          </a:stretch>
        </p:blipFill>
        <p:spPr>
          <a:xfrm>
            <a:off x="7908764" y="3735537"/>
            <a:ext cx="839700" cy="780429"/>
          </a:xfrm>
          <a:prstGeom prst="rect">
            <a:avLst/>
          </a:prstGeom>
        </p:spPr>
      </p:pic>
      <p:sp>
        <p:nvSpPr>
          <p:cNvPr id="13" name="Tijdelijke aanduiding voor dianummer 1"/>
          <p:cNvSpPr txBox="1">
            <a:spLocks/>
          </p:cNvSpPr>
          <p:nvPr/>
        </p:nvSpPr>
        <p:spPr>
          <a:xfrm>
            <a:off x="8300494" y="4708252"/>
            <a:ext cx="589730" cy="32400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45CA951-4815-4987-9CD6-BB5D6648C0B5}" type="slidenum">
              <a:rPr lang="nl-NL" sz="1200" smtClean="0">
                <a:solidFill>
                  <a:schemeClr val="bg1"/>
                </a:solidFill>
              </a:rPr>
              <a:pPr algn="ctr"/>
              <a:t>5</a:t>
            </a:fld>
            <a:endParaRPr lang="nl-NL" sz="1200" dirty="0">
              <a:solidFill>
                <a:schemeClr val="bg1"/>
              </a:solidFill>
            </a:endParaRPr>
          </a:p>
        </p:txBody>
      </p:sp>
      <p:sp>
        <p:nvSpPr>
          <p:cNvPr id="15" name="Tekstvak 14"/>
          <p:cNvSpPr txBox="1"/>
          <p:nvPr/>
        </p:nvSpPr>
        <p:spPr>
          <a:xfrm>
            <a:off x="497750" y="483518"/>
            <a:ext cx="3640099" cy="830997"/>
          </a:xfrm>
          <a:prstGeom prst="rect">
            <a:avLst/>
          </a:prstGeom>
          <a:noFill/>
          <a:effectLst>
            <a:outerShdw blurRad="50800" dist="38100" dir="2700000" algn="tl" rotWithShape="0">
              <a:prstClr val="black">
                <a:alpha val="26000"/>
              </a:prstClr>
            </a:outerShdw>
          </a:effectLst>
        </p:spPr>
        <p:txBody>
          <a:bodyPr wrap="none" rtlCol="0">
            <a:spAutoFit/>
          </a:bodyPr>
          <a:lstStyle/>
          <a:p>
            <a:r>
              <a:rPr lang="nl-NL" sz="4800" b="1" dirty="0" smtClean="0">
                <a:solidFill>
                  <a:schemeClr val="bg1"/>
                </a:solidFill>
              </a:rPr>
              <a:t>Dutch culture</a:t>
            </a:r>
            <a:endParaRPr lang="nl-NL" sz="4800" b="1" dirty="0">
              <a:solidFill>
                <a:schemeClr val="bg1"/>
              </a:solidFill>
            </a:endParaRPr>
          </a:p>
        </p:txBody>
      </p:sp>
    </p:spTree>
    <p:extLst>
      <p:ext uri="{BB962C8B-B14F-4D97-AF65-F5344CB8AC3E}">
        <p14:creationId xmlns:p14="http://schemas.microsoft.com/office/powerpoint/2010/main" val="44838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6</a:t>
            </a:fld>
            <a:endParaRPr lang="nl-NL" sz="1200" dirty="0"/>
          </a:p>
        </p:txBody>
      </p:sp>
      <p:sp>
        <p:nvSpPr>
          <p:cNvPr id="3" name="Tijdelijke aanduiding voor tekst 2"/>
          <p:cNvSpPr>
            <a:spLocks noGrp="1"/>
          </p:cNvSpPr>
          <p:nvPr>
            <p:ph type="body" sz="quarter" idx="11"/>
          </p:nvPr>
        </p:nvSpPr>
        <p:spPr/>
        <p:txBody>
          <a:bodyPr/>
          <a:lstStyle/>
          <a:p>
            <a:pPr marL="342900" lvl="0" indent="-342900">
              <a:buFont typeface="Arial" panose="020B0604020202020204" pitchFamily="34" charset="0"/>
              <a:buChar char="•"/>
            </a:pPr>
            <a:r>
              <a:rPr lang="en-US" dirty="0"/>
              <a:t>Tulips, windmills and wooden shoes</a:t>
            </a:r>
            <a:endParaRPr lang="nl-NL" dirty="0"/>
          </a:p>
          <a:p>
            <a:pPr marL="342900" lvl="0" indent="-342900">
              <a:buFont typeface="Arial" panose="020B0604020202020204" pitchFamily="34" charset="0"/>
              <a:buChar char="•"/>
            </a:pPr>
            <a:r>
              <a:rPr lang="en-US" dirty="0"/>
              <a:t>Breakfast: a slice of bread with various toppings like ‘</a:t>
            </a:r>
            <a:r>
              <a:rPr lang="en-US" dirty="0" err="1"/>
              <a:t>hagelslag</a:t>
            </a:r>
            <a:r>
              <a:rPr lang="en-US" dirty="0"/>
              <a:t>’, cheeses, peanut </a:t>
            </a:r>
            <a:r>
              <a:rPr lang="en-US" dirty="0" smtClean="0"/>
              <a:t>butter</a:t>
            </a:r>
          </a:p>
          <a:p>
            <a:pPr marL="342900" lvl="0" indent="-342900">
              <a:buFont typeface="Arial" panose="020B0604020202020204" pitchFamily="34" charset="0"/>
              <a:buChar char="•"/>
            </a:pPr>
            <a:r>
              <a:rPr lang="en-US" dirty="0" smtClean="0"/>
              <a:t>Hello by kissing cheeks 3 times</a:t>
            </a:r>
            <a:endParaRPr lang="nl-NL" dirty="0"/>
          </a:p>
          <a:p>
            <a:pPr marL="0" indent="0">
              <a:buNone/>
            </a:pPr>
            <a:r>
              <a:rPr lang="en-US" b="1" dirty="0" smtClean="0"/>
              <a:t/>
            </a:r>
            <a:br>
              <a:rPr lang="en-US" b="1" dirty="0" smtClean="0"/>
            </a:br>
            <a:r>
              <a:rPr lang="en-US" b="1" dirty="0" smtClean="0"/>
              <a:t>But also</a:t>
            </a:r>
            <a:endParaRPr lang="nl-NL" b="1" dirty="0"/>
          </a:p>
          <a:p>
            <a:pPr marL="342900" lvl="0" indent="-342900">
              <a:buFont typeface="Arial" panose="020B0604020202020204" pitchFamily="34" charset="0"/>
              <a:buChar char="•"/>
            </a:pPr>
            <a:r>
              <a:rPr lang="nl-NL" dirty="0"/>
              <a:t>Dutch </a:t>
            </a:r>
            <a:r>
              <a:rPr lang="nl-NL" dirty="0" err="1"/>
              <a:t>directness</a:t>
            </a:r>
            <a:r>
              <a:rPr lang="nl-NL" dirty="0"/>
              <a:t> </a:t>
            </a:r>
          </a:p>
          <a:p>
            <a:pPr marL="342900" lvl="0" indent="-342900">
              <a:buFont typeface="Arial" panose="020B0604020202020204" pitchFamily="34" charset="0"/>
              <a:buChar char="•"/>
            </a:pPr>
            <a:r>
              <a:rPr lang="nl-NL" dirty="0" err="1"/>
              <a:t>Scheduling</a:t>
            </a:r>
            <a:r>
              <a:rPr lang="nl-NL" dirty="0"/>
              <a:t>-living </a:t>
            </a:r>
            <a:r>
              <a:rPr lang="nl-NL" dirty="0" err="1"/>
              <a:t>by</a:t>
            </a:r>
            <a:r>
              <a:rPr lang="nl-NL" dirty="0"/>
              <a:t> </a:t>
            </a:r>
            <a:r>
              <a:rPr lang="nl-NL" dirty="0" err="1"/>
              <a:t>the</a:t>
            </a:r>
            <a:r>
              <a:rPr lang="nl-NL" dirty="0"/>
              <a:t> </a:t>
            </a:r>
            <a:r>
              <a:rPr lang="nl-NL" dirty="0" err="1"/>
              <a:t>diary</a:t>
            </a:r>
            <a:endParaRPr lang="nl-NL" dirty="0"/>
          </a:p>
        </p:txBody>
      </p:sp>
      <p:sp>
        <p:nvSpPr>
          <p:cNvPr id="4" name="Tijdelijke aanduiding voor tekst 3"/>
          <p:cNvSpPr>
            <a:spLocks noGrp="1"/>
          </p:cNvSpPr>
          <p:nvPr>
            <p:ph type="body" sz="quarter" idx="14"/>
          </p:nvPr>
        </p:nvSpPr>
        <p:spPr/>
        <p:txBody>
          <a:bodyPr/>
          <a:lstStyle/>
          <a:p>
            <a:r>
              <a:rPr lang="nl-NL" dirty="0" smtClean="0"/>
              <a:t>Dutch culture</a:t>
            </a:r>
          </a:p>
        </p:txBody>
      </p:sp>
    </p:spTree>
    <p:extLst>
      <p:ext uri="{BB962C8B-B14F-4D97-AF65-F5344CB8AC3E}">
        <p14:creationId xmlns:p14="http://schemas.microsoft.com/office/powerpoint/2010/main" val="4133537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7</a:t>
            </a:fld>
            <a:endParaRPr lang="nl-NL" sz="1200" dirty="0"/>
          </a:p>
        </p:txBody>
      </p:sp>
      <p:sp>
        <p:nvSpPr>
          <p:cNvPr id="3" name="Tijdelijke aanduiding voor tekst 2"/>
          <p:cNvSpPr>
            <a:spLocks noGrp="1"/>
          </p:cNvSpPr>
          <p:nvPr>
            <p:ph type="body" sz="quarter" idx="11"/>
          </p:nvPr>
        </p:nvSpPr>
        <p:spPr/>
        <p:txBody>
          <a:bodyPr/>
          <a:lstStyle/>
          <a:p>
            <a:pPr marL="342900" indent="-342900">
              <a:buFont typeface="Arial" panose="020B0604020202020204" pitchFamily="34" charset="0"/>
              <a:buChar char="•"/>
            </a:pPr>
            <a:r>
              <a:rPr lang="en-GB" dirty="0"/>
              <a:t>Statistics Netherlands (CBS): established in 1899</a:t>
            </a:r>
            <a:endParaRPr lang="nl-NL" dirty="0"/>
          </a:p>
          <a:p>
            <a:pPr marL="342900" lvl="0" indent="-342900">
              <a:buFont typeface="Arial" panose="020B0604020202020204" pitchFamily="34" charset="0"/>
              <a:buChar char="•"/>
            </a:pPr>
            <a:r>
              <a:rPr lang="en-GB" dirty="0"/>
              <a:t>Produces </a:t>
            </a:r>
            <a:r>
              <a:rPr lang="en-GB" b="1" dirty="0"/>
              <a:t>95%</a:t>
            </a:r>
            <a:r>
              <a:rPr lang="en-GB" dirty="0"/>
              <a:t> of official Dutch statistics</a:t>
            </a:r>
            <a:endParaRPr lang="nl-NL" dirty="0"/>
          </a:p>
          <a:p>
            <a:pPr marL="342900" lvl="0" indent="-342900">
              <a:buFont typeface="Arial" panose="020B0604020202020204" pitchFamily="34" charset="0"/>
              <a:buChar char="•"/>
            </a:pPr>
            <a:r>
              <a:rPr lang="en-US" dirty="0"/>
              <a:t>&gt; 3.500 tables with &gt; 14 billion </a:t>
            </a:r>
            <a:r>
              <a:rPr lang="en-US" dirty="0" smtClean="0"/>
              <a:t>entries </a:t>
            </a:r>
            <a:r>
              <a:rPr lang="en-US" dirty="0"/>
              <a:t>&gt; </a:t>
            </a:r>
            <a:r>
              <a:rPr lang="en-US" b="1" dirty="0"/>
              <a:t>600 news releases</a:t>
            </a:r>
            <a:endParaRPr lang="nl-NL" b="1" dirty="0"/>
          </a:p>
          <a:p>
            <a:pPr marL="342900" lvl="0" indent="-342900">
              <a:buFont typeface="Arial" panose="020B0604020202020204" pitchFamily="34" charset="0"/>
              <a:buChar char="•"/>
            </a:pPr>
            <a:r>
              <a:rPr lang="en-GB" dirty="0"/>
              <a:t>Only national statistical authority for EU statistics</a:t>
            </a:r>
            <a:endParaRPr lang="nl-NL" dirty="0"/>
          </a:p>
          <a:p>
            <a:pPr marL="342900" lvl="0" indent="-342900">
              <a:buFont typeface="Arial" panose="020B0604020202020204" pitchFamily="34" charset="0"/>
              <a:buChar char="•"/>
            </a:pPr>
            <a:r>
              <a:rPr lang="en-US" dirty="0"/>
              <a:t>Employees amount to around 2100 (1780 </a:t>
            </a:r>
            <a:r>
              <a:rPr lang="en-US" dirty="0" err="1"/>
              <a:t>fte</a:t>
            </a:r>
            <a:r>
              <a:rPr lang="en-US" dirty="0"/>
              <a:t>)</a:t>
            </a:r>
            <a:endParaRPr lang="nl-NL" dirty="0"/>
          </a:p>
          <a:p>
            <a:pPr marL="342900" lvl="0" indent="-342900">
              <a:buFont typeface="Arial" panose="020B0604020202020204" pitchFamily="34" charset="0"/>
              <a:buChar char="•"/>
            </a:pPr>
            <a:r>
              <a:rPr lang="en-US" dirty="0" smtClean="0"/>
              <a:t>Three </a:t>
            </a:r>
            <a:r>
              <a:rPr lang="en-US" dirty="0"/>
              <a:t>locations: The Hague, Heerlen &amp; Bonaire</a:t>
            </a:r>
            <a:endParaRPr lang="nl-NL" dirty="0"/>
          </a:p>
        </p:txBody>
      </p:sp>
      <p:sp>
        <p:nvSpPr>
          <p:cNvPr id="4" name="Tijdelijke aanduiding voor tekst 3"/>
          <p:cNvSpPr>
            <a:spLocks noGrp="1"/>
          </p:cNvSpPr>
          <p:nvPr>
            <p:ph type="body" sz="quarter" idx="14"/>
          </p:nvPr>
        </p:nvSpPr>
        <p:spPr/>
        <p:txBody>
          <a:bodyPr/>
          <a:lstStyle/>
          <a:p>
            <a:r>
              <a:rPr lang="nl-NL" dirty="0" err="1"/>
              <a:t>Facts</a:t>
            </a:r>
            <a:r>
              <a:rPr lang="nl-NL" dirty="0"/>
              <a:t> </a:t>
            </a:r>
            <a:r>
              <a:rPr lang="nl-NL" dirty="0" err="1"/>
              <a:t>and</a:t>
            </a:r>
            <a:r>
              <a:rPr lang="nl-NL" dirty="0"/>
              <a:t> </a:t>
            </a:r>
            <a:r>
              <a:rPr lang="nl-NL" dirty="0" err="1"/>
              <a:t>figures</a:t>
            </a:r>
            <a:r>
              <a:rPr lang="nl-NL" dirty="0"/>
              <a:t> CBS</a:t>
            </a:r>
          </a:p>
          <a:p>
            <a:endParaRPr lang="nl-NL" dirty="0"/>
          </a:p>
        </p:txBody>
      </p:sp>
    </p:spTree>
    <p:extLst>
      <p:ext uri="{BB962C8B-B14F-4D97-AF65-F5344CB8AC3E}">
        <p14:creationId xmlns:p14="http://schemas.microsoft.com/office/powerpoint/2010/main" val="1789542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3"/>
          <p:cNvSpPr txBox="1">
            <a:spLocks/>
          </p:cNvSpPr>
          <p:nvPr/>
        </p:nvSpPr>
        <p:spPr>
          <a:xfrm>
            <a:off x="467544" y="325193"/>
            <a:ext cx="7617929" cy="576064"/>
          </a:xfrm>
          <a:prstGeom prst="rect">
            <a:avLst/>
          </a:prstGeom>
        </p:spPr>
        <p:txBody>
          <a:bodyPr/>
          <a:lstStyle>
            <a:lvl1pPr marL="0" indent="0" algn="l" defTabSz="914400" rtl="0" eaLnBrk="1" latinLnBrk="0" hangingPunct="1">
              <a:spcBef>
                <a:spcPct val="20000"/>
              </a:spcBef>
              <a:buFont typeface="Arial" pitchFamily="34" charset="0"/>
              <a:buNone/>
              <a:defRPr sz="3000" b="1" i="0" kern="1200" spc="60" baseline="0">
                <a:solidFill>
                  <a:srgbClr val="00A1CD"/>
                </a:solidFill>
                <a:latin typeface="Calibri" pitchFamily="34" charset="0"/>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err="1" smtClean="0"/>
              <a:t>Organisation</a:t>
            </a:r>
            <a:r>
              <a:rPr lang="nl-NL" dirty="0" smtClean="0"/>
              <a:t> </a:t>
            </a:r>
            <a:r>
              <a:rPr lang="nl-NL" dirty="0" err="1" smtClean="0"/>
              <a:t>structure</a:t>
            </a:r>
            <a:endParaRPr lang="nl-NL" dirty="0" smtClean="0"/>
          </a:p>
        </p:txBody>
      </p:sp>
      <p:sp>
        <p:nvSpPr>
          <p:cNvPr id="13" name="Rechthoek 12"/>
          <p:cNvSpPr/>
          <p:nvPr/>
        </p:nvSpPr>
        <p:spPr>
          <a:xfrm>
            <a:off x="8890224" y="-2972"/>
            <a:ext cx="253776" cy="5146472"/>
          </a:xfrm>
          <a:prstGeom prst="rect">
            <a:avLst/>
          </a:prstGeom>
          <a:solidFill>
            <a:srgbClr val="00A1CD"/>
          </a:solidFill>
          <a:ln>
            <a:noFill/>
          </a:ln>
          <a:effectLst/>
        </p:spPr>
        <p:style>
          <a:lnRef idx="1">
            <a:schemeClr val="accent1"/>
          </a:lnRef>
          <a:fillRef idx="3">
            <a:schemeClr val="accent1"/>
          </a:fillRef>
          <a:effectRef idx="2">
            <a:schemeClr val="accent1"/>
          </a:effectRef>
          <a:fontRef idx="minor">
            <a:schemeClr val="lt1"/>
          </a:fontRef>
        </p:style>
        <p:txBody>
          <a:bodyPr lIns="226253" tIns="113125" rIns="226253" bIns="113125" rtlCol="0" anchor="ctr"/>
          <a:lstStyle/>
          <a:p>
            <a:pPr algn="ctr"/>
            <a:endParaRPr lang="nl-NL" sz="496" dirty="0"/>
          </a:p>
        </p:txBody>
      </p:sp>
      <p:pic>
        <p:nvPicPr>
          <p:cNvPr id="15" name="Afbeelding 14"/>
          <p:cNvPicPr>
            <a:picLocks noChangeAspect="1"/>
          </p:cNvPicPr>
          <p:nvPr/>
        </p:nvPicPr>
        <p:blipFill>
          <a:blip r:embed="rId3"/>
          <a:stretch>
            <a:fillRect/>
          </a:stretch>
        </p:blipFill>
        <p:spPr>
          <a:xfrm>
            <a:off x="8300493" y="4039870"/>
            <a:ext cx="589731" cy="548104"/>
          </a:xfrm>
          <a:prstGeom prst="rect">
            <a:avLst/>
          </a:prstGeom>
        </p:spPr>
      </p:pic>
      <p:sp>
        <p:nvSpPr>
          <p:cNvPr id="9" name="Tijdelijke aanduiding voor dianummer 1"/>
          <p:cNvSpPr>
            <a:spLocks noGrp="1"/>
          </p:cNvSpPr>
          <p:nvPr>
            <p:ph type="sldNum" sz="quarter" idx="10"/>
          </p:nvPr>
        </p:nvSpPr>
        <p:spPr>
          <a:xfrm>
            <a:off x="8300494" y="4708252"/>
            <a:ext cx="589730" cy="324000"/>
          </a:xfrm>
        </p:spPr>
        <p:txBody>
          <a:bodyPr/>
          <a:lstStyle/>
          <a:p>
            <a:pPr algn="ctr"/>
            <a:fld id="{845CA951-4815-4987-9CD6-BB5D6648C0B5}" type="slidenum">
              <a:rPr lang="nl-NL" sz="1200" smtClean="0">
                <a:latin typeface="Calibri" panose="020F0502020204030204" pitchFamily="34" charset="0"/>
                <a:cs typeface="Calibri" panose="020F0502020204030204" pitchFamily="34" charset="0"/>
              </a:rPr>
              <a:pPr algn="ctr"/>
              <a:t>8</a:t>
            </a:fld>
            <a:endParaRPr lang="nl-NL" sz="1200" dirty="0">
              <a:latin typeface="Calibri" panose="020F0502020204030204" pitchFamily="34" charset="0"/>
              <a:cs typeface="Calibri" panose="020F0502020204030204" pitchFamily="34" charset="0"/>
            </a:endParaRPr>
          </a:p>
        </p:txBody>
      </p:sp>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182" y="1419622"/>
            <a:ext cx="8553883" cy="1847353"/>
          </a:xfrm>
          <a:prstGeom prst="rect">
            <a:avLst/>
          </a:prstGeom>
        </p:spPr>
      </p:pic>
    </p:spTree>
    <p:extLst>
      <p:ext uri="{BB962C8B-B14F-4D97-AF65-F5344CB8AC3E}">
        <p14:creationId xmlns:p14="http://schemas.microsoft.com/office/powerpoint/2010/main" val="1920384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9</a:t>
            </a:fld>
            <a:endParaRPr lang="nl-NL" sz="1200" dirty="0"/>
          </a:p>
        </p:txBody>
      </p:sp>
      <p:sp>
        <p:nvSpPr>
          <p:cNvPr id="3" name="Tijdelijke aanduiding voor tekst 2"/>
          <p:cNvSpPr>
            <a:spLocks noGrp="1"/>
          </p:cNvSpPr>
          <p:nvPr>
            <p:ph type="body" sz="quarter" idx="11"/>
          </p:nvPr>
        </p:nvSpPr>
        <p:spPr/>
        <p:txBody>
          <a:bodyPr/>
          <a:lstStyle/>
          <a:p>
            <a:pPr marL="342900" lvl="0" indent="-342900">
              <a:buFont typeface="Arial" panose="020B0604020202020204" pitchFamily="34" charset="0"/>
              <a:buChar char="•"/>
            </a:pPr>
            <a:r>
              <a:rPr lang="en-US" dirty="0"/>
              <a:t>is an autonomous administrative authority </a:t>
            </a:r>
            <a:r>
              <a:rPr lang="en-US" dirty="0" smtClean="0"/>
              <a:t/>
            </a:r>
            <a:br>
              <a:rPr lang="en-US" dirty="0" smtClean="0"/>
            </a:br>
            <a:r>
              <a:rPr lang="en-US" dirty="0" smtClean="0"/>
              <a:t>(</a:t>
            </a:r>
            <a:r>
              <a:rPr lang="en-US" dirty="0"/>
              <a:t>in Dutch: ZBO</a:t>
            </a:r>
            <a:r>
              <a:rPr lang="en-US" dirty="0" smtClean="0"/>
              <a:t>), with </a:t>
            </a:r>
            <a:r>
              <a:rPr lang="en-US" dirty="0"/>
              <a:t>its own law, has a statutory </a:t>
            </a:r>
            <a:r>
              <a:rPr lang="en-US" dirty="0" smtClean="0"/>
              <a:t/>
            </a:r>
            <a:br>
              <a:rPr lang="en-US" dirty="0" smtClean="0"/>
            </a:br>
            <a:r>
              <a:rPr lang="en-US" dirty="0" smtClean="0"/>
              <a:t>duty</a:t>
            </a:r>
            <a:r>
              <a:rPr lang="en-US" dirty="0"/>
              <a:t>: statistics for practice, policy and science</a:t>
            </a:r>
            <a:endParaRPr lang="nl-NL" dirty="0"/>
          </a:p>
          <a:p>
            <a:pPr marL="342900" lvl="0" indent="-342900">
              <a:buFont typeface="Arial" panose="020B0604020202020204" pitchFamily="34" charset="0"/>
              <a:buChar char="•"/>
            </a:pPr>
            <a:r>
              <a:rPr lang="en-US" dirty="0"/>
              <a:t>is objective and independent</a:t>
            </a:r>
            <a:endParaRPr lang="nl-NL" dirty="0"/>
          </a:p>
          <a:p>
            <a:pPr marL="342900" lvl="0" indent="-342900">
              <a:buFont typeface="Arial" panose="020B0604020202020204" pitchFamily="34" charset="0"/>
              <a:buChar char="•"/>
            </a:pPr>
            <a:r>
              <a:rPr lang="en-US" dirty="0"/>
              <a:t>never publishes about individuals or companies: privacy protection is essential</a:t>
            </a:r>
            <a:endParaRPr lang="nl-NL" dirty="0"/>
          </a:p>
          <a:p>
            <a:endParaRPr lang="nl-NL" dirty="0"/>
          </a:p>
        </p:txBody>
      </p:sp>
      <p:sp>
        <p:nvSpPr>
          <p:cNvPr id="4" name="Tijdelijke aanduiding voor tekst 3"/>
          <p:cNvSpPr>
            <a:spLocks noGrp="1"/>
          </p:cNvSpPr>
          <p:nvPr>
            <p:ph type="body" sz="quarter" idx="14"/>
          </p:nvPr>
        </p:nvSpPr>
        <p:spPr/>
        <p:txBody>
          <a:bodyPr/>
          <a:lstStyle/>
          <a:p>
            <a:r>
              <a:rPr lang="nl-NL" dirty="0" err="1"/>
              <a:t>Statistics</a:t>
            </a:r>
            <a:r>
              <a:rPr lang="nl-NL" dirty="0"/>
              <a:t> Netherlands</a:t>
            </a:r>
          </a:p>
          <a:p>
            <a:endParaRPr lang="nl-NL" dirty="0"/>
          </a:p>
        </p:txBody>
      </p:sp>
    </p:spTree>
    <p:extLst>
      <p:ext uri="{BB962C8B-B14F-4D97-AF65-F5344CB8AC3E}">
        <p14:creationId xmlns:p14="http://schemas.microsoft.com/office/powerpoint/2010/main" val="4119965623"/>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CBS indelinge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BS Powerpoint sjabloon.potx" id="{289D481F-67B9-4705-A46A-DC6D3FFAEA19}" vid="{C665D2C1-8139-4571-8D3D-195E5FC4A2B9}"/>
    </a:ext>
  </a:extLst>
</a:theme>
</file>

<file path=ppt/theme/theme2.xml><?xml version="1.0" encoding="utf-8"?>
<a:theme xmlns:a="http://schemas.openxmlformats.org/drawingml/2006/main" name="Samenwerk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S Powerpoint sjabloon.potx" id="{289D481F-67B9-4705-A46A-DC6D3FFAEA19}" vid="{EFD510D0-05FE-41D2-B8B5-40701DBE2701}"/>
    </a:ext>
  </a:extLst>
</a:theme>
</file>

<file path=ppt/theme/theme3.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CBS Powerpoint sjabloon</Template>
  <TotalTime>0</TotalTime>
  <Words>1865</Words>
  <Application>Microsoft Office PowerPoint</Application>
  <PresentationFormat>Diavoorstelling (16:9)</PresentationFormat>
  <Paragraphs>118</Paragraphs>
  <Slides>13</Slides>
  <Notes>10</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13</vt:i4>
      </vt:variant>
    </vt:vector>
  </HeadingPairs>
  <TitlesOfParts>
    <vt:vector size="22" baseType="lpstr">
      <vt:lpstr>Arial</vt:lpstr>
      <vt:lpstr>Calibri</vt:lpstr>
      <vt:lpstr>Soho Pro Medium</vt:lpstr>
      <vt:lpstr>Tw Cen MT</vt:lpstr>
      <vt:lpstr>Tw Cen MT Condensed</vt:lpstr>
      <vt:lpstr>Wingdings 3</vt:lpstr>
      <vt:lpstr>CBS indelingen</vt:lpstr>
      <vt:lpstr>Samenwerking</vt:lpstr>
      <vt:lpstr>Integraal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CBS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König, T.O.H.K. (Tirza)</dc:creator>
  <dc:description>19-1-21: samenwerking slides toegevoegd</dc:description>
  <cp:lastModifiedBy>Hermans, H.J.C.M. (Hank)</cp:lastModifiedBy>
  <cp:revision>56</cp:revision>
  <dcterms:created xsi:type="dcterms:W3CDTF">2023-01-23T08:07:09Z</dcterms:created>
  <dcterms:modified xsi:type="dcterms:W3CDTF">2023-09-29T14:49:25Z</dcterms:modified>
</cp:coreProperties>
</file>