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87" r:id="rId10"/>
    <p:sldId id="261" r:id="rId11"/>
    <p:sldId id="266" r:id="rId12"/>
    <p:sldId id="267" r:id="rId13"/>
    <p:sldId id="268" r:id="rId14"/>
    <p:sldId id="270" r:id="rId15"/>
    <p:sldId id="271" r:id="rId16"/>
    <p:sldId id="288" r:id="rId17"/>
    <p:sldId id="269" r:id="rId18"/>
    <p:sldId id="290" r:id="rId19"/>
    <p:sldId id="296" r:id="rId20"/>
    <p:sldId id="289" r:id="rId21"/>
    <p:sldId id="291" r:id="rId22"/>
    <p:sldId id="272" r:id="rId23"/>
    <p:sldId id="273" r:id="rId24"/>
    <p:sldId id="295" r:id="rId25"/>
    <p:sldId id="275" r:id="rId26"/>
    <p:sldId id="276" r:id="rId27"/>
    <p:sldId id="277" r:id="rId28"/>
    <p:sldId id="278" r:id="rId29"/>
    <p:sldId id="297" r:id="rId30"/>
    <p:sldId id="279" r:id="rId31"/>
    <p:sldId id="298" r:id="rId32"/>
    <p:sldId id="280" r:id="rId33"/>
    <p:sldId id="299" r:id="rId34"/>
    <p:sldId id="281" r:id="rId35"/>
    <p:sldId id="282" r:id="rId36"/>
    <p:sldId id="283" r:id="rId37"/>
    <p:sldId id="284" r:id="rId38"/>
    <p:sldId id="294" r:id="rId39"/>
    <p:sldId id="285" r:id="rId40"/>
  </p:sldIdLst>
  <p:sldSz cx="18288000" cy="10287000"/>
  <p:notesSz cx="6858000" cy="9144000"/>
  <p:embeddedFontLst>
    <p:embeddedFont>
      <p:font typeface="Alegreya Sans" panose="020B0604020202020204" charset="0"/>
      <p:regular r:id="rId42"/>
    </p:embeddedFont>
    <p:embeddedFont>
      <p:font typeface="Funtastic" panose="020B0604020202020204" charset="0"/>
      <p:regular r:id="rId43"/>
    </p:embeddedFont>
    <p:embeddedFont>
      <p:font typeface="Nunito" pitchFamily="2" charset="0"/>
      <p:regular r:id="rId44"/>
      <p:bold r:id="rId45"/>
      <p:italic r:id="rId46"/>
      <p:boldItalic r:id="rId47"/>
    </p:embeddedFont>
    <p:embeddedFont>
      <p:font typeface="Nunito Light" pitchFamily="2" charset="0"/>
      <p:regular r:id="rId48"/>
      <p:italic r:id="rId49"/>
    </p:embeddedFont>
    <p:embeddedFont>
      <p:font typeface="Nunito Medium" panose="020B0604020202020204" charset="0"/>
      <p:bold r:id="rId50"/>
    </p:embeddedFont>
    <p:embeddedFont>
      <p:font typeface="Open Sans Bold" panose="020B0604020202020204" charset="0"/>
      <p:regular r:id="rId51"/>
      <p:bold r:id="rId52"/>
    </p:embeddedFont>
    <p:embeddedFont>
      <p:font typeface="Source Sans Pro" panose="020B0503030403020204" pitchFamily="34" charset="0"/>
      <p:regular r:id="rId53"/>
      <p:bold r:id="rId54"/>
      <p:italic r:id="rId55"/>
      <p:boldItalic r:id="rId56"/>
    </p:embeddedFont>
    <p:embeddedFont>
      <p:font typeface="Verdana Pro" panose="020B0604030504040204" pitchFamily="34" charset="0"/>
      <p:regular r:id="rId57"/>
      <p:bold r:id="rId58"/>
      <p:italic r:id="rId59"/>
      <p:boldItalic r:id="rId60"/>
    </p:embeddedFont>
    <p:embeddedFont>
      <p:font typeface="Verdana Pro Bold" panose="020B0804030504040204" charset="0"/>
      <p:regular r:id="rId61"/>
      <p:bold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75" autoAdjust="0"/>
  </p:normalViewPr>
  <p:slideViewPr>
    <p:cSldViewPr snapToGrid="0">
      <p:cViewPr varScale="1">
        <p:scale>
          <a:sx n="61" d="100"/>
          <a:sy n="61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2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fje Zeelt" userId="6adf562c-e204-4f0c-a2e3-67b731dd4a32" providerId="ADAL" clId="{E00A59BD-03B8-462D-92DF-A4E4ECC603D7}"/>
    <pc:docChg chg="undo custSel addSld delSld modSld sldOrd">
      <pc:chgData name="Eefje Zeelt" userId="6adf562c-e204-4f0c-a2e3-67b731dd4a32" providerId="ADAL" clId="{E00A59BD-03B8-462D-92DF-A4E4ECC603D7}" dt="2024-06-07T07:06:37.335" v="7498" actId="14100"/>
      <pc:docMkLst>
        <pc:docMk/>
      </pc:docMkLst>
      <pc:sldChg chg="modNotesTx">
        <pc:chgData name="Eefje Zeelt" userId="6adf562c-e204-4f0c-a2e3-67b731dd4a32" providerId="ADAL" clId="{E00A59BD-03B8-462D-92DF-A4E4ECC603D7}" dt="2024-06-05T09:06:15.360" v="1070"/>
        <pc:sldMkLst>
          <pc:docMk/>
          <pc:sldMk cId="0" sldId="256"/>
        </pc:sldMkLst>
      </pc:sldChg>
      <pc:sldChg chg="modNotesTx">
        <pc:chgData name="Eefje Zeelt" userId="6adf562c-e204-4f0c-a2e3-67b731dd4a32" providerId="ADAL" clId="{E00A59BD-03B8-462D-92DF-A4E4ECC603D7}" dt="2024-06-07T06:48:46.074" v="7432" actId="113"/>
        <pc:sldMkLst>
          <pc:docMk/>
          <pc:sldMk cId="0" sldId="257"/>
        </pc:sldMkLst>
      </pc:sldChg>
      <pc:sldChg chg="modNotesTx">
        <pc:chgData name="Eefje Zeelt" userId="6adf562c-e204-4f0c-a2e3-67b731dd4a32" providerId="ADAL" clId="{E00A59BD-03B8-462D-92DF-A4E4ECC603D7}" dt="2024-06-07T06:47:34.790" v="7429" actId="113"/>
        <pc:sldMkLst>
          <pc:docMk/>
          <pc:sldMk cId="0" sldId="258"/>
        </pc:sldMkLst>
      </pc:sldChg>
      <pc:sldChg chg="modSp mod modNotesTx">
        <pc:chgData name="Eefje Zeelt" userId="6adf562c-e204-4f0c-a2e3-67b731dd4a32" providerId="ADAL" clId="{E00A59BD-03B8-462D-92DF-A4E4ECC603D7}" dt="2024-06-07T06:53:49.632" v="7436" actId="20577"/>
        <pc:sldMkLst>
          <pc:docMk/>
          <pc:sldMk cId="0" sldId="273"/>
        </pc:sldMkLst>
        <pc:spChg chg="mod">
          <ac:chgData name="Eefje Zeelt" userId="6adf562c-e204-4f0c-a2e3-67b731dd4a32" providerId="ADAL" clId="{E00A59BD-03B8-462D-92DF-A4E4ECC603D7}" dt="2024-06-07T06:53:49.632" v="7436" actId="20577"/>
          <ac:spMkLst>
            <pc:docMk/>
            <pc:sldMk cId="0" sldId="273"/>
            <ac:spMk id="10" creationId="{00000000-0000-0000-0000-000000000000}"/>
          </ac:spMkLst>
        </pc:spChg>
      </pc:sldChg>
      <pc:sldChg chg="delSp modSp del mod">
        <pc:chgData name="Eefje Zeelt" userId="6adf562c-e204-4f0c-a2e3-67b731dd4a32" providerId="ADAL" clId="{E00A59BD-03B8-462D-92DF-A4E4ECC603D7}" dt="2024-06-05T09:22:14.278" v="2377" actId="47"/>
        <pc:sldMkLst>
          <pc:docMk/>
          <pc:sldMk cId="0" sldId="274"/>
        </pc:sldMkLst>
        <pc:spChg chg="del">
          <ac:chgData name="Eefje Zeelt" userId="6adf562c-e204-4f0c-a2e3-67b731dd4a32" providerId="ADAL" clId="{E00A59BD-03B8-462D-92DF-A4E4ECC603D7}" dt="2024-06-04T13:18:22.741" v="1069" actId="478"/>
          <ac:spMkLst>
            <pc:docMk/>
            <pc:sldMk cId="0" sldId="274"/>
            <ac:spMk id="2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5T09:21:45.738" v="2373" actId="1076"/>
          <ac:spMkLst>
            <pc:docMk/>
            <pc:sldMk cId="0" sldId="274"/>
            <ac:spMk id="3" creationId="{00000000-0000-0000-0000-000000000000}"/>
          </ac:spMkLst>
        </pc:spChg>
      </pc:sldChg>
      <pc:sldChg chg="modNotesTx">
        <pc:chgData name="Eefje Zeelt" userId="6adf562c-e204-4f0c-a2e3-67b731dd4a32" providerId="ADAL" clId="{E00A59BD-03B8-462D-92DF-A4E4ECC603D7}" dt="2024-06-05T09:40:38.887" v="3590" actId="20577"/>
        <pc:sldMkLst>
          <pc:docMk/>
          <pc:sldMk cId="0" sldId="275"/>
        </pc:sldMkLst>
      </pc:sldChg>
      <pc:sldChg chg="modNotesTx">
        <pc:chgData name="Eefje Zeelt" userId="6adf562c-e204-4f0c-a2e3-67b731dd4a32" providerId="ADAL" clId="{E00A59BD-03B8-462D-92DF-A4E4ECC603D7}" dt="2024-06-05T09:43:35.491" v="3744" actId="113"/>
        <pc:sldMkLst>
          <pc:docMk/>
          <pc:sldMk cId="0" sldId="276"/>
        </pc:sldMkLst>
      </pc:sldChg>
      <pc:sldChg chg="modSp mod modNotesTx">
        <pc:chgData name="Eefje Zeelt" userId="6adf562c-e204-4f0c-a2e3-67b731dd4a32" providerId="ADAL" clId="{E00A59BD-03B8-462D-92DF-A4E4ECC603D7}" dt="2024-06-05T21:23:02.439" v="6712" actId="20577"/>
        <pc:sldMkLst>
          <pc:docMk/>
          <pc:sldMk cId="0" sldId="277"/>
        </pc:sldMkLst>
        <pc:spChg chg="mod">
          <ac:chgData name="Eefje Zeelt" userId="6adf562c-e204-4f0c-a2e3-67b731dd4a32" providerId="ADAL" clId="{E00A59BD-03B8-462D-92DF-A4E4ECC603D7}" dt="2024-06-05T21:22:09.172" v="6529" actId="20577"/>
          <ac:spMkLst>
            <pc:docMk/>
            <pc:sldMk cId="0" sldId="277"/>
            <ac:spMk id="10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5T09:50:44.757" v="4744" actId="1076"/>
          <ac:spMkLst>
            <pc:docMk/>
            <pc:sldMk cId="0" sldId="277"/>
            <ac:spMk id="12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5T09:50:41.204" v="4743" actId="1076"/>
          <ac:spMkLst>
            <pc:docMk/>
            <pc:sldMk cId="0" sldId="277"/>
            <ac:spMk id="13" creationId="{00000000-0000-0000-0000-000000000000}"/>
          </ac:spMkLst>
        </pc:spChg>
      </pc:sldChg>
      <pc:sldChg chg="delSp modSp mod modNotesTx">
        <pc:chgData name="Eefje Zeelt" userId="6adf562c-e204-4f0c-a2e3-67b731dd4a32" providerId="ADAL" clId="{E00A59BD-03B8-462D-92DF-A4E4ECC603D7}" dt="2024-06-07T07:03:55.792" v="7464" actId="1076"/>
        <pc:sldMkLst>
          <pc:docMk/>
          <pc:sldMk cId="0" sldId="278"/>
        </pc:sldMkLst>
        <pc:spChg chg="mod">
          <ac:chgData name="Eefje Zeelt" userId="6adf562c-e204-4f0c-a2e3-67b731dd4a32" providerId="ADAL" clId="{E00A59BD-03B8-462D-92DF-A4E4ECC603D7}" dt="2024-06-07T07:03:03.673" v="7449" actId="1076"/>
          <ac:spMkLst>
            <pc:docMk/>
            <pc:sldMk cId="0" sldId="278"/>
            <ac:spMk id="2" creationId="{00000000-0000-0000-0000-000000000000}"/>
          </ac:spMkLst>
        </pc:spChg>
        <pc:spChg chg="del mod">
          <ac:chgData name="Eefje Zeelt" userId="6adf562c-e204-4f0c-a2e3-67b731dd4a32" providerId="ADAL" clId="{E00A59BD-03B8-462D-92DF-A4E4ECC603D7}" dt="2024-06-07T07:02:48.832" v="7444" actId="478"/>
          <ac:spMkLst>
            <pc:docMk/>
            <pc:sldMk cId="0" sldId="278"/>
            <ac:spMk id="3" creationId="{00000000-0000-0000-0000-000000000000}"/>
          </ac:spMkLst>
        </pc:spChg>
        <pc:spChg chg="del">
          <ac:chgData name="Eefje Zeelt" userId="6adf562c-e204-4f0c-a2e3-67b731dd4a32" providerId="ADAL" clId="{E00A59BD-03B8-462D-92DF-A4E4ECC603D7}" dt="2024-06-07T07:02:53.172" v="7447" actId="478"/>
          <ac:spMkLst>
            <pc:docMk/>
            <pc:sldMk cId="0" sldId="278"/>
            <ac:spMk id="4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3:55.792" v="7464" actId="1076"/>
          <ac:spMkLst>
            <pc:docMk/>
            <pc:sldMk cId="0" sldId="278"/>
            <ac:spMk id="5" creationId="{00000000-0000-0000-0000-000000000000}"/>
          </ac:spMkLst>
        </pc:spChg>
        <pc:spChg chg="del mod">
          <ac:chgData name="Eefje Zeelt" userId="6adf562c-e204-4f0c-a2e3-67b731dd4a32" providerId="ADAL" clId="{E00A59BD-03B8-462D-92DF-A4E4ECC603D7}" dt="2024-06-07T07:02:50.382" v="7445" actId="478"/>
          <ac:spMkLst>
            <pc:docMk/>
            <pc:sldMk cId="0" sldId="278"/>
            <ac:spMk id="6" creationId="{00000000-0000-0000-0000-000000000000}"/>
          </ac:spMkLst>
        </pc:spChg>
        <pc:spChg chg="del">
          <ac:chgData name="Eefje Zeelt" userId="6adf562c-e204-4f0c-a2e3-67b731dd4a32" providerId="ADAL" clId="{E00A59BD-03B8-462D-92DF-A4E4ECC603D7}" dt="2024-06-07T07:02:51.915" v="7446" actId="478"/>
          <ac:spMkLst>
            <pc:docMk/>
            <pc:sldMk cId="0" sldId="278"/>
            <ac:spMk id="7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5T09:55:08.728" v="4883" actId="14100"/>
          <ac:spMkLst>
            <pc:docMk/>
            <pc:sldMk cId="0" sldId="278"/>
            <ac:spMk id="8" creationId="{00000000-0000-0000-0000-000000000000}"/>
          </ac:spMkLst>
        </pc:spChg>
      </pc:sldChg>
      <pc:sldChg chg="delSp modSp mod modNotesTx">
        <pc:chgData name="Eefje Zeelt" userId="6adf562c-e204-4f0c-a2e3-67b731dd4a32" providerId="ADAL" clId="{E00A59BD-03B8-462D-92DF-A4E4ECC603D7}" dt="2024-06-07T07:04:37.757" v="7470" actId="1076"/>
        <pc:sldMkLst>
          <pc:docMk/>
          <pc:sldMk cId="0" sldId="279"/>
        </pc:sldMkLst>
        <pc:spChg chg="mod">
          <ac:chgData name="Eefje Zeelt" userId="6adf562c-e204-4f0c-a2e3-67b731dd4a32" providerId="ADAL" clId="{E00A59BD-03B8-462D-92DF-A4E4ECC603D7}" dt="2024-06-07T07:04:34.679" v="7469" actId="14100"/>
          <ac:spMkLst>
            <pc:docMk/>
            <pc:sldMk cId="0" sldId="279"/>
            <ac:spMk id="2" creationId="{00000000-0000-0000-0000-000000000000}"/>
          </ac:spMkLst>
        </pc:spChg>
        <pc:spChg chg="del mod">
          <ac:chgData name="Eefje Zeelt" userId="6adf562c-e204-4f0c-a2e3-67b731dd4a32" providerId="ADAL" clId="{E00A59BD-03B8-462D-92DF-A4E4ECC603D7}" dt="2024-06-07T07:04:28.904" v="7467" actId="478"/>
          <ac:spMkLst>
            <pc:docMk/>
            <pc:sldMk cId="0" sldId="279"/>
            <ac:spMk id="3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4:37.757" v="7470" actId="1076"/>
          <ac:spMkLst>
            <pc:docMk/>
            <pc:sldMk cId="0" sldId="279"/>
            <ac:spMk id="4" creationId="{00000000-0000-0000-0000-000000000000}"/>
          </ac:spMkLst>
        </pc:spChg>
        <pc:spChg chg="del">
          <ac:chgData name="Eefje Zeelt" userId="6adf562c-e204-4f0c-a2e3-67b731dd4a32" providerId="ADAL" clId="{E00A59BD-03B8-462D-92DF-A4E4ECC603D7}" dt="2024-06-07T07:04:27.758" v="7466" actId="478"/>
          <ac:spMkLst>
            <pc:docMk/>
            <pc:sldMk cId="0" sldId="279"/>
            <ac:spMk id="5" creationId="{00000000-0000-0000-0000-000000000000}"/>
          </ac:spMkLst>
        </pc:spChg>
        <pc:spChg chg="del mod">
          <ac:chgData name="Eefje Zeelt" userId="6adf562c-e204-4f0c-a2e3-67b731dd4a32" providerId="ADAL" clId="{E00A59BD-03B8-462D-92DF-A4E4ECC603D7}" dt="2024-06-05T09:57:28.327" v="5262" actId="478"/>
          <ac:spMkLst>
            <pc:docMk/>
            <pc:sldMk cId="0" sldId="279"/>
            <ac:spMk id="6" creationId="{00000000-0000-0000-0000-000000000000}"/>
          </ac:spMkLst>
        </pc:spChg>
      </pc:sldChg>
      <pc:sldChg chg="delSp modSp mod">
        <pc:chgData name="Eefje Zeelt" userId="6adf562c-e204-4f0c-a2e3-67b731dd4a32" providerId="ADAL" clId="{E00A59BD-03B8-462D-92DF-A4E4ECC603D7}" dt="2024-06-07T07:06:37.335" v="7498" actId="14100"/>
        <pc:sldMkLst>
          <pc:docMk/>
          <pc:sldMk cId="0" sldId="280"/>
        </pc:sldMkLst>
        <pc:spChg chg="mod">
          <ac:chgData name="Eefje Zeelt" userId="6adf562c-e204-4f0c-a2e3-67b731dd4a32" providerId="ADAL" clId="{E00A59BD-03B8-462D-92DF-A4E4ECC603D7}" dt="2024-06-07T07:05:46.872" v="7485" actId="1076"/>
          <ac:spMkLst>
            <pc:docMk/>
            <pc:sldMk cId="0" sldId="280"/>
            <ac:spMk id="2" creationId="{00000000-0000-0000-0000-000000000000}"/>
          </ac:spMkLst>
        </pc:spChg>
        <pc:spChg chg="del">
          <ac:chgData name="Eefje Zeelt" userId="6adf562c-e204-4f0c-a2e3-67b731dd4a32" providerId="ADAL" clId="{E00A59BD-03B8-462D-92DF-A4E4ECC603D7}" dt="2024-06-07T07:05:40.826" v="7483" actId="478"/>
          <ac:spMkLst>
            <pc:docMk/>
            <pc:sldMk cId="0" sldId="280"/>
            <ac:spMk id="3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6:37.335" v="7498" actId="14100"/>
          <ac:spMkLst>
            <pc:docMk/>
            <pc:sldMk cId="0" sldId="280"/>
            <ac:spMk id="4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5:50.438" v="7486" actId="1076"/>
          <ac:spMkLst>
            <pc:docMk/>
            <pc:sldMk cId="0" sldId="280"/>
            <ac:spMk id="5" creationId="{00000000-0000-0000-0000-000000000000}"/>
          </ac:spMkLst>
        </pc:spChg>
        <pc:spChg chg="del">
          <ac:chgData name="Eefje Zeelt" userId="6adf562c-e204-4f0c-a2e3-67b731dd4a32" providerId="ADAL" clId="{E00A59BD-03B8-462D-92DF-A4E4ECC603D7}" dt="2024-06-07T07:05:39.538" v="7482" actId="478"/>
          <ac:spMkLst>
            <pc:docMk/>
            <pc:sldMk cId="0" sldId="280"/>
            <ac:spMk id="6" creationId="{00000000-0000-0000-0000-000000000000}"/>
          </ac:spMkLst>
        </pc:spChg>
      </pc:sldChg>
      <pc:sldChg chg="delSp modSp mod">
        <pc:chgData name="Eefje Zeelt" userId="6adf562c-e204-4f0c-a2e3-67b731dd4a32" providerId="ADAL" clId="{E00A59BD-03B8-462D-92DF-A4E4ECC603D7}" dt="2024-06-07T07:06:22.910" v="7496" actId="1076"/>
        <pc:sldMkLst>
          <pc:docMk/>
          <pc:sldMk cId="0" sldId="281"/>
        </pc:sldMkLst>
        <pc:spChg chg="mod">
          <ac:chgData name="Eefje Zeelt" userId="6adf562c-e204-4f0c-a2e3-67b731dd4a32" providerId="ADAL" clId="{E00A59BD-03B8-462D-92DF-A4E4ECC603D7}" dt="2024-06-07T07:06:13.935" v="7493" actId="1076"/>
          <ac:spMkLst>
            <pc:docMk/>
            <pc:sldMk cId="0" sldId="281"/>
            <ac:spMk id="2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6:20.326" v="7495" actId="1076"/>
          <ac:spMkLst>
            <pc:docMk/>
            <pc:sldMk cId="0" sldId="281"/>
            <ac:spMk id="3" creationId="{00000000-0000-0000-0000-000000000000}"/>
          </ac:spMkLst>
        </pc:spChg>
        <pc:spChg chg="del mod">
          <ac:chgData name="Eefje Zeelt" userId="6adf562c-e204-4f0c-a2e3-67b731dd4a32" providerId="ADAL" clId="{E00A59BD-03B8-462D-92DF-A4E4ECC603D7}" dt="2024-06-05T09:58:04.079" v="5362" actId="478"/>
          <ac:spMkLst>
            <pc:docMk/>
            <pc:sldMk cId="0" sldId="281"/>
            <ac:spMk id="4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6:12.132" v="7492" actId="1076"/>
          <ac:spMkLst>
            <pc:docMk/>
            <pc:sldMk cId="0" sldId="281"/>
            <ac:spMk id="5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6:22.910" v="7496" actId="1076"/>
          <ac:spMkLst>
            <pc:docMk/>
            <pc:sldMk cId="0" sldId="281"/>
            <ac:spMk id="6" creationId="{00000000-0000-0000-0000-000000000000}"/>
          </ac:spMkLst>
        </pc:spChg>
      </pc:sldChg>
      <pc:sldChg chg="delSp modSp mod">
        <pc:chgData name="Eefje Zeelt" userId="6adf562c-e204-4f0c-a2e3-67b731dd4a32" providerId="ADAL" clId="{E00A59BD-03B8-462D-92DF-A4E4ECC603D7}" dt="2024-06-07T07:05:12.010" v="7479" actId="1076"/>
        <pc:sldMkLst>
          <pc:docMk/>
          <pc:sldMk cId="0" sldId="282"/>
        </pc:sldMkLst>
        <pc:spChg chg="mod">
          <ac:chgData name="Eefje Zeelt" userId="6adf562c-e204-4f0c-a2e3-67b731dd4a32" providerId="ADAL" clId="{E00A59BD-03B8-462D-92DF-A4E4ECC603D7}" dt="2024-06-07T07:05:09.843" v="7478" actId="1076"/>
          <ac:spMkLst>
            <pc:docMk/>
            <pc:sldMk cId="0" sldId="282"/>
            <ac:spMk id="2" creationId="{00000000-0000-0000-0000-000000000000}"/>
          </ac:spMkLst>
        </pc:spChg>
        <pc:spChg chg="del mod">
          <ac:chgData name="Eefje Zeelt" userId="6adf562c-e204-4f0c-a2e3-67b731dd4a32" providerId="ADAL" clId="{E00A59BD-03B8-462D-92DF-A4E4ECC603D7}" dt="2024-06-05T09:58:01.906" v="5360" actId="478"/>
          <ac:spMkLst>
            <pc:docMk/>
            <pc:sldMk cId="0" sldId="282"/>
            <ac:spMk id="3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5:12.010" v="7479" actId="1076"/>
          <ac:spMkLst>
            <pc:docMk/>
            <pc:sldMk cId="0" sldId="282"/>
            <ac:spMk id="4" creationId="{00000000-0000-0000-0000-000000000000}"/>
          </ac:spMkLst>
        </pc:spChg>
      </pc:sldChg>
      <pc:sldChg chg="addSp delSp modSp mod ord modNotesTx">
        <pc:chgData name="Eefje Zeelt" userId="6adf562c-e204-4f0c-a2e3-67b731dd4a32" providerId="ADAL" clId="{E00A59BD-03B8-462D-92DF-A4E4ECC603D7}" dt="2024-06-07T07:05:24.052" v="7480" actId="478"/>
        <pc:sldMkLst>
          <pc:docMk/>
          <pc:sldMk cId="0" sldId="283"/>
        </pc:sldMkLst>
        <pc:spChg chg="mod">
          <ac:chgData name="Eefje Zeelt" userId="6adf562c-e204-4f0c-a2e3-67b731dd4a32" providerId="ADAL" clId="{E00A59BD-03B8-462D-92DF-A4E4ECC603D7}" dt="2024-06-05T09:53:23.230" v="4766" actId="6549"/>
          <ac:spMkLst>
            <pc:docMk/>
            <pc:sldMk cId="0" sldId="283"/>
            <ac:spMk id="3" creationId="{00000000-0000-0000-0000-000000000000}"/>
          </ac:spMkLst>
        </pc:spChg>
        <pc:spChg chg="add del mod">
          <ac:chgData name="Eefje Zeelt" userId="6adf562c-e204-4f0c-a2e3-67b731dd4a32" providerId="ADAL" clId="{E00A59BD-03B8-462D-92DF-A4E4ECC603D7}" dt="2024-06-07T07:05:24.052" v="7480" actId="478"/>
          <ac:spMkLst>
            <pc:docMk/>
            <pc:sldMk cId="0" sldId="283"/>
            <ac:spMk id="4" creationId="{BC5591F1-92DB-2FF7-DCD6-979ABAE13902}"/>
          </ac:spMkLst>
        </pc:spChg>
      </pc:sldChg>
      <pc:sldChg chg="modSp mod modNotesTx">
        <pc:chgData name="Eefje Zeelt" userId="6adf562c-e204-4f0c-a2e3-67b731dd4a32" providerId="ADAL" clId="{E00A59BD-03B8-462D-92DF-A4E4ECC603D7}" dt="2024-06-07T05:25:55.616" v="7302" actId="14100"/>
        <pc:sldMkLst>
          <pc:docMk/>
          <pc:sldMk cId="0" sldId="284"/>
        </pc:sldMkLst>
        <pc:spChg chg="mod">
          <ac:chgData name="Eefje Zeelt" userId="6adf562c-e204-4f0c-a2e3-67b731dd4a32" providerId="ADAL" clId="{E00A59BD-03B8-462D-92DF-A4E4ECC603D7}" dt="2024-06-07T05:25:55.616" v="7302" actId="14100"/>
          <ac:spMkLst>
            <pc:docMk/>
            <pc:sldMk cId="0" sldId="284"/>
            <ac:spMk id="2" creationId="{00000000-0000-0000-0000-000000000000}"/>
          </ac:spMkLst>
        </pc:spChg>
      </pc:sldChg>
      <pc:sldChg chg="addSp delSp modSp mod">
        <pc:chgData name="Eefje Zeelt" userId="6adf562c-e204-4f0c-a2e3-67b731dd4a32" providerId="ADAL" clId="{E00A59BD-03B8-462D-92DF-A4E4ECC603D7}" dt="2024-06-05T18:47:53.317" v="6520" actId="1076"/>
        <pc:sldMkLst>
          <pc:docMk/>
          <pc:sldMk cId="0" sldId="285"/>
        </pc:sldMkLst>
        <pc:spChg chg="mod">
          <ac:chgData name="Eefje Zeelt" userId="6adf562c-e204-4f0c-a2e3-67b731dd4a32" providerId="ADAL" clId="{E00A59BD-03B8-462D-92DF-A4E4ECC603D7}" dt="2024-06-05T18:47:51.185" v="6519" actId="1076"/>
          <ac:spMkLst>
            <pc:docMk/>
            <pc:sldMk cId="0" sldId="285"/>
            <ac:spMk id="2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5T18:47:53.317" v="6520" actId="1076"/>
          <ac:spMkLst>
            <pc:docMk/>
            <pc:sldMk cId="0" sldId="285"/>
            <ac:spMk id="3" creationId="{00000000-0000-0000-0000-000000000000}"/>
          </ac:spMkLst>
        </pc:spChg>
        <pc:spChg chg="del">
          <ac:chgData name="Eefje Zeelt" userId="6adf562c-e204-4f0c-a2e3-67b731dd4a32" providerId="ADAL" clId="{E00A59BD-03B8-462D-92DF-A4E4ECC603D7}" dt="2024-06-05T18:46:50.070" v="6505" actId="478"/>
          <ac:spMkLst>
            <pc:docMk/>
            <pc:sldMk cId="0" sldId="285"/>
            <ac:spMk id="11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5T18:47:26.739" v="6513" actId="1076"/>
          <ac:spMkLst>
            <pc:docMk/>
            <pc:sldMk cId="0" sldId="285"/>
            <ac:spMk id="12" creationId="{00000000-0000-0000-0000-000000000000}"/>
          </ac:spMkLst>
        </pc:spChg>
        <pc:spChg chg="add del mod">
          <ac:chgData name="Eefje Zeelt" userId="6adf562c-e204-4f0c-a2e3-67b731dd4a32" providerId="ADAL" clId="{E00A59BD-03B8-462D-92DF-A4E4ECC603D7}" dt="2024-06-05T18:47:28.705" v="6514" actId="478"/>
          <ac:spMkLst>
            <pc:docMk/>
            <pc:sldMk cId="0" sldId="285"/>
            <ac:spMk id="13" creationId="{00401B7E-10B1-4BE6-6BB5-AB738F5BD7D7}"/>
          </ac:spMkLst>
        </pc:spChg>
      </pc:sldChg>
      <pc:sldChg chg="del">
        <pc:chgData name="Eefje Zeelt" userId="6adf562c-e204-4f0c-a2e3-67b731dd4a32" providerId="ADAL" clId="{E00A59BD-03B8-462D-92DF-A4E4ECC603D7}" dt="2024-06-05T09:06:27.972" v="1071" actId="47"/>
        <pc:sldMkLst>
          <pc:docMk/>
          <pc:sldMk cId="3426987059" sldId="286"/>
        </pc:sldMkLst>
      </pc:sldChg>
      <pc:sldChg chg="delSp modSp add del mod ord">
        <pc:chgData name="Eefje Zeelt" userId="6adf562c-e204-4f0c-a2e3-67b731dd4a32" providerId="ADAL" clId="{E00A59BD-03B8-462D-92DF-A4E4ECC603D7}" dt="2024-06-05T09:35:23.285" v="2855" actId="47"/>
        <pc:sldMkLst>
          <pc:docMk/>
          <pc:sldMk cId="2948606398" sldId="292"/>
        </pc:sldMkLst>
        <pc:spChg chg="mod">
          <ac:chgData name="Eefje Zeelt" userId="6adf562c-e204-4f0c-a2e3-67b731dd4a32" providerId="ADAL" clId="{E00A59BD-03B8-462D-92DF-A4E4ECC603D7}" dt="2024-06-05T09:16:37.718" v="1745" actId="20577"/>
          <ac:spMkLst>
            <pc:docMk/>
            <pc:sldMk cId="2948606398" sldId="292"/>
            <ac:spMk id="8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5T09:34:51.106" v="2851" actId="21"/>
          <ac:spMkLst>
            <pc:docMk/>
            <pc:sldMk cId="2948606398" sldId="292"/>
            <ac:spMk id="10" creationId="{00000000-0000-0000-0000-000000000000}"/>
          </ac:spMkLst>
        </pc:spChg>
        <pc:spChg chg="del">
          <ac:chgData name="Eefje Zeelt" userId="6adf562c-e204-4f0c-a2e3-67b731dd4a32" providerId="ADAL" clId="{E00A59BD-03B8-462D-92DF-A4E4ECC603D7}" dt="2024-06-04T11:29:58.497" v="367" actId="478"/>
          <ac:spMkLst>
            <pc:docMk/>
            <pc:sldMk cId="2948606398" sldId="292"/>
            <ac:spMk id="11" creationId="{00000000-0000-0000-0000-000000000000}"/>
          </ac:spMkLst>
        </pc:spChg>
        <pc:spChg chg="del mod">
          <ac:chgData name="Eefje Zeelt" userId="6adf562c-e204-4f0c-a2e3-67b731dd4a32" providerId="ADAL" clId="{E00A59BD-03B8-462D-92DF-A4E4ECC603D7}" dt="2024-06-04T11:30:01.179" v="369" actId="478"/>
          <ac:spMkLst>
            <pc:docMk/>
            <pc:sldMk cId="2948606398" sldId="292"/>
            <ac:spMk id="12" creationId="{00000000-0000-0000-0000-000000000000}"/>
          </ac:spMkLst>
        </pc:spChg>
        <pc:spChg chg="del mod">
          <ac:chgData name="Eefje Zeelt" userId="6adf562c-e204-4f0c-a2e3-67b731dd4a32" providerId="ADAL" clId="{E00A59BD-03B8-462D-92DF-A4E4ECC603D7}" dt="2024-06-04T11:30:03.811" v="371" actId="478"/>
          <ac:spMkLst>
            <pc:docMk/>
            <pc:sldMk cId="2948606398" sldId="292"/>
            <ac:spMk id="13" creationId="{00000000-0000-0000-0000-000000000000}"/>
          </ac:spMkLst>
        </pc:spChg>
      </pc:sldChg>
      <pc:sldChg chg="delSp modSp add del mod">
        <pc:chgData name="Eefje Zeelt" userId="6adf562c-e204-4f0c-a2e3-67b731dd4a32" providerId="ADAL" clId="{E00A59BD-03B8-462D-92DF-A4E4ECC603D7}" dt="2024-06-05T09:16:15.189" v="1738" actId="47"/>
        <pc:sldMkLst>
          <pc:docMk/>
          <pc:sldMk cId="3933808701" sldId="293"/>
        </pc:sldMkLst>
        <pc:spChg chg="del">
          <ac:chgData name="Eefje Zeelt" userId="6adf562c-e204-4f0c-a2e3-67b731dd4a32" providerId="ADAL" clId="{E00A59BD-03B8-462D-92DF-A4E4ECC603D7}" dt="2024-06-04T13:17:10.015" v="1065" actId="478"/>
          <ac:spMkLst>
            <pc:docMk/>
            <pc:sldMk cId="3933808701" sldId="293"/>
            <ac:spMk id="2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4T13:17:58.927" v="1068" actId="20577"/>
          <ac:spMkLst>
            <pc:docMk/>
            <pc:sldMk cId="3933808701" sldId="293"/>
            <ac:spMk id="3" creationId="{00000000-0000-0000-0000-000000000000}"/>
          </ac:spMkLst>
        </pc:spChg>
      </pc:sldChg>
      <pc:sldChg chg="modSp add mod ord modNotesTx">
        <pc:chgData name="Eefje Zeelt" userId="6adf562c-e204-4f0c-a2e3-67b731dd4a32" providerId="ADAL" clId="{E00A59BD-03B8-462D-92DF-A4E4ECC603D7}" dt="2024-06-07T05:26:44.064" v="7354" actId="20577"/>
        <pc:sldMkLst>
          <pc:docMk/>
          <pc:sldMk cId="4126712148" sldId="294"/>
        </pc:sldMkLst>
        <pc:spChg chg="mod">
          <ac:chgData name="Eefje Zeelt" userId="6adf562c-e204-4f0c-a2e3-67b731dd4a32" providerId="ADAL" clId="{E00A59BD-03B8-462D-92DF-A4E4ECC603D7}" dt="2024-06-05T09:16:23.689" v="1744" actId="14100"/>
          <ac:spMkLst>
            <pc:docMk/>
            <pc:sldMk cId="4126712148" sldId="294"/>
            <ac:spMk id="8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5:26:44.064" v="7354" actId="20577"/>
          <ac:spMkLst>
            <pc:docMk/>
            <pc:sldMk cId="4126712148" sldId="294"/>
            <ac:spMk id="10" creationId="{00000000-0000-0000-0000-000000000000}"/>
          </ac:spMkLst>
        </pc:spChg>
      </pc:sldChg>
      <pc:sldChg chg="modSp add mod modNotesTx">
        <pc:chgData name="Eefje Zeelt" userId="6adf562c-e204-4f0c-a2e3-67b731dd4a32" providerId="ADAL" clId="{E00A59BD-03B8-462D-92DF-A4E4ECC603D7}" dt="2024-06-07T06:58:02.030" v="7437" actId="113"/>
        <pc:sldMkLst>
          <pc:docMk/>
          <pc:sldMk cId="3303664165" sldId="295"/>
        </pc:sldMkLst>
        <pc:spChg chg="mod">
          <ac:chgData name="Eefje Zeelt" userId="6adf562c-e204-4f0c-a2e3-67b731dd4a32" providerId="ADAL" clId="{E00A59BD-03B8-462D-92DF-A4E4ECC603D7}" dt="2024-06-05T09:39:02.908" v="3186" actId="207"/>
          <ac:spMkLst>
            <pc:docMk/>
            <pc:sldMk cId="3303664165" sldId="295"/>
            <ac:spMk id="10" creationId="{00000000-0000-0000-0000-000000000000}"/>
          </ac:spMkLst>
        </pc:spChg>
      </pc:sldChg>
      <pc:sldChg chg="delSp modSp add mod">
        <pc:chgData name="Eefje Zeelt" userId="6adf562c-e204-4f0c-a2e3-67b731dd4a32" providerId="ADAL" clId="{E00A59BD-03B8-462D-92DF-A4E4ECC603D7}" dt="2024-06-07T07:03:42.573" v="7461" actId="1076"/>
        <pc:sldMkLst>
          <pc:docMk/>
          <pc:sldMk cId="2241528817" sldId="297"/>
        </pc:sldMkLst>
        <pc:spChg chg="del">
          <ac:chgData name="Eefje Zeelt" userId="6adf562c-e204-4f0c-a2e3-67b731dd4a32" providerId="ADAL" clId="{E00A59BD-03B8-462D-92DF-A4E4ECC603D7}" dt="2024-06-07T07:02:43.976" v="7442" actId="478"/>
          <ac:spMkLst>
            <pc:docMk/>
            <pc:sldMk cId="2241528817" sldId="297"/>
            <ac:spMk id="2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3:40.624" v="7460" actId="1076"/>
          <ac:spMkLst>
            <pc:docMk/>
            <pc:sldMk cId="2241528817" sldId="297"/>
            <ac:spMk id="3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3:25.433" v="7455" actId="1076"/>
          <ac:spMkLst>
            <pc:docMk/>
            <pc:sldMk cId="2241528817" sldId="297"/>
            <ac:spMk id="4" creationId="{00000000-0000-0000-0000-000000000000}"/>
          </ac:spMkLst>
        </pc:spChg>
        <pc:spChg chg="del">
          <ac:chgData name="Eefje Zeelt" userId="6adf562c-e204-4f0c-a2e3-67b731dd4a32" providerId="ADAL" clId="{E00A59BD-03B8-462D-92DF-A4E4ECC603D7}" dt="2024-06-07T07:02:45.958" v="7443" actId="478"/>
          <ac:spMkLst>
            <pc:docMk/>
            <pc:sldMk cId="2241528817" sldId="297"/>
            <ac:spMk id="5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3:42.573" v="7461" actId="1076"/>
          <ac:spMkLst>
            <pc:docMk/>
            <pc:sldMk cId="2241528817" sldId="297"/>
            <ac:spMk id="6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3:29.035" v="7456" actId="1076"/>
          <ac:spMkLst>
            <pc:docMk/>
            <pc:sldMk cId="2241528817" sldId="297"/>
            <ac:spMk id="7" creationId="{00000000-0000-0000-0000-000000000000}"/>
          </ac:spMkLst>
        </pc:spChg>
        <pc:spChg chg="del">
          <ac:chgData name="Eefje Zeelt" userId="6adf562c-e204-4f0c-a2e3-67b731dd4a32" providerId="ADAL" clId="{E00A59BD-03B8-462D-92DF-A4E4ECC603D7}" dt="2024-06-07T07:02:39.802" v="7441" actId="478"/>
          <ac:spMkLst>
            <pc:docMk/>
            <pc:sldMk cId="2241528817" sldId="297"/>
            <ac:spMk id="8" creationId="{00000000-0000-0000-0000-000000000000}"/>
          </ac:spMkLst>
        </pc:spChg>
      </pc:sldChg>
      <pc:sldChg chg="delSp modSp add mod">
        <pc:chgData name="Eefje Zeelt" userId="6adf562c-e204-4f0c-a2e3-67b731dd4a32" providerId="ADAL" clId="{E00A59BD-03B8-462D-92DF-A4E4ECC603D7}" dt="2024-06-07T07:04:53.175" v="7476" actId="1076"/>
        <pc:sldMkLst>
          <pc:docMk/>
          <pc:sldMk cId="1685434811" sldId="298"/>
        </pc:sldMkLst>
        <pc:spChg chg="del">
          <ac:chgData name="Eefje Zeelt" userId="6adf562c-e204-4f0c-a2e3-67b731dd4a32" providerId="ADAL" clId="{E00A59BD-03B8-462D-92DF-A4E4ECC603D7}" dt="2024-06-07T07:04:42.679" v="7472" actId="478"/>
          <ac:spMkLst>
            <pc:docMk/>
            <pc:sldMk cId="1685434811" sldId="298"/>
            <ac:spMk id="2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4:51.006" v="7475" actId="1076"/>
          <ac:spMkLst>
            <pc:docMk/>
            <pc:sldMk cId="1685434811" sldId="298"/>
            <ac:spMk id="3" creationId="{00000000-0000-0000-0000-000000000000}"/>
          </ac:spMkLst>
        </pc:spChg>
        <pc:spChg chg="del">
          <ac:chgData name="Eefje Zeelt" userId="6adf562c-e204-4f0c-a2e3-67b731dd4a32" providerId="ADAL" clId="{E00A59BD-03B8-462D-92DF-A4E4ECC603D7}" dt="2024-06-07T07:04:41.236" v="7471" actId="478"/>
          <ac:spMkLst>
            <pc:docMk/>
            <pc:sldMk cId="1685434811" sldId="298"/>
            <ac:spMk id="4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4:53.175" v="7476" actId="1076"/>
          <ac:spMkLst>
            <pc:docMk/>
            <pc:sldMk cId="1685434811" sldId="298"/>
            <ac:spMk id="5" creationId="{00000000-0000-0000-0000-000000000000}"/>
          </ac:spMkLst>
        </pc:spChg>
      </pc:sldChg>
      <pc:sldChg chg="delSp modSp add mod">
        <pc:chgData name="Eefje Zeelt" userId="6adf562c-e204-4f0c-a2e3-67b731dd4a32" providerId="ADAL" clId="{E00A59BD-03B8-462D-92DF-A4E4ECC603D7}" dt="2024-06-07T07:06:06.914" v="7491" actId="1076"/>
        <pc:sldMkLst>
          <pc:docMk/>
          <pc:sldMk cId="1695370554" sldId="299"/>
        </pc:sldMkLst>
        <pc:spChg chg="del">
          <ac:chgData name="Eefje Zeelt" userId="6adf562c-e204-4f0c-a2e3-67b731dd4a32" providerId="ADAL" clId="{E00A59BD-03B8-462D-92DF-A4E4ECC603D7}" dt="2024-06-07T07:05:54.300" v="7488" actId="478"/>
          <ac:spMkLst>
            <pc:docMk/>
            <pc:sldMk cId="1695370554" sldId="299"/>
            <ac:spMk id="2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6:04.423" v="7490" actId="1076"/>
          <ac:spMkLst>
            <pc:docMk/>
            <pc:sldMk cId="1695370554" sldId="299"/>
            <ac:spMk id="3" creationId="{00000000-0000-0000-0000-000000000000}"/>
          </ac:spMkLst>
        </pc:spChg>
        <pc:spChg chg="del">
          <ac:chgData name="Eefje Zeelt" userId="6adf562c-e204-4f0c-a2e3-67b731dd4a32" providerId="ADAL" clId="{E00A59BD-03B8-462D-92DF-A4E4ECC603D7}" dt="2024-06-07T07:05:53.062" v="7487" actId="478"/>
          <ac:spMkLst>
            <pc:docMk/>
            <pc:sldMk cId="1695370554" sldId="299"/>
            <ac:spMk id="5" creationId="{00000000-0000-0000-0000-000000000000}"/>
          </ac:spMkLst>
        </pc:spChg>
        <pc:spChg chg="mod">
          <ac:chgData name="Eefje Zeelt" userId="6adf562c-e204-4f0c-a2e3-67b731dd4a32" providerId="ADAL" clId="{E00A59BD-03B8-462D-92DF-A4E4ECC603D7}" dt="2024-06-07T07:06:06.914" v="7491" actId="1076"/>
          <ac:spMkLst>
            <pc:docMk/>
            <pc:sldMk cId="1695370554" sldId="299"/>
            <ac:spMk id="6" creationId="{00000000-0000-0000-0000-000000000000}"/>
          </ac:spMkLst>
        </pc:spChg>
      </pc:sldChg>
    </pc:docChg>
  </pc:docChgLst>
  <pc:docChgLst>
    <pc:chgData name="Peter Clijsters" userId="7af79701-7946-4d38-a244-5cd6e6055dc1" providerId="ADAL" clId="{2C2429AE-BD87-DD43-9DEA-90FBCAD3171C}"/>
    <pc:docChg chg="undo custSel addSld delSld modSld sldOrd">
      <pc:chgData name="Peter Clijsters" userId="7af79701-7946-4d38-a244-5cd6e6055dc1" providerId="ADAL" clId="{2C2429AE-BD87-DD43-9DEA-90FBCAD3171C}" dt="2024-06-07T06:17:02.061" v="1598" actId="729"/>
      <pc:docMkLst>
        <pc:docMk/>
      </pc:docMkLst>
      <pc:sldChg chg="addSp delSp modSp mod">
        <pc:chgData name="Peter Clijsters" userId="7af79701-7946-4d38-a244-5cd6e6055dc1" providerId="ADAL" clId="{2C2429AE-BD87-DD43-9DEA-90FBCAD3171C}" dt="2024-06-03T07:05:28.945" v="39" actId="1076"/>
        <pc:sldMkLst>
          <pc:docMk/>
          <pc:sldMk cId="0" sldId="257"/>
        </pc:sldMkLst>
        <pc:spChg chg="del mod">
          <ac:chgData name="Peter Clijsters" userId="7af79701-7946-4d38-a244-5cd6e6055dc1" providerId="ADAL" clId="{2C2429AE-BD87-DD43-9DEA-90FBCAD3171C}" dt="2024-06-03T07:05:24.522" v="38" actId="478"/>
          <ac:spMkLst>
            <pc:docMk/>
            <pc:sldMk cId="0" sldId="257"/>
            <ac:spMk id="3" creationId="{00000000-0000-0000-0000-000000000000}"/>
          </ac:spMkLst>
        </pc:spChg>
        <pc:picChg chg="add mod modCrop">
          <ac:chgData name="Peter Clijsters" userId="7af79701-7946-4d38-a244-5cd6e6055dc1" providerId="ADAL" clId="{2C2429AE-BD87-DD43-9DEA-90FBCAD3171C}" dt="2024-06-03T07:05:28.945" v="39" actId="1076"/>
          <ac:picMkLst>
            <pc:docMk/>
            <pc:sldMk cId="0" sldId="257"/>
            <ac:picMk id="15" creationId="{E24B67C0-314A-3C1A-A2A1-4BE791E85BA2}"/>
          </ac:picMkLst>
        </pc:picChg>
      </pc:sldChg>
      <pc:sldChg chg="addSp modSp mod modShow">
        <pc:chgData name="Peter Clijsters" userId="7af79701-7946-4d38-a244-5cd6e6055dc1" providerId="ADAL" clId="{2C2429AE-BD87-DD43-9DEA-90FBCAD3171C}" dt="2024-06-04T13:14:23.175" v="825" actId="729"/>
        <pc:sldMkLst>
          <pc:docMk/>
          <pc:sldMk cId="0" sldId="260"/>
        </pc:sldMkLst>
        <pc:picChg chg="add mod">
          <ac:chgData name="Peter Clijsters" userId="7af79701-7946-4d38-a244-5cd6e6055dc1" providerId="ADAL" clId="{2C2429AE-BD87-DD43-9DEA-90FBCAD3171C}" dt="2024-06-03T07:14:35.279" v="43" actId="14100"/>
          <ac:picMkLst>
            <pc:docMk/>
            <pc:sldMk cId="0" sldId="260"/>
            <ac:picMk id="10" creationId="{9F71017B-3DD5-3424-7E3A-A29F59A6FD34}"/>
          </ac:picMkLst>
        </pc:picChg>
      </pc:sldChg>
      <pc:sldChg chg="addSp delSp modSp mod">
        <pc:chgData name="Peter Clijsters" userId="7af79701-7946-4d38-a244-5cd6e6055dc1" providerId="ADAL" clId="{2C2429AE-BD87-DD43-9DEA-90FBCAD3171C}" dt="2024-06-04T12:46:41.149" v="790" actId="790"/>
        <pc:sldMkLst>
          <pc:docMk/>
          <pc:sldMk cId="0" sldId="261"/>
        </pc:sldMkLst>
        <pc:spChg chg="mod">
          <ac:chgData name="Peter Clijsters" userId="7af79701-7946-4d38-a244-5cd6e6055dc1" providerId="ADAL" clId="{2C2429AE-BD87-DD43-9DEA-90FBCAD3171C}" dt="2024-06-03T10:56:14.904" v="354" actId="20577"/>
          <ac:spMkLst>
            <pc:docMk/>
            <pc:sldMk cId="0" sldId="261"/>
            <ac:spMk id="8" creationId="{00000000-0000-0000-0000-000000000000}"/>
          </ac:spMkLst>
        </pc:spChg>
        <pc:spChg chg="add del mod">
          <ac:chgData name="Peter Clijsters" userId="7af79701-7946-4d38-a244-5cd6e6055dc1" providerId="ADAL" clId="{2C2429AE-BD87-DD43-9DEA-90FBCAD3171C}" dt="2024-06-03T10:56:09.972" v="341" actId="478"/>
          <ac:spMkLst>
            <pc:docMk/>
            <pc:sldMk cId="0" sldId="261"/>
            <ac:spMk id="11" creationId="{F91414B5-CE5A-013D-ED90-BF68A13B4660}"/>
          </ac:spMkLst>
        </pc:spChg>
        <pc:spChg chg="add del mod">
          <ac:chgData name="Peter Clijsters" userId="7af79701-7946-4d38-a244-5cd6e6055dc1" providerId="ADAL" clId="{2C2429AE-BD87-DD43-9DEA-90FBCAD3171C}" dt="2024-06-03T10:57:43.581" v="364" actId="22"/>
          <ac:spMkLst>
            <pc:docMk/>
            <pc:sldMk cId="0" sldId="261"/>
            <ac:spMk id="13" creationId="{CB8757E9-A954-1539-CAE8-AEC861979F65}"/>
          </ac:spMkLst>
        </pc:spChg>
        <pc:spChg chg="add mod">
          <ac:chgData name="Peter Clijsters" userId="7af79701-7946-4d38-a244-5cd6e6055dc1" providerId="ADAL" clId="{2C2429AE-BD87-DD43-9DEA-90FBCAD3171C}" dt="2024-06-04T12:46:41.149" v="790" actId="790"/>
          <ac:spMkLst>
            <pc:docMk/>
            <pc:sldMk cId="0" sldId="261"/>
            <ac:spMk id="15" creationId="{43F230C4-AB06-90A8-523D-F3CA6A7D5217}"/>
          </ac:spMkLst>
        </pc:spChg>
        <pc:picChg chg="add mod">
          <ac:chgData name="Peter Clijsters" userId="7af79701-7946-4d38-a244-5cd6e6055dc1" providerId="ADAL" clId="{2C2429AE-BD87-DD43-9DEA-90FBCAD3171C}" dt="2024-06-03T10:57:30.886" v="360" actId="1076"/>
          <ac:picMkLst>
            <pc:docMk/>
            <pc:sldMk cId="0" sldId="261"/>
            <ac:picMk id="10" creationId="{0643EF56-C7E0-BAD5-AA5F-2D89D8A1CEFE}"/>
          </ac:picMkLst>
        </pc:picChg>
      </pc:sldChg>
      <pc:sldChg chg="addSp modSp del mod">
        <pc:chgData name="Peter Clijsters" userId="7af79701-7946-4d38-a244-5cd6e6055dc1" providerId="ADAL" clId="{2C2429AE-BD87-DD43-9DEA-90FBCAD3171C}" dt="2024-06-07T06:15:05.103" v="1595" actId="2696"/>
        <pc:sldMkLst>
          <pc:docMk/>
          <pc:sldMk cId="0" sldId="262"/>
        </pc:sldMkLst>
        <pc:spChg chg="mod">
          <ac:chgData name="Peter Clijsters" userId="7af79701-7946-4d38-a244-5cd6e6055dc1" providerId="ADAL" clId="{2C2429AE-BD87-DD43-9DEA-90FBCAD3171C}" dt="2024-06-03T12:41:07.219" v="501" actId="120"/>
          <ac:spMkLst>
            <pc:docMk/>
            <pc:sldMk cId="0" sldId="262"/>
            <ac:spMk id="8" creationId="{00000000-0000-0000-0000-000000000000}"/>
          </ac:spMkLst>
        </pc:spChg>
        <pc:spChg chg="mod">
          <ac:chgData name="Peter Clijsters" userId="7af79701-7946-4d38-a244-5cd6e6055dc1" providerId="ADAL" clId="{2C2429AE-BD87-DD43-9DEA-90FBCAD3171C}" dt="2024-06-03T11:00:41.447" v="426"/>
          <ac:spMkLst>
            <pc:docMk/>
            <pc:sldMk cId="0" sldId="262"/>
            <ac:spMk id="12" creationId="{5257C73D-D362-9BC4-1CD2-7669D2AF5449}"/>
          </ac:spMkLst>
        </pc:spChg>
        <pc:grpChg chg="add mod">
          <ac:chgData name="Peter Clijsters" userId="7af79701-7946-4d38-a244-5cd6e6055dc1" providerId="ADAL" clId="{2C2429AE-BD87-DD43-9DEA-90FBCAD3171C}" dt="2024-06-03T11:00:51.528" v="429" actId="1076"/>
          <ac:grpSpMkLst>
            <pc:docMk/>
            <pc:sldMk cId="0" sldId="262"/>
            <ac:grpSpMk id="10" creationId="{BFE37A93-730B-B670-331F-DC50FC4F54B0}"/>
          </ac:grpSpMkLst>
        </pc:grpChg>
        <pc:picChg chg="mod">
          <ac:chgData name="Peter Clijsters" userId="7af79701-7946-4d38-a244-5cd6e6055dc1" providerId="ADAL" clId="{2C2429AE-BD87-DD43-9DEA-90FBCAD3171C}" dt="2024-06-03T11:00:41.447" v="426"/>
          <ac:picMkLst>
            <pc:docMk/>
            <pc:sldMk cId="0" sldId="262"/>
            <ac:picMk id="11" creationId="{544E48D5-D761-08AD-C20A-F5E2B9292217}"/>
          </ac:picMkLst>
        </pc:picChg>
      </pc:sldChg>
      <pc:sldChg chg="del">
        <pc:chgData name="Peter Clijsters" userId="7af79701-7946-4d38-a244-5cd6e6055dc1" providerId="ADAL" clId="{2C2429AE-BD87-DD43-9DEA-90FBCAD3171C}" dt="2024-06-03T11:01:11.178" v="430" actId="2696"/>
        <pc:sldMkLst>
          <pc:docMk/>
          <pc:sldMk cId="0" sldId="263"/>
        </pc:sldMkLst>
      </pc:sldChg>
      <pc:sldChg chg="del">
        <pc:chgData name="Peter Clijsters" userId="7af79701-7946-4d38-a244-5cd6e6055dc1" providerId="ADAL" clId="{2C2429AE-BD87-DD43-9DEA-90FBCAD3171C}" dt="2024-06-03T11:01:11.186" v="431" actId="2696"/>
        <pc:sldMkLst>
          <pc:docMk/>
          <pc:sldMk cId="0" sldId="264"/>
        </pc:sldMkLst>
      </pc:sldChg>
      <pc:sldChg chg="del">
        <pc:chgData name="Peter Clijsters" userId="7af79701-7946-4d38-a244-5cd6e6055dc1" providerId="ADAL" clId="{2C2429AE-BD87-DD43-9DEA-90FBCAD3171C}" dt="2024-06-03T11:01:11.193" v="432" actId="2696"/>
        <pc:sldMkLst>
          <pc:docMk/>
          <pc:sldMk cId="0" sldId="265"/>
        </pc:sldMkLst>
      </pc:sldChg>
      <pc:sldChg chg="addSp delSp modSp mod">
        <pc:chgData name="Peter Clijsters" userId="7af79701-7946-4d38-a244-5cd6e6055dc1" providerId="ADAL" clId="{2C2429AE-BD87-DD43-9DEA-90FBCAD3171C}" dt="2024-06-03T13:04:09.665" v="659"/>
        <pc:sldMkLst>
          <pc:docMk/>
          <pc:sldMk cId="0" sldId="267"/>
        </pc:sldMkLst>
        <pc:spChg chg="del">
          <ac:chgData name="Peter Clijsters" userId="7af79701-7946-4d38-a244-5cd6e6055dc1" providerId="ADAL" clId="{2C2429AE-BD87-DD43-9DEA-90FBCAD3171C}" dt="2024-06-03T12:19:37.120" v="439" actId="478"/>
          <ac:spMkLst>
            <pc:docMk/>
            <pc:sldMk cId="0" sldId="267"/>
            <ac:spMk id="2" creationId="{00000000-0000-0000-0000-000000000000}"/>
          </ac:spMkLst>
        </pc:spChg>
        <pc:spChg chg="del">
          <ac:chgData name="Peter Clijsters" userId="7af79701-7946-4d38-a244-5cd6e6055dc1" providerId="ADAL" clId="{2C2429AE-BD87-DD43-9DEA-90FBCAD3171C}" dt="2024-06-03T12:19:35.704" v="438" actId="478"/>
          <ac:spMkLst>
            <pc:docMk/>
            <pc:sldMk cId="0" sldId="267"/>
            <ac:spMk id="8" creationId="{00000000-0000-0000-0000-000000000000}"/>
          </ac:spMkLst>
        </pc:spChg>
        <pc:spChg chg="add mod">
          <ac:chgData name="Peter Clijsters" userId="7af79701-7946-4d38-a244-5cd6e6055dc1" providerId="ADAL" clId="{2C2429AE-BD87-DD43-9DEA-90FBCAD3171C}" dt="2024-06-03T12:21:29.393" v="459" actId="1076"/>
          <ac:spMkLst>
            <pc:docMk/>
            <pc:sldMk cId="0" sldId="267"/>
            <ac:spMk id="10" creationId="{BFBD1E6B-C44A-34B2-B701-59B35CF69D87}"/>
          </ac:spMkLst>
        </pc:spChg>
        <pc:spChg chg="mod topLvl">
          <ac:chgData name="Peter Clijsters" userId="7af79701-7946-4d38-a244-5cd6e6055dc1" providerId="ADAL" clId="{2C2429AE-BD87-DD43-9DEA-90FBCAD3171C}" dt="2024-06-03T12:21:17.112" v="456" actId="14100"/>
          <ac:spMkLst>
            <pc:docMk/>
            <pc:sldMk cId="0" sldId="267"/>
            <ac:spMk id="12" creationId="{5A3C03FD-C69E-31BA-1232-3F2BE89A6C8A}"/>
          </ac:spMkLst>
        </pc:spChg>
        <pc:spChg chg="add mod">
          <ac:chgData name="Peter Clijsters" userId="7af79701-7946-4d38-a244-5cd6e6055dc1" providerId="ADAL" clId="{2C2429AE-BD87-DD43-9DEA-90FBCAD3171C}" dt="2024-06-03T12:20:39.145" v="452" actId="1076"/>
          <ac:spMkLst>
            <pc:docMk/>
            <pc:sldMk cId="0" sldId="267"/>
            <ac:spMk id="14" creationId="{BFD433D1-63F0-9CDF-CDE7-948220C98BA2}"/>
          </ac:spMkLst>
        </pc:spChg>
        <pc:grpChg chg="add del mod">
          <ac:chgData name="Peter Clijsters" userId="7af79701-7946-4d38-a244-5cd6e6055dc1" providerId="ADAL" clId="{2C2429AE-BD87-DD43-9DEA-90FBCAD3171C}" dt="2024-06-03T12:21:05.904" v="455" actId="165"/>
          <ac:grpSpMkLst>
            <pc:docMk/>
            <pc:sldMk cId="0" sldId="267"/>
            <ac:grpSpMk id="11" creationId="{6DF62D14-E753-A417-3BB6-490C2E568BB8}"/>
          </ac:grpSpMkLst>
        </pc:grpChg>
        <pc:picChg chg="add del mod">
          <ac:chgData name="Peter Clijsters" userId="7af79701-7946-4d38-a244-5cd6e6055dc1" providerId="ADAL" clId="{2C2429AE-BD87-DD43-9DEA-90FBCAD3171C}" dt="2024-06-03T13:04:09.355" v="658" actId="478"/>
          <ac:picMkLst>
            <pc:docMk/>
            <pc:sldMk cId="0" sldId="267"/>
            <ac:picMk id="15" creationId="{052785B1-5EA5-3D0D-154C-2E835F800AB3}"/>
          </ac:picMkLst>
        </pc:picChg>
        <pc:picChg chg="add mod">
          <ac:chgData name="Peter Clijsters" userId="7af79701-7946-4d38-a244-5cd6e6055dc1" providerId="ADAL" clId="{2C2429AE-BD87-DD43-9DEA-90FBCAD3171C}" dt="2024-06-03T13:04:09.665" v="659"/>
          <ac:picMkLst>
            <pc:docMk/>
            <pc:sldMk cId="0" sldId="267"/>
            <ac:picMk id="17" creationId="{2E16450A-A173-3E6C-FBAA-9EE4B561C111}"/>
          </ac:picMkLst>
        </pc:picChg>
        <pc:cxnChg chg="del mod topLvl">
          <ac:chgData name="Peter Clijsters" userId="7af79701-7946-4d38-a244-5cd6e6055dc1" providerId="ADAL" clId="{2C2429AE-BD87-DD43-9DEA-90FBCAD3171C}" dt="2024-06-03T12:21:55.247" v="462" actId="478"/>
          <ac:cxnSpMkLst>
            <pc:docMk/>
            <pc:sldMk cId="0" sldId="267"/>
            <ac:cxnSpMk id="13" creationId="{978BC406-F633-110E-BC6D-E7F9AC8347C3}"/>
          </ac:cxnSpMkLst>
        </pc:cxnChg>
      </pc:sldChg>
      <pc:sldChg chg="addSp delSp modSp mod">
        <pc:chgData name="Peter Clijsters" userId="7af79701-7946-4d38-a244-5cd6e6055dc1" providerId="ADAL" clId="{2C2429AE-BD87-DD43-9DEA-90FBCAD3171C}" dt="2024-06-03T12:43:02.755" v="521" actId="165"/>
        <pc:sldMkLst>
          <pc:docMk/>
          <pc:sldMk cId="0" sldId="268"/>
        </pc:sldMkLst>
        <pc:spChg chg="mod">
          <ac:chgData name="Peter Clijsters" userId="7af79701-7946-4d38-a244-5cd6e6055dc1" providerId="ADAL" clId="{2C2429AE-BD87-DD43-9DEA-90FBCAD3171C}" dt="2024-06-03T12:41:01.304" v="500" actId="120"/>
          <ac:spMkLst>
            <pc:docMk/>
            <pc:sldMk cId="0" sldId="268"/>
            <ac:spMk id="8" creationId="{00000000-0000-0000-0000-000000000000}"/>
          </ac:spMkLst>
        </pc:spChg>
        <pc:spChg chg="mod topLvl">
          <ac:chgData name="Peter Clijsters" userId="7af79701-7946-4d38-a244-5cd6e6055dc1" providerId="ADAL" clId="{2C2429AE-BD87-DD43-9DEA-90FBCAD3171C}" dt="2024-06-03T12:43:02.755" v="521" actId="165"/>
          <ac:spMkLst>
            <pc:docMk/>
            <pc:sldMk cId="0" sldId="268"/>
            <ac:spMk id="13" creationId="{D7E2E1DB-1736-5CC4-4CE7-5417872C0BD5}"/>
          </ac:spMkLst>
        </pc:spChg>
        <pc:spChg chg="mod topLvl">
          <ac:chgData name="Peter Clijsters" userId="7af79701-7946-4d38-a244-5cd6e6055dc1" providerId="ADAL" clId="{2C2429AE-BD87-DD43-9DEA-90FBCAD3171C}" dt="2024-06-03T12:43:02.755" v="521" actId="165"/>
          <ac:spMkLst>
            <pc:docMk/>
            <pc:sldMk cId="0" sldId="268"/>
            <ac:spMk id="14" creationId="{72AA1CAB-3C07-492B-2061-7111C49F16AE}"/>
          </ac:spMkLst>
        </pc:spChg>
        <pc:grpChg chg="add del mod">
          <ac:chgData name="Peter Clijsters" userId="7af79701-7946-4d38-a244-5cd6e6055dc1" providerId="ADAL" clId="{2C2429AE-BD87-DD43-9DEA-90FBCAD3171C}" dt="2024-06-03T12:43:02.755" v="521" actId="165"/>
          <ac:grpSpMkLst>
            <pc:docMk/>
            <pc:sldMk cId="0" sldId="268"/>
            <ac:grpSpMk id="11" creationId="{58ACD291-E291-D22D-31F0-2E2E728D87CF}"/>
          </ac:grpSpMkLst>
        </pc:grpChg>
        <pc:picChg chg="add mod">
          <ac:chgData name="Peter Clijsters" userId="7af79701-7946-4d38-a244-5cd6e6055dc1" providerId="ADAL" clId="{2C2429AE-BD87-DD43-9DEA-90FBCAD3171C}" dt="2024-06-03T12:42:00.500" v="506" actId="1076"/>
          <ac:picMkLst>
            <pc:docMk/>
            <pc:sldMk cId="0" sldId="268"/>
            <ac:picMk id="10" creationId="{DEEE1DBA-7305-EFF2-26AC-23DFC262A40E}"/>
          </ac:picMkLst>
        </pc:picChg>
        <pc:picChg chg="del mod">
          <ac:chgData name="Peter Clijsters" userId="7af79701-7946-4d38-a244-5cd6e6055dc1" providerId="ADAL" clId="{2C2429AE-BD87-DD43-9DEA-90FBCAD3171C}" dt="2024-06-03T12:42:03.921" v="507" actId="478"/>
          <ac:picMkLst>
            <pc:docMk/>
            <pc:sldMk cId="0" sldId="268"/>
            <ac:picMk id="12" creationId="{48FD099F-205A-E9EC-75F5-C9A102387D9F}"/>
          </ac:picMkLst>
        </pc:picChg>
      </pc:sldChg>
      <pc:sldChg chg="addSp modSp mod ord">
        <pc:chgData name="Peter Clijsters" userId="7af79701-7946-4d38-a244-5cd6e6055dc1" providerId="ADAL" clId="{2C2429AE-BD87-DD43-9DEA-90FBCAD3171C}" dt="2024-06-07T06:16:07.933" v="1596" actId="20578"/>
        <pc:sldMkLst>
          <pc:docMk/>
          <pc:sldMk cId="0" sldId="269"/>
        </pc:sldMkLst>
        <pc:spChg chg="mod">
          <ac:chgData name="Peter Clijsters" userId="7af79701-7946-4d38-a244-5cd6e6055dc1" providerId="ADAL" clId="{2C2429AE-BD87-DD43-9DEA-90FBCAD3171C}" dt="2024-06-03T12:44:48.383" v="563" actId="120"/>
          <ac:spMkLst>
            <pc:docMk/>
            <pc:sldMk cId="0" sldId="269"/>
            <ac:spMk id="8" creationId="{00000000-0000-0000-0000-000000000000}"/>
          </ac:spMkLst>
        </pc:spChg>
        <pc:spChg chg="add mod">
          <ac:chgData name="Peter Clijsters" userId="7af79701-7946-4d38-a244-5cd6e6055dc1" providerId="ADAL" clId="{2C2429AE-BD87-DD43-9DEA-90FBCAD3171C}" dt="2024-06-03T12:44:12.858" v="526" actId="1076"/>
          <ac:spMkLst>
            <pc:docMk/>
            <pc:sldMk cId="0" sldId="269"/>
            <ac:spMk id="12" creationId="{DB57FE4B-8D54-5041-195D-DBA662B654A6}"/>
          </ac:spMkLst>
        </pc:spChg>
        <pc:spChg chg="add mod">
          <ac:chgData name="Peter Clijsters" userId="7af79701-7946-4d38-a244-5cd6e6055dc1" providerId="ADAL" clId="{2C2429AE-BD87-DD43-9DEA-90FBCAD3171C}" dt="2024-06-03T12:44:12.858" v="526" actId="1076"/>
          <ac:spMkLst>
            <pc:docMk/>
            <pc:sldMk cId="0" sldId="269"/>
            <ac:spMk id="13" creationId="{471A388F-B23E-A0D3-812C-E929EC0EAB15}"/>
          </ac:spMkLst>
        </pc:spChg>
        <pc:spChg chg="add mod">
          <ac:chgData name="Peter Clijsters" userId="7af79701-7946-4d38-a244-5cd6e6055dc1" providerId="ADAL" clId="{2C2429AE-BD87-DD43-9DEA-90FBCAD3171C}" dt="2024-06-03T12:44:12.858" v="526" actId="1076"/>
          <ac:spMkLst>
            <pc:docMk/>
            <pc:sldMk cId="0" sldId="269"/>
            <ac:spMk id="14" creationId="{2CB6FEE6-75F9-2E17-98CE-468960EF273A}"/>
          </ac:spMkLst>
        </pc:spChg>
        <pc:spChg chg="add mod">
          <ac:chgData name="Peter Clijsters" userId="7af79701-7946-4d38-a244-5cd6e6055dc1" providerId="ADAL" clId="{2C2429AE-BD87-DD43-9DEA-90FBCAD3171C}" dt="2024-06-03T12:44:12.858" v="526" actId="1076"/>
          <ac:spMkLst>
            <pc:docMk/>
            <pc:sldMk cId="0" sldId="269"/>
            <ac:spMk id="15" creationId="{80DAA5A8-6BCC-B911-E1B6-8DD0EA983DCC}"/>
          </ac:spMkLst>
        </pc:spChg>
        <pc:spChg chg="add mod">
          <ac:chgData name="Peter Clijsters" userId="7af79701-7946-4d38-a244-5cd6e6055dc1" providerId="ADAL" clId="{2C2429AE-BD87-DD43-9DEA-90FBCAD3171C}" dt="2024-06-03T12:44:12.858" v="526" actId="1076"/>
          <ac:spMkLst>
            <pc:docMk/>
            <pc:sldMk cId="0" sldId="269"/>
            <ac:spMk id="16" creationId="{40445C62-2A04-C0CF-6B3D-A8D2079B7607}"/>
          </ac:spMkLst>
        </pc:spChg>
        <pc:spChg chg="add mod">
          <ac:chgData name="Peter Clijsters" userId="7af79701-7946-4d38-a244-5cd6e6055dc1" providerId="ADAL" clId="{2C2429AE-BD87-DD43-9DEA-90FBCAD3171C}" dt="2024-06-03T12:44:12.858" v="526" actId="1076"/>
          <ac:spMkLst>
            <pc:docMk/>
            <pc:sldMk cId="0" sldId="269"/>
            <ac:spMk id="17" creationId="{50B209E6-1AF7-8527-3B8E-C1802F6BCA8F}"/>
          </ac:spMkLst>
        </pc:spChg>
        <pc:picChg chg="add mod">
          <ac:chgData name="Peter Clijsters" userId="7af79701-7946-4d38-a244-5cd6e6055dc1" providerId="ADAL" clId="{2C2429AE-BD87-DD43-9DEA-90FBCAD3171C}" dt="2024-06-03T12:44:12.858" v="526" actId="1076"/>
          <ac:picMkLst>
            <pc:docMk/>
            <pc:sldMk cId="0" sldId="269"/>
            <ac:picMk id="10" creationId="{E6E1951B-9AF8-69A1-5752-D989844D1CC6}"/>
          </ac:picMkLst>
        </pc:picChg>
        <pc:picChg chg="add mod">
          <ac:chgData name="Peter Clijsters" userId="7af79701-7946-4d38-a244-5cd6e6055dc1" providerId="ADAL" clId="{2C2429AE-BD87-DD43-9DEA-90FBCAD3171C}" dt="2024-06-03T12:44:12.858" v="526" actId="1076"/>
          <ac:picMkLst>
            <pc:docMk/>
            <pc:sldMk cId="0" sldId="269"/>
            <ac:picMk id="11" creationId="{3DBCF6B4-AA16-0807-4450-4DD02048A0D1}"/>
          </ac:picMkLst>
        </pc:picChg>
        <pc:picChg chg="add mod">
          <ac:chgData name="Peter Clijsters" userId="7af79701-7946-4d38-a244-5cd6e6055dc1" providerId="ADAL" clId="{2C2429AE-BD87-DD43-9DEA-90FBCAD3171C}" dt="2024-06-03T12:44:12.858" v="526" actId="1076"/>
          <ac:picMkLst>
            <pc:docMk/>
            <pc:sldMk cId="0" sldId="269"/>
            <ac:picMk id="18" creationId="{392DFFAA-0A06-55DC-CA2B-B6C5B8C144FE}"/>
          </ac:picMkLst>
        </pc:picChg>
        <pc:picChg chg="add mod">
          <ac:chgData name="Peter Clijsters" userId="7af79701-7946-4d38-a244-5cd6e6055dc1" providerId="ADAL" clId="{2C2429AE-BD87-DD43-9DEA-90FBCAD3171C}" dt="2024-06-03T12:44:30.328" v="531" actId="1076"/>
          <ac:picMkLst>
            <pc:docMk/>
            <pc:sldMk cId="0" sldId="269"/>
            <ac:picMk id="19" creationId="{1446532B-065A-194A-54A6-28F53313A067}"/>
          </ac:picMkLst>
        </pc:picChg>
      </pc:sldChg>
      <pc:sldChg chg="addSp modSp mod">
        <pc:chgData name="Peter Clijsters" userId="7af79701-7946-4d38-a244-5cd6e6055dc1" providerId="ADAL" clId="{2C2429AE-BD87-DD43-9DEA-90FBCAD3171C}" dt="2024-06-03T12:50:31.860" v="576" actId="1076"/>
        <pc:sldMkLst>
          <pc:docMk/>
          <pc:sldMk cId="0" sldId="270"/>
        </pc:sldMkLst>
        <pc:spChg chg="mod">
          <ac:chgData name="Peter Clijsters" userId="7af79701-7946-4d38-a244-5cd6e6055dc1" providerId="ADAL" clId="{2C2429AE-BD87-DD43-9DEA-90FBCAD3171C}" dt="2024-06-03T12:49:55.101" v="571" actId="120"/>
          <ac:spMkLst>
            <pc:docMk/>
            <pc:sldMk cId="0" sldId="270"/>
            <ac:spMk id="8" creationId="{00000000-0000-0000-0000-000000000000}"/>
          </ac:spMkLst>
        </pc:spChg>
        <pc:picChg chg="add mod">
          <ac:chgData name="Peter Clijsters" userId="7af79701-7946-4d38-a244-5cd6e6055dc1" providerId="ADAL" clId="{2C2429AE-BD87-DD43-9DEA-90FBCAD3171C}" dt="2024-06-03T12:49:16.056" v="564"/>
          <ac:picMkLst>
            <pc:docMk/>
            <pc:sldMk cId="0" sldId="270"/>
            <ac:picMk id="10" creationId="{4110ECDD-0A35-E6DA-29E8-01DAAC9B577E}"/>
          </ac:picMkLst>
        </pc:picChg>
        <pc:picChg chg="add mod">
          <ac:chgData name="Peter Clijsters" userId="7af79701-7946-4d38-a244-5cd6e6055dc1" providerId="ADAL" clId="{2C2429AE-BD87-DD43-9DEA-90FBCAD3171C}" dt="2024-06-03T12:49:59.362" v="572" actId="1076"/>
          <ac:picMkLst>
            <pc:docMk/>
            <pc:sldMk cId="0" sldId="270"/>
            <ac:picMk id="11" creationId="{97F4AD26-6239-05CF-0B3C-B384A86AC60A}"/>
          </ac:picMkLst>
        </pc:picChg>
        <pc:picChg chg="add mod">
          <ac:chgData name="Peter Clijsters" userId="7af79701-7946-4d38-a244-5cd6e6055dc1" providerId="ADAL" clId="{2C2429AE-BD87-DD43-9DEA-90FBCAD3171C}" dt="2024-06-03T12:50:31.860" v="576" actId="1076"/>
          <ac:picMkLst>
            <pc:docMk/>
            <pc:sldMk cId="0" sldId="270"/>
            <ac:picMk id="12" creationId="{F9751A48-97A8-618B-05DF-54B8F8EB75FF}"/>
          </ac:picMkLst>
        </pc:picChg>
      </pc:sldChg>
      <pc:sldChg chg="addSp modSp mod">
        <pc:chgData name="Peter Clijsters" userId="7af79701-7946-4d38-a244-5cd6e6055dc1" providerId="ADAL" clId="{2C2429AE-BD87-DD43-9DEA-90FBCAD3171C}" dt="2024-06-03T12:51:28.866" v="599" actId="120"/>
        <pc:sldMkLst>
          <pc:docMk/>
          <pc:sldMk cId="0" sldId="271"/>
        </pc:sldMkLst>
        <pc:spChg chg="mod">
          <ac:chgData name="Peter Clijsters" userId="7af79701-7946-4d38-a244-5cd6e6055dc1" providerId="ADAL" clId="{2C2429AE-BD87-DD43-9DEA-90FBCAD3171C}" dt="2024-06-03T12:51:28.866" v="599" actId="120"/>
          <ac:spMkLst>
            <pc:docMk/>
            <pc:sldMk cId="0" sldId="271"/>
            <ac:spMk id="8" creationId="{00000000-0000-0000-0000-000000000000}"/>
          </ac:spMkLst>
        </pc:spChg>
        <pc:picChg chg="add mod">
          <ac:chgData name="Peter Clijsters" userId="7af79701-7946-4d38-a244-5cd6e6055dc1" providerId="ADAL" clId="{2C2429AE-BD87-DD43-9DEA-90FBCAD3171C}" dt="2024-06-03T12:51:17.767" v="580" actId="1076"/>
          <ac:picMkLst>
            <pc:docMk/>
            <pc:sldMk cId="0" sldId="271"/>
            <ac:picMk id="10" creationId="{3F2644CD-902A-0899-1226-9DC26ACFC32C}"/>
          </ac:picMkLst>
        </pc:picChg>
      </pc:sldChg>
      <pc:sldChg chg="modSp add mod">
        <pc:chgData name="Peter Clijsters" userId="7af79701-7946-4d38-a244-5cd6e6055dc1" providerId="ADAL" clId="{2C2429AE-BD87-DD43-9DEA-90FBCAD3171C}" dt="2024-06-03T07:06:32.717" v="41" actId="27636"/>
        <pc:sldMkLst>
          <pc:docMk/>
          <pc:sldMk cId="3426987059" sldId="286"/>
        </pc:sldMkLst>
        <pc:spChg chg="mod">
          <ac:chgData name="Peter Clijsters" userId="7af79701-7946-4d38-a244-5cd6e6055dc1" providerId="ADAL" clId="{2C2429AE-BD87-DD43-9DEA-90FBCAD3171C}" dt="2024-06-03T07:06:32.717" v="41" actId="27636"/>
          <ac:spMkLst>
            <pc:docMk/>
            <pc:sldMk cId="3426987059" sldId="286"/>
            <ac:spMk id="3" creationId="{A1D07C56-D089-4496-99D1-C0A66088738E}"/>
          </ac:spMkLst>
        </pc:spChg>
      </pc:sldChg>
      <pc:sldChg chg="delSp modSp add mod ord">
        <pc:chgData name="Peter Clijsters" userId="7af79701-7946-4d38-a244-5cd6e6055dc1" providerId="ADAL" clId="{2C2429AE-BD87-DD43-9DEA-90FBCAD3171C}" dt="2024-06-07T06:14:52.557" v="1594" actId="20577"/>
        <pc:sldMkLst>
          <pc:docMk/>
          <pc:sldMk cId="2861774625" sldId="287"/>
        </pc:sldMkLst>
        <pc:spChg chg="mod">
          <ac:chgData name="Peter Clijsters" userId="7af79701-7946-4d38-a244-5cd6e6055dc1" providerId="ADAL" clId="{2C2429AE-BD87-DD43-9DEA-90FBCAD3171C}" dt="2024-06-07T06:14:52.557" v="1594" actId="20577"/>
          <ac:spMkLst>
            <pc:docMk/>
            <pc:sldMk cId="2861774625" sldId="287"/>
            <ac:spMk id="11" creationId="{F91414B5-CE5A-013D-ED90-BF68A13B4660}"/>
          </ac:spMkLst>
        </pc:spChg>
        <pc:picChg chg="del">
          <ac:chgData name="Peter Clijsters" userId="7af79701-7946-4d38-a244-5cd6e6055dc1" providerId="ADAL" clId="{2C2429AE-BD87-DD43-9DEA-90FBCAD3171C}" dt="2024-06-03T10:59:30.913" v="400" actId="478"/>
          <ac:picMkLst>
            <pc:docMk/>
            <pc:sldMk cId="2861774625" sldId="287"/>
            <ac:picMk id="10" creationId="{0643EF56-C7E0-BAD5-AA5F-2D89D8A1CEFE}"/>
          </ac:picMkLst>
        </pc:picChg>
      </pc:sldChg>
      <pc:sldChg chg="addSp modSp add mod modShow">
        <pc:chgData name="Peter Clijsters" userId="7af79701-7946-4d38-a244-5cd6e6055dc1" providerId="ADAL" clId="{2C2429AE-BD87-DD43-9DEA-90FBCAD3171C}" dt="2024-06-07T06:16:37.654" v="1597" actId="729"/>
        <pc:sldMkLst>
          <pc:docMk/>
          <pc:sldMk cId="2129808614" sldId="288"/>
        </pc:sldMkLst>
        <pc:spChg chg="mod">
          <ac:chgData name="Peter Clijsters" userId="7af79701-7946-4d38-a244-5cd6e6055dc1" providerId="ADAL" clId="{2C2429AE-BD87-DD43-9DEA-90FBCAD3171C}" dt="2024-06-03T13:04:49.187" v="683" actId="120"/>
          <ac:spMkLst>
            <pc:docMk/>
            <pc:sldMk cId="2129808614" sldId="288"/>
            <ac:spMk id="8" creationId="{00000000-0000-0000-0000-000000000000}"/>
          </ac:spMkLst>
        </pc:spChg>
        <pc:picChg chg="add mod">
          <ac:chgData name="Peter Clijsters" userId="7af79701-7946-4d38-a244-5cd6e6055dc1" providerId="ADAL" clId="{2C2429AE-BD87-DD43-9DEA-90FBCAD3171C}" dt="2024-06-03T12:51:57.167" v="604" actId="1076"/>
          <ac:picMkLst>
            <pc:docMk/>
            <pc:sldMk cId="2129808614" sldId="288"/>
            <ac:picMk id="10" creationId="{B7EC19E7-A72F-90FF-AB85-B8F744FFBD73}"/>
          </ac:picMkLst>
        </pc:picChg>
      </pc:sldChg>
      <pc:sldChg chg="addSp modSp add mod modShow">
        <pc:chgData name="Peter Clijsters" userId="7af79701-7946-4d38-a244-5cd6e6055dc1" providerId="ADAL" clId="{2C2429AE-BD87-DD43-9DEA-90FBCAD3171C}" dt="2024-06-07T06:17:02.061" v="1598" actId="729"/>
        <pc:sldMkLst>
          <pc:docMk/>
          <pc:sldMk cId="546091489" sldId="289"/>
        </pc:sldMkLst>
        <pc:spChg chg="mod">
          <ac:chgData name="Peter Clijsters" userId="7af79701-7946-4d38-a244-5cd6e6055dc1" providerId="ADAL" clId="{2C2429AE-BD87-DD43-9DEA-90FBCAD3171C}" dt="2024-06-03T13:35:02.081" v="748" actId="20577"/>
          <ac:spMkLst>
            <pc:docMk/>
            <pc:sldMk cId="546091489" sldId="289"/>
            <ac:spMk id="8" creationId="{00000000-0000-0000-0000-000000000000}"/>
          </ac:spMkLst>
        </pc:spChg>
        <pc:picChg chg="add mod">
          <ac:chgData name="Peter Clijsters" userId="7af79701-7946-4d38-a244-5cd6e6055dc1" providerId="ADAL" clId="{2C2429AE-BD87-DD43-9DEA-90FBCAD3171C}" dt="2024-06-03T13:35:12.071" v="752" actId="1076"/>
          <ac:picMkLst>
            <pc:docMk/>
            <pc:sldMk cId="546091489" sldId="289"/>
            <ac:picMk id="10" creationId="{43D8523D-57AC-1306-A215-57731745F1B9}"/>
          </ac:picMkLst>
        </pc:picChg>
      </pc:sldChg>
      <pc:sldChg chg="addSp modSp add mod ord">
        <pc:chgData name="Peter Clijsters" userId="7af79701-7946-4d38-a244-5cd6e6055dc1" providerId="ADAL" clId="{2C2429AE-BD87-DD43-9DEA-90FBCAD3171C}" dt="2024-06-07T05:58:15.239" v="832" actId="1076"/>
        <pc:sldMkLst>
          <pc:docMk/>
          <pc:sldMk cId="2858481334" sldId="290"/>
        </pc:sldMkLst>
        <pc:spChg chg="mod">
          <ac:chgData name="Peter Clijsters" userId="7af79701-7946-4d38-a244-5cd6e6055dc1" providerId="ADAL" clId="{2C2429AE-BD87-DD43-9DEA-90FBCAD3171C}" dt="2024-06-03T12:56:19.430" v="634" actId="120"/>
          <ac:spMkLst>
            <pc:docMk/>
            <pc:sldMk cId="2858481334" sldId="290"/>
            <ac:spMk id="8" creationId="{00000000-0000-0000-0000-000000000000}"/>
          </ac:spMkLst>
        </pc:spChg>
        <pc:spChg chg="add mod">
          <ac:chgData name="Peter Clijsters" userId="7af79701-7946-4d38-a244-5cd6e6055dc1" providerId="ADAL" clId="{2C2429AE-BD87-DD43-9DEA-90FBCAD3171C}" dt="2024-06-03T12:56:34.429" v="638"/>
          <ac:spMkLst>
            <pc:docMk/>
            <pc:sldMk cId="2858481334" sldId="290"/>
            <ac:spMk id="10" creationId="{E4D6B21D-1DED-A5B3-DA76-597551F58F77}"/>
          </ac:spMkLst>
        </pc:spChg>
        <pc:spChg chg="add mod">
          <ac:chgData name="Peter Clijsters" userId="7af79701-7946-4d38-a244-5cd6e6055dc1" providerId="ADAL" clId="{2C2429AE-BD87-DD43-9DEA-90FBCAD3171C}" dt="2024-06-03T12:57:00.078" v="644" actId="1076"/>
          <ac:spMkLst>
            <pc:docMk/>
            <pc:sldMk cId="2858481334" sldId="290"/>
            <ac:spMk id="11" creationId="{4970C8C2-CB89-29E2-6BA5-1A2A5473ECE5}"/>
          </ac:spMkLst>
        </pc:spChg>
        <pc:picChg chg="add mod">
          <ac:chgData name="Peter Clijsters" userId="7af79701-7946-4d38-a244-5cd6e6055dc1" providerId="ADAL" clId="{2C2429AE-BD87-DD43-9DEA-90FBCAD3171C}" dt="2024-06-07T05:58:11.305" v="831" actId="1076"/>
          <ac:picMkLst>
            <pc:docMk/>
            <pc:sldMk cId="2858481334" sldId="290"/>
            <ac:picMk id="12" creationId="{39FC76BB-847B-10A8-298F-8D8180690270}"/>
          </ac:picMkLst>
        </pc:picChg>
        <pc:picChg chg="add mod">
          <ac:chgData name="Peter Clijsters" userId="7af79701-7946-4d38-a244-5cd6e6055dc1" providerId="ADAL" clId="{2C2429AE-BD87-DD43-9DEA-90FBCAD3171C}" dt="2024-06-03T12:58:12.170" v="657" actId="1076"/>
          <ac:picMkLst>
            <pc:docMk/>
            <pc:sldMk cId="2858481334" sldId="290"/>
            <ac:picMk id="13" creationId="{486F8FAD-27EC-FF19-EB3B-062C4BD82110}"/>
          </ac:picMkLst>
        </pc:picChg>
        <pc:picChg chg="add mod">
          <ac:chgData name="Peter Clijsters" userId="7af79701-7946-4d38-a244-5cd6e6055dc1" providerId="ADAL" clId="{2C2429AE-BD87-DD43-9DEA-90FBCAD3171C}" dt="2024-06-03T12:58:12.170" v="657" actId="1076"/>
          <ac:picMkLst>
            <pc:docMk/>
            <pc:sldMk cId="2858481334" sldId="290"/>
            <ac:picMk id="14" creationId="{DC0EDDED-AB8C-3B48-F9AB-83A0B99F08A0}"/>
          </ac:picMkLst>
        </pc:picChg>
        <pc:picChg chg="add mod">
          <ac:chgData name="Peter Clijsters" userId="7af79701-7946-4d38-a244-5cd6e6055dc1" providerId="ADAL" clId="{2C2429AE-BD87-DD43-9DEA-90FBCAD3171C}" dt="2024-06-03T12:58:12.170" v="657" actId="1076"/>
          <ac:picMkLst>
            <pc:docMk/>
            <pc:sldMk cId="2858481334" sldId="290"/>
            <ac:picMk id="15" creationId="{FD9ACB1A-02B7-C0A5-FEBA-A89B560F7020}"/>
          </ac:picMkLst>
        </pc:picChg>
        <pc:picChg chg="add mod">
          <ac:chgData name="Peter Clijsters" userId="7af79701-7946-4d38-a244-5cd6e6055dc1" providerId="ADAL" clId="{2C2429AE-BD87-DD43-9DEA-90FBCAD3171C}" dt="2024-06-03T12:58:12.170" v="657" actId="1076"/>
          <ac:picMkLst>
            <pc:docMk/>
            <pc:sldMk cId="2858481334" sldId="290"/>
            <ac:picMk id="16" creationId="{C375A8EA-A06E-8E52-5FE3-8599FCF11E4F}"/>
          </ac:picMkLst>
        </pc:picChg>
        <pc:picChg chg="add mod">
          <ac:chgData name="Peter Clijsters" userId="7af79701-7946-4d38-a244-5cd6e6055dc1" providerId="ADAL" clId="{2C2429AE-BD87-DD43-9DEA-90FBCAD3171C}" dt="2024-06-03T12:58:12.170" v="657" actId="1076"/>
          <ac:picMkLst>
            <pc:docMk/>
            <pc:sldMk cId="2858481334" sldId="290"/>
            <ac:picMk id="17" creationId="{3063A4B5-3A96-A0A1-34A0-0B0733F37D7B}"/>
          </ac:picMkLst>
        </pc:picChg>
        <pc:picChg chg="add mod">
          <ac:chgData name="Peter Clijsters" userId="7af79701-7946-4d38-a244-5cd6e6055dc1" providerId="ADAL" clId="{2C2429AE-BD87-DD43-9DEA-90FBCAD3171C}" dt="2024-06-07T05:58:15.239" v="832" actId="1076"/>
          <ac:picMkLst>
            <pc:docMk/>
            <pc:sldMk cId="2858481334" sldId="290"/>
            <ac:picMk id="19" creationId="{FC103BB8-E731-6C0E-7C80-1DD6E0CFB10D}"/>
          </ac:picMkLst>
        </pc:picChg>
      </pc:sldChg>
      <pc:sldChg chg="addSp delSp modSp add mod modShow">
        <pc:chgData name="Peter Clijsters" userId="7af79701-7946-4d38-a244-5cd6e6055dc1" providerId="ADAL" clId="{2C2429AE-BD87-DD43-9DEA-90FBCAD3171C}" dt="2024-06-07T06:17:02.061" v="1598" actId="729"/>
        <pc:sldMkLst>
          <pc:docMk/>
          <pc:sldMk cId="1598367409" sldId="291"/>
        </pc:sldMkLst>
        <pc:spChg chg="mod">
          <ac:chgData name="Peter Clijsters" userId="7af79701-7946-4d38-a244-5cd6e6055dc1" providerId="ADAL" clId="{2C2429AE-BD87-DD43-9DEA-90FBCAD3171C}" dt="2024-06-03T13:35:32.778" v="784" actId="20577"/>
          <ac:spMkLst>
            <pc:docMk/>
            <pc:sldMk cId="1598367409" sldId="291"/>
            <ac:spMk id="8" creationId="{00000000-0000-0000-0000-000000000000}"/>
          </ac:spMkLst>
        </pc:spChg>
        <pc:picChg chg="del">
          <ac:chgData name="Peter Clijsters" userId="7af79701-7946-4d38-a244-5cd6e6055dc1" providerId="ADAL" clId="{2C2429AE-BD87-DD43-9DEA-90FBCAD3171C}" dt="2024-06-03T13:35:39.996" v="785" actId="478"/>
          <ac:picMkLst>
            <pc:docMk/>
            <pc:sldMk cId="1598367409" sldId="291"/>
            <ac:picMk id="10" creationId="{43D8523D-57AC-1306-A215-57731745F1B9}"/>
          </ac:picMkLst>
        </pc:picChg>
        <pc:picChg chg="add mod">
          <ac:chgData name="Peter Clijsters" userId="7af79701-7946-4d38-a244-5cd6e6055dc1" providerId="ADAL" clId="{2C2429AE-BD87-DD43-9DEA-90FBCAD3171C}" dt="2024-06-03T13:35:45.240" v="789" actId="1076"/>
          <ac:picMkLst>
            <pc:docMk/>
            <pc:sldMk cId="1598367409" sldId="291"/>
            <ac:picMk id="11" creationId="{DA9F8A64-745B-76DC-8447-665BE5C4A033}"/>
          </ac:picMkLst>
        </pc:picChg>
      </pc:sldChg>
      <pc:sldChg chg="addSp delSp modSp add mod modAnim">
        <pc:chgData name="Peter Clijsters" userId="7af79701-7946-4d38-a244-5cd6e6055dc1" providerId="ADAL" clId="{2C2429AE-BD87-DD43-9DEA-90FBCAD3171C}" dt="2024-06-07T06:12:22.779" v="1537"/>
        <pc:sldMkLst>
          <pc:docMk/>
          <pc:sldMk cId="2943801399" sldId="296"/>
        </pc:sldMkLst>
        <pc:spChg chg="mod">
          <ac:chgData name="Peter Clijsters" userId="7af79701-7946-4d38-a244-5cd6e6055dc1" providerId="ADAL" clId="{2C2429AE-BD87-DD43-9DEA-90FBCAD3171C}" dt="2024-06-07T06:00:43.932" v="860" actId="20577"/>
          <ac:spMkLst>
            <pc:docMk/>
            <pc:sldMk cId="2943801399" sldId="296"/>
            <ac:spMk id="8" creationId="{00000000-0000-0000-0000-000000000000}"/>
          </ac:spMkLst>
        </pc:spChg>
        <pc:spChg chg="del">
          <ac:chgData name="Peter Clijsters" userId="7af79701-7946-4d38-a244-5cd6e6055dc1" providerId="ADAL" clId="{2C2429AE-BD87-DD43-9DEA-90FBCAD3171C}" dt="2024-06-07T05:59:44.046" v="834" actId="478"/>
          <ac:spMkLst>
            <pc:docMk/>
            <pc:sldMk cId="2943801399" sldId="296"/>
            <ac:spMk id="11" creationId="{4970C8C2-CB89-29E2-6BA5-1A2A5473ECE5}"/>
          </ac:spMkLst>
        </pc:spChg>
        <pc:spChg chg="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18" creationId="{C1205425-4D9B-76FA-C8BD-6ACC53D7E90D}"/>
          </ac:spMkLst>
        </pc:spChg>
        <pc:spChg chg="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20" creationId="{40E7254F-4D14-CBC1-F154-297AEBA0DC7D}"/>
          </ac:spMkLst>
        </pc:spChg>
        <pc:spChg chg="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21" creationId="{79B4CE4A-925D-83DF-5455-46E3261A8112}"/>
          </ac:spMkLst>
        </pc:spChg>
        <pc:spChg chg="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22" creationId="{CB375AB3-F076-CB41-8683-8A531EAD41AB}"/>
          </ac:spMkLst>
        </pc:spChg>
        <pc:spChg chg="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23" creationId="{149EEC3A-49E4-61B5-F50F-3A2411FD5D5B}"/>
          </ac:spMkLst>
        </pc:spChg>
        <pc:spChg chg="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27" creationId="{37E73DBA-8726-AA25-5D70-B0BF4EBF4137}"/>
          </ac:spMkLst>
        </pc:spChg>
        <pc:spChg chg="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28" creationId="{158C188A-F8B2-21D6-D378-F38EA61A5DF7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31" creationId="{D459A1AE-5D18-D096-4ABA-32367FCBD03C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32" creationId="{1860F056-A61D-B73C-98F9-390D95BD4A25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33" creationId="{8EE98494-A64C-6D81-D068-9CC71EAD5C57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34" creationId="{F43BB486-6F70-D853-29EA-0BBC980E23E1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35" creationId="{C52E4F64-364F-D87B-5EDB-F0A72208E903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37" creationId="{FF7F16E9-B0C4-AF4E-A11E-D30DB8DCB14A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43" creationId="{2F6804D5-9533-C4AF-B87F-E84DE8EF6213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44" creationId="{32856532-72FC-875E-FACF-259E217A1EF9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47" creationId="{7D0F452C-B618-1ECA-917C-F5BE9707C6ED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48" creationId="{B49DBF21-37E3-13E3-2AAF-64EC6DAB1232}"/>
          </ac:spMkLst>
        </pc:spChg>
        <pc:spChg chg="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50" creationId="{2058B00E-429E-592B-1C1B-FD47EB59821C}"/>
          </ac:spMkLst>
        </pc:spChg>
        <pc:spChg chg="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51" creationId="{860E4AD7-C6EF-40B1-4ADA-BFD0E04D516B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52" creationId="{D0AC4DA4-5C21-6778-31C5-2C6678473411}"/>
          </ac:spMkLst>
        </pc:spChg>
        <pc:spChg chg="add mod">
          <ac:chgData name="Peter Clijsters" userId="7af79701-7946-4d38-a244-5cd6e6055dc1" providerId="ADAL" clId="{2C2429AE-BD87-DD43-9DEA-90FBCAD3171C}" dt="2024-06-07T05:59:52.731" v="839"/>
          <ac:spMkLst>
            <pc:docMk/>
            <pc:sldMk cId="2943801399" sldId="296"/>
            <ac:spMk id="55" creationId="{5D1EDC6A-B9DC-B57E-B5AE-ED99B1D10FA9}"/>
          </ac:spMkLst>
        </pc:spChg>
        <pc:spChg chg="add mod">
          <ac:chgData name="Peter Clijsters" userId="7af79701-7946-4d38-a244-5cd6e6055dc1" providerId="ADAL" clId="{2C2429AE-BD87-DD43-9DEA-90FBCAD3171C}" dt="2024-06-07T06:02:22.292" v="1084" actId="2085"/>
          <ac:spMkLst>
            <pc:docMk/>
            <pc:sldMk cId="2943801399" sldId="296"/>
            <ac:spMk id="58" creationId="{468E4A19-C511-EBA3-C5FD-3DAD9080CF69}"/>
          </ac:spMkLst>
        </pc:spChg>
        <pc:spChg chg="add mod">
          <ac:chgData name="Peter Clijsters" userId="7af79701-7946-4d38-a244-5cd6e6055dc1" providerId="ADAL" clId="{2C2429AE-BD87-DD43-9DEA-90FBCAD3171C}" dt="2024-06-07T06:04:45.226" v="1280" actId="207"/>
          <ac:spMkLst>
            <pc:docMk/>
            <pc:sldMk cId="2943801399" sldId="296"/>
            <ac:spMk id="59" creationId="{520375FF-CD2E-8C67-9E8C-FE22EE908DC1}"/>
          </ac:spMkLst>
        </pc:spChg>
        <pc:spChg chg="add mod">
          <ac:chgData name="Peter Clijsters" userId="7af79701-7946-4d38-a244-5cd6e6055dc1" providerId="ADAL" clId="{2C2429AE-BD87-DD43-9DEA-90FBCAD3171C}" dt="2024-06-07T06:04:54.817" v="1281" actId="207"/>
          <ac:spMkLst>
            <pc:docMk/>
            <pc:sldMk cId="2943801399" sldId="296"/>
            <ac:spMk id="61" creationId="{C0D48A76-6FE0-2CBA-CBB8-D0AB75E3F8AC}"/>
          </ac:spMkLst>
        </pc:spChg>
        <pc:spChg chg="add mod">
          <ac:chgData name="Peter Clijsters" userId="7af79701-7946-4d38-a244-5cd6e6055dc1" providerId="ADAL" clId="{2C2429AE-BD87-DD43-9DEA-90FBCAD3171C}" dt="2024-06-07T06:06:16.175" v="1513" actId="2085"/>
          <ac:spMkLst>
            <pc:docMk/>
            <pc:sldMk cId="2943801399" sldId="296"/>
            <ac:spMk id="62" creationId="{50B1152B-0817-5F1E-7444-5ACBE4512C0B}"/>
          </ac:spMkLst>
        </pc:spChg>
        <pc:spChg chg="add mod">
          <ac:chgData name="Peter Clijsters" userId="7af79701-7946-4d38-a244-5cd6e6055dc1" providerId="ADAL" clId="{2C2429AE-BD87-DD43-9DEA-90FBCAD3171C}" dt="2024-06-07T06:06:34.507" v="1519" actId="14100"/>
          <ac:spMkLst>
            <pc:docMk/>
            <pc:sldMk cId="2943801399" sldId="296"/>
            <ac:spMk id="63" creationId="{61FB3E70-E562-F14B-613F-CCC84F8EE9B6}"/>
          </ac:spMkLst>
        </pc:spChg>
        <pc:grpChg chg="add mod">
          <ac:chgData name="Peter Clijsters" userId="7af79701-7946-4d38-a244-5cd6e6055dc1" providerId="ADAL" clId="{2C2429AE-BD87-DD43-9DEA-90FBCAD3171C}" dt="2024-06-07T05:59:52.731" v="839"/>
          <ac:grpSpMkLst>
            <pc:docMk/>
            <pc:sldMk cId="2943801399" sldId="296"/>
            <ac:grpSpMk id="10" creationId="{9E6A286E-6F93-1889-3E57-3F77079B3FE7}"/>
          </ac:grpSpMkLst>
        </pc:grpChg>
        <pc:grpChg chg="add mod">
          <ac:chgData name="Peter Clijsters" userId="7af79701-7946-4d38-a244-5cd6e6055dc1" providerId="ADAL" clId="{2C2429AE-BD87-DD43-9DEA-90FBCAD3171C}" dt="2024-06-07T05:59:52.731" v="839"/>
          <ac:grpSpMkLst>
            <pc:docMk/>
            <pc:sldMk cId="2943801399" sldId="296"/>
            <ac:grpSpMk id="26" creationId="{3EA7A2F2-8FC0-9DF8-116E-AFCCBD0D897B}"/>
          </ac:grpSpMkLst>
        </pc:grpChg>
        <pc:grpChg chg="add mod">
          <ac:chgData name="Peter Clijsters" userId="7af79701-7946-4d38-a244-5cd6e6055dc1" providerId="ADAL" clId="{2C2429AE-BD87-DD43-9DEA-90FBCAD3171C}" dt="2024-06-07T05:59:52.731" v="839"/>
          <ac:grpSpMkLst>
            <pc:docMk/>
            <pc:sldMk cId="2943801399" sldId="296"/>
            <ac:grpSpMk id="49" creationId="{8564E10E-BD91-D880-AAA5-AC46B4F9A8BC}"/>
          </ac:grpSpMkLst>
        </pc:grpChg>
        <pc:grpChg chg="add">
          <ac:chgData name="Peter Clijsters" userId="7af79701-7946-4d38-a244-5cd6e6055dc1" providerId="ADAL" clId="{2C2429AE-BD87-DD43-9DEA-90FBCAD3171C}" dt="2024-06-07T06:03:08.277" v="1091" actId="164"/>
          <ac:grpSpMkLst>
            <pc:docMk/>
            <pc:sldMk cId="2943801399" sldId="296"/>
            <ac:grpSpMk id="60" creationId="{4B35DC3B-208E-6300-E1E7-1FD0EB8F1EA0}"/>
          </ac:grpSpMkLst>
        </pc:grpChg>
        <pc:grpChg chg="add">
          <ac:chgData name="Peter Clijsters" userId="7af79701-7946-4d38-a244-5cd6e6055dc1" providerId="ADAL" clId="{2C2429AE-BD87-DD43-9DEA-90FBCAD3171C}" dt="2024-06-07T06:06:51.896" v="1520" actId="164"/>
          <ac:grpSpMkLst>
            <pc:docMk/>
            <pc:sldMk cId="2943801399" sldId="296"/>
            <ac:grpSpMk id="64" creationId="{2A18E067-98AA-12B4-0EC9-41036C2EB5B1}"/>
          </ac:grpSpMkLst>
        </pc:grpChg>
        <pc:picChg chg="del">
          <ac:chgData name="Peter Clijsters" userId="7af79701-7946-4d38-a244-5cd6e6055dc1" providerId="ADAL" clId="{2C2429AE-BD87-DD43-9DEA-90FBCAD3171C}" dt="2024-06-07T05:59:46.600" v="836" actId="478"/>
          <ac:picMkLst>
            <pc:docMk/>
            <pc:sldMk cId="2943801399" sldId="296"/>
            <ac:picMk id="12" creationId="{39FC76BB-847B-10A8-298F-8D8180690270}"/>
          </ac:picMkLst>
        </pc:picChg>
        <pc:picChg chg="del">
          <ac:chgData name="Peter Clijsters" userId="7af79701-7946-4d38-a244-5cd6e6055dc1" providerId="ADAL" clId="{2C2429AE-BD87-DD43-9DEA-90FBCAD3171C}" dt="2024-06-07T05:59:49.764" v="837" actId="478"/>
          <ac:picMkLst>
            <pc:docMk/>
            <pc:sldMk cId="2943801399" sldId="296"/>
            <ac:picMk id="13" creationId="{486F8FAD-27EC-FF19-EB3B-062C4BD82110}"/>
          </ac:picMkLst>
        </pc:picChg>
        <pc:picChg chg="del">
          <ac:chgData name="Peter Clijsters" userId="7af79701-7946-4d38-a244-5cd6e6055dc1" providerId="ADAL" clId="{2C2429AE-BD87-DD43-9DEA-90FBCAD3171C}" dt="2024-06-07T05:59:49.764" v="837" actId="478"/>
          <ac:picMkLst>
            <pc:docMk/>
            <pc:sldMk cId="2943801399" sldId="296"/>
            <ac:picMk id="14" creationId="{DC0EDDED-AB8C-3B48-F9AB-83A0B99F08A0}"/>
          </ac:picMkLst>
        </pc:picChg>
        <pc:picChg chg="del">
          <ac:chgData name="Peter Clijsters" userId="7af79701-7946-4d38-a244-5cd6e6055dc1" providerId="ADAL" clId="{2C2429AE-BD87-DD43-9DEA-90FBCAD3171C}" dt="2024-06-07T05:59:49.764" v="837" actId="478"/>
          <ac:picMkLst>
            <pc:docMk/>
            <pc:sldMk cId="2943801399" sldId="296"/>
            <ac:picMk id="15" creationId="{FD9ACB1A-02B7-C0A5-FEBA-A89B560F7020}"/>
          </ac:picMkLst>
        </pc:picChg>
        <pc:picChg chg="del">
          <ac:chgData name="Peter Clijsters" userId="7af79701-7946-4d38-a244-5cd6e6055dc1" providerId="ADAL" clId="{2C2429AE-BD87-DD43-9DEA-90FBCAD3171C}" dt="2024-06-07T05:59:50.729" v="838" actId="478"/>
          <ac:picMkLst>
            <pc:docMk/>
            <pc:sldMk cId="2943801399" sldId="296"/>
            <ac:picMk id="16" creationId="{C375A8EA-A06E-8E52-5FE3-8599FCF11E4F}"/>
          </ac:picMkLst>
        </pc:picChg>
        <pc:picChg chg="del">
          <ac:chgData name="Peter Clijsters" userId="7af79701-7946-4d38-a244-5cd6e6055dc1" providerId="ADAL" clId="{2C2429AE-BD87-DD43-9DEA-90FBCAD3171C}" dt="2024-06-07T05:59:49.764" v="837" actId="478"/>
          <ac:picMkLst>
            <pc:docMk/>
            <pc:sldMk cId="2943801399" sldId="296"/>
            <ac:picMk id="17" creationId="{3063A4B5-3A96-A0A1-34A0-0B0733F37D7B}"/>
          </ac:picMkLst>
        </pc:picChg>
        <pc:picChg chg="del">
          <ac:chgData name="Peter Clijsters" userId="7af79701-7946-4d38-a244-5cd6e6055dc1" providerId="ADAL" clId="{2C2429AE-BD87-DD43-9DEA-90FBCAD3171C}" dt="2024-06-07T05:59:45.858" v="835" actId="478"/>
          <ac:picMkLst>
            <pc:docMk/>
            <pc:sldMk cId="2943801399" sldId="296"/>
            <ac:picMk id="19" creationId="{FC103BB8-E731-6C0E-7C80-1DD6E0CFB10D}"/>
          </ac:picMkLst>
        </pc:picChg>
        <pc:picChg chg="add mod">
          <ac:chgData name="Peter Clijsters" userId="7af79701-7946-4d38-a244-5cd6e6055dc1" providerId="ADAL" clId="{2C2429AE-BD87-DD43-9DEA-90FBCAD3171C}" dt="2024-06-07T05:59:52.731" v="839"/>
          <ac:picMkLst>
            <pc:docMk/>
            <pc:sldMk cId="2943801399" sldId="296"/>
            <ac:picMk id="25" creationId="{F13F43EF-F0DB-C3A0-E6B5-6EE17858ECA2}"/>
          </ac:picMkLst>
        </pc:picChg>
        <pc:picChg chg="add mod">
          <ac:chgData name="Peter Clijsters" userId="7af79701-7946-4d38-a244-5cd6e6055dc1" providerId="ADAL" clId="{2C2429AE-BD87-DD43-9DEA-90FBCAD3171C}" dt="2024-06-07T05:59:52.731" v="839"/>
          <ac:picMkLst>
            <pc:docMk/>
            <pc:sldMk cId="2943801399" sldId="296"/>
            <ac:picMk id="36" creationId="{E0ADA22F-412A-1673-C9C2-3AAD6CCD5B79}"/>
          </ac:picMkLst>
        </pc:picChg>
        <pc:picChg chg="add mod">
          <ac:chgData name="Peter Clijsters" userId="7af79701-7946-4d38-a244-5cd6e6055dc1" providerId="ADAL" clId="{2C2429AE-BD87-DD43-9DEA-90FBCAD3171C}" dt="2024-06-07T05:59:52.731" v="839"/>
          <ac:picMkLst>
            <pc:docMk/>
            <pc:sldMk cId="2943801399" sldId="296"/>
            <ac:picMk id="41" creationId="{557550D9-82BF-C151-00E3-8E4BCB483115}"/>
          </ac:picMkLst>
        </pc:picChg>
        <pc:picChg chg="add mod">
          <ac:chgData name="Peter Clijsters" userId="7af79701-7946-4d38-a244-5cd6e6055dc1" providerId="ADAL" clId="{2C2429AE-BD87-DD43-9DEA-90FBCAD3171C}" dt="2024-06-07T05:59:52.731" v="839"/>
          <ac:picMkLst>
            <pc:docMk/>
            <pc:sldMk cId="2943801399" sldId="296"/>
            <ac:picMk id="45" creationId="{45EA9269-3E38-9362-FF46-FE9FF0DE9F68}"/>
          </ac:picMkLst>
        </pc:picChg>
        <pc:picChg chg="add mod">
          <ac:chgData name="Peter Clijsters" userId="7af79701-7946-4d38-a244-5cd6e6055dc1" providerId="ADAL" clId="{2C2429AE-BD87-DD43-9DEA-90FBCAD3171C}" dt="2024-06-07T05:59:52.731" v="839"/>
          <ac:picMkLst>
            <pc:docMk/>
            <pc:sldMk cId="2943801399" sldId="296"/>
            <ac:picMk id="46" creationId="{CA96823E-5C8E-5644-E6FA-728866A1F172}"/>
          </ac:picMkLst>
        </pc:picChg>
        <pc:picChg chg="add mod">
          <ac:chgData name="Peter Clijsters" userId="7af79701-7946-4d38-a244-5cd6e6055dc1" providerId="ADAL" clId="{2C2429AE-BD87-DD43-9DEA-90FBCAD3171C}" dt="2024-06-07T05:59:52.731" v="839"/>
          <ac:picMkLst>
            <pc:docMk/>
            <pc:sldMk cId="2943801399" sldId="296"/>
            <ac:picMk id="53" creationId="{65B8F13A-B98F-450B-77C2-11651AB5C63C}"/>
          </ac:picMkLst>
        </pc:picChg>
        <pc:picChg chg="add mod">
          <ac:chgData name="Peter Clijsters" userId="7af79701-7946-4d38-a244-5cd6e6055dc1" providerId="ADAL" clId="{2C2429AE-BD87-DD43-9DEA-90FBCAD3171C}" dt="2024-06-07T05:59:52.731" v="839"/>
          <ac:picMkLst>
            <pc:docMk/>
            <pc:sldMk cId="2943801399" sldId="296"/>
            <ac:picMk id="54" creationId="{C2D670D0-61E1-AA6C-815E-9C9DC5C7192C}"/>
          </ac:picMkLst>
        </pc:picChg>
        <pc:picChg chg="add mod">
          <ac:chgData name="Peter Clijsters" userId="7af79701-7946-4d38-a244-5cd6e6055dc1" providerId="ADAL" clId="{2C2429AE-BD87-DD43-9DEA-90FBCAD3171C}" dt="2024-06-07T06:00:56.690" v="864" actId="1076"/>
          <ac:picMkLst>
            <pc:docMk/>
            <pc:sldMk cId="2943801399" sldId="296"/>
            <ac:picMk id="57" creationId="{721EC130-D6A3-9096-164C-E41250667CBD}"/>
          </ac:picMkLst>
        </pc:picChg>
        <pc:cxnChg chg="add mod">
          <ac:chgData name="Peter Clijsters" userId="7af79701-7946-4d38-a244-5cd6e6055dc1" providerId="ADAL" clId="{2C2429AE-BD87-DD43-9DEA-90FBCAD3171C}" dt="2024-06-07T05:59:52.731" v="839"/>
          <ac:cxnSpMkLst>
            <pc:docMk/>
            <pc:sldMk cId="2943801399" sldId="296"/>
            <ac:cxnSpMk id="24" creationId="{2DF310DC-DAAB-E0E4-34A8-E1D243582F90}"/>
          </ac:cxnSpMkLst>
        </pc:cxnChg>
        <pc:cxnChg chg="add mod">
          <ac:chgData name="Peter Clijsters" userId="7af79701-7946-4d38-a244-5cd6e6055dc1" providerId="ADAL" clId="{2C2429AE-BD87-DD43-9DEA-90FBCAD3171C}" dt="2024-06-07T05:59:52.731" v="839"/>
          <ac:cxnSpMkLst>
            <pc:docMk/>
            <pc:sldMk cId="2943801399" sldId="296"/>
            <ac:cxnSpMk id="29" creationId="{3D10434D-73A8-A4D1-D98C-BF86E920669F}"/>
          </ac:cxnSpMkLst>
        </pc:cxnChg>
        <pc:cxnChg chg="add mod">
          <ac:chgData name="Peter Clijsters" userId="7af79701-7946-4d38-a244-5cd6e6055dc1" providerId="ADAL" clId="{2C2429AE-BD87-DD43-9DEA-90FBCAD3171C}" dt="2024-06-07T05:59:52.731" v="839"/>
          <ac:cxnSpMkLst>
            <pc:docMk/>
            <pc:sldMk cId="2943801399" sldId="296"/>
            <ac:cxnSpMk id="30" creationId="{DC008902-08F8-A84B-B598-261838B142F1}"/>
          </ac:cxnSpMkLst>
        </pc:cxnChg>
        <pc:cxnChg chg="add mod">
          <ac:chgData name="Peter Clijsters" userId="7af79701-7946-4d38-a244-5cd6e6055dc1" providerId="ADAL" clId="{2C2429AE-BD87-DD43-9DEA-90FBCAD3171C}" dt="2024-06-07T05:59:52.731" v="839"/>
          <ac:cxnSpMkLst>
            <pc:docMk/>
            <pc:sldMk cId="2943801399" sldId="296"/>
            <ac:cxnSpMk id="38" creationId="{78468038-08E2-7913-465D-A090EE00B2FB}"/>
          </ac:cxnSpMkLst>
        </pc:cxnChg>
        <pc:cxnChg chg="add mod">
          <ac:chgData name="Peter Clijsters" userId="7af79701-7946-4d38-a244-5cd6e6055dc1" providerId="ADAL" clId="{2C2429AE-BD87-DD43-9DEA-90FBCAD3171C}" dt="2024-06-07T05:59:52.731" v="839"/>
          <ac:cxnSpMkLst>
            <pc:docMk/>
            <pc:sldMk cId="2943801399" sldId="296"/>
            <ac:cxnSpMk id="39" creationId="{76469194-165F-066A-0345-A6EC9E472460}"/>
          </ac:cxnSpMkLst>
        </pc:cxnChg>
        <pc:cxnChg chg="add mod">
          <ac:chgData name="Peter Clijsters" userId="7af79701-7946-4d38-a244-5cd6e6055dc1" providerId="ADAL" clId="{2C2429AE-BD87-DD43-9DEA-90FBCAD3171C}" dt="2024-06-07T05:59:52.731" v="839"/>
          <ac:cxnSpMkLst>
            <pc:docMk/>
            <pc:sldMk cId="2943801399" sldId="296"/>
            <ac:cxnSpMk id="40" creationId="{3AEB6E0B-BC87-D98F-646E-20968074A51D}"/>
          </ac:cxnSpMkLst>
        </pc:cxnChg>
        <pc:cxnChg chg="add mod">
          <ac:chgData name="Peter Clijsters" userId="7af79701-7946-4d38-a244-5cd6e6055dc1" providerId="ADAL" clId="{2C2429AE-BD87-DD43-9DEA-90FBCAD3171C}" dt="2024-06-07T05:59:52.731" v="839"/>
          <ac:cxnSpMkLst>
            <pc:docMk/>
            <pc:sldMk cId="2943801399" sldId="296"/>
            <ac:cxnSpMk id="42" creationId="{D4A2EF71-2C36-F084-DBB0-04F74C4CA7D5}"/>
          </ac:cxnSpMkLst>
        </pc:cxnChg>
      </pc:sldChg>
    </pc:docChg>
  </pc:docChgLst>
  <pc:docChgLst>
    <pc:chgData name="Eefje Zeelt" userId="6adf562c-e204-4f0c-a2e3-67b731dd4a32" providerId="ADAL" clId="{BFCEF614-5539-4F3D-BF3A-98DFF4578E53}"/>
    <pc:docChg chg="modSld">
      <pc:chgData name="Eefje Zeelt" userId="6adf562c-e204-4f0c-a2e3-67b731dd4a32" providerId="ADAL" clId="{BFCEF614-5539-4F3D-BF3A-98DFF4578E53}" dt="2024-06-13T08:50:51.939" v="25" actId="5793"/>
      <pc:docMkLst>
        <pc:docMk/>
      </pc:docMkLst>
      <pc:sldChg chg="modNotesTx">
        <pc:chgData name="Eefje Zeelt" userId="6adf562c-e204-4f0c-a2e3-67b731dd4a32" providerId="ADAL" clId="{BFCEF614-5539-4F3D-BF3A-98DFF4578E53}" dt="2024-06-13T08:47:27.005" v="0" actId="6549"/>
        <pc:sldMkLst>
          <pc:docMk/>
          <pc:sldMk cId="0" sldId="256"/>
        </pc:sldMkLst>
      </pc:sldChg>
      <pc:sldChg chg="modNotesTx">
        <pc:chgData name="Eefje Zeelt" userId="6adf562c-e204-4f0c-a2e3-67b731dd4a32" providerId="ADAL" clId="{BFCEF614-5539-4F3D-BF3A-98DFF4578E53}" dt="2024-06-13T08:49:00.899" v="14" actId="5793"/>
        <pc:sldMkLst>
          <pc:docMk/>
          <pc:sldMk cId="0" sldId="257"/>
        </pc:sldMkLst>
      </pc:sldChg>
      <pc:sldChg chg="modNotesTx">
        <pc:chgData name="Eefje Zeelt" userId="6adf562c-e204-4f0c-a2e3-67b731dd4a32" providerId="ADAL" clId="{BFCEF614-5539-4F3D-BF3A-98DFF4578E53}" dt="2024-06-13T08:47:37.220" v="2" actId="6549"/>
        <pc:sldMkLst>
          <pc:docMk/>
          <pc:sldMk cId="0" sldId="258"/>
        </pc:sldMkLst>
      </pc:sldChg>
      <pc:sldChg chg="modNotesTx">
        <pc:chgData name="Eefje Zeelt" userId="6adf562c-e204-4f0c-a2e3-67b731dd4a32" providerId="ADAL" clId="{BFCEF614-5539-4F3D-BF3A-98DFF4578E53}" dt="2024-06-13T08:47:58.916" v="4" actId="6549"/>
        <pc:sldMkLst>
          <pc:docMk/>
          <pc:sldMk cId="0" sldId="273"/>
        </pc:sldMkLst>
      </pc:sldChg>
      <pc:sldChg chg="modNotesTx">
        <pc:chgData name="Eefje Zeelt" userId="6adf562c-e204-4f0c-a2e3-67b731dd4a32" providerId="ADAL" clId="{BFCEF614-5539-4F3D-BF3A-98DFF4578E53}" dt="2024-06-13T08:50:13.186" v="18" actId="5793"/>
        <pc:sldMkLst>
          <pc:docMk/>
          <pc:sldMk cId="0" sldId="275"/>
        </pc:sldMkLst>
      </pc:sldChg>
      <pc:sldChg chg="modNotesTx">
        <pc:chgData name="Eefje Zeelt" userId="6adf562c-e204-4f0c-a2e3-67b731dd4a32" providerId="ADAL" clId="{BFCEF614-5539-4F3D-BF3A-98DFF4578E53}" dt="2024-06-13T08:48:18.924" v="9" actId="113"/>
        <pc:sldMkLst>
          <pc:docMk/>
          <pc:sldMk cId="0" sldId="276"/>
        </pc:sldMkLst>
      </pc:sldChg>
      <pc:sldChg chg="modNotesTx">
        <pc:chgData name="Eefje Zeelt" userId="6adf562c-e204-4f0c-a2e3-67b731dd4a32" providerId="ADAL" clId="{BFCEF614-5539-4F3D-BF3A-98DFF4578E53}" dt="2024-06-13T08:48:09.692" v="7" actId="6549"/>
        <pc:sldMkLst>
          <pc:docMk/>
          <pc:sldMk cId="0" sldId="277"/>
        </pc:sldMkLst>
      </pc:sldChg>
      <pc:sldChg chg="modNotesTx">
        <pc:chgData name="Eefje Zeelt" userId="6adf562c-e204-4f0c-a2e3-67b731dd4a32" providerId="ADAL" clId="{BFCEF614-5539-4F3D-BF3A-98DFF4578E53}" dt="2024-06-13T08:50:21.587" v="19" actId="6549"/>
        <pc:sldMkLst>
          <pc:docMk/>
          <pc:sldMk cId="0" sldId="278"/>
        </pc:sldMkLst>
      </pc:sldChg>
      <pc:sldChg chg="modNotesTx">
        <pc:chgData name="Eefje Zeelt" userId="6adf562c-e204-4f0c-a2e3-67b731dd4a32" providerId="ADAL" clId="{BFCEF614-5539-4F3D-BF3A-98DFF4578E53}" dt="2024-06-13T08:50:33.065" v="22" actId="5793"/>
        <pc:sldMkLst>
          <pc:docMk/>
          <pc:sldMk cId="0" sldId="279"/>
        </pc:sldMkLst>
      </pc:sldChg>
      <pc:sldChg chg="modNotesTx">
        <pc:chgData name="Eefje Zeelt" userId="6adf562c-e204-4f0c-a2e3-67b731dd4a32" providerId="ADAL" clId="{BFCEF614-5539-4F3D-BF3A-98DFF4578E53}" dt="2024-06-13T08:50:44.963" v="24" actId="5793"/>
        <pc:sldMkLst>
          <pc:docMk/>
          <pc:sldMk cId="0" sldId="283"/>
        </pc:sldMkLst>
      </pc:sldChg>
      <pc:sldChg chg="modNotesTx">
        <pc:chgData name="Eefje Zeelt" userId="6adf562c-e204-4f0c-a2e3-67b731dd4a32" providerId="ADAL" clId="{BFCEF614-5539-4F3D-BF3A-98DFF4578E53}" dt="2024-06-13T08:50:51.939" v="25" actId="5793"/>
        <pc:sldMkLst>
          <pc:docMk/>
          <pc:sldMk cId="0" sldId="284"/>
        </pc:sldMkLst>
      </pc:sldChg>
      <pc:sldChg chg="modNotesTx">
        <pc:chgData name="Eefje Zeelt" userId="6adf562c-e204-4f0c-a2e3-67b731dd4a32" providerId="ADAL" clId="{BFCEF614-5539-4F3D-BF3A-98DFF4578E53}" dt="2024-06-13T08:48:40.813" v="13" actId="6549"/>
        <pc:sldMkLst>
          <pc:docMk/>
          <pc:sldMk cId="4126712148" sldId="294"/>
        </pc:sldMkLst>
      </pc:sldChg>
      <pc:sldChg chg="modNotesTx">
        <pc:chgData name="Eefje Zeelt" userId="6adf562c-e204-4f0c-a2e3-67b731dd4a32" providerId="ADAL" clId="{BFCEF614-5539-4F3D-BF3A-98DFF4578E53}" dt="2024-06-13T08:50:02.570" v="17" actId="20577"/>
        <pc:sldMkLst>
          <pc:docMk/>
          <pc:sldMk cId="3303664165" sldId="295"/>
        </pc:sldMkLst>
      </pc:sldChg>
      <pc:sldChg chg="modNotesTx">
        <pc:chgData name="Eefje Zeelt" userId="6adf562c-e204-4f0c-a2e3-67b731dd4a32" providerId="ADAL" clId="{BFCEF614-5539-4F3D-BF3A-98DFF4578E53}" dt="2024-06-13T08:50:27.702" v="20" actId="6549"/>
        <pc:sldMkLst>
          <pc:docMk/>
          <pc:sldMk cId="2241528817" sldId="297"/>
        </pc:sldMkLst>
      </pc:sldChg>
      <pc:sldChg chg="modNotesTx">
        <pc:chgData name="Eefje Zeelt" userId="6adf562c-e204-4f0c-a2e3-67b731dd4a32" providerId="ADAL" clId="{BFCEF614-5539-4F3D-BF3A-98DFF4578E53}" dt="2024-06-13T08:50:37.483" v="23" actId="5793"/>
        <pc:sldMkLst>
          <pc:docMk/>
          <pc:sldMk cId="1685434811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4C653-6D08-624F-80F6-DAA39A86C88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B965-9CE1-0243-B1FF-F613AD4E6A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6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6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16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8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9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89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88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2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0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F7255-4A8E-413B-901D-56D37A3EC86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04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3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0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8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B965-9CE1-0243-B1FF-F613AD4E6A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4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7.pn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5.png"/><Relationship Id="rId5" Type="http://schemas.openxmlformats.org/officeDocument/2006/relationships/image" Target="../media/image35.png"/><Relationship Id="rId10" Type="http://schemas.openxmlformats.org/officeDocument/2006/relationships/image" Target="../media/image7.png"/><Relationship Id="rId4" Type="http://schemas.openxmlformats.org/officeDocument/2006/relationships/image" Target="../media/image34.sv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2761" y="-130368"/>
            <a:ext cx="18751530" cy="10547736"/>
          </a:xfrm>
          <a:custGeom>
            <a:avLst/>
            <a:gdLst/>
            <a:ahLst/>
            <a:cxnLst/>
            <a:rect l="l" t="t" r="r" b="b"/>
            <a:pathLst>
              <a:path w="18751530" h="10547736">
                <a:moveTo>
                  <a:pt x="0" y="0"/>
                </a:moveTo>
                <a:lnTo>
                  <a:pt x="18751530" y="0"/>
                </a:lnTo>
                <a:lnTo>
                  <a:pt x="18751530" y="10547736"/>
                </a:lnTo>
                <a:lnTo>
                  <a:pt x="0" y="10547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143943" y="2262229"/>
            <a:ext cx="8656499" cy="479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220659"/>
                </a:solidFill>
                <a:latin typeface="Verdana Pro Bold"/>
              </a:rPr>
              <a:t>Eén identiteit in </a:t>
            </a:r>
          </a:p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220659"/>
                </a:solidFill>
                <a:latin typeface="Verdana Pro Bold"/>
              </a:rPr>
              <a:t>het HO begint </a:t>
            </a:r>
          </a:p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220659"/>
                </a:solidFill>
                <a:latin typeface="Verdana Pro Bold"/>
              </a:rPr>
              <a:t>bij Studielink</a:t>
            </a:r>
          </a:p>
          <a:p>
            <a:pPr algn="l">
              <a:lnSpc>
                <a:spcPts val="2800"/>
              </a:lnSpc>
            </a:pPr>
            <a:endParaRPr lang="en-US" sz="6999">
              <a:solidFill>
                <a:srgbClr val="220659"/>
              </a:solidFill>
              <a:latin typeface="Verdana Pro Bold"/>
            </a:endParaRPr>
          </a:p>
          <a:p>
            <a:pPr algn="l">
              <a:lnSpc>
                <a:spcPts val="2800"/>
              </a:lnSpc>
            </a:pPr>
            <a:endParaRPr lang="en-US" sz="6999">
              <a:solidFill>
                <a:srgbClr val="220659"/>
              </a:solidFill>
              <a:latin typeface="Verdana Pro Bold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6999">
              <a:solidFill>
                <a:srgbClr val="220659"/>
              </a:solidFill>
              <a:latin typeface="Verdana Pro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50" y="949586"/>
            <a:ext cx="11479184" cy="10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eduID – de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lerende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centraal</a:t>
            </a:r>
            <a:endParaRPr lang="en-US" sz="6217">
              <a:solidFill>
                <a:srgbClr val="220659"/>
              </a:solidFill>
              <a:latin typeface="Open Sans Bold"/>
            </a:endParaRP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10" name="Picture 9" descr="A blue circle with a person in the center&#10;&#10;Description automatically generated">
            <a:extLst>
              <a:ext uri="{FF2B5EF4-FFF2-40B4-BE49-F238E27FC236}">
                <a16:creationId xmlns:a16="http://schemas.microsoft.com/office/drawing/2014/main" id="{DEEE1DBA-7305-EFF2-26AC-23DFC262A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353" y="3205307"/>
            <a:ext cx="4991466" cy="49914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E2E1DB-1736-5CC4-4CE7-5417872C0BD5}"/>
              </a:ext>
            </a:extLst>
          </p:cNvPr>
          <p:cNvSpPr txBox="1"/>
          <p:nvPr/>
        </p:nvSpPr>
        <p:spPr>
          <a:xfrm>
            <a:off x="3550101" y="3574108"/>
            <a:ext cx="353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177ABF"/>
                </a:solidFill>
                <a:latin typeface="Nunito" pitchFamily="2" charset="77"/>
              </a:rPr>
              <a:t>WAT IS EDUID?</a:t>
            </a:r>
            <a:endParaRPr lang="en-NL" sz="2800" b="1">
              <a:solidFill>
                <a:srgbClr val="177ABF"/>
              </a:solidFill>
              <a:latin typeface="Nunito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AA1CAB-3C07-492B-2061-7111C49F16AE}"/>
              </a:ext>
            </a:extLst>
          </p:cNvPr>
          <p:cNvSpPr txBox="1"/>
          <p:nvPr/>
        </p:nvSpPr>
        <p:spPr>
          <a:xfrm>
            <a:off x="3550101" y="4128054"/>
            <a:ext cx="38412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eduID is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een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overkoepelende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digitale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studentidentiteit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onafhankelijk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van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een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instelling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. Het is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ontwikkeld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zodat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studenten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tijdens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hun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studie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eenvoudig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veilig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kunnen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inloggen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bij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elke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err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onderwijsinstelling</a:t>
            </a:r>
            <a:r>
              <a:rPr lang="en-GB" b="1">
                <a:solidFill>
                  <a:srgbClr val="177AB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in Nederland. SURF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heeft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daarvoor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een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veilige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en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betrouwbare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architectuur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err="1">
                <a:latin typeface="Source Sans Pro" panose="020F0502020204030204" pitchFamily="34" charset="0"/>
                <a:ea typeface="Source Sans Pro" panose="020F0502020204030204" pitchFamily="34" charset="0"/>
              </a:rPr>
              <a:t>ontwikkeld</a:t>
            </a:r>
            <a:r>
              <a:rPr lang="en-GB">
                <a:latin typeface="Source Sans Pro" panose="020F0502020204030204" pitchFamily="34" charset="0"/>
                <a:ea typeface="Source Sans Pro" panose="020F0502020204030204" pitchFamily="34" charset="0"/>
              </a:rPr>
              <a:t>.</a:t>
            </a:r>
            <a:endParaRPr lang="en-NL" b="1"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49" y="949586"/>
            <a:ext cx="11629401" cy="2158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eduID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als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enabler van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sectorvoorzieningen</a:t>
            </a:r>
            <a:endParaRPr lang="en-US" sz="6217">
              <a:solidFill>
                <a:srgbClr val="220659"/>
              </a:solidFill>
              <a:latin typeface="Open Sans Bold"/>
            </a:endParaRP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11" name="Picture 10" descr="A diagram of a diagram of a person&#10;&#10;Description automatically generated">
            <a:extLst>
              <a:ext uri="{FF2B5EF4-FFF2-40B4-BE49-F238E27FC236}">
                <a16:creationId xmlns:a16="http://schemas.microsoft.com/office/drawing/2014/main" id="{97F4AD26-6239-05CF-0B3C-B384A86AC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523" y="3594918"/>
            <a:ext cx="13116725" cy="6090940"/>
          </a:xfrm>
          <a:prstGeom prst="rect">
            <a:avLst/>
          </a:prstGeom>
        </p:spPr>
      </p:pic>
      <p:pic>
        <p:nvPicPr>
          <p:cNvPr id="12" name="Picture 11" descr="A black screen with blue text&#10;&#10;Description automatically generated">
            <a:extLst>
              <a:ext uri="{FF2B5EF4-FFF2-40B4-BE49-F238E27FC236}">
                <a16:creationId xmlns:a16="http://schemas.microsoft.com/office/drawing/2014/main" id="{F9751A48-97A8-618B-05DF-54B8F8EB7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5731" y="7397212"/>
            <a:ext cx="4212562" cy="1967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50" y="949586"/>
            <a:ext cx="8819150" cy="10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eduID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doelgroepen</a:t>
            </a:r>
            <a:endParaRPr lang="en-US" sz="6217">
              <a:solidFill>
                <a:srgbClr val="220659"/>
              </a:solidFill>
              <a:latin typeface="Open Sans Bold"/>
            </a:endParaRP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10" name="Picture 9" descr="A person in a yellow shirt&#10;&#10;Description automatically generated">
            <a:extLst>
              <a:ext uri="{FF2B5EF4-FFF2-40B4-BE49-F238E27FC236}">
                <a16:creationId xmlns:a16="http://schemas.microsoft.com/office/drawing/2014/main" id="{3F2644CD-902A-0899-1226-9DC26ACFC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72" y="2259223"/>
            <a:ext cx="11582344" cy="75957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49" y="949586"/>
            <a:ext cx="10611149" cy="10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217" err="1">
                <a:solidFill>
                  <a:srgbClr val="220659"/>
                </a:solidFill>
                <a:latin typeface="Open Sans Bold"/>
              </a:rPr>
              <a:t>Wanneer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eduID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inzetten</a:t>
            </a:r>
            <a:endParaRPr lang="en-US" sz="6217">
              <a:solidFill>
                <a:srgbClr val="220659"/>
              </a:solidFill>
              <a:latin typeface="Open Sans Bold"/>
            </a:endParaRP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10" name="Picture 9" descr="A screen shot of a person&#10;&#10;Description automatically generated">
            <a:extLst>
              <a:ext uri="{FF2B5EF4-FFF2-40B4-BE49-F238E27FC236}">
                <a16:creationId xmlns:a16="http://schemas.microsoft.com/office/drawing/2014/main" id="{B7EC19E7-A72F-90FF-AB85-B8F744FFB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935" y="2722237"/>
            <a:ext cx="12818483" cy="602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0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50" y="949586"/>
            <a:ext cx="11333750" cy="10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217" err="1">
                <a:solidFill>
                  <a:srgbClr val="220659"/>
                </a:solidFill>
                <a:latin typeface="Open Sans Bold"/>
              </a:rPr>
              <a:t>Waaruit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bestaat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een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eduID?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46532B-065A-194A-54A6-28F53313A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830" y="3009900"/>
            <a:ext cx="11859385" cy="50874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49" y="949586"/>
            <a:ext cx="9200147" cy="10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eduID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functionaliteit</a:t>
            </a:r>
            <a:endParaRPr lang="en-US" sz="6217">
              <a:solidFill>
                <a:srgbClr val="220659"/>
              </a:solidFill>
              <a:latin typeface="Open Sans Bold"/>
            </a:endParaRP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1" name="Vertical Text Placeholder 1">
            <a:extLst>
              <a:ext uri="{FF2B5EF4-FFF2-40B4-BE49-F238E27FC236}">
                <a16:creationId xmlns:a16="http://schemas.microsoft.com/office/drawing/2014/main" id="{4970C8C2-CB89-29E2-6BA5-1A2A5473ECE5}"/>
              </a:ext>
            </a:extLst>
          </p:cNvPr>
          <p:cNvSpPr txBox="1">
            <a:spLocks/>
          </p:cNvSpPr>
          <p:nvPr/>
        </p:nvSpPr>
        <p:spPr>
          <a:xfrm>
            <a:off x="1612700" y="3009900"/>
            <a:ext cx="7856609" cy="38143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nl-NL" sz="2800"/>
              <a:t>Iedereen kan een eduID aanmaken </a:t>
            </a:r>
          </a:p>
          <a:p>
            <a:pPr marL="285750" indent="-285750"/>
            <a:r>
              <a:rPr lang="nl-NL" sz="2800"/>
              <a:t>Inzage en beheer van persoonlijke informatie</a:t>
            </a:r>
          </a:p>
          <a:p>
            <a:pPr marL="285750" indent="-285750"/>
            <a:r>
              <a:rPr lang="nl-NL" sz="2800"/>
              <a:t>Inloggen op diensten (federatief via </a:t>
            </a:r>
            <a:r>
              <a:rPr lang="nl-NL" sz="2800" err="1"/>
              <a:t>SURFconext</a:t>
            </a:r>
            <a:r>
              <a:rPr lang="nl-NL" sz="2800"/>
              <a:t>)</a:t>
            </a:r>
          </a:p>
          <a:p>
            <a:pPr marL="285750" indent="-285750"/>
            <a:r>
              <a:rPr lang="nl-NL" sz="2800" err="1"/>
              <a:t>Passwordless</a:t>
            </a:r>
            <a:r>
              <a:rPr lang="nl-NL" sz="2800"/>
              <a:t> login (MFA) met eduID mobiele app</a:t>
            </a:r>
          </a:p>
          <a:p>
            <a:pPr marL="285750" indent="-285750"/>
            <a:r>
              <a:rPr lang="nl-NL" sz="2800"/>
              <a:t>Koppelen aan instellingsaccount - validatie van naam en bewijs van </a:t>
            </a:r>
            <a:r>
              <a:rPr lang="nl-NL" sz="2800" err="1"/>
              <a:t>student@instelling</a:t>
            </a:r>
            <a:endParaRPr lang="nl-NL" sz="2800"/>
          </a:p>
          <a:p>
            <a:pPr marL="285750" indent="-285750"/>
            <a:r>
              <a:rPr lang="nl-NL" sz="2800"/>
              <a:t>Uitnodigingsflow voor externen via </a:t>
            </a:r>
            <a:r>
              <a:rPr lang="nl-NL" sz="2800" err="1"/>
              <a:t>SURFconext</a:t>
            </a:r>
            <a:r>
              <a:rPr lang="nl-NL" sz="2800"/>
              <a:t> Invite</a:t>
            </a:r>
          </a:p>
          <a:p>
            <a:pPr marL="285750" indent="-285750"/>
            <a:r>
              <a:rPr lang="nl-NL" sz="2800"/>
              <a:t>In ontwikkeling:</a:t>
            </a:r>
          </a:p>
          <a:p>
            <a:pPr marL="693738" indent="-369888"/>
            <a:r>
              <a:rPr lang="nl-NL" sz="2800"/>
              <a:t>Validatie identiteit via </a:t>
            </a:r>
            <a:r>
              <a:rPr lang="nl-NL" sz="2800" err="1"/>
              <a:t>iDIN</a:t>
            </a:r>
            <a:r>
              <a:rPr lang="nl-NL" sz="2800"/>
              <a:t> / </a:t>
            </a:r>
            <a:r>
              <a:rPr lang="nl-NL" sz="2800" err="1"/>
              <a:t>eIDAS</a:t>
            </a:r>
            <a:endParaRPr lang="nl-NL" sz="2800"/>
          </a:p>
          <a:p>
            <a:pPr marL="693738" indent="-369888"/>
            <a:r>
              <a:rPr lang="nl-NL" sz="2800"/>
              <a:t>Integratie in Studielink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FC76BB-847B-10A8-298F-8D8180690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562" y="2756462"/>
            <a:ext cx="4820330" cy="3879662"/>
          </a:xfrm>
          <a:prstGeom prst="rect">
            <a:avLst/>
          </a:prstGeom>
        </p:spPr>
      </p:pic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486F8FAD-27EC-FF19-EB3B-062C4BD82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42" y="6818061"/>
            <a:ext cx="1378845" cy="3064102"/>
          </a:xfrm>
          <a:prstGeom prst="rect">
            <a:avLst/>
          </a:prstGeom>
        </p:spPr>
      </p:pic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DC0EDDED-AB8C-3B48-F9AB-83A0B99F08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159" y="6818060"/>
            <a:ext cx="1378846" cy="3064101"/>
          </a:xfrm>
          <a:prstGeom prst="rect">
            <a:avLst/>
          </a:prstGeom>
        </p:spPr>
      </p:pic>
      <p:pic>
        <p:nvPicPr>
          <p:cNvPr id="15" name="Picture 14" descr="A screenshot of a phone&#10;&#10;Description automatically generated">
            <a:extLst>
              <a:ext uri="{FF2B5EF4-FFF2-40B4-BE49-F238E27FC236}">
                <a16:creationId xmlns:a16="http://schemas.microsoft.com/office/drawing/2014/main" id="{FD9ACB1A-02B7-C0A5-FEBA-A89B560F70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777" y="6818061"/>
            <a:ext cx="1385454" cy="3078788"/>
          </a:xfrm>
          <a:prstGeom prst="rect">
            <a:avLst/>
          </a:prstGeom>
        </p:spPr>
      </p:pic>
      <p:pic>
        <p:nvPicPr>
          <p:cNvPr id="16" name="Picture 15" descr="A screenshot of a phone&#10;&#10;Description automatically generated">
            <a:extLst>
              <a:ext uri="{FF2B5EF4-FFF2-40B4-BE49-F238E27FC236}">
                <a16:creationId xmlns:a16="http://schemas.microsoft.com/office/drawing/2014/main" id="{C375A8EA-A06E-8E52-5FE3-8599FCF11E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29" y="6843870"/>
            <a:ext cx="1385452" cy="3078784"/>
          </a:xfrm>
          <a:prstGeom prst="rect">
            <a:avLst/>
          </a:prstGeom>
        </p:spPr>
      </p:pic>
      <p:pic>
        <p:nvPicPr>
          <p:cNvPr id="17" name="Picture 16" descr="A screenshot of a phone&#10;&#10;Description automatically generated">
            <a:extLst>
              <a:ext uri="{FF2B5EF4-FFF2-40B4-BE49-F238E27FC236}">
                <a16:creationId xmlns:a16="http://schemas.microsoft.com/office/drawing/2014/main" id="{3063A4B5-3A96-A0A1-34A0-0B0733F37D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003" y="6818068"/>
            <a:ext cx="1385454" cy="3078785"/>
          </a:xfrm>
          <a:prstGeom prst="rect">
            <a:avLst/>
          </a:prstGeom>
        </p:spPr>
      </p:pic>
      <p:pic>
        <p:nvPicPr>
          <p:cNvPr id="19" name="Picture 18" descr="A screenshot of a phone&#10;&#10;Description automatically generated">
            <a:extLst>
              <a:ext uri="{FF2B5EF4-FFF2-40B4-BE49-F238E27FC236}">
                <a16:creationId xmlns:a16="http://schemas.microsoft.com/office/drawing/2014/main" id="{FC103BB8-E731-6C0E-7C80-1DD6E0CFB1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05" y="2287939"/>
            <a:ext cx="2322442" cy="38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8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49" y="949586"/>
            <a:ext cx="9200147" cy="10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eduID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en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Studielink</a:t>
            </a:r>
            <a:endParaRPr lang="en-US" sz="6217">
              <a:solidFill>
                <a:srgbClr val="220659"/>
              </a:solidFill>
              <a:latin typeface="Open Sans Bold"/>
            </a:endParaRP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57" name="Picture 56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721EC130-D6A3-9096-164C-E41250667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87" y="2476500"/>
            <a:ext cx="10620199" cy="7322798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B35DC3B-208E-6300-E1E7-1FD0EB8F1EA0}"/>
              </a:ext>
            </a:extLst>
          </p:cNvPr>
          <p:cNvGrpSpPr/>
          <p:nvPr/>
        </p:nvGrpSpPr>
        <p:grpSpPr>
          <a:xfrm>
            <a:off x="2667000" y="2287939"/>
            <a:ext cx="10439400" cy="3961107"/>
            <a:chOff x="2667000" y="2287939"/>
            <a:chExt cx="10439400" cy="396110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8E4A19-C511-EBA3-C5FD-3DAD9080CF69}"/>
                </a:ext>
              </a:extLst>
            </p:cNvPr>
            <p:cNvSpPr/>
            <p:nvPr/>
          </p:nvSpPr>
          <p:spPr>
            <a:xfrm>
              <a:off x="2667000" y="2287939"/>
              <a:ext cx="10439400" cy="1788761"/>
            </a:xfrm>
            <a:prstGeom prst="rect">
              <a:avLst/>
            </a:prstGeom>
            <a:solidFill>
              <a:schemeClr val="accent3">
                <a:alpha val="1021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20375FF-CD2E-8C67-9E8C-FE22EE908DC1}"/>
                </a:ext>
              </a:extLst>
            </p:cNvPr>
            <p:cNvSpPr/>
            <p:nvPr/>
          </p:nvSpPr>
          <p:spPr>
            <a:xfrm>
              <a:off x="6448922" y="4076700"/>
              <a:ext cx="3048000" cy="2172346"/>
            </a:xfrm>
            <a:prstGeom prst="rect">
              <a:avLst/>
            </a:prstGeom>
            <a:solidFill>
              <a:schemeClr val="accent3">
                <a:alpha val="1021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0D48A76-6FE0-2CBA-CBB8-D0AB75E3F8AC}"/>
              </a:ext>
            </a:extLst>
          </p:cNvPr>
          <p:cNvSpPr/>
          <p:nvPr/>
        </p:nvSpPr>
        <p:spPr>
          <a:xfrm>
            <a:off x="10591800" y="2259223"/>
            <a:ext cx="2971800" cy="6313277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A18E067-98AA-12B4-0EC9-41036C2EB5B1}"/>
              </a:ext>
            </a:extLst>
          </p:cNvPr>
          <p:cNvGrpSpPr/>
          <p:nvPr/>
        </p:nvGrpSpPr>
        <p:grpSpPr>
          <a:xfrm>
            <a:off x="3505200" y="5905500"/>
            <a:ext cx="10278586" cy="3893798"/>
            <a:chOff x="3505200" y="5905500"/>
            <a:chExt cx="10278586" cy="389379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0B1152B-0817-5F1E-7444-5ACBE4512C0B}"/>
                </a:ext>
              </a:extLst>
            </p:cNvPr>
            <p:cNvSpPr/>
            <p:nvPr/>
          </p:nvSpPr>
          <p:spPr>
            <a:xfrm>
              <a:off x="3505200" y="6966806"/>
              <a:ext cx="10278586" cy="2832492"/>
            </a:xfrm>
            <a:prstGeom prst="rect">
              <a:avLst/>
            </a:prstGeom>
            <a:solidFill>
              <a:schemeClr val="accent6">
                <a:alpha val="955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1FB3E70-E562-F14B-613F-CCC84F8EE9B6}"/>
                </a:ext>
              </a:extLst>
            </p:cNvPr>
            <p:cNvSpPr/>
            <p:nvPr/>
          </p:nvSpPr>
          <p:spPr>
            <a:xfrm>
              <a:off x="3505200" y="5905500"/>
              <a:ext cx="2286000" cy="1061306"/>
            </a:xfrm>
            <a:prstGeom prst="rect">
              <a:avLst/>
            </a:prstGeom>
            <a:solidFill>
              <a:schemeClr val="accent6">
                <a:alpha val="955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38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49" y="949586"/>
            <a:ext cx="14595121" cy="10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Wat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zijn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de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volgende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stappen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?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3D8523D-57AC-1306-A215-57731745F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387" y="2756462"/>
            <a:ext cx="9905993" cy="60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9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49" y="949586"/>
            <a:ext cx="14595121" cy="10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…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en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waar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willen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we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naar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toe?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11" name="Picture 10" descr="A blue and white object with a person in the center&#10;&#10;Description automatically generated">
            <a:extLst>
              <a:ext uri="{FF2B5EF4-FFF2-40B4-BE49-F238E27FC236}">
                <a16:creationId xmlns:a16="http://schemas.microsoft.com/office/drawing/2014/main" id="{DA9F8A64-745B-76DC-8447-665BE5C4A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3274115"/>
            <a:ext cx="1249024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6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5698" y="4384505"/>
            <a:ext cx="2368116" cy="1901504"/>
          </a:xfrm>
          <a:custGeom>
            <a:avLst/>
            <a:gdLst/>
            <a:ahLst/>
            <a:cxnLst/>
            <a:rect l="l" t="t" r="r" b="b"/>
            <a:pathLst>
              <a:path w="2368116" h="1901504">
                <a:moveTo>
                  <a:pt x="0" y="0"/>
                </a:moveTo>
                <a:lnTo>
                  <a:pt x="2368115" y="0"/>
                </a:lnTo>
                <a:lnTo>
                  <a:pt x="2368115" y="1901505"/>
                </a:lnTo>
                <a:lnTo>
                  <a:pt x="0" y="1901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24586" b="-624586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AutoShape 8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248089" y="3793591"/>
            <a:ext cx="3083334" cy="3083334"/>
          </a:xfrm>
          <a:custGeom>
            <a:avLst/>
            <a:gdLst/>
            <a:ahLst/>
            <a:cxnLst/>
            <a:rect l="l" t="t" r="r" b="b"/>
            <a:pathLst>
              <a:path w="3083334" h="3083334">
                <a:moveTo>
                  <a:pt x="0" y="0"/>
                </a:moveTo>
                <a:lnTo>
                  <a:pt x="3083333" y="0"/>
                </a:lnTo>
                <a:lnTo>
                  <a:pt x="3083333" y="3083333"/>
                </a:lnTo>
                <a:lnTo>
                  <a:pt x="0" y="3083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3973813" y="4185499"/>
            <a:ext cx="8918663" cy="226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24"/>
              </a:lnSpc>
            </a:pPr>
            <a:r>
              <a:rPr lang="en-US" sz="6517">
                <a:solidFill>
                  <a:srgbClr val="220659"/>
                </a:solidFill>
                <a:latin typeface="Open Sans Bold"/>
              </a:rPr>
              <a:t>eduID integreren </a:t>
            </a:r>
          </a:p>
          <a:p>
            <a:pPr algn="l">
              <a:lnSpc>
                <a:spcPts val="9124"/>
              </a:lnSpc>
            </a:pPr>
            <a:r>
              <a:rPr lang="en-US" sz="6517">
                <a:solidFill>
                  <a:srgbClr val="220659"/>
                </a:solidFill>
                <a:latin typeface="Open Sans Bold"/>
              </a:rPr>
              <a:t>in Studielink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9499" y="4427662"/>
            <a:ext cx="2423706" cy="2594992"/>
          </a:xfrm>
          <a:custGeom>
            <a:avLst/>
            <a:gdLst/>
            <a:ahLst/>
            <a:cxnLst/>
            <a:rect l="l" t="t" r="r" b="b"/>
            <a:pathLst>
              <a:path w="2423706" h="2594992">
                <a:moveTo>
                  <a:pt x="0" y="0"/>
                </a:moveTo>
                <a:lnTo>
                  <a:pt x="2423706" y="0"/>
                </a:lnTo>
                <a:lnTo>
                  <a:pt x="2423706" y="2594993"/>
                </a:lnTo>
                <a:lnTo>
                  <a:pt x="0" y="2594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3853337" y="4427662"/>
            <a:ext cx="4118868" cy="2797861"/>
          </a:xfrm>
          <a:custGeom>
            <a:avLst/>
            <a:gdLst/>
            <a:ahLst/>
            <a:cxnLst/>
            <a:rect l="l" t="t" r="r" b="b"/>
            <a:pathLst>
              <a:path w="4118868" h="2797861">
                <a:moveTo>
                  <a:pt x="0" y="0"/>
                </a:moveTo>
                <a:lnTo>
                  <a:pt x="4118867" y="0"/>
                </a:lnTo>
                <a:lnTo>
                  <a:pt x="4118867" y="2797862"/>
                </a:lnTo>
                <a:lnTo>
                  <a:pt x="0" y="27978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1943701" y="4427662"/>
            <a:ext cx="4101762" cy="2594992"/>
          </a:xfrm>
          <a:custGeom>
            <a:avLst/>
            <a:gdLst/>
            <a:ahLst/>
            <a:cxnLst/>
            <a:rect l="l" t="t" r="r" b="b"/>
            <a:pathLst>
              <a:path w="4101762" h="2594992">
                <a:moveTo>
                  <a:pt x="0" y="0"/>
                </a:moveTo>
                <a:lnTo>
                  <a:pt x="4101762" y="0"/>
                </a:lnTo>
                <a:lnTo>
                  <a:pt x="4101762" y="2594993"/>
                </a:lnTo>
                <a:lnTo>
                  <a:pt x="0" y="2594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/>
          <p:nvPr/>
        </p:nvSpPr>
        <p:spPr>
          <a:xfrm>
            <a:off x="1733770" y="949586"/>
            <a:ext cx="4971829" cy="107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04"/>
              </a:lnSpc>
            </a:pPr>
            <a:r>
              <a:rPr lang="en-US" sz="6217" err="1">
                <a:solidFill>
                  <a:srgbClr val="220659"/>
                </a:solidFill>
                <a:latin typeface="Open Sans Bold"/>
              </a:rPr>
              <a:t>Introductie</a:t>
            </a:r>
            <a:endParaRPr lang="en-US" sz="6217">
              <a:solidFill>
                <a:srgbClr val="220659"/>
              </a:solidFill>
              <a:latin typeface="Open Sans Bold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15" name="Picture 14" descr="A person in a blue shirt&#10;&#10;Description automatically generated">
            <a:extLst>
              <a:ext uri="{FF2B5EF4-FFF2-40B4-BE49-F238E27FC236}">
                <a16:creationId xmlns:a16="http://schemas.microsoft.com/office/drawing/2014/main" id="{E24B67C0-314A-3C1A-A2A1-4BE791E85B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5884" r="-606" b="22737"/>
          <a:stretch/>
        </p:blipFill>
        <p:spPr>
          <a:xfrm>
            <a:off x="9372600" y="4382875"/>
            <a:ext cx="2462995" cy="2594992"/>
          </a:xfrm>
          <a:prstGeom prst="round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0559" y="852219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496081" y="1013100"/>
            <a:ext cx="12941162" cy="100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4"/>
              </a:lnSpc>
            </a:pPr>
            <a:r>
              <a:rPr lang="en-US" sz="5917">
                <a:solidFill>
                  <a:srgbClr val="220659"/>
                </a:solidFill>
                <a:latin typeface="Open Sans Bold"/>
              </a:rPr>
              <a:t>Doel integratie eduID – Studielink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828800" y="3672012"/>
            <a:ext cx="11327175" cy="3554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 Bold"/>
              </a:rPr>
              <a:t>Lange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termijn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doelen</a:t>
            </a:r>
            <a:endParaRPr lang="en-US" sz="2000">
              <a:solidFill>
                <a:srgbClr val="220659"/>
              </a:solidFill>
              <a:latin typeface="Verdana Pro Bold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err="1">
                <a:solidFill>
                  <a:srgbClr val="220659"/>
                </a:solidFill>
                <a:latin typeface="Verdana Pro"/>
              </a:rPr>
              <a:t>Gebruik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1 ID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faciliteren</a:t>
            </a:r>
            <a:endParaRPr lang="en-US" sz="2000">
              <a:solidFill>
                <a:srgbClr val="220659"/>
              </a:solidFill>
              <a:latin typeface="Verdana Pro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err="1">
                <a:solidFill>
                  <a:srgbClr val="220659"/>
                </a:solidFill>
                <a:latin typeface="Verdana Pro"/>
              </a:rPr>
              <a:t>Instellingen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gebruiken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het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ene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ID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err="1">
                <a:solidFill>
                  <a:srgbClr val="220659"/>
                </a:solidFill>
                <a:latin typeface="Verdana Pro"/>
              </a:rPr>
              <a:t>Lerende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is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eigenaar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van het eigen ID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220659"/>
              </a:solidFill>
              <a:latin typeface="Verdana Pro"/>
            </a:endParaRPr>
          </a:p>
          <a:p>
            <a:pPr algn="l">
              <a:lnSpc>
                <a:spcPts val="2800"/>
              </a:lnSpc>
            </a:pPr>
            <a:r>
              <a:rPr lang="en-US" sz="2000" err="1">
                <a:solidFill>
                  <a:srgbClr val="220659"/>
                </a:solidFill>
                <a:latin typeface="Verdana Pro"/>
              </a:rPr>
              <a:t>Deze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doelen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zullen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als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totaal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pas op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lange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termijn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volledig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worden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bereikt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,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omdat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ze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ingrijpende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systeem-veranderingen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binnen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de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keten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vragen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220659"/>
              </a:solidFill>
              <a:latin typeface="Verdana Pro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"/>
              </a:rPr>
              <a:t>Met de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integratie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van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eduID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in het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inschrijfproces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in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Studielink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willen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we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eerste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stap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zetten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.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Samen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met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instellingen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0559" y="852219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496081" y="1013100"/>
            <a:ext cx="12941162" cy="100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4"/>
              </a:lnSpc>
            </a:pPr>
            <a:r>
              <a:rPr lang="en-US" sz="5917">
                <a:solidFill>
                  <a:srgbClr val="220659"/>
                </a:solidFill>
                <a:latin typeface="Open Sans Bold"/>
              </a:rPr>
              <a:t>Doel integratie eduID – Studielink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2057400" y="3771900"/>
            <a:ext cx="11327175" cy="247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Wat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kunnen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 we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vanuit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Studielink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bijdragen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aan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 de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lange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termijn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doelen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Verdana Pro Bold"/>
              </a:rPr>
              <a:t>?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Verdana Pro Bold"/>
            </a:endParaRPr>
          </a:p>
          <a:p>
            <a:pPr algn="l">
              <a:lnSpc>
                <a:spcPts val="2800"/>
              </a:lnSpc>
            </a:pPr>
            <a:r>
              <a:rPr lang="en-US" sz="2000" err="1">
                <a:solidFill>
                  <a:srgbClr val="220659"/>
                </a:solidFill>
                <a:latin typeface="Verdana Pro Bold"/>
              </a:rPr>
              <a:t>Uitvoer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geven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aan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verhaallijn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identiteit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uit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de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routekaart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door: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220659"/>
                </a:solidFill>
                <a:latin typeface="Verdana Pro"/>
              </a:rPr>
              <a:t>Gebruik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van eduID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te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bevorderen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: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meer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studenten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met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een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eduID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220659"/>
                </a:solidFill>
                <a:latin typeface="Verdana Pro"/>
              </a:rPr>
              <a:t>Betrouwbaarheid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van de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eduID’s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garanderen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/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verhogen</a:t>
            </a:r>
            <a:endParaRPr lang="en-US" sz="2000">
              <a:solidFill>
                <a:srgbClr val="220659"/>
              </a:solidFill>
              <a:latin typeface="Verdana Pro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220659"/>
                </a:solidFill>
                <a:latin typeface="Verdana Pro"/>
              </a:rPr>
              <a:t>Injecteren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van het eduID in het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administratieve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proces</a:t>
            </a:r>
            <a:endParaRPr lang="en-US" sz="2000">
              <a:solidFill>
                <a:srgbClr val="220659"/>
              </a:solidFill>
              <a:latin typeface="Verdana Pro"/>
            </a:endParaRP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220659"/>
              </a:solidFill>
              <a:latin typeface="Verdana Pro"/>
            </a:endParaRPr>
          </a:p>
        </p:txBody>
      </p:sp>
    </p:spTree>
    <p:extLst>
      <p:ext uri="{BB962C8B-B14F-4D97-AF65-F5344CB8AC3E}">
        <p14:creationId xmlns:p14="http://schemas.microsoft.com/office/powerpoint/2010/main" val="3303664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0559" y="852219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496081" y="1013100"/>
            <a:ext cx="3972966" cy="100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4"/>
              </a:lnSpc>
            </a:pPr>
            <a:r>
              <a:rPr lang="en-US" sz="5917">
                <a:solidFill>
                  <a:srgbClr val="220659"/>
                </a:solidFill>
                <a:latin typeface="Open Sans Bold"/>
              </a:rPr>
              <a:t>Use-cases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496081" y="3848882"/>
            <a:ext cx="13423410" cy="386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 Bold"/>
              </a:rPr>
              <a:t>UC1 -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Aanmaken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eduID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vanuit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SL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 Bold"/>
              </a:rPr>
              <a:t>UC2 -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Koppelen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bestaand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eduID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aan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nieuw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SL-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profiel</a:t>
            </a:r>
            <a:endParaRPr lang="en-US" sz="2000">
              <a:solidFill>
                <a:srgbClr val="220659"/>
              </a:solidFill>
              <a:latin typeface="Verdana Pro Bold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 Bold"/>
              </a:rPr>
              <a:t>UC3 -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Koppelen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bestaand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eduID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aan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bestaand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SL-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profiel</a:t>
            </a:r>
            <a:endParaRPr lang="en-US" sz="2000">
              <a:solidFill>
                <a:srgbClr val="220659"/>
              </a:solidFill>
              <a:latin typeface="Verdana Pro Bold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"/>
              </a:rPr>
              <a:t>UC4 -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Inloggen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op SL met eduID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 Bold"/>
              </a:rPr>
              <a:t>UC5 -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Aanvragen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pseudoniem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voor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elke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instelling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waar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student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een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relatie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 mee 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heeft</a:t>
            </a:r>
            <a:r>
              <a:rPr lang="en-US" sz="2000">
                <a:solidFill>
                  <a:srgbClr val="220659"/>
                </a:solidFill>
                <a:latin typeface="Verdana Pro Bold"/>
              </a:rPr>
              <a:t>/</a:t>
            </a:r>
            <a:r>
              <a:rPr lang="en-US" sz="2000" err="1">
                <a:solidFill>
                  <a:srgbClr val="220659"/>
                </a:solidFill>
                <a:latin typeface="Verdana Pro Bold"/>
              </a:rPr>
              <a:t>krijgt</a:t>
            </a:r>
            <a:endParaRPr lang="en-US" sz="2000">
              <a:solidFill>
                <a:srgbClr val="220659"/>
              </a:solidFill>
              <a:latin typeface="Verdana Pro Bold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"/>
              </a:rPr>
              <a:t>UC6 -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Synchroniseren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/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actualiseren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persoonsgegevens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vanuit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SL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"/>
              </a:rPr>
              <a:t>UC7 -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Opheffen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eduID-account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"/>
              </a:rPr>
              <a:t>UC8 -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Ontkoppelen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eduID-account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SL-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profiel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(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vanuit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edu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)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"/>
              </a:rPr>
              <a:t>UC9 -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Ontkoppelen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SL-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profiel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eduID-account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20659"/>
                </a:solidFill>
                <a:latin typeface="Verdana Pro"/>
              </a:rPr>
              <a:t>UC10 -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Herstel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toegang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tot eduID-account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20659"/>
                </a:solidFill>
                <a:latin typeface="Verdana Pro"/>
              </a:rPr>
              <a:t>UC11 -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Wijzigen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inschrijvingen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bij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SL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338680" y="-6850570"/>
            <a:ext cx="3496090" cy="23692448"/>
            <a:chOff x="0" y="0"/>
            <a:chExt cx="4661454" cy="315899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0020" cy="3716966"/>
            </a:xfrm>
            <a:custGeom>
              <a:avLst/>
              <a:gdLst/>
              <a:ahLst/>
              <a:cxnLst/>
              <a:rect l="l" t="t" r="r" b="b"/>
              <a:pathLst>
                <a:path w="4540020" h="3716966">
                  <a:moveTo>
                    <a:pt x="0" y="0"/>
                  </a:moveTo>
                  <a:lnTo>
                    <a:pt x="4540020" y="0"/>
                  </a:lnTo>
                  <a:lnTo>
                    <a:pt x="4540020" y="3716966"/>
                  </a:lnTo>
                  <a:lnTo>
                    <a:pt x="0" y="3716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4523" r="-785"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 flipH="1">
              <a:off x="85794" y="3416688"/>
              <a:ext cx="4575660" cy="4256799"/>
            </a:xfrm>
            <a:custGeom>
              <a:avLst/>
              <a:gdLst/>
              <a:ahLst/>
              <a:cxnLst/>
              <a:rect l="l" t="t" r="r" b="b"/>
              <a:pathLst>
                <a:path w="4575660" h="4256799">
                  <a:moveTo>
                    <a:pt x="4575660" y="0"/>
                  </a:moveTo>
                  <a:lnTo>
                    <a:pt x="0" y="0"/>
                  </a:lnTo>
                  <a:lnTo>
                    <a:pt x="0" y="4256799"/>
                  </a:lnTo>
                  <a:lnTo>
                    <a:pt x="4575660" y="4256799"/>
                  </a:lnTo>
                  <a:lnTo>
                    <a:pt x="457566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7470685"/>
              <a:ext cx="4575660" cy="4256799"/>
            </a:xfrm>
            <a:custGeom>
              <a:avLst/>
              <a:gdLst/>
              <a:ahLst/>
              <a:cxnLst/>
              <a:rect l="l" t="t" r="r" b="b"/>
              <a:pathLst>
                <a:path w="4575660" h="4256799">
                  <a:moveTo>
                    <a:pt x="0" y="0"/>
                  </a:moveTo>
                  <a:lnTo>
                    <a:pt x="4575660" y="0"/>
                  </a:lnTo>
                  <a:lnTo>
                    <a:pt x="4575660" y="4256799"/>
                  </a:lnTo>
                  <a:lnTo>
                    <a:pt x="0" y="4256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 flipH="1">
              <a:off x="85794" y="11427206"/>
              <a:ext cx="4575660" cy="4256799"/>
            </a:xfrm>
            <a:custGeom>
              <a:avLst/>
              <a:gdLst/>
              <a:ahLst/>
              <a:cxnLst/>
              <a:rect l="l" t="t" r="r" b="b"/>
              <a:pathLst>
                <a:path w="4575660" h="4256799">
                  <a:moveTo>
                    <a:pt x="4575660" y="0"/>
                  </a:moveTo>
                  <a:lnTo>
                    <a:pt x="0" y="0"/>
                  </a:lnTo>
                  <a:lnTo>
                    <a:pt x="0" y="4256799"/>
                  </a:lnTo>
                  <a:lnTo>
                    <a:pt x="4575660" y="4256799"/>
                  </a:lnTo>
                  <a:lnTo>
                    <a:pt x="457566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15408250"/>
              <a:ext cx="4575660" cy="4256799"/>
            </a:xfrm>
            <a:custGeom>
              <a:avLst/>
              <a:gdLst/>
              <a:ahLst/>
              <a:cxnLst/>
              <a:rect l="l" t="t" r="r" b="b"/>
              <a:pathLst>
                <a:path w="4575660" h="4256799">
                  <a:moveTo>
                    <a:pt x="0" y="0"/>
                  </a:moveTo>
                  <a:lnTo>
                    <a:pt x="4575660" y="0"/>
                  </a:lnTo>
                  <a:lnTo>
                    <a:pt x="4575660" y="4256799"/>
                  </a:lnTo>
                  <a:lnTo>
                    <a:pt x="0" y="4256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85794" y="19364771"/>
              <a:ext cx="4575660" cy="4256799"/>
            </a:xfrm>
            <a:custGeom>
              <a:avLst/>
              <a:gdLst/>
              <a:ahLst/>
              <a:cxnLst/>
              <a:rect l="l" t="t" r="r" b="b"/>
              <a:pathLst>
                <a:path w="4575660" h="4256799">
                  <a:moveTo>
                    <a:pt x="4575660" y="0"/>
                  </a:moveTo>
                  <a:lnTo>
                    <a:pt x="0" y="0"/>
                  </a:lnTo>
                  <a:lnTo>
                    <a:pt x="0" y="4256799"/>
                  </a:lnTo>
                  <a:lnTo>
                    <a:pt x="4575660" y="4256799"/>
                  </a:lnTo>
                  <a:lnTo>
                    <a:pt x="457566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23376611"/>
              <a:ext cx="4575660" cy="4256799"/>
            </a:xfrm>
            <a:custGeom>
              <a:avLst/>
              <a:gdLst/>
              <a:ahLst/>
              <a:cxnLst/>
              <a:rect l="l" t="t" r="r" b="b"/>
              <a:pathLst>
                <a:path w="4575660" h="4256799">
                  <a:moveTo>
                    <a:pt x="0" y="0"/>
                  </a:moveTo>
                  <a:lnTo>
                    <a:pt x="4575660" y="0"/>
                  </a:lnTo>
                  <a:lnTo>
                    <a:pt x="4575660" y="4256799"/>
                  </a:lnTo>
                  <a:lnTo>
                    <a:pt x="0" y="4256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 flipH="1">
              <a:off x="85794" y="27333132"/>
              <a:ext cx="4575660" cy="4256799"/>
            </a:xfrm>
            <a:custGeom>
              <a:avLst/>
              <a:gdLst/>
              <a:ahLst/>
              <a:cxnLst/>
              <a:rect l="l" t="t" r="r" b="b"/>
              <a:pathLst>
                <a:path w="4575660" h="4256799">
                  <a:moveTo>
                    <a:pt x="4575660" y="0"/>
                  </a:moveTo>
                  <a:lnTo>
                    <a:pt x="0" y="0"/>
                  </a:lnTo>
                  <a:lnTo>
                    <a:pt x="0" y="4256799"/>
                  </a:lnTo>
                  <a:lnTo>
                    <a:pt x="4575660" y="4256799"/>
                  </a:lnTo>
                  <a:lnTo>
                    <a:pt x="457566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121875" y="4749465"/>
            <a:ext cx="1932857" cy="1297700"/>
            <a:chOff x="0" y="0"/>
            <a:chExt cx="2577142" cy="1730266"/>
          </a:xfrm>
        </p:grpSpPr>
        <p:sp>
          <p:nvSpPr>
            <p:cNvPr id="12" name="Freeform 12"/>
            <p:cNvSpPr/>
            <p:nvPr/>
          </p:nvSpPr>
          <p:spPr>
            <a:xfrm rot="5318660">
              <a:off x="453231" y="-404030"/>
              <a:ext cx="1670680" cy="2538327"/>
            </a:xfrm>
            <a:custGeom>
              <a:avLst/>
              <a:gdLst/>
              <a:ahLst/>
              <a:cxnLst/>
              <a:rect l="l" t="t" r="r" b="b"/>
              <a:pathLst>
                <a:path w="1670680" h="2538327">
                  <a:moveTo>
                    <a:pt x="0" y="0"/>
                  </a:moveTo>
                  <a:lnTo>
                    <a:pt x="1670680" y="0"/>
                  </a:lnTo>
                  <a:lnTo>
                    <a:pt x="1670680" y="2538326"/>
                  </a:lnTo>
                  <a:lnTo>
                    <a:pt x="0" y="2538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084280" y="220848"/>
              <a:ext cx="1288571" cy="1288571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77"/>
                  </a:lnSpc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460894" y="6613509"/>
            <a:ext cx="3254818" cy="128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egreya Sans"/>
              </a:rPr>
              <a:t>Aanmaken / inloggen account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7295" y="4512151"/>
            <a:ext cx="1006289" cy="97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5"/>
              </a:lnSpc>
            </a:pPr>
            <a:r>
              <a:rPr lang="en-US" sz="5132">
                <a:solidFill>
                  <a:srgbClr val="000000"/>
                </a:solidFill>
                <a:latin typeface="Funtastic"/>
              </a:rPr>
              <a:t>1</a:t>
            </a:r>
          </a:p>
        </p:txBody>
      </p:sp>
      <p:grpSp>
        <p:nvGrpSpPr>
          <p:cNvPr id="18" name="Group 18"/>
          <p:cNvGrpSpPr/>
          <p:nvPr/>
        </p:nvGrpSpPr>
        <p:grpSpPr>
          <a:xfrm rot="-5400000">
            <a:off x="7093279" y="4727856"/>
            <a:ext cx="1958715" cy="1315061"/>
            <a:chOff x="0" y="0"/>
            <a:chExt cx="2611620" cy="1753414"/>
          </a:xfrm>
        </p:grpSpPr>
        <p:sp>
          <p:nvSpPr>
            <p:cNvPr id="19" name="Freeform 19"/>
            <p:cNvSpPr/>
            <p:nvPr/>
          </p:nvSpPr>
          <p:spPr>
            <a:xfrm rot="5318660">
              <a:off x="459294" y="-409436"/>
              <a:ext cx="1693031" cy="2572285"/>
            </a:xfrm>
            <a:custGeom>
              <a:avLst/>
              <a:gdLst/>
              <a:ahLst/>
              <a:cxnLst/>
              <a:rect l="l" t="t" r="r" b="b"/>
              <a:pathLst>
                <a:path w="1693031" h="2572285">
                  <a:moveTo>
                    <a:pt x="0" y="0"/>
                  </a:moveTo>
                  <a:lnTo>
                    <a:pt x="1693032" y="0"/>
                  </a:lnTo>
                  <a:lnTo>
                    <a:pt x="1693032" y="2572286"/>
                  </a:lnTo>
                  <a:lnTo>
                    <a:pt x="0" y="2572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098786" y="223802"/>
              <a:ext cx="1305810" cy="130581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77"/>
                  </a:lnSpc>
                </a:pPr>
                <a:endParaRPr/>
              </a:p>
            </p:txBody>
          </p:sp>
        </p:grpSp>
      </p:grpSp>
      <p:sp>
        <p:nvSpPr>
          <p:cNvPr id="23" name="TextBox 23"/>
          <p:cNvSpPr txBox="1"/>
          <p:nvPr/>
        </p:nvSpPr>
        <p:spPr>
          <a:xfrm>
            <a:off x="7562760" y="4406052"/>
            <a:ext cx="1019752" cy="99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1"/>
              </a:lnSpc>
            </a:pPr>
            <a:r>
              <a:rPr lang="en-US" sz="5200">
                <a:solidFill>
                  <a:srgbClr val="000000"/>
                </a:solidFill>
                <a:latin typeface="Funtastic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542959" y="6514743"/>
            <a:ext cx="3089850" cy="190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egreya Sans"/>
              </a:rPr>
              <a:t>Optioneel: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egreya Sans"/>
              </a:rPr>
              <a:t>aanmaken / koppelen eduID</a:t>
            </a:r>
          </a:p>
        </p:txBody>
      </p:sp>
      <p:grpSp>
        <p:nvGrpSpPr>
          <p:cNvPr id="25" name="Group 25"/>
          <p:cNvGrpSpPr/>
          <p:nvPr/>
        </p:nvGrpSpPr>
        <p:grpSpPr>
          <a:xfrm rot="-5400000">
            <a:off x="13134629" y="4697144"/>
            <a:ext cx="1906511" cy="1280012"/>
            <a:chOff x="0" y="0"/>
            <a:chExt cx="2542015" cy="1706682"/>
          </a:xfrm>
        </p:grpSpPr>
        <p:sp>
          <p:nvSpPr>
            <p:cNvPr id="26" name="Freeform 26"/>
            <p:cNvSpPr/>
            <p:nvPr/>
          </p:nvSpPr>
          <p:spPr>
            <a:xfrm rot="5318660">
              <a:off x="447053" y="-398523"/>
              <a:ext cx="1647909" cy="2503729"/>
            </a:xfrm>
            <a:custGeom>
              <a:avLst/>
              <a:gdLst/>
              <a:ahLst/>
              <a:cxnLst/>
              <a:rect l="l" t="t" r="r" b="b"/>
              <a:pathLst>
                <a:path w="1647909" h="2503729">
                  <a:moveTo>
                    <a:pt x="0" y="0"/>
                  </a:moveTo>
                  <a:lnTo>
                    <a:pt x="1647909" y="0"/>
                  </a:lnTo>
                  <a:lnTo>
                    <a:pt x="1647909" y="2503728"/>
                  </a:lnTo>
                  <a:lnTo>
                    <a:pt x="0" y="2503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069501" y="217837"/>
              <a:ext cx="1271008" cy="1271008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77"/>
                  </a:lnSpc>
                </a:pPr>
                <a:endParaRPr/>
              </a:p>
            </p:txBody>
          </p:sp>
        </p:grpSp>
      </p:grpSp>
      <p:sp>
        <p:nvSpPr>
          <p:cNvPr id="30" name="TextBox 30"/>
          <p:cNvSpPr txBox="1"/>
          <p:nvPr/>
        </p:nvSpPr>
        <p:spPr>
          <a:xfrm>
            <a:off x="13583841" y="4466473"/>
            <a:ext cx="992573" cy="9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7"/>
              </a:lnSpc>
            </a:pPr>
            <a:r>
              <a:rPr lang="en-US" sz="5062">
                <a:solidFill>
                  <a:srgbClr val="000000"/>
                </a:solidFill>
                <a:latin typeface="Funtastic"/>
              </a:rPr>
              <a:t>5</a:t>
            </a:r>
          </a:p>
        </p:txBody>
      </p:sp>
      <p:grpSp>
        <p:nvGrpSpPr>
          <p:cNvPr id="31" name="Group 31"/>
          <p:cNvGrpSpPr/>
          <p:nvPr/>
        </p:nvGrpSpPr>
        <p:grpSpPr>
          <a:xfrm rot="-5400000">
            <a:off x="4117285" y="3170954"/>
            <a:ext cx="1934677" cy="1298922"/>
            <a:chOff x="0" y="0"/>
            <a:chExt cx="2579569" cy="1731896"/>
          </a:xfrm>
        </p:grpSpPr>
        <p:sp>
          <p:nvSpPr>
            <p:cNvPr id="32" name="Freeform 32"/>
            <p:cNvSpPr/>
            <p:nvPr/>
          </p:nvSpPr>
          <p:spPr>
            <a:xfrm rot="5318660">
              <a:off x="453658" y="-404411"/>
              <a:ext cx="1672254" cy="2540717"/>
            </a:xfrm>
            <a:custGeom>
              <a:avLst/>
              <a:gdLst/>
              <a:ahLst/>
              <a:cxnLst/>
              <a:rect l="l" t="t" r="r" b="b"/>
              <a:pathLst>
                <a:path w="1672254" h="2540717">
                  <a:moveTo>
                    <a:pt x="0" y="0"/>
                  </a:moveTo>
                  <a:lnTo>
                    <a:pt x="1672253" y="0"/>
                  </a:lnTo>
                  <a:lnTo>
                    <a:pt x="1672253" y="2540717"/>
                  </a:lnTo>
                  <a:lnTo>
                    <a:pt x="0" y="2540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1085301" y="221056"/>
              <a:ext cx="1289785" cy="1289785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77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 rot="-5400000">
            <a:off x="10121684" y="3170954"/>
            <a:ext cx="1934677" cy="1298922"/>
            <a:chOff x="0" y="0"/>
            <a:chExt cx="2579569" cy="1731896"/>
          </a:xfrm>
        </p:grpSpPr>
        <p:sp>
          <p:nvSpPr>
            <p:cNvPr id="37" name="Freeform 37"/>
            <p:cNvSpPr/>
            <p:nvPr/>
          </p:nvSpPr>
          <p:spPr>
            <a:xfrm rot="5318660">
              <a:off x="453658" y="-404411"/>
              <a:ext cx="1672254" cy="2540717"/>
            </a:xfrm>
            <a:custGeom>
              <a:avLst/>
              <a:gdLst/>
              <a:ahLst/>
              <a:cxnLst/>
              <a:rect l="l" t="t" r="r" b="b"/>
              <a:pathLst>
                <a:path w="1672254" h="2540717">
                  <a:moveTo>
                    <a:pt x="0" y="0"/>
                  </a:moveTo>
                  <a:lnTo>
                    <a:pt x="1672253" y="0"/>
                  </a:lnTo>
                  <a:lnTo>
                    <a:pt x="1672253" y="2540717"/>
                  </a:lnTo>
                  <a:lnTo>
                    <a:pt x="0" y="2540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1085301" y="221056"/>
              <a:ext cx="1289785" cy="1289785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77"/>
                  </a:lnSpc>
                </a:pPr>
                <a:endParaRPr/>
              </a:p>
            </p:txBody>
          </p:sp>
        </p:grpSp>
      </p:grpSp>
      <p:sp>
        <p:nvSpPr>
          <p:cNvPr id="41" name="TextBox 41"/>
          <p:cNvSpPr txBox="1"/>
          <p:nvPr/>
        </p:nvSpPr>
        <p:spPr>
          <a:xfrm>
            <a:off x="4581004" y="2921355"/>
            <a:ext cx="1007237" cy="97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2"/>
              </a:lnSpc>
            </a:pPr>
            <a:r>
              <a:rPr lang="en-US" sz="5137">
                <a:solidFill>
                  <a:srgbClr val="000000"/>
                </a:solidFill>
                <a:latin typeface="Funtastic"/>
              </a:rPr>
              <a:t>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58421" y="2921355"/>
            <a:ext cx="1007237" cy="97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2"/>
              </a:lnSpc>
            </a:pPr>
            <a:r>
              <a:rPr lang="en-US" sz="5137">
                <a:solidFill>
                  <a:srgbClr val="000000"/>
                </a:solidFill>
                <a:latin typeface="Funtastic"/>
              </a:rPr>
              <a:t>4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457214" y="4854213"/>
            <a:ext cx="3254818" cy="128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egreya Sans"/>
              </a:rPr>
              <a:t>Activeren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egreya Sans"/>
              </a:rPr>
              <a:t>account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454067" y="4728741"/>
            <a:ext cx="3264229" cy="190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egreya Sans"/>
              </a:rPr>
              <a:t>Indienen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egreya Sans"/>
              </a:rPr>
              <a:t>verzoek tot (her)inschrijving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687756" y="6540821"/>
            <a:ext cx="3254818" cy="190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egreya Sans"/>
              </a:rPr>
              <a:t>Persoons- en vooropleiding-gegevens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4753280" y="-737825"/>
            <a:ext cx="4536838" cy="4536838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>
            <a:off x="15229112" y="7326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0" name="Freeform 50"/>
          <p:cNvSpPr/>
          <p:nvPr/>
        </p:nvSpPr>
        <p:spPr>
          <a:xfrm>
            <a:off x="15899069" y="19718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1" name="AutoShape 51"/>
          <p:cNvSpPr/>
          <p:nvPr/>
        </p:nvSpPr>
        <p:spPr>
          <a:xfrm flipV="1">
            <a:off x="17021699" y="37990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2" name="Freeform 52"/>
          <p:cNvSpPr/>
          <p:nvPr/>
        </p:nvSpPr>
        <p:spPr>
          <a:xfrm>
            <a:off x="1352959" y="1004619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3" name="TextBox 53"/>
          <p:cNvSpPr txBox="1"/>
          <p:nvPr/>
        </p:nvSpPr>
        <p:spPr>
          <a:xfrm>
            <a:off x="1602055" y="1121036"/>
            <a:ext cx="7852012" cy="100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4"/>
              </a:lnSpc>
            </a:pPr>
            <a:r>
              <a:rPr lang="en-US" sz="5917">
                <a:solidFill>
                  <a:srgbClr val="220659"/>
                </a:solidFill>
                <a:latin typeface="Open Sans Bold"/>
              </a:rPr>
              <a:t>Procesflow student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0559" y="852219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496081" y="1013100"/>
            <a:ext cx="2950856" cy="100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4"/>
              </a:lnSpc>
            </a:pPr>
            <a:r>
              <a:rPr lang="en-US" sz="5917">
                <a:solidFill>
                  <a:srgbClr val="220659"/>
                </a:solidFill>
                <a:latin typeface="Open Sans Bold"/>
              </a:rPr>
              <a:t>Routes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691507" y="4157807"/>
            <a:ext cx="11474147" cy="175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220659"/>
                </a:solidFill>
                <a:latin typeface="Verdana Pro"/>
              </a:rPr>
              <a:t>Student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heeft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al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eduID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gekoppeld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aan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zijn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/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haar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Studielink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account</a:t>
            </a:r>
          </a:p>
          <a:p>
            <a:pPr marL="431801" lvl="1" indent="-215900" algn="just">
              <a:lnSpc>
                <a:spcPts val="2800"/>
              </a:lnSpc>
              <a:buFont typeface="Arial"/>
              <a:buChar char="•"/>
            </a:pPr>
            <a:r>
              <a:rPr lang="nl-NL" sz="2000">
                <a:solidFill>
                  <a:srgbClr val="220659"/>
                </a:solidFill>
                <a:latin typeface="Verdana Pro"/>
              </a:rPr>
              <a:t>Student heeft nog geen </a:t>
            </a:r>
            <a:r>
              <a:rPr lang="nl-NL" sz="2000" err="1">
                <a:solidFill>
                  <a:srgbClr val="220659"/>
                </a:solidFill>
                <a:latin typeface="Verdana Pro"/>
              </a:rPr>
              <a:t>eduID</a:t>
            </a:r>
            <a:r>
              <a:rPr lang="nl-NL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nl-NL" sz="2000" err="1">
                <a:solidFill>
                  <a:srgbClr val="220659"/>
                </a:solidFill>
                <a:latin typeface="Verdana Pro"/>
              </a:rPr>
              <a:t>koppeld</a:t>
            </a:r>
            <a:r>
              <a:rPr lang="nl-NL" sz="2000">
                <a:solidFill>
                  <a:srgbClr val="220659"/>
                </a:solidFill>
                <a:latin typeface="Verdana Pro"/>
              </a:rPr>
              <a:t>, maar er bestaat wel een </a:t>
            </a:r>
            <a:r>
              <a:rPr lang="nl-NL" sz="2000" err="1">
                <a:solidFill>
                  <a:srgbClr val="220659"/>
                </a:solidFill>
                <a:latin typeface="Verdana Pro"/>
              </a:rPr>
              <a:t>eduID</a:t>
            </a:r>
            <a:r>
              <a:rPr lang="nl-NL" sz="2000">
                <a:solidFill>
                  <a:srgbClr val="220659"/>
                </a:solidFill>
                <a:latin typeface="Verdana Pro"/>
              </a:rPr>
              <a:t> met hetzelfde e-</a:t>
            </a:r>
            <a:r>
              <a:rPr lang="nl-NL" sz="2000" err="1">
                <a:solidFill>
                  <a:srgbClr val="220659"/>
                </a:solidFill>
                <a:latin typeface="Verdana Pro"/>
              </a:rPr>
              <a:t>maildres</a:t>
            </a:r>
            <a:r>
              <a:rPr lang="nl-NL" sz="2000">
                <a:solidFill>
                  <a:srgbClr val="220659"/>
                </a:solidFill>
                <a:latin typeface="Verdana Pro"/>
              </a:rPr>
              <a:t> als bij SL bekend is.</a:t>
            </a:r>
          </a:p>
          <a:p>
            <a:pPr marL="431801" lvl="1" indent="-215900" algn="just">
              <a:lnSpc>
                <a:spcPts val="2800"/>
              </a:lnSpc>
              <a:buFont typeface="Arial"/>
              <a:buChar char="•"/>
            </a:pPr>
            <a:r>
              <a:rPr lang="nl-NL" sz="2000">
                <a:solidFill>
                  <a:srgbClr val="220659"/>
                </a:solidFill>
                <a:latin typeface="Verdana Pro"/>
              </a:rPr>
              <a:t>Geen </a:t>
            </a:r>
            <a:r>
              <a:rPr lang="nl-NL" sz="2000" err="1">
                <a:solidFill>
                  <a:srgbClr val="220659"/>
                </a:solidFill>
                <a:latin typeface="Verdana Pro"/>
              </a:rPr>
              <a:t>eduID</a:t>
            </a:r>
            <a:r>
              <a:rPr lang="nl-NL" sz="2000">
                <a:solidFill>
                  <a:srgbClr val="220659"/>
                </a:solidFill>
                <a:latin typeface="Verdana Pro"/>
              </a:rPr>
              <a:t> en geen match op e-mailadres: student kan dan een nieuw </a:t>
            </a:r>
            <a:r>
              <a:rPr lang="nl-NL" sz="2000" err="1">
                <a:solidFill>
                  <a:srgbClr val="220659"/>
                </a:solidFill>
                <a:latin typeface="Verdana Pro"/>
              </a:rPr>
              <a:t>eduID</a:t>
            </a:r>
            <a:r>
              <a:rPr lang="nl-NL" sz="2000">
                <a:solidFill>
                  <a:srgbClr val="220659"/>
                </a:solidFill>
                <a:latin typeface="Verdana Pro"/>
              </a:rPr>
              <a:t> aanmaken of bestaande </a:t>
            </a:r>
            <a:r>
              <a:rPr lang="nl-NL" sz="2000" err="1">
                <a:solidFill>
                  <a:srgbClr val="220659"/>
                </a:solidFill>
                <a:latin typeface="Verdana Pro"/>
              </a:rPr>
              <a:t>eduID</a:t>
            </a:r>
            <a:r>
              <a:rPr lang="nl-NL" sz="2000">
                <a:solidFill>
                  <a:srgbClr val="220659"/>
                </a:solidFill>
                <a:latin typeface="Verdana Pro"/>
              </a:rPr>
              <a:t> met ander mailadres koppelen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76786" y="3033513"/>
            <a:ext cx="14368677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EE7628"/>
                </a:solidFill>
                <a:latin typeface="Verdana Pro Bold"/>
              </a:rPr>
              <a:t>ROUTE 1: NA HET INDIENEN VAN EEN VERZOEK TOT (HER)INSCHRIJVING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76786" y="6738206"/>
            <a:ext cx="11372463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EE7628"/>
                </a:solidFill>
                <a:latin typeface="Verdana Pro Bold"/>
              </a:rPr>
              <a:t>ROUTE 2: VANUIT HET STUDIELINK DASHBOARD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6786" y="7349226"/>
            <a:ext cx="11575831" cy="32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220659"/>
                </a:solidFill>
                <a:latin typeface="Verdana Pro"/>
              </a:rPr>
              <a:t>Alleen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zichtbaar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als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er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nog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geen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eduID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is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gekoppeld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aan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het </a:t>
            </a:r>
            <a:r>
              <a:rPr lang="en-US" sz="2000" err="1">
                <a:solidFill>
                  <a:srgbClr val="220659"/>
                </a:solidFill>
                <a:latin typeface="Verdana Pro"/>
              </a:rPr>
              <a:t>Studielink</a:t>
            </a:r>
            <a:r>
              <a:rPr lang="en-US" sz="2000">
                <a:solidFill>
                  <a:srgbClr val="220659"/>
                </a:solidFill>
                <a:latin typeface="Verdana Pro"/>
              </a:rPr>
              <a:t> account.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7722" y="1879289"/>
            <a:ext cx="13841691" cy="8115082"/>
          </a:xfrm>
          <a:custGeom>
            <a:avLst/>
            <a:gdLst/>
            <a:ahLst/>
            <a:cxnLst/>
            <a:rect l="l" t="t" r="r" b="b"/>
            <a:pathLst>
              <a:path w="8791788" h="5135521">
                <a:moveTo>
                  <a:pt x="0" y="0"/>
                </a:moveTo>
                <a:lnTo>
                  <a:pt x="8791788" y="0"/>
                </a:lnTo>
                <a:lnTo>
                  <a:pt x="8791788" y="5135521"/>
                </a:lnTo>
                <a:lnTo>
                  <a:pt x="0" y="5135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962526" y="1583344"/>
            <a:ext cx="591889" cy="591889"/>
          </a:xfrm>
          <a:custGeom>
            <a:avLst/>
            <a:gdLst/>
            <a:ahLst/>
            <a:cxnLst/>
            <a:rect l="l" t="t" r="r" b="b"/>
            <a:pathLst>
              <a:path w="591889" h="591889">
                <a:moveTo>
                  <a:pt x="0" y="0"/>
                </a:moveTo>
                <a:lnTo>
                  <a:pt x="591889" y="0"/>
                </a:lnTo>
                <a:lnTo>
                  <a:pt x="591889" y="591889"/>
                </a:lnTo>
                <a:lnTo>
                  <a:pt x="0" y="591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757543" y="468993"/>
            <a:ext cx="1615885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57"/>
              </a:lnSpc>
            </a:pPr>
            <a:r>
              <a:rPr lang="en-US" sz="4142" err="1">
                <a:solidFill>
                  <a:srgbClr val="220659"/>
                </a:solidFill>
                <a:latin typeface="Verdana Pro"/>
              </a:rPr>
              <a:t>Studielink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account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zonder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eduID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,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wel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match op e-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mailadres</a:t>
            </a:r>
            <a:endParaRPr lang="en-US" sz="4142">
              <a:solidFill>
                <a:srgbClr val="220659"/>
              </a:solidFill>
              <a:latin typeface="Verdana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86739" y="649012"/>
            <a:ext cx="12002002" cy="8562073"/>
          </a:xfrm>
          <a:custGeom>
            <a:avLst/>
            <a:gdLst/>
            <a:ahLst/>
            <a:cxnLst/>
            <a:rect l="l" t="t" r="r" b="b"/>
            <a:pathLst>
              <a:path w="8825045" h="5677913">
                <a:moveTo>
                  <a:pt x="0" y="0"/>
                </a:moveTo>
                <a:lnTo>
                  <a:pt x="8825045" y="0"/>
                </a:lnTo>
                <a:lnTo>
                  <a:pt x="8825045" y="5677913"/>
                </a:lnTo>
                <a:lnTo>
                  <a:pt x="0" y="5677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13099985" y="8420138"/>
            <a:ext cx="4789538" cy="1581894"/>
          </a:xfrm>
          <a:custGeom>
            <a:avLst/>
            <a:gdLst/>
            <a:ahLst/>
            <a:cxnLst/>
            <a:rect l="l" t="t" r="r" b="b"/>
            <a:pathLst>
              <a:path w="3795041" h="1287014">
                <a:moveTo>
                  <a:pt x="0" y="0"/>
                </a:moveTo>
                <a:lnTo>
                  <a:pt x="3795042" y="0"/>
                </a:lnTo>
                <a:lnTo>
                  <a:pt x="3795042" y="1287014"/>
                </a:lnTo>
                <a:lnTo>
                  <a:pt x="0" y="1287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090592" y="352865"/>
            <a:ext cx="592293" cy="592293"/>
          </a:xfrm>
          <a:custGeom>
            <a:avLst/>
            <a:gdLst/>
            <a:ahLst/>
            <a:cxnLst/>
            <a:rect l="l" t="t" r="r" b="b"/>
            <a:pathLst>
              <a:path w="592293" h="592293">
                <a:moveTo>
                  <a:pt x="0" y="0"/>
                </a:moveTo>
                <a:lnTo>
                  <a:pt x="592293" y="0"/>
                </a:lnTo>
                <a:lnTo>
                  <a:pt x="592293" y="592292"/>
                </a:lnTo>
                <a:lnTo>
                  <a:pt x="0" y="592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2719292" y="8125258"/>
            <a:ext cx="589760" cy="589760"/>
          </a:xfrm>
          <a:custGeom>
            <a:avLst/>
            <a:gdLst/>
            <a:ahLst/>
            <a:cxnLst/>
            <a:rect l="l" t="t" r="r" b="b"/>
            <a:pathLst>
              <a:path w="589760" h="589760">
                <a:moveTo>
                  <a:pt x="0" y="0"/>
                </a:moveTo>
                <a:lnTo>
                  <a:pt x="589760" y="0"/>
                </a:lnTo>
                <a:lnTo>
                  <a:pt x="589760" y="589760"/>
                </a:lnTo>
                <a:lnTo>
                  <a:pt x="0" y="5897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528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9095" y="744602"/>
            <a:ext cx="13321937" cy="8736282"/>
          </a:xfrm>
          <a:custGeom>
            <a:avLst/>
            <a:gdLst/>
            <a:ahLst/>
            <a:cxnLst/>
            <a:rect l="l" t="t" r="r" b="b"/>
            <a:pathLst>
              <a:path w="8560564" h="5489632">
                <a:moveTo>
                  <a:pt x="0" y="0"/>
                </a:moveTo>
                <a:lnTo>
                  <a:pt x="8560565" y="0"/>
                </a:lnTo>
                <a:lnTo>
                  <a:pt x="8560565" y="5489632"/>
                </a:lnTo>
                <a:lnTo>
                  <a:pt x="0" y="5489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1353335" y="445481"/>
            <a:ext cx="598242" cy="598242"/>
          </a:xfrm>
          <a:custGeom>
            <a:avLst/>
            <a:gdLst/>
            <a:ahLst/>
            <a:cxnLst/>
            <a:rect l="l" t="t" r="r" b="b"/>
            <a:pathLst>
              <a:path w="598242" h="598242">
                <a:moveTo>
                  <a:pt x="0" y="0"/>
                </a:moveTo>
                <a:lnTo>
                  <a:pt x="598242" y="0"/>
                </a:lnTo>
                <a:lnTo>
                  <a:pt x="598242" y="598242"/>
                </a:lnTo>
                <a:lnTo>
                  <a:pt x="0" y="598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6545" y="567940"/>
            <a:ext cx="15104822" cy="9320565"/>
          </a:xfrm>
          <a:custGeom>
            <a:avLst/>
            <a:gdLst/>
            <a:ahLst/>
            <a:cxnLst/>
            <a:rect l="l" t="t" r="r" b="b"/>
            <a:pathLst>
              <a:path w="8794718" h="5435043">
                <a:moveTo>
                  <a:pt x="0" y="0"/>
                </a:moveTo>
                <a:lnTo>
                  <a:pt x="8794719" y="0"/>
                </a:lnTo>
                <a:lnTo>
                  <a:pt x="8794719" y="5435043"/>
                </a:lnTo>
                <a:lnTo>
                  <a:pt x="0" y="5435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148541" y="385416"/>
            <a:ext cx="589760" cy="589760"/>
          </a:xfrm>
          <a:custGeom>
            <a:avLst/>
            <a:gdLst/>
            <a:ahLst/>
            <a:cxnLst/>
            <a:rect l="l" t="t" r="r" b="b"/>
            <a:pathLst>
              <a:path w="589760" h="589760">
                <a:moveTo>
                  <a:pt x="0" y="0"/>
                </a:moveTo>
                <a:lnTo>
                  <a:pt x="589759" y="0"/>
                </a:lnTo>
                <a:lnTo>
                  <a:pt x="589759" y="589760"/>
                </a:lnTo>
                <a:lnTo>
                  <a:pt x="0" y="589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434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1977" y="2149002"/>
            <a:ext cx="12252031" cy="8137998"/>
          </a:xfrm>
          <a:custGeom>
            <a:avLst/>
            <a:gdLst/>
            <a:ahLst/>
            <a:cxnLst/>
            <a:rect l="l" t="t" r="r" b="b"/>
            <a:pathLst>
              <a:path w="9411709" h="5497633">
                <a:moveTo>
                  <a:pt x="0" y="0"/>
                </a:moveTo>
                <a:lnTo>
                  <a:pt x="9411709" y="0"/>
                </a:lnTo>
                <a:lnTo>
                  <a:pt x="9411709" y="5497633"/>
                </a:lnTo>
                <a:lnTo>
                  <a:pt x="0" y="5497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588069" y="774045"/>
            <a:ext cx="16929910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557"/>
              </a:lnSpc>
              <a:spcBef>
                <a:spcPct val="0"/>
              </a:spcBef>
            </a:pPr>
            <a:r>
              <a:rPr lang="en-US" sz="4142" err="1">
                <a:solidFill>
                  <a:srgbClr val="220659"/>
                </a:solidFill>
                <a:latin typeface="Verdana Pro"/>
              </a:rPr>
              <a:t>Studielink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account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zonder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eduID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,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geen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match op e-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mailadres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: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aanmaken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eduID</a:t>
            </a:r>
            <a:endParaRPr lang="en-US" sz="4142">
              <a:solidFill>
                <a:srgbClr val="220659"/>
              </a:solidFill>
              <a:latin typeface="Verdana Pr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76032" y="2070190"/>
            <a:ext cx="591889" cy="591889"/>
          </a:xfrm>
          <a:custGeom>
            <a:avLst/>
            <a:gdLst/>
            <a:ahLst/>
            <a:cxnLst/>
            <a:rect l="l" t="t" r="r" b="b"/>
            <a:pathLst>
              <a:path w="591889" h="591889">
                <a:moveTo>
                  <a:pt x="0" y="0"/>
                </a:moveTo>
                <a:lnTo>
                  <a:pt x="591889" y="0"/>
                </a:lnTo>
                <a:lnTo>
                  <a:pt x="591889" y="591889"/>
                </a:lnTo>
                <a:lnTo>
                  <a:pt x="0" y="591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53540" y="949586"/>
            <a:ext cx="2953048" cy="107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Agenda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612700" y="4233945"/>
            <a:ext cx="12530628" cy="1806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228" lvl="1" indent="-300614" algn="l">
              <a:lnSpc>
                <a:spcPts val="3898"/>
              </a:lnSpc>
              <a:buAutoNum type="arabicPeriod"/>
            </a:pPr>
            <a:r>
              <a:rPr lang="en-US" sz="2784">
                <a:solidFill>
                  <a:srgbClr val="220659"/>
                </a:solidFill>
                <a:latin typeface="Verdana Pro"/>
              </a:rPr>
              <a:t>Routekaart ter ondersteuning van flexibilisering en LLO</a:t>
            </a:r>
          </a:p>
          <a:p>
            <a:pPr marL="601228" lvl="1" indent="-300614" algn="l">
              <a:lnSpc>
                <a:spcPts val="3898"/>
              </a:lnSpc>
              <a:buAutoNum type="arabicPeriod"/>
            </a:pPr>
            <a:r>
              <a:rPr lang="en-US" sz="2784">
                <a:solidFill>
                  <a:srgbClr val="220659"/>
                </a:solidFill>
                <a:latin typeface="Verdana Pro"/>
              </a:rPr>
              <a:t>eduID </a:t>
            </a:r>
          </a:p>
          <a:p>
            <a:pPr marL="601228" lvl="1" indent="-300614" algn="l">
              <a:lnSpc>
                <a:spcPts val="3898"/>
              </a:lnSpc>
              <a:buAutoNum type="arabicPeriod"/>
            </a:pPr>
            <a:r>
              <a:rPr lang="en-US" sz="2784">
                <a:solidFill>
                  <a:srgbClr val="220659"/>
                </a:solidFill>
                <a:latin typeface="Verdana Pro"/>
              </a:rPr>
              <a:t>eduID integreren in Studielink </a:t>
            </a:r>
          </a:p>
          <a:p>
            <a:pPr algn="l">
              <a:lnSpc>
                <a:spcPts val="2778"/>
              </a:lnSpc>
              <a:spcBef>
                <a:spcPct val="0"/>
              </a:spcBef>
            </a:pPr>
            <a:endParaRPr lang="en-US" sz="2784">
              <a:solidFill>
                <a:srgbClr val="220659"/>
              </a:solidFill>
              <a:latin typeface="Verdana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194626" y="2300439"/>
            <a:ext cx="13898748" cy="7720588"/>
          </a:xfrm>
          <a:custGeom>
            <a:avLst/>
            <a:gdLst/>
            <a:ahLst/>
            <a:cxnLst/>
            <a:rect l="l" t="t" r="r" b="b"/>
            <a:pathLst>
              <a:path w="9477857" h="6248365">
                <a:moveTo>
                  <a:pt x="0" y="0"/>
                </a:moveTo>
                <a:lnTo>
                  <a:pt x="9477857" y="0"/>
                </a:lnTo>
                <a:lnTo>
                  <a:pt x="9477857" y="6248365"/>
                </a:lnTo>
                <a:lnTo>
                  <a:pt x="0" y="6248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588070" y="774045"/>
            <a:ext cx="14810812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7"/>
              </a:lnSpc>
              <a:spcBef>
                <a:spcPct val="0"/>
              </a:spcBef>
            </a:pPr>
            <a:r>
              <a:rPr lang="en-US" sz="4142" err="1">
                <a:solidFill>
                  <a:srgbClr val="220659"/>
                </a:solidFill>
                <a:latin typeface="Verdana Pro"/>
              </a:rPr>
              <a:t>Studielink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account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zonder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eduID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,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geen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match op e-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mailadres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: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aanmaken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eduID</a:t>
            </a:r>
            <a:endParaRPr lang="en-US" sz="4142">
              <a:solidFill>
                <a:srgbClr val="220659"/>
              </a:solidFill>
              <a:latin typeface="Verdana Pr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988470" y="2004292"/>
            <a:ext cx="592293" cy="592293"/>
          </a:xfrm>
          <a:custGeom>
            <a:avLst/>
            <a:gdLst/>
            <a:ahLst/>
            <a:cxnLst/>
            <a:rect l="l" t="t" r="r" b="b"/>
            <a:pathLst>
              <a:path w="592293" h="592293">
                <a:moveTo>
                  <a:pt x="0" y="0"/>
                </a:moveTo>
                <a:lnTo>
                  <a:pt x="592292" y="0"/>
                </a:lnTo>
                <a:lnTo>
                  <a:pt x="592292" y="592293"/>
                </a:lnTo>
                <a:lnTo>
                  <a:pt x="0" y="592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370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6514" y="317696"/>
            <a:ext cx="4654637" cy="2391081"/>
          </a:xfrm>
          <a:custGeom>
            <a:avLst/>
            <a:gdLst/>
            <a:ahLst/>
            <a:cxnLst/>
            <a:rect l="l" t="t" r="r" b="b"/>
            <a:pathLst>
              <a:path w="4654637" h="2391081">
                <a:moveTo>
                  <a:pt x="0" y="0"/>
                </a:moveTo>
                <a:lnTo>
                  <a:pt x="4654637" y="0"/>
                </a:lnTo>
                <a:lnTo>
                  <a:pt x="4654637" y="2391080"/>
                </a:lnTo>
                <a:lnTo>
                  <a:pt x="0" y="239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5287487" y="1801767"/>
            <a:ext cx="12336018" cy="8259718"/>
          </a:xfrm>
          <a:custGeom>
            <a:avLst/>
            <a:gdLst/>
            <a:ahLst/>
            <a:cxnLst/>
            <a:rect l="l" t="t" r="r" b="b"/>
            <a:pathLst>
              <a:path w="10274438" h="6708284">
                <a:moveTo>
                  <a:pt x="0" y="0"/>
                </a:moveTo>
                <a:lnTo>
                  <a:pt x="10274438" y="0"/>
                </a:lnTo>
                <a:lnTo>
                  <a:pt x="10274438" y="6708284"/>
                </a:lnTo>
                <a:lnTo>
                  <a:pt x="0" y="67082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220178" y="259106"/>
            <a:ext cx="589760" cy="589760"/>
          </a:xfrm>
          <a:custGeom>
            <a:avLst/>
            <a:gdLst/>
            <a:ahLst/>
            <a:cxnLst/>
            <a:rect l="l" t="t" r="r" b="b"/>
            <a:pathLst>
              <a:path w="589760" h="589760">
                <a:moveTo>
                  <a:pt x="0" y="0"/>
                </a:moveTo>
                <a:lnTo>
                  <a:pt x="589760" y="0"/>
                </a:lnTo>
                <a:lnTo>
                  <a:pt x="589760" y="589759"/>
                </a:lnTo>
                <a:lnTo>
                  <a:pt x="0" y="589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5092550" y="1535827"/>
            <a:ext cx="598242" cy="598242"/>
          </a:xfrm>
          <a:custGeom>
            <a:avLst/>
            <a:gdLst/>
            <a:ahLst/>
            <a:cxnLst/>
            <a:rect l="l" t="t" r="r" b="b"/>
            <a:pathLst>
              <a:path w="598242" h="598242">
                <a:moveTo>
                  <a:pt x="0" y="0"/>
                </a:moveTo>
                <a:lnTo>
                  <a:pt x="598241" y="0"/>
                </a:lnTo>
                <a:lnTo>
                  <a:pt x="598241" y="598242"/>
                </a:lnTo>
                <a:lnTo>
                  <a:pt x="0" y="5982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9072" y="561674"/>
            <a:ext cx="13749849" cy="9163652"/>
          </a:xfrm>
          <a:custGeom>
            <a:avLst/>
            <a:gdLst/>
            <a:ahLst/>
            <a:cxnLst/>
            <a:rect l="l" t="t" r="r" b="b"/>
            <a:pathLst>
              <a:path w="11115230" h="7104337">
                <a:moveTo>
                  <a:pt x="0" y="0"/>
                </a:moveTo>
                <a:lnTo>
                  <a:pt x="11115230" y="0"/>
                </a:lnTo>
                <a:lnTo>
                  <a:pt x="11115230" y="7104337"/>
                </a:lnTo>
                <a:lnTo>
                  <a:pt x="0" y="7104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1394192" y="266794"/>
            <a:ext cx="589760" cy="589760"/>
          </a:xfrm>
          <a:custGeom>
            <a:avLst/>
            <a:gdLst/>
            <a:ahLst/>
            <a:cxnLst/>
            <a:rect l="l" t="t" r="r" b="b"/>
            <a:pathLst>
              <a:path w="589760" h="589760">
                <a:moveTo>
                  <a:pt x="0" y="0"/>
                </a:moveTo>
                <a:lnTo>
                  <a:pt x="589760" y="0"/>
                </a:lnTo>
                <a:lnTo>
                  <a:pt x="589760" y="589760"/>
                </a:lnTo>
                <a:lnTo>
                  <a:pt x="0" y="5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1845" y="1874894"/>
            <a:ext cx="13322802" cy="7824503"/>
          </a:xfrm>
          <a:custGeom>
            <a:avLst/>
            <a:gdLst/>
            <a:ahLst/>
            <a:cxnLst/>
            <a:rect l="l" t="t" r="r" b="b"/>
            <a:pathLst>
              <a:path w="13322802" h="7824503">
                <a:moveTo>
                  <a:pt x="0" y="0"/>
                </a:moveTo>
                <a:lnTo>
                  <a:pt x="13322801" y="0"/>
                </a:lnTo>
                <a:lnTo>
                  <a:pt x="13322801" y="7824503"/>
                </a:lnTo>
                <a:lnTo>
                  <a:pt x="0" y="7824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757543" y="468993"/>
            <a:ext cx="1564123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7"/>
              </a:lnSpc>
              <a:spcBef>
                <a:spcPct val="0"/>
              </a:spcBef>
            </a:pPr>
            <a:r>
              <a:rPr lang="en-US" sz="4142" err="1">
                <a:solidFill>
                  <a:srgbClr val="220659"/>
                </a:solidFill>
                <a:latin typeface="Verdana Pro"/>
              </a:rPr>
              <a:t>Studielink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account met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gekoppelde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eduID</a:t>
            </a:r>
            <a:endParaRPr lang="en-US" sz="4142">
              <a:solidFill>
                <a:srgbClr val="220659"/>
              </a:solidFill>
              <a:latin typeface="Verdana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2291" y="1443789"/>
            <a:ext cx="15438922" cy="8843211"/>
          </a:xfrm>
          <a:custGeom>
            <a:avLst/>
            <a:gdLst/>
            <a:ahLst/>
            <a:cxnLst/>
            <a:rect l="l" t="t" r="r" b="b"/>
            <a:pathLst>
              <a:path w="14383817" h="8143219">
                <a:moveTo>
                  <a:pt x="0" y="0"/>
                </a:moveTo>
                <a:lnTo>
                  <a:pt x="14383817" y="0"/>
                </a:lnTo>
                <a:lnTo>
                  <a:pt x="14383817" y="8143219"/>
                </a:lnTo>
                <a:lnTo>
                  <a:pt x="0" y="81432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757543" y="754743"/>
            <a:ext cx="13844815" cy="5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7"/>
              </a:lnSpc>
              <a:spcBef>
                <a:spcPct val="0"/>
              </a:spcBef>
            </a:pPr>
            <a:r>
              <a:rPr lang="en-US" sz="4142" err="1">
                <a:solidFill>
                  <a:srgbClr val="220659"/>
                </a:solidFill>
                <a:latin typeface="Verdana Pro"/>
              </a:rPr>
              <a:t>Vanuit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het </a:t>
            </a:r>
            <a:r>
              <a:rPr lang="en-US" sz="4142" err="1">
                <a:solidFill>
                  <a:srgbClr val="220659"/>
                </a:solidFill>
                <a:latin typeface="Verdana Pro"/>
              </a:rPr>
              <a:t>Studielink</a:t>
            </a:r>
            <a:r>
              <a:rPr lang="en-US" sz="4142">
                <a:solidFill>
                  <a:srgbClr val="220659"/>
                </a:solidFill>
                <a:latin typeface="Verdana Pro"/>
              </a:rPr>
              <a:t> dashboard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0559" y="852219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496081" y="1013100"/>
            <a:ext cx="2237719" cy="1002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84"/>
              </a:lnSpc>
            </a:pPr>
            <a:r>
              <a:rPr lang="en-US" sz="5917">
                <a:solidFill>
                  <a:srgbClr val="220659"/>
                </a:solidFill>
                <a:latin typeface="Open Sans Bold"/>
              </a:rPr>
              <a:t>Pilot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496081" y="3848882"/>
            <a:ext cx="13423410" cy="3554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 err="1">
                <a:latin typeface="Verdana Pro"/>
              </a:rPr>
              <a:t>Starten</a:t>
            </a:r>
            <a:r>
              <a:rPr lang="en-US" sz="2000">
                <a:latin typeface="Verdana Pro"/>
              </a:rPr>
              <a:t> met de </a:t>
            </a:r>
            <a:r>
              <a:rPr lang="en-US" sz="2000" err="1">
                <a:latin typeface="Verdana Pro"/>
              </a:rPr>
              <a:t>eerste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fase</a:t>
            </a:r>
            <a:endParaRPr lang="en-US" sz="2000">
              <a:latin typeface="Verdana Pro"/>
            </a:endParaRPr>
          </a:p>
          <a:p>
            <a:pPr marL="889001" lvl="2" indent="-215900">
              <a:lnSpc>
                <a:spcPts val="2800"/>
              </a:lnSpc>
              <a:buFont typeface="Arial"/>
              <a:buChar char="•"/>
            </a:pPr>
            <a:r>
              <a:rPr lang="en-US" sz="2000" err="1">
                <a:latin typeface="Verdana Pro"/>
              </a:rPr>
              <a:t>Aanmaken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eduID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vanuit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Studielink</a:t>
            </a:r>
            <a:endParaRPr lang="en-US" sz="2000">
              <a:latin typeface="Verdana Pro"/>
            </a:endParaRPr>
          </a:p>
          <a:p>
            <a:pPr marL="889001" lvl="2" indent="-215900">
              <a:lnSpc>
                <a:spcPts val="2800"/>
              </a:lnSpc>
              <a:buFont typeface="Arial"/>
              <a:buChar char="•"/>
            </a:pPr>
            <a:r>
              <a:rPr lang="en-US" sz="2000" err="1">
                <a:latin typeface="Verdana Pro"/>
              </a:rPr>
              <a:t>Koppelen</a:t>
            </a:r>
            <a:r>
              <a:rPr lang="en-US" sz="2000">
                <a:latin typeface="Verdana Pro"/>
              </a:rPr>
              <a:t> van </a:t>
            </a:r>
            <a:r>
              <a:rPr lang="en-US" sz="2000" err="1">
                <a:latin typeface="Verdana Pro"/>
              </a:rPr>
              <a:t>eduID</a:t>
            </a:r>
            <a:r>
              <a:rPr lang="en-US" sz="2000">
                <a:latin typeface="Verdana Pro"/>
              </a:rPr>
              <a:t> met account </a:t>
            </a:r>
            <a:r>
              <a:rPr lang="en-US" sz="2000" err="1">
                <a:latin typeface="Verdana Pro"/>
              </a:rPr>
              <a:t>Studielink</a:t>
            </a:r>
            <a:endParaRPr lang="en-US" sz="2000">
              <a:latin typeface="Verdana Pro"/>
            </a:endParaRPr>
          </a:p>
          <a:p>
            <a:pPr marL="889001" lvl="2" indent="-215900">
              <a:lnSpc>
                <a:spcPts val="2800"/>
              </a:lnSpc>
              <a:buFont typeface="Arial"/>
              <a:buChar char="•"/>
            </a:pPr>
            <a:r>
              <a:rPr lang="en-US" sz="2000" err="1">
                <a:latin typeface="Verdana Pro"/>
              </a:rPr>
              <a:t>Versturen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eduID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naar</a:t>
            </a:r>
            <a:r>
              <a:rPr lang="en-US" sz="2000">
                <a:latin typeface="Verdana Pro"/>
              </a:rPr>
              <a:t> de </a:t>
            </a:r>
            <a:r>
              <a:rPr lang="en-US" sz="2000" err="1">
                <a:latin typeface="Verdana Pro"/>
              </a:rPr>
              <a:t>instelling</a:t>
            </a:r>
            <a:endParaRPr lang="en-US" sz="2000">
              <a:latin typeface="Verdana Pro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 err="1">
                <a:latin typeface="Verdana Pro"/>
              </a:rPr>
              <a:t>Wijziging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enkel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voor</a:t>
            </a:r>
            <a:r>
              <a:rPr lang="en-US" sz="2000">
                <a:latin typeface="Verdana Pro"/>
              </a:rPr>
              <a:t> de </a:t>
            </a:r>
            <a:r>
              <a:rPr lang="en-US" sz="2000" err="1">
                <a:latin typeface="Verdana Pro"/>
              </a:rPr>
              <a:t>deelnemende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instellingen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en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hun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studenten</a:t>
            </a:r>
            <a:endParaRPr lang="en-US" sz="2000">
              <a:latin typeface="Verdana Pro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latin typeface="Verdana Pro"/>
              </a:rPr>
              <a:t>We </a:t>
            </a:r>
            <a:r>
              <a:rPr lang="en-US" sz="2000" err="1">
                <a:latin typeface="Verdana Pro"/>
              </a:rPr>
              <a:t>gaan</a:t>
            </a:r>
            <a:r>
              <a:rPr lang="en-US" sz="2000">
                <a:latin typeface="Verdana Pro"/>
              </a:rPr>
              <a:t> met de pilot </a:t>
            </a:r>
            <a:r>
              <a:rPr lang="en-US" sz="2000" err="1">
                <a:latin typeface="Verdana Pro"/>
              </a:rPr>
              <a:t>instellingen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een</a:t>
            </a:r>
            <a:r>
              <a:rPr lang="en-US" sz="2000">
                <a:latin typeface="Verdana Pro"/>
              </a:rPr>
              <a:t> kickoff </a:t>
            </a:r>
            <a:r>
              <a:rPr lang="en-US" sz="2000" err="1">
                <a:latin typeface="Verdana Pro"/>
              </a:rPr>
              <a:t>plannen</a:t>
            </a:r>
            <a:r>
              <a:rPr lang="en-US" sz="2000">
                <a:latin typeface="Verdana Pro"/>
              </a:rPr>
              <a:t> om planning </a:t>
            </a:r>
            <a:r>
              <a:rPr lang="en-US" sz="2000" err="1">
                <a:latin typeface="Verdana Pro"/>
              </a:rPr>
              <a:t>en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inhoud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verder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af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te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stemmen</a:t>
            </a:r>
            <a:endParaRPr lang="en-US" sz="2000">
              <a:latin typeface="Verdana Pro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latin typeface="Verdana Pro"/>
              </a:rPr>
              <a:t>Kleine </a:t>
            </a:r>
            <a:r>
              <a:rPr lang="en-US" sz="2000" err="1">
                <a:latin typeface="Verdana Pro"/>
              </a:rPr>
              <a:t>KvA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wijziging</a:t>
            </a:r>
            <a:r>
              <a:rPr lang="en-US" sz="2000">
                <a:latin typeface="Verdana Pro"/>
              </a:rPr>
              <a:t> (msg30)</a:t>
            </a:r>
          </a:p>
          <a:p>
            <a:pPr marL="889001" lvl="2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latin typeface="Verdana Pro"/>
              </a:rPr>
              <a:t>Msg30: ‘Studielinkmsg30wijzigstudentid’</a:t>
            </a:r>
          </a:p>
          <a:p>
            <a:pPr marL="889001" lvl="2" indent="-215900">
              <a:lnSpc>
                <a:spcPts val="2800"/>
              </a:lnSpc>
              <a:buFont typeface="Arial"/>
              <a:buChar char="•"/>
            </a:pPr>
            <a:r>
              <a:rPr lang="nl-NL" sz="2000">
                <a:latin typeface="Verdana Pro"/>
              </a:rPr>
              <a:t>Interactie: van Studielink naar relevante SIS-en</a:t>
            </a:r>
            <a:endParaRPr lang="en-US" sz="2000">
              <a:latin typeface="Verdana Pro"/>
            </a:endParaRPr>
          </a:p>
          <a:p>
            <a:pPr marL="889001" lvl="2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latin typeface="Verdana Pro"/>
              </a:rPr>
              <a:t>Aan de msg30 </a:t>
            </a:r>
            <a:r>
              <a:rPr lang="en-US" sz="2000" err="1">
                <a:latin typeface="Verdana Pro"/>
              </a:rPr>
              <a:t>zal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een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optioneel</a:t>
            </a:r>
            <a:r>
              <a:rPr lang="en-US" sz="2000">
                <a:latin typeface="Verdana Pro"/>
              </a:rPr>
              <a:t> veld </a:t>
            </a:r>
            <a:r>
              <a:rPr lang="en-US" sz="2000" err="1">
                <a:latin typeface="Verdana Pro"/>
              </a:rPr>
              <a:t>worden</a:t>
            </a:r>
            <a:r>
              <a:rPr lang="en-US" sz="2000">
                <a:latin typeface="Verdana Pro"/>
              </a:rPr>
              <a:t> </a:t>
            </a:r>
            <a:r>
              <a:rPr lang="en-US" sz="2000" err="1">
                <a:latin typeface="Verdana Pro"/>
              </a:rPr>
              <a:t>toegevoegd</a:t>
            </a:r>
            <a:r>
              <a:rPr lang="en-US" sz="2000">
                <a:latin typeface="Verdana Pro"/>
              </a:rPr>
              <a:t> met het </a:t>
            </a:r>
            <a:r>
              <a:rPr lang="en-US" sz="2000" err="1">
                <a:latin typeface="Verdana Pro"/>
              </a:rPr>
              <a:t>eduID</a:t>
            </a:r>
            <a:r>
              <a:rPr lang="en-US" sz="2000">
                <a:latin typeface="Verdana Pr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712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44983" y="5305518"/>
            <a:ext cx="4287510" cy="1982788"/>
          </a:xfrm>
          <a:custGeom>
            <a:avLst/>
            <a:gdLst/>
            <a:ahLst/>
            <a:cxnLst/>
            <a:rect l="l" t="t" r="r" b="b"/>
            <a:pathLst>
              <a:path w="3492320" h="1491652">
                <a:moveTo>
                  <a:pt x="0" y="0"/>
                </a:moveTo>
                <a:lnTo>
                  <a:pt x="3492320" y="0"/>
                </a:lnTo>
                <a:lnTo>
                  <a:pt x="3492320" y="1491652"/>
                </a:lnTo>
                <a:lnTo>
                  <a:pt x="0" y="1491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903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8218254" y="5305518"/>
            <a:ext cx="4646097" cy="1982788"/>
          </a:xfrm>
          <a:custGeom>
            <a:avLst/>
            <a:gdLst/>
            <a:ahLst/>
            <a:cxnLst/>
            <a:rect l="l" t="t" r="r" b="b"/>
            <a:pathLst>
              <a:path w="3477816" h="1491652">
                <a:moveTo>
                  <a:pt x="0" y="0"/>
                </a:moveTo>
                <a:lnTo>
                  <a:pt x="3477816" y="0"/>
                </a:lnTo>
                <a:lnTo>
                  <a:pt x="3477816" y="1491652"/>
                </a:lnTo>
                <a:lnTo>
                  <a:pt x="0" y="1491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750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1423297" y="830473"/>
            <a:ext cx="189403" cy="2051867"/>
          </a:xfrm>
          <a:custGeom>
            <a:avLst/>
            <a:gdLst/>
            <a:ahLst/>
            <a:cxnLst/>
            <a:rect l="l" t="t" r="r" b="b"/>
            <a:pathLst>
              <a:path w="189403" h="2051867">
                <a:moveTo>
                  <a:pt x="0" y="0"/>
                </a:moveTo>
                <a:lnTo>
                  <a:pt x="189403" y="0"/>
                </a:lnTo>
                <a:lnTo>
                  <a:pt x="189403" y="2051867"/>
                </a:lnTo>
                <a:lnTo>
                  <a:pt x="0" y="2051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AutoShape 10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/>
          <p:nvPr/>
        </p:nvSpPr>
        <p:spPr>
          <a:xfrm>
            <a:off x="2038029" y="1240853"/>
            <a:ext cx="1533158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nl-NL" sz="8000" b="1">
                <a:solidFill>
                  <a:srgbClr val="002060"/>
                </a:solidFill>
              </a:rPr>
              <a:t>Vragen?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0673" y="4234958"/>
            <a:ext cx="2136848" cy="2075028"/>
          </a:xfrm>
          <a:custGeom>
            <a:avLst/>
            <a:gdLst/>
            <a:ahLst/>
            <a:cxnLst/>
            <a:rect l="l" t="t" r="r" b="b"/>
            <a:pathLst>
              <a:path w="2136848" h="2075028">
                <a:moveTo>
                  <a:pt x="0" y="0"/>
                </a:moveTo>
                <a:lnTo>
                  <a:pt x="2136849" y="0"/>
                </a:lnTo>
                <a:lnTo>
                  <a:pt x="2136849" y="2075027"/>
                </a:lnTo>
                <a:lnTo>
                  <a:pt x="0" y="20750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201" t="-598176" b="-598176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AutoShape 8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0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3181731" y="4111133"/>
            <a:ext cx="12347679" cy="2175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Routekaart ter ondersteuning van flexibilisering en LLO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50" y="949586"/>
            <a:ext cx="5085350" cy="107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Slides Peter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9F71017B-3DD5-3424-7E3A-A29F59A6F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0"/>
            <a:ext cx="1836963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49" y="949586"/>
            <a:ext cx="12325009" cy="10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De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routekaart</a:t>
            </a:r>
            <a:endParaRPr lang="en-US" sz="6217">
              <a:solidFill>
                <a:srgbClr val="220659"/>
              </a:solidFill>
              <a:latin typeface="Open Sans Bold"/>
            </a:endParaRP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91414B5-CE5A-013D-ED90-BF68A13B4660}"/>
              </a:ext>
            </a:extLst>
          </p:cNvPr>
          <p:cNvSpPr txBox="1">
            <a:spLocks/>
          </p:cNvSpPr>
          <p:nvPr/>
        </p:nvSpPr>
        <p:spPr>
          <a:xfrm>
            <a:off x="1392182" y="2721568"/>
            <a:ext cx="12781676" cy="58509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002060"/>
                </a:solidFill>
              </a:rPr>
              <a:t>Het doel van de Routekaart is om een pad uit te stippelen waarlangs SURF en Studielink via projecten en programma’s kunnen werken aan eenduidige collectieve voorzieningen</a:t>
            </a:r>
          </a:p>
          <a:p>
            <a:r>
              <a:rPr lang="nl-NL">
                <a:solidFill>
                  <a:srgbClr val="002060"/>
                </a:solidFill>
              </a:rPr>
              <a:t>Om Flexibilisering en Leven Lang Ontwikkelen te ondersteunen maar óók om grenzen te slechten waar we nu al tegenaan lopen.</a:t>
            </a:r>
          </a:p>
          <a:p>
            <a:r>
              <a:rPr lang="nl-NL">
                <a:solidFill>
                  <a:srgbClr val="002060"/>
                </a:solidFill>
              </a:rPr>
              <a:t>Versie 1.0 (2022) betrof routekaart SURF-Studielink. Er wordt nu gewerkt aan een routekaart versie 2.0; Routekaart Flexibilisering</a:t>
            </a:r>
          </a:p>
          <a:p>
            <a:pPr lvl="1"/>
            <a:r>
              <a:rPr lang="nl-NL">
                <a:solidFill>
                  <a:srgbClr val="002060"/>
                </a:solidFill>
              </a:rPr>
              <a:t>Update en verbreding met het MBO</a:t>
            </a:r>
          </a:p>
          <a:p>
            <a:pPr lvl="1"/>
            <a:r>
              <a:rPr lang="nl-NL">
                <a:solidFill>
                  <a:srgbClr val="002060"/>
                </a:solidFill>
              </a:rPr>
              <a:t>Geadopteerd door </a:t>
            </a:r>
            <a:r>
              <a:rPr lang="nl-NL" err="1">
                <a:solidFill>
                  <a:srgbClr val="002060"/>
                </a:solidFill>
              </a:rPr>
              <a:t>Npuls</a:t>
            </a:r>
            <a:r>
              <a:rPr lang="nl-NL">
                <a:solidFill>
                  <a:srgbClr val="002060"/>
                </a:solidFill>
              </a:rPr>
              <a:t> – Hub Wendbaar</a:t>
            </a:r>
          </a:p>
          <a:p>
            <a:pPr lvl="1"/>
            <a:r>
              <a:rPr lang="nl-NL">
                <a:solidFill>
                  <a:srgbClr val="002060"/>
                </a:solidFill>
              </a:rPr>
              <a:t>Aparte sessie over routekaart in ronde 5, zaal 11</a:t>
            </a:r>
          </a:p>
          <a:p>
            <a:pPr lvl="1"/>
            <a:endParaRPr lang="nl-NL">
              <a:solidFill>
                <a:srgbClr val="002060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nl-NL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nl-NL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nl-NL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nl-NL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7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815" y="830473"/>
            <a:ext cx="131885" cy="1428750"/>
          </a:xfrm>
          <a:custGeom>
            <a:avLst/>
            <a:gdLst/>
            <a:ahLst/>
            <a:cxnLst/>
            <a:rect l="l" t="t" r="r" b="b"/>
            <a:pathLst>
              <a:path w="131885" h="1428750">
                <a:moveTo>
                  <a:pt x="0" y="0"/>
                </a:moveTo>
                <a:lnTo>
                  <a:pt x="131885" y="0"/>
                </a:lnTo>
                <a:lnTo>
                  <a:pt x="13188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48849" y="949586"/>
            <a:ext cx="12325009" cy="10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217">
                <a:solidFill>
                  <a:srgbClr val="220659"/>
                </a:solidFill>
                <a:latin typeface="Open Sans Bold"/>
              </a:rPr>
              <a:t>De </a:t>
            </a:r>
            <a:r>
              <a:rPr lang="en-US" sz="6217" err="1">
                <a:solidFill>
                  <a:srgbClr val="220659"/>
                </a:solidFill>
                <a:latin typeface="Open Sans Bold"/>
              </a:rPr>
              <a:t>routekaart</a:t>
            </a:r>
            <a:r>
              <a:rPr lang="en-US" sz="6217">
                <a:solidFill>
                  <a:srgbClr val="220659"/>
                </a:solidFill>
                <a:latin typeface="Open Sans Bold"/>
              </a:rPr>
              <a:t> – het model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10" name="Afbeelding 4">
            <a:extLst>
              <a:ext uri="{FF2B5EF4-FFF2-40B4-BE49-F238E27FC236}">
                <a16:creationId xmlns:a16="http://schemas.microsoft.com/office/drawing/2014/main" id="{0643EF56-C7E0-BAD5-AA5F-2D89D8A1C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475" y="3660131"/>
            <a:ext cx="11976383" cy="57467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F230C4-AB06-90A8-523D-F3CA6A7D5217}"/>
              </a:ext>
            </a:extLst>
          </p:cNvPr>
          <p:cNvSpPr txBox="1"/>
          <p:nvPr/>
        </p:nvSpPr>
        <p:spPr>
          <a:xfrm>
            <a:off x="2350533" y="2287939"/>
            <a:ext cx="11823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>
                <a:solidFill>
                  <a:srgbClr val="002060"/>
                </a:solidFill>
              </a:rPr>
              <a:t>Wendbaar en efficiënt georganiseerd onderwijs waarbij de onderwijsinstelling de kern vormt en eigenaar is van het onderwijsaanbod, de samenhang daarbinnen, de bijbehorende keuzeregels en de diplomering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67685" y="4267929"/>
            <a:ext cx="1857060" cy="1901504"/>
          </a:xfrm>
          <a:custGeom>
            <a:avLst/>
            <a:gdLst/>
            <a:ahLst/>
            <a:cxnLst/>
            <a:rect l="l" t="t" r="r" b="b"/>
            <a:pathLst>
              <a:path w="1857060" h="1901504">
                <a:moveTo>
                  <a:pt x="0" y="0"/>
                </a:moveTo>
                <a:lnTo>
                  <a:pt x="1857060" y="0"/>
                </a:lnTo>
                <a:lnTo>
                  <a:pt x="1857060" y="1901505"/>
                </a:lnTo>
                <a:lnTo>
                  <a:pt x="0" y="1901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9006" b="-479006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AutoShape 8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2103161" y="3573423"/>
            <a:ext cx="3290517" cy="3290517"/>
          </a:xfrm>
          <a:custGeom>
            <a:avLst/>
            <a:gdLst/>
            <a:ahLst/>
            <a:cxnLst/>
            <a:rect l="l" t="t" r="r" b="b"/>
            <a:pathLst>
              <a:path w="3290517" h="3290517">
                <a:moveTo>
                  <a:pt x="0" y="0"/>
                </a:moveTo>
                <a:lnTo>
                  <a:pt x="3290517" y="0"/>
                </a:lnTo>
                <a:lnTo>
                  <a:pt x="3290517" y="3290517"/>
                </a:lnTo>
                <a:lnTo>
                  <a:pt x="0" y="32905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4813811" y="4611848"/>
            <a:ext cx="13880845" cy="118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84"/>
              </a:lnSpc>
            </a:pPr>
            <a:r>
              <a:rPr lang="en-US" sz="6917">
                <a:solidFill>
                  <a:srgbClr val="220659"/>
                </a:solidFill>
                <a:latin typeface="Open Sans Bold"/>
              </a:rPr>
              <a:t>eduID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600880" y="-890225"/>
            <a:ext cx="4536838" cy="45368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76712" y="580229"/>
            <a:ext cx="1937503" cy="986365"/>
          </a:xfrm>
          <a:custGeom>
            <a:avLst/>
            <a:gdLst/>
            <a:ahLst/>
            <a:cxnLst/>
            <a:rect l="l" t="t" r="r" b="b"/>
            <a:pathLst>
              <a:path w="1937503" h="986365">
                <a:moveTo>
                  <a:pt x="0" y="0"/>
                </a:moveTo>
                <a:lnTo>
                  <a:pt x="1937502" y="0"/>
                </a:lnTo>
                <a:lnTo>
                  <a:pt x="1937502" y="986365"/>
                </a:lnTo>
                <a:lnTo>
                  <a:pt x="0" y="98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5746669" y="1819416"/>
            <a:ext cx="2245260" cy="937046"/>
          </a:xfrm>
          <a:custGeom>
            <a:avLst/>
            <a:gdLst/>
            <a:ahLst/>
            <a:cxnLst/>
            <a:rect l="l" t="t" r="r" b="b"/>
            <a:pathLst>
              <a:path w="2245260" h="937046">
                <a:moveTo>
                  <a:pt x="0" y="0"/>
                </a:moveTo>
                <a:lnTo>
                  <a:pt x="2245260" y="0"/>
                </a:lnTo>
                <a:lnTo>
                  <a:pt x="2245260" y="937046"/>
                </a:lnTo>
                <a:lnTo>
                  <a:pt x="0" y="937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AutoShape 9"/>
          <p:cNvSpPr/>
          <p:nvPr/>
        </p:nvSpPr>
        <p:spPr>
          <a:xfrm flipV="1">
            <a:off x="16869299" y="3646612"/>
            <a:ext cx="0" cy="6640388"/>
          </a:xfrm>
          <a:prstGeom prst="line">
            <a:avLst/>
          </a:prstGeom>
          <a:ln w="38100" cap="flat">
            <a:solidFill>
              <a:srgbClr val="2206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D1E6B-C44A-34B2-B701-59B35CF69D87}"/>
              </a:ext>
            </a:extLst>
          </p:cNvPr>
          <p:cNvSpPr txBox="1"/>
          <p:nvPr/>
        </p:nvSpPr>
        <p:spPr>
          <a:xfrm>
            <a:off x="3527868" y="2467786"/>
            <a:ext cx="866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2060"/>
                </a:solidFill>
                <a:latin typeface="Nunito Medium" pitchFamily="2" charset="77"/>
              </a:rPr>
              <a:t>1 </a:t>
            </a:r>
            <a:r>
              <a:rPr lang="en-GB" sz="2800" err="1">
                <a:solidFill>
                  <a:srgbClr val="002060"/>
                </a:solidFill>
                <a:latin typeface="Nunito Medium" pitchFamily="2" charset="77"/>
              </a:rPr>
              <a:t>digitale</a:t>
            </a:r>
            <a:r>
              <a:rPr lang="en-GB" sz="2800">
                <a:solidFill>
                  <a:srgbClr val="002060"/>
                </a:solidFill>
                <a:latin typeface="Nunito Medium" pitchFamily="2" charset="77"/>
              </a:rPr>
              <a:t> </a:t>
            </a:r>
            <a:r>
              <a:rPr lang="en-GB" sz="2800" err="1">
                <a:solidFill>
                  <a:srgbClr val="002060"/>
                </a:solidFill>
                <a:latin typeface="Nunito Medium" pitchFamily="2" charset="77"/>
              </a:rPr>
              <a:t>identiteit</a:t>
            </a:r>
            <a:r>
              <a:rPr lang="en-GB" sz="2800">
                <a:solidFill>
                  <a:srgbClr val="002060"/>
                </a:solidFill>
                <a:latin typeface="Nunito Medium" pitchFamily="2" charset="77"/>
              </a:rPr>
              <a:t> </a:t>
            </a:r>
            <a:r>
              <a:rPr lang="en-GB" sz="2800" err="1">
                <a:solidFill>
                  <a:srgbClr val="002060"/>
                </a:solidFill>
                <a:latin typeface="Nunito Medium" pitchFamily="2" charset="77"/>
              </a:rPr>
              <a:t>voor</a:t>
            </a:r>
            <a:r>
              <a:rPr lang="en-GB" sz="2800">
                <a:solidFill>
                  <a:srgbClr val="002060"/>
                </a:solidFill>
                <a:latin typeface="Nunito Medium" pitchFamily="2" charset="77"/>
              </a:rPr>
              <a:t> </a:t>
            </a:r>
            <a:r>
              <a:rPr lang="en-GB" sz="2800" err="1">
                <a:solidFill>
                  <a:srgbClr val="002060"/>
                </a:solidFill>
                <a:latin typeface="Nunito Medium" pitchFamily="2" charset="77"/>
              </a:rPr>
              <a:t>onderwijs</a:t>
            </a:r>
            <a:r>
              <a:rPr lang="en-GB" sz="2800">
                <a:solidFill>
                  <a:srgbClr val="002060"/>
                </a:solidFill>
                <a:latin typeface="Nunito Medium" pitchFamily="2" charset="77"/>
              </a:rPr>
              <a:t> </a:t>
            </a:r>
            <a:r>
              <a:rPr lang="en-GB" sz="2800" err="1">
                <a:solidFill>
                  <a:srgbClr val="002060"/>
                </a:solidFill>
                <a:latin typeface="Nunito Medium" pitchFamily="2" charset="77"/>
              </a:rPr>
              <a:t>en</a:t>
            </a:r>
            <a:r>
              <a:rPr lang="en-GB" sz="2800">
                <a:solidFill>
                  <a:srgbClr val="002060"/>
                </a:solidFill>
                <a:latin typeface="Nunito Medium" pitchFamily="2" charset="77"/>
              </a:rPr>
              <a:t> </a:t>
            </a:r>
            <a:r>
              <a:rPr lang="en-GB" sz="2800" err="1">
                <a:solidFill>
                  <a:srgbClr val="002060"/>
                </a:solidFill>
                <a:latin typeface="Nunito Medium" pitchFamily="2" charset="77"/>
              </a:rPr>
              <a:t>onderzoek</a:t>
            </a:r>
            <a:endParaRPr lang="en-NL" sz="2800" b="1">
              <a:solidFill>
                <a:srgbClr val="002060"/>
              </a:solidFill>
              <a:latin typeface="Nunit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C03FD-C69E-31BA-1232-3F2BE89A6C8A}"/>
              </a:ext>
            </a:extLst>
          </p:cNvPr>
          <p:cNvSpPr txBox="1"/>
          <p:nvPr/>
        </p:nvSpPr>
        <p:spPr>
          <a:xfrm>
            <a:off x="3552449" y="1644892"/>
            <a:ext cx="521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err="1">
                <a:solidFill>
                  <a:srgbClr val="002060"/>
                </a:solidFill>
                <a:latin typeface="Nunito Medium" pitchFamily="2" charset="77"/>
              </a:rPr>
              <a:t>eduID</a:t>
            </a:r>
            <a:endParaRPr lang="en-NL" sz="4800" b="1">
              <a:solidFill>
                <a:srgbClr val="002060"/>
              </a:solidFill>
              <a:latin typeface="Nunito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433D1-63F0-9CDF-CDE7-948220C98BA2}"/>
              </a:ext>
            </a:extLst>
          </p:cNvPr>
          <p:cNvSpPr txBox="1"/>
          <p:nvPr/>
        </p:nvSpPr>
        <p:spPr>
          <a:xfrm>
            <a:off x="3786306" y="3506123"/>
            <a:ext cx="3745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Studenten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willen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zelf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hun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onderwijscarrière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vormgeven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.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Dat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zorgt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voor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logistieke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en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administratieve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uitdagingen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. Met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eduID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heeft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een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student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een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instellingsonafhankelijke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,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digitale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identiteit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waarmee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die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bij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iedere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onderwijsinstelling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terecht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kan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: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voor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,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tijdens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én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na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de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studie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.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Ook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kun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je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onderzoekers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,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stagebegeleiders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, alumni, professionals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en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andere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externen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met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eduID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veilig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toegang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geven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tot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applicaties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 van je </a:t>
            </a:r>
            <a:r>
              <a:rPr lang="en-GB" err="1">
                <a:solidFill>
                  <a:srgbClr val="002060"/>
                </a:solidFill>
                <a:latin typeface="Nunito Light" pitchFamily="2" charset="77"/>
              </a:rPr>
              <a:t>instelling</a:t>
            </a:r>
            <a:r>
              <a:rPr lang="en-GB">
                <a:solidFill>
                  <a:srgbClr val="002060"/>
                </a:solidFill>
                <a:latin typeface="Nunito Light" pitchFamily="2" charset="77"/>
              </a:rPr>
              <a:t>.</a:t>
            </a:r>
          </a:p>
        </p:txBody>
      </p:sp>
      <p:pic>
        <p:nvPicPr>
          <p:cNvPr id="17" name="Picture 16" descr="A blue circle with a person in the center&#10;&#10;Description automatically generated">
            <a:extLst>
              <a:ext uri="{FF2B5EF4-FFF2-40B4-BE49-F238E27FC236}">
                <a16:creationId xmlns:a16="http://schemas.microsoft.com/office/drawing/2014/main" id="{2E16450A-A173-3E6C-FBAA-9EE4B561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353" y="3205307"/>
            <a:ext cx="4991466" cy="49914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906F4289D9545BB57F55691686018" ma:contentTypeVersion="12" ma:contentTypeDescription="Een nieuw document maken." ma:contentTypeScope="" ma:versionID="bbad46cd1d17c31123fc397e4c634256">
  <xsd:schema xmlns:xsd="http://www.w3.org/2001/XMLSchema" xmlns:xs="http://www.w3.org/2001/XMLSchema" xmlns:p="http://schemas.microsoft.com/office/2006/metadata/properties" xmlns:ns2="9433cb69-ab42-43a2-ad89-9829e7276b91" xmlns:ns3="f677b418-9c78-42e6-a039-403c3f245991" targetNamespace="http://schemas.microsoft.com/office/2006/metadata/properties" ma:root="true" ma:fieldsID="dd6727319363c1653b7423541f29fab5" ns2:_="" ns3:_="">
    <xsd:import namespace="9433cb69-ab42-43a2-ad89-9829e7276b91"/>
    <xsd:import namespace="f677b418-9c78-42e6-a039-403c3f2459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3cb69-ab42-43a2-ad89-9829e7276b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0963b38e-68fe-419b-9ff3-bf7d99692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7b418-9c78-42e6-a039-403c3f2459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98ac246-e8ed-473a-9986-459b17c4e6b2}" ma:internalName="TaxCatchAll" ma:showField="CatchAllData" ma:web="f677b418-9c78-42e6-a039-403c3f2459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33cb69-ab42-43a2-ad89-9829e7276b91">
      <Terms xmlns="http://schemas.microsoft.com/office/infopath/2007/PartnerControls"/>
    </lcf76f155ced4ddcb4097134ff3c332f>
    <TaxCatchAll xmlns="f677b418-9c78-42e6-a039-403c3f245991" xsi:nil="true"/>
  </documentManagement>
</p:properties>
</file>

<file path=customXml/itemProps1.xml><?xml version="1.0" encoding="utf-8"?>
<ds:datastoreItem xmlns:ds="http://schemas.openxmlformats.org/officeDocument/2006/customXml" ds:itemID="{11B49238-E595-454A-BCAB-B235A271678E}">
  <ds:schemaRefs>
    <ds:schemaRef ds:uri="9433cb69-ab42-43a2-ad89-9829e7276b91"/>
    <ds:schemaRef ds:uri="f677b418-9c78-42e6-a039-403c3f2459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83CA387-0104-478E-9E89-456B4333A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2F5E3C-3E15-42C2-BB09-85E59EDE3C7A}">
  <ds:schemaRefs>
    <ds:schemaRef ds:uri="9433cb69-ab42-43a2-ad89-9829e7276b91"/>
    <ds:schemaRef ds:uri="f677b418-9c78-42e6-a039-403c3f2459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Aangepast</PresentationFormat>
  <Paragraphs>133</Paragraphs>
  <Slides>36</Slides>
  <Notes>18</Notes>
  <HiddenSlides>4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9" baseType="lpstr">
      <vt:lpstr>Aptos</vt:lpstr>
      <vt:lpstr>Verdana Pro</vt:lpstr>
      <vt:lpstr>Arial</vt:lpstr>
      <vt:lpstr>Alegreya Sans</vt:lpstr>
      <vt:lpstr>Nunito</vt:lpstr>
      <vt:lpstr>Nunito Medium</vt:lpstr>
      <vt:lpstr>Source Sans Pro</vt:lpstr>
      <vt:lpstr>Nunito Light</vt:lpstr>
      <vt:lpstr>Funtastic</vt:lpstr>
      <vt:lpstr>Calibri</vt:lpstr>
      <vt:lpstr>Verdana Pro Bold</vt:lpstr>
      <vt:lpstr>Open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HOlink: Eén ID in het HO </dc:title>
  <cp:lastModifiedBy>Eefje Zeelt</cp:lastModifiedBy>
  <cp:revision>1</cp:revision>
  <dcterms:created xsi:type="dcterms:W3CDTF">2006-08-16T00:00:00Z</dcterms:created>
  <dcterms:modified xsi:type="dcterms:W3CDTF">2024-06-13T08:50:53Z</dcterms:modified>
  <dc:identifier>DAGGzhmlXeA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0x010100B4C906F4289D9545BB57F55691686018</vt:lpwstr>
  </property>
  <property fmtid="{D5CDD505-2E9C-101B-9397-08002B2CF9AE}" pid="3" name="MediaServiceImageTags">
    <vt:lpwstr/>
  </property>
</Properties>
</file>