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B_60E5ED91.xml" ContentType="application/vnd.ms-powerpoint.comments+xml"/>
  <Override PartName="/ppt/comments/modernComment_11F_66ADC2C6.xml" ContentType="application/vnd.ms-powerpoint.comments+xml"/>
  <Override PartName="/ppt/comments/modernComment_120_C191477B.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51" r:id="rId7"/>
    <p:sldMasterId id="2147483666" r:id="rId8"/>
  </p:sldMasterIdLst>
  <p:notesMasterIdLst>
    <p:notesMasterId r:id="rId27"/>
  </p:notesMasterIdLst>
  <p:handoutMasterIdLst>
    <p:handoutMasterId r:id="rId28"/>
  </p:handoutMasterIdLst>
  <p:sldIdLst>
    <p:sldId id="256" r:id="rId9"/>
    <p:sldId id="282" r:id="rId10"/>
    <p:sldId id="258" r:id="rId11"/>
    <p:sldId id="277" r:id="rId12"/>
    <p:sldId id="263" r:id="rId13"/>
    <p:sldId id="283" r:id="rId14"/>
    <p:sldId id="284" r:id="rId15"/>
    <p:sldId id="265" r:id="rId16"/>
    <p:sldId id="290" r:id="rId17"/>
    <p:sldId id="291" r:id="rId18"/>
    <p:sldId id="292" r:id="rId19"/>
    <p:sldId id="286" r:id="rId20"/>
    <p:sldId id="289" r:id="rId21"/>
    <p:sldId id="285" r:id="rId22"/>
    <p:sldId id="287" r:id="rId23"/>
    <p:sldId id="288" r:id="rId24"/>
    <p:sldId id="293" r:id="rId25"/>
    <p:sldId id="25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4B1167-DB78-8832-3231-2A72217AF9CC}" name="JOHANSSON Asa, SDD" initials="JAS" userId="S::asa.johansson@oecd.org::5aa90aae-35e5-40cc-a8a0-97285f460a0e" providerId="AD"/>
  <p188:author id="{48E7C390-ABAB-F9B6-FDD3-E01855C45D94}" name="UNSD" initials="UNSD" userId="UNSD"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AA6"/>
    <a:srgbClr val="9BC2DF"/>
    <a:srgbClr val="06639B"/>
    <a:srgbClr val="05629A"/>
    <a:srgbClr val="FFE69F"/>
    <a:srgbClr val="FFC20E"/>
    <a:srgbClr val="33CCCC"/>
    <a:srgbClr val="009999"/>
    <a:srgbClr val="A7FFF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5FDF21-AC2B-44F2-8CC9-6C34A8F96C11}" v="4" dt="2023-09-27T18:39:26.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78600" autoAdjust="0"/>
  </p:normalViewPr>
  <p:slideViewPr>
    <p:cSldViewPr snapToGrid="0">
      <p:cViewPr varScale="1">
        <p:scale>
          <a:sx n="52" d="100"/>
          <a:sy n="52" d="100"/>
        </p:scale>
        <p:origin x="1228" y="56"/>
      </p:cViewPr>
      <p:guideLst/>
    </p:cSldViewPr>
  </p:slid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8" Type="http://schemas.openxmlformats.org/officeDocument/2006/relationships/slideMaster" Target="slideMasters/slideMaster3.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28" Type="http://schemas.openxmlformats.org/officeDocument/2006/relationships/handoutMaster" Target="handoutMasters/handoutMaster1.xml"/><Relationship Id="rId15" Type="http://schemas.openxmlformats.org/officeDocument/2006/relationships/slide" Target="slides/slide7.xml"/><Relationship Id="rId23" Type="http://schemas.openxmlformats.org/officeDocument/2006/relationships/slide" Target="slides/slide1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35" Type="http://schemas.microsoft.com/office/2018/10/relationships/authors" Target="authors.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rly Ang" userId="30b90fea-fb2d-41e1-9086-33587aa019cc" providerId="ADAL" clId="{9A5FDF21-AC2B-44F2-8CC9-6C34A8F96C11}"/>
    <pc:docChg chg="undo custSel modSld">
      <pc:chgData name="Shirly Ang" userId="30b90fea-fb2d-41e1-9086-33587aa019cc" providerId="ADAL" clId="{9A5FDF21-AC2B-44F2-8CC9-6C34A8F96C11}" dt="2023-09-27T18:39:26.411" v="79"/>
      <pc:docMkLst>
        <pc:docMk/>
      </pc:docMkLst>
      <pc:sldChg chg="modSp mod">
        <pc:chgData name="Shirly Ang" userId="30b90fea-fb2d-41e1-9086-33587aa019cc" providerId="ADAL" clId="{9A5FDF21-AC2B-44F2-8CC9-6C34A8F96C11}" dt="2023-09-27T18:39:26.411" v="79"/>
        <pc:sldMkLst>
          <pc:docMk/>
          <pc:sldMk cId="2659793804" sldId="257"/>
        </pc:sldMkLst>
        <pc:picChg chg="mod">
          <ac:chgData name="Shirly Ang" userId="30b90fea-fb2d-41e1-9086-33587aa019cc" providerId="ADAL" clId="{9A5FDF21-AC2B-44F2-8CC9-6C34A8F96C11}" dt="2023-09-27T18:39:26.411" v="79"/>
          <ac:picMkLst>
            <pc:docMk/>
            <pc:sldMk cId="2659793804" sldId="257"/>
            <ac:picMk id="3" creationId="{267037C2-A5CD-1FB9-AB63-C0B72D79779A}"/>
          </ac:picMkLst>
        </pc:picChg>
      </pc:sldChg>
      <pc:sldChg chg="modSp mod delCm">
        <pc:chgData name="Shirly Ang" userId="30b90fea-fb2d-41e1-9086-33587aa019cc" providerId="ADAL" clId="{9A5FDF21-AC2B-44F2-8CC9-6C34A8F96C11}" dt="2023-09-27T18:32:26.694" v="13" actId="13926"/>
        <pc:sldMkLst>
          <pc:docMk/>
          <pc:sldMk cId="447897981" sldId="258"/>
        </pc:sldMkLst>
        <pc:spChg chg="mod">
          <ac:chgData name="Shirly Ang" userId="30b90fea-fb2d-41e1-9086-33587aa019cc" providerId="ADAL" clId="{9A5FDF21-AC2B-44F2-8CC9-6C34A8F96C11}" dt="2023-09-27T18:32:26.694" v="13" actId="13926"/>
          <ac:spMkLst>
            <pc:docMk/>
            <pc:sldMk cId="447897981" sldId="258"/>
            <ac:spMk id="2" creationId="{00000000-0000-0000-0000-000000000000}"/>
          </ac:spMkLst>
        </pc:spChg>
        <pc:extLst>
          <p:ext xmlns:p="http://schemas.openxmlformats.org/presentationml/2006/main" uri="{D6D511B9-2390-475A-947B-AFAB55BFBCF1}">
            <pc226:cmChg xmlns:pc226="http://schemas.microsoft.com/office/powerpoint/2022/06/main/command" chg="del">
              <pc226:chgData name="Shirly Ang" userId="30b90fea-fb2d-41e1-9086-33587aa019cc" providerId="ADAL" clId="{9A5FDF21-AC2B-44F2-8CC9-6C34A8F96C11}" dt="2023-09-27T18:30:19.529" v="2"/>
              <pc2:cmMkLst xmlns:pc2="http://schemas.microsoft.com/office/powerpoint/2019/9/main/command">
                <pc:docMk/>
                <pc:sldMk cId="447897981" sldId="258"/>
                <pc2:cmMk id="{E7A8894A-1CE2-42CA-A8F5-7899AFC10D2B}"/>
              </pc2:cmMkLst>
            </pc226:cmChg>
          </p:ext>
        </pc:extLst>
      </pc:sldChg>
      <pc:sldChg chg="modSp mod delCm modCm">
        <pc:chgData name="Shirly Ang" userId="30b90fea-fb2d-41e1-9086-33587aa019cc" providerId="ADAL" clId="{9A5FDF21-AC2B-44F2-8CC9-6C34A8F96C11}" dt="2023-09-27T18:36:06.941" v="34"/>
        <pc:sldMkLst>
          <pc:docMk/>
          <pc:sldMk cId="887191719" sldId="293"/>
        </pc:sldMkLst>
        <pc:spChg chg="mod">
          <ac:chgData name="Shirly Ang" userId="30b90fea-fb2d-41e1-9086-33587aa019cc" providerId="ADAL" clId="{9A5FDF21-AC2B-44F2-8CC9-6C34A8F96C11}" dt="2023-09-27T18:35:43.086" v="33" actId="13926"/>
          <ac:spMkLst>
            <pc:docMk/>
            <pc:sldMk cId="887191719" sldId="293"/>
            <ac:spMk id="3" creationId="{E0524543-F132-B91C-A4B7-B166CAA9B88F}"/>
          </ac:spMkLst>
        </pc:spChg>
        <pc:extLst>
          <p:ext xmlns:p="http://schemas.openxmlformats.org/presentationml/2006/main" uri="{D6D511B9-2390-475A-947B-AFAB55BFBCF1}">
            <pc226:cmChg xmlns:pc226="http://schemas.microsoft.com/office/powerpoint/2022/06/main/command" chg="del mod">
              <pc226:chgData name="Shirly Ang" userId="30b90fea-fb2d-41e1-9086-33587aa019cc" providerId="ADAL" clId="{9A5FDF21-AC2B-44F2-8CC9-6C34A8F96C11}" dt="2023-09-27T18:36:06.941" v="34"/>
              <pc2:cmMkLst xmlns:pc2="http://schemas.microsoft.com/office/powerpoint/2019/9/main/command">
                <pc:docMk/>
                <pc:sldMk cId="887191719" sldId="293"/>
                <pc2:cmMk id="{BE6FE562-5C4F-4DDB-9256-7D264CAD07A2}"/>
              </pc2:cmMkLst>
            </pc226:cmChg>
          </p:ext>
        </pc:extLst>
      </pc:sldChg>
    </pc:docChg>
  </pc:docChgLst>
  <pc:docChgLst>
    <pc:chgData name="Shirly Ang" userId="30b90fea-fb2d-41e1-9086-33587aa019cc" providerId="ADAL" clId="{709D16C5-A7C2-4D02-9948-D7DFAF87D52A}"/>
    <pc:docChg chg="custSel modSld">
      <pc:chgData name="Shirly Ang" userId="30b90fea-fb2d-41e1-9086-33587aa019cc" providerId="ADAL" clId="{709D16C5-A7C2-4D02-9948-D7DFAF87D52A}" dt="2023-09-27T19:51:30.718" v="17" actId="478"/>
      <pc:docMkLst>
        <pc:docMk/>
      </pc:docMkLst>
      <pc:sldChg chg="delSp mod">
        <pc:chgData name="Shirly Ang" userId="30b90fea-fb2d-41e1-9086-33587aa019cc" providerId="ADAL" clId="{709D16C5-A7C2-4D02-9948-D7DFAF87D52A}" dt="2023-09-27T19:50:33.918" v="0" actId="478"/>
        <pc:sldMkLst>
          <pc:docMk/>
          <pc:sldMk cId="2039213802" sldId="256"/>
        </pc:sldMkLst>
        <pc:picChg chg="del">
          <ac:chgData name="Shirly Ang" userId="30b90fea-fb2d-41e1-9086-33587aa019cc" providerId="ADAL" clId="{709D16C5-A7C2-4D02-9948-D7DFAF87D52A}" dt="2023-09-27T19:50:33.918" v="0" actId="478"/>
          <ac:picMkLst>
            <pc:docMk/>
            <pc:sldMk cId="2039213802" sldId="256"/>
            <ac:picMk id="5" creationId="{A40F0B48-40BB-BBCA-77E7-98FE33D8755A}"/>
          </ac:picMkLst>
        </pc:picChg>
      </pc:sldChg>
      <pc:sldChg chg="delSp modSp mod">
        <pc:chgData name="Shirly Ang" userId="30b90fea-fb2d-41e1-9086-33587aa019cc" providerId="ADAL" clId="{709D16C5-A7C2-4D02-9948-D7DFAF87D52A}" dt="2023-09-27T19:51:30.718" v="17" actId="478"/>
        <pc:sldMkLst>
          <pc:docMk/>
          <pc:sldMk cId="2659793804" sldId="257"/>
        </pc:sldMkLst>
        <pc:spChg chg="del mod">
          <ac:chgData name="Shirly Ang" userId="30b90fea-fb2d-41e1-9086-33587aa019cc" providerId="ADAL" clId="{709D16C5-A7C2-4D02-9948-D7DFAF87D52A}" dt="2023-09-27T19:51:30.718" v="17" actId="478"/>
          <ac:spMkLst>
            <pc:docMk/>
            <pc:sldMk cId="2659793804" sldId="257"/>
            <ac:spMk id="4" creationId="{D27F3C46-99F8-81C1-4F53-36C4933ACDB4}"/>
          </ac:spMkLst>
        </pc:spChg>
        <pc:picChg chg="del">
          <ac:chgData name="Shirly Ang" userId="30b90fea-fb2d-41e1-9086-33587aa019cc" providerId="ADAL" clId="{709D16C5-A7C2-4D02-9948-D7DFAF87D52A}" dt="2023-09-27T19:51:21.669" v="14" actId="478"/>
          <ac:picMkLst>
            <pc:docMk/>
            <pc:sldMk cId="2659793804" sldId="257"/>
            <ac:picMk id="3" creationId="{267037C2-A5CD-1FB9-AB63-C0B72D79779A}"/>
          </ac:picMkLst>
        </pc:picChg>
      </pc:sldChg>
      <pc:sldChg chg="delSp mod">
        <pc:chgData name="Shirly Ang" userId="30b90fea-fb2d-41e1-9086-33587aa019cc" providerId="ADAL" clId="{709D16C5-A7C2-4D02-9948-D7DFAF87D52A}" dt="2023-09-27T19:50:39.209" v="2" actId="478"/>
        <pc:sldMkLst>
          <pc:docMk/>
          <pc:sldMk cId="447897981" sldId="258"/>
        </pc:sldMkLst>
        <pc:picChg chg="del">
          <ac:chgData name="Shirly Ang" userId="30b90fea-fb2d-41e1-9086-33587aa019cc" providerId="ADAL" clId="{709D16C5-A7C2-4D02-9948-D7DFAF87D52A}" dt="2023-09-27T19:50:39.209" v="2" actId="478"/>
          <ac:picMkLst>
            <pc:docMk/>
            <pc:sldMk cId="447897981" sldId="258"/>
            <ac:picMk id="4" creationId="{33553A80-B09A-3825-D459-42095ADF161E}"/>
          </ac:picMkLst>
        </pc:picChg>
      </pc:sldChg>
      <pc:sldChg chg="delSp mod">
        <pc:chgData name="Shirly Ang" userId="30b90fea-fb2d-41e1-9086-33587aa019cc" providerId="ADAL" clId="{709D16C5-A7C2-4D02-9948-D7DFAF87D52A}" dt="2023-09-27T19:50:41.339" v="3" actId="478"/>
        <pc:sldMkLst>
          <pc:docMk/>
          <pc:sldMk cId="1264214675" sldId="277"/>
        </pc:sldMkLst>
        <pc:picChg chg="del">
          <ac:chgData name="Shirly Ang" userId="30b90fea-fb2d-41e1-9086-33587aa019cc" providerId="ADAL" clId="{709D16C5-A7C2-4D02-9948-D7DFAF87D52A}" dt="2023-09-27T19:50:41.339" v="3" actId="478"/>
          <ac:picMkLst>
            <pc:docMk/>
            <pc:sldMk cId="1264214675" sldId="277"/>
            <ac:picMk id="4" creationId="{9B77821B-FB56-A808-244A-7518B2A58E10}"/>
          </ac:picMkLst>
        </pc:picChg>
      </pc:sldChg>
      <pc:sldChg chg="delSp mod">
        <pc:chgData name="Shirly Ang" userId="30b90fea-fb2d-41e1-9086-33587aa019cc" providerId="ADAL" clId="{709D16C5-A7C2-4D02-9948-D7DFAF87D52A}" dt="2023-09-27T19:50:36.525" v="1" actId="478"/>
        <pc:sldMkLst>
          <pc:docMk/>
          <pc:sldMk cId="1303699012" sldId="282"/>
        </pc:sldMkLst>
        <pc:picChg chg="del">
          <ac:chgData name="Shirly Ang" userId="30b90fea-fb2d-41e1-9086-33587aa019cc" providerId="ADAL" clId="{709D16C5-A7C2-4D02-9948-D7DFAF87D52A}" dt="2023-09-27T19:50:36.525" v="1" actId="478"/>
          <ac:picMkLst>
            <pc:docMk/>
            <pc:sldMk cId="1303699012" sldId="282"/>
            <ac:picMk id="6" creationId="{3F806140-FD32-46AC-E92B-44F7B88BDF40}"/>
          </ac:picMkLst>
        </pc:picChg>
      </pc:sldChg>
      <pc:sldChg chg="delSp mod">
        <pc:chgData name="Shirly Ang" userId="30b90fea-fb2d-41e1-9086-33587aa019cc" providerId="ADAL" clId="{709D16C5-A7C2-4D02-9948-D7DFAF87D52A}" dt="2023-09-27T19:50:45.226" v="4" actId="478"/>
        <pc:sldMkLst>
          <pc:docMk/>
          <pc:sldMk cId="1625681297" sldId="283"/>
        </pc:sldMkLst>
        <pc:picChg chg="del">
          <ac:chgData name="Shirly Ang" userId="30b90fea-fb2d-41e1-9086-33587aa019cc" providerId="ADAL" clId="{709D16C5-A7C2-4D02-9948-D7DFAF87D52A}" dt="2023-09-27T19:50:45.226" v="4" actId="478"/>
          <ac:picMkLst>
            <pc:docMk/>
            <pc:sldMk cId="1625681297" sldId="283"/>
            <ac:picMk id="3" creationId="{6ED87671-2DA7-4940-8BD2-645675891B5F}"/>
          </ac:picMkLst>
        </pc:picChg>
      </pc:sldChg>
      <pc:sldChg chg="delSp mod">
        <pc:chgData name="Shirly Ang" userId="30b90fea-fb2d-41e1-9086-33587aa019cc" providerId="ADAL" clId="{709D16C5-A7C2-4D02-9948-D7DFAF87D52A}" dt="2023-09-27T19:50:47.798" v="5" actId="478"/>
        <pc:sldMkLst>
          <pc:docMk/>
          <pc:sldMk cId="112195761" sldId="284"/>
        </pc:sldMkLst>
        <pc:picChg chg="del">
          <ac:chgData name="Shirly Ang" userId="30b90fea-fb2d-41e1-9086-33587aa019cc" providerId="ADAL" clId="{709D16C5-A7C2-4D02-9948-D7DFAF87D52A}" dt="2023-09-27T19:50:47.798" v="5" actId="478"/>
          <ac:picMkLst>
            <pc:docMk/>
            <pc:sldMk cId="112195761" sldId="284"/>
            <ac:picMk id="3" creationId="{2D460897-52D7-47CB-047D-5B7F4CF8556E}"/>
          </ac:picMkLst>
        </pc:picChg>
      </pc:sldChg>
      <pc:sldChg chg="delSp mod">
        <pc:chgData name="Shirly Ang" userId="30b90fea-fb2d-41e1-9086-33587aa019cc" providerId="ADAL" clId="{709D16C5-A7C2-4D02-9948-D7DFAF87D52A}" dt="2023-09-27T19:51:12.829" v="10" actId="478"/>
        <pc:sldMkLst>
          <pc:docMk/>
          <pc:sldMk cId="4242201560" sldId="285"/>
        </pc:sldMkLst>
        <pc:picChg chg="del">
          <ac:chgData name="Shirly Ang" userId="30b90fea-fb2d-41e1-9086-33587aa019cc" providerId="ADAL" clId="{709D16C5-A7C2-4D02-9948-D7DFAF87D52A}" dt="2023-09-27T19:51:12.829" v="10" actId="478"/>
          <ac:picMkLst>
            <pc:docMk/>
            <pc:sldMk cId="4242201560" sldId="285"/>
            <ac:picMk id="4" creationId="{E79946FB-B364-9D7C-0704-06A3933C218E}"/>
          </ac:picMkLst>
        </pc:picChg>
      </pc:sldChg>
      <pc:sldChg chg="delSp mod">
        <pc:chgData name="Shirly Ang" userId="30b90fea-fb2d-41e1-9086-33587aa019cc" providerId="ADAL" clId="{709D16C5-A7C2-4D02-9948-D7DFAF87D52A}" dt="2023-09-27T19:51:09.324" v="9" actId="478"/>
        <pc:sldMkLst>
          <pc:docMk/>
          <pc:sldMk cId="2988025944" sldId="286"/>
        </pc:sldMkLst>
        <pc:picChg chg="del">
          <ac:chgData name="Shirly Ang" userId="30b90fea-fb2d-41e1-9086-33587aa019cc" providerId="ADAL" clId="{709D16C5-A7C2-4D02-9948-D7DFAF87D52A}" dt="2023-09-27T19:51:09.324" v="9" actId="478"/>
          <ac:picMkLst>
            <pc:docMk/>
            <pc:sldMk cId="2988025944" sldId="286"/>
            <ac:picMk id="3" creationId="{66F3650B-DBB8-D7F3-B2CB-18E652E0404B}"/>
          </ac:picMkLst>
        </pc:picChg>
      </pc:sldChg>
      <pc:sldChg chg="delSp mod">
        <pc:chgData name="Shirly Ang" userId="30b90fea-fb2d-41e1-9086-33587aa019cc" providerId="ADAL" clId="{709D16C5-A7C2-4D02-9948-D7DFAF87D52A}" dt="2023-09-27T19:51:14.949" v="11" actId="478"/>
        <pc:sldMkLst>
          <pc:docMk/>
          <pc:sldMk cId="1722663622" sldId="287"/>
        </pc:sldMkLst>
        <pc:picChg chg="del">
          <ac:chgData name="Shirly Ang" userId="30b90fea-fb2d-41e1-9086-33587aa019cc" providerId="ADAL" clId="{709D16C5-A7C2-4D02-9948-D7DFAF87D52A}" dt="2023-09-27T19:51:14.949" v="11" actId="478"/>
          <ac:picMkLst>
            <pc:docMk/>
            <pc:sldMk cId="1722663622" sldId="287"/>
            <ac:picMk id="3" creationId="{BC5965FC-91CC-1934-7D4C-F518BD9CD29B}"/>
          </ac:picMkLst>
        </pc:picChg>
      </pc:sldChg>
      <pc:sldChg chg="delSp mod">
        <pc:chgData name="Shirly Ang" userId="30b90fea-fb2d-41e1-9086-33587aa019cc" providerId="ADAL" clId="{709D16C5-A7C2-4D02-9948-D7DFAF87D52A}" dt="2023-09-27T19:51:16.639" v="12" actId="478"/>
        <pc:sldMkLst>
          <pc:docMk/>
          <pc:sldMk cId="3247523707" sldId="288"/>
        </pc:sldMkLst>
        <pc:picChg chg="del">
          <ac:chgData name="Shirly Ang" userId="30b90fea-fb2d-41e1-9086-33587aa019cc" providerId="ADAL" clId="{709D16C5-A7C2-4D02-9948-D7DFAF87D52A}" dt="2023-09-27T19:51:16.639" v="12" actId="478"/>
          <ac:picMkLst>
            <pc:docMk/>
            <pc:sldMk cId="3247523707" sldId="288"/>
            <ac:picMk id="4" creationId="{D0CEA5D9-566A-C16D-421D-F22E089DD090}"/>
          </ac:picMkLst>
        </pc:picChg>
      </pc:sldChg>
      <pc:sldChg chg="delSp mod">
        <pc:chgData name="Shirly Ang" userId="30b90fea-fb2d-41e1-9086-33587aa019cc" providerId="ADAL" clId="{709D16C5-A7C2-4D02-9948-D7DFAF87D52A}" dt="2023-09-27T19:50:50.847" v="6" actId="478"/>
        <pc:sldMkLst>
          <pc:docMk/>
          <pc:sldMk cId="3559761819" sldId="290"/>
        </pc:sldMkLst>
        <pc:picChg chg="del">
          <ac:chgData name="Shirly Ang" userId="30b90fea-fb2d-41e1-9086-33587aa019cc" providerId="ADAL" clId="{709D16C5-A7C2-4D02-9948-D7DFAF87D52A}" dt="2023-09-27T19:50:50.847" v="6" actId="478"/>
          <ac:picMkLst>
            <pc:docMk/>
            <pc:sldMk cId="3559761819" sldId="290"/>
            <ac:picMk id="4" creationId="{9D31197B-F8B3-84F4-471C-EB5781A4CC03}"/>
          </ac:picMkLst>
        </pc:picChg>
      </pc:sldChg>
      <pc:sldChg chg="delSp mod">
        <pc:chgData name="Shirly Ang" userId="30b90fea-fb2d-41e1-9086-33587aa019cc" providerId="ADAL" clId="{709D16C5-A7C2-4D02-9948-D7DFAF87D52A}" dt="2023-09-27T19:50:53.261" v="7" actId="478"/>
        <pc:sldMkLst>
          <pc:docMk/>
          <pc:sldMk cId="2984501645" sldId="291"/>
        </pc:sldMkLst>
        <pc:picChg chg="del">
          <ac:chgData name="Shirly Ang" userId="30b90fea-fb2d-41e1-9086-33587aa019cc" providerId="ADAL" clId="{709D16C5-A7C2-4D02-9948-D7DFAF87D52A}" dt="2023-09-27T19:50:53.261" v="7" actId="478"/>
          <ac:picMkLst>
            <pc:docMk/>
            <pc:sldMk cId="2984501645" sldId="291"/>
            <ac:picMk id="5" creationId="{83776DA4-50D6-70C1-89BD-B8688108ED4C}"/>
          </ac:picMkLst>
        </pc:picChg>
      </pc:sldChg>
      <pc:sldChg chg="delSp mod">
        <pc:chgData name="Shirly Ang" userId="30b90fea-fb2d-41e1-9086-33587aa019cc" providerId="ADAL" clId="{709D16C5-A7C2-4D02-9948-D7DFAF87D52A}" dt="2023-09-27T19:50:55.493" v="8" actId="478"/>
        <pc:sldMkLst>
          <pc:docMk/>
          <pc:sldMk cId="117552871" sldId="292"/>
        </pc:sldMkLst>
        <pc:picChg chg="del">
          <ac:chgData name="Shirly Ang" userId="30b90fea-fb2d-41e1-9086-33587aa019cc" providerId="ADAL" clId="{709D16C5-A7C2-4D02-9948-D7DFAF87D52A}" dt="2023-09-27T19:50:55.493" v="8" actId="478"/>
          <ac:picMkLst>
            <pc:docMk/>
            <pc:sldMk cId="117552871" sldId="292"/>
            <ac:picMk id="2" creationId="{F2FD1C88-2A4C-57E1-062F-FCD39A6E9B7B}"/>
          </ac:picMkLst>
        </pc:picChg>
      </pc:sldChg>
      <pc:sldChg chg="delSp mod">
        <pc:chgData name="Shirly Ang" userId="30b90fea-fb2d-41e1-9086-33587aa019cc" providerId="ADAL" clId="{709D16C5-A7C2-4D02-9948-D7DFAF87D52A}" dt="2023-09-27T19:51:19.315" v="13" actId="478"/>
        <pc:sldMkLst>
          <pc:docMk/>
          <pc:sldMk cId="887191719" sldId="293"/>
        </pc:sldMkLst>
        <pc:picChg chg="del">
          <ac:chgData name="Shirly Ang" userId="30b90fea-fb2d-41e1-9086-33587aa019cc" providerId="ADAL" clId="{709D16C5-A7C2-4D02-9948-D7DFAF87D52A}" dt="2023-09-27T19:51:19.315" v="13" actId="478"/>
          <ac:picMkLst>
            <pc:docMk/>
            <pc:sldMk cId="887191719" sldId="293"/>
            <ac:picMk id="4" creationId="{D0CEA5D9-566A-C16D-421D-F22E089DD090}"/>
          </ac:picMkLst>
        </pc:picChg>
      </pc:sldChg>
    </pc:docChg>
  </pc:docChgLst>
</pc:chgInfo>
</file>

<file path=ppt/comments/modernComment_11B_60E5ED91.xml><?xml version="1.0" encoding="utf-8"?>
<p188:cmLst xmlns:a="http://schemas.openxmlformats.org/drawingml/2006/main" xmlns:r="http://schemas.openxmlformats.org/officeDocument/2006/relationships" xmlns:p188="http://schemas.microsoft.com/office/powerpoint/2018/8/main">
  <p188:cm id="{7ED369DD-CA28-482A-A24E-55C6B84A4ECA}" authorId="{48E7C390-ABAB-F9B6-FDD3-E01855C45D94}" created="2023-09-27T18:03:05.649">
    <ac:txMkLst xmlns:ac="http://schemas.microsoft.com/office/drawing/2013/main/command">
      <pc:docMk xmlns:pc="http://schemas.microsoft.com/office/powerpoint/2013/main/command"/>
      <pc:sldMk xmlns:pc="http://schemas.microsoft.com/office/powerpoint/2013/main/command" cId="1625681297" sldId="283"/>
      <ac:graphicFrameMk id="4" creationId="{C0D7A1D4-73FC-7312-5838-02618B2D1ECC}"/>
      <ac:tblMk/>
      <ac:tcMk rowId="1659726002" colId="1354448689"/>
      <ac:txMk cp="24" len="128">
        <ac:context len="153" hash="404565763"/>
      </ac:txMk>
    </ac:txMkLst>
    <p188:pos x="9209943" y="4807763"/>
    <p188:txBody>
      <a:bodyPr/>
      <a:lstStyle/>
      <a:p>
        <a:r>
          <a:rPr lang="en-US"/>
          <a:t>I wonder if we can leave these examples as "other".
This is where I think we have to consult with Ronald group to advice on the use of these sources</a:t>
        </a:r>
      </a:p>
    </p188:txBody>
  </p188:cm>
</p188:cmLst>
</file>

<file path=ppt/comments/modernComment_11F_66ADC2C6.xml><?xml version="1.0" encoding="utf-8"?>
<p188:cmLst xmlns:a="http://schemas.openxmlformats.org/drawingml/2006/main" xmlns:r="http://schemas.openxmlformats.org/officeDocument/2006/relationships" xmlns:p188="http://schemas.microsoft.com/office/powerpoint/2018/8/main">
  <p188:cm id="{DBE13F17-8ED6-402E-BBA8-478256A9029D}" authorId="{48E7C390-ABAB-F9B6-FDD3-E01855C45D94}" created="2023-09-27T18:06:03.702">
    <ac:txMkLst xmlns:ac="http://schemas.microsoft.com/office/drawing/2013/main/command">
      <pc:docMk xmlns:pc="http://schemas.microsoft.com/office/powerpoint/2013/main/command"/>
      <pc:sldMk xmlns:pc="http://schemas.microsoft.com/office/powerpoint/2013/main/command" cId="1722663622" sldId="287"/>
      <ac:spMk id="2" creationId="{DA5247D4-A8C2-ABCC-7DE5-3548B039C848}"/>
      <ac:txMk cp="12" len="53">
        <ac:context len="66" hash="1774549127"/>
      </ac:txMk>
    </ac:txMkLst>
    <p188:pos x="9323989" y="406846"/>
    <p188:txBody>
      <a:bodyPr/>
      <a:lstStyle/>
      <a:p>
        <a:r>
          <a:rPr lang="en-US"/>
          <a:t>I would make explicit in the title that this is an OECD study</a:t>
        </a:r>
      </a:p>
    </p188:txBody>
  </p188:cm>
</p188:cmLst>
</file>

<file path=ppt/comments/modernComment_120_C191477B.xml><?xml version="1.0" encoding="utf-8"?>
<p188:cmLst xmlns:a="http://schemas.openxmlformats.org/drawingml/2006/main" xmlns:r="http://schemas.openxmlformats.org/officeDocument/2006/relationships" xmlns:p188="http://schemas.microsoft.com/office/powerpoint/2018/8/main">
  <p188:cm id="{37089F6D-1993-4F99-8B28-151324FC45D8}" authorId="{48E7C390-ABAB-F9B6-FDD3-E01855C45D94}" created="2023-09-27T18:15:20.109">
    <ac:txMkLst xmlns:ac="http://schemas.microsoft.com/office/drawing/2013/main/command">
      <pc:docMk xmlns:pc="http://schemas.microsoft.com/office/powerpoint/2013/main/command"/>
      <pc:sldMk xmlns:pc="http://schemas.microsoft.com/office/powerpoint/2013/main/command" cId="3247523707" sldId="288"/>
      <ac:spMk id="3" creationId="{E0524543-F132-B91C-A4B7-B166CAA9B88F}"/>
      <ac:txMk cp="0" len="191">
        <ac:context len="293" hash="1519162799"/>
      </ac:txMk>
    </ac:txMkLst>
    <p188:pos x="10592064" y="408382"/>
    <p188:txBody>
      <a:bodyPr/>
      <a:lstStyle/>
      <a:p>
        <a:r>
          <a:rPr lang="en-US"/>
          <a:t>These focus here is on the MNE HQ resident in the country.  But it is also interesting to see the how changes in the HQ country would affect the subsidiaries in your country….
Just think how much a developing country would depend on the changes/restructuring of the MNE HQ abroad...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AF00DC-F4EF-4E92-917F-75505B9A155D}" type="datetimeFigureOut">
              <a:rPr lang="en-GB" smtClean="0"/>
              <a:t>27/09/2023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1AF7BB-FFD4-4FDA-9E81-CBB052F28F1D}" type="slidenum">
              <a:rPr lang="en-GB" smtClean="0"/>
              <a:t>‹#›</a:t>
            </a:fld>
            <a:endParaRPr lang="en-GB"/>
          </a:p>
        </p:txBody>
      </p:sp>
    </p:spTree>
    <p:extLst>
      <p:ext uri="{BB962C8B-B14F-4D97-AF65-F5344CB8AC3E}">
        <p14:creationId xmlns:p14="http://schemas.microsoft.com/office/powerpoint/2010/main" val="413062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064439-3BA4-425B-AAC8-061D96DC7DE3}"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5B316-121F-49C3-87F7-1C315C86BD61}" type="slidenum">
              <a:rPr lang="en-US" smtClean="0"/>
              <a:t>‹#›</a:t>
            </a:fld>
            <a:endParaRPr lang="en-US"/>
          </a:p>
        </p:txBody>
      </p:sp>
    </p:spTree>
    <p:extLst>
      <p:ext uri="{BB962C8B-B14F-4D97-AF65-F5344CB8AC3E}">
        <p14:creationId xmlns:p14="http://schemas.microsoft.com/office/powerpoint/2010/main" val="20729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[10min slot for presentation]</a:t>
            </a:r>
          </a:p>
          <a:p>
            <a:r>
              <a:rPr lang="en-GB" dirty="0"/>
              <a:t>Introduce self</a:t>
            </a:r>
          </a:p>
          <a:p>
            <a:r>
              <a:rPr lang="en-GB" dirty="0"/>
              <a:t>Introduce the Multinational Enterprise Information Platform:</a:t>
            </a:r>
          </a:p>
          <a:p>
            <a:r>
              <a:rPr lang="en-GB" dirty="0"/>
              <a:t>	- Joint initiative of UNSD and OECD with commitment to continue for an annual release</a:t>
            </a:r>
          </a:p>
          <a:p>
            <a:r>
              <a:rPr lang="en-GB" dirty="0"/>
              <a:t>	- Aim is to understand MNEs in more detail than currently possible using novel data and approaches</a:t>
            </a:r>
          </a:p>
          <a:p>
            <a:r>
              <a:rPr lang="en-GB" dirty="0"/>
              <a:t>	- First release was made on 16</a:t>
            </a:r>
            <a:r>
              <a:rPr lang="en-GB" baseline="30000" dirty="0"/>
              <a:t>th</a:t>
            </a:r>
            <a:r>
              <a:rPr lang="en-GB" dirty="0"/>
              <a:t> February 2023</a:t>
            </a:r>
          </a:p>
          <a:p>
            <a:r>
              <a:rPr lang="en-GB" dirty="0"/>
              <a:t>Purpose of this presentation:</a:t>
            </a:r>
          </a:p>
          <a:p>
            <a:r>
              <a:rPr lang="en-GB" dirty="0"/>
              <a:t>	- Quick introduction to the platform</a:t>
            </a:r>
          </a:p>
          <a:p>
            <a:r>
              <a:rPr lang="en-GB" dirty="0"/>
              <a:t>	- Reflect on how global unique identifiers could help in improving and enhancing initiatives like ours</a:t>
            </a:r>
            <a:endParaRPr lang="en-US" dirty="0"/>
          </a:p>
        </p:txBody>
      </p:sp>
      <p:sp>
        <p:nvSpPr>
          <p:cNvPr id="4" name="Slide Number Placeholder 3"/>
          <p:cNvSpPr>
            <a:spLocks noGrp="1"/>
          </p:cNvSpPr>
          <p:nvPr>
            <p:ph type="sldNum" sz="quarter" idx="5"/>
          </p:nvPr>
        </p:nvSpPr>
        <p:spPr/>
        <p:txBody>
          <a:bodyPr/>
          <a:lstStyle/>
          <a:p>
            <a:fld id="{B505B316-121F-49C3-87F7-1C315C86BD61}" type="slidenum">
              <a:rPr lang="en-US" smtClean="0"/>
              <a:t>1</a:t>
            </a:fld>
            <a:endParaRPr lang="en-US"/>
          </a:p>
        </p:txBody>
      </p:sp>
    </p:spTree>
    <p:extLst>
      <p:ext uri="{BB962C8B-B14F-4D97-AF65-F5344CB8AC3E}">
        <p14:creationId xmlns:p14="http://schemas.microsoft.com/office/powerpoint/2010/main" val="189510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dirty="0"/>
              <a:t>State questions which can be answered using this data set</a:t>
            </a:r>
          </a:p>
          <a:p>
            <a:pPr marL="171450" indent="-171450">
              <a:buFont typeface="Wingdings" panose="05000000000000000000" pitchFamily="2" charset="2"/>
              <a:buChar char="Ø"/>
            </a:pPr>
            <a:r>
              <a:rPr lang="en-US" dirty="0"/>
              <a:t>Mention uptake of this data</a:t>
            </a:r>
          </a:p>
        </p:txBody>
      </p:sp>
      <p:sp>
        <p:nvSpPr>
          <p:cNvPr id="4" name="Slide Number Placeholder 3"/>
          <p:cNvSpPr>
            <a:spLocks noGrp="1"/>
          </p:cNvSpPr>
          <p:nvPr>
            <p:ph type="sldNum" sz="quarter" idx="5"/>
          </p:nvPr>
        </p:nvSpPr>
        <p:spPr/>
        <p:txBody>
          <a:bodyPr/>
          <a:lstStyle/>
          <a:p>
            <a:fld id="{B505B316-121F-49C3-87F7-1C315C86BD61}" type="slidenum">
              <a:rPr lang="en-US" smtClean="0"/>
              <a:t>2</a:t>
            </a:fld>
            <a:endParaRPr lang="en-US"/>
          </a:p>
        </p:txBody>
      </p:sp>
    </p:spTree>
    <p:extLst>
      <p:ext uri="{BB962C8B-B14F-4D97-AF65-F5344CB8AC3E}">
        <p14:creationId xmlns:p14="http://schemas.microsoft.com/office/powerpoint/2010/main" val="1727542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5B316-121F-49C3-87F7-1C315C86BD61}" type="slidenum">
              <a:rPr lang="en-US" smtClean="0"/>
              <a:t>3</a:t>
            </a:fld>
            <a:endParaRPr lang="en-US"/>
          </a:p>
        </p:txBody>
      </p:sp>
    </p:spTree>
    <p:extLst>
      <p:ext uri="{BB962C8B-B14F-4D97-AF65-F5344CB8AC3E}">
        <p14:creationId xmlns:p14="http://schemas.microsoft.com/office/powerpoint/2010/main" val="190686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326534" y="2003181"/>
            <a:ext cx="7287249" cy="740019"/>
          </a:xfrm>
          <a:prstGeom prst="rect">
            <a:avLst/>
          </a:prstGeom>
        </p:spPr>
        <p:txBody>
          <a:bodyPr>
            <a:normAutofit/>
          </a:bodyPr>
          <a:lstStyle>
            <a:lvl1pPr marL="0" indent="0">
              <a:buNone/>
              <a:defRPr sz="4800" b="1" baseline="0">
                <a:solidFill>
                  <a:schemeClr val="bg1"/>
                </a:solidFill>
              </a:defRPr>
            </a:lvl1pPr>
          </a:lstStyle>
          <a:p>
            <a:pPr lvl="0"/>
            <a:r>
              <a:rPr lang="en-GB" dirty="0"/>
              <a:t>TITLE </a:t>
            </a:r>
          </a:p>
        </p:txBody>
      </p:sp>
      <p:sp>
        <p:nvSpPr>
          <p:cNvPr id="8" name="Text Placeholder 6"/>
          <p:cNvSpPr>
            <a:spLocks noGrp="1"/>
          </p:cNvSpPr>
          <p:nvPr>
            <p:ph type="body" sz="quarter" idx="11" hasCustomPrompt="1"/>
          </p:nvPr>
        </p:nvSpPr>
        <p:spPr>
          <a:xfrm>
            <a:off x="2326534" y="4140900"/>
            <a:ext cx="7287249" cy="389911"/>
          </a:xfrm>
          <a:prstGeom prst="rect">
            <a:avLst/>
          </a:prstGeom>
        </p:spPr>
        <p:txBody>
          <a:bodyPr>
            <a:noAutofit/>
          </a:bodyPr>
          <a:lstStyle>
            <a:lvl1pPr marL="0" indent="0">
              <a:buNone/>
              <a:defRPr sz="2400" b="0" baseline="0">
                <a:solidFill>
                  <a:schemeClr val="bg1"/>
                </a:solidFill>
              </a:defRPr>
            </a:lvl1pPr>
          </a:lstStyle>
          <a:p>
            <a:pPr lvl="0"/>
            <a:r>
              <a:rPr lang="en-GB" dirty="0"/>
              <a:t>Name, organisation and job title</a:t>
            </a:r>
          </a:p>
        </p:txBody>
      </p:sp>
      <p:sp>
        <p:nvSpPr>
          <p:cNvPr id="9" name="Text Placeholder 6"/>
          <p:cNvSpPr>
            <a:spLocks noGrp="1"/>
          </p:cNvSpPr>
          <p:nvPr>
            <p:ph type="body" sz="quarter" idx="12" hasCustomPrompt="1"/>
          </p:nvPr>
        </p:nvSpPr>
        <p:spPr>
          <a:xfrm>
            <a:off x="2326534" y="4902900"/>
            <a:ext cx="7287249" cy="389911"/>
          </a:xfrm>
          <a:prstGeom prst="rect">
            <a:avLst/>
          </a:prstGeom>
        </p:spPr>
        <p:txBody>
          <a:bodyPr>
            <a:noAutofit/>
          </a:bodyPr>
          <a:lstStyle>
            <a:lvl1pPr marL="0" indent="0">
              <a:buNone/>
              <a:defRPr sz="2400" b="0" baseline="0">
                <a:solidFill>
                  <a:schemeClr val="bg1"/>
                </a:solidFill>
              </a:defRPr>
            </a:lvl1pPr>
          </a:lstStyle>
          <a:p>
            <a:pPr lvl="0"/>
            <a:r>
              <a:rPr lang="en-GB" dirty="0"/>
              <a:t>Meeting name, Day/Month/Year</a:t>
            </a:r>
          </a:p>
        </p:txBody>
      </p:sp>
    </p:spTree>
    <p:extLst>
      <p:ext uri="{BB962C8B-B14F-4D97-AF65-F5344CB8AC3E}">
        <p14:creationId xmlns:p14="http://schemas.microsoft.com/office/powerpoint/2010/main" val="117189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chart slide">
    <p:spTree>
      <p:nvGrpSpPr>
        <p:cNvPr id="1" name=""/>
        <p:cNvGrpSpPr/>
        <p:nvPr/>
      </p:nvGrpSpPr>
      <p:grpSpPr>
        <a:xfrm>
          <a:off x="0" y="0"/>
          <a:ext cx="0" cy="0"/>
          <a:chOff x="0" y="0"/>
          <a:chExt cx="0" cy="0"/>
        </a:xfrm>
      </p:grpSpPr>
      <p:sp>
        <p:nvSpPr>
          <p:cNvPr id="7" name="Rectangle 6"/>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3"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sp>
        <p:nvSpPr>
          <p:cNvPr id="12" name="Text Placeholder 11"/>
          <p:cNvSpPr>
            <a:spLocks noGrp="1"/>
          </p:cNvSpPr>
          <p:nvPr>
            <p:ph type="body" sz="quarter" idx="14" hasCustomPrompt="1"/>
          </p:nvPr>
        </p:nvSpPr>
        <p:spPr>
          <a:xfrm>
            <a:off x="905393" y="1630280"/>
            <a:ext cx="4805126" cy="4273200"/>
          </a:xfrm>
          <a:prstGeom prst="rect">
            <a:avLst/>
          </a:prstGeom>
        </p:spPr>
        <p:txBody>
          <a:bodyPr/>
          <a:lstStyle>
            <a:lvl1pPr>
              <a:defRPr/>
            </a:lvl1pPr>
            <a:lvl2pPr marL="685800" indent="-228600">
              <a:buFont typeface="Calibri" panose="020F0502020204030204" pitchFamily="34" charset="0"/>
              <a:buChar char="‒"/>
              <a:defRPr/>
            </a:lvl2pPr>
          </a:lstStyle>
          <a:p>
            <a:pPr lvl="0"/>
            <a:r>
              <a:rPr lang="en-US" dirty="0"/>
              <a:t>… Text …</a:t>
            </a:r>
          </a:p>
          <a:p>
            <a:pPr lvl="1"/>
            <a:r>
              <a:rPr lang="en-GB" dirty="0"/>
              <a:t>...</a:t>
            </a:r>
          </a:p>
        </p:txBody>
      </p:sp>
      <p:sp>
        <p:nvSpPr>
          <p:cNvPr id="4" name="Chart Placeholder 3"/>
          <p:cNvSpPr>
            <a:spLocks noGrp="1"/>
          </p:cNvSpPr>
          <p:nvPr>
            <p:ph type="chart" sz="quarter" idx="15" hasCustomPrompt="1"/>
          </p:nvPr>
        </p:nvSpPr>
        <p:spPr>
          <a:xfrm>
            <a:off x="6275294" y="1629930"/>
            <a:ext cx="5164037" cy="4273550"/>
          </a:xfrm>
          <a:prstGeom prst="rect">
            <a:avLst/>
          </a:prstGeom>
        </p:spPr>
        <p:txBody>
          <a:bodyPr/>
          <a:lstStyle>
            <a:lvl1pPr>
              <a:defRPr/>
            </a:lvl1pPr>
          </a:lstStyle>
          <a:p>
            <a:r>
              <a:rPr lang="en-GB" dirty="0"/>
              <a:t>Insert chart</a:t>
            </a:r>
          </a:p>
        </p:txBody>
      </p:sp>
    </p:spTree>
    <p:extLst>
      <p:ext uri="{BB962C8B-B14F-4D97-AF65-F5344CB8AC3E}">
        <p14:creationId xmlns:p14="http://schemas.microsoft.com/office/powerpoint/2010/main" val="164006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box yellow">
    <p:spTree>
      <p:nvGrpSpPr>
        <p:cNvPr id="1" name=""/>
        <p:cNvGrpSpPr/>
        <p:nvPr/>
      </p:nvGrpSpPr>
      <p:grpSpPr>
        <a:xfrm>
          <a:off x="0" y="0"/>
          <a:ext cx="0" cy="0"/>
          <a:chOff x="0" y="0"/>
          <a:chExt cx="0" cy="0"/>
        </a:xfrm>
      </p:grpSpPr>
      <p:sp>
        <p:nvSpPr>
          <p:cNvPr id="7" name="Rectangle 6"/>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3"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graphicFrame>
        <p:nvGraphicFramePr>
          <p:cNvPr id="5" name="Table 4"/>
          <p:cNvGraphicFramePr>
            <a:graphicFrameLocks noGrp="1"/>
          </p:cNvGraphicFramePr>
          <p:nvPr userDrawn="1">
            <p:extLst>
              <p:ext uri="{D42A27DB-BD31-4B8C-83A1-F6EECF244321}">
                <p14:modId xmlns:p14="http://schemas.microsoft.com/office/powerpoint/2010/main" val="379908689"/>
              </p:ext>
            </p:extLst>
          </p:nvPr>
        </p:nvGraphicFramePr>
        <p:xfrm>
          <a:off x="559213" y="1690308"/>
          <a:ext cx="2668082" cy="4325010"/>
        </p:xfrm>
        <a:graphic>
          <a:graphicData uri="http://schemas.openxmlformats.org/drawingml/2006/table">
            <a:tbl>
              <a:tblPr firstRow="1" bandRow="1">
                <a:tableStyleId>{1E171933-4619-4E11-9A3F-F7608DF75F80}</a:tableStyleId>
              </a:tblPr>
              <a:tblGrid>
                <a:gridCol w="2668082">
                  <a:extLst>
                    <a:ext uri="{9D8B030D-6E8A-4147-A177-3AD203B41FA5}">
                      <a16:colId xmlns:a16="http://schemas.microsoft.com/office/drawing/2014/main" val="2100011033"/>
                    </a:ext>
                  </a:extLst>
                </a:gridCol>
              </a:tblGrid>
              <a:tr h="353645">
                <a:tc>
                  <a:txBody>
                    <a:bodyPr/>
                    <a:lstStyle/>
                    <a:p>
                      <a:pPr algn="ctr"/>
                      <a:endParaRPr lang="en-GB" sz="1800" dirty="0">
                        <a:latin typeface="Arial Narrow" panose="020B0606020202030204" pitchFamily="34" charset="0"/>
                      </a:endParaRPr>
                    </a:p>
                  </a:txBody>
                  <a:tcPr/>
                </a:tc>
                <a:extLst>
                  <a:ext uri="{0D108BD9-81ED-4DB2-BD59-A6C34878D82A}">
                    <a16:rowId xmlns:a16="http://schemas.microsoft.com/office/drawing/2014/main" val="2479323207"/>
                  </a:ext>
                </a:extLst>
              </a:tr>
              <a:tr h="3959250">
                <a:tc>
                  <a:txBody>
                    <a:bodyPr/>
                    <a:lstStyle/>
                    <a:p>
                      <a:endParaRPr lang="en-GB" sz="1600" dirty="0">
                        <a:latin typeface="Arial Narrow" panose="020B0606020202030204" pitchFamily="34" charset="0"/>
                      </a:endParaRPr>
                    </a:p>
                  </a:txBody>
                  <a:tcPr/>
                </a:tc>
                <a:extLst>
                  <a:ext uri="{0D108BD9-81ED-4DB2-BD59-A6C34878D82A}">
                    <a16:rowId xmlns:a16="http://schemas.microsoft.com/office/drawing/2014/main" val="3243620375"/>
                  </a:ext>
                </a:extLst>
              </a:tr>
            </a:tbl>
          </a:graphicData>
        </a:graphic>
      </p:graphicFrame>
      <p:sp>
        <p:nvSpPr>
          <p:cNvPr id="3" name="Text Placeholder 2"/>
          <p:cNvSpPr>
            <a:spLocks noGrp="1"/>
          </p:cNvSpPr>
          <p:nvPr>
            <p:ph type="body" sz="quarter" idx="14" hasCustomPrompt="1"/>
          </p:nvPr>
        </p:nvSpPr>
        <p:spPr>
          <a:xfrm>
            <a:off x="559267" y="2079812"/>
            <a:ext cx="2668587" cy="3935226"/>
          </a:xfrm>
          <a:prstGeom prst="rect">
            <a:avLst/>
          </a:prstGeom>
        </p:spPr>
        <p:txBody>
          <a:bodyPr/>
          <a:lstStyle>
            <a:lvl1pPr>
              <a:defRPr sz="1800"/>
            </a:lvl1pPr>
            <a:lvl2pPr marL="457200" indent="0">
              <a:buNone/>
              <a:defRPr/>
            </a:lvl2pPr>
          </a:lstStyle>
          <a:p>
            <a:pPr lvl="0"/>
            <a:r>
              <a:rPr lang="en-GB" dirty="0"/>
              <a:t>Click to add text</a:t>
            </a:r>
          </a:p>
          <a:p>
            <a:pPr lvl="0"/>
            <a:r>
              <a:rPr lang="en-GB" dirty="0"/>
              <a:t>…</a:t>
            </a:r>
          </a:p>
          <a:p>
            <a:pPr lvl="0"/>
            <a:r>
              <a:rPr lang="en-GB" dirty="0"/>
              <a:t>…</a:t>
            </a:r>
          </a:p>
          <a:p>
            <a:pPr lvl="0"/>
            <a:r>
              <a:rPr lang="en-GB" dirty="0"/>
              <a:t>…</a:t>
            </a:r>
          </a:p>
          <a:p>
            <a:pPr lvl="0"/>
            <a:r>
              <a:rPr lang="en-GB" dirty="0"/>
              <a:t>…</a:t>
            </a:r>
          </a:p>
        </p:txBody>
      </p:sp>
      <p:sp>
        <p:nvSpPr>
          <p:cNvPr id="8" name="Text Placeholder 2"/>
          <p:cNvSpPr>
            <a:spLocks noGrp="1"/>
          </p:cNvSpPr>
          <p:nvPr>
            <p:ph type="body" sz="quarter" idx="15" hasCustomPrompt="1"/>
          </p:nvPr>
        </p:nvSpPr>
        <p:spPr>
          <a:xfrm>
            <a:off x="558708" y="1708238"/>
            <a:ext cx="2668587" cy="389224"/>
          </a:xfrm>
          <a:prstGeom prst="rect">
            <a:avLst/>
          </a:prstGeom>
        </p:spPr>
        <p:txBody>
          <a:bodyPr/>
          <a:lstStyle>
            <a:lvl1pPr marL="0" indent="0" algn="ctr">
              <a:buNone/>
              <a:defRPr sz="1800" b="1" baseline="0">
                <a:solidFill>
                  <a:schemeClr val="bg1"/>
                </a:solidFill>
              </a:defRPr>
            </a:lvl1pPr>
            <a:lvl2pPr marL="457200" indent="0">
              <a:buNone/>
              <a:defRPr/>
            </a:lvl2pPr>
          </a:lstStyle>
          <a:p>
            <a:pPr lvl="0"/>
            <a:r>
              <a:rPr lang="en-GB" dirty="0"/>
              <a:t>Click to add box title</a:t>
            </a:r>
          </a:p>
        </p:txBody>
      </p:sp>
      <p:graphicFrame>
        <p:nvGraphicFramePr>
          <p:cNvPr id="11" name="Table 10"/>
          <p:cNvGraphicFramePr>
            <a:graphicFrameLocks noGrp="1"/>
          </p:cNvGraphicFramePr>
          <p:nvPr userDrawn="1">
            <p:extLst>
              <p:ext uri="{D42A27DB-BD31-4B8C-83A1-F6EECF244321}">
                <p14:modId xmlns:p14="http://schemas.microsoft.com/office/powerpoint/2010/main" val="4000088932"/>
              </p:ext>
            </p:extLst>
          </p:nvPr>
        </p:nvGraphicFramePr>
        <p:xfrm>
          <a:off x="3358288" y="1690308"/>
          <a:ext cx="2668082" cy="4325010"/>
        </p:xfrm>
        <a:graphic>
          <a:graphicData uri="http://schemas.openxmlformats.org/drawingml/2006/table">
            <a:tbl>
              <a:tblPr firstRow="1" bandRow="1">
                <a:tableStyleId>{1E171933-4619-4E11-9A3F-F7608DF75F80}</a:tableStyleId>
              </a:tblPr>
              <a:tblGrid>
                <a:gridCol w="2668082">
                  <a:extLst>
                    <a:ext uri="{9D8B030D-6E8A-4147-A177-3AD203B41FA5}">
                      <a16:colId xmlns:a16="http://schemas.microsoft.com/office/drawing/2014/main" val="2100011033"/>
                    </a:ext>
                  </a:extLst>
                </a:gridCol>
              </a:tblGrid>
              <a:tr h="353645">
                <a:tc>
                  <a:txBody>
                    <a:bodyPr/>
                    <a:lstStyle/>
                    <a:p>
                      <a:pPr algn="ctr"/>
                      <a:endParaRPr lang="en-GB" sz="1800" dirty="0">
                        <a:latin typeface="Arial Narrow" panose="020B0606020202030204" pitchFamily="34" charset="0"/>
                      </a:endParaRPr>
                    </a:p>
                  </a:txBody>
                  <a:tcPr/>
                </a:tc>
                <a:extLst>
                  <a:ext uri="{0D108BD9-81ED-4DB2-BD59-A6C34878D82A}">
                    <a16:rowId xmlns:a16="http://schemas.microsoft.com/office/drawing/2014/main" val="2479323207"/>
                  </a:ext>
                </a:extLst>
              </a:tr>
              <a:tr h="3959250">
                <a:tc>
                  <a:txBody>
                    <a:bodyPr/>
                    <a:lstStyle/>
                    <a:p>
                      <a:endParaRPr lang="en-GB" sz="1600" dirty="0">
                        <a:latin typeface="Arial Narrow" panose="020B0606020202030204" pitchFamily="34" charset="0"/>
                      </a:endParaRPr>
                    </a:p>
                  </a:txBody>
                  <a:tcPr/>
                </a:tc>
                <a:extLst>
                  <a:ext uri="{0D108BD9-81ED-4DB2-BD59-A6C34878D82A}">
                    <a16:rowId xmlns:a16="http://schemas.microsoft.com/office/drawing/2014/main" val="3243620375"/>
                  </a:ext>
                </a:extLst>
              </a:tr>
            </a:tbl>
          </a:graphicData>
        </a:graphic>
      </p:graphicFrame>
      <p:sp>
        <p:nvSpPr>
          <p:cNvPr id="12" name="Text Placeholder 2"/>
          <p:cNvSpPr>
            <a:spLocks noGrp="1"/>
          </p:cNvSpPr>
          <p:nvPr>
            <p:ph type="body" sz="quarter" idx="16" hasCustomPrompt="1"/>
          </p:nvPr>
        </p:nvSpPr>
        <p:spPr>
          <a:xfrm>
            <a:off x="3358342" y="2079812"/>
            <a:ext cx="2668587" cy="3935226"/>
          </a:xfrm>
          <a:prstGeom prst="rect">
            <a:avLst/>
          </a:prstGeom>
        </p:spPr>
        <p:txBody>
          <a:bodyPr/>
          <a:lstStyle>
            <a:lvl1pPr>
              <a:defRPr sz="1800"/>
            </a:lvl1pPr>
            <a:lvl2pPr marL="457200" indent="0">
              <a:buNone/>
              <a:defRPr/>
            </a:lvl2pPr>
          </a:lstStyle>
          <a:p>
            <a:pPr lvl="0"/>
            <a:r>
              <a:rPr lang="en-GB" dirty="0"/>
              <a:t>Click to add text</a:t>
            </a:r>
          </a:p>
          <a:p>
            <a:pPr lvl="0"/>
            <a:r>
              <a:rPr lang="en-GB" dirty="0"/>
              <a:t>…</a:t>
            </a:r>
          </a:p>
          <a:p>
            <a:pPr lvl="0"/>
            <a:r>
              <a:rPr lang="en-GB" dirty="0"/>
              <a:t>…</a:t>
            </a:r>
          </a:p>
          <a:p>
            <a:pPr lvl="0"/>
            <a:r>
              <a:rPr lang="en-GB" dirty="0"/>
              <a:t>…</a:t>
            </a:r>
          </a:p>
          <a:p>
            <a:pPr lvl="0"/>
            <a:r>
              <a:rPr lang="en-GB" dirty="0"/>
              <a:t>…</a:t>
            </a:r>
          </a:p>
        </p:txBody>
      </p:sp>
      <p:sp>
        <p:nvSpPr>
          <p:cNvPr id="13" name="Text Placeholder 2"/>
          <p:cNvSpPr>
            <a:spLocks noGrp="1"/>
          </p:cNvSpPr>
          <p:nvPr>
            <p:ph type="body" sz="quarter" idx="17" hasCustomPrompt="1"/>
          </p:nvPr>
        </p:nvSpPr>
        <p:spPr>
          <a:xfrm>
            <a:off x="3357783" y="1708238"/>
            <a:ext cx="2668587" cy="389224"/>
          </a:xfrm>
          <a:prstGeom prst="rect">
            <a:avLst/>
          </a:prstGeom>
        </p:spPr>
        <p:txBody>
          <a:bodyPr/>
          <a:lstStyle>
            <a:lvl1pPr marL="0" indent="0" algn="ctr">
              <a:buNone/>
              <a:defRPr sz="1800" b="1" baseline="0">
                <a:solidFill>
                  <a:schemeClr val="bg1"/>
                </a:solidFill>
              </a:defRPr>
            </a:lvl1pPr>
            <a:lvl2pPr marL="457200" indent="0">
              <a:buNone/>
              <a:defRPr/>
            </a:lvl2pPr>
          </a:lstStyle>
          <a:p>
            <a:pPr lvl="0"/>
            <a:r>
              <a:rPr lang="en-GB" dirty="0"/>
              <a:t>Click to add box title</a:t>
            </a:r>
          </a:p>
        </p:txBody>
      </p:sp>
      <p:graphicFrame>
        <p:nvGraphicFramePr>
          <p:cNvPr id="14" name="Table 13"/>
          <p:cNvGraphicFramePr>
            <a:graphicFrameLocks noGrp="1"/>
          </p:cNvGraphicFramePr>
          <p:nvPr userDrawn="1">
            <p:extLst>
              <p:ext uri="{D42A27DB-BD31-4B8C-83A1-F6EECF244321}">
                <p14:modId xmlns:p14="http://schemas.microsoft.com/office/powerpoint/2010/main" val="2038098113"/>
              </p:ext>
            </p:extLst>
          </p:nvPr>
        </p:nvGraphicFramePr>
        <p:xfrm>
          <a:off x="6156299" y="1690028"/>
          <a:ext cx="2668082" cy="4325010"/>
        </p:xfrm>
        <a:graphic>
          <a:graphicData uri="http://schemas.openxmlformats.org/drawingml/2006/table">
            <a:tbl>
              <a:tblPr firstRow="1" bandRow="1">
                <a:tableStyleId>{1E171933-4619-4E11-9A3F-F7608DF75F80}</a:tableStyleId>
              </a:tblPr>
              <a:tblGrid>
                <a:gridCol w="2668082">
                  <a:extLst>
                    <a:ext uri="{9D8B030D-6E8A-4147-A177-3AD203B41FA5}">
                      <a16:colId xmlns:a16="http://schemas.microsoft.com/office/drawing/2014/main" val="2100011033"/>
                    </a:ext>
                  </a:extLst>
                </a:gridCol>
              </a:tblGrid>
              <a:tr h="353645">
                <a:tc>
                  <a:txBody>
                    <a:bodyPr/>
                    <a:lstStyle/>
                    <a:p>
                      <a:pPr algn="ctr"/>
                      <a:endParaRPr lang="en-GB" sz="1800" dirty="0">
                        <a:latin typeface="Arial Narrow" panose="020B0606020202030204" pitchFamily="34" charset="0"/>
                      </a:endParaRPr>
                    </a:p>
                  </a:txBody>
                  <a:tcPr/>
                </a:tc>
                <a:extLst>
                  <a:ext uri="{0D108BD9-81ED-4DB2-BD59-A6C34878D82A}">
                    <a16:rowId xmlns:a16="http://schemas.microsoft.com/office/drawing/2014/main" val="2479323207"/>
                  </a:ext>
                </a:extLst>
              </a:tr>
              <a:tr h="3959250">
                <a:tc>
                  <a:txBody>
                    <a:bodyPr/>
                    <a:lstStyle/>
                    <a:p>
                      <a:endParaRPr lang="en-GB" sz="1600" dirty="0">
                        <a:latin typeface="Arial Narrow" panose="020B0606020202030204" pitchFamily="34" charset="0"/>
                      </a:endParaRPr>
                    </a:p>
                  </a:txBody>
                  <a:tcPr/>
                </a:tc>
                <a:extLst>
                  <a:ext uri="{0D108BD9-81ED-4DB2-BD59-A6C34878D82A}">
                    <a16:rowId xmlns:a16="http://schemas.microsoft.com/office/drawing/2014/main" val="3243620375"/>
                  </a:ext>
                </a:extLst>
              </a:tr>
            </a:tbl>
          </a:graphicData>
        </a:graphic>
      </p:graphicFrame>
      <p:sp>
        <p:nvSpPr>
          <p:cNvPr id="15" name="Text Placeholder 2"/>
          <p:cNvSpPr>
            <a:spLocks noGrp="1"/>
          </p:cNvSpPr>
          <p:nvPr>
            <p:ph type="body" sz="quarter" idx="18" hasCustomPrompt="1"/>
          </p:nvPr>
        </p:nvSpPr>
        <p:spPr>
          <a:xfrm>
            <a:off x="6156353" y="2079532"/>
            <a:ext cx="2668587" cy="3935226"/>
          </a:xfrm>
          <a:prstGeom prst="rect">
            <a:avLst/>
          </a:prstGeom>
        </p:spPr>
        <p:txBody>
          <a:bodyPr/>
          <a:lstStyle>
            <a:lvl1pPr>
              <a:defRPr sz="1800"/>
            </a:lvl1pPr>
            <a:lvl2pPr marL="457200" indent="0">
              <a:buNone/>
              <a:defRPr/>
            </a:lvl2pPr>
          </a:lstStyle>
          <a:p>
            <a:pPr lvl="0"/>
            <a:r>
              <a:rPr lang="en-GB" dirty="0"/>
              <a:t>Click to add text</a:t>
            </a:r>
          </a:p>
          <a:p>
            <a:pPr lvl="0"/>
            <a:r>
              <a:rPr lang="en-GB" dirty="0"/>
              <a:t>…</a:t>
            </a:r>
          </a:p>
          <a:p>
            <a:pPr lvl="0"/>
            <a:r>
              <a:rPr lang="en-GB" dirty="0"/>
              <a:t>…</a:t>
            </a:r>
          </a:p>
          <a:p>
            <a:pPr lvl="0"/>
            <a:r>
              <a:rPr lang="en-GB" dirty="0"/>
              <a:t>…</a:t>
            </a:r>
          </a:p>
          <a:p>
            <a:pPr lvl="0"/>
            <a:r>
              <a:rPr lang="en-GB" dirty="0"/>
              <a:t>…</a:t>
            </a:r>
          </a:p>
        </p:txBody>
      </p:sp>
      <p:sp>
        <p:nvSpPr>
          <p:cNvPr id="16" name="Text Placeholder 2"/>
          <p:cNvSpPr>
            <a:spLocks noGrp="1"/>
          </p:cNvSpPr>
          <p:nvPr>
            <p:ph type="body" sz="quarter" idx="19" hasCustomPrompt="1"/>
          </p:nvPr>
        </p:nvSpPr>
        <p:spPr>
          <a:xfrm>
            <a:off x="6155794" y="1707958"/>
            <a:ext cx="2668587" cy="389224"/>
          </a:xfrm>
          <a:prstGeom prst="rect">
            <a:avLst/>
          </a:prstGeom>
        </p:spPr>
        <p:txBody>
          <a:bodyPr/>
          <a:lstStyle>
            <a:lvl1pPr marL="0" indent="0" algn="ctr">
              <a:buNone/>
              <a:defRPr sz="1800" b="1" baseline="0">
                <a:solidFill>
                  <a:schemeClr val="bg1"/>
                </a:solidFill>
              </a:defRPr>
            </a:lvl1pPr>
            <a:lvl2pPr marL="457200" indent="0">
              <a:buNone/>
              <a:defRPr/>
            </a:lvl2pPr>
          </a:lstStyle>
          <a:p>
            <a:pPr lvl="0"/>
            <a:r>
              <a:rPr lang="en-GB" dirty="0"/>
              <a:t>Click to add box title</a:t>
            </a:r>
          </a:p>
        </p:txBody>
      </p:sp>
      <p:graphicFrame>
        <p:nvGraphicFramePr>
          <p:cNvPr id="17" name="Table 16"/>
          <p:cNvGraphicFramePr>
            <a:graphicFrameLocks noGrp="1"/>
          </p:cNvGraphicFramePr>
          <p:nvPr userDrawn="1">
            <p:extLst>
              <p:ext uri="{D42A27DB-BD31-4B8C-83A1-F6EECF244321}">
                <p14:modId xmlns:p14="http://schemas.microsoft.com/office/powerpoint/2010/main" val="2750115580"/>
              </p:ext>
            </p:extLst>
          </p:nvPr>
        </p:nvGraphicFramePr>
        <p:xfrm>
          <a:off x="8953246" y="1689748"/>
          <a:ext cx="2668082" cy="4325010"/>
        </p:xfrm>
        <a:graphic>
          <a:graphicData uri="http://schemas.openxmlformats.org/drawingml/2006/table">
            <a:tbl>
              <a:tblPr firstRow="1" bandRow="1">
                <a:tableStyleId>{1E171933-4619-4E11-9A3F-F7608DF75F80}</a:tableStyleId>
              </a:tblPr>
              <a:tblGrid>
                <a:gridCol w="2668082">
                  <a:extLst>
                    <a:ext uri="{9D8B030D-6E8A-4147-A177-3AD203B41FA5}">
                      <a16:colId xmlns:a16="http://schemas.microsoft.com/office/drawing/2014/main" val="2100011033"/>
                    </a:ext>
                  </a:extLst>
                </a:gridCol>
              </a:tblGrid>
              <a:tr h="353645">
                <a:tc>
                  <a:txBody>
                    <a:bodyPr/>
                    <a:lstStyle/>
                    <a:p>
                      <a:pPr algn="ctr"/>
                      <a:endParaRPr lang="en-GB" sz="1800" dirty="0">
                        <a:latin typeface="Arial Narrow" panose="020B0606020202030204" pitchFamily="34" charset="0"/>
                      </a:endParaRPr>
                    </a:p>
                  </a:txBody>
                  <a:tcPr/>
                </a:tc>
                <a:extLst>
                  <a:ext uri="{0D108BD9-81ED-4DB2-BD59-A6C34878D82A}">
                    <a16:rowId xmlns:a16="http://schemas.microsoft.com/office/drawing/2014/main" val="2479323207"/>
                  </a:ext>
                </a:extLst>
              </a:tr>
              <a:tr h="3959250">
                <a:tc>
                  <a:txBody>
                    <a:bodyPr/>
                    <a:lstStyle/>
                    <a:p>
                      <a:endParaRPr lang="en-GB" sz="1600" dirty="0">
                        <a:latin typeface="Arial Narrow" panose="020B0606020202030204" pitchFamily="34" charset="0"/>
                      </a:endParaRPr>
                    </a:p>
                  </a:txBody>
                  <a:tcPr/>
                </a:tc>
                <a:extLst>
                  <a:ext uri="{0D108BD9-81ED-4DB2-BD59-A6C34878D82A}">
                    <a16:rowId xmlns:a16="http://schemas.microsoft.com/office/drawing/2014/main" val="3243620375"/>
                  </a:ext>
                </a:extLst>
              </a:tr>
            </a:tbl>
          </a:graphicData>
        </a:graphic>
      </p:graphicFrame>
      <p:sp>
        <p:nvSpPr>
          <p:cNvPr id="18" name="Text Placeholder 2"/>
          <p:cNvSpPr>
            <a:spLocks noGrp="1"/>
          </p:cNvSpPr>
          <p:nvPr>
            <p:ph type="body" sz="quarter" idx="20" hasCustomPrompt="1"/>
          </p:nvPr>
        </p:nvSpPr>
        <p:spPr>
          <a:xfrm>
            <a:off x="8953300" y="2079252"/>
            <a:ext cx="2668587" cy="3935226"/>
          </a:xfrm>
          <a:prstGeom prst="rect">
            <a:avLst/>
          </a:prstGeom>
        </p:spPr>
        <p:txBody>
          <a:bodyPr/>
          <a:lstStyle>
            <a:lvl1pPr>
              <a:defRPr sz="1800"/>
            </a:lvl1pPr>
            <a:lvl2pPr marL="457200" indent="0">
              <a:buNone/>
              <a:defRPr/>
            </a:lvl2pPr>
          </a:lstStyle>
          <a:p>
            <a:pPr lvl="0"/>
            <a:r>
              <a:rPr lang="en-GB" dirty="0"/>
              <a:t>Click to add text</a:t>
            </a:r>
          </a:p>
          <a:p>
            <a:pPr lvl="0"/>
            <a:r>
              <a:rPr lang="en-GB" dirty="0"/>
              <a:t>…</a:t>
            </a:r>
          </a:p>
          <a:p>
            <a:pPr lvl="0"/>
            <a:r>
              <a:rPr lang="en-GB" dirty="0"/>
              <a:t>…</a:t>
            </a:r>
          </a:p>
          <a:p>
            <a:pPr lvl="0"/>
            <a:r>
              <a:rPr lang="en-GB" dirty="0"/>
              <a:t>…</a:t>
            </a:r>
          </a:p>
          <a:p>
            <a:pPr lvl="0"/>
            <a:r>
              <a:rPr lang="en-GB" dirty="0"/>
              <a:t>…</a:t>
            </a:r>
          </a:p>
        </p:txBody>
      </p:sp>
      <p:sp>
        <p:nvSpPr>
          <p:cNvPr id="19" name="Text Placeholder 2"/>
          <p:cNvSpPr>
            <a:spLocks noGrp="1"/>
          </p:cNvSpPr>
          <p:nvPr>
            <p:ph type="body" sz="quarter" idx="21" hasCustomPrompt="1"/>
          </p:nvPr>
        </p:nvSpPr>
        <p:spPr>
          <a:xfrm>
            <a:off x="8952741" y="1707678"/>
            <a:ext cx="2668587" cy="389224"/>
          </a:xfrm>
          <a:prstGeom prst="rect">
            <a:avLst/>
          </a:prstGeom>
        </p:spPr>
        <p:txBody>
          <a:bodyPr/>
          <a:lstStyle>
            <a:lvl1pPr marL="0" indent="0" algn="ctr">
              <a:buNone/>
              <a:defRPr sz="1800" b="1" baseline="0">
                <a:solidFill>
                  <a:schemeClr val="bg1"/>
                </a:solidFill>
              </a:defRPr>
            </a:lvl1pPr>
            <a:lvl2pPr marL="457200" indent="0">
              <a:buNone/>
              <a:defRPr/>
            </a:lvl2pPr>
          </a:lstStyle>
          <a:p>
            <a:pPr lvl="0"/>
            <a:r>
              <a:rPr lang="en-GB" dirty="0"/>
              <a:t>Click to add box title</a:t>
            </a:r>
          </a:p>
        </p:txBody>
      </p:sp>
    </p:spTree>
    <p:extLst>
      <p:ext uri="{BB962C8B-B14F-4D97-AF65-F5344CB8AC3E}">
        <p14:creationId xmlns:p14="http://schemas.microsoft.com/office/powerpoint/2010/main" val="987792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box blue">
    <p:spTree>
      <p:nvGrpSpPr>
        <p:cNvPr id="1" name=""/>
        <p:cNvGrpSpPr/>
        <p:nvPr/>
      </p:nvGrpSpPr>
      <p:grpSpPr>
        <a:xfrm>
          <a:off x="0" y="0"/>
          <a:ext cx="0" cy="0"/>
          <a:chOff x="0" y="0"/>
          <a:chExt cx="0" cy="0"/>
        </a:xfrm>
      </p:grpSpPr>
      <p:sp>
        <p:nvSpPr>
          <p:cNvPr id="7" name="Rectangle 6"/>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3"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graphicFrame>
        <p:nvGraphicFramePr>
          <p:cNvPr id="5" name="Table 4"/>
          <p:cNvGraphicFramePr>
            <a:graphicFrameLocks noGrp="1"/>
          </p:cNvGraphicFramePr>
          <p:nvPr userDrawn="1">
            <p:extLst>
              <p:ext uri="{D42A27DB-BD31-4B8C-83A1-F6EECF244321}">
                <p14:modId xmlns:p14="http://schemas.microsoft.com/office/powerpoint/2010/main" val="2888998725"/>
              </p:ext>
            </p:extLst>
          </p:nvPr>
        </p:nvGraphicFramePr>
        <p:xfrm>
          <a:off x="559213" y="1690308"/>
          <a:ext cx="2668082" cy="4325010"/>
        </p:xfrm>
        <a:graphic>
          <a:graphicData uri="http://schemas.openxmlformats.org/drawingml/2006/table">
            <a:tbl>
              <a:tblPr firstRow="1" bandRow="1">
                <a:tableStyleId>{1E171933-4619-4E11-9A3F-F7608DF75F80}</a:tableStyleId>
              </a:tblPr>
              <a:tblGrid>
                <a:gridCol w="2668082">
                  <a:extLst>
                    <a:ext uri="{9D8B030D-6E8A-4147-A177-3AD203B41FA5}">
                      <a16:colId xmlns:a16="http://schemas.microsoft.com/office/drawing/2014/main" val="2100011033"/>
                    </a:ext>
                  </a:extLst>
                </a:gridCol>
              </a:tblGrid>
              <a:tr h="353645">
                <a:tc>
                  <a:txBody>
                    <a:bodyPr/>
                    <a:lstStyle/>
                    <a:p>
                      <a:pPr algn="ctr"/>
                      <a:endParaRPr lang="en-GB" sz="1800" dirty="0">
                        <a:latin typeface="Arial Narrow" panose="020B0606020202030204" pitchFamily="34" charset="0"/>
                      </a:endParaRPr>
                    </a:p>
                  </a:txBody>
                  <a:tcPr>
                    <a:lnL w="12700" cap="flat" cmpd="sng" algn="ctr">
                      <a:solidFill>
                        <a:srgbClr val="05629A"/>
                      </a:solidFill>
                      <a:prstDash val="solid"/>
                      <a:round/>
                      <a:headEnd type="none" w="med" len="med"/>
                      <a:tailEnd type="none" w="med" len="med"/>
                    </a:lnL>
                    <a:lnR w="12700" cap="flat" cmpd="sng" algn="ctr">
                      <a:solidFill>
                        <a:srgbClr val="05629A"/>
                      </a:solidFill>
                      <a:prstDash val="solid"/>
                      <a:round/>
                      <a:headEnd type="none" w="med" len="med"/>
                      <a:tailEnd type="none" w="med" len="med"/>
                    </a:lnR>
                    <a:lnT w="12700" cap="flat" cmpd="sng" algn="ctr">
                      <a:solidFill>
                        <a:srgbClr val="05629A"/>
                      </a:solidFill>
                      <a:prstDash val="solid"/>
                      <a:round/>
                      <a:headEnd type="none" w="med" len="med"/>
                      <a:tailEnd type="none" w="med" len="med"/>
                    </a:lnT>
                    <a:lnB w="12700" cap="flat" cmpd="sng" algn="ctr">
                      <a:solidFill>
                        <a:srgbClr val="05629A"/>
                      </a:solidFill>
                      <a:prstDash val="solid"/>
                      <a:round/>
                      <a:headEnd type="none" w="med" len="med"/>
                      <a:tailEnd type="none" w="med" len="med"/>
                    </a:lnB>
                    <a:solidFill>
                      <a:srgbClr val="05629A"/>
                    </a:solidFill>
                  </a:tcPr>
                </a:tc>
                <a:extLst>
                  <a:ext uri="{0D108BD9-81ED-4DB2-BD59-A6C34878D82A}">
                    <a16:rowId xmlns:a16="http://schemas.microsoft.com/office/drawing/2014/main" val="2479323207"/>
                  </a:ext>
                </a:extLst>
              </a:tr>
              <a:tr h="3959250">
                <a:tc>
                  <a:txBody>
                    <a:bodyPr/>
                    <a:lstStyle/>
                    <a:p>
                      <a:endParaRPr lang="en-GB" sz="1600" dirty="0">
                        <a:latin typeface="Arial Narrow" panose="020B0606020202030204" pitchFamily="34" charset="0"/>
                      </a:endParaRPr>
                    </a:p>
                  </a:txBody>
                  <a:tcPr>
                    <a:lnL w="12700" cap="flat" cmpd="sng" algn="ctr">
                      <a:solidFill>
                        <a:srgbClr val="05629A"/>
                      </a:solidFill>
                      <a:prstDash val="solid"/>
                      <a:round/>
                      <a:headEnd type="none" w="med" len="med"/>
                      <a:tailEnd type="none" w="med" len="med"/>
                    </a:lnL>
                    <a:lnR w="12700" cap="flat" cmpd="sng" algn="ctr">
                      <a:solidFill>
                        <a:srgbClr val="05629A"/>
                      </a:solidFill>
                      <a:prstDash val="solid"/>
                      <a:round/>
                      <a:headEnd type="none" w="med" len="med"/>
                      <a:tailEnd type="none" w="med" len="med"/>
                    </a:lnR>
                    <a:lnT w="12700" cap="flat" cmpd="sng" algn="ctr">
                      <a:solidFill>
                        <a:srgbClr val="05629A"/>
                      </a:solidFill>
                      <a:prstDash val="solid"/>
                      <a:round/>
                      <a:headEnd type="none" w="med" len="med"/>
                      <a:tailEnd type="none" w="med" len="med"/>
                    </a:lnT>
                    <a:lnB w="12700" cap="flat" cmpd="sng" algn="ctr">
                      <a:solidFill>
                        <a:srgbClr val="05629A"/>
                      </a:solidFill>
                      <a:prstDash val="solid"/>
                      <a:round/>
                      <a:headEnd type="none" w="med" len="med"/>
                      <a:tailEnd type="none" w="med" len="med"/>
                    </a:lnB>
                    <a:solidFill>
                      <a:srgbClr val="DEEBF7"/>
                    </a:solidFill>
                  </a:tcPr>
                </a:tc>
                <a:extLst>
                  <a:ext uri="{0D108BD9-81ED-4DB2-BD59-A6C34878D82A}">
                    <a16:rowId xmlns:a16="http://schemas.microsoft.com/office/drawing/2014/main" val="3243620375"/>
                  </a:ext>
                </a:extLst>
              </a:tr>
            </a:tbl>
          </a:graphicData>
        </a:graphic>
      </p:graphicFrame>
      <p:sp>
        <p:nvSpPr>
          <p:cNvPr id="3" name="Text Placeholder 2"/>
          <p:cNvSpPr>
            <a:spLocks noGrp="1"/>
          </p:cNvSpPr>
          <p:nvPr>
            <p:ph type="body" sz="quarter" idx="14" hasCustomPrompt="1"/>
          </p:nvPr>
        </p:nvSpPr>
        <p:spPr>
          <a:xfrm>
            <a:off x="558149" y="2061323"/>
            <a:ext cx="2668587" cy="3935226"/>
          </a:xfrm>
          <a:prstGeom prst="rect">
            <a:avLst/>
          </a:prstGeom>
        </p:spPr>
        <p:txBody>
          <a:bodyPr/>
          <a:lstStyle>
            <a:lvl1pPr>
              <a:defRPr sz="1800"/>
            </a:lvl1pPr>
            <a:lvl2pPr marL="457200" indent="0">
              <a:buNone/>
              <a:defRPr/>
            </a:lvl2pPr>
          </a:lstStyle>
          <a:p>
            <a:pPr lvl="0"/>
            <a:r>
              <a:rPr lang="en-GB" dirty="0"/>
              <a:t>Click to add text</a:t>
            </a:r>
          </a:p>
          <a:p>
            <a:pPr lvl="0"/>
            <a:r>
              <a:rPr lang="en-GB" dirty="0"/>
              <a:t>…</a:t>
            </a:r>
          </a:p>
          <a:p>
            <a:pPr lvl="0"/>
            <a:r>
              <a:rPr lang="en-GB" dirty="0"/>
              <a:t>…</a:t>
            </a:r>
          </a:p>
          <a:p>
            <a:pPr lvl="0"/>
            <a:r>
              <a:rPr lang="en-GB" dirty="0"/>
              <a:t>…</a:t>
            </a:r>
          </a:p>
          <a:p>
            <a:pPr lvl="0"/>
            <a:r>
              <a:rPr lang="en-GB" dirty="0"/>
              <a:t>…</a:t>
            </a:r>
          </a:p>
        </p:txBody>
      </p:sp>
      <p:sp>
        <p:nvSpPr>
          <p:cNvPr id="8" name="Text Placeholder 2"/>
          <p:cNvSpPr>
            <a:spLocks noGrp="1"/>
          </p:cNvSpPr>
          <p:nvPr>
            <p:ph type="body" sz="quarter" idx="15" hasCustomPrompt="1"/>
          </p:nvPr>
        </p:nvSpPr>
        <p:spPr>
          <a:xfrm>
            <a:off x="558708" y="1707678"/>
            <a:ext cx="2668587" cy="389224"/>
          </a:xfrm>
          <a:prstGeom prst="rect">
            <a:avLst/>
          </a:prstGeom>
        </p:spPr>
        <p:txBody>
          <a:bodyPr/>
          <a:lstStyle>
            <a:lvl1pPr marL="0" indent="0" algn="ctr">
              <a:buNone/>
              <a:defRPr sz="1800" b="1" baseline="0">
                <a:solidFill>
                  <a:schemeClr val="bg1"/>
                </a:solidFill>
              </a:defRPr>
            </a:lvl1pPr>
            <a:lvl2pPr marL="457200" indent="0">
              <a:buNone/>
              <a:defRPr/>
            </a:lvl2pPr>
          </a:lstStyle>
          <a:p>
            <a:pPr lvl="0"/>
            <a:r>
              <a:rPr lang="en-GB" dirty="0"/>
              <a:t>Click to add box title</a:t>
            </a:r>
          </a:p>
        </p:txBody>
      </p:sp>
      <p:graphicFrame>
        <p:nvGraphicFramePr>
          <p:cNvPr id="20" name="Table 19"/>
          <p:cNvGraphicFramePr>
            <a:graphicFrameLocks noGrp="1"/>
          </p:cNvGraphicFramePr>
          <p:nvPr userDrawn="1">
            <p:extLst>
              <p:ext uri="{D42A27DB-BD31-4B8C-83A1-F6EECF244321}">
                <p14:modId xmlns:p14="http://schemas.microsoft.com/office/powerpoint/2010/main" val="2403470446"/>
              </p:ext>
            </p:extLst>
          </p:nvPr>
        </p:nvGraphicFramePr>
        <p:xfrm>
          <a:off x="6156858" y="1690028"/>
          <a:ext cx="2668082" cy="4325010"/>
        </p:xfrm>
        <a:graphic>
          <a:graphicData uri="http://schemas.openxmlformats.org/drawingml/2006/table">
            <a:tbl>
              <a:tblPr firstRow="1" bandRow="1">
                <a:tableStyleId>{1E171933-4619-4E11-9A3F-F7608DF75F80}</a:tableStyleId>
              </a:tblPr>
              <a:tblGrid>
                <a:gridCol w="2668082">
                  <a:extLst>
                    <a:ext uri="{9D8B030D-6E8A-4147-A177-3AD203B41FA5}">
                      <a16:colId xmlns:a16="http://schemas.microsoft.com/office/drawing/2014/main" val="2100011033"/>
                    </a:ext>
                  </a:extLst>
                </a:gridCol>
              </a:tblGrid>
              <a:tr h="353645">
                <a:tc>
                  <a:txBody>
                    <a:bodyPr/>
                    <a:lstStyle/>
                    <a:p>
                      <a:pPr algn="ctr"/>
                      <a:endParaRPr lang="en-GB" sz="1800" dirty="0">
                        <a:latin typeface="Arial Narrow" panose="020B0606020202030204" pitchFamily="34" charset="0"/>
                      </a:endParaRPr>
                    </a:p>
                  </a:txBody>
                  <a:tcPr>
                    <a:lnL w="12700" cap="flat" cmpd="sng" algn="ctr">
                      <a:solidFill>
                        <a:srgbClr val="05629A"/>
                      </a:solidFill>
                      <a:prstDash val="solid"/>
                      <a:round/>
                      <a:headEnd type="none" w="med" len="med"/>
                      <a:tailEnd type="none" w="med" len="med"/>
                    </a:lnL>
                    <a:lnR w="12700" cap="flat" cmpd="sng" algn="ctr">
                      <a:solidFill>
                        <a:srgbClr val="05629A"/>
                      </a:solidFill>
                      <a:prstDash val="solid"/>
                      <a:round/>
                      <a:headEnd type="none" w="med" len="med"/>
                      <a:tailEnd type="none" w="med" len="med"/>
                    </a:lnR>
                    <a:lnT w="12700" cap="flat" cmpd="sng" algn="ctr">
                      <a:solidFill>
                        <a:srgbClr val="05629A"/>
                      </a:solidFill>
                      <a:prstDash val="solid"/>
                      <a:round/>
                      <a:headEnd type="none" w="med" len="med"/>
                      <a:tailEnd type="none" w="med" len="med"/>
                    </a:lnT>
                    <a:lnB w="12700" cap="flat" cmpd="sng" algn="ctr">
                      <a:solidFill>
                        <a:srgbClr val="05629A"/>
                      </a:solidFill>
                      <a:prstDash val="solid"/>
                      <a:round/>
                      <a:headEnd type="none" w="med" len="med"/>
                      <a:tailEnd type="none" w="med" len="med"/>
                    </a:lnB>
                    <a:solidFill>
                      <a:srgbClr val="05629A"/>
                    </a:solidFill>
                  </a:tcPr>
                </a:tc>
                <a:extLst>
                  <a:ext uri="{0D108BD9-81ED-4DB2-BD59-A6C34878D82A}">
                    <a16:rowId xmlns:a16="http://schemas.microsoft.com/office/drawing/2014/main" val="2479323207"/>
                  </a:ext>
                </a:extLst>
              </a:tr>
              <a:tr h="3959250">
                <a:tc>
                  <a:txBody>
                    <a:bodyPr/>
                    <a:lstStyle/>
                    <a:p>
                      <a:endParaRPr lang="en-GB" sz="1600" dirty="0">
                        <a:latin typeface="Arial Narrow" panose="020B0606020202030204" pitchFamily="34" charset="0"/>
                      </a:endParaRPr>
                    </a:p>
                  </a:txBody>
                  <a:tcPr>
                    <a:lnL w="12700" cap="flat" cmpd="sng" algn="ctr">
                      <a:solidFill>
                        <a:srgbClr val="05629A"/>
                      </a:solidFill>
                      <a:prstDash val="solid"/>
                      <a:round/>
                      <a:headEnd type="none" w="med" len="med"/>
                      <a:tailEnd type="none" w="med" len="med"/>
                    </a:lnL>
                    <a:lnR w="12700" cap="flat" cmpd="sng" algn="ctr">
                      <a:solidFill>
                        <a:srgbClr val="05629A"/>
                      </a:solidFill>
                      <a:prstDash val="solid"/>
                      <a:round/>
                      <a:headEnd type="none" w="med" len="med"/>
                      <a:tailEnd type="none" w="med" len="med"/>
                    </a:lnR>
                    <a:lnT w="12700" cap="flat" cmpd="sng" algn="ctr">
                      <a:solidFill>
                        <a:srgbClr val="05629A"/>
                      </a:solidFill>
                      <a:prstDash val="solid"/>
                      <a:round/>
                      <a:headEnd type="none" w="med" len="med"/>
                      <a:tailEnd type="none" w="med" len="med"/>
                    </a:lnT>
                    <a:lnB w="12700" cap="flat" cmpd="sng" algn="ctr">
                      <a:solidFill>
                        <a:srgbClr val="05629A"/>
                      </a:solidFill>
                      <a:prstDash val="solid"/>
                      <a:round/>
                      <a:headEnd type="none" w="med" len="med"/>
                      <a:tailEnd type="none" w="med" len="med"/>
                    </a:lnB>
                    <a:solidFill>
                      <a:srgbClr val="DEEBF7"/>
                    </a:solidFill>
                  </a:tcPr>
                </a:tc>
                <a:extLst>
                  <a:ext uri="{0D108BD9-81ED-4DB2-BD59-A6C34878D82A}">
                    <a16:rowId xmlns:a16="http://schemas.microsoft.com/office/drawing/2014/main" val="3243620375"/>
                  </a:ext>
                </a:extLst>
              </a:tr>
            </a:tbl>
          </a:graphicData>
        </a:graphic>
      </p:graphicFrame>
      <p:sp>
        <p:nvSpPr>
          <p:cNvPr id="21" name="Text Placeholder 2"/>
          <p:cNvSpPr>
            <a:spLocks noGrp="1"/>
          </p:cNvSpPr>
          <p:nvPr>
            <p:ph type="body" sz="quarter" idx="18" hasCustomPrompt="1"/>
          </p:nvPr>
        </p:nvSpPr>
        <p:spPr>
          <a:xfrm>
            <a:off x="6155794" y="2061043"/>
            <a:ext cx="2668587" cy="3935226"/>
          </a:xfrm>
          <a:prstGeom prst="rect">
            <a:avLst/>
          </a:prstGeom>
        </p:spPr>
        <p:txBody>
          <a:bodyPr/>
          <a:lstStyle>
            <a:lvl1pPr>
              <a:defRPr sz="1800"/>
            </a:lvl1pPr>
            <a:lvl2pPr marL="457200" indent="0">
              <a:buNone/>
              <a:defRPr/>
            </a:lvl2pPr>
          </a:lstStyle>
          <a:p>
            <a:pPr lvl="0"/>
            <a:r>
              <a:rPr lang="en-GB" dirty="0"/>
              <a:t>Click to add text</a:t>
            </a:r>
          </a:p>
          <a:p>
            <a:pPr lvl="0"/>
            <a:r>
              <a:rPr lang="en-GB" dirty="0"/>
              <a:t>…</a:t>
            </a:r>
          </a:p>
          <a:p>
            <a:pPr lvl="0"/>
            <a:r>
              <a:rPr lang="en-GB" dirty="0"/>
              <a:t>…</a:t>
            </a:r>
          </a:p>
          <a:p>
            <a:pPr lvl="0"/>
            <a:r>
              <a:rPr lang="en-GB" dirty="0"/>
              <a:t>…</a:t>
            </a:r>
          </a:p>
          <a:p>
            <a:pPr lvl="0"/>
            <a:r>
              <a:rPr lang="en-GB" dirty="0"/>
              <a:t>…</a:t>
            </a:r>
          </a:p>
        </p:txBody>
      </p:sp>
      <p:sp>
        <p:nvSpPr>
          <p:cNvPr id="22" name="Text Placeholder 2"/>
          <p:cNvSpPr>
            <a:spLocks noGrp="1"/>
          </p:cNvSpPr>
          <p:nvPr>
            <p:ph type="body" sz="quarter" idx="19" hasCustomPrompt="1"/>
          </p:nvPr>
        </p:nvSpPr>
        <p:spPr>
          <a:xfrm>
            <a:off x="6156353" y="1707398"/>
            <a:ext cx="2668587" cy="389224"/>
          </a:xfrm>
          <a:prstGeom prst="rect">
            <a:avLst/>
          </a:prstGeom>
        </p:spPr>
        <p:txBody>
          <a:bodyPr/>
          <a:lstStyle>
            <a:lvl1pPr marL="0" indent="0" algn="ctr">
              <a:buNone/>
              <a:defRPr sz="1800" b="1" baseline="0">
                <a:solidFill>
                  <a:schemeClr val="bg1"/>
                </a:solidFill>
              </a:defRPr>
            </a:lvl1pPr>
            <a:lvl2pPr marL="457200" indent="0">
              <a:buNone/>
              <a:defRPr/>
            </a:lvl2pPr>
          </a:lstStyle>
          <a:p>
            <a:pPr lvl="0"/>
            <a:r>
              <a:rPr lang="en-GB" dirty="0"/>
              <a:t>Click to add box title</a:t>
            </a:r>
          </a:p>
        </p:txBody>
      </p:sp>
      <p:graphicFrame>
        <p:nvGraphicFramePr>
          <p:cNvPr id="23" name="Table 22"/>
          <p:cNvGraphicFramePr>
            <a:graphicFrameLocks noGrp="1"/>
          </p:cNvGraphicFramePr>
          <p:nvPr userDrawn="1">
            <p:extLst>
              <p:ext uri="{D42A27DB-BD31-4B8C-83A1-F6EECF244321}">
                <p14:modId xmlns:p14="http://schemas.microsoft.com/office/powerpoint/2010/main" val="3119593967"/>
              </p:ext>
            </p:extLst>
          </p:nvPr>
        </p:nvGraphicFramePr>
        <p:xfrm>
          <a:off x="8954310" y="1690028"/>
          <a:ext cx="2668082" cy="4325010"/>
        </p:xfrm>
        <a:graphic>
          <a:graphicData uri="http://schemas.openxmlformats.org/drawingml/2006/table">
            <a:tbl>
              <a:tblPr firstRow="1" bandRow="1">
                <a:tableStyleId>{1E171933-4619-4E11-9A3F-F7608DF75F80}</a:tableStyleId>
              </a:tblPr>
              <a:tblGrid>
                <a:gridCol w="2668082">
                  <a:extLst>
                    <a:ext uri="{9D8B030D-6E8A-4147-A177-3AD203B41FA5}">
                      <a16:colId xmlns:a16="http://schemas.microsoft.com/office/drawing/2014/main" val="2100011033"/>
                    </a:ext>
                  </a:extLst>
                </a:gridCol>
              </a:tblGrid>
              <a:tr h="353645">
                <a:tc>
                  <a:txBody>
                    <a:bodyPr/>
                    <a:lstStyle/>
                    <a:p>
                      <a:pPr algn="ctr"/>
                      <a:endParaRPr lang="en-GB" sz="1800" dirty="0">
                        <a:latin typeface="Arial Narrow" panose="020B0606020202030204" pitchFamily="34" charset="0"/>
                      </a:endParaRPr>
                    </a:p>
                  </a:txBody>
                  <a:tcPr>
                    <a:lnL w="12700" cap="flat" cmpd="sng" algn="ctr">
                      <a:solidFill>
                        <a:srgbClr val="05629A"/>
                      </a:solidFill>
                      <a:prstDash val="solid"/>
                      <a:round/>
                      <a:headEnd type="none" w="med" len="med"/>
                      <a:tailEnd type="none" w="med" len="med"/>
                    </a:lnL>
                    <a:lnR w="12700" cap="flat" cmpd="sng" algn="ctr">
                      <a:solidFill>
                        <a:srgbClr val="05629A"/>
                      </a:solidFill>
                      <a:prstDash val="solid"/>
                      <a:round/>
                      <a:headEnd type="none" w="med" len="med"/>
                      <a:tailEnd type="none" w="med" len="med"/>
                    </a:lnR>
                    <a:lnT w="12700" cap="flat" cmpd="sng" algn="ctr">
                      <a:solidFill>
                        <a:srgbClr val="05629A"/>
                      </a:solidFill>
                      <a:prstDash val="solid"/>
                      <a:round/>
                      <a:headEnd type="none" w="med" len="med"/>
                      <a:tailEnd type="none" w="med" len="med"/>
                    </a:lnT>
                    <a:lnB w="12700" cap="flat" cmpd="sng" algn="ctr">
                      <a:solidFill>
                        <a:srgbClr val="05629A"/>
                      </a:solidFill>
                      <a:prstDash val="solid"/>
                      <a:round/>
                      <a:headEnd type="none" w="med" len="med"/>
                      <a:tailEnd type="none" w="med" len="med"/>
                    </a:lnB>
                    <a:solidFill>
                      <a:srgbClr val="05629A"/>
                    </a:solidFill>
                  </a:tcPr>
                </a:tc>
                <a:extLst>
                  <a:ext uri="{0D108BD9-81ED-4DB2-BD59-A6C34878D82A}">
                    <a16:rowId xmlns:a16="http://schemas.microsoft.com/office/drawing/2014/main" val="2479323207"/>
                  </a:ext>
                </a:extLst>
              </a:tr>
              <a:tr h="3959250">
                <a:tc>
                  <a:txBody>
                    <a:bodyPr/>
                    <a:lstStyle/>
                    <a:p>
                      <a:endParaRPr lang="en-GB" sz="1600" dirty="0">
                        <a:latin typeface="Arial Narrow" panose="020B0606020202030204" pitchFamily="34" charset="0"/>
                      </a:endParaRPr>
                    </a:p>
                  </a:txBody>
                  <a:tcPr>
                    <a:lnL w="12700" cap="flat" cmpd="sng" algn="ctr">
                      <a:solidFill>
                        <a:srgbClr val="05629A"/>
                      </a:solidFill>
                      <a:prstDash val="solid"/>
                      <a:round/>
                      <a:headEnd type="none" w="med" len="med"/>
                      <a:tailEnd type="none" w="med" len="med"/>
                    </a:lnL>
                    <a:lnR w="12700" cap="flat" cmpd="sng" algn="ctr">
                      <a:solidFill>
                        <a:srgbClr val="05629A"/>
                      </a:solidFill>
                      <a:prstDash val="solid"/>
                      <a:round/>
                      <a:headEnd type="none" w="med" len="med"/>
                      <a:tailEnd type="none" w="med" len="med"/>
                    </a:lnR>
                    <a:lnT w="12700" cap="flat" cmpd="sng" algn="ctr">
                      <a:solidFill>
                        <a:srgbClr val="05629A"/>
                      </a:solidFill>
                      <a:prstDash val="solid"/>
                      <a:round/>
                      <a:headEnd type="none" w="med" len="med"/>
                      <a:tailEnd type="none" w="med" len="med"/>
                    </a:lnT>
                    <a:lnB w="12700" cap="flat" cmpd="sng" algn="ctr">
                      <a:solidFill>
                        <a:srgbClr val="05629A"/>
                      </a:solidFill>
                      <a:prstDash val="solid"/>
                      <a:round/>
                      <a:headEnd type="none" w="med" len="med"/>
                      <a:tailEnd type="none" w="med" len="med"/>
                    </a:lnB>
                    <a:solidFill>
                      <a:srgbClr val="DEEBF7"/>
                    </a:solidFill>
                  </a:tcPr>
                </a:tc>
                <a:extLst>
                  <a:ext uri="{0D108BD9-81ED-4DB2-BD59-A6C34878D82A}">
                    <a16:rowId xmlns:a16="http://schemas.microsoft.com/office/drawing/2014/main" val="3243620375"/>
                  </a:ext>
                </a:extLst>
              </a:tr>
            </a:tbl>
          </a:graphicData>
        </a:graphic>
      </p:graphicFrame>
      <p:sp>
        <p:nvSpPr>
          <p:cNvPr id="24" name="Text Placeholder 2"/>
          <p:cNvSpPr>
            <a:spLocks noGrp="1"/>
          </p:cNvSpPr>
          <p:nvPr>
            <p:ph type="body" sz="quarter" idx="20" hasCustomPrompt="1"/>
          </p:nvPr>
        </p:nvSpPr>
        <p:spPr>
          <a:xfrm>
            <a:off x="8953246" y="2061043"/>
            <a:ext cx="2668587" cy="3935226"/>
          </a:xfrm>
          <a:prstGeom prst="rect">
            <a:avLst/>
          </a:prstGeom>
        </p:spPr>
        <p:txBody>
          <a:bodyPr/>
          <a:lstStyle>
            <a:lvl1pPr>
              <a:defRPr sz="1800"/>
            </a:lvl1pPr>
            <a:lvl2pPr marL="457200" indent="0">
              <a:buNone/>
              <a:defRPr/>
            </a:lvl2pPr>
          </a:lstStyle>
          <a:p>
            <a:pPr lvl="0"/>
            <a:r>
              <a:rPr lang="en-GB" dirty="0"/>
              <a:t>Click to add text</a:t>
            </a:r>
          </a:p>
          <a:p>
            <a:pPr lvl="0"/>
            <a:r>
              <a:rPr lang="en-GB" dirty="0"/>
              <a:t>…</a:t>
            </a:r>
          </a:p>
          <a:p>
            <a:pPr lvl="0"/>
            <a:r>
              <a:rPr lang="en-GB" dirty="0"/>
              <a:t>…</a:t>
            </a:r>
          </a:p>
          <a:p>
            <a:pPr lvl="0"/>
            <a:r>
              <a:rPr lang="en-GB" dirty="0"/>
              <a:t>…</a:t>
            </a:r>
          </a:p>
          <a:p>
            <a:pPr lvl="0"/>
            <a:r>
              <a:rPr lang="en-GB" dirty="0"/>
              <a:t>…</a:t>
            </a:r>
          </a:p>
        </p:txBody>
      </p:sp>
      <p:sp>
        <p:nvSpPr>
          <p:cNvPr id="25" name="Text Placeholder 2"/>
          <p:cNvSpPr>
            <a:spLocks noGrp="1"/>
          </p:cNvSpPr>
          <p:nvPr>
            <p:ph type="body" sz="quarter" idx="21" hasCustomPrompt="1"/>
          </p:nvPr>
        </p:nvSpPr>
        <p:spPr>
          <a:xfrm>
            <a:off x="8953805" y="1707398"/>
            <a:ext cx="2668587" cy="389224"/>
          </a:xfrm>
          <a:prstGeom prst="rect">
            <a:avLst/>
          </a:prstGeom>
        </p:spPr>
        <p:txBody>
          <a:bodyPr/>
          <a:lstStyle>
            <a:lvl1pPr marL="0" indent="0" algn="ctr">
              <a:buNone/>
              <a:defRPr sz="1800" b="1" baseline="0">
                <a:solidFill>
                  <a:schemeClr val="bg1"/>
                </a:solidFill>
              </a:defRPr>
            </a:lvl1pPr>
            <a:lvl2pPr marL="457200" indent="0">
              <a:buNone/>
              <a:defRPr/>
            </a:lvl2pPr>
          </a:lstStyle>
          <a:p>
            <a:pPr lvl="0"/>
            <a:r>
              <a:rPr lang="en-GB" dirty="0"/>
              <a:t>Click to add box title</a:t>
            </a:r>
          </a:p>
        </p:txBody>
      </p:sp>
      <p:graphicFrame>
        <p:nvGraphicFramePr>
          <p:cNvPr id="26" name="Table 25"/>
          <p:cNvGraphicFramePr>
            <a:graphicFrameLocks noGrp="1"/>
          </p:cNvGraphicFramePr>
          <p:nvPr userDrawn="1">
            <p:extLst>
              <p:ext uri="{D42A27DB-BD31-4B8C-83A1-F6EECF244321}">
                <p14:modId xmlns:p14="http://schemas.microsoft.com/office/powerpoint/2010/main" val="2931191138"/>
              </p:ext>
            </p:extLst>
          </p:nvPr>
        </p:nvGraphicFramePr>
        <p:xfrm>
          <a:off x="3355042" y="1690028"/>
          <a:ext cx="2668082" cy="4325010"/>
        </p:xfrm>
        <a:graphic>
          <a:graphicData uri="http://schemas.openxmlformats.org/drawingml/2006/table">
            <a:tbl>
              <a:tblPr firstRow="1" bandRow="1">
                <a:tableStyleId>{1E171933-4619-4E11-9A3F-F7608DF75F80}</a:tableStyleId>
              </a:tblPr>
              <a:tblGrid>
                <a:gridCol w="2668082">
                  <a:extLst>
                    <a:ext uri="{9D8B030D-6E8A-4147-A177-3AD203B41FA5}">
                      <a16:colId xmlns:a16="http://schemas.microsoft.com/office/drawing/2014/main" val="2100011033"/>
                    </a:ext>
                  </a:extLst>
                </a:gridCol>
              </a:tblGrid>
              <a:tr h="353645">
                <a:tc>
                  <a:txBody>
                    <a:bodyPr/>
                    <a:lstStyle/>
                    <a:p>
                      <a:pPr algn="ctr"/>
                      <a:endParaRPr lang="en-GB" sz="1800" dirty="0">
                        <a:latin typeface="Arial Narrow" panose="020B0606020202030204" pitchFamily="34" charset="0"/>
                      </a:endParaRPr>
                    </a:p>
                  </a:txBody>
                  <a:tcPr>
                    <a:lnL w="12700" cap="flat" cmpd="sng" algn="ctr">
                      <a:solidFill>
                        <a:srgbClr val="05629A"/>
                      </a:solidFill>
                      <a:prstDash val="solid"/>
                      <a:round/>
                      <a:headEnd type="none" w="med" len="med"/>
                      <a:tailEnd type="none" w="med" len="med"/>
                    </a:lnL>
                    <a:lnR w="12700" cap="flat" cmpd="sng" algn="ctr">
                      <a:solidFill>
                        <a:srgbClr val="05629A"/>
                      </a:solidFill>
                      <a:prstDash val="solid"/>
                      <a:round/>
                      <a:headEnd type="none" w="med" len="med"/>
                      <a:tailEnd type="none" w="med" len="med"/>
                    </a:lnR>
                    <a:lnT w="12700" cap="flat" cmpd="sng" algn="ctr">
                      <a:solidFill>
                        <a:srgbClr val="05629A"/>
                      </a:solidFill>
                      <a:prstDash val="solid"/>
                      <a:round/>
                      <a:headEnd type="none" w="med" len="med"/>
                      <a:tailEnd type="none" w="med" len="med"/>
                    </a:lnT>
                    <a:lnB w="12700" cap="flat" cmpd="sng" algn="ctr">
                      <a:solidFill>
                        <a:srgbClr val="05629A"/>
                      </a:solidFill>
                      <a:prstDash val="solid"/>
                      <a:round/>
                      <a:headEnd type="none" w="med" len="med"/>
                      <a:tailEnd type="none" w="med" len="med"/>
                    </a:lnB>
                    <a:solidFill>
                      <a:srgbClr val="05629A"/>
                    </a:solidFill>
                  </a:tcPr>
                </a:tc>
                <a:extLst>
                  <a:ext uri="{0D108BD9-81ED-4DB2-BD59-A6C34878D82A}">
                    <a16:rowId xmlns:a16="http://schemas.microsoft.com/office/drawing/2014/main" val="2479323207"/>
                  </a:ext>
                </a:extLst>
              </a:tr>
              <a:tr h="3959250">
                <a:tc>
                  <a:txBody>
                    <a:bodyPr/>
                    <a:lstStyle/>
                    <a:p>
                      <a:endParaRPr lang="en-GB" sz="1600" dirty="0">
                        <a:latin typeface="Arial Narrow" panose="020B0606020202030204" pitchFamily="34" charset="0"/>
                      </a:endParaRPr>
                    </a:p>
                  </a:txBody>
                  <a:tcPr>
                    <a:lnL w="12700" cap="flat" cmpd="sng" algn="ctr">
                      <a:solidFill>
                        <a:srgbClr val="05629A"/>
                      </a:solidFill>
                      <a:prstDash val="solid"/>
                      <a:round/>
                      <a:headEnd type="none" w="med" len="med"/>
                      <a:tailEnd type="none" w="med" len="med"/>
                    </a:lnL>
                    <a:lnR w="12700" cap="flat" cmpd="sng" algn="ctr">
                      <a:solidFill>
                        <a:srgbClr val="05629A"/>
                      </a:solidFill>
                      <a:prstDash val="solid"/>
                      <a:round/>
                      <a:headEnd type="none" w="med" len="med"/>
                      <a:tailEnd type="none" w="med" len="med"/>
                    </a:lnR>
                    <a:lnT w="12700" cap="flat" cmpd="sng" algn="ctr">
                      <a:solidFill>
                        <a:srgbClr val="05629A"/>
                      </a:solidFill>
                      <a:prstDash val="solid"/>
                      <a:round/>
                      <a:headEnd type="none" w="med" len="med"/>
                      <a:tailEnd type="none" w="med" len="med"/>
                    </a:lnT>
                    <a:lnB w="12700" cap="flat" cmpd="sng" algn="ctr">
                      <a:solidFill>
                        <a:srgbClr val="05629A"/>
                      </a:solidFill>
                      <a:prstDash val="solid"/>
                      <a:round/>
                      <a:headEnd type="none" w="med" len="med"/>
                      <a:tailEnd type="none" w="med" len="med"/>
                    </a:lnB>
                    <a:solidFill>
                      <a:srgbClr val="DEEBF7"/>
                    </a:solidFill>
                  </a:tcPr>
                </a:tc>
                <a:extLst>
                  <a:ext uri="{0D108BD9-81ED-4DB2-BD59-A6C34878D82A}">
                    <a16:rowId xmlns:a16="http://schemas.microsoft.com/office/drawing/2014/main" val="3243620375"/>
                  </a:ext>
                </a:extLst>
              </a:tr>
            </a:tbl>
          </a:graphicData>
        </a:graphic>
      </p:graphicFrame>
      <p:sp>
        <p:nvSpPr>
          <p:cNvPr id="27" name="Text Placeholder 2"/>
          <p:cNvSpPr>
            <a:spLocks noGrp="1"/>
          </p:cNvSpPr>
          <p:nvPr>
            <p:ph type="body" sz="quarter" idx="22" hasCustomPrompt="1"/>
          </p:nvPr>
        </p:nvSpPr>
        <p:spPr>
          <a:xfrm>
            <a:off x="3353978" y="2061043"/>
            <a:ext cx="2668587" cy="3935226"/>
          </a:xfrm>
          <a:prstGeom prst="rect">
            <a:avLst/>
          </a:prstGeom>
        </p:spPr>
        <p:txBody>
          <a:bodyPr/>
          <a:lstStyle>
            <a:lvl1pPr>
              <a:defRPr sz="1800"/>
            </a:lvl1pPr>
            <a:lvl2pPr marL="457200" indent="0">
              <a:buNone/>
              <a:defRPr/>
            </a:lvl2pPr>
          </a:lstStyle>
          <a:p>
            <a:pPr lvl="0"/>
            <a:r>
              <a:rPr lang="en-GB" dirty="0"/>
              <a:t>Click to add text</a:t>
            </a:r>
          </a:p>
          <a:p>
            <a:pPr lvl="0"/>
            <a:r>
              <a:rPr lang="en-GB" dirty="0"/>
              <a:t>…</a:t>
            </a:r>
          </a:p>
          <a:p>
            <a:pPr lvl="0"/>
            <a:r>
              <a:rPr lang="en-GB" dirty="0"/>
              <a:t>…</a:t>
            </a:r>
          </a:p>
          <a:p>
            <a:pPr lvl="0"/>
            <a:r>
              <a:rPr lang="en-GB" dirty="0"/>
              <a:t>…</a:t>
            </a:r>
          </a:p>
          <a:p>
            <a:pPr lvl="0"/>
            <a:r>
              <a:rPr lang="en-GB" dirty="0"/>
              <a:t>…</a:t>
            </a:r>
          </a:p>
        </p:txBody>
      </p:sp>
      <p:sp>
        <p:nvSpPr>
          <p:cNvPr id="28" name="Text Placeholder 2"/>
          <p:cNvSpPr>
            <a:spLocks noGrp="1"/>
          </p:cNvSpPr>
          <p:nvPr>
            <p:ph type="body" sz="quarter" idx="23" hasCustomPrompt="1"/>
          </p:nvPr>
        </p:nvSpPr>
        <p:spPr>
          <a:xfrm>
            <a:off x="3354537" y="1707398"/>
            <a:ext cx="2668587" cy="389224"/>
          </a:xfrm>
          <a:prstGeom prst="rect">
            <a:avLst/>
          </a:prstGeom>
        </p:spPr>
        <p:txBody>
          <a:bodyPr/>
          <a:lstStyle>
            <a:lvl1pPr marL="0" indent="0" algn="ctr">
              <a:buNone/>
              <a:defRPr sz="1800" b="1" baseline="0">
                <a:solidFill>
                  <a:schemeClr val="bg1"/>
                </a:solidFill>
              </a:defRPr>
            </a:lvl1pPr>
            <a:lvl2pPr marL="457200" indent="0">
              <a:buNone/>
              <a:defRPr/>
            </a:lvl2pPr>
          </a:lstStyle>
          <a:p>
            <a:pPr lvl="0"/>
            <a:r>
              <a:rPr lang="en-GB" dirty="0"/>
              <a:t>Click to add box title</a:t>
            </a:r>
          </a:p>
        </p:txBody>
      </p:sp>
    </p:spTree>
    <p:extLst>
      <p:ext uri="{BB962C8B-B14F-4D97-AF65-F5344CB8AC3E}">
        <p14:creationId xmlns:p14="http://schemas.microsoft.com/office/powerpoint/2010/main" val="1782506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our box blue">
    <p:spTree>
      <p:nvGrpSpPr>
        <p:cNvPr id="1" name=""/>
        <p:cNvGrpSpPr/>
        <p:nvPr/>
      </p:nvGrpSpPr>
      <p:grpSpPr>
        <a:xfrm>
          <a:off x="0" y="0"/>
          <a:ext cx="0" cy="0"/>
          <a:chOff x="0" y="0"/>
          <a:chExt cx="0" cy="0"/>
        </a:xfrm>
      </p:grpSpPr>
      <p:sp>
        <p:nvSpPr>
          <p:cNvPr id="7" name="Rectangle 6"/>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3"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sp>
        <p:nvSpPr>
          <p:cNvPr id="2" name="Rounded Rectangle 1"/>
          <p:cNvSpPr/>
          <p:nvPr userDrawn="1"/>
        </p:nvSpPr>
        <p:spPr>
          <a:xfrm>
            <a:off x="968188" y="1497106"/>
            <a:ext cx="4527176" cy="1963271"/>
          </a:xfrm>
          <a:prstGeom prst="roundRect">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16200000" scaled="1"/>
            <a:tileRect/>
          </a:gradFill>
          <a:ln w="28575">
            <a:solidFill>
              <a:srgbClr val="05629A"/>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9" name="Rounded Rectangle 18"/>
          <p:cNvSpPr/>
          <p:nvPr userDrawn="1"/>
        </p:nvSpPr>
        <p:spPr>
          <a:xfrm>
            <a:off x="6580094" y="1497106"/>
            <a:ext cx="4527176" cy="1963271"/>
          </a:xfrm>
          <a:prstGeom prst="roundRect">
            <a:avLst/>
          </a:prstGeom>
          <a:gradFill flip="none" rotWithShape="1">
            <a:gsLst>
              <a:gs pos="0">
                <a:srgbClr val="FFC20E">
                  <a:tint val="66000"/>
                  <a:satMod val="160000"/>
                </a:srgbClr>
              </a:gs>
              <a:gs pos="50000">
                <a:srgbClr val="FFC20E">
                  <a:tint val="44500"/>
                  <a:satMod val="160000"/>
                </a:srgbClr>
              </a:gs>
              <a:gs pos="100000">
                <a:srgbClr val="FFC20E">
                  <a:tint val="23500"/>
                  <a:satMod val="160000"/>
                </a:srgbClr>
              </a:gs>
            </a:gsLst>
            <a:lin ang="16200000" scaled="1"/>
            <a:tileRect/>
          </a:gradFill>
          <a:ln w="28575">
            <a:solidFill>
              <a:srgbClr val="FFC20E"/>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29" name="Rounded Rectangle 28"/>
          <p:cNvSpPr/>
          <p:nvPr userDrawn="1"/>
        </p:nvSpPr>
        <p:spPr>
          <a:xfrm>
            <a:off x="3783106" y="4052047"/>
            <a:ext cx="4527176" cy="1963271"/>
          </a:xfrm>
          <a:prstGeom prst="roundRect">
            <a:avLst/>
          </a:prstGeom>
          <a:solidFill>
            <a:srgbClr val="A7FFFF"/>
          </a:solidFill>
          <a:ln w="28575">
            <a:solidFill>
              <a:srgbClr val="009999"/>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6" name="Text Placeholder 5"/>
          <p:cNvSpPr>
            <a:spLocks noGrp="1"/>
          </p:cNvSpPr>
          <p:nvPr>
            <p:ph type="body" sz="quarter" idx="14" hasCustomPrompt="1"/>
          </p:nvPr>
        </p:nvSpPr>
        <p:spPr>
          <a:xfrm>
            <a:off x="1039904" y="1577791"/>
            <a:ext cx="4411196" cy="1927412"/>
          </a:xfrm>
          <a:prstGeom prst="rect">
            <a:avLst/>
          </a:prstGeom>
        </p:spPr>
        <p:txBody>
          <a:bodyPr/>
          <a:lstStyle>
            <a:lvl1pPr marL="0" indent="0">
              <a:buNone/>
              <a:defRPr sz="2400" baseline="0"/>
            </a:lvl1pPr>
          </a:lstStyle>
          <a:p>
            <a:pPr lvl="0"/>
            <a:r>
              <a:rPr lang="en-GB" dirty="0"/>
              <a:t>Insert text here</a:t>
            </a:r>
          </a:p>
        </p:txBody>
      </p:sp>
      <p:sp>
        <p:nvSpPr>
          <p:cNvPr id="30" name="Text Placeholder 5"/>
          <p:cNvSpPr>
            <a:spLocks noGrp="1"/>
          </p:cNvSpPr>
          <p:nvPr>
            <p:ph type="body" sz="quarter" idx="15" hasCustomPrompt="1"/>
          </p:nvPr>
        </p:nvSpPr>
        <p:spPr>
          <a:xfrm>
            <a:off x="6651249" y="1577791"/>
            <a:ext cx="4411196" cy="1927412"/>
          </a:xfrm>
          <a:prstGeom prst="rect">
            <a:avLst/>
          </a:prstGeom>
        </p:spPr>
        <p:txBody>
          <a:bodyPr/>
          <a:lstStyle>
            <a:lvl1pPr marL="0" indent="0">
              <a:buNone/>
              <a:defRPr sz="2400"/>
            </a:lvl1pPr>
          </a:lstStyle>
          <a:p>
            <a:pPr lvl="0"/>
            <a:r>
              <a:rPr lang="en-GB" dirty="0"/>
              <a:t>Insert text here</a:t>
            </a:r>
          </a:p>
        </p:txBody>
      </p:sp>
      <p:sp>
        <p:nvSpPr>
          <p:cNvPr id="31" name="Text Placeholder 5"/>
          <p:cNvSpPr>
            <a:spLocks noGrp="1"/>
          </p:cNvSpPr>
          <p:nvPr>
            <p:ph type="body" sz="quarter" idx="16" hasCustomPrompt="1"/>
          </p:nvPr>
        </p:nvSpPr>
        <p:spPr>
          <a:xfrm>
            <a:off x="3850061" y="4141698"/>
            <a:ext cx="4411196" cy="1927412"/>
          </a:xfrm>
          <a:prstGeom prst="rect">
            <a:avLst/>
          </a:prstGeom>
        </p:spPr>
        <p:txBody>
          <a:bodyPr/>
          <a:lstStyle>
            <a:lvl1pPr marL="0" indent="0">
              <a:buNone/>
              <a:defRPr sz="2400"/>
            </a:lvl1pPr>
          </a:lstStyle>
          <a:p>
            <a:pPr lvl="0"/>
            <a:r>
              <a:rPr lang="en-GB" dirty="0"/>
              <a:t>Insert text here</a:t>
            </a:r>
          </a:p>
        </p:txBody>
      </p:sp>
    </p:spTree>
    <p:extLst>
      <p:ext uri="{BB962C8B-B14F-4D97-AF65-F5344CB8AC3E}">
        <p14:creationId xmlns:p14="http://schemas.microsoft.com/office/powerpoint/2010/main" val="45934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Four box blue">
    <p:spTree>
      <p:nvGrpSpPr>
        <p:cNvPr id="1" name=""/>
        <p:cNvGrpSpPr/>
        <p:nvPr/>
      </p:nvGrpSpPr>
      <p:grpSpPr>
        <a:xfrm>
          <a:off x="0" y="0"/>
          <a:ext cx="0" cy="0"/>
          <a:chOff x="0" y="0"/>
          <a:chExt cx="0" cy="0"/>
        </a:xfrm>
      </p:grpSpPr>
      <p:sp>
        <p:nvSpPr>
          <p:cNvPr id="7" name="Rectangle 6"/>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3"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sp>
        <p:nvSpPr>
          <p:cNvPr id="2" name="Right Arrow 1"/>
          <p:cNvSpPr/>
          <p:nvPr userDrawn="1"/>
        </p:nvSpPr>
        <p:spPr>
          <a:xfrm>
            <a:off x="580913" y="1632479"/>
            <a:ext cx="3658484" cy="3924749"/>
          </a:xfrm>
          <a:prstGeom prst="rightArrow">
            <a:avLst/>
          </a:prstGeom>
          <a:gradFill flip="none" rotWithShape="1">
            <a:gsLst>
              <a:gs pos="0">
                <a:srgbClr val="9DC3E6">
                  <a:tint val="66000"/>
                  <a:satMod val="160000"/>
                </a:srgbClr>
              </a:gs>
              <a:gs pos="50000">
                <a:srgbClr val="9DC3E6">
                  <a:tint val="44500"/>
                  <a:satMod val="160000"/>
                </a:srgbClr>
              </a:gs>
              <a:gs pos="100000">
                <a:srgbClr val="9DC3E6">
                  <a:tint val="23500"/>
                  <a:satMod val="160000"/>
                </a:srgbClr>
              </a:gs>
            </a:gsLst>
            <a:lin ang="16200000" scaled="1"/>
            <a:tileRect/>
          </a:gradFill>
          <a:ln w="28575">
            <a:solidFill>
              <a:srgbClr val="05629A"/>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sp>
        <p:nvSpPr>
          <p:cNvPr id="19" name="Right Arrow 18"/>
          <p:cNvSpPr/>
          <p:nvPr userDrawn="1"/>
        </p:nvSpPr>
        <p:spPr>
          <a:xfrm>
            <a:off x="4423398" y="1632477"/>
            <a:ext cx="3653858" cy="3924749"/>
          </a:xfrm>
          <a:prstGeom prst="rightArrow">
            <a:avLst/>
          </a:prstGeom>
          <a:gradFill flip="none" rotWithShape="1">
            <a:gsLst>
              <a:gs pos="0">
                <a:srgbClr val="FFC20E">
                  <a:tint val="66000"/>
                  <a:satMod val="160000"/>
                </a:srgbClr>
              </a:gs>
              <a:gs pos="50000">
                <a:srgbClr val="FFC20E">
                  <a:tint val="44500"/>
                  <a:satMod val="160000"/>
                </a:srgbClr>
              </a:gs>
              <a:gs pos="100000">
                <a:srgbClr val="FFC20E">
                  <a:tint val="23500"/>
                  <a:satMod val="160000"/>
                </a:srgbClr>
              </a:gs>
            </a:gsLst>
            <a:lin ang="16200000" scaled="1"/>
            <a:tileRect/>
          </a:gradFill>
          <a:ln w="28575">
            <a:solidFill>
              <a:srgbClr val="FFC20E"/>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29" name="Right Arrow 28"/>
          <p:cNvSpPr/>
          <p:nvPr userDrawn="1"/>
        </p:nvSpPr>
        <p:spPr>
          <a:xfrm>
            <a:off x="8285823" y="1632476"/>
            <a:ext cx="3667238" cy="3924749"/>
          </a:xfrm>
          <a:prstGeom prst="rightArrow">
            <a:avLst/>
          </a:prstGeom>
          <a:solidFill>
            <a:srgbClr val="A7FFFF"/>
          </a:solidFill>
          <a:ln w="28575">
            <a:solidFill>
              <a:srgbClr val="009999"/>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6" name="Text Placeholder 5"/>
          <p:cNvSpPr>
            <a:spLocks noGrp="1"/>
          </p:cNvSpPr>
          <p:nvPr>
            <p:ph type="body" sz="quarter" idx="14" hasCustomPrompt="1"/>
          </p:nvPr>
        </p:nvSpPr>
        <p:spPr>
          <a:xfrm>
            <a:off x="605479" y="2631146"/>
            <a:ext cx="2718634" cy="1927412"/>
          </a:xfrm>
          <a:prstGeom prst="rect">
            <a:avLst/>
          </a:prstGeom>
        </p:spPr>
        <p:txBody>
          <a:bodyPr/>
          <a:lstStyle>
            <a:lvl1pPr marL="0" indent="0">
              <a:buNone/>
              <a:defRPr sz="2200" baseline="0"/>
            </a:lvl1pPr>
          </a:lstStyle>
          <a:p>
            <a:pPr lvl="0"/>
            <a:r>
              <a:rPr lang="en-GB" dirty="0"/>
              <a:t>Insert text here</a:t>
            </a:r>
          </a:p>
        </p:txBody>
      </p:sp>
      <p:sp>
        <p:nvSpPr>
          <p:cNvPr id="30" name="Text Placeholder 5"/>
          <p:cNvSpPr>
            <a:spLocks noGrp="1"/>
          </p:cNvSpPr>
          <p:nvPr>
            <p:ph type="body" sz="quarter" idx="15" hasCustomPrompt="1"/>
          </p:nvPr>
        </p:nvSpPr>
        <p:spPr>
          <a:xfrm>
            <a:off x="8285823" y="2639215"/>
            <a:ext cx="2773038" cy="1927412"/>
          </a:xfrm>
          <a:prstGeom prst="rect">
            <a:avLst/>
          </a:prstGeom>
        </p:spPr>
        <p:txBody>
          <a:bodyPr/>
          <a:lstStyle>
            <a:lvl1pPr marL="0" indent="0">
              <a:buNone/>
              <a:defRPr sz="2200"/>
            </a:lvl1pPr>
          </a:lstStyle>
          <a:p>
            <a:pPr lvl="0"/>
            <a:r>
              <a:rPr lang="en-GB" dirty="0"/>
              <a:t>Insert text here</a:t>
            </a:r>
          </a:p>
        </p:txBody>
      </p:sp>
      <p:sp>
        <p:nvSpPr>
          <p:cNvPr id="31" name="Text Placeholder 5"/>
          <p:cNvSpPr>
            <a:spLocks noGrp="1"/>
          </p:cNvSpPr>
          <p:nvPr>
            <p:ph type="body" sz="quarter" idx="16" hasCustomPrompt="1"/>
          </p:nvPr>
        </p:nvSpPr>
        <p:spPr>
          <a:xfrm>
            <a:off x="4447964" y="2631144"/>
            <a:ext cx="2759660" cy="1927412"/>
          </a:xfrm>
          <a:prstGeom prst="rect">
            <a:avLst/>
          </a:prstGeom>
        </p:spPr>
        <p:txBody>
          <a:bodyPr/>
          <a:lstStyle>
            <a:lvl1pPr marL="0" indent="0">
              <a:buNone/>
              <a:defRPr sz="2200"/>
            </a:lvl1pPr>
          </a:lstStyle>
          <a:p>
            <a:pPr lvl="0"/>
            <a:r>
              <a:rPr lang="en-GB" dirty="0"/>
              <a:t>Insert text here</a:t>
            </a:r>
          </a:p>
        </p:txBody>
      </p:sp>
    </p:spTree>
    <p:extLst>
      <p:ext uri="{BB962C8B-B14F-4D97-AF65-F5344CB8AC3E}">
        <p14:creationId xmlns:p14="http://schemas.microsoft.com/office/powerpoint/2010/main" val="998651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ve boxes">
    <p:spTree>
      <p:nvGrpSpPr>
        <p:cNvPr id="1" name=""/>
        <p:cNvGrpSpPr/>
        <p:nvPr/>
      </p:nvGrpSpPr>
      <p:grpSpPr>
        <a:xfrm>
          <a:off x="0" y="0"/>
          <a:ext cx="0" cy="0"/>
          <a:chOff x="0" y="0"/>
          <a:chExt cx="0" cy="0"/>
        </a:xfrm>
      </p:grpSpPr>
      <p:sp>
        <p:nvSpPr>
          <p:cNvPr id="7" name="Rectangle 6"/>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3"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5820" y="1832537"/>
            <a:ext cx="11422713" cy="4127967"/>
          </a:xfrm>
          <a:prstGeom prst="rect">
            <a:avLst/>
          </a:prstGeom>
        </p:spPr>
      </p:pic>
      <p:sp>
        <p:nvSpPr>
          <p:cNvPr id="12" name="Text Placeholder 11"/>
          <p:cNvSpPr>
            <a:spLocks noGrp="1"/>
          </p:cNvSpPr>
          <p:nvPr>
            <p:ph type="body" sz="quarter" idx="14" hasCustomPrompt="1"/>
          </p:nvPr>
        </p:nvSpPr>
        <p:spPr>
          <a:xfrm>
            <a:off x="385820" y="2238631"/>
            <a:ext cx="2239046" cy="429265"/>
          </a:xfrm>
          <a:prstGeom prst="rect">
            <a:avLst/>
          </a:prstGeom>
        </p:spPr>
        <p:txBody>
          <a:bodyPr/>
          <a:lstStyle>
            <a:lvl1pPr marL="0" indent="0" algn="ctr">
              <a:buNone/>
              <a:defRPr b="1" baseline="0">
                <a:solidFill>
                  <a:schemeClr val="bg1"/>
                </a:solidFill>
              </a:defRPr>
            </a:lvl1pPr>
          </a:lstStyle>
          <a:p>
            <a:pPr lvl="0"/>
            <a:r>
              <a:rPr lang="en-GB" dirty="0"/>
              <a:t>HEADING 1</a:t>
            </a:r>
          </a:p>
        </p:txBody>
      </p:sp>
      <p:sp>
        <p:nvSpPr>
          <p:cNvPr id="48" name="Text Placeholder 11"/>
          <p:cNvSpPr>
            <a:spLocks noGrp="1"/>
          </p:cNvSpPr>
          <p:nvPr>
            <p:ph type="body" sz="quarter" idx="16" hasCustomPrompt="1"/>
          </p:nvPr>
        </p:nvSpPr>
        <p:spPr>
          <a:xfrm>
            <a:off x="2678036" y="2238630"/>
            <a:ext cx="2239046" cy="429265"/>
          </a:xfrm>
          <a:prstGeom prst="rect">
            <a:avLst/>
          </a:prstGeom>
        </p:spPr>
        <p:txBody>
          <a:bodyPr/>
          <a:lstStyle>
            <a:lvl1pPr marL="0" indent="0" algn="ctr">
              <a:buNone/>
              <a:defRPr b="1" baseline="0">
                <a:solidFill>
                  <a:schemeClr val="bg1"/>
                </a:solidFill>
              </a:defRPr>
            </a:lvl1pPr>
          </a:lstStyle>
          <a:p>
            <a:pPr lvl="0"/>
            <a:r>
              <a:rPr lang="en-GB" dirty="0"/>
              <a:t>HEADING 2</a:t>
            </a:r>
          </a:p>
        </p:txBody>
      </p:sp>
      <p:sp>
        <p:nvSpPr>
          <p:cNvPr id="49" name="Text Placeholder 11"/>
          <p:cNvSpPr>
            <a:spLocks noGrp="1"/>
          </p:cNvSpPr>
          <p:nvPr>
            <p:ph type="body" sz="quarter" idx="17" hasCustomPrompt="1"/>
          </p:nvPr>
        </p:nvSpPr>
        <p:spPr>
          <a:xfrm>
            <a:off x="4981010" y="2238629"/>
            <a:ext cx="2239046" cy="429265"/>
          </a:xfrm>
          <a:prstGeom prst="rect">
            <a:avLst/>
          </a:prstGeom>
        </p:spPr>
        <p:txBody>
          <a:bodyPr/>
          <a:lstStyle>
            <a:lvl1pPr marL="0" indent="0" algn="ctr">
              <a:buNone/>
              <a:defRPr b="1" baseline="0">
                <a:solidFill>
                  <a:schemeClr val="bg1"/>
                </a:solidFill>
              </a:defRPr>
            </a:lvl1pPr>
          </a:lstStyle>
          <a:p>
            <a:pPr lvl="0"/>
            <a:r>
              <a:rPr lang="en-GB" dirty="0"/>
              <a:t>HEADING 3</a:t>
            </a:r>
          </a:p>
        </p:txBody>
      </p:sp>
      <p:sp>
        <p:nvSpPr>
          <p:cNvPr id="50" name="Text Placeholder 11"/>
          <p:cNvSpPr>
            <a:spLocks noGrp="1"/>
          </p:cNvSpPr>
          <p:nvPr>
            <p:ph type="body" sz="quarter" idx="18" hasCustomPrompt="1"/>
          </p:nvPr>
        </p:nvSpPr>
        <p:spPr>
          <a:xfrm>
            <a:off x="7283984" y="2238628"/>
            <a:ext cx="2239046" cy="429265"/>
          </a:xfrm>
          <a:prstGeom prst="rect">
            <a:avLst/>
          </a:prstGeom>
        </p:spPr>
        <p:txBody>
          <a:bodyPr/>
          <a:lstStyle>
            <a:lvl1pPr marL="0" indent="0" algn="ctr">
              <a:buNone/>
              <a:defRPr b="1" baseline="0">
                <a:solidFill>
                  <a:schemeClr val="bg1"/>
                </a:solidFill>
              </a:defRPr>
            </a:lvl1pPr>
          </a:lstStyle>
          <a:p>
            <a:pPr lvl="0"/>
            <a:r>
              <a:rPr lang="en-GB" dirty="0"/>
              <a:t>HEADING 4</a:t>
            </a:r>
          </a:p>
        </p:txBody>
      </p:sp>
      <p:sp>
        <p:nvSpPr>
          <p:cNvPr id="51" name="Text Placeholder 11"/>
          <p:cNvSpPr>
            <a:spLocks noGrp="1"/>
          </p:cNvSpPr>
          <p:nvPr>
            <p:ph type="body" sz="quarter" idx="19" hasCustomPrompt="1"/>
          </p:nvPr>
        </p:nvSpPr>
        <p:spPr>
          <a:xfrm>
            <a:off x="9576200" y="2238628"/>
            <a:ext cx="2239046" cy="429265"/>
          </a:xfrm>
          <a:prstGeom prst="rect">
            <a:avLst/>
          </a:prstGeom>
        </p:spPr>
        <p:txBody>
          <a:bodyPr/>
          <a:lstStyle>
            <a:lvl1pPr marL="0" indent="0" algn="ctr">
              <a:buNone/>
              <a:defRPr b="1" baseline="0">
                <a:solidFill>
                  <a:schemeClr val="bg1"/>
                </a:solidFill>
              </a:defRPr>
            </a:lvl1pPr>
          </a:lstStyle>
          <a:p>
            <a:pPr lvl="0"/>
            <a:r>
              <a:rPr lang="en-GB" dirty="0"/>
              <a:t>HEADING 5</a:t>
            </a:r>
          </a:p>
        </p:txBody>
      </p:sp>
      <p:sp>
        <p:nvSpPr>
          <p:cNvPr id="52" name="Text Placeholder 11"/>
          <p:cNvSpPr>
            <a:spLocks noGrp="1"/>
          </p:cNvSpPr>
          <p:nvPr>
            <p:ph type="body" sz="quarter" idx="20" hasCustomPrompt="1"/>
          </p:nvPr>
        </p:nvSpPr>
        <p:spPr>
          <a:xfrm>
            <a:off x="385820" y="3345628"/>
            <a:ext cx="2239046" cy="2614876"/>
          </a:xfrm>
          <a:prstGeom prst="rect">
            <a:avLst/>
          </a:prstGeom>
        </p:spPr>
        <p:txBody>
          <a:bodyPr/>
          <a:lstStyle>
            <a:lvl1pPr marL="0" indent="0" algn="ctr">
              <a:buNone/>
              <a:defRPr sz="2200" b="0" baseline="0">
                <a:solidFill>
                  <a:schemeClr val="tx1"/>
                </a:solidFill>
              </a:defRPr>
            </a:lvl1pPr>
          </a:lstStyle>
          <a:p>
            <a:pPr lvl="0"/>
            <a:r>
              <a:rPr lang="en-GB" b="0" dirty="0"/>
              <a:t>Insert text here</a:t>
            </a:r>
            <a:endParaRPr lang="en-GB" dirty="0"/>
          </a:p>
        </p:txBody>
      </p:sp>
      <p:sp>
        <p:nvSpPr>
          <p:cNvPr id="53" name="Text Placeholder 11"/>
          <p:cNvSpPr>
            <a:spLocks noGrp="1"/>
          </p:cNvSpPr>
          <p:nvPr>
            <p:ph type="body" sz="quarter" idx="21" hasCustomPrompt="1"/>
          </p:nvPr>
        </p:nvSpPr>
        <p:spPr>
          <a:xfrm>
            <a:off x="2678036" y="3345628"/>
            <a:ext cx="2239046" cy="2614876"/>
          </a:xfrm>
          <a:prstGeom prst="rect">
            <a:avLst/>
          </a:prstGeom>
        </p:spPr>
        <p:txBody>
          <a:bodyPr/>
          <a:lstStyle>
            <a:lvl1pPr marL="0" indent="0" algn="ctr">
              <a:buNone/>
              <a:defRPr sz="2200" b="0" baseline="0">
                <a:solidFill>
                  <a:schemeClr val="tx1"/>
                </a:solidFill>
              </a:defRPr>
            </a:lvl1pPr>
          </a:lstStyle>
          <a:p>
            <a:pPr lvl="0"/>
            <a:r>
              <a:rPr lang="en-GB" b="0" dirty="0"/>
              <a:t>Insert text here</a:t>
            </a:r>
            <a:endParaRPr lang="en-GB" dirty="0"/>
          </a:p>
        </p:txBody>
      </p:sp>
      <p:sp>
        <p:nvSpPr>
          <p:cNvPr id="54" name="Text Placeholder 11"/>
          <p:cNvSpPr>
            <a:spLocks noGrp="1"/>
          </p:cNvSpPr>
          <p:nvPr>
            <p:ph type="body" sz="quarter" idx="22" hasCustomPrompt="1"/>
          </p:nvPr>
        </p:nvSpPr>
        <p:spPr>
          <a:xfrm>
            <a:off x="4982722" y="3345628"/>
            <a:ext cx="2239046" cy="2614876"/>
          </a:xfrm>
          <a:prstGeom prst="rect">
            <a:avLst/>
          </a:prstGeom>
        </p:spPr>
        <p:txBody>
          <a:bodyPr/>
          <a:lstStyle>
            <a:lvl1pPr marL="0" indent="0" algn="ctr">
              <a:buNone/>
              <a:defRPr sz="2200" b="0" baseline="0">
                <a:solidFill>
                  <a:schemeClr val="tx1"/>
                </a:solidFill>
              </a:defRPr>
            </a:lvl1pPr>
          </a:lstStyle>
          <a:p>
            <a:pPr lvl="0"/>
            <a:r>
              <a:rPr lang="en-GB" b="0" dirty="0"/>
              <a:t>Insert text here</a:t>
            </a:r>
            <a:endParaRPr lang="en-GB" dirty="0"/>
          </a:p>
        </p:txBody>
      </p:sp>
      <p:sp>
        <p:nvSpPr>
          <p:cNvPr id="55" name="Text Placeholder 11"/>
          <p:cNvSpPr>
            <a:spLocks noGrp="1"/>
          </p:cNvSpPr>
          <p:nvPr>
            <p:ph type="body" sz="quarter" idx="23" hasCustomPrompt="1"/>
          </p:nvPr>
        </p:nvSpPr>
        <p:spPr>
          <a:xfrm>
            <a:off x="7272606" y="3345628"/>
            <a:ext cx="2239046" cy="2614876"/>
          </a:xfrm>
          <a:prstGeom prst="rect">
            <a:avLst/>
          </a:prstGeom>
        </p:spPr>
        <p:txBody>
          <a:bodyPr/>
          <a:lstStyle>
            <a:lvl1pPr marL="0" indent="0" algn="ctr">
              <a:buNone/>
              <a:defRPr sz="2200" b="0" baseline="0">
                <a:solidFill>
                  <a:schemeClr val="tx1"/>
                </a:solidFill>
              </a:defRPr>
            </a:lvl1pPr>
          </a:lstStyle>
          <a:p>
            <a:pPr lvl="0"/>
            <a:r>
              <a:rPr lang="en-GB" b="0" dirty="0"/>
              <a:t>Insert text here</a:t>
            </a:r>
            <a:endParaRPr lang="en-GB" dirty="0"/>
          </a:p>
        </p:txBody>
      </p:sp>
      <p:sp>
        <p:nvSpPr>
          <p:cNvPr id="56" name="Text Placeholder 11"/>
          <p:cNvSpPr>
            <a:spLocks noGrp="1"/>
          </p:cNvSpPr>
          <p:nvPr>
            <p:ph type="body" sz="quarter" idx="24" hasCustomPrompt="1"/>
          </p:nvPr>
        </p:nvSpPr>
        <p:spPr>
          <a:xfrm>
            <a:off x="9576534" y="3345628"/>
            <a:ext cx="2239046" cy="2614876"/>
          </a:xfrm>
          <a:prstGeom prst="rect">
            <a:avLst/>
          </a:prstGeom>
        </p:spPr>
        <p:txBody>
          <a:bodyPr/>
          <a:lstStyle>
            <a:lvl1pPr marL="0" indent="0" algn="ctr">
              <a:buNone/>
              <a:defRPr sz="2200" b="0" baseline="0">
                <a:solidFill>
                  <a:schemeClr val="tx1"/>
                </a:solidFill>
              </a:defRPr>
            </a:lvl1pPr>
          </a:lstStyle>
          <a:p>
            <a:pPr lvl="0"/>
            <a:r>
              <a:rPr lang="en-GB" b="0" dirty="0"/>
              <a:t>Insert text here</a:t>
            </a:r>
            <a:endParaRPr lang="en-GB" dirty="0"/>
          </a:p>
        </p:txBody>
      </p:sp>
    </p:spTree>
    <p:extLst>
      <p:ext uri="{BB962C8B-B14F-4D97-AF65-F5344CB8AC3E}">
        <p14:creationId xmlns:p14="http://schemas.microsoft.com/office/powerpoint/2010/main" val="3432216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ve box flow">
    <p:spTree>
      <p:nvGrpSpPr>
        <p:cNvPr id="1" name=""/>
        <p:cNvGrpSpPr/>
        <p:nvPr/>
      </p:nvGrpSpPr>
      <p:grpSpPr>
        <a:xfrm>
          <a:off x="0" y="0"/>
          <a:ext cx="0" cy="0"/>
          <a:chOff x="0" y="0"/>
          <a:chExt cx="0" cy="0"/>
        </a:xfrm>
      </p:grpSpPr>
      <p:sp>
        <p:nvSpPr>
          <p:cNvPr id="7" name="Rectangle 6"/>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3"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00" y="2031269"/>
            <a:ext cx="11781985" cy="3748612"/>
          </a:xfrm>
          <a:prstGeom prst="rect">
            <a:avLst/>
          </a:prstGeom>
        </p:spPr>
      </p:pic>
      <p:sp>
        <p:nvSpPr>
          <p:cNvPr id="53" name="Text Placeholder 11"/>
          <p:cNvSpPr>
            <a:spLocks noGrp="1"/>
          </p:cNvSpPr>
          <p:nvPr>
            <p:ph type="body" sz="quarter" idx="20" hasCustomPrompt="1"/>
          </p:nvPr>
        </p:nvSpPr>
        <p:spPr>
          <a:xfrm>
            <a:off x="837641" y="2042027"/>
            <a:ext cx="2906020" cy="1507997"/>
          </a:xfrm>
          <a:prstGeom prst="rect">
            <a:avLst/>
          </a:prstGeom>
        </p:spPr>
        <p:txBody>
          <a:bodyPr/>
          <a:lstStyle>
            <a:lvl1pPr marL="0" indent="0" algn="ctr">
              <a:buNone/>
              <a:defRPr sz="2100" b="0" baseline="0">
                <a:solidFill>
                  <a:schemeClr val="tx1"/>
                </a:solidFill>
              </a:defRPr>
            </a:lvl1pPr>
          </a:lstStyle>
          <a:p>
            <a:pPr lvl="0"/>
            <a:r>
              <a:rPr lang="en-GB" b="0" dirty="0"/>
              <a:t>Insert text here</a:t>
            </a:r>
            <a:endParaRPr lang="en-GB" dirty="0"/>
          </a:p>
        </p:txBody>
      </p:sp>
      <p:sp>
        <p:nvSpPr>
          <p:cNvPr id="54" name="Text Placeholder 11"/>
          <p:cNvSpPr>
            <a:spLocks noGrp="1"/>
          </p:cNvSpPr>
          <p:nvPr>
            <p:ph type="body" sz="quarter" idx="21" hasCustomPrompt="1"/>
          </p:nvPr>
        </p:nvSpPr>
        <p:spPr>
          <a:xfrm>
            <a:off x="4868147" y="2031269"/>
            <a:ext cx="2906020" cy="1507997"/>
          </a:xfrm>
          <a:prstGeom prst="rect">
            <a:avLst/>
          </a:prstGeom>
        </p:spPr>
        <p:txBody>
          <a:bodyPr/>
          <a:lstStyle>
            <a:lvl1pPr marL="0" indent="0" algn="ctr">
              <a:buNone/>
              <a:defRPr sz="2100" b="0" baseline="0">
                <a:solidFill>
                  <a:schemeClr val="tx1"/>
                </a:solidFill>
              </a:defRPr>
            </a:lvl1pPr>
          </a:lstStyle>
          <a:p>
            <a:pPr lvl="0"/>
            <a:r>
              <a:rPr lang="en-GB" b="0" dirty="0"/>
              <a:t>Insert text here</a:t>
            </a:r>
            <a:endParaRPr lang="en-GB" dirty="0"/>
          </a:p>
        </p:txBody>
      </p:sp>
      <p:sp>
        <p:nvSpPr>
          <p:cNvPr id="55" name="Text Placeholder 11"/>
          <p:cNvSpPr>
            <a:spLocks noGrp="1"/>
          </p:cNvSpPr>
          <p:nvPr>
            <p:ph type="body" sz="quarter" idx="22" hasCustomPrompt="1"/>
          </p:nvPr>
        </p:nvSpPr>
        <p:spPr>
          <a:xfrm>
            <a:off x="8909411" y="2031268"/>
            <a:ext cx="3024974" cy="1507997"/>
          </a:xfrm>
          <a:prstGeom prst="rect">
            <a:avLst/>
          </a:prstGeom>
        </p:spPr>
        <p:txBody>
          <a:bodyPr/>
          <a:lstStyle>
            <a:lvl1pPr marL="0" indent="0" algn="ctr">
              <a:buNone/>
              <a:defRPr sz="2100" b="0" baseline="0">
                <a:solidFill>
                  <a:schemeClr val="tx1"/>
                </a:solidFill>
              </a:defRPr>
            </a:lvl1pPr>
          </a:lstStyle>
          <a:p>
            <a:pPr lvl="0"/>
            <a:r>
              <a:rPr lang="en-GB" b="0" dirty="0"/>
              <a:t>Insert text here</a:t>
            </a:r>
            <a:endParaRPr lang="en-GB" dirty="0"/>
          </a:p>
        </p:txBody>
      </p:sp>
      <p:sp>
        <p:nvSpPr>
          <p:cNvPr id="56" name="Text Placeholder 11"/>
          <p:cNvSpPr>
            <a:spLocks noGrp="1"/>
          </p:cNvSpPr>
          <p:nvPr>
            <p:ph type="body" sz="quarter" idx="23" hasCustomPrompt="1"/>
          </p:nvPr>
        </p:nvSpPr>
        <p:spPr>
          <a:xfrm>
            <a:off x="6888767" y="4271884"/>
            <a:ext cx="2932965" cy="1507997"/>
          </a:xfrm>
          <a:prstGeom prst="rect">
            <a:avLst/>
          </a:prstGeom>
        </p:spPr>
        <p:txBody>
          <a:bodyPr/>
          <a:lstStyle>
            <a:lvl1pPr marL="0" indent="0" algn="ctr">
              <a:buNone/>
              <a:defRPr sz="2100" b="0" baseline="0">
                <a:solidFill>
                  <a:schemeClr val="tx1"/>
                </a:solidFill>
              </a:defRPr>
            </a:lvl1pPr>
          </a:lstStyle>
          <a:p>
            <a:pPr lvl="0"/>
            <a:r>
              <a:rPr lang="en-GB" b="0" dirty="0"/>
              <a:t>Insert text here</a:t>
            </a:r>
            <a:endParaRPr lang="en-GB" dirty="0"/>
          </a:p>
        </p:txBody>
      </p:sp>
      <p:sp>
        <p:nvSpPr>
          <p:cNvPr id="57" name="Text Placeholder 11"/>
          <p:cNvSpPr>
            <a:spLocks noGrp="1"/>
          </p:cNvSpPr>
          <p:nvPr>
            <p:ph type="body" sz="quarter" idx="24" hasCustomPrompt="1"/>
          </p:nvPr>
        </p:nvSpPr>
        <p:spPr>
          <a:xfrm>
            <a:off x="2856440" y="4271884"/>
            <a:ext cx="2932965" cy="1507997"/>
          </a:xfrm>
          <a:prstGeom prst="rect">
            <a:avLst/>
          </a:prstGeom>
        </p:spPr>
        <p:txBody>
          <a:bodyPr/>
          <a:lstStyle>
            <a:lvl1pPr marL="0" indent="0" algn="ctr">
              <a:buNone/>
              <a:defRPr sz="2100" b="0" baseline="0">
                <a:solidFill>
                  <a:schemeClr val="tx1"/>
                </a:solidFill>
              </a:defRPr>
            </a:lvl1pPr>
          </a:lstStyle>
          <a:p>
            <a:pPr lvl="0"/>
            <a:r>
              <a:rPr lang="en-GB" b="0" dirty="0"/>
              <a:t>Insert text here</a:t>
            </a:r>
            <a:endParaRPr lang="en-GB" dirty="0"/>
          </a:p>
        </p:txBody>
      </p:sp>
    </p:spTree>
    <p:extLst>
      <p:ext uri="{BB962C8B-B14F-4D97-AF65-F5344CB8AC3E}">
        <p14:creationId xmlns:p14="http://schemas.microsoft.com/office/powerpoint/2010/main" val="2444259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YES or NO table">
    <p:spTree>
      <p:nvGrpSpPr>
        <p:cNvPr id="1" name=""/>
        <p:cNvGrpSpPr/>
        <p:nvPr/>
      </p:nvGrpSpPr>
      <p:grpSpPr>
        <a:xfrm>
          <a:off x="0" y="0"/>
          <a:ext cx="0" cy="0"/>
          <a:chOff x="0" y="0"/>
          <a:chExt cx="0" cy="0"/>
        </a:xfrm>
      </p:grpSpPr>
      <p:sp>
        <p:nvSpPr>
          <p:cNvPr id="7" name="Rectangle 6"/>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3"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6666" y="1363166"/>
            <a:ext cx="10986015" cy="4666448"/>
          </a:xfrm>
          <a:prstGeom prst="rect">
            <a:avLst/>
          </a:prstGeom>
        </p:spPr>
      </p:pic>
      <p:sp>
        <p:nvSpPr>
          <p:cNvPr id="51" name="Picture Placeholder 50"/>
          <p:cNvSpPr>
            <a:spLocks noGrp="1"/>
          </p:cNvSpPr>
          <p:nvPr>
            <p:ph type="pic" sz="quarter" idx="14"/>
          </p:nvPr>
        </p:nvSpPr>
        <p:spPr>
          <a:xfrm>
            <a:off x="3172797" y="1512961"/>
            <a:ext cx="796925" cy="701675"/>
          </a:xfrm>
          <a:prstGeom prst="rect">
            <a:avLst/>
          </a:prstGeom>
        </p:spPr>
        <p:txBody>
          <a:bodyPr/>
          <a:lstStyle>
            <a:lvl1pPr marL="0" indent="0" algn="ctr">
              <a:buNone/>
              <a:defRPr/>
            </a:lvl1pPr>
          </a:lstStyle>
          <a:p>
            <a:endParaRPr lang="en-GB" dirty="0"/>
          </a:p>
        </p:txBody>
      </p:sp>
      <p:sp>
        <p:nvSpPr>
          <p:cNvPr id="52" name="Picture Placeholder 50"/>
          <p:cNvSpPr>
            <a:spLocks noGrp="1"/>
          </p:cNvSpPr>
          <p:nvPr>
            <p:ph type="pic" sz="quarter" idx="15"/>
          </p:nvPr>
        </p:nvSpPr>
        <p:spPr>
          <a:xfrm>
            <a:off x="4949602" y="1512960"/>
            <a:ext cx="796925" cy="701675"/>
          </a:xfrm>
          <a:prstGeom prst="rect">
            <a:avLst/>
          </a:prstGeom>
        </p:spPr>
        <p:txBody>
          <a:bodyPr/>
          <a:lstStyle>
            <a:lvl1pPr marL="0" indent="0" algn="ctr">
              <a:buNone/>
              <a:defRPr/>
            </a:lvl1pPr>
          </a:lstStyle>
          <a:p>
            <a:endParaRPr lang="en-GB" dirty="0"/>
          </a:p>
        </p:txBody>
      </p:sp>
      <p:sp>
        <p:nvSpPr>
          <p:cNvPr id="53" name="Picture Placeholder 50"/>
          <p:cNvSpPr>
            <a:spLocks noGrp="1"/>
          </p:cNvSpPr>
          <p:nvPr>
            <p:ph type="pic" sz="quarter" idx="16"/>
          </p:nvPr>
        </p:nvSpPr>
        <p:spPr>
          <a:xfrm>
            <a:off x="8535486" y="1512960"/>
            <a:ext cx="796925" cy="701675"/>
          </a:xfrm>
          <a:prstGeom prst="rect">
            <a:avLst/>
          </a:prstGeom>
        </p:spPr>
        <p:txBody>
          <a:bodyPr/>
          <a:lstStyle>
            <a:lvl1pPr marL="0" indent="0" algn="ctr">
              <a:buNone/>
              <a:defRPr/>
            </a:lvl1pPr>
          </a:lstStyle>
          <a:p>
            <a:endParaRPr lang="en-GB" dirty="0"/>
          </a:p>
        </p:txBody>
      </p:sp>
      <p:sp>
        <p:nvSpPr>
          <p:cNvPr id="54" name="Picture Placeholder 50"/>
          <p:cNvSpPr>
            <a:spLocks noGrp="1"/>
          </p:cNvSpPr>
          <p:nvPr>
            <p:ph type="pic" sz="quarter" idx="17"/>
          </p:nvPr>
        </p:nvSpPr>
        <p:spPr>
          <a:xfrm>
            <a:off x="6726407" y="1512960"/>
            <a:ext cx="796925" cy="701675"/>
          </a:xfrm>
          <a:prstGeom prst="rect">
            <a:avLst/>
          </a:prstGeom>
        </p:spPr>
        <p:txBody>
          <a:bodyPr/>
          <a:lstStyle>
            <a:lvl1pPr marL="0" indent="0" algn="ctr">
              <a:buNone/>
              <a:defRPr/>
            </a:lvl1pPr>
          </a:lstStyle>
          <a:p>
            <a:endParaRPr lang="en-GB" dirty="0"/>
          </a:p>
        </p:txBody>
      </p:sp>
      <p:sp>
        <p:nvSpPr>
          <p:cNvPr id="55" name="Picture Placeholder 50"/>
          <p:cNvSpPr>
            <a:spLocks noGrp="1"/>
          </p:cNvSpPr>
          <p:nvPr>
            <p:ph type="pic" sz="quarter" idx="18"/>
          </p:nvPr>
        </p:nvSpPr>
        <p:spPr>
          <a:xfrm>
            <a:off x="10333807" y="1512960"/>
            <a:ext cx="796925" cy="701675"/>
          </a:xfrm>
          <a:prstGeom prst="rect">
            <a:avLst/>
          </a:prstGeom>
        </p:spPr>
        <p:txBody>
          <a:bodyPr/>
          <a:lstStyle>
            <a:lvl1pPr marL="0" indent="0" algn="ctr">
              <a:buNone/>
              <a:defRPr/>
            </a:lvl1pPr>
          </a:lstStyle>
          <a:p>
            <a:endParaRPr lang="en-GB" dirty="0"/>
          </a:p>
        </p:txBody>
      </p:sp>
      <p:sp>
        <p:nvSpPr>
          <p:cNvPr id="56" name="Text Placeholder 11"/>
          <p:cNvSpPr>
            <a:spLocks noGrp="1"/>
          </p:cNvSpPr>
          <p:nvPr>
            <p:ph type="body" sz="quarter" idx="20"/>
          </p:nvPr>
        </p:nvSpPr>
        <p:spPr>
          <a:xfrm>
            <a:off x="586665" y="1841500"/>
            <a:ext cx="2016835" cy="1384300"/>
          </a:xfrm>
          <a:prstGeom prst="rect">
            <a:avLst/>
          </a:prstGeom>
        </p:spPr>
        <p:txBody>
          <a:bodyPr/>
          <a:lstStyle>
            <a:lvl1pPr marL="0" indent="0" algn="ctr">
              <a:buNone/>
              <a:defRPr sz="2800" b="1" baseline="0">
                <a:solidFill>
                  <a:schemeClr val="tx1"/>
                </a:solidFill>
              </a:defRPr>
            </a:lvl1pPr>
          </a:lstStyle>
          <a:p>
            <a:pPr lvl="0"/>
            <a:endParaRPr lang="en-GB" b="0" dirty="0"/>
          </a:p>
          <a:p>
            <a:pPr lvl="0"/>
            <a:r>
              <a:rPr lang="en-GB" b="0" dirty="0"/>
              <a:t>HEADING</a:t>
            </a:r>
            <a:endParaRPr lang="en-GB" dirty="0"/>
          </a:p>
        </p:txBody>
      </p:sp>
      <p:sp>
        <p:nvSpPr>
          <p:cNvPr id="57" name="Text Placeholder 11"/>
          <p:cNvSpPr>
            <a:spLocks noGrp="1"/>
          </p:cNvSpPr>
          <p:nvPr>
            <p:ph type="body" sz="quarter" idx="21" hasCustomPrompt="1"/>
          </p:nvPr>
        </p:nvSpPr>
        <p:spPr>
          <a:xfrm>
            <a:off x="586665" y="3263900"/>
            <a:ext cx="2016835" cy="669925"/>
          </a:xfrm>
          <a:prstGeom prst="rect">
            <a:avLst/>
          </a:prstGeom>
        </p:spPr>
        <p:txBody>
          <a:bodyPr/>
          <a:lstStyle>
            <a:lvl1pPr marL="0" indent="0" algn="ctr">
              <a:buNone/>
              <a:defRPr sz="2000" b="1" baseline="0">
                <a:solidFill>
                  <a:schemeClr val="tx1"/>
                </a:solidFill>
              </a:defRPr>
            </a:lvl1pPr>
          </a:lstStyle>
          <a:p>
            <a:pPr lvl="0"/>
            <a:r>
              <a:rPr lang="en-GB" b="0" dirty="0"/>
              <a:t>Row…</a:t>
            </a:r>
            <a:endParaRPr lang="en-GB" dirty="0"/>
          </a:p>
        </p:txBody>
      </p:sp>
      <p:sp>
        <p:nvSpPr>
          <p:cNvPr id="58" name="Text Placeholder 11"/>
          <p:cNvSpPr>
            <a:spLocks noGrp="1"/>
          </p:cNvSpPr>
          <p:nvPr>
            <p:ph type="body" sz="quarter" idx="22" hasCustomPrompt="1"/>
          </p:nvPr>
        </p:nvSpPr>
        <p:spPr>
          <a:xfrm>
            <a:off x="586664" y="3933825"/>
            <a:ext cx="2016835" cy="669925"/>
          </a:xfrm>
          <a:prstGeom prst="rect">
            <a:avLst/>
          </a:prstGeom>
        </p:spPr>
        <p:txBody>
          <a:bodyPr/>
          <a:lstStyle>
            <a:lvl1pPr marL="0" indent="0" algn="ctr">
              <a:buNone/>
              <a:defRPr sz="2000" b="1" baseline="0">
                <a:solidFill>
                  <a:schemeClr val="tx1"/>
                </a:solidFill>
              </a:defRPr>
            </a:lvl1pPr>
          </a:lstStyle>
          <a:p>
            <a:pPr lvl="0"/>
            <a:r>
              <a:rPr lang="en-GB" b="0" dirty="0"/>
              <a:t>Row…</a:t>
            </a:r>
            <a:endParaRPr lang="en-GB" dirty="0"/>
          </a:p>
        </p:txBody>
      </p:sp>
      <p:sp>
        <p:nvSpPr>
          <p:cNvPr id="59" name="Text Placeholder 11"/>
          <p:cNvSpPr>
            <a:spLocks noGrp="1"/>
          </p:cNvSpPr>
          <p:nvPr>
            <p:ph type="body" sz="quarter" idx="23" hasCustomPrompt="1"/>
          </p:nvPr>
        </p:nvSpPr>
        <p:spPr>
          <a:xfrm>
            <a:off x="586665" y="4647109"/>
            <a:ext cx="2016835" cy="669925"/>
          </a:xfrm>
          <a:prstGeom prst="rect">
            <a:avLst/>
          </a:prstGeom>
        </p:spPr>
        <p:txBody>
          <a:bodyPr/>
          <a:lstStyle>
            <a:lvl1pPr marL="0" indent="0" algn="ctr">
              <a:buNone/>
              <a:defRPr sz="2000" b="1" baseline="0">
                <a:solidFill>
                  <a:schemeClr val="tx1"/>
                </a:solidFill>
              </a:defRPr>
            </a:lvl1pPr>
          </a:lstStyle>
          <a:p>
            <a:pPr lvl="0"/>
            <a:r>
              <a:rPr lang="en-GB" b="0" dirty="0"/>
              <a:t>Row…</a:t>
            </a:r>
            <a:endParaRPr lang="en-GB" dirty="0"/>
          </a:p>
        </p:txBody>
      </p:sp>
      <p:sp>
        <p:nvSpPr>
          <p:cNvPr id="60" name="Text Placeholder 11"/>
          <p:cNvSpPr>
            <a:spLocks noGrp="1"/>
          </p:cNvSpPr>
          <p:nvPr>
            <p:ph type="body" sz="quarter" idx="24" hasCustomPrompt="1"/>
          </p:nvPr>
        </p:nvSpPr>
        <p:spPr>
          <a:xfrm>
            <a:off x="586665" y="5317034"/>
            <a:ext cx="2016835" cy="669925"/>
          </a:xfrm>
          <a:prstGeom prst="rect">
            <a:avLst/>
          </a:prstGeom>
        </p:spPr>
        <p:txBody>
          <a:bodyPr/>
          <a:lstStyle>
            <a:lvl1pPr marL="0" indent="0" algn="ctr">
              <a:buNone/>
              <a:defRPr sz="2000" b="1" baseline="0">
                <a:solidFill>
                  <a:schemeClr val="tx1"/>
                </a:solidFill>
              </a:defRPr>
            </a:lvl1pPr>
          </a:lstStyle>
          <a:p>
            <a:pPr lvl="0"/>
            <a:r>
              <a:rPr lang="en-GB" b="0" dirty="0"/>
              <a:t>Row…</a:t>
            </a:r>
            <a:endParaRPr lang="en-GB" dirty="0"/>
          </a:p>
        </p:txBody>
      </p:sp>
      <p:sp>
        <p:nvSpPr>
          <p:cNvPr id="61" name="Text Placeholder 11"/>
          <p:cNvSpPr>
            <a:spLocks noGrp="1"/>
          </p:cNvSpPr>
          <p:nvPr>
            <p:ph type="body" sz="quarter" idx="25" hasCustomPrompt="1"/>
          </p:nvPr>
        </p:nvSpPr>
        <p:spPr>
          <a:xfrm>
            <a:off x="2749084" y="2752725"/>
            <a:ext cx="1641942" cy="473075"/>
          </a:xfrm>
          <a:prstGeom prst="rect">
            <a:avLst/>
          </a:prstGeom>
        </p:spPr>
        <p:txBody>
          <a:bodyPr/>
          <a:lstStyle>
            <a:lvl1pPr marL="0" indent="0" algn="ctr">
              <a:buNone/>
              <a:defRPr sz="2000" b="1" baseline="0">
                <a:solidFill>
                  <a:schemeClr val="tx1"/>
                </a:solidFill>
              </a:defRPr>
            </a:lvl1pPr>
          </a:lstStyle>
          <a:p>
            <a:pPr lvl="0"/>
            <a:r>
              <a:rPr lang="en-GB" b="0" dirty="0"/>
              <a:t>Column…</a:t>
            </a:r>
            <a:endParaRPr lang="en-GB" dirty="0"/>
          </a:p>
        </p:txBody>
      </p:sp>
      <p:sp>
        <p:nvSpPr>
          <p:cNvPr id="62" name="Text Placeholder 11"/>
          <p:cNvSpPr>
            <a:spLocks noGrp="1"/>
          </p:cNvSpPr>
          <p:nvPr>
            <p:ph type="body" sz="quarter" idx="26" hasCustomPrompt="1"/>
          </p:nvPr>
        </p:nvSpPr>
        <p:spPr>
          <a:xfrm>
            <a:off x="4536610" y="2752725"/>
            <a:ext cx="1641942" cy="473075"/>
          </a:xfrm>
          <a:prstGeom prst="rect">
            <a:avLst/>
          </a:prstGeom>
        </p:spPr>
        <p:txBody>
          <a:bodyPr/>
          <a:lstStyle>
            <a:lvl1pPr marL="0" indent="0" algn="ctr">
              <a:buNone/>
              <a:defRPr sz="2000" b="1" baseline="0">
                <a:solidFill>
                  <a:schemeClr val="tx1"/>
                </a:solidFill>
              </a:defRPr>
            </a:lvl1pPr>
          </a:lstStyle>
          <a:p>
            <a:pPr lvl="0"/>
            <a:r>
              <a:rPr lang="en-GB" b="0" dirty="0"/>
              <a:t>Column…</a:t>
            </a:r>
            <a:endParaRPr lang="en-GB" dirty="0"/>
          </a:p>
        </p:txBody>
      </p:sp>
      <p:sp>
        <p:nvSpPr>
          <p:cNvPr id="63" name="Text Placeholder 11"/>
          <p:cNvSpPr>
            <a:spLocks noGrp="1"/>
          </p:cNvSpPr>
          <p:nvPr>
            <p:ph type="body" sz="quarter" idx="27" hasCustomPrompt="1"/>
          </p:nvPr>
        </p:nvSpPr>
        <p:spPr>
          <a:xfrm>
            <a:off x="6324136" y="2743972"/>
            <a:ext cx="1641942" cy="473075"/>
          </a:xfrm>
          <a:prstGeom prst="rect">
            <a:avLst/>
          </a:prstGeom>
        </p:spPr>
        <p:txBody>
          <a:bodyPr/>
          <a:lstStyle>
            <a:lvl1pPr marL="0" indent="0" algn="ctr">
              <a:buNone/>
              <a:defRPr sz="2000" b="1" baseline="0">
                <a:solidFill>
                  <a:schemeClr val="tx1"/>
                </a:solidFill>
              </a:defRPr>
            </a:lvl1pPr>
          </a:lstStyle>
          <a:p>
            <a:pPr lvl="0"/>
            <a:r>
              <a:rPr lang="en-GB" b="0" dirty="0"/>
              <a:t>Column…</a:t>
            </a:r>
            <a:endParaRPr lang="en-GB" dirty="0"/>
          </a:p>
        </p:txBody>
      </p:sp>
      <p:sp>
        <p:nvSpPr>
          <p:cNvPr id="64" name="Text Placeholder 11"/>
          <p:cNvSpPr>
            <a:spLocks noGrp="1"/>
          </p:cNvSpPr>
          <p:nvPr>
            <p:ph type="body" sz="quarter" idx="28" hasCustomPrompt="1"/>
          </p:nvPr>
        </p:nvSpPr>
        <p:spPr>
          <a:xfrm>
            <a:off x="8127437" y="2752725"/>
            <a:ext cx="1641942" cy="473075"/>
          </a:xfrm>
          <a:prstGeom prst="rect">
            <a:avLst/>
          </a:prstGeom>
        </p:spPr>
        <p:txBody>
          <a:bodyPr/>
          <a:lstStyle>
            <a:lvl1pPr marL="0" indent="0" algn="ctr">
              <a:buNone/>
              <a:defRPr sz="2000" b="1" baseline="0">
                <a:solidFill>
                  <a:schemeClr val="tx1"/>
                </a:solidFill>
              </a:defRPr>
            </a:lvl1pPr>
          </a:lstStyle>
          <a:p>
            <a:pPr lvl="0"/>
            <a:r>
              <a:rPr lang="en-GB" b="0" dirty="0"/>
              <a:t>Column…</a:t>
            </a:r>
            <a:endParaRPr lang="en-GB" dirty="0"/>
          </a:p>
        </p:txBody>
      </p:sp>
      <p:sp>
        <p:nvSpPr>
          <p:cNvPr id="65" name="Text Placeholder 11"/>
          <p:cNvSpPr>
            <a:spLocks noGrp="1"/>
          </p:cNvSpPr>
          <p:nvPr>
            <p:ph type="body" sz="quarter" idx="29" hasCustomPrompt="1"/>
          </p:nvPr>
        </p:nvSpPr>
        <p:spPr>
          <a:xfrm>
            <a:off x="9930738" y="2752725"/>
            <a:ext cx="1641942" cy="473075"/>
          </a:xfrm>
          <a:prstGeom prst="rect">
            <a:avLst/>
          </a:prstGeom>
        </p:spPr>
        <p:txBody>
          <a:bodyPr/>
          <a:lstStyle>
            <a:lvl1pPr marL="0" indent="0" algn="ctr">
              <a:buNone/>
              <a:defRPr sz="2000" b="1" baseline="0">
                <a:solidFill>
                  <a:schemeClr val="tx1"/>
                </a:solidFill>
              </a:defRPr>
            </a:lvl1pPr>
          </a:lstStyle>
          <a:p>
            <a:pPr lvl="0"/>
            <a:r>
              <a:rPr lang="en-GB" b="0" dirty="0"/>
              <a:t>Column…</a:t>
            </a:r>
            <a:endParaRPr lang="en-GB" dirty="0"/>
          </a:p>
        </p:txBody>
      </p:sp>
    </p:spTree>
    <p:extLst>
      <p:ext uri="{BB962C8B-B14F-4D97-AF65-F5344CB8AC3E}">
        <p14:creationId xmlns:p14="http://schemas.microsoft.com/office/powerpoint/2010/main" val="699489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7" name="Rectangle 6"/>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3"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6750" y="2682896"/>
            <a:ext cx="10850730" cy="1878732"/>
          </a:xfrm>
          <a:prstGeom prst="rect">
            <a:avLst/>
          </a:prstGeom>
        </p:spPr>
      </p:pic>
      <p:sp>
        <p:nvSpPr>
          <p:cNvPr id="49" name="Text Placeholder 11"/>
          <p:cNvSpPr>
            <a:spLocks noGrp="1"/>
          </p:cNvSpPr>
          <p:nvPr>
            <p:ph type="body" sz="quarter" idx="25" hasCustomPrompt="1"/>
          </p:nvPr>
        </p:nvSpPr>
        <p:spPr>
          <a:xfrm>
            <a:off x="666749" y="4561628"/>
            <a:ext cx="1807509" cy="1609876"/>
          </a:xfrm>
          <a:prstGeom prst="rect">
            <a:avLst/>
          </a:prstGeom>
        </p:spPr>
        <p:txBody>
          <a:bodyPr/>
          <a:lstStyle>
            <a:lvl1pPr marL="0" indent="0" algn="ctr">
              <a:buNone/>
              <a:defRPr sz="1800" b="1" baseline="0">
                <a:solidFill>
                  <a:schemeClr val="tx1"/>
                </a:solidFill>
              </a:defRPr>
            </a:lvl1pPr>
          </a:lstStyle>
          <a:p>
            <a:pPr lvl="0"/>
            <a:r>
              <a:rPr lang="en-GB" b="0" dirty="0"/>
              <a:t>Stage 1</a:t>
            </a:r>
          </a:p>
          <a:p>
            <a:pPr lvl="0"/>
            <a:r>
              <a:rPr lang="en-GB" b="0" dirty="0"/>
              <a:t>…</a:t>
            </a:r>
          </a:p>
          <a:p>
            <a:pPr lvl="0"/>
            <a:endParaRPr lang="en-GB" dirty="0"/>
          </a:p>
        </p:txBody>
      </p:sp>
      <p:sp>
        <p:nvSpPr>
          <p:cNvPr id="50" name="Text Placeholder 11"/>
          <p:cNvSpPr>
            <a:spLocks noGrp="1"/>
          </p:cNvSpPr>
          <p:nvPr>
            <p:ph type="body" sz="quarter" idx="26" hasCustomPrompt="1"/>
          </p:nvPr>
        </p:nvSpPr>
        <p:spPr>
          <a:xfrm>
            <a:off x="2511159" y="1325365"/>
            <a:ext cx="1807509" cy="1609876"/>
          </a:xfrm>
          <a:prstGeom prst="rect">
            <a:avLst/>
          </a:prstGeom>
        </p:spPr>
        <p:txBody>
          <a:bodyPr/>
          <a:lstStyle>
            <a:lvl1pPr marL="0" indent="0" algn="ctr">
              <a:buNone/>
              <a:defRPr sz="1800" b="1" baseline="0">
                <a:solidFill>
                  <a:schemeClr val="tx1"/>
                </a:solidFill>
              </a:defRPr>
            </a:lvl1pPr>
          </a:lstStyle>
          <a:p>
            <a:pPr lvl="0"/>
            <a:r>
              <a:rPr lang="en-GB" b="0" dirty="0"/>
              <a:t>Stage 2</a:t>
            </a:r>
          </a:p>
          <a:p>
            <a:pPr lvl="0"/>
            <a:r>
              <a:rPr lang="en-GB" b="0" dirty="0"/>
              <a:t>…</a:t>
            </a:r>
          </a:p>
          <a:p>
            <a:pPr lvl="0"/>
            <a:endParaRPr lang="en-GB" dirty="0"/>
          </a:p>
        </p:txBody>
      </p:sp>
      <p:sp>
        <p:nvSpPr>
          <p:cNvPr id="51" name="Text Placeholder 11"/>
          <p:cNvSpPr>
            <a:spLocks noGrp="1"/>
          </p:cNvSpPr>
          <p:nvPr>
            <p:ph type="body" sz="quarter" idx="27" hasCustomPrompt="1"/>
          </p:nvPr>
        </p:nvSpPr>
        <p:spPr>
          <a:xfrm>
            <a:off x="4284605" y="4561628"/>
            <a:ext cx="1807509" cy="1609876"/>
          </a:xfrm>
          <a:prstGeom prst="rect">
            <a:avLst/>
          </a:prstGeom>
        </p:spPr>
        <p:txBody>
          <a:bodyPr/>
          <a:lstStyle>
            <a:lvl1pPr marL="0" indent="0" algn="ctr">
              <a:buNone/>
              <a:defRPr sz="1800" b="1" baseline="0">
                <a:solidFill>
                  <a:schemeClr val="tx1"/>
                </a:solidFill>
              </a:defRPr>
            </a:lvl1pPr>
          </a:lstStyle>
          <a:p>
            <a:pPr lvl="0"/>
            <a:r>
              <a:rPr lang="en-GB" b="0" dirty="0"/>
              <a:t>Stage 3</a:t>
            </a:r>
          </a:p>
          <a:p>
            <a:pPr lvl="0"/>
            <a:r>
              <a:rPr lang="en-GB" b="0" dirty="0"/>
              <a:t>…</a:t>
            </a:r>
          </a:p>
          <a:p>
            <a:pPr lvl="0"/>
            <a:endParaRPr lang="en-GB" dirty="0"/>
          </a:p>
        </p:txBody>
      </p:sp>
      <p:sp>
        <p:nvSpPr>
          <p:cNvPr id="52" name="Text Placeholder 11"/>
          <p:cNvSpPr>
            <a:spLocks noGrp="1"/>
          </p:cNvSpPr>
          <p:nvPr>
            <p:ph type="body" sz="quarter" idx="28" hasCustomPrompt="1"/>
          </p:nvPr>
        </p:nvSpPr>
        <p:spPr>
          <a:xfrm>
            <a:off x="6092114" y="1325365"/>
            <a:ext cx="1807509" cy="1609876"/>
          </a:xfrm>
          <a:prstGeom prst="rect">
            <a:avLst/>
          </a:prstGeom>
        </p:spPr>
        <p:txBody>
          <a:bodyPr/>
          <a:lstStyle>
            <a:lvl1pPr marL="0" indent="0" algn="ctr">
              <a:buNone/>
              <a:defRPr sz="1800" b="1" baseline="0">
                <a:solidFill>
                  <a:schemeClr val="tx1"/>
                </a:solidFill>
              </a:defRPr>
            </a:lvl1pPr>
          </a:lstStyle>
          <a:p>
            <a:pPr lvl="0"/>
            <a:r>
              <a:rPr lang="en-GB" b="0" dirty="0"/>
              <a:t>Stage 4</a:t>
            </a:r>
          </a:p>
          <a:p>
            <a:pPr lvl="0"/>
            <a:r>
              <a:rPr lang="en-GB" b="0" dirty="0"/>
              <a:t>…</a:t>
            </a:r>
          </a:p>
          <a:p>
            <a:pPr lvl="0"/>
            <a:endParaRPr lang="en-GB" dirty="0"/>
          </a:p>
        </p:txBody>
      </p:sp>
      <p:sp>
        <p:nvSpPr>
          <p:cNvPr id="53" name="Text Placeholder 11"/>
          <p:cNvSpPr>
            <a:spLocks noGrp="1"/>
          </p:cNvSpPr>
          <p:nvPr>
            <p:ph type="body" sz="quarter" idx="29" hasCustomPrompt="1"/>
          </p:nvPr>
        </p:nvSpPr>
        <p:spPr>
          <a:xfrm>
            <a:off x="7899623" y="4561628"/>
            <a:ext cx="1807509" cy="1609876"/>
          </a:xfrm>
          <a:prstGeom prst="rect">
            <a:avLst/>
          </a:prstGeom>
        </p:spPr>
        <p:txBody>
          <a:bodyPr/>
          <a:lstStyle>
            <a:lvl1pPr marL="0" indent="0" algn="ctr">
              <a:buNone/>
              <a:defRPr sz="1800" b="1" baseline="0">
                <a:solidFill>
                  <a:schemeClr val="tx1"/>
                </a:solidFill>
              </a:defRPr>
            </a:lvl1pPr>
          </a:lstStyle>
          <a:p>
            <a:pPr lvl="0"/>
            <a:r>
              <a:rPr lang="en-GB" b="0" dirty="0"/>
              <a:t>Stage 5</a:t>
            </a:r>
          </a:p>
          <a:p>
            <a:pPr lvl="0"/>
            <a:r>
              <a:rPr lang="en-GB" b="0" dirty="0"/>
              <a:t>…</a:t>
            </a:r>
          </a:p>
          <a:p>
            <a:pPr lvl="0"/>
            <a:endParaRPr lang="en-GB" dirty="0"/>
          </a:p>
        </p:txBody>
      </p:sp>
      <p:sp>
        <p:nvSpPr>
          <p:cNvPr id="54" name="Text Placeholder 11"/>
          <p:cNvSpPr>
            <a:spLocks noGrp="1"/>
          </p:cNvSpPr>
          <p:nvPr>
            <p:ph type="body" sz="quarter" idx="30" hasCustomPrompt="1"/>
          </p:nvPr>
        </p:nvSpPr>
        <p:spPr>
          <a:xfrm>
            <a:off x="9709971" y="1325365"/>
            <a:ext cx="1807509" cy="1609876"/>
          </a:xfrm>
          <a:prstGeom prst="rect">
            <a:avLst/>
          </a:prstGeom>
        </p:spPr>
        <p:txBody>
          <a:bodyPr/>
          <a:lstStyle>
            <a:lvl1pPr marL="0" indent="0" algn="ctr">
              <a:buNone/>
              <a:defRPr sz="1800" b="1" baseline="0">
                <a:solidFill>
                  <a:schemeClr val="tx1"/>
                </a:solidFill>
              </a:defRPr>
            </a:lvl1pPr>
          </a:lstStyle>
          <a:p>
            <a:pPr lvl="0"/>
            <a:r>
              <a:rPr lang="en-GB" b="0" dirty="0"/>
              <a:t>Stage 6</a:t>
            </a:r>
          </a:p>
          <a:p>
            <a:pPr lvl="0"/>
            <a:r>
              <a:rPr lang="en-GB" b="0" dirty="0"/>
              <a:t>…</a:t>
            </a:r>
          </a:p>
          <a:p>
            <a:pPr lvl="0"/>
            <a:endParaRPr lang="en-GB" dirty="0"/>
          </a:p>
        </p:txBody>
      </p:sp>
    </p:spTree>
    <p:extLst>
      <p:ext uri="{BB962C8B-B14F-4D97-AF65-F5344CB8AC3E}">
        <p14:creationId xmlns:p14="http://schemas.microsoft.com/office/powerpoint/2010/main" val="2290995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7" name="Rectangle 6"/>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3"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4426" y="2634163"/>
            <a:ext cx="11192555" cy="1194887"/>
          </a:xfrm>
          <a:prstGeom prst="rect">
            <a:avLst/>
          </a:prstGeom>
        </p:spPr>
      </p:pic>
      <p:sp>
        <p:nvSpPr>
          <p:cNvPr id="17" name="Picture Placeholder 50"/>
          <p:cNvSpPr>
            <a:spLocks noGrp="1"/>
          </p:cNvSpPr>
          <p:nvPr>
            <p:ph type="pic" sz="quarter" idx="14"/>
          </p:nvPr>
        </p:nvSpPr>
        <p:spPr>
          <a:xfrm>
            <a:off x="882127" y="2880768"/>
            <a:ext cx="1430767" cy="701675"/>
          </a:xfrm>
          <a:prstGeom prst="rect">
            <a:avLst/>
          </a:prstGeom>
        </p:spPr>
        <p:txBody>
          <a:bodyPr/>
          <a:lstStyle>
            <a:lvl1pPr marL="0" indent="0" algn="ctr">
              <a:buNone/>
              <a:defRPr/>
            </a:lvl1pPr>
          </a:lstStyle>
          <a:p>
            <a:endParaRPr lang="en-GB" dirty="0"/>
          </a:p>
        </p:txBody>
      </p:sp>
      <p:sp>
        <p:nvSpPr>
          <p:cNvPr id="18" name="Picture Placeholder 50"/>
          <p:cNvSpPr>
            <a:spLocks noGrp="1"/>
          </p:cNvSpPr>
          <p:nvPr>
            <p:ph type="pic" sz="quarter" idx="15"/>
          </p:nvPr>
        </p:nvSpPr>
        <p:spPr>
          <a:xfrm>
            <a:off x="3153784" y="2880768"/>
            <a:ext cx="1430767" cy="701675"/>
          </a:xfrm>
          <a:prstGeom prst="rect">
            <a:avLst/>
          </a:prstGeom>
        </p:spPr>
        <p:txBody>
          <a:bodyPr/>
          <a:lstStyle>
            <a:lvl1pPr marL="0" indent="0" algn="ctr">
              <a:buNone/>
              <a:defRPr/>
            </a:lvl1pPr>
          </a:lstStyle>
          <a:p>
            <a:endParaRPr lang="en-GB" dirty="0"/>
          </a:p>
        </p:txBody>
      </p:sp>
      <p:sp>
        <p:nvSpPr>
          <p:cNvPr id="19" name="Picture Placeholder 50"/>
          <p:cNvSpPr>
            <a:spLocks noGrp="1"/>
          </p:cNvSpPr>
          <p:nvPr>
            <p:ph type="pic" sz="quarter" idx="16"/>
          </p:nvPr>
        </p:nvSpPr>
        <p:spPr>
          <a:xfrm>
            <a:off x="5436199" y="2880768"/>
            <a:ext cx="1430767" cy="701675"/>
          </a:xfrm>
          <a:prstGeom prst="rect">
            <a:avLst/>
          </a:prstGeom>
        </p:spPr>
        <p:txBody>
          <a:bodyPr/>
          <a:lstStyle>
            <a:lvl1pPr marL="0" indent="0" algn="ctr">
              <a:buNone/>
              <a:defRPr/>
            </a:lvl1pPr>
          </a:lstStyle>
          <a:p>
            <a:endParaRPr lang="en-GB" dirty="0"/>
          </a:p>
        </p:txBody>
      </p:sp>
      <p:sp>
        <p:nvSpPr>
          <p:cNvPr id="20" name="Picture Placeholder 50"/>
          <p:cNvSpPr>
            <a:spLocks noGrp="1"/>
          </p:cNvSpPr>
          <p:nvPr>
            <p:ph type="pic" sz="quarter" idx="17"/>
          </p:nvPr>
        </p:nvSpPr>
        <p:spPr>
          <a:xfrm>
            <a:off x="7744008" y="2880767"/>
            <a:ext cx="1430767" cy="701675"/>
          </a:xfrm>
          <a:prstGeom prst="rect">
            <a:avLst/>
          </a:prstGeom>
        </p:spPr>
        <p:txBody>
          <a:bodyPr/>
          <a:lstStyle>
            <a:lvl1pPr marL="0" indent="0" algn="ctr">
              <a:buNone/>
              <a:defRPr/>
            </a:lvl1pPr>
          </a:lstStyle>
          <a:p>
            <a:endParaRPr lang="en-GB" dirty="0"/>
          </a:p>
        </p:txBody>
      </p:sp>
      <p:sp>
        <p:nvSpPr>
          <p:cNvPr id="21" name="Picture Placeholder 50"/>
          <p:cNvSpPr>
            <a:spLocks noGrp="1"/>
          </p:cNvSpPr>
          <p:nvPr>
            <p:ph type="pic" sz="quarter" idx="18"/>
          </p:nvPr>
        </p:nvSpPr>
        <p:spPr>
          <a:xfrm>
            <a:off x="10008564" y="2880767"/>
            <a:ext cx="1430767" cy="701675"/>
          </a:xfrm>
          <a:prstGeom prst="rect">
            <a:avLst/>
          </a:prstGeom>
        </p:spPr>
        <p:txBody>
          <a:bodyPr/>
          <a:lstStyle>
            <a:lvl1pPr marL="0" indent="0" algn="ctr">
              <a:buNone/>
              <a:defRPr/>
            </a:lvl1pPr>
          </a:lstStyle>
          <a:p>
            <a:endParaRPr lang="en-GB" dirty="0"/>
          </a:p>
        </p:txBody>
      </p:sp>
      <p:sp>
        <p:nvSpPr>
          <p:cNvPr id="22" name="Text Placeholder 11"/>
          <p:cNvSpPr>
            <a:spLocks noGrp="1"/>
          </p:cNvSpPr>
          <p:nvPr>
            <p:ph type="body" sz="quarter" idx="25" hasCustomPrompt="1"/>
          </p:nvPr>
        </p:nvSpPr>
        <p:spPr>
          <a:xfrm>
            <a:off x="494426" y="1791115"/>
            <a:ext cx="1807509" cy="767918"/>
          </a:xfrm>
          <a:prstGeom prst="rect">
            <a:avLst/>
          </a:prstGeom>
        </p:spPr>
        <p:txBody>
          <a:bodyPr/>
          <a:lstStyle>
            <a:lvl1pPr marL="0" indent="0" algn="ctr">
              <a:buNone/>
              <a:defRPr sz="1800" b="1" baseline="0">
                <a:solidFill>
                  <a:schemeClr val="tx1"/>
                </a:solidFill>
              </a:defRPr>
            </a:lvl1pPr>
          </a:lstStyle>
          <a:p>
            <a:pPr lvl="0"/>
            <a:r>
              <a:rPr lang="en-GB" b="0" dirty="0"/>
              <a:t>1 - …</a:t>
            </a:r>
          </a:p>
          <a:p>
            <a:pPr lvl="0"/>
            <a:endParaRPr lang="en-GB" dirty="0"/>
          </a:p>
        </p:txBody>
      </p:sp>
      <p:sp>
        <p:nvSpPr>
          <p:cNvPr id="23" name="Text Placeholder 11"/>
          <p:cNvSpPr>
            <a:spLocks noGrp="1"/>
          </p:cNvSpPr>
          <p:nvPr>
            <p:ph type="body" sz="quarter" idx="26" hasCustomPrompt="1"/>
          </p:nvPr>
        </p:nvSpPr>
        <p:spPr>
          <a:xfrm>
            <a:off x="2777042" y="1791115"/>
            <a:ext cx="1807509" cy="767918"/>
          </a:xfrm>
          <a:prstGeom prst="rect">
            <a:avLst/>
          </a:prstGeom>
        </p:spPr>
        <p:txBody>
          <a:bodyPr/>
          <a:lstStyle>
            <a:lvl1pPr marL="0" indent="0" algn="ctr">
              <a:buNone/>
              <a:defRPr sz="1800" b="1" baseline="0">
                <a:solidFill>
                  <a:schemeClr val="tx1"/>
                </a:solidFill>
              </a:defRPr>
            </a:lvl1pPr>
          </a:lstStyle>
          <a:p>
            <a:pPr lvl="0"/>
            <a:r>
              <a:rPr lang="en-GB" b="0" dirty="0"/>
              <a:t>2 - …</a:t>
            </a:r>
          </a:p>
          <a:p>
            <a:pPr lvl="0"/>
            <a:endParaRPr lang="en-GB" dirty="0"/>
          </a:p>
        </p:txBody>
      </p:sp>
      <p:sp>
        <p:nvSpPr>
          <p:cNvPr id="24" name="Text Placeholder 11"/>
          <p:cNvSpPr>
            <a:spLocks noGrp="1"/>
          </p:cNvSpPr>
          <p:nvPr>
            <p:ph type="body" sz="quarter" idx="27" hasCustomPrompt="1"/>
          </p:nvPr>
        </p:nvSpPr>
        <p:spPr>
          <a:xfrm>
            <a:off x="5059658" y="1791115"/>
            <a:ext cx="1807509" cy="767918"/>
          </a:xfrm>
          <a:prstGeom prst="rect">
            <a:avLst/>
          </a:prstGeom>
        </p:spPr>
        <p:txBody>
          <a:bodyPr/>
          <a:lstStyle>
            <a:lvl1pPr marL="0" indent="0" algn="ctr">
              <a:buNone/>
              <a:defRPr sz="1800" b="1" baseline="0">
                <a:solidFill>
                  <a:schemeClr val="tx1"/>
                </a:solidFill>
              </a:defRPr>
            </a:lvl1pPr>
          </a:lstStyle>
          <a:p>
            <a:pPr lvl="0"/>
            <a:r>
              <a:rPr lang="en-GB" b="0" dirty="0"/>
              <a:t>3 - …</a:t>
            </a:r>
          </a:p>
          <a:p>
            <a:pPr lvl="0"/>
            <a:endParaRPr lang="en-GB" dirty="0"/>
          </a:p>
        </p:txBody>
      </p:sp>
      <p:sp>
        <p:nvSpPr>
          <p:cNvPr id="25" name="Text Placeholder 11"/>
          <p:cNvSpPr>
            <a:spLocks noGrp="1"/>
          </p:cNvSpPr>
          <p:nvPr>
            <p:ph type="body" sz="quarter" idx="28" hasCustomPrompt="1"/>
          </p:nvPr>
        </p:nvSpPr>
        <p:spPr>
          <a:xfrm>
            <a:off x="7367266" y="1791115"/>
            <a:ext cx="1807509" cy="767918"/>
          </a:xfrm>
          <a:prstGeom prst="rect">
            <a:avLst/>
          </a:prstGeom>
        </p:spPr>
        <p:txBody>
          <a:bodyPr/>
          <a:lstStyle>
            <a:lvl1pPr marL="0" indent="0" algn="ctr">
              <a:buNone/>
              <a:defRPr sz="1800" b="1" baseline="0">
                <a:solidFill>
                  <a:schemeClr val="tx1"/>
                </a:solidFill>
              </a:defRPr>
            </a:lvl1pPr>
          </a:lstStyle>
          <a:p>
            <a:pPr lvl="0"/>
            <a:r>
              <a:rPr lang="en-GB" b="0" dirty="0"/>
              <a:t>4 - …</a:t>
            </a:r>
          </a:p>
          <a:p>
            <a:pPr lvl="0"/>
            <a:endParaRPr lang="en-GB" dirty="0"/>
          </a:p>
        </p:txBody>
      </p:sp>
      <p:sp>
        <p:nvSpPr>
          <p:cNvPr id="26" name="Text Placeholder 11"/>
          <p:cNvSpPr>
            <a:spLocks noGrp="1"/>
          </p:cNvSpPr>
          <p:nvPr>
            <p:ph type="body" sz="quarter" idx="29" hasCustomPrompt="1"/>
          </p:nvPr>
        </p:nvSpPr>
        <p:spPr>
          <a:xfrm>
            <a:off x="9631822" y="1787679"/>
            <a:ext cx="1807509" cy="767918"/>
          </a:xfrm>
          <a:prstGeom prst="rect">
            <a:avLst/>
          </a:prstGeom>
        </p:spPr>
        <p:txBody>
          <a:bodyPr/>
          <a:lstStyle>
            <a:lvl1pPr marL="0" indent="0" algn="ctr">
              <a:buNone/>
              <a:defRPr sz="1800" b="1" baseline="0">
                <a:solidFill>
                  <a:schemeClr val="tx1"/>
                </a:solidFill>
              </a:defRPr>
            </a:lvl1pPr>
          </a:lstStyle>
          <a:p>
            <a:pPr lvl="0"/>
            <a:r>
              <a:rPr lang="en-GB" b="0" dirty="0"/>
              <a:t>5 - …</a:t>
            </a:r>
          </a:p>
          <a:p>
            <a:pPr lvl="0"/>
            <a:endParaRPr lang="en-GB" dirty="0"/>
          </a:p>
        </p:txBody>
      </p:sp>
      <p:sp>
        <p:nvSpPr>
          <p:cNvPr id="27" name="Text Placeholder 11"/>
          <p:cNvSpPr>
            <a:spLocks noGrp="1"/>
          </p:cNvSpPr>
          <p:nvPr>
            <p:ph type="body" sz="quarter" idx="30" hasCustomPrompt="1"/>
          </p:nvPr>
        </p:nvSpPr>
        <p:spPr>
          <a:xfrm>
            <a:off x="505385" y="4183314"/>
            <a:ext cx="1807509" cy="1862483"/>
          </a:xfrm>
          <a:prstGeom prst="rect">
            <a:avLst/>
          </a:prstGeom>
        </p:spPr>
        <p:txBody>
          <a:bodyPr/>
          <a:lstStyle>
            <a:lvl1pPr marL="0" indent="0" algn="ctr">
              <a:buNone/>
              <a:defRPr sz="1800" b="1" baseline="0">
                <a:solidFill>
                  <a:schemeClr val="tx1"/>
                </a:solidFill>
              </a:defRPr>
            </a:lvl1pPr>
          </a:lstStyle>
          <a:p>
            <a:pPr lvl="0"/>
            <a:r>
              <a:rPr lang="en-GB" b="0" dirty="0"/>
              <a:t>Insert text here</a:t>
            </a:r>
          </a:p>
          <a:p>
            <a:pPr lvl="0"/>
            <a:endParaRPr lang="en-GB" dirty="0"/>
          </a:p>
        </p:txBody>
      </p:sp>
      <p:sp>
        <p:nvSpPr>
          <p:cNvPr id="28" name="Text Placeholder 11"/>
          <p:cNvSpPr>
            <a:spLocks noGrp="1"/>
          </p:cNvSpPr>
          <p:nvPr>
            <p:ph type="body" sz="quarter" idx="31" hasCustomPrompt="1"/>
          </p:nvPr>
        </p:nvSpPr>
        <p:spPr>
          <a:xfrm>
            <a:off x="2777041" y="4183314"/>
            <a:ext cx="1807509" cy="1862483"/>
          </a:xfrm>
          <a:prstGeom prst="rect">
            <a:avLst/>
          </a:prstGeom>
        </p:spPr>
        <p:txBody>
          <a:bodyPr/>
          <a:lstStyle>
            <a:lvl1pPr marL="0" indent="0" algn="ctr">
              <a:buNone/>
              <a:defRPr sz="1800" b="1" baseline="0">
                <a:solidFill>
                  <a:schemeClr val="tx1"/>
                </a:solidFill>
              </a:defRPr>
            </a:lvl1pPr>
          </a:lstStyle>
          <a:p>
            <a:pPr lvl="0"/>
            <a:r>
              <a:rPr lang="en-GB" b="0" dirty="0"/>
              <a:t>Insert text here</a:t>
            </a:r>
          </a:p>
          <a:p>
            <a:pPr lvl="0"/>
            <a:endParaRPr lang="en-GB" dirty="0"/>
          </a:p>
        </p:txBody>
      </p:sp>
      <p:sp>
        <p:nvSpPr>
          <p:cNvPr id="29" name="Text Placeholder 11"/>
          <p:cNvSpPr>
            <a:spLocks noGrp="1"/>
          </p:cNvSpPr>
          <p:nvPr>
            <p:ph type="body" sz="quarter" idx="32" hasCustomPrompt="1"/>
          </p:nvPr>
        </p:nvSpPr>
        <p:spPr>
          <a:xfrm>
            <a:off x="5059658" y="4183313"/>
            <a:ext cx="1807509" cy="1862483"/>
          </a:xfrm>
          <a:prstGeom prst="rect">
            <a:avLst/>
          </a:prstGeom>
        </p:spPr>
        <p:txBody>
          <a:bodyPr/>
          <a:lstStyle>
            <a:lvl1pPr marL="0" indent="0" algn="ctr">
              <a:buNone/>
              <a:defRPr sz="1800" b="1" baseline="0">
                <a:solidFill>
                  <a:schemeClr val="tx1"/>
                </a:solidFill>
              </a:defRPr>
            </a:lvl1pPr>
          </a:lstStyle>
          <a:p>
            <a:pPr lvl="0"/>
            <a:r>
              <a:rPr lang="en-GB" b="0" dirty="0"/>
              <a:t>Insert text here</a:t>
            </a:r>
          </a:p>
          <a:p>
            <a:pPr lvl="0"/>
            <a:endParaRPr lang="en-GB" dirty="0"/>
          </a:p>
        </p:txBody>
      </p:sp>
      <p:sp>
        <p:nvSpPr>
          <p:cNvPr id="30" name="Text Placeholder 11"/>
          <p:cNvSpPr>
            <a:spLocks noGrp="1"/>
          </p:cNvSpPr>
          <p:nvPr>
            <p:ph type="body" sz="quarter" idx="33" hasCustomPrompt="1"/>
          </p:nvPr>
        </p:nvSpPr>
        <p:spPr>
          <a:xfrm>
            <a:off x="7367266" y="4183313"/>
            <a:ext cx="1807509" cy="1862483"/>
          </a:xfrm>
          <a:prstGeom prst="rect">
            <a:avLst/>
          </a:prstGeom>
        </p:spPr>
        <p:txBody>
          <a:bodyPr/>
          <a:lstStyle>
            <a:lvl1pPr marL="0" indent="0" algn="ctr">
              <a:buNone/>
              <a:defRPr sz="1800" b="1" baseline="0">
                <a:solidFill>
                  <a:schemeClr val="tx1"/>
                </a:solidFill>
              </a:defRPr>
            </a:lvl1pPr>
          </a:lstStyle>
          <a:p>
            <a:pPr lvl="0"/>
            <a:r>
              <a:rPr lang="en-GB" b="0" dirty="0"/>
              <a:t>Insert text here</a:t>
            </a:r>
          </a:p>
          <a:p>
            <a:pPr lvl="0"/>
            <a:endParaRPr lang="en-GB" dirty="0"/>
          </a:p>
        </p:txBody>
      </p:sp>
      <p:sp>
        <p:nvSpPr>
          <p:cNvPr id="31" name="Text Placeholder 11"/>
          <p:cNvSpPr>
            <a:spLocks noGrp="1"/>
          </p:cNvSpPr>
          <p:nvPr>
            <p:ph type="body" sz="quarter" idx="34" hasCustomPrompt="1"/>
          </p:nvPr>
        </p:nvSpPr>
        <p:spPr>
          <a:xfrm>
            <a:off x="9631821" y="4183312"/>
            <a:ext cx="1807509" cy="1862483"/>
          </a:xfrm>
          <a:prstGeom prst="rect">
            <a:avLst/>
          </a:prstGeom>
        </p:spPr>
        <p:txBody>
          <a:bodyPr/>
          <a:lstStyle>
            <a:lvl1pPr marL="0" indent="0" algn="ctr">
              <a:buNone/>
              <a:defRPr sz="1800" b="1" baseline="0">
                <a:solidFill>
                  <a:schemeClr val="tx1"/>
                </a:solidFill>
              </a:defRPr>
            </a:lvl1pPr>
          </a:lstStyle>
          <a:p>
            <a:pPr lvl="0"/>
            <a:r>
              <a:rPr lang="en-GB" b="0" dirty="0"/>
              <a:t>Insert text here</a:t>
            </a:r>
          </a:p>
          <a:p>
            <a:pPr lvl="0"/>
            <a:endParaRPr lang="en-GB" dirty="0"/>
          </a:p>
        </p:txBody>
      </p:sp>
    </p:spTree>
    <p:extLst>
      <p:ext uri="{BB962C8B-B14F-4D97-AF65-F5344CB8AC3E}">
        <p14:creationId xmlns:p14="http://schemas.microsoft.com/office/powerpoint/2010/main" val="298947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615783" y="2777622"/>
            <a:ext cx="7287249" cy="740019"/>
          </a:xfrm>
          <a:prstGeom prst="rect">
            <a:avLst/>
          </a:prstGeom>
        </p:spPr>
        <p:txBody>
          <a:bodyPr>
            <a:normAutofit/>
          </a:bodyPr>
          <a:lstStyle>
            <a:lvl1pPr marL="0" indent="0" algn="ctr">
              <a:buNone/>
              <a:defRPr sz="4800" b="1" baseline="0">
                <a:solidFill>
                  <a:schemeClr val="bg1"/>
                </a:solidFill>
              </a:defRPr>
            </a:lvl1pPr>
          </a:lstStyle>
          <a:p>
            <a:pPr lvl="0"/>
            <a:r>
              <a:rPr lang="en-GB" dirty="0"/>
              <a:t>THANK YOU</a:t>
            </a:r>
          </a:p>
        </p:txBody>
      </p:sp>
    </p:spTree>
    <p:extLst>
      <p:ext uri="{BB962C8B-B14F-4D97-AF65-F5344CB8AC3E}">
        <p14:creationId xmlns:p14="http://schemas.microsoft.com/office/powerpoint/2010/main" val="1103070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ve box plus text">
    <p:spTree>
      <p:nvGrpSpPr>
        <p:cNvPr id="1" name=""/>
        <p:cNvGrpSpPr/>
        <p:nvPr/>
      </p:nvGrpSpPr>
      <p:grpSpPr>
        <a:xfrm>
          <a:off x="0" y="0"/>
          <a:ext cx="0" cy="0"/>
          <a:chOff x="0" y="0"/>
          <a:chExt cx="0" cy="0"/>
        </a:xfrm>
      </p:grpSpPr>
      <p:sp>
        <p:nvSpPr>
          <p:cNvPr id="7" name="Rectangle 6"/>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3"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9475" y="1469676"/>
            <a:ext cx="6049985" cy="4693364"/>
          </a:xfrm>
          <a:prstGeom prst="rect">
            <a:avLst/>
          </a:prstGeom>
        </p:spPr>
      </p:pic>
      <p:sp>
        <p:nvSpPr>
          <p:cNvPr id="88" name="Text Placeholder 11"/>
          <p:cNvSpPr>
            <a:spLocks noGrp="1"/>
          </p:cNvSpPr>
          <p:nvPr>
            <p:ph type="body" sz="quarter" idx="15" hasCustomPrompt="1"/>
          </p:nvPr>
        </p:nvSpPr>
        <p:spPr>
          <a:xfrm>
            <a:off x="1526131" y="1733022"/>
            <a:ext cx="2239046" cy="429265"/>
          </a:xfrm>
          <a:prstGeom prst="rect">
            <a:avLst/>
          </a:prstGeom>
        </p:spPr>
        <p:txBody>
          <a:bodyPr/>
          <a:lstStyle>
            <a:lvl1pPr marL="0" indent="0" algn="ctr">
              <a:buNone/>
              <a:defRPr b="1" baseline="0">
                <a:solidFill>
                  <a:schemeClr val="bg1"/>
                </a:solidFill>
              </a:defRPr>
            </a:lvl1pPr>
          </a:lstStyle>
          <a:p>
            <a:pPr lvl="0"/>
            <a:r>
              <a:rPr lang="en-GB" dirty="0"/>
              <a:t>HEADING 1</a:t>
            </a:r>
          </a:p>
        </p:txBody>
      </p:sp>
      <p:sp>
        <p:nvSpPr>
          <p:cNvPr id="89" name="Text Placeholder 11"/>
          <p:cNvSpPr>
            <a:spLocks noGrp="1"/>
          </p:cNvSpPr>
          <p:nvPr>
            <p:ph type="body" sz="quarter" idx="16" hasCustomPrompt="1"/>
          </p:nvPr>
        </p:nvSpPr>
        <p:spPr>
          <a:xfrm>
            <a:off x="1526131" y="2665647"/>
            <a:ext cx="2239046" cy="429265"/>
          </a:xfrm>
          <a:prstGeom prst="rect">
            <a:avLst/>
          </a:prstGeom>
        </p:spPr>
        <p:txBody>
          <a:bodyPr/>
          <a:lstStyle>
            <a:lvl1pPr marL="0" indent="0" algn="ctr">
              <a:buNone/>
              <a:defRPr b="1" baseline="0">
                <a:solidFill>
                  <a:schemeClr val="bg1"/>
                </a:solidFill>
              </a:defRPr>
            </a:lvl1pPr>
          </a:lstStyle>
          <a:p>
            <a:pPr lvl="0"/>
            <a:r>
              <a:rPr lang="en-GB" dirty="0"/>
              <a:t>HEADING 2</a:t>
            </a:r>
          </a:p>
        </p:txBody>
      </p:sp>
      <p:sp>
        <p:nvSpPr>
          <p:cNvPr id="90" name="Text Placeholder 11"/>
          <p:cNvSpPr>
            <a:spLocks noGrp="1"/>
          </p:cNvSpPr>
          <p:nvPr>
            <p:ph type="body" sz="quarter" idx="17" hasCustomPrompt="1"/>
          </p:nvPr>
        </p:nvSpPr>
        <p:spPr>
          <a:xfrm>
            <a:off x="1526131" y="3601725"/>
            <a:ext cx="2239046" cy="429265"/>
          </a:xfrm>
          <a:prstGeom prst="rect">
            <a:avLst/>
          </a:prstGeom>
        </p:spPr>
        <p:txBody>
          <a:bodyPr/>
          <a:lstStyle>
            <a:lvl1pPr marL="0" indent="0" algn="ctr">
              <a:buNone/>
              <a:defRPr b="1" baseline="0">
                <a:solidFill>
                  <a:schemeClr val="bg1"/>
                </a:solidFill>
              </a:defRPr>
            </a:lvl1pPr>
          </a:lstStyle>
          <a:p>
            <a:pPr lvl="0"/>
            <a:r>
              <a:rPr lang="en-GB" dirty="0"/>
              <a:t>HEADING 3</a:t>
            </a:r>
          </a:p>
        </p:txBody>
      </p:sp>
      <p:sp>
        <p:nvSpPr>
          <p:cNvPr id="91" name="Text Placeholder 11"/>
          <p:cNvSpPr>
            <a:spLocks noGrp="1"/>
          </p:cNvSpPr>
          <p:nvPr>
            <p:ph type="body" sz="quarter" idx="18" hasCustomPrompt="1"/>
          </p:nvPr>
        </p:nvSpPr>
        <p:spPr>
          <a:xfrm>
            <a:off x="1526131" y="4537803"/>
            <a:ext cx="2239046" cy="429265"/>
          </a:xfrm>
          <a:prstGeom prst="rect">
            <a:avLst/>
          </a:prstGeom>
        </p:spPr>
        <p:txBody>
          <a:bodyPr/>
          <a:lstStyle>
            <a:lvl1pPr marL="0" indent="0" algn="ctr">
              <a:buNone/>
              <a:defRPr b="1" baseline="0">
                <a:solidFill>
                  <a:schemeClr val="bg1"/>
                </a:solidFill>
              </a:defRPr>
            </a:lvl1pPr>
          </a:lstStyle>
          <a:p>
            <a:pPr lvl="0"/>
            <a:r>
              <a:rPr lang="en-GB" dirty="0"/>
              <a:t>HEADING 4</a:t>
            </a:r>
          </a:p>
        </p:txBody>
      </p:sp>
      <p:sp>
        <p:nvSpPr>
          <p:cNvPr id="92" name="Text Placeholder 11"/>
          <p:cNvSpPr>
            <a:spLocks noGrp="1"/>
          </p:cNvSpPr>
          <p:nvPr>
            <p:ph type="body" sz="quarter" idx="19" hasCustomPrompt="1"/>
          </p:nvPr>
        </p:nvSpPr>
        <p:spPr>
          <a:xfrm>
            <a:off x="1526132" y="5484639"/>
            <a:ext cx="2239046" cy="429265"/>
          </a:xfrm>
          <a:prstGeom prst="rect">
            <a:avLst/>
          </a:prstGeom>
        </p:spPr>
        <p:txBody>
          <a:bodyPr/>
          <a:lstStyle>
            <a:lvl1pPr marL="0" indent="0" algn="ctr">
              <a:buNone/>
              <a:defRPr b="1" baseline="0">
                <a:solidFill>
                  <a:schemeClr val="bg1"/>
                </a:solidFill>
              </a:defRPr>
            </a:lvl1pPr>
          </a:lstStyle>
          <a:p>
            <a:pPr lvl="0"/>
            <a:r>
              <a:rPr lang="en-GB" dirty="0"/>
              <a:t>HEADING 5</a:t>
            </a:r>
          </a:p>
        </p:txBody>
      </p:sp>
      <p:sp>
        <p:nvSpPr>
          <p:cNvPr id="93" name="Text Placeholder 11"/>
          <p:cNvSpPr>
            <a:spLocks noGrp="1"/>
          </p:cNvSpPr>
          <p:nvPr>
            <p:ph type="body" sz="quarter" idx="30" hasCustomPrompt="1"/>
          </p:nvPr>
        </p:nvSpPr>
        <p:spPr>
          <a:xfrm>
            <a:off x="4034118" y="1469676"/>
            <a:ext cx="2865342" cy="940037"/>
          </a:xfrm>
          <a:prstGeom prst="rect">
            <a:avLst/>
          </a:prstGeom>
        </p:spPr>
        <p:txBody>
          <a:bodyPr/>
          <a:lstStyle>
            <a:lvl1pPr marL="0" indent="0" algn="l">
              <a:buNone/>
              <a:defRPr sz="1800" b="1" baseline="0">
                <a:solidFill>
                  <a:schemeClr val="tx1"/>
                </a:solidFill>
              </a:defRPr>
            </a:lvl1pPr>
          </a:lstStyle>
          <a:p>
            <a:pPr lvl="0"/>
            <a:r>
              <a:rPr lang="en-GB" b="0" dirty="0"/>
              <a:t>Insert text here</a:t>
            </a:r>
          </a:p>
          <a:p>
            <a:pPr lvl="0"/>
            <a:endParaRPr lang="en-GB" dirty="0"/>
          </a:p>
        </p:txBody>
      </p:sp>
      <p:sp>
        <p:nvSpPr>
          <p:cNvPr id="94" name="Text Placeholder 11"/>
          <p:cNvSpPr>
            <a:spLocks noGrp="1"/>
          </p:cNvSpPr>
          <p:nvPr>
            <p:ph type="body" sz="quarter" idx="31" hasCustomPrompt="1"/>
          </p:nvPr>
        </p:nvSpPr>
        <p:spPr>
          <a:xfrm>
            <a:off x="4034118" y="2409713"/>
            <a:ext cx="2865342" cy="940037"/>
          </a:xfrm>
          <a:prstGeom prst="rect">
            <a:avLst/>
          </a:prstGeom>
        </p:spPr>
        <p:txBody>
          <a:bodyPr/>
          <a:lstStyle>
            <a:lvl1pPr marL="0" indent="0" algn="l">
              <a:buNone/>
              <a:defRPr sz="1800" b="1" baseline="0">
                <a:solidFill>
                  <a:schemeClr val="tx1"/>
                </a:solidFill>
              </a:defRPr>
            </a:lvl1pPr>
          </a:lstStyle>
          <a:p>
            <a:pPr lvl="0"/>
            <a:r>
              <a:rPr lang="en-GB" b="0" dirty="0"/>
              <a:t>Insert text here</a:t>
            </a:r>
          </a:p>
          <a:p>
            <a:pPr lvl="0"/>
            <a:endParaRPr lang="en-GB" dirty="0"/>
          </a:p>
        </p:txBody>
      </p:sp>
      <p:sp>
        <p:nvSpPr>
          <p:cNvPr id="95" name="Text Placeholder 11"/>
          <p:cNvSpPr>
            <a:spLocks noGrp="1"/>
          </p:cNvSpPr>
          <p:nvPr>
            <p:ph type="body" sz="quarter" idx="32" hasCustomPrompt="1"/>
          </p:nvPr>
        </p:nvSpPr>
        <p:spPr>
          <a:xfrm>
            <a:off x="4034118" y="3346339"/>
            <a:ext cx="2865342" cy="940037"/>
          </a:xfrm>
          <a:prstGeom prst="rect">
            <a:avLst/>
          </a:prstGeom>
        </p:spPr>
        <p:txBody>
          <a:bodyPr/>
          <a:lstStyle>
            <a:lvl1pPr marL="0" indent="0" algn="l">
              <a:buNone/>
              <a:defRPr sz="1800" b="1" baseline="0">
                <a:solidFill>
                  <a:schemeClr val="tx1"/>
                </a:solidFill>
              </a:defRPr>
            </a:lvl1pPr>
          </a:lstStyle>
          <a:p>
            <a:pPr lvl="0"/>
            <a:r>
              <a:rPr lang="en-GB" b="0" dirty="0"/>
              <a:t>Insert text here</a:t>
            </a:r>
          </a:p>
          <a:p>
            <a:pPr lvl="0"/>
            <a:endParaRPr lang="en-GB" dirty="0"/>
          </a:p>
        </p:txBody>
      </p:sp>
      <p:sp>
        <p:nvSpPr>
          <p:cNvPr id="96" name="Text Placeholder 11"/>
          <p:cNvSpPr>
            <a:spLocks noGrp="1"/>
          </p:cNvSpPr>
          <p:nvPr>
            <p:ph type="body" sz="quarter" idx="33" hasCustomPrompt="1"/>
          </p:nvPr>
        </p:nvSpPr>
        <p:spPr>
          <a:xfrm>
            <a:off x="4034118" y="4286376"/>
            <a:ext cx="2865342" cy="940037"/>
          </a:xfrm>
          <a:prstGeom prst="rect">
            <a:avLst/>
          </a:prstGeom>
        </p:spPr>
        <p:txBody>
          <a:bodyPr/>
          <a:lstStyle>
            <a:lvl1pPr marL="0" indent="0" algn="l">
              <a:buNone/>
              <a:defRPr sz="1800" b="1" baseline="0">
                <a:solidFill>
                  <a:schemeClr val="tx1"/>
                </a:solidFill>
              </a:defRPr>
            </a:lvl1pPr>
          </a:lstStyle>
          <a:p>
            <a:pPr lvl="0"/>
            <a:r>
              <a:rPr lang="en-GB" b="0" dirty="0"/>
              <a:t>Insert text here</a:t>
            </a:r>
          </a:p>
          <a:p>
            <a:pPr lvl="0"/>
            <a:endParaRPr lang="en-GB" dirty="0"/>
          </a:p>
        </p:txBody>
      </p:sp>
      <p:sp>
        <p:nvSpPr>
          <p:cNvPr id="97" name="Text Placeholder 11"/>
          <p:cNvSpPr>
            <a:spLocks noGrp="1"/>
          </p:cNvSpPr>
          <p:nvPr>
            <p:ph type="body" sz="quarter" idx="34" hasCustomPrompt="1"/>
          </p:nvPr>
        </p:nvSpPr>
        <p:spPr>
          <a:xfrm>
            <a:off x="4034118" y="5229252"/>
            <a:ext cx="2865342" cy="940037"/>
          </a:xfrm>
          <a:prstGeom prst="rect">
            <a:avLst/>
          </a:prstGeom>
        </p:spPr>
        <p:txBody>
          <a:bodyPr/>
          <a:lstStyle>
            <a:lvl1pPr marL="0" indent="0" algn="l">
              <a:buNone/>
              <a:defRPr sz="1800" b="1" baseline="0">
                <a:solidFill>
                  <a:schemeClr val="tx1"/>
                </a:solidFill>
              </a:defRPr>
            </a:lvl1pPr>
          </a:lstStyle>
          <a:p>
            <a:pPr lvl="0"/>
            <a:r>
              <a:rPr lang="en-GB" b="0" dirty="0"/>
              <a:t>Insert text here</a:t>
            </a:r>
          </a:p>
          <a:p>
            <a:pPr lvl="0"/>
            <a:endParaRPr lang="en-GB" dirty="0"/>
          </a:p>
        </p:txBody>
      </p:sp>
      <p:sp>
        <p:nvSpPr>
          <p:cNvPr id="4" name="Text Placeholder 3"/>
          <p:cNvSpPr>
            <a:spLocks noGrp="1"/>
          </p:cNvSpPr>
          <p:nvPr>
            <p:ph type="body" sz="quarter" idx="35" hasCustomPrompt="1"/>
          </p:nvPr>
        </p:nvSpPr>
        <p:spPr>
          <a:xfrm>
            <a:off x="10317163" y="171450"/>
            <a:ext cx="1770062" cy="1190625"/>
          </a:xfrm>
          <a:prstGeom prst="rect">
            <a:avLst/>
          </a:prstGeom>
        </p:spPr>
        <p:txBody>
          <a:bodyPr/>
          <a:lstStyle>
            <a:lvl5pPr marL="1828800" indent="0">
              <a:buNone/>
              <a:defRPr/>
            </a:lvl5pPr>
          </a:lstStyle>
          <a:p>
            <a:pPr lvl="4"/>
            <a:r>
              <a:rPr lang="en-GB" dirty="0"/>
              <a:t>TEXT</a:t>
            </a:r>
          </a:p>
        </p:txBody>
      </p:sp>
    </p:spTree>
    <p:extLst>
      <p:ext uri="{BB962C8B-B14F-4D97-AF65-F5344CB8AC3E}">
        <p14:creationId xmlns:p14="http://schemas.microsoft.com/office/powerpoint/2010/main" val="519547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plus text">
    <p:spTree>
      <p:nvGrpSpPr>
        <p:cNvPr id="1" name=""/>
        <p:cNvGrpSpPr/>
        <p:nvPr/>
      </p:nvGrpSpPr>
      <p:grpSpPr>
        <a:xfrm>
          <a:off x="0" y="0"/>
          <a:ext cx="0" cy="0"/>
          <a:chOff x="0" y="0"/>
          <a:chExt cx="0" cy="0"/>
        </a:xfrm>
      </p:grpSpPr>
      <p:sp>
        <p:nvSpPr>
          <p:cNvPr id="7" name="Rectangle 6"/>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3"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96549" y="1800246"/>
            <a:ext cx="696719" cy="4010004"/>
          </a:xfrm>
          <a:prstGeom prst="rect">
            <a:avLst/>
          </a:prstGeom>
        </p:spPr>
      </p:pic>
      <p:sp>
        <p:nvSpPr>
          <p:cNvPr id="6" name="Text Placeholder 11"/>
          <p:cNvSpPr>
            <a:spLocks noGrp="1"/>
          </p:cNvSpPr>
          <p:nvPr>
            <p:ph type="body" sz="quarter" idx="14" hasCustomPrompt="1"/>
          </p:nvPr>
        </p:nvSpPr>
        <p:spPr>
          <a:xfrm>
            <a:off x="6303981" y="1469676"/>
            <a:ext cx="5572461" cy="4693364"/>
          </a:xfrm>
          <a:prstGeom prst="rect">
            <a:avLst/>
          </a:prstGeom>
        </p:spPr>
        <p:txBody>
          <a:bodyPr/>
          <a:lstStyle>
            <a:lvl1pPr>
              <a:defRPr/>
            </a:lvl1pPr>
            <a:lvl2pPr marL="685800" indent="-228600">
              <a:buFont typeface="Calibri" panose="020F0502020204030204" pitchFamily="34" charset="0"/>
              <a:buChar char="‒"/>
              <a:defRPr/>
            </a:lvl2pPr>
          </a:lstStyle>
          <a:p>
            <a:pPr lvl="0"/>
            <a:r>
              <a:rPr lang="en-US" dirty="0"/>
              <a:t>… Text …</a:t>
            </a:r>
          </a:p>
          <a:p>
            <a:pPr lvl="1"/>
            <a:r>
              <a:rPr lang="en-GB" dirty="0"/>
              <a:t>...</a:t>
            </a:r>
          </a:p>
        </p:txBody>
      </p:sp>
      <p:sp>
        <p:nvSpPr>
          <p:cNvPr id="8" name="Text Placeholder 11"/>
          <p:cNvSpPr>
            <a:spLocks noGrp="1"/>
          </p:cNvSpPr>
          <p:nvPr>
            <p:ph type="body" sz="quarter" idx="26" hasCustomPrompt="1"/>
          </p:nvPr>
        </p:nvSpPr>
        <p:spPr>
          <a:xfrm>
            <a:off x="258189" y="2470138"/>
            <a:ext cx="2238360" cy="638823"/>
          </a:xfrm>
          <a:prstGeom prst="rect">
            <a:avLst/>
          </a:prstGeom>
        </p:spPr>
        <p:txBody>
          <a:bodyPr/>
          <a:lstStyle>
            <a:lvl1pPr marL="0" indent="0" algn="r">
              <a:buNone/>
              <a:defRPr sz="1700" b="1" baseline="0">
                <a:solidFill>
                  <a:schemeClr val="tx1"/>
                </a:solidFill>
              </a:defRPr>
            </a:lvl1pPr>
          </a:lstStyle>
          <a:p>
            <a:pPr lvl="0"/>
            <a:r>
              <a:rPr lang="en-GB" b="0" dirty="0"/>
              <a:t>Stage 2</a:t>
            </a:r>
          </a:p>
          <a:p>
            <a:pPr lvl="0"/>
            <a:r>
              <a:rPr lang="en-GB" b="0" dirty="0"/>
              <a:t>…</a:t>
            </a:r>
          </a:p>
          <a:p>
            <a:pPr lvl="0"/>
            <a:endParaRPr lang="en-GB" dirty="0"/>
          </a:p>
        </p:txBody>
      </p:sp>
      <p:sp>
        <p:nvSpPr>
          <p:cNvPr id="9" name="Text Placeholder 11"/>
          <p:cNvSpPr>
            <a:spLocks noGrp="1"/>
          </p:cNvSpPr>
          <p:nvPr>
            <p:ph type="body" sz="quarter" idx="27" hasCustomPrompt="1"/>
          </p:nvPr>
        </p:nvSpPr>
        <p:spPr>
          <a:xfrm>
            <a:off x="3193268" y="1800246"/>
            <a:ext cx="2497457" cy="638823"/>
          </a:xfrm>
          <a:prstGeom prst="rect">
            <a:avLst/>
          </a:prstGeom>
        </p:spPr>
        <p:txBody>
          <a:bodyPr/>
          <a:lstStyle>
            <a:lvl1pPr marL="0" indent="0" algn="l">
              <a:buNone/>
              <a:defRPr sz="1700" b="1" baseline="0">
                <a:solidFill>
                  <a:schemeClr val="tx1"/>
                </a:solidFill>
              </a:defRPr>
            </a:lvl1pPr>
          </a:lstStyle>
          <a:p>
            <a:pPr lvl="0"/>
            <a:r>
              <a:rPr lang="en-GB" b="0" dirty="0"/>
              <a:t>Stage 1</a:t>
            </a:r>
          </a:p>
          <a:p>
            <a:pPr lvl="0"/>
            <a:r>
              <a:rPr lang="en-GB" b="0" dirty="0"/>
              <a:t>…</a:t>
            </a:r>
          </a:p>
          <a:p>
            <a:pPr lvl="0"/>
            <a:endParaRPr lang="en-GB" dirty="0"/>
          </a:p>
        </p:txBody>
      </p:sp>
      <p:sp>
        <p:nvSpPr>
          <p:cNvPr id="11" name="Text Placeholder 11"/>
          <p:cNvSpPr>
            <a:spLocks noGrp="1"/>
          </p:cNvSpPr>
          <p:nvPr>
            <p:ph type="body" sz="quarter" idx="28" hasCustomPrompt="1"/>
          </p:nvPr>
        </p:nvSpPr>
        <p:spPr>
          <a:xfrm>
            <a:off x="3193267" y="3177535"/>
            <a:ext cx="2497457" cy="638823"/>
          </a:xfrm>
          <a:prstGeom prst="rect">
            <a:avLst/>
          </a:prstGeom>
        </p:spPr>
        <p:txBody>
          <a:bodyPr/>
          <a:lstStyle>
            <a:lvl1pPr marL="0" indent="0" algn="r">
              <a:buNone/>
              <a:defRPr sz="1700" b="1" baseline="0">
                <a:solidFill>
                  <a:schemeClr val="tx1"/>
                </a:solidFill>
              </a:defRPr>
            </a:lvl1pPr>
          </a:lstStyle>
          <a:p>
            <a:pPr lvl="0"/>
            <a:r>
              <a:rPr lang="en-GB" b="0" dirty="0"/>
              <a:t>Stage 3</a:t>
            </a:r>
          </a:p>
          <a:p>
            <a:pPr lvl="0"/>
            <a:r>
              <a:rPr lang="en-GB" b="0" dirty="0"/>
              <a:t>…</a:t>
            </a:r>
          </a:p>
          <a:p>
            <a:pPr lvl="0"/>
            <a:endParaRPr lang="en-GB" dirty="0"/>
          </a:p>
        </p:txBody>
      </p:sp>
      <p:sp>
        <p:nvSpPr>
          <p:cNvPr id="12" name="Text Placeholder 11"/>
          <p:cNvSpPr>
            <a:spLocks noGrp="1"/>
          </p:cNvSpPr>
          <p:nvPr>
            <p:ph type="body" sz="quarter" idx="29" hasCustomPrompt="1"/>
          </p:nvPr>
        </p:nvSpPr>
        <p:spPr>
          <a:xfrm>
            <a:off x="3193267" y="4493892"/>
            <a:ext cx="2497457" cy="638823"/>
          </a:xfrm>
          <a:prstGeom prst="rect">
            <a:avLst/>
          </a:prstGeom>
        </p:spPr>
        <p:txBody>
          <a:bodyPr/>
          <a:lstStyle>
            <a:lvl1pPr marL="0" indent="0" algn="r">
              <a:buNone/>
              <a:defRPr sz="1700" b="1" baseline="0">
                <a:solidFill>
                  <a:schemeClr val="tx1"/>
                </a:solidFill>
              </a:defRPr>
            </a:lvl1pPr>
          </a:lstStyle>
          <a:p>
            <a:pPr lvl="0"/>
            <a:r>
              <a:rPr lang="en-GB" b="0" dirty="0"/>
              <a:t>Stage 5</a:t>
            </a:r>
          </a:p>
          <a:p>
            <a:pPr lvl="0"/>
            <a:r>
              <a:rPr lang="en-GB" b="0" dirty="0"/>
              <a:t>…</a:t>
            </a:r>
          </a:p>
          <a:p>
            <a:pPr lvl="0"/>
            <a:endParaRPr lang="en-GB" dirty="0"/>
          </a:p>
        </p:txBody>
      </p:sp>
      <p:sp>
        <p:nvSpPr>
          <p:cNvPr id="13" name="Text Placeholder 11"/>
          <p:cNvSpPr>
            <a:spLocks noGrp="1"/>
          </p:cNvSpPr>
          <p:nvPr>
            <p:ph type="body" sz="quarter" idx="30" hasCustomPrompt="1"/>
          </p:nvPr>
        </p:nvSpPr>
        <p:spPr>
          <a:xfrm>
            <a:off x="258189" y="5171427"/>
            <a:ext cx="2238360" cy="638823"/>
          </a:xfrm>
          <a:prstGeom prst="rect">
            <a:avLst/>
          </a:prstGeom>
        </p:spPr>
        <p:txBody>
          <a:bodyPr/>
          <a:lstStyle>
            <a:lvl1pPr marL="0" indent="0" algn="r">
              <a:buNone/>
              <a:defRPr sz="1700" b="1" baseline="0">
                <a:solidFill>
                  <a:schemeClr val="tx1"/>
                </a:solidFill>
              </a:defRPr>
            </a:lvl1pPr>
          </a:lstStyle>
          <a:p>
            <a:pPr lvl="0"/>
            <a:r>
              <a:rPr lang="en-GB" b="0" dirty="0"/>
              <a:t>Stage 6</a:t>
            </a:r>
          </a:p>
          <a:p>
            <a:pPr lvl="0"/>
            <a:r>
              <a:rPr lang="en-GB" b="0" dirty="0"/>
              <a:t>…</a:t>
            </a:r>
          </a:p>
          <a:p>
            <a:pPr lvl="0"/>
            <a:endParaRPr lang="en-GB" dirty="0"/>
          </a:p>
        </p:txBody>
      </p:sp>
      <p:sp>
        <p:nvSpPr>
          <p:cNvPr id="14" name="Text Placeholder 11"/>
          <p:cNvSpPr>
            <a:spLocks noGrp="1"/>
          </p:cNvSpPr>
          <p:nvPr>
            <p:ph type="body" sz="quarter" idx="31" hasCustomPrompt="1"/>
          </p:nvPr>
        </p:nvSpPr>
        <p:spPr>
          <a:xfrm>
            <a:off x="258189" y="3805248"/>
            <a:ext cx="2238360" cy="638823"/>
          </a:xfrm>
          <a:prstGeom prst="rect">
            <a:avLst/>
          </a:prstGeom>
        </p:spPr>
        <p:txBody>
          <a:bodyPr/>
          <a:lstStyle>
            <a:lvl1pPr marL="0" indent="0" algn="r">
              <a:buNone/>
              <a:defRPr sz="1700" b="1" baseline="0">
                <a:solidFill>
                  <a:schemeClr val="tx1"/>
                </a:solidFill>
              </a:defRPr>
            </a:lvl1pPr>
          </a:lstStyle>
          <a:p>
            <a:pPr lvl="0"/>
            <a:r>
              <a:rPr lang="en-GB" b="0" dirty="0"/>
              <a:t>Stage 4</a:t>
            </a:r>
          </a:p>
          <a:p>
            <a:pPr lvl="0"/>
            <a:r>
              <a:rPr lang="en-GB" b="0" dirty="0"/>
              <a:t>…</a:t>
            </a:r>
          </a:p>
          <a:p>
            <a:pPr lvl="0"/>
            <a:endParaRPr lang="en-GB" dirty="0"/>
          </a:p>
        </p:txBody>
      </p:sp>
    </p:spTree>
    <p:extLst>
      <p:ext uri="{BB962C8B-B14F-4D97-AF65-F5344CB8AC3E}">
        <p14:creationId xmlns:p14="http://schemas.microsoft.com/office/powerpoint/2010/main" val="1147466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2315" y="2327564"/>
            <a:ext cx="11907370" cy="2974109"/>
          </a:xfrm>
          <a:prstGeom prst="rect">
            <a:avLst/>
          </a:prstGeom>
        </p:spPr>
      </p:pic>
      <p:sp>
        <p:nvSpPr>
          <p:cNvPr id="5" name="Content Placeholder 4"/>
          <p:cNvSpPr>
            <a:spLocks noGrp="1"/>
          </p:cNvSpPr>
          <p:nvPr>
            <p:ph sz="quarter" idx="10" hasCustomPrompt="1"/>
          </p:nvPr>
        </p:nvSpPr>
        <p:spPr>
          <a:xfrm>
            <a:off x="572077" y="4276581"/>
            <a:ext cx="1838614" cy="498475"/>
          </a:xfrm>
          <a:prstGeom prst="rect">
            <a:avLst/>
          </a:prstGeom>
        </p:spPr>
        <p:txBody>
          <a:bodyPr/>
          <a:lstStyle>
            <a:lvl1pPr marL="0" indent="0">
              <a:buNone/>
              <a:defRPr baseline="0"/>
            </a:lvl1pPr>
          </a:lstStyle>
          <a:p>
            <a:pPr lvl="0"/>
            <a:r>
              <a:rPr lang="en-GB" dirty="0"/>
              <a:t>Add text…</a:t>
            </a:r>
          </a:p>
        </p:txBody>
      </p:sp>
      <p:sp>
        <p:nvSpPr>
          <p:cNvPr id="6" name="Content Placeholder 4"/>
          <p:cNvSpPr>
            <a:spLocks noGrp="1"/>
          </p:cNvSpPr>
          <p:nvPr>
            <p:ph sz="quarter" idx="11" hasCustomPrompt="1"/>
          </p:nvPr>
        </p:nvSpPr>
        <p:spPr>
          <a:xfrm>
            <a:off x="2313131" y="2489345"/>
            <a:ext cx="1838614" cy="498475"/>
          </a:xfrm>
          <a:prstGeom prst="rect">
            <a:avLst/>
          </a:prstGeom>
        </p:spPr>
        <p:txBody>
          <a:bodyPr/>
          <a:lstStyle>
            <a:lvl1pPr marL="0" indent="0">
              <a:buNone/>
              <a:defRPr baseline="0"/>
            </a:lvl1pPr>
          </a:lstStyle>
          <a:p>
            <a:pPr lvl="0"/>
            <a:r>
              <a:rPr lang="en-GB" dirty="0"/>
              <a:t>Add text…</a:t>
            </a:r>
          </a:p>
        </p:txBody>
      </p:sp>
      <p:sp>
        <p:nvSpPr>
          <p:cNvPr id="7" name="Content Placeholder 4"/>
          <p:cNvSpPr>
            <a:spLocks noGrp="1"/>
          </p:cNvSpPr>
          <p:nvPr>
            <p:ph sz="quarter" idx="12" hasCustomPrompt="1"/>
          </p:nvPr>
        </p:nvSpPr>
        <p:spPr>
          <a:xfrm>
            <a:off x="4012623" y="4276580"/>
            <a:ext cx="1838614" cy="498475"/>
          </a:xfrm>
          <a:prstGeom prst="rect">
            <a:avLst/>
          </a:prstGeom>
        </p:spPr>
        <p:txBody>
          <a:bodyPr/>
          <a:lstStyle>
            <a:lvl1pPr marL="0" indent="0">
              <a:buNone/>
              <a:defRPr baseline="0"/>
            </a:lvl1pPr>
          </a:lstStyle>
          <a:p>
            <a:pPr lvl="0"/>
            <a:r>
              <a:rPr lang="en-GB" dirty="0"/>
              <a:t>Add text…</a:t>
            </a:r>
          </a:p>
        </p:txBody>
      </p:sp>
      <p:sp>
        <p:nvSpPr>
          <p:cNvPr id="8" name="Content Placeholder 4"/>
          <p:cNvSpPr>
            <a:spLocks noGrp="1"/>
          </p:cNvSpPr>
          <p:nvPr>
            <p:ph sz="quarter" idx="13" hasCustomPrompt="1"/>
          </p:nvPr>
        </p:nvSpPr>
        <p:spPr>
          <a:xfrm>
            <a:off x="5712114" y="2480973"/>
            <a:ext cx="1838614" cy="498475"/>
          </a:xfrm>
          <a:prstGeom prst="rect">
            <a:avLst/>
          </a:prstGeom>
        </p:spPr>
        <p:txBody>
          <a:bodyPr/>
          <a:lstStyle>
            <a:lvl1pPr marL="0" indent="0">
              <a:buNone/>
              <a:defRPr baseline="0"/>
            </a:lvl1pPr>
          </a:lstStyle>
          <a:p>
            <a:pPr lvl="0"/>
            <a:r>
              <a:rPr lang="en-GB" dirty="0"/>
              <a:t>Add text…</a:t>
            </a:r>
          </a:p>
        </p:txBody>
      </p:sp>
      <p:sp>
        <p:nvSpPr>
          <p:cNvPr id="9" name="Content Placeholder 4"/>
          <p:cNvSpPr>
            <a:spLocks noGrp="1"/>
          </p:cNvSpPr>
          <p:nvPr>
            <p:ph sz="quarter" idx="14" hasCustomPrompt="1"/>
          </p:nvPr>
        </p:nvSpPr>
        <p:spPr>
          <a:xfrm>
            <a:off x="7453169" y="4276580"/>
            <a:ext cx="1838614" cy="498475"/>
          </a:xfrm>
          <a:prstGeom prst="rect">
            <a:avLst/>
          </a:prstGeom>
        </p:spPr>
        <p:txBody>
          <a:bodyPr/>
          <a:lstStyle>
            <a:lvl1pPr marL="0" indent="0">
              <a:buNone/>
              <a:defRPr baseline="0"/>
            </a:lvl1pPr>
          </a:lstStyle>
          <a:p>
            <a:pPr lvl="0"/>
            <a:r>
              <a:rPr lang="en-GB" dirty="0"/>
              <a:t>Add text…</a:t>
            </a:r>
          </a:p>
        </p:txBody>
      </p:sp>
      <p:sp>
        <p:nvSpPr>
          <p:cNvPr id="10" name="Content Placeholder 4"/>
          <p:cNvSpPr>
            <a:spLocks noGrp="1"/>
          </p:cNvSpPr>
          <p:nvPr>
            <p:ph sz="quarter" idx="15" hasCustomPrompt="1"/>
          </p:nvPr>
        </p:nvSpPr>
        <p:spPr>
          <a:xfrm>
            <a:off x="9111097" y="2480972"/>
            <a:ext cx="1838614" cy="498475"/>
          </a:xfrm>
          <a:prstGeom prst="rect">
            <a:avLst/>
          </a:prstGeom>
        </p:spPr>
        <p:txBody>
          <a:bodyPr/>
          <a:lstStyle>
            <a:lvl1pPr marL="0" indent="0">
              <a:buNone/>
              <a:defRPr baseline="0"/>
            </a:lvl1pPr>
          </a:lstStyle>
          <a:p>
            <a:pPr lvl="0"/>
            <a:r>
              <a:rPr lang="en-GB" dirty="0"/>
              <a:t>Add text…</a:t>
            </a:r>
          </a:p>
        </p:txBody>
      </p:sp>
      <p:sp>
        <p:nvSpPr>
          <p:cNvPr id="12" name="Content Placeholder 11"/>
          <p:cNvSpPr>
            <a:spLocks noGrp="1"/>
          </p:cNvSpPr>
          <p:nvPr>
            <p:ph sz="quarter" idx="16" hasCustomPrompt="1"/>
          </p:nvPr>
        </p:nvSpPr>
        <p:spPr>
          <a:xfrm>
            <a:off x="1167895" y="3379643"/>
            <a:ext cx="646978" cy="434975"/>
          </a:xfrm>
          <a:prstGeom prst="rect">
            <a:avLst/>
          </a:prstGeom>
        </p:spPr>
        <p:txBody>
          <a:bodyPr/>
          <a:lstStyle>
            <a:lvl1pPr marL="0" indent="0">
              <a:buNone/>
              <a:defRPr/>
            </a:lvl1pPr>
          </a:lstStyle>
          <a:p>
            <a:pPr lvl="0"/>
            <a:r>
              <a:rPr lang="en-GB" dirty="0"/>
              <a:t>1…</a:t>
            </a:r>
          </a:p>
        </p:txBody>
      </p:sp>
      <p:sp>
        <p:nvSpPr>
          <p:cNvPr id="13" name="Content Placeholder 11"/>
          <p:cNvSpPr>
            <a:spLocks noGrp="1"/>
          </p:cNvSpPr>
          <p:nvPr>
            <p:ph sz="quarter" idx="17" hasCustomPrompt="1"/>
          </p:nvPr>
        </p:nvSpPr>
        <p:spPr>
          <a:xfrm>
            <a:off x="2908949" y="3379642"/>
            <a:ext cx="646978" cy="434975"/>
          </a:xfrm>
          <a:prstGeom prst="rect">
            <a:avLst/>
          </a:prstGeom>
        </p:spPr>
        <p:txBody>
          <a:bodyPr/>
          <a:lstStyle>
            <a:lvl1pPr marL="0" indent="0">
              <a:buNone/>
              <a:defRPr/>
            </a:lvl1pPr>
          </a:lstStyle>
          <a:p>
            <a:pPr lvl="0"/>
            <a:r>
              <a:rPr lang="en-GB" dirty="0"/>
              <a:t>2…</a:t>
            </a:r>
          </a:p>
        </p:txBody>
      </p:sp>
      <p:sp>
        <p:nvSpPr>
          <p:cNvPr id="14" name="Content Placeholder 11"/>
          <p:cNvSpPr>
            <a:spLocks noGrp="1"/>
          </p:cNvSpPr>
          <p:nvPr>
            <p:ph sz="quarter" idx="18" hasCustomPrompt="1"/>
          </p:nvPr>
        </p:nvSpPr>
        <p:spPr>
          <a:xfrm>
            <a:off x="4608441" y="3379642"/>
            <a:ext cx="646978" cy="434975"/>
          </a:xfrm>
          <a:prstGeom prst="rect">
            <a:avLst/>
          </a:prstGeom>
        </p:spPr>
        <p:txBody>
          <a:bodyPr/>
          <a:lstStyle>
            <a:lvl1pPr marL="0" indent="0">
              <a:buNone/>
              <a:defRPr/>
            </a:lvl1pPr>
          </a:lstStyle>
          <a:p>
            <a:pPr lvl="0"/>
            <a:r>
              <a:rPr lang="en-GB" dirty="0"/>
              <a:t>3…</a:t>
            </a:r>
          </a:p>
        </p:txBody>
      </p:sp>
      <p:sp>
        <p:nvSpPr>
          <p:cNvPr id="15" name="Content Placeholder 11"/>
          <p:cNvSpPr>
            <a:spLocks noGrp="1"/>
          </p:cNvSpPr>
          <p:nvPr>
            <p:ph sz="quarter" idx="19" hasCustomPrompt="1"/>
          </p:nvPr>
        </p:nvSpPr>
        <p:spPr>
          <a:xfrm>
            <a:off x="6322561" y="3379642"/>
            <a:ext cx="646978" cy="434975"/>
          </a:xfrm>
          <a:prstGeom prst="rect">
            <a:avLst/>
          </a:prstGeom>
        </p:spPr>
        <p:txBody>
          <a:bodyPr/>
          <a:lstStyle>
            <a:lvl1pPr marL="0" indent="0">
              <a:buNone/>
              <a:defRPr/>
            </a:lvl1pPr>
          </a:lstStyle>
          <a:p>
            <a:pPr lvl="0"/>
            <a:r>
              <a:rPr lang="en-GB" dirty="0"/>
              <a:t>4…</a:t>
            </a:r>
          </a:p>
        </p:txBody>
      </p:sp>
      <p:sp>
        <p:nvSpPr>
          <p:cNvPr id="16" name="Content Placeholder 11"/>
          <p:cNvSpPr>
            <a:spLocks noGrp="1"/>
          </p:cNvSpPr>
          <p:nvPr>
            <p:ph sz="quarter" idx="20" hasCustomPrompt="1"/>
          </p:nvPr>
        </p:nvSpPr>
        <p:spPr>
          <a:xfrm>
            <a:off x="8036681" y="3379641"/>
            <a:ext cx="646978" cy="434975"/>
          </a:xfrm>
          <a:prstGeom prst="rect">
            <a:avLst/>
          </a:prstGeom>
        </p:spPr>
        <p:txBody>
          <a:bodyPr/>
          <a:lstStyle>
            <a:lvl1pPr marL="0" indent="0">
              <a:buNone/>
              <a:defRPr/>
            </a:lvl1pPr>
          </a:lstStyle>
          <a:p>
            <a:pPr lvl="0"/>
            <a:r>
              <a:rPr lang="en-GB" dirty="0"/>
              <a:t>5…</a:t>
            </a:r>
          </a:p>
        </p:txBody>
      </p:sp>
      <p:sp>
        <p:nvSpPr>
          <p:cNvPr id="17" name="Content Placeholder 11"/>
          <p:cNvSpPr>
            <a:spLocks noGrp="1"/>
          </p:cNvSpPr>
          <p:nvPr>
            <p:ph sz="quarter" idx="21" hasCustomPrompt="1"/>
          </p:nvPr>
        </p:nvSpPr>
        <p:spPr>
          <a:xfrm>
            <a:off x="9759191" y="3379640"/>
            <a:ext cx="646978" cy="434975"/>
          </a:xfrm>
          <a:prstGeom prst="rect">
            <a:avLst/>
          </a:prstGeom>
        </p:spPr>
        <p:txBody>
          <a:bodyPr/>
          <a:lstStyle>
            <a:lvl1pPr marL="0" indent="0">
              <a:buNone/>
              <a:defRPr/>
            </a:lvl1pPr>
          </a:lstStyle>
          <a:p>
            <a:pPr lvl="0"/>
            <a:r>
              <a:rPr lang="en-GB" dirty="0"/>
              <a:t>6…</a:t>
            </a:r>
          </a:p>
        </p:txBody>
      </p:sp>
      <p:sp>
        <p:nvSpPr>
          <p:cNvPr id="20" name="Rectangle 19"/>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9"/>
          <p:cNvSpPr>
            <a:spLocks noGrp="1"/>
          </p:cNvSpPr>
          <p:nvPr>
            <p:ph type="body" sz="quarter" idx="22"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spTree>
    <p:extLst>
      <p:ext uri="{BB962C8B-B14F-4D97-AF65-F5344CB8AC3E}">
        <p14:creationId xmlns:p14="http://schemas.microsoft.com/office/powerpoint/2010/main" val="2145541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0072" y="4580947"/>
            <a:ext cx="1796023" cy="582180"/>
          </a:xfrm>
          <a:prstGeom prst="rect">
            <a:avLst/>
          </a:prstGeom>
        </p:spPr>
        <p:txBody>
          <a:bodyPr/>
          <a:lstStyle>
            <a:lvl1pPr marL="0" indent="0">
              <a:buNone/>
              <a:defRPr baseline="0"/>
            </a:lvl1pPr>
          </a:lstStyle>
          <a:p>
            <a:pPr lvl="0"/>
            <a:r>
              <a:rPr lang="en-GB" dirty="0"/>
              <a:t>Add text…</a:t>
            </a:r>
          </a:p>
        </p:txBody>
      </p:sp>
      <p:sp>
        <p:nvSpPr>
          <p:cNvPr id="6" name="Text Placeholder 4"/>
          <p:cNvSpPr>
            <a:spLocks noGrp="1"/>
          </p:cNvSpPr>
          <p:nvPr>
            <p:ph type="body" sz="quarter" idx="11" hasCustomPrompt="1"/>
          </p:nvPr>
        </p:nvSpPr>
        <p:spPr>
          <a:xfrm>
            <a:off x="2397910" y="2322656"/>
            <a:ext cx="1796023" cy="582180"/>
          </a:xfrm>
          <a:prstGeom prst="rect">
            <a:avLst/>
          </a:prstGeom>
        </p:spPr>
        <p:txBody>
          <a:bodyPr/>
          <a:lstStyle>
            <a:lvl1pPr marL="0" indent="0">
              <a:buNone/>
              <a:defRPr baseline="0"/>
            </a:lvl1pPr>
          </a:lstStyle>
          <a:p>
            <a:pPr lvl="0"/>
            <a:r>
              <a:rPr lang="en-GB" dirty="0"/>
              <a:t>Add text…</a:t>
            </a:r>
          </a:p>
        </p:txBody>
      </p:sp>
      <p:sp>
        <p:nvSpPr>
          <p:cNvPr id="7" name="Text Placeholder 4"/>
          <p:cNvSpPr>
            <a:spLocks noGrp="1"/>
          </p:cNvSpPr>
          <p:nvPr>
            <p:ph type="body" sz="quarter" idx="12" hasCustomPrompt="1"/>
          </p:nvPr>
        </p:nvSpPr>
        <p:spPr>
          <a:xfrm>
            <a:off x="4267024" y="4573958"/>
            <a:ext cx="1796023" cy="582180"/>
          </a:xfrm>
          <a:prstGeom prst="rect">
            <a:avLst/>
          </a:prstGeom>
        </p:spPr>
        <p:txBody>
          <a:bodyPr/>
          <a:lstStyle>
            <a:lvl1pPr marL="0" indent="0">
              <a:buNone/>
              <a:defRPr baseline="0"/>
            </a:lvl1pPr>
          </a:lstStyle>
          <a:p>
            <a:pPr lvl="0"/>
            <a:r>
              <a:rPr lang="en-GB" dirty="0"/>
              <a:t>Add text…</a:t>
            </a:r>
          </a:p>
        </p:txBody>
      </p:sp>
      <p:sp>
        <p:nvSpPr>
          <p:cNvPr id="8" name="Text Placeholder 4"/>
          <p:cNvSpPr>
            <a:spLocks noGrp="1"/>
          </p:cNvSpPr>
          <p:nvPr>
            <p:ph type="body" sz="quarter" idx="13" hasCustomPrompt="1"/>
          </p:nvPr>
        </p:nvSpPr>
        <p:spPr>
          <a:xfrm>
            <a:off x="6145427" y="2322656"/>
            <a:ext cx="1796023" cy="582180"/>
          </a:xfrm>
          <a:prstGeom prst="rect">
            <a:avLst/>
          </a:prstGeom>
        </p:spPr>
        <p:txBody>
          <a:bodyPr/>
          <a:lstStyle>
            <a:lvl1pPr marL="0" indent="0">
              <a:buNone/>
              <a:defRPr baseline="0"/>
            </a:lvl1pPr>
          </a:lstStyle>
          <a:p>
            <a:pPr lvl="0"/>
            <a:r>
              <a:rPr lang="en-GB" dirty="0"/>
              <a:t>Add text…</a:t>
            </a:r>
          </a:p>
        </p:txBody>
      </p:sp>
      <p:sp>
        <p:nvSpPr>
          <p:cNvPr id="9" name="Text Placeholder 4"/>
          <p:cNvSpPr>
            <a:spLocks noGrp="1"/>
          </p:cNvSpPr>
          <p:nvPr>
            <p:ph type="body" sz="quarter" idx="14" hasCustomPrompt="1"/>
          </p:nvPr>
        </p:nvSpPr>
        <p:spPr>
          <a:xfrm>
            <a:off x="8025774" y="4573958"/>
            <a:ext cx="1796023" cy="582180"/>
          </a:xfrm>
          <a:prstGeom prst="rect">
            <a:avLst/>
          </a:prstGeom>
        </p:spPr>
        <p:txBody>
          <a:bodyPr/>
          <a:lstStyle>
            <a:lvl1pPr marL="0" indent="0">
              <a:buNone/>
              <a:defRPr baseline="0"/>
            </a:lvl1pPr>
          </a:lstStyle>
          <a:p>
            <a:pPr lvl="0"/>
            <a:r>
              <a:rPr lang="en-GB" dirty="0"/>
              <a:t>Add text…</a:t>
            </a:r>
          </a:p>
        </p:txBody>
      </p:sp>
      <p:sp>
        <p:nvSpPr>
          <p:cNvPr id="10" name="Text Placeholder 4"/>
          <p:cNvSpPr>
            <a:spLocks noGrp="1"/>
          </p:cNvSpPr>
          <p:nvPr>
            <p:ph type="body" sz="quarter" idx="15" hasCustomPrompt="1"/>
          </p:nvPr>
        </p:nvSpPr>
        <p:spPr>
          <a:xfrm>
            <a:off x="9904177" y="2322656"/>
            <a:ext cx="1796023" cy="582180"/>
          </a:xfrm>
          <a:prstGeom prst="rect">
            <a:avLst/>
          </a:prstGeom>
        </p:spPr>
        <p:txBody>
          <a:bodyPr/>
          <a:lstStyle>
            <a:lvl1pPr marL="0" indent="0">
              <a:buNone/>
              <a:defRPr baseline="0"/>
            </a:lvl1pPr>
          </a:lstStyle>
          <a:p>
            <a:pPr lvl="0"/>
            <a:r>
              <a:rPr lang="en-GB" dirty="0"/>
              <a:t>Add text…</a:t>
            </a:r>
          </a:p>
        </p:txBody>
      </p:sp>
      <p:sp>
        <p:nvSpPr>
          <p:cNvPr id="12" name="Rectangle 11"/>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9"/>
          <p:cNvSpPr>
            <a:spLocks noGrp="1"/>
          </p:cNvSpPr>
          <p:nvPr>
            <p:ph type="body" sz="quarter" idx="22"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94744" y="2940479"/>
            <a:ext cx="11411753" cy="1622551"/>
          </a:xfrm>
          <a:prstGeom prst="rect">
            <a:avLst/>
          </a:prstGeom>
        </p:spPr>
      </p:pic>
    </p:spTree>
    <p:extLst>
      <p:ext uri="{BB962C8B-B14F-4D97-AF65-F5344CB8AC3E}">
        <p14:creationId xmlns:p14="http://schemas.microsoft.com/office/powerpoint/2010/main" val="1824592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xes Layout ">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3154" y="1587354"/>
            <a:ext cx="11306177" cy="4516582"/>
          </a:xfrm>
          <a:prstGeom prst="rect">
            <a:avLst/>
          </a:prstGeom>
        </p:spPr>
      </p:pic>
      <p:sp>
        <p:nvSpPr>
          <p:cNvPr id="4" name="Rectangle 3"/>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9"/>
          <p:cNvSpPr>
            <a:spLocks noGrp="1"/>
          </p:cNvSpPr>
          <p:nvPr>
            <p:ph type="body" sz="quarter" idx="22"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sp>
        <p:nvSpPr>
          <p:cNvPr id="7" name="Text Placeholder 6"/>
          <p:cNvSpPr>
            <a:spLocks noGrp="1"/>
          </p:cNvSpPr>
          <p:nvPr>
            <p:ph type="body" sz="quarter" idx="23" hasCustomPrompt="1"/>
          </p:nvPr>
        </p:nvSpPr>
        <p:spPr>
          <a:xfrm>
            <a:off x="1533242" y="1792288"/>
            <a:ext cx="2493963" cy="396730"/>
          </a:xfrm>
          <a:prstGeom prst="rect">
            <a:avLst/>
          </a:prstGeom>
        </p:spPr>
        <p:txBody>
          <a:bodyPr/>
          <a:lstStyle>
            <a:lvl1pPr marL="0" indent="0">
              <a:buNone/>
              <a:defRPr sz="2000" b="1"/>
            </a:lvl1pPr>
          </a:lstStyle>
          <a:p>
            <a:pPr lvl="0"/>
            <a:r>
              <a:rPr lang="en-GB" dirty="0"/>
              <a:t>Title…</a:t>
            </a:r>
          </a:p>
        </p:txBody>
      </p:sp>
      <p:sp>
        <p:nvSpPr>
          <p:cNvPr id="8" name="Text Placeholder 6"/>
          <p:cNvSpPr>
            <a:spLocks noGrp="1"/>
          </p:cNvSpPr>
          <p:nvPr>
            <p:ph type="body" sz="quarter" idx="24" hasCustomPrompt="1"/>
          </p:nvPr>
        </p:nvSpPr>
        <p:spPr>
          <a:xfrm>
            <a:off x="1533242" y="4013636"/>
            <a:ext cx="2493963" cy="396730"/>
          </a:xfrm>
          <a:prstGeom prst="rect">
            <a:avLst/>
          </a:prstGeom>
        </p:spPr>
        <p:txBody>
          <a:bodyPr/>
          <a:lstStyle>
            <a:lvl1pPr marL="0" indent="0">
              <a:buNone/>
              <a:defRPr sz="2000" b="1"/>
            </a:lvl1pPr>
          </a:lstStyle>
          <a:p>
            <a:pPr lvl="0"/>
            <a:r>
              <a:rPr lang="en-GB" dirty="0"/>
              <a:t>Title…</a:t>
            </a:r>
          </a:p>
        </p:txBody>
      </p:sp>
      <p:sp>
        <p:nvSpPr>
          <p:cNvPr id="9" name="Text Placeholder 6"/>
          <p:cNvSpPr>
            <a:spLocks noGrp="1"/>
          </p:cNvSpPr>
          <p:nvPr>
            <p:ph type="body" sz="quarter" idx="25" hasCustomPrompt="1"/>
          </p:nvPr>
        </p:nvSpPr>
        <p:spPr>
          <a:xfrm>
            <a:off x="4841626" y="1792288"/>
            <a:ext cx="2493962" cy="396730"/>
          </a:xfrm>
          <a:prstGeom prst="rect">
            <a:avLst/>
          </a:prstGeom>
        </p:spPr>
        <p:txBody>
          <a:bodyPr/>
          <a:lstStyle>
            <a:lvl1pPr marL="0" indent="0">
              <a:buNone/>
              <a:defRPr sz="2000" b="1"/>
            </a:lvl1pPr>
          </a:lstStyle>
          <a:p>
            <a:pPr lvl="0"/>
            <a:r>
              <a:rPr lang="en-GB" dirty="0"/>
              <a:t>Title…</a:t>
            </a:r>
          </a:p>
        </p:txBody>
      </p:sp>
      <p:sp>
        <p:nvSpPr>
          <p:cNvPr id="10" name="Text Placeholder 6"/>
          <p:cNvSpPr>
            <a:spLocks noGrp="1"/>
          </p:cNvSpPr>
          <p:nvPr>
            <p:ph type="body" sz="quarter" idx="26" hasCustomPrompt="1"/>
          </p:nvPr>
        </p:nvSpPr>
        <p:spPr>
          <a:xfrm>
            <a:off x="4841624" y="4018688"/>
            <a:ext cx="2493963" cy="396730"/>
          </a:xfrm>
          <a:prstGeom prst="rect">
            <a:avLst/>
          </a:prstGeom>
        </p:spPr>
        <p:txBody>
          <a:bodyPr/>
          <a:lstStyle>
            <a:lvl1pPr marL="0" indent="0">
              <a:buNone/>
              <a:defRPr sz="2000" b="1"/>
            </a:lvl1pPr>
          </a:lstStyle>
          <a:p>
            <a:pPr lvl="0"/>
            <a:r>
              <a:rPr lang="en-GB" dirty="0"/>
              <a:t>Title…</a:t>
            </a:r>
          </a:p>
        </p:txBody>
      </p:sp>
      <p:sp>
        <p:nvSpPr>
          <p:cNvPr id="11" name="Text Placeholder 6"/>
          <p:cNvSpPr>
            <a:spLocks noGrp="1"/>
          </p:cNvSpPr>
          <p:nvPr>
            <p:ph type="body" sz="quarter" idx="27" hasCustomPrompt="1"/>
          </p:nvPr>
        </p:nvSpPr>
        <p:spPr>
          <a:xfrm>
            <a:off x="8105602" y="1797340"/>
            <a:ext cx="2493963" cy="396730"/>
          </a:xfrm>
          <a:prstGeom prst="rect">
            <a:avLst/>
          </a:prstGeom>
        </p:spPr>
        <p:txBody>
          <a:bodyPr/>
          <a:lstStyle>
            <a:lvl1pPr marL="0" indent="0">
              <a:buNone/>
              <a:defRPr sz="2000" b="1"/>
            </a:lvl1pPr>
          </a:lstStyle>
          <a:p>
            <a:pPr lvl="0"/>
            <a:r>
              <a:rPr lang="en-GB" dirty="0"/>
              <a:t>Title…</a:t>
            </a:r>
          </a:p>
        </p:txBody>
      </p:sp>
      <p:sp>
        <p:nvSpPr>
          <p:cNvPr id="12" name="Text Placeholder 6"/>
          <p:cNvSpPr>
            <a:spLocks noGrp="1"/>
          </p:cNvSpPr>
          <p:nvPr>
            <p:ph type="body" sz="quarter" idx="28" hasCustomPrompt="1"/>
          </p:nvPr>
        </p:nvSpPr>
        <p:spPr>
          <a:xfrm>
            <a:off x="8105602" y="4018688"/>
            <a:ext cx="2493963" cy="396730"/>
          </a:xfrm>
          <a:prstGeom prst="rect">
            <a:avLst/>
          </a:prstGeom>
        </p:spPr>
        <p:txBody>
          <a:bodyPr/>
          <a:lstStyle>
            <a:lvl1pPr marL="0" indent="0">
              <a:buNone/>
              <a:defRPr sz="2000" b="1"/>
            </a:lvl1pPr>
          </a:lstStyle>
          <a:p>
            <a:pPr lvl="0"/>
            <a:r>
              <a:rPr lang="en-GB" dirty="0"/>
              <a:t>Title…</a:t>
            </a:r>
          </a:p>
        </p:txBody>
      </p:sp>
      <p:sp>
        <p:nvSpPr>
          <p:cNvPr id="14" name="Text Placeholder 13"/>
          <p:cNvSpPr>
            <a:spLocks noGrp="1"/>
          </p:cNvSpPr>
          <p:nvPr>
            <p:ph type="body" sz="quarter" idx="29" hasCustomPrompt="1"/>
          </p:nvPr>
        </p:nvSpPr>
        <p:spPr>
          <a:xfrm>
            <a:off x="1533242" y="2292800"/>
            <a:ext cx="2493963" cy="1209675"/>
          </a:xfrm>
          <a:prstGeom prst="rect">
            <a:avLst/>
          </a:prstGeom>
        </p:spPr>
        <p:txBody>
          <a:bodyPr/>
          <a:lstStyle>
            <a:lvl1pPr marL="0" indent="0">
              <a:buNone/>
              <a:defRPr sz="1800"/>
            </a:lvl1pPr>
          </a:lstStyle>
          <a:p>
            <a:pPr lvl="0"/>
            <a:r>
              <a:rPr lang="en-GB" dirty="0"/>
              <a:t>Text…</a:t>
            </a:r>
          </a:p>
        </p:txBody>
      </p:sp>
      <p:sp>
        <p:nvSpPr>
          <p:cNvPr id="16" name="Text Placeholder 13"/>
          <p:cNvSpPr>
            <a:spLocks noGrp="1"/>
          </p:cNvSpPr>
          <p:nvPr>
            <p:ph type="body" sz="quarter" idx="30" hasCustomPrompt="1"/>
          </p:nvPr>
        </p:nvSpPr>
        <p:spPr>
          <a:xfrm>
            <a:off x="1513637" y="4539081"/>
            <a:ext cx="2493963" cy="1209675"/>
          </a:xfrm>
          <a:prstGeom prst="rect">
            <a:avLst/>
          </a:prstGeom>
        </p:spPr>
        <p:txBody>
          <a:bodyPr/>
          <a:lstStyle>
            <a:lvl1pPr marL="0" indent="0">
              <a:buNone/>
              <a:defRPr sz="1800"/>
            </a:lvl1pPr>
          </a:lstStyle>
          <a:p>
            <a:pPr lvl="0"/>
            <a:r>
              <a:rPr lang="en-GB" dirty="0"/>
              <a:t>Text…</a:t>
            </a:r>
          </a:p>
        </p:txBody>
      </p:sp>
      <p:sp>
        <p:nvSpPr>
          <p:cNvPr id="17" name="Text Placeholder 13"/>
          <p:cNvSpPr>
            <a:spLocks noGrp="1"/>
          </p:cNvSpPr>
          <p:nvPr>
            <p:ph type="body" sz="quarter" idx="31" hasCustomPrompt="1"/>
          </p:nvPr>
        </p:nvSpPr>
        <p:spPr>
          <a:xfrm>
            <a:off x="4841626" y="2299600"/>
            <a:ext cx="2493963" cy="1209675"/>
          </a:xfrm>
          <a:prstGeom prst="rect">
            <a:avLst/>
          </a:prstGeom>
        </p:spPr>
        <p:txBody>
          <a:bodyPr/>
          <a:lstStyle>
            <a:lvl1pPr marL="0" indent="0">
              <a:buNone/>
              <a:defRPr sz="1800"/>
            </a:lvl1pPr>
          </a:lstStyle>
          <a:p>
            <a:pPr lvl="0"/>
            <a:r>
              <a:rPr lang="en-GB" dirty="0"/>
              <a:t>Text…</a:t>
            </a:r>
          </a:p>
        </p:txBody>
      </p:sp>
      <p:sp>
        <p:nvSpPr>
          <p:cNvPr id="18" name="Text Placeholder 13"/>
          <p:cNvSpPr>
            <a:spLocks noGrp="1"/>
          </p:cNvSpPr>
          <p:nvPr>
            <p:ph type="body" sz="quarter" idx="32" hasCustomPrompt="1"/>
          </p:nvPr>
        </p:nvSpPr>
        <p:spPr>
          <a:xfrm>
            <a:off x="4841624" y="4539081"/>
            <a:ext cx="2493963" cy="1209675"/>
          </a:xfrm>
          <a:prstGeom prst="rect">
            <a:avLst/>
          </a:prstGeom>
        </p:spPr>
        <p:txBody>
          <a:bodyPr/>
          <a:lstStyle>
            <a:lvl1pPr marL="0" indent="0">
              <a:buNone/>
              <a:defRPr sz="1800"/>
            </a:lvl1pPr>
          </a:lstStyle>
          <a:p>
            <a:pPr lvl="0"/>
            <a:r>
              <a:rPr lang="en-GB" dirty="0"/>
              <a:t>Text…</a:t>
            </a:r>
          </a:p>
        </p:txBody>
      </p:sp>
      <p:sp>
        <p:nvSpPr>
          <p:cNvPr id="19" name="Text Placeholder 13"/>
          <p:cNvSpPr>
            <a:spLocks noGrp="1"/>
          </p:cNvSpPr>
          <p:nvPr>
            <p:ph type="body" sz="quarter" idx="33" hasCustomPrompt="1"/>
          </p:nvPr>
        </p:nvSpPr>
        <p:spPr>
          <a:xfrm>
            <a:off x="8105602" y="2306662"/>
            <a:ext cx="2493963" cy="1209675"/>
          </a:xfrm>
          <a:prstGeom prst="rect">
            <a:avLst/>
          </a:prstGeom>
        </p:spPr>
        <p:txBody>
          <a:bodyPr/>
          <a:lstStyle>
            <a:lvl1pPr marL="0" indent="0">
              <a:buNone/>
              <a:defRPr sz="1800"/>
            </a:lvl1pPr>
          </a:lstStyle>
          <a:p>
            <a:pPr lvl="0"/>
            <a:r>
              <a:rPr lang="en-GB" dirty="0"/>
              <a:t>Text…</a:t>
            </a:r>
          </a:p>
        </p:txBody>
      </p:sp>
      <p:sp>
        <p:nvSpPr>
          <p:cNvPr id="20" name="Text Placeholder 13"/>
          <p:cNvSpPr>
            <a:spLocks noGrp="1"/>
          </p:cNvSpPr>
          <p:nvPr>
            <p:ph type="body" sz="quarter" idx="34" hasCustomPrompt="1"/>
          </p:nvPr>
        </p:nvSpPr>
        <p:spPr>
          <a:xfrm>
            <a:off x="8108840" y="4543911"/>
            <a:ext cx="2493963" cy="1209675"/>
          </a:xfrm>
          <a:prstGeom prst="rect">
            <a:avLst/>
          </a:prstGeom>
        </p:spPr>
        <p:txBody>
          <a:bodyPr/>
          <a:lstStyle>
            <a:lvl1pPr marL="0" indent="0">
              <a:buNone/>
              <a:defRPr sz="1800"/>
            </a:lvl1pPr>
          </a:lstStyle>
          <a:p>
            <a:pPr lvl="0"/>
            <a:r>
              <a:rPr lang="en-GB" dirty="0"/>
              <a:t>Text…</a:t>
            </a:r>
          </a:p>
        </p:txBody>
      </p:sp>
    </p:spTree>
    <p:extLst>
      <p:ext uri="{BB962C8B-B14F-4D97-AF65-F5344CB8AC3E}">
        <p14:creationId xmlns:p14="http://schemas.microsoft.com/office/powerpoint/2010/main" val="1823852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4">
    <p:spTree>
      <p:nvGrpSpPr>
        <p:cNvPr id="1" name=""/>
        <p:cNvGrpSpPr/>
        <p:nvPr/>
      </p:nvGrpSpPr>
      <p:grpSpPr>
        <a:xfrm>
          <a:off x="0" y="0"/>
          <a:ext cx="0" cy="0"/>
          <a:chOff x="0" y="0"/>
          <a:chExt cx="0" cy="0"/>
        </a:xfrm>
      </p:grpSpPr>
      <p:sp>
        <p:nvSpPr>
          <p:cNvPr id="4" name="Rectangle 3"/>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9"/>
          <p:cNvSpPr>
            <a:spLocks noGrp="1"/>
          </p:cNvSpPr>
          <p:nvPr>
            <p:ph type="body" sz="quarter" idx="22"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sp>
        <p:nvSpPr>
          <p:cNvPr id="8" name="Text Placeholder 7"/>
          <p:cNvSpPr>
            <a:spLocks noGrp="1"/>
          </p:cNvSpPr>
          <p:nvPr>
            <p:ph type="body" sz="quarter" idx="23" hasCustomPrompt="1"/>
          </p:nvPr>
        </p:nvSpPr>
        <p:spPr>
          <a:xfrm>
            <a:off x="914398" y="1699490"/>
            <a:ext cx="1791711" cy="2521237"/>
          </a:xfrm>
          <a:prstGeom prst="rect">
            <a:avLst/>
          </a:prstGeom>
        </p:spPr>
        <p:txBody>
          <a:bodyPr/>
          <a:lstStyle>
            <a:lvl1pPr marL="0" indent="0">
              <a:buNone/>
              <a:defRPr sz="2400" baseline="0"/>
            </a:lvl1pPr>
          </a:lstStyle>
          <a:p>
            <a:pPr lvl="0"/>
            <a:r>
              <a:rPr lang="en-US" dirty="0"/>
              <a:t>Add text…</a:t>
            </a:r>
            <a:endParaRPr lang="en-GB" dirty="0"/>
          </a:p>
        </p:txBody>
      </p:sp>
      <p:sp>
        <p:nvSpPr>
          <p:cNvPr id="10" name="Text Placeholder 7"/>
          <p:cNvSpPr>
            <a:spLocks noGrp="1"/>
          </p:cNvSpPr>
          <p:nvPr>
            <p:ph type="body" sz="quarter" idx="24" hasCustomPrompt="1"/>
          </p:nvPr>
        </p:nvSpPr>
        <p:spPr>
          <a:xfrm>
            <a:off x="2821709" y="1699490"/>
            <a:ext cx="1791711" cy="2133240"/>
          </a:xfrm>
          <a:prstGeom prst="rect">
            <a:avLst/>
          </a:prstGeom>
        </p:spPr>
        <p:txBody>
          <a:bodyPr/>
          <a:lstStyle>
            <a:lvl1pPr marL="0" indent="0">
              <a:buNone/>
              <a:defRPr sz="2400" baseline="0"/>
            </a:lvl1pPr>
          </a:lstStyle>
          <a:p>
            <a:pPr lvl="0"/>
            <a:r>
              <a:rPr lang="en-US" dirty="0"/>
              <a:t>Add text…</a:t>
            </a:r>
            <a:endParaRPr lang="en-GB" dirty="0"/>
          </a:p>
        </p:txBody>
      </p:sp>
      <p:sp>
        <p:nvSpPr>
          <p:cNvPr id="11" name="Text Placeholder 7"/>
          <p:cNvSpPr>
            <a:spLocks noGrp="1"/>
          </p:cNvSpPr>
          <p:nvPr>
            <p:ph type="body" sz="quarter" idx="25" hasCustomPrompt="1"/>
          </p:nvPr>
        </p:nvSpPr>
        <p:spPr>
          <a:xfrm>
            <a:off x="4719782" y="1717962"/>
            <a:ext cx="1791711" cy="1722293"/>
          </a:xfrm>
          <a:prstGeom prst="rect">
            <a:avLst/>
          </a:prstGeom>
        </p:spPr>
        <p:txBody>
          <a:bodyPr/>
          <a:lstStyle>
            <a:lvl1pPr marL="0" indent="0">
              <a:buNone/>
              <a:defRPr sz="2400" baseline="0"/>
            </a:lvl1pPr>
          </a:lstStyle>
          <a:p>
            <a:pPr lvl="0"/>
            <a:r>
              <a:rPr lang="en-US" dirty="0"/>
              <a:t>Add text…</a:t>
            </a:r>
            <a:endParaRPr lang="en-GB" dirty="0"/>
          </a:p>
        </p:txBody>
      </p:sp>
      <p:sp>
        <p:nvSpPr>
          <p:cNvPr id="12" name="Text Placeholder 7"/>
          <p:cNvSpPr>
            <a:spLocks noGrp="1"/>
          </p:cNvSpPr>
          <p:nvPr>
            <p:ph type="body" sz="quarter" idx="26" hasCustomPrompt="1"/>
          </p:nvPr>
        </p:nvSpPr>
        <p:spPr>
          <a:xfrm>
            <a:off x="6599382" y="1699490"/>
            <a:ext cx="1768474" cy="1334366"/>
          </a:xfrm>
          <a:prstGeom prst="rect">
            <a:avLst/>
          </a:prstGeom>
        </p:spPr>
        <p:txBody>
          <a:bodyPr/>
          <a:lstStyle>
            <a:lvl1pPr marL="0" indent="0">
              <a:buNone/>
              <a:defRPr sz="2400" baseline="0"/>
            </a:lvl1pPr>
          </a:lstStyle>
          <a:p>
            <a:pPr lvl="0"/>
            <a:r>
              <a:rPr lang="en-US" dirty="0"/>
              <a:t>Add text…</a:t>
            </a:r>
            <a:endParaRPr lang="en-GB" dirty="0"/>
          </a:p>
        </p:txBody>
      </p:sp>
      <p:sp>
        <p:nvSpPr>
          <p:cNvPr id="13" name="Text Placeholder 7"/>
          <p:cNvSpPr>
            <a:spLocks noGrp="1"/>
          </p:cNvSpPr>
          <p:nvPr>
            <p:ph type="body" sz="quarter" idx="27" hasCustomPrompt="1"/>
          </p:nvPr>
        </p:nvSpPr>
        <p:spPr>
          <a:xfrm>
            <a:off x="8455745" y="1708726"/>
            <a:ext cx="1962873" cy="918730"/>
          </a:xfrm>
          <a:prstGeom prst="rect">
            <a:avLst/>
          </a:prstGeom>
        </p:spPr>
        <p:txBody>
          <a:bodyPr/>
          <a:lstStyle>
            <a:lvl1pPr marL="0" indent="0">
              <a:buNone/>
              <a:defRPr sz="2400" baseline="0"/>
            </a:lvl1pPr>
          </a:lstStyle>
          <a:p>
            <a:pPr lvl="0"/>
            <a:r>
              <a:rPr lang="en-US" dirty="0"/>
              <a:t>Add text…</a:t>
            </a:r>
            <a:endParaRPr lang="en-GB" dirty="0"/>
          </a:p>
        </p:txBody>
      </p:sp>
      <p:pic>
        <p:nvPicPr>
          <p:cNvPr id="2" name="Picture 1"/>
          <p:cNvPicPr>
            <a:picLocks noChangeAspect="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47139" y="2482117"/>
            <a:ext cx="11976814" cy="3350271"/>
          </a:xfrm>
          <a:prstGeom prst="rect">
            <a:avLst/>
          </a:prstGeom>
        </p:spPr>
      </p:pic>
    </p:spTree>
    <p:extLst>
      <p:ext uri="{BB962C8B-B14F-4D97-AF65-F5344CB8AC3E}">
        <p14:creationId xmlns:p14="http://schemas.microsoft.com/office/powerpoint/2010/main" val="894497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14185" y="2165390"/>
            <a:ext cx="11753350" cy="3279821"/>
          </a:xfrm>
          <a:prstGeom prst="rect">
            <a:avLst/>
          </a:prstGeom>
        </p:spPr>
      </p:pic>
      <p:sp>
        <p:nvSpPr>
          <p:cNvPr id="3" name="Rectangle 2"/>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9"/>
          <p:cNvSpPr>
            <a:spLocks noGrp="1"/>
          </p:cNvSpPr>
          <p:nvPr>
            <p:ph type="body" sz="quarter" idx="22"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sp>
        <p:nvSpPr>
          <p:cNvPr id="7" name="Text Placeholder 6"/>
          <p:cNvSpPr>
            <a:spLocks noGrp="1"/>
          </p:cNvSpPr>
          <p:nvPr>
            <p:ph type="body" sz="quarter" idx="23" hasCustomPrompt="1"/>
          </p:nvPr>
        </p:nvSpPr>
        <p:spPr>
          <a:xfrm>
            <a:off x="1008339" y="1658156"/>
            <a:ext cx="1181677" cy="1094777"/>
          </a:xfrm>
          <a:prstGeom prst="rect">
            <a:avLst/>
          </a:prstGeom>
        </p:spPr>
        <p:txBody>
          <a:bodyPr/>
          <a:lstStyle>
            <a:lvl1pPr marL="0" indent="0">
              <a:buNone/>
              <a:defRPr sz="2000" baseline="0"/>
            </a:lvl1pPr>
          </a:lstStyle>
          <a:p>
            <a:pPr lvl="0"/>
            <a:r>
              <a:rPr lang="en-GB" dirty="0"/>
              <a:t>Number/date…</a:t>
            </a:r>
          </a:p>
        </p:txBody>
      </p:sp>
      <p:sp>
        <p:nvSpPr>
          <p:cNvPr id="8" name="Text Placeholder 6"/>
          <p:cNvSpPr>
            <a:spLocks noGrp="1"/>
          </p:cNvSpPr>
          <p:nvPr>
            <p:ph type="body" sz="quarter" idx="24" hasCustomPrompt="1"/>
          </p:nvPr>
        </p:nvSpPr>
        <p:spPr>
          <a:xfrm>
            <a:off x="2512910" y="1238526"/>
            <a:ext cx="1181677" cy="1094777"/>
          </a:xfrm>
          <a:prstGeom prst="rect">
            <a:avLst/>
          </a:prstGeom>
        </p:spPr>
        <p:txBody>
          <a:bodyPr/>
          <a:lstStyle>
            <a:lvl1pPr marL="0" indent="0">
              <a:buNone/>
              <a:defRPr sz="2000" baseline="0"/>
            </a:lvl1pPr>
          </a:lstStyle>
          <a:p>
            <a:pPr lvl="0"/>
            <a:r>
              <a:rPr lang="en-GB" dirty="0"/>
              <a:t>Number/date…</a:t>
            </a:r>
          </a:p>
        </p:txBody>
      </p:sp>
      <p:sp>
        <p:nvSpPr>
          <p:cNvPr id="9" name="Text Placeholder 6"/>
          <p:cNvSpPr>
            <a:spLocks noGrp="1"/>
          </p:cNvSpPr>
          <p:nvPr>
            <p:ph type="body" sz="quarter" idx="25" hasCustomPrompt="1"/>
          </p:nvPr>
        </p:nvSpPr>
        <p:spPr>
          <a:xfrm>
            <a:off x="4027988" y="1654214"/>
            <a:ext cx="1181677" cy="1094777"/>
          </a:xfrm>
          <a:prstGeom prst="rect">
            <a:avLst/>
          </a:prstGeom>
        </p:spPr>
        <p:txBody>
          <a:bodyPr/>
          <a:lstStyle>
            <a:lvl1pPr marL="0" indent="0">
              <a:buNone/>
              <a:defRPr sz="2000" baseline="0"/>
            </a:lvl1pPr>
          </a:lstStyle>
          <a:p>
            <a:pPr lvl="0"/>
            <a:r>
              <a:rPr lang="en-GB" dirty="0"/>
              <a:t>Number/date…</a:t>
            </a:r>
          </a:p>
        </p:txBody>
      </p:sp>
      <p:sp>
        <p:nvSpPr>
          <p:cNvPr id="10" name="Text Placeholder 6"/>
          <p:cNvSpPr>
            <a:spLocks noGrp="1"/>
          </p:cNvSpPr>
          <p:nvPr>
            <p:ph type="body" sz="quarter" idx="26" hasCustomPrompt="1"/>
          </p:nvPr>
        </p:nvSpPr>
        <p:spPr>
          <a:xfrm>
            <a:off x="5527746" y="1232091"/>
            <a:ext cx="1181677" cy="1094777"/>
          </a:xfrm>
          <a:prstGeom prst="rect">
            <a:avLst/>
          </a:prstGeom>
        </p:spPr>
        <p:txBody>
          <a:bodyPr/>
          <a:lstStyle>
            <a:lvl1pPr marL="0" indent="0">
              <a:buNone/>
              <a:defRPr sz="2000" baseline="0"/>
            </a:lvl1pPr>
          </a:lstStyle>
          <a:p>
            <a:pPr lvl="0"/>
            <a:r>
              <a:rPr lang="en-GB" dirty="0"/>
              <a:t>Number/date…</a:t>
            </a:r>
          </a:p>
        </p:txBody>
      </p:sp>
      <p:sp>
        <p:nvSpPr>
          <p:cNvPr id="11" name="Text Placeholder 6"/>
          <p:cNvSpPr>
            <a:spLocks noGrp="1"/>
          </p:cNvSpPr>
          <p:nvPr>
            <p:ph type="body" sz="quarter" idx="27" hasCustomPrompt="1"/>
          </p:nvPr>
        </p:nvSpPr>
        <p:spPr>
          <a:xfrm>
            <a:off x="7042824" y="1637738"/>
            <a:ext cx="1181677" cy="1094777"/>
          </a:xfrm>
          <a:prstGeom prst="rect">
            <a:avLst/>
          </a:prstGeom>
        </p:spPr>
        <p:txBody>
          <a:bodyPr/>
          <a:lstStyle>
            <a:lvl1pPr marL="0" indent="0">
              <a:buNone/>
              <a:defRPr sz="2000" baseline="0"/>
            </a:lvl1pPr>
          </a:lstStyle>
          <a:p>
            <a:pPr lvl="0"/>
            <a:r>
              <a:rPr lang="en-GB" dirty="0"/>
              <a:t>Number/date…</a:t>
            </a:r>
          </a:p>
        </p:txBody>
      </p:sp>
      <p:sp>
        <p:nvSpPr>
          <p:cNvPr id="12" name="Text Placeholder 6"/>
          <p:cNvSpPr>
            <a:spLocks noGrp="1"/>
          </p:cNvSpPr>
          <p:nvPr>
            <p:ph type="body" sz="quarter" idx="28" hasCustomPrompt="1"/>
          </p:nvPr>
        </p:nvSpPr>
        <p:spPr>
          <a:xfrm>
            <a:off x="8544927" y="1232091"/>
            <a:ext cx="1181677" cy="1094777"/>
          </a:xfrm>
          <a:prstGeom prst="rect">
            <a:avLst/>
          </a:prstGeom>
        </p:spPr>
        <p:txBody>
          <a:bodyPr/>
          <a:lstStyle>
            <a:lvl1pPr marL="0" indent="0">
              <a:buNone/>
              <a:defRPr sz="2000" baseline="0"/>
            </a:lvl1pPr>
          </a:lstStyle>
          <a:p>
            <a:pPr lvl="0"/>
            <a:r>
              <a:rPr lang="en-GB" dirty="0"/>
              <a:t>Number/date…</a:t>
            </a:r>
          </a:p>
        </p:txBody>
      </p:sp>
      <p:sp>
        <p:nvSpPr>
          <p:cNvPr id="13" name="Text Placeholder 6"/>
          <p:cNvSpPr>
            <a:spLocks noGrp="1"/>
          </p:cNvSpPr>
          <p:nvPr>
            <p:ph type="body" sz="quarter" idx="29" hasCustomPrompt="1"/>
          </p:nvPr>
        </p:nvSpPr>
        <p:spPr>
          <a:xfrm>
            <a:off x="10047030" y="1643958"/>
            <a:ext cx="1181677" cy="1094777"/>
          </a:xfrm>
          <a:prstGeom prst="rect">
            <a:avLst/>
          </a:prstGeom>
        </p:spPr>
        <p:txBody>
          <a:bodyPr/>
          <a:lstStyle>
            <a:lvl1pPr marL="0" indent="0">
              <a:buNone/>
              <a:defRPr sz="2000" baseline="0"/>
            </a:lvl1pPr>
          </a:lstStyle>
          <a:p>
            <a:pPr lvl="0"/>
            <a:r>
              <a:rPr lang="en-GB" dirty="0"/>
              <a:t>Number/date…</a:t>
            </a:r>
          </a:p>
        </p:txBody>
      </p:sp>
      <p:sp>
        <p:nvSpPr>
          <p:cNvPr id="15" name="Text Placeholder 14"/>
          <p:cNvSpPr>
            <a:spLocks noGrp="1"/>
          </p:cNvSpPr>
          <p:nvPr>
            <p:ph type="body" sz="quarter" idx="30" hasCustomPrompt="1"/>
          </p:nvPr>
        </p:nvSpPr>
        <p:spPr>
          <a:xfrm>
            <a:off x="933062" y="5332283"/>
            <a:ext cx="1332230" cy="536575"/>
          </a:xfrm>
          <a:prstGeom prst="rect">
            <a:avLst/>
          </a:prstGeom>
        </p:spPr>
        <p:txBody>
          <a:bodyPr/>
          <a:lstStyle>
            <a:lvl1pPr marL="0" indent="0">
              <a:buNone/>
              <a:defRPr sz="2000" baseline="0"/>
            </a:lvl1pPr>
          </a:lstStyle>
          <a:p>
            <a:pPr lvl="0"/>
            <a:r>
              <a:rPr lang="en-GB" dirty="0"/>
              <a:t>Add text…</a:t>
            </a:r>
          </a:p>
        </p:txBody>
      </p:sp>
      <p:sp>
        <p:nvSpPr>
          <p:cNvPr id="17" name="Text Placeholder 14"/>
          <p:cNvSpPr>
            <a:spLocks noGrp="1"/>
          </p:cNvSpPr>
          <p:nvPr>
            <p:ph type="body" sz="quarter" idx="31" hasCustomPrompt="1"/>
          </p:nvPr>
        </p:nvSpPr>
        <p:spPr>
          <a:xfrm>
            <a:off x="2405816" y="4876684"/>
            <a:ext cx="1388154" cy="536575"/>
          </a:xfrm>
          <a:prstGeom prst="rect">
            <a:avLst/>
          </a:prstGeom>
        </p:spPr>
        <p:txBody>
          <a:bodyPr/>
          <a:lstStyle>
            <a:lvl1pPr marL="0" indent="0">
              <a:buNone/>
              <a:defRPr sz="2000" baseline="0"/>
            </a:lvl1pPr>
          </a:lstStyle>
          <a:p>
            <a:pPr lvl="0"/>
            <a:r>
              <a:rPr lang="en-GB" dirty="0"/>
              <a:t>Add text…</a:t>
            </a:r>
          </a:p>
        </p:txBody>
      </p:sp>
      <p:sp>
        <p:nvSpPr>
          <p:cNvPr id="18" name="Text Placeholder 14"/>
          <p:cNvSpPr>
            <a:spLocks noGrp="1"/>
          </p:cNvSpPr>
          <p:nvPr>
            <p:ph type="body" sz="quarter" idx="32" hasCustomPrompt="1"/>
          </p:nvPr>
        </p:nvSpPr>
        <p:spPr>
          <a:xfrm>
            <a:off x="3957131" y="5293019"/>
            <a:ext cx="1332230" cy="536575"/>
          </a:xfrm>
          <a:prstGeom prst="rect">
            <a:avLst/>
          </a:prstGeom>
        </p:spPr>
        <p:txBody>
          <a:bodyPr/>
          <a:lstStyle>
            <a:lvl1pPr marL="0" indent="0">
              <a:buNone/>
              <a:defRPr sz="2000" baseline="0"/>
            </a:lvl1pPr>
          </a:lstStyle>
          <a:p>
            <a:pPr lvl="0"/>
            <a:r>
              <a:rPr lang="en-GB" dirty="0"/>
              <a:t>Add text…</a:t>
            </a:r>
          </a:p>
        </p:txBody>
      </p:sp>
      <p:sp>
        <p:nvSpPr>
          <p:cNvPr id="19" name="Text Placeholder 14"/>
          <p:cNvSpPr>
            <a:spLocks noGrp="1"/>
          </p:cNvSpPr>
          <p:nvPr>
            <p:ph type="body" sz="quarter" idx="33" hasCustomPrompt="1"/>
          </p:nvPr>
        </p:nvSpPr>
        <p:spPr>
          <a:xfrm>
            <a:off x="5460761" y="4876564"/>
            <a:ext cx="1332230" cy="536575"/>
          </a:xfrm>
          <a:prstGeom prst="rect">
            <a:avLst/>
          </a:prstGeom>
        </p:spPr>
        <p:txBody>
          <a:bodyPr/>
          <a:lstStyle>
            <a:lvl1pPr marL="0" indent="0">
              <a:buNone/>
              <a:defRPr sz="2000" baseline="0"/>
            </a:lvl1pPr>
          </a:lstStyle>
          <a:p>
            <a:pPr lvl="0"/>
            <a:r>
              <a:rPr lang="en-GB" dirty="0"/>
              <a:t>Add text…</a:t>
            </a:r>
          </a:p>
        </p:txBody>
      </p:sp>
      <p:sp>
        <p:nvSpPr>
          <p:cNvPr id="20" name="Text Placeholder 14"/>
          <p:cNvSpPr>
            <a:spLocks noGrp="1"/>
          </p:cNvSpPr>
          <p:nvPr>
            <p:ph type="body" sz="quarter" idx="34" hasCustomPrompt="1"/>
          </p:nvPr>
        </p:nvSpPr>
        <p:spPr>
          <a:xfrm>
            <a:off x="6965526" y="5336101"/>
            <a:ext cx="1332230" cy="536575"/>
          </a:xfrm>
          <a:prstGeom prst="rect">
            <a:avLst/>
          </a:prstGeom>
        </p:spPr>
        <p:txBody>
          <a:bodyPr/>
          <a:lstStyle>
            <a:lvl1pPr marL="0" indent="0">
              <a:buNone/>
              <a:defRPr sz="2000" baseline="0"/>
            </a:lvl1pPr>
          </a:lstStyle>
          <a:p>
            <a:pPr lvl="0"/>
            <a:r>
              <a:rPr lang="en-GB" dirty="0"/>
              <a:t>Add text…</a:t>
            </a:r>
          </a:p>
        </p:txBody>
      </p:sp>
      <p:sp>
        <p:nvSpPr>
          <p:cNvPr id="21" name="Text Placeholder 14"/>
          <p:cNvSpPr>
            <a:spLocks noGrp="1"/>
          </p:cNvSpPr>
          <p:nvPr>
            <p:ph type="body" sz="quarter" idx="35" hasCustomPrompt="1"/>
          </p:nvPr>
        </p:nvSpPr>
        <p:spPr>
          <a:xfrm>
            <a:off x="8469650" y="4905602"/>
            <a:ext cx="1332230" cy="536575"/>
          </a:xfrm>
          <a:prstGeom prst="rect">
            <a:avLst/>
          </a:prstGeom>
        </p:spPr>
        <p:txBody>
          <a:bodyPr/>
          <a:lstStyle>
            <a:lvl1pPr marL="0" indent="0">
              <a:buNone/>
              <a:defRPr sz="2000" baseline="0"/>
            </a:lvl1pPr>
          </a:lstStyle>
          <a:p>
            <a:pPr lvl="0"/>
            <a:r>
              <a:rPr lang="en-GB" dirty="0"/>
              <a:t>Add text…</a:t>
            </a:r>
          </a:p>
        </p:txBody>
      </p:sp>
      <p:sp>
        <p:nvSpPr>
          <p:cNvPr id="22" name="Text Placeholder 14"/>
          <p:cNvSpPr>
            <a:spLocks noGrp="1"/>
          </p:cNvSpPr>
          <p:nvPr>
            <p:ph type="body" sz="quarter" idx="36" hasCustomPrompt="1"/>
          </p:nvPr>
        </p:nvSpPr>
        <p:spPr>
          <a:xfrm>
            <a:off x="9981786" y="5340520"/>
            <a:ext cx="1332230" cy="536575"/>
          </a:xfrm>
          <a:prstGeom prst="rect">
            <a:avLst/>
          </a:prstGeom>
        </p:spPr>
        <p:txBody>
          <a:bodyPr/>
          <a:lstStyle>
            <a:lvl1pPr marL="0" indent="0">
              <a:buNone/>
              <a:defRPr sz="2000" baseline="0"/>
            </a:lvl1pPr>
          </a:lstStyle>
          <a:p>
            <a:pPr lvl="0"/>
            <a:r>
              <a:rPr lang="en-GB" dirty="0"/>
              <a:t>Add text…</a:t>
            </a:r>
          </a:p>
        </p:txBody>
      </p:sp>
    </p:spTree>
    <p:extLst>
      <p:ext uri="{BB962C8B-B14F-4D97-AF65-F5344CB8AC3E}">
        <p14:creationId xmlns:p14="http://schemas.microsoft.com/office/powerpoint/2010/main" val="3266108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oa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55854" y="1186340"/>
            <a:ext cx="5938981" cy="5011015"/>
          </a:xfrm>
          <a:prstGeom prst="rect">
            <a:avLst/>
          </a:prstGeom>
        </p:spPr>
      </p:pic>
      <p:sp>
        <p:nvSpPr>
          <p:cNvPr id="3" name="Rectangle 2"/>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9"/>
          <p:cNvSpPr>
            <a:spLocks noGrp="1"/>
          </p:cNvSpPr>
          <p:nvPr>
            <p:ph type="body" sz="quarter" idx="22"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sp>
        <p:nvSpPr>
          <p:cNvPr id="7" name="Text Placeholder 6"/>
          <p:cNvSpPr>
            <a:spLocks noGrp="1"/>
          </p:cNvSpPr>
          <p:nvPr>
            <p:ph type="body" sz="quarter" idx="23" hasCustomPrompt="1"/>
          </p:nvPr>
        </p:nvSpPr>
        <p:spPr>
          <a:xfrm>
            <a:off x="1020689" y="3793696"/>
            <a:ext cx="5800437" cy="665162"/>
          </a:xfrm>
          <a:prstGeom prst="rect">
            <a:avLst/>
          </a:prstGeom>
        </p:spPr>
        <p:txBody>
          <a:bodyPr/>
          <a:lstStyle>
            <a:lvl1pPr marL="0" indent="0">
              <a:buNone/>
              <a:defRPr sz="2000" baseline="0"/>
            </a:lvl1pPr>
          </a:lstStyle>
          <a:p>
            <a:pPr lvl="0"/>
            <a:r>
              <a:rPr lang="en-GB" dirty="0"/>
              <a:t>Insert text here</a:t>
            </a:r>
          </a:p>
        </p:txBody>
      </p:sp>
      <p:sp>
        <p:nvSpPr>
          <p:cNvPr id="8" name="Text Placeholder 6"/>
          <p:cNvSpPr>
            <a:spLocks noGrp="1"/>
          </p:cNvSpPr>
          <p:nvPr>
            <p:ph type="body" sz="quarter" idx="24" hasCustomPrompt="1"/>
          </p:nvPr>
        </p:nvSpPr>
        <p:spPr>
          <a:xfrm>
            <a:off x="1020689" y="2987288"/>
            <a:ext cx="5301673" cy="665162"/>
          </a:xfrm>
          <a:prstGeom prst="rect">
            <a:avLst/>
          </a:prstGeom>
        </p:spPr>
        <p:txBody>
          <a:bodyPr/>
          <a:lstStyle>
            <a:lvl1pPr marL="0" indent="0">
              <a:buNone/>
              <a:defRPr sz="2000" baseline="0"/>
            </a:lvl1pPr>
          </a:lstStyle>
          <a:p>
            <a:pPr lvl="0"/>
            <a:r>
              <a:rPr lang="en-GB" dirty="0"/>
              <a:t>Insert text here</a:t>
            </a:r>
          </a:p>
        </p:txBody>
      </p:sp>
      <p:sp>
        <p:nvSpPr>
          <p:cNvPr id="9" name="Text Placeholder 6"/>
          <p:cNvSpPr>
            <a:spLocks noGrp="1"/>
          </p:cNvSpPr>
          <p:nvPr>
            <p:ph type="body" sz="quarter" idx="25" hasCustomPrompt="1"/>
          </p:nvPr>
        </p:nvSpPr>
        <p:spPr>
          <a:xfrm>
            <a:off x="1020689" y="2192168"/>
            <a:ext cx="4835166" cy="665162"/>
          </a:xfrm>
          <a:prstGeom prst="rect">
            <a:avLst/>
          </a:prstGeom>
        </p:spPr>
        <p:txBody>
          <a:bodyPr/>
          <a:lstStyle>
            <a:lvl1pPr marL="0" indent="0">
              <a:buNone/>
              <a:defRPr sz="2000" baseline="0"/>
            </a:lvl1pPr>
          </a:lstStyle>
          <a:p>
            <a:pPr lvl="0"/>
            <a:r>
              <a:rPr lang="en-GB" dirty="0"/>
              <a:t>Insert text here</a:t>
            </a:r>
          </a:p>
        </p:txBody>
      </p:sp>
      <p:sp>
        <p:nvSpPr>
          <p:cNvPr id="10" name="Text Placeholder 6"/>
          <p:cNvSpPr>
            <a:spLocks noGrp="1"/>
          </p:cNvSpPr>
          <p:nvPr>
            <p:ph type="body" sz="quarter" idx="26" hasCustomPrompt="1"/>
          </p:nvPr>
        </p:nvSpPr>
        <p:spPr>
          <a:xfrm>
            <a:off x="1020689" y="4603425"/>
            <a:ext cx="6280728" cy="665162"/>
          </a:xfrm>
          <a:prstGeom prst="rect">
            <a:avLst/>
          </a:prstGeom>
        </p:spPr>
        <p:txBody>
          <a:bodyPr/>
          <a:lstStyle>
            <a:lvl1pPr marL="0" indent="0">
              <a:buNone/>
              <a:defRPr sz="2000" baseline="0"/>
            </a:lvl1pPr>
          </a:lstStyle>
          <a:p>
            <a:pPr lvl="0"/>
            <a:r>
              <a:rPr lang="en-GB" dirty="0"/>
              <a:t>Insert text here</a:t>
            </a:r>
          </a:p>
        </p:txBody>
      </p:sp>
      <p:sp>
        <p:nvSpPr>
          <p:cNvPr id="11" name="Text Placeholder 6"/>
          <p:cNvSpPr>
            <a:spLocks noGrp="1"/>
          </p:cNvSpPr>
          <p:nvPr>
            <p:ph type="body" sz="quarter" idx="27" hasCustomPrompt="1"/>
          </p:nvPr>
        </p:nvSpPr>
        <p:spPr>
          <a:xfrm>
            <a:off x="1020689" y="5422246"/>
            <a:ext cx="6724074" cy="665162"/>
          </a:xfrm>
          <a:prstGeom prst="rect">
            <a:avLst/>
          </a:prstGeom>
        </p:spPr>
        <p:txBody>
          <a:bodyPr/>
          <a:lstStyle>
            <a:lvl1pPr marL="0" indent="0">
              <a:buNone/>
              <a:defRPr sz="2000" baseline="0"/>
            </a:lvl1pPr>
          </a:lstStyle>
          <a:p>
            <a:pPr lvl="0"/>
            <a:r>
              <a:rPr lang="en-GB" dirty="0"/>
              <a:t>Insert text here</a:t>
            </a:r>
          </a:p>
        </p:txBody>
      </p:sp>
    </p:spTree>
    <p:extLst>
      <p:ext uri="{BB962C8B-B14F-4D97-AF65-F5344CB8AC3E}">
        <p14:creationId xmlns:p14="http://schemas.microsoft.com/office/powerpoint/2010/main" val="2537695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xes Layout 2">
    <p:spTree>
      <p:nvGrpSpPr>
        <p:cNvPr id="1" name=""/>
        <p:cNvGrpSpPr/>
        <p:nvPr/>
      </p:nvGrpSpPr>
      <p:grpSpPr>
        <a:xfrm>
          <a:off x="0" y="0"/>
          <a:ext cx="0" cy="0"/>
          <a:chOff x="0" y="0"/>
          <a:chExt cx="0" cy="0"/>
        </a:xfrm>
      </p:grpSpPr>
      <p:sp>
        <p:nvSpPr>
          <p:cNvPr id="3" name="Rectangle 2"/>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9"/>
          <p:cNvSpPr>
            <a:spLocks noGrp="1"/>
          </p:cNvSpPr>
          <p:nvPr>
            <p:ph type="body" sz="quarter" idx="22"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8838" y="1450108"/>
            <a:ext cx="10968276" cy="4823007"/>
          </a:xfrm>
          <a:prstGeom prst="rect">
            <a:avLst/>
          </a:prstGeom>
        </p:spPr>
      </p:pic>
      <p:sp>
        <p:nvSpPr>
          <p:cNvPr id="6" name="Text Placeholder 6"/>
          <p:cNvSpPr>
            <a:spLocks noGrp="1"/>
          </p:cNvSpPr>
          <p:nvPr>
            <p:ph type="body" sz="quarter" idx="23" hasCustomPrompt="1"/>
          </p:nvPr>
        </p:nvSpPr>
        <p:spPr>
          <a:xfrm>
            <a:off x="873411" y="1954462"/>
            <a:ext cx="831272" cy="457467"/>
          </a:xfrm>
          <a:prstGeom prst="rect">
            <a:avLst/>
          </a:prstGeom>
        </p:spPr>
        <p:txBody>
          <a:bodyPr/>
          <a:lstStyle>
            <a:lvl1pPr marL="0" indent="0">
              <a:buNone/>
              <a:defRPr sz="1400" baseline="0"/>
            </a:lvl1pPr>
          </a:lstStyle>
          <a:p>
            <a:pPr lvl="0"/>
            <a:r>
              <a:rPr lang="en-GB" dirty="0"/>
              <a:t>Insert number</a:t>
            </a:r>
          </a:p>
        </p:txBody>
      </p:sp>
      <p:sp>
        <p:nvSpPr>
          <p:cNvPr id="7" name="Text Placeholder 6"/>
          <p:cNvSpPr>
            <a:spLocks noGrp="1"/>
          </p:cNvSpPr>
          <p:nvPr>
            <p:ph type="body" sz="quarter" idx="24" hasCustomPrompt="1"/>
          </p:nvPr>
        </p:nvSpPr>
        <p:spPr>
          <a:xfrm>
            <a:off x="873411" y="3590045"/>
            <a:ext cx="831272" cy="457467"/>
          </a:xfrm>
          <a:prstGeom prst="rect">
            <a:avLst/>
          </a:prstGeom>
        </p:spPr>
        <p:txBody>
          <a:bodyPr/>
          <a:lstStyle>
            <a:lvl1pPr marL="0" indent="0">
              <a:buNone/>
              <a:defRPr sz="1400" baseline="0"/>
            </a:lvl1pPr>
          </a:lstStyle>
          <a:p>
            <a:pPr lvl="0"/>
            <a:r>
              <a:rPr lang="en-GB" dirty="0"/>
              <a:t>Insert number</a:t>
            </a:r>
          </a:p>
        </p:txBody>
      </p:sp>
      <p:sp>
        <p:nvSpPr>
          <p:cNvPr id="8" name="Text Placeholder 6"/>
          <p:cNvSpPr>
            <a:spLocks noGrp="1"/>
          </p:cNvSpPr>
          <p:nvPr>
            <p:ph type="body" sz="quarter" idx="25" hasCustomPrompt="1"/>
          </p:nvPr>
        </p:nvSpPr>
        <p:spPr>
          <a:xfrm>
            <a:off x="873411" y="5157688"/>
            <a:ext cx="831272" cy="457467"/>
          </a:xfrm>
          <a:prstGeom prst="rect">
            <a:avLst/>
          </a:prstGeom>
        </p:spPr>
        <p:txBody>
          <a:bodyPr/>
          <a:lstStyle>
            <a:lvl1pPr marL="0" indent="0">
              <a:buNone/>
              <a:defRPr sz="1400" baseline="0"/>
            </a:lvl1pPr>
          </a:lstStyle>
          <a:p>
            <a:pPr lvl="0"/>
            <a:r>
              <a:rPr lang="en-GB" dirty="0"/>
              <a:t>Insert number</a:t>
            </a:r>
          </a:p>
        </p:txBody>
      </p:sp>
      <p:sp>
        <p:nvSpPr>
          <p:cNvPr id="9" name="Text Placeholder 6"/>
          <p:cNvSpPr>
            <a:spLocks noGrp="1"/>
          </p:cNvSpPr>
          <p:nvPr>
            <p:ph type="body" sz="quarter" idx="26" hasCustomPrompt="1"/>
          </p:nvPr>
        </p:nvSpPr>
        <p:spPr>
          <a:xfrm>
            <a:off x="5453147" y="2411929"/>
            <a:ext cx="960247" cy="552944"/>
          </a:xfrm>
          <a:prstGeom prst="rect">
            <a:avLst/>
          </a:prstGeom>
        </p:spPr>
        <p:txBody>
          <a:bodyPr/>
          <a:lstStyle>
            <a:lvl1pPr marL="0" indent="0">
              <a:buNone/>
              <a:defRPr sz="1400" baseline="0"/>
            </a:lvl1pPr>
          </a:lstStyle>
          <a:p>
            <a:pPr lvl="0"/>
            <a:r>
              <a:rPr lang="en-GB" dirty="0"/>
              <a:t>Insert number</a:t>
            </a:r>
          </a:p>
        </p:txBody>
      </p:sp>
      <p:sp>
        <p:nvSpPr>
          <p:cNvPr id="10" name="Text Placeholder 6"/>
          <p:cNvSpPr>
            <a:spLocks noGrp="1"/>
          </p:cNvSpPr>
          <p:nvPr>
            <p:ph type="body" sz="quarter" idx="27" hasCustomPrompt="1"/>
          </p:nvPr>
        </p:nvSpPr>
        <p:spPr>
          <a:xfrm>
            <a:off x="5453147" y="4700221"/>
            <a:ext cx="987956" cy="536797"/>
          </a:xfrm>
          <a:prstGeom prst="rect">
            <a:avLst/>
          </a:prstGeom>
        </p:spPr>
        <p:txBody>
          <a:bodyPr/>
          <a:lstStyle>
            <a:lvl1pPr marL="0" indent="0">
              <a:buNone/>
              <a:defRPr sz="1400" baseline="0"/>
            </a:lvl1pPr>
          </a:lstStyle>
          <a:p>
            <a:pPr lvl="0"/>
            <a:r>
              <a:rPr lang="en-GB" dirty="0"/>
              <a:t>Insert number</a:t>
            </a:r>
          </a:p>
        </p:txBody>
      </p:sp>
      <p:sp>
        <p:nvSpPr>
          <p:cNvPr id="12" name="Text Placeholder 11"/>
          <p:cNvSpPr>
            <a:spLocks noGrp="1"/>
          </p:cNvSpPr>
          <p:nvPr>
            <p:ph type="body" sz="quarter" idx="28" hasCustomPrompt="1"/>
          </p:nvPr>
        </p:nvSpPr>
        <p:spPr>
          <a:xfrm>
            <a:off x="1856796" y="1636488"/>
            <a:ext cx="3047713" cy="1177925"/>
          </a:xfrm>
          <a:prstGeom prst="rect">
            <a:avLst/>
          </a:prstGeom>
        </p:spPr>
        <p:txBody>
          <a:bodyPr/>
          <a:lstStyle>
            <a:lvl1pPr marL="0" indent="0">
              <a:buNone/>
              <a:defRPr sz="1800" baseline="0"/>
            </a:lvl1pPr>
            <a:lvl5pPr marL="1828800" indent="0" algn="l">
              <a:buNone/>
              <a:defRPr/>
            </a:lvl5pPr>
          </a:lstStyle>
          <a:p>
            <a:pPr lvl="0"/>
            <a:r>
              <a:rPr lang="en-GB" dirty="0"/>
              <a:t>Insert text here</a:t>
            </a:r>
          </a:p>
        </p:txBody>
      </p:sp>
      <p:sp>
        <p:nvSpPr>
          <p:cNvPr id="14" name="Text Placeholder 11"/>
          <p:cNvSpPr>
            <a:spLocks noGrp="1"/>
          </p:cNvSpPr>
          <p:nvPr>
            <p:ph type="body" sz="quarter" idx="29" hasCustomPrompt="1"/>
          </p:nvPr>
        </p:nvSpPr>
        <p:spPr>
          <a:xfrm>
            <a:off x="1856795" y="3229815"/>
            <a:ext cx="3047714" cy="1177925"/>
          </a:xfrm>
          <a:prstGeom prst="rect">
            <a:avLst/>
          </a:prstGeom>
        </p:spPr>
        <p:txBody>
          <a:bodyPr/>
          <a:lstStyle>
            <a:lvl1pPr marL="0" indent="0">
              <a:buNone/>
              <a:defRPr sz="1800" baseline="0"/>
            </a:lvl1pPr>
            <a:lvl5pPr marL="1828800" indent="0" algn="l">
              <a:buNone/>
              <a:defRPr/>
            </a:lvl5pPr>
          </a:lstStyle>
          <a:p>
            <a:pPr lvl="0"/>
            <a:r>
              <a:rPr lang="en-GB" dirty="0"/>
              <a:t>Insert text here</a:t>
            </a:r>
          </a:p>
        </p:txBody>
      </p:sp>
      <p:sp>
        <p:nvSpPr>
          <p:cNvPr id="15" name="Text Placeholder 11"/>
          <p:cNvSpPr>
            <a:spLocks noGrp="1"/>
          </p:cNvSpPr>
          <p:nvPr>
            <p:ph type="body" sz="quarter" idx="30" hasCustomPrompt="1"/>
          </p:nvPr>
        </p:nvSpPr>
        <p:spPr>
          <a:xfrm>
            <a:off x="1856795" y="4859062"/>
            <a:ext cx="3047714" cy="1177925"/>
          </a:xfrm>
          <a:prstGeom prst="rect">
            <a:avLst/>
          </a:prstGeom>
        </p:spPr>
        <p:txBody>
          <a:bodyPr/>
          <a:lstStyle>
            <a:lvl1pPr marL="0" indent="0">
              <a:buNone/>
              <a:defRPr sz="1800" baseline="0"/>
            </a:lvl1pPr>
            <a:lvl5pPr marL="1828800" indent="0" algn="l">
              <a:buNone/>
              <a:defRPr/>
            </a:lvl5pPr>
          </a:lstStyle>
          <a:p>
            <a:pPr lvl="0"/>
            <a:r>
              <a:rPr lang="en-GB" dirty="0"/>
              <a:t>Insert text here</a:t>
            </a:r>
          </a:p>
        </p:txBody>
      </p:sp>
      <p:sp>
        <p:nvSpPr>
          <p:cNvPr id="16" name="Text Placeholder 11"/>
          <p:cNvSpPr>
            <a:spLocks noGrp="1"/>
          </p:cNvSpPr>
          <p:nvPr>
            <p:ph type="body" sz="quarter" idx="31" hasCustomPrompt="1"/>
          </p:nvPr>
        </p:nvSpPr>
        <p:spPr>
          <a:xfrm>
            <a:off x="6721955" y="1636487"/>
            <a:ext cx="4556313" cy="1953558"/>
          </a:xfrm>
          <a:prstGeom prst="rect">
            <a:avLst/>
          </a:prstGeom>
        </p:spPr>
        <p:txBody>
          <a:bodyPr/>
          <a:lstStyle>
            <a:lvl1pPr marL="0" indent="0">
              <a:buNone/>
              <a:defRPr sz="1800" baseline="0"/>
            </a:lvl1pPr>
            <a:lvl5pPr marL="1828800" indent="0" algn="l">
              <a:buNone/>
              <a:defRPr/>
            </a:lvl5pPr>
          </a:lstStyle>
          <a:p>
            <a:pPr lvl="0"/>
            <a:r>
              <a:rPr lang="en-GB" dirty="0"/>
              <a:t>Insert text here</a:t>
            </a:r>
          </a:p>
        </p:txBody>
      </p:sp>
      <p:sp>
        <p:nvSpPr>
          <p:cNvPr id="17" name="Text Placeholder 11"/>
          <p:cNvSpPr>
            <a:spLocks noGrp="1"/>
          </p:cNvSpPr>
          <p:nvPr>
            <p:ph type="body" sz="quarter" idx="32" hasCustomPrompt="1"/>
          </p:nvPr>
        </p:nvSpPr>
        <p:spPr>
          <a:xfrm>
            <a:off x="6721954" y="3997420"/>
            <a:ext cx="4556314" cy="1950798"/>
          </a:xfrm>
          <a:prstGeom prst="rect">
            <a:avLst/>
          </a:prstGeom>
        </p:spPr>
        <p:txBody>
          <a:bodyPr/>
          <a:lstStyle>
            <a:lvl1pPr marL="0" indent="0">
              <a:buNone/>
              <a:defRPr sz="1800" baseline="0"/>
            </a:lvl1pPr>
            <a:lvl5pPr marL="1828800" indent="0" algn="l">
              <a:buNone/>
              <a:defRPr/>
            </a:lvl5pPr>
          </a:lstStyle>
          <a:p>
            <a:pPr lvl="0"/>
            <a:r>
              <a:rPr lang="en-GB" dirty="0"/>
              <a:t>Insert text here</a:t>
            </a:r>
          </a:p>
        </p:txBody>
      </p:sp>
    </p:spTree>
    <p:extLst>
      <p:ext uri="{BB962C8B-B14F-4D97-AF65-F5344CB8AC3E}">
        <p14:creationId xmlns:p14="http://schemas.microsoft.com/office/powerpoint/2010/main" val="165734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xes Layout 3">
    <p:spTree>
      <p:nvGrpSpPr>
        <p:cNvPr id="1" name=""/>
        <p:cNvGrpSpPr/>
        <p:nvPr/>
      </p:nvGrpSpPr>
      <p:grpSpPr>
        <a:xfrm>
          <a:off x="0" y="0"/>
          <a:ext cx="0" cy="0"/>
          <a:chOff x="0" y="0"/>
          <a:chExt cx="0" cy="0"/>
        </a:xfrm>
      </p:grpSpPr>
      <p:sp>
        <p:nvSpPr>
          <p:cNvPr id="3" name="Rectangle 2"/>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9"/>
          <p:cNvSpPr>
            <a:spLocks noGrp="1"/>
          </p:cNvSpPr>
          <p:nvPr>
            <p:ph type="body" sz="quarter" idx="22"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88291" y="1431635"/>
            <a:ext cx="10058400" cy="4524889"/>
          </a:xfrm>
          <a:prstGeom prst="rect">
            <a:avLst/>
          </a:prstGeom>
        </p:spPr>
      </p:pic>
      <p:sp>
        <p:nvSpPr>
          <p:cNvPr id="6" name="Text Placeholder 6"/>
          <p:cNvSpPr>
            <a:spLocks noGrp="1"/>
          </p:cNvSpPr>
          <p:nvPr>
            <p:ph type="body" sz="quarter" idx="25" hasCustomPrompt="1"/>
          </p:nvPr>
        </p:nvSpPr>
        <p:spPr>
          <a:xfrm>
            <a:off x="1607127" y="1701092"/>
            <a:ext cx="2660073" cy="857378"/>
          </a:xfrm>
          <a:prstGeom prst="rect">
            <a:avLst/>
          </a:prstGeom>
        </p:spPr>
        <p:txBody>
          <a:bodyPr/>
          <a:lstStyle>
            <a:lvl1pPr marL="0" indent="0">
              <a:buNone/>
              <a:defRPr sz="2000" baseline="0"/>
            </a:lvl1pPr>
          </a:lstStyle>
          <a:p>
            <a:pPr lvl="0"/>
            <a:r>
              <a:rPr lang="en-GB" dirty="0"/>
              <a:t>Insert text here</a:t>
            </a:r>
          </a:p>
        </p:txBody>
      </p:sp>
      <p:sp>
        <p:nvSpPr>
          <p:cNvPr id="7" name="Text Placeholder 6"/>
          <p:cNvSpPr>
            <a:spLocks noGrp="1"/>
          </p:cNvSpPr>
          <p:nvPr>
            <p:ph type="body" sz="quarter" idx="26" hasCustomPrompt="1"/>
          </p:nvPr>
        </p:nvSpPr>
        <p:spPr>
          <a:xfrm>
            <a:off x="4682836" y="1701092"/>
            <a:ext cx="2687782" cy="857377"/>
          </a:xfrm>
          <a:prstGeom prst="rect">
            <a:avLst/>
          </a:prstGeom>
        </p:spPr>
        <p:txBody>
          <a:bodyPr/>
          <a:lstStyle>
            <a:lvl1pPr marL="0" indent="0">
              <a:buNone/>
              <a:defRPr sz="2000" baseline="0"/>
            </a:lvl1pPr>
          </a:lstStyle>
          <a:p>
            <a:pPr lvl="0"/>
            <a:r>
              <a:rPr lang="en-GB" dirty="0"/>
              <a:t>Insert text here</a:t>
            </a:r>
          </a:p>
        </p:txBody>
      </p:sp>
      <p:sp>
        <p:nvSpPr>
          <p:cNvPr id="8" name="Text Placeholder 6"/>
          <p:cNvSpPr>
            <a:spLocks noGrp="1"/>
          </p:cNvSpPr>
          <p:nvPr>
            <p:ph type="body" sz="quarter" idx="27" hasCustomPrompt="1"/>
          </p:nvPr>
        </p:nvSpPr>
        <p:spPr>
          <a:xfrm>
            <a:off x="7786254" y="1701093"/>
            <a:ext cx="2604655" cy="857376"/>
          </a:xfrm>
          <a:prstGeom prst="rect">
            <a:avLst/>
          </a:prstGeom>
        </p:spPr>
        <p:txBody>
          <a:bodyPr/>
          <a:lstStyle>
            <a:lvl1pPr marL="0" indent="0">
              <a:buNone/>
              <a:defRPr sz="2000" baseline="0"/>
            </a:lvl1pPr>
          </a:lstStyle>
          <a:p>
            <a:pPr lvl="0"/>
            <a:r>
              <a:rPr lang="en-GB" dirty="0"/>
              <a:t>Insert text here</a:t>
            </a:r>
          </a:p>
        </p:txBody>
      </p:sp>
      <p:sp>
        <p:nvSpPr>
          <p:cNvPr id="9" name="Text Placeholder 6"/>
          <p:cNvSpPr>
            <a:spLocks noGrp="1"/>
          </p:cNvSpPr>
          <p:nvPr>
            <p:ph type="body" sz="quarter" idx="28" hasCustomPrompt="1"/>
          </p:nvPr>
        </p:nvSpPr>
        <p:spPr>
          <a:xfrm>
            <a:off x="1086686" y="3131127"/>
            <a:ext cx="4686041" cy="2715491"/>
          </a:xfrm>
          <a:prstGeom prst="rect">
            <a:avLst/>
          </a:prstGeom>
        </p:spPr>
        <p:txBody>
          <a:bodyPr/>
          <a:lstStyle>
            <a:lvl1pPr marL="0" indent="0">
              <a:buNone/>
              <a:defRPr sz="2000" baseline="0"/>
            </a:lvl1pPr>
          </a:lstStyle>
          <a:p>
            <a:pPr lvl="0"/>
            <a:r>
              <a:rPr lang="en-GB" dirty="0"/>
              <a:t>Insert text here</a:t>
            </a:r>
          </a:p>
        </p:txBody>
      </p:sp>
      <p:sp>
        <p:nvSpPr>
          <p:cNvPr id="10" name="Text Placeholder 6"/>
          <p:cNvSpPr>
            <a:spLocks noGrp="1"/>
          </p:cNvSpPr>
          <p:nvPr>
            <p:ph type="body" sz="quarter" idx="29" hasCustomPrompt="1"/>
          </p:nvPr>
        </p:nvSpPr>
        <p:spPr>
          <a:xfrm>
            <a:off x="6262255" y="3131127"/>
            <a:ext cx="4673600" cy="2715491"/>
          </a:xfrm>
          <a:prstGeom prst="rect">
            <a:avLst/>
          </a:prstGeom>
        </p:spPr>
        <p:txBody>
          <a:bodyPr/>
          <a:lstStyle>
            <a:lvl1pPr marL="0" indent="0">
              <a:buNone/>
              <a:defRPr sz="2000" baseline="0"/>
            </a:lvl1pPr>
          </a:lstStyle>
          <a:p>
            <a:pPr lvl="0"/>
            <a:r>
              <a:rPr lang="en-GB" dirty="0"/>
              <a:t>Insert text here</a:t>
            </a:r>
          </a:p>
        </p:txBody>
      </p:sp>
    </p:spTree>
    <p:extLst>
      <p:ext uri="{BB962C8B-B14F-4D97-AF65-F5344CB8AC3E}">
        <p14:creationId xmlns:p14="http://schemas.microsoft.com/office/powerpoint/2010/main" val="381940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verview slide">
    <p:spTree>
      <p:nvGrpSpPr>
        <p:cNvPr id="1" name=""/>
        <p:cNvGrpSpPr/>
        <p:nvPr/>
      </p:nvGrpSpPr>
      <p:grpSpPr>
        <a:xfrm>
          <a:off x="0" y="0"/>
          <a:ext cx="0" cy="0"/>
          <a:chOff x="0" y="0"/>
          <a:chExt cx="0" cy="0"/>
        </a:xfrm>
      </p:grpSpPr>
      <p:sp>
        <p:nvSpPr>
          <p:cNvPr id="7" name="Rectangle 6"/>
          <p:cNvSpPr/>
          <p:nvPr userDrawn="1"/>
        </p:nvSpPr>
        <p:spPr>
          <a:xfrm>
            <a:off x="1341638" y="856607"/>
            <a:ext cx="2016000" cy="180000"/>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hasCustomPrompt="1"/>
          </p:nvPr>
        </p:nvSpPr>
        <p:spPr>
          <a:xfrm>
            <a:off x="900954" y="1627112"/>
            <a:ext cx="10848267" cy="4280629"/>
          </a:xfrm>
          <a:prstGeom prst="rect">
            <a:avLst/>
          </a:prstGeom>
        </p:spPr>
        <p:txBody>
          <a:bodyPr/>
          <a:lstStyle>
            <a:lvl1pPr marL="514350" indent="-514350">
              <a:buFont typeface="+mj-lt"/>
              <a:buAutoNum type="arabicPeriod"/>
              <a:defRPr/>
            </a:lvl1pPr>
          </a:lstStyle>
          <a:p>
            <a:pPr lvl="0"/>
            <a:r>
              <a:rPr lang="en-GB" dirty="0"/>
              <a:t>...</a:t>
            </a:r>
          </a:p>
          <a:p>
            <a:pPr lvl="0"/>
            <a:r>
              <a:rPr lang="en-GB" dirty="0"/>
              <a:t>…</a:t>
            </a:r>
          </a:p>
          <a:p>
            <a:pPr lvl="0"/>
            <a:r>
              <a:rPr lang="en-GB" dirty="0"/>
              <a:t>…</a:t>
            </a:r>
          </a:p>
          <a:p>
            <a:pPr lvl="0"/>
            <a:r>
              <a:rPr lang="en-GB" dirty="0"/>
              <a:t>…</a:t>
            </a:r>
          </a:p>
          <a:p>
            <a:pPr lvl="0"/>
            <a:r>
              <a:rPr lang="en-GB" dirty="0"/>
              <a:t>…</a:t>
            </a:r>
          </a:p>
          <a:p>
            <a:pPr lvl="0"/>
            <a:r>
              <a:rPr lang="en-GB" dirty="0"/>
              <a:t>…</a:t>
            </a:r>
          </a:p>
          <a:p>
            <a:pPr lvl="0"/>
            <a:r>
              <a:rPr lang="en-GB" dirty="0"/>
              <a:t>…</a:t>
            </a:r>
          </a:p>
          <a:p>
            <a:pPr lvl="0"/>
            <a:r>
              <a:rPr lang="en-GB" dirty="0"/>
              <a:t>…</a:t>
            </a:r>
          </a:p>
        </p:txBody>
      </p:sp>
      <p:sp>
        <p:nvSpPr>
          <p:cNvPr id="2" name="Title 1"/>
          <p:cNvSpPr>
            <a:spLocks noGrp="1"/>
          </p:cNvSpPr>
          <p:nvPr>
            <p:ph type="title" hasCustomPrompt="1"/>
          </p:nvPr>
        </p:nvSpPr>
        <p:spPr>
          <a:xfrm>
            <a:off x="1233621" y="517632"/>
            <a:ext cx="10515600" cy="644998"/>
          </a:xfrm>
          <a:prstGeom prst="rect">
            <a:avLst/>
          </a:prstGeom>
        </p:spPr>
        <p:txBody>
          <a:bodyPr/>
          <a:lstStyle>
            <a:lvl1pPr>
              <a:defRPr sz="4000" b="1">
                <a:latin typeface="+mn-lt"/>
              </a:defRPr>
            </a:lvl1pPr>
          </a:lstStyle>
          <a:p>
            <a:r>
              <a:rPr lang="en-US" dirty="0"/>
              <a:t>Overview</a:t>
            </a:r>
            <a:endParaRPr lang="en-GB" dirty="0"/>
          </a:p>
        </p:txBody>
      </p:sp>
    </p:spTree>
    <p:extLst>
      <p:ext uri="{BB962C8B-B14F-4D97-AF65-F5344CB8AC3E}">
        <p14:creationId xmlns:p14="http://schemas.microsoft.com/office/powerpoint/2010/main" val="1282915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xes Layout 4">
    <p:spTree>
      <p:nvGrpSpPr>
        <p:cNvPr id="1" name=""/>
        <p:cNvGrpSpPr/>
        <p:nvPr/>
      </p:nvGrpSpPr>
      <p:grpSpPr>
        <a:xfrm>
          <a:off x="0" y="0"/>
          <a:ext cx="0" cy="0"/>
          <a:chOff x="0" y="0"/>
          <a:chExt cx="0" cy="0"/>
        </a:xfrm>
      </p:grpSpPr>
      <p:sp>
        <p:nvSpPr>
          <p:cNvPr id="3" name="Rectangle 2"/>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9"/>
          <p:cNvSpPr>
            <a:spLocks noGrp="1"/>
          </p:cNvSpPr>
          <p:nvPr>
            <p:ph type="body" sz="quarter" idx="22"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8290" y="1477817"/>
            <a:ext cx="10956473" cy="4507346"/>
          </a:xfrm>
          <a:prstGeom prst="rect">
            <a:avLst/>
          </a:prstGeom>
        </p:spPr>
      </p:pic>
      <p:sp>
        <p:nvSpPr>
          <p:cNvPr id="7" name="Text Placeholder 6"/>
          <p:cNvSpPr>
            <a:spLocks noGrp="1"/>
          </p:cNvSpPr>
          <p:nvPr>
            <p:ph type="body" sz="quarter" idx="23" hasCustomPrompt="1"/>
          </p:nvPr>
        </p:nvSpPr>
        <p:spPr>
          <a:xfrm>
            <a:off x="1505527" y="2965450"/>
            <a:ext cx="1820989" cy="554038"/>
          </a:xfrm>
          <a:prstGeom prst="rect">
            <a:avLst/>
          </a:prstGeom>
        </p:spPr>
        <p:txBody>
          <a:bodyPr/>
          <a:lstStyle>
            <a:lvl1pPr marL="0" indent="0">
              <a:buNone/>
              <a:defRPr/>
            </a:lvl1pPr>
          </a:lstStyle>
          <a:p>
            <a:pPr lvl="0"/>
            <a:r>
              <a:rPr lang="en-GB" dirty="0"/>
              <a:t>Title</a:t>
            </a:r>
          </a:p>
        </p:txBody>
      </p:sp>
      <p:sp>
        <p:nvSpPr>
          <p:cNvPr id="8" name="Text Placeholder 6"/>
          <p:cNvSpPr>
            <a:spLocks noGrp="1"/>
          </p:cNvSpPr>
          <p:nvPr>
            <p:ph type="body" sz="quarter" idx="24" hasCustomPrompt="1"/>
          </p:nvPr>
        </p:nvSpPr>
        <p:spPr>
          <a:xfrm>
            <a:off x="4083897" y="2965450"/>
            <a:ext cx="1719965" cy="554038"/>
          </a:xfrm>
          <a:prstGeom prst="rect">
            <a:avLst/>
          </a:prstGeom>
        </p:spPr>
        <p:txBody>
          <a:bodyPr/>
          <a:lstStyle>
            <a:lvl1pPr marL="0" indent="0">
              <a:buNone/>
              <a:defRPr/>
            </a:lvl1pPr>
          </a:lstStyle>
          <a:p>
            <a:pPr lvl="0"/>
            <a:r>
              <a:rPr lang="en-GB" dirty="0"/>
              <a:t>Title</a:t>
            </a:r>
          </a:p>
        </p:txBody>
      </p:sp>
      <p:sp>
        <p:nvSpPr>
          <p:cNvPr id="9" name="Text Placeholder 6"/>
          <p:cNvSpPr>
            <a:spLocks noGrp="1"/>
          </p:cNvSpPr>
          <p:nvPr>
            <p:ph type="body" sz="quarter" idx="25" hasCustomPrompt="1"/>
          </p:nvPr>
        </p:nvSpPr>
        <p:spPr>
          <a:xfrm>
            <a:off x="6561245" y="2965450"/>
            <a:ext cx="1806667" cy="554038"/>
          </a:xfrm>
          <a:prstGeom prst="rect">
            <a:avLst/>
          </a:prstGeom>
        </p:spPr>
        <p:txBody>
          <a:bodyPr/>
          <a:lstStyle>
            <a:lvl1pPr marL="0" indent="0">
              <a:buNone/>
              <a:defRPr/>
            </a:lvl1pPr>
          </a:lstStyle>
          <a:p>
            <a:pPr lvl="0"/>
            <a:r>
              <a:rPr lang="en-GB" dirty="0"/>
              <a:t>Title</a:t>
            </a:r>
          </a:p>
        </p:txBody>
      </p:sp>
      <p:sp>
        <p:nvSpPr>
          <p:cNvPr id="10" name="Text Placeholder 6"/>
          <p:cNvSpPr>
            <a:spLocks noGrp="1"/>
          </p:cNvSpPr>
          <p:nvPr>
            <p:ph type="body" sz="quarter" idx="26" hasCustomPrompt="1"/>
          </p:nvPr>
        </p:nvSpPr>
        <p:spPr>
          <a:xfrm>
            <a:off x="9125294" y="2965450"/>
            <a:ext cx="1792088" cy="554038"/>
          </a:xfrm>
          <a:prstGeom prst="rect">
            <a:avLst/>
          </a:prstGeom>
        </p:spPr>
        <p:txBody>
          <a:bodyPr/>
          <a:lstStyle>
            <a:lvl1pPr marL="0" indent="0">
              <a:buNone/>
              <a:defRPr/>
            </a:lvl1pPr>
          </a:lstStyle>
          <a:p>
            <a:pPr lvl="0"/>
            <a:r>
              <a:rPr lang="en-GB" dirty="0"/>
              <a:t>Title</a:t>
            </a:r>
          </a:p>
        </p:txBody>
      </p:sp>
      <p:sp>
        <p:nvSpPr>
          <p:cNvPr id="12" name="Text Placeholder 11"/>
          <p:cNvSpPr>
            <a:spLocks noGrp="1"/>
          </p:cNvSpPr>
          <p:nvPr>
            <p:ph type="body" sz="quarter" idx="27" hasCustomPrompt="1"/>
          </p:nvPr>
        </p:nvSpPr>
        <p:spPr>
          <a:xfrm>
            <a:off x="1505528" y="3824288"/>
            <a:ext cx="1820286" cy="1301750"/>
          </a:xfrm>
          <a:prstGeom prst="rect">
            <a:avLst/>
          </a:prstGeom>
        </p:spPr>
        <p:txBody>
          <a:bodyPr/>
          <a:lstStyle>
            <a:lvl1pPr>
              <a:defRPr sz="1800" baseline="0"/>
            </a:lvl1pPr>
          </a:lstStyle>
          <a:p>
            <a:pPr lvl="0"/>
            <a:r>
              <a:rPr lang="en-GB" dirty="0"/>
              <a:t>Item 1</a:t>
            </a:r>
          </a:p>
          <a:p>
            <a:pPr lvl="0"/>
            <a:r>
              <a:rPr lang="en-GB" dirty="0"/>
              <a:t>Item 2</a:t>
            </a:r>
          </a:p>
          <a:p>
            <a:pPr lvl="0"/>
            <a:r>
              <a:rPr lang="en-GB" dirty="0"/>
              <a:t>Item 3</a:t>
            </a:r>
          </a:p>
        </p:txBody>
      </p:sp>
      <p:sp>
        <p:nvSpPr>
          <p:cNvPr id="13" name="Text Placeholder 11"/>
          <p:cNvSpPr>
            <a:spLocks noGrp="1"/>
          </p:cNvSpPr>
          <p:nvPr>
            <p:ph type="body" sz="quarter" idx="28" hasCustomPrompt="1"/>
          </p:nvPr>
        </p:nvSpPr>
        <p:spPr>
          <a:xfrm>
            <a:off x="4033736" y="3824288"/>
            <a:ext cx="1820286" cy="1301750"/>
          </a:xfrm>
          <a:prstGeom prst="rect">
            <a:avLst/>
          </a:prstGeom>
        </p:spPr>
        <p:txBody>
          <a:bodyPr/>
          <a:lstStyle>
            <a:lvl1pPr>
              <a:defRPr sz="1800" baseline="0"/>
            </a:lvl1pPr>
          </a:lstStyle>
          <a:p>
            <a:pPr lvl="0"/>
            <a:r>
              <a:rPr lang="en-GB" dirty="0"/>
              <a:t>Item 1</a:t>
            </a:r>
          </a:p>
          <a:p>
            <a:pPr lvl="0"/>
            <a:r>
              <a:rPr lang="en-GB" dirty="0"/>
              <a:t>Item 2</a:t>
            </a:r>
          </a:p>
          <a:p>
            <a:pPr lvl="0"/>
            <a:r>
              <a:rPr lang="en-GB" dirty="0"/>
              <a:t>Item 3</a:t>
            </a:r>
          </a:p>
        </p:txBody>
      </p:sp>
      <p:sp>
        <p:nvSpPr>
          <p:cNvPr id="14" name="Text Placeholder 11"/>
          <p:cNvSpPr>
            <a:spLocks noGrp="1"/>
          </p:cNvSpPr>
          <p:nvPr>
            <p:ph type="body" sz="quarter" idx="29" hasCustomPrompt="1"/>
          </p:nvPr>
        </p:nvSpPr>
        <p:spPr>
          <a:xfrm>
            <a:off x="6561245" y="3824288"/>
            <a:ext cx="1820286" cy="1301750"/>
          </a:xfrm>
          <a:prstGeom prst="rect">
            <a:avLst/>
          </a:prstGeom>
        </p:spPr>
        <p:txBody>
          <a:bodyPr/>
          <a:lstStyle>
            <a:lvl1pPr>
              <a:defRPr sz="1800" baseline="0"/>
            </a:lvl1pPr>
          </a:lstStyle>
          <a:p>
            <a:pPr lvl="0"/>
            <a:r>
              <a:rPr lang="en-GB" dirty="0"/>
              <a:t>Item 1</a:t>
            </a:r>
          </a:p>
          <a:p>
            <a:pPr lvl="0"/>
            <a:r>
              <a:rPr lang="en-GB" dirty="0"/>
              <a:t>Item 2</a:t>
            </a:r>
          </a:p>
          <a:p>
            <a:pPr lvl="0"/>
            <a:r>
              <a:rPr lang="en-GB" dirty="0"/>
              <a:t>Item 3</a:t>
            </a:r>
          </a:p>
        </p:txBody>
      </p:sp>
      <p:sp>
        <p:nvSpPr>
          <p:cNvPr id="15" name="Text Placeholder 11"/>
          <p:cNvSpPr>
            <a:spLocks noGrp="1"/>
          </p:cNvSpPr>
          <p:nvPr>
            <p:ph type="body" sz="quarter" idx="30" hasCustomPrompt="1"/>
          </p:nvPr>
        </p:nvSpPr>
        <p:spPr>
          <a:xfrm>
            <a:off x="9111195" y="3824288"/>
            <a:ext cx="1820286" cy="1301750"/>
          </a:xfrm>
          <a:prstGeom prst="rect">
            <a:avLst/>
          </a:prstGeom>
        </p:spPr>
        <p:txBody>
          <a:bodyPr/>
          <a:lstStyle>
            <a:lvl1pPr>
              <a:defRPr sz="1800" baseline="0"/>
            </a:lvl1pPr>
          </a:lstStyle>
          <a:p>
            <a:pPr lvl="0"/>
            <a:r>
              <a:rPr lang="en-GB" dirty="0"/>
              <a:t>Item 1</a:t>
            </a:r>
          </a:p>
          <a:p>
            <a:pPr lvl="0"/>
            <a:r>
              <a:rPr lang="en-GB" dirty="0"/>
              <a:t>Item 2</a:t>
            </a:r>
          </a:p>
          <a:p>
            <a:pPr lvl="0"/>
            <a:r>
              <a:rPr lang="en-GB" dirty="0"/>
              <a:t>Item 3</a:t>
            </a:r>
          </a:p>
        </p:txBody>
      </p:sp>
    </p:spTree>
    <p:extLst>
      <p:ext uri="{BB962C8B-B14F-4D97-AF65-F5344CB8AC3E}">
        <p14:creationId xmlns:p14="http://schemas.microsoft.com/office/powerpoint/2010/main" val="2663555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xes Layout 5">
    <p:spTree>
      <p:nvGrpSpPr>
        <p:cNvPr id="1" name=""/>
        <p:cNvGrpSpPr/>
        <p:nvPr/>
      </p:nvGrpSpPr>
      <p:grpSpPr>
        <a:xfrm>
          <a:off x="0" y="0"/>
          <a:ext cx="0" cy="0"/>
          <a:chOff x="0" y="0"/>
          <a:chExt cx="0" cy="0"/>
        </a:xfrm>
      </p:grpSpPr>
      <p:sp>
        <p:nvSpPr>
          <p:cNvPr id="3" name="Rectangle 2"/>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9"/>
          <p:cNvSpPr>
            <a:spLocks noGrp="1"/>
          </p:cNvSpPr>
          <p:nvPr>
            <p:ph type="body" sz="quarter" idx="22"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sp>
        <p:nvSpPr>
          <p:cNvPr id="6" name="Text Placeholder 6"/>
          <p:cNvSpPr>
            <a:spLocks noGrp="1"/>
          </p:cNvSpPr>
          <p:nvPr>
            <p:ph type="body" sz="quarter" idx="28" hasCustomPrompt="1"/>
          </p:nvPr>
        </p:nvSpPr>
        <p:spPr>
          <a:xfrm>
            <a:off x="2170544" y="1921164"/>
            <a:ext cx="3103419" cy="1477819"/>
          </a:xfrm>
          <a:prstGeom prst="rect">
            <a:avLst/>
          </a:prstGeom>
        </p:spPr>
        <p:txBody>
          <a:bodyPr/>
          <a:lstStyle>
            <a:lvl1pPr marL="0" indent="0">
              <a:buNone/>
              <a:defRPr sz="2000" baseline="0"/>
            </a:lvl1pPr>
          </a:lstStyle>
          <a:p>
            <a:pPr lvl="0"/>
            <a:r>
              <a:rPr lang="en-GB" dirty="0"/>
              <a:t>Insert text here</a:t>
            </a:r>
          </a:p>
        </p:txBody>
      </p:sp>
      <p:sp>
        <p:nvSpPr>
          <p:cNvPr id="7" name="Text Placeholder 6"/>
          <p:cNvSpPr>
            <a:spLocks noGrp="1"/>
          </p:cNvSpPr>
          <p:nvPr>
            <p:ph type="body" sz="quarter" idx="29" hasCustomPrompt="1"/>
          </p:nvPr>
        </p:nvSpPr>
        <p:spPr>
          <a:xfrm>
            <a:off x="2170545" y="4193309"/>
            <a:ext cx="3103418" cy="1454729"/>
          </a:xfrm>
          <a:prstGeom prst="rect">
            <a:avLst/>
          </a:prstGeom>
        </p:spPr>
        <p:txBody>
          <a:bodyPr/>
          <a:lstStyle>
            <a:lvl1pPr marL="0" indent="0">
              <a:buNone/>
              <a:defRPr sz="2000" baseline="0"/>
            </a:lvl1pPr>
          </a:lstStyle>
          <a:p>
            <a:pPr lvl="0"/>
            <a:r>
              <a:rPr lang="en-GB" dirty="0"/>
              <a:t>Insert text here</a:t>
            </a:r>
          </a:p>
        </p:txBody>
      </p:sp>
      <p:sp>
        <p:nvSpPr>
          <p:cNvPr id="8" name="Text Placeholder 6"/>
          <p:cNvSpPr>
            <a:spLocks noGrp="1"/>
          </p:cNvSpPr>
          <p:nvPr>
            <p:ph type="body" sz="quarter" idx="30" hasCustomPrompt="1"/>
          </p:nvPr>
        </p:nvSpPr>
        <p:spPr>
          <a:xfrm>
            <a:off x="7324436" y="1921164"/>
            <a:ext cx="3186546" cy="1477819"/>
          </a:xfrm>
          <a:prstGeom prst="rect">
            <a:avLst/>
          </a:prstGeom>
        </p:spPr>
        <p:txBody>
          <a:bodyPr/>
          <a:lstStyle>
            <a:lvl1pPr marL="0" indent="0">
              <a:buNone/>
              <a:defRPr sz="2000" baseline="0"/>
            </a:lvl1pPr>
          </a:lstStyle>
          <a:p>
            <a:pPr lvl="0"/>
            <a:r>
              <a:rPr lang="en-GB" dirty="0"/>
              <a:t>Insert text here</a:t>
            </a:r>
          </a:p>
        </p:txBody>
      </p:sp>
      <p:sp>
        <p:nvSpPr>
          <p:cNvPr id="9" name="Text Placeholder 6"/>
          <p:cNvSpPr>
            <a:spLocks noGrp="1"/>
          </p:cNvSpPr>
          <p:nvPr>
            <p:ph type="body" sz="quarter" idx="31" hasCustomPrompt="1"/>
          </p:nvPr>
        </p:nvSpPr>
        <p:spPr>
          <a:xfrm>
            <a:off x="7324436" y="4193309"/>
            <a:ext cx="3186546" cy="1454729"/>
          </a:xfrm>
          <a:prstGeom prst="rect">
            <a:avLst/>
          </a:prstGeom>
        </p:spPr>
        <p:txBody>
          <a:bodyPr/>
          <a:lstStyle>
            <a:lvl1pPr marL="0" indent="0">
              <a:buNone/>
              <a:defRPr sz="2000" baseline="0"/>
            </a:lvl1pPr>
          </a:lstStyle>
          <a:p>
            <a:pPr lvl="0"/>
            <a:r>
              <a:rPr lang="en-GB" dirty="0"/>
              <a:t>Insert text here</a:t>
            </a:r>
          </a:p>
        </p:txBody>
      </p:sp>
      <p:pic>
        <p:nvPicPr>
          <p:cNvPr id="2" name="Picture 1"/>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3713" y="383576"/>
            <a:ext cx="10301875" cy="5794804"/>
          </a:xfrm>
          <a:prstGeom prst="rect">
            <a:avLst/>
          </a:prstGeom>
        </p:spPr>
      </p:pic>
    </p:spTree>
    <p:extLst>
      <p:ext uri="{BB962C8B-B14F-4D97-AF65-F5344CB8AC3E}">
        <p14:creationId xmlns:p14="http://schemas.microsoft.com/office/powerpoint/2010/main" val="1934362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ind ma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1002" y="0"/>
            <a:ext cx="11511484" cy="6475210"/>
          </a:xfrm>
          <a:prstGeom prst="rect">
            <a:avLst/>
          </a:prstGeom>
        </p:spPr>
      </p:pic>
      <p:sp>
        <p:nvSpPr>
          <p:cNvPr id="3" name="Rectangle 2"/>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9"/>
          <p:cNvSpPr>
            <a:spLocks noGrp="1"/>
          </p:cNvSpPr>
          <p:nvPr>
            <p:ph type="body" sz="quarter" idx="22"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sp>
        <p:nvSpPr>
          <p:cNvPr id="6" name="Text Placeholder 6"/>
          <p:cNvSpPr>
            <a:spLocks noGrp="1"/>
          </p:cNvSpPr>
          <p:nvPr>
            <p:ph type="body" sz="quarter" idx="28" hasCustomPrompt="1"/>
          </p:nvPr>
        </p:nvSpPr>
        <p:spPr>
          <a:xfrm>
            <a:off x="5296150" y="3446159"/>
            <a:ext cx="1626203" cy="471053"/>
          </a:xfrm>
          <a:prstGeom prst="rect">
            <a:avLst/>
          </a:prstGeom>
        </p:spPr>
        <p:txBody>
          <a:bodyPr/>
          <a:lstStyle>
            <a:lvl1pPr marL="0" indent="0" algn="ctr">
              <a:buNone/>
              <a:defRPr sz="2800" baseline="0"/>
            </a:lvl1pPr>
          </a:lstStyle>
          <a:p>
            <a:pPr lvl="0"/>
            <a:r>
              <a:rPr lang="en-GB" dirty="0"/>
              <a:t>Title</a:t>
            </a:r>
          </a:p>
        </p:txBody>
      </p:sp>
      <p:sp>
        <p:nvSpPr>
          <p:cNvPr id="7" name="Text Placeholder 6"/>
          <p:cNvSpPr>
            <a:spLocks noGrp="1"/>
          </p:cNvSpPr>
          <p:nvPr>
            <p:ph type="body" sz="quarter" idx="29" hasCustomPrompt="1"/>
          </p:nvPr>
        </p:nvSpPr>
        <p:spPr>
          <a:xfrm>
            <a:off x="8510938" y="2915049"/>
            <a:ext cx="1911929" cy="443345"/>
          </a:xfrm>
          <a:prstGeom prst="rect">
            <a:avLst/>
          </a:prstGeom>
        </p:spPr>
        <p:txBody>
          <a:bodyPr/>
          <a:lstStyle>
            <a:lvl1pPr marL="0" indent="0">
              <a:buNone/>
              <a:defRPr sz="2000" baseline="0"/>
            </a:lvl1pPr>
          </a:lstStyle>
          <a:p>
            <a:pPr lvl="0"/>
            <a:r>
              <a:rPr lang="en-GB" dirty="0"/>
              <a:t>Insert text here</a:t>
            </a:r>
          </a:p>
        </p:txBody>
      </p:sp>
      <p:sp>
        <p:nvSpPr>
          <p:cNvPr id="8" name="Text Placeholder 6"/>
          <p:cNvSpPr>
            <a:spLocks noGrp="1"/>
          </p:cNvSpPr>
          <p:nvPr>
            <p:ph type="body" sz="quarter" idx="30" hasCustomPrompt="1"/>
          </p:nvPr>
        </p:nvSpPr>
        <p:spPr>
          <a:xfrm>
            <a:off x="1787399" y="2915050"/>
            <a:ext cx="1911929" cy="443345"/>
          </a:xfrm>
          <a:prstGeom prst="rect">
            <a:avLst/>
          </a:prstGeom>
        </p:spPr>
        <p:txBody>
          <a:bodyPr/>
          <a:lstStyle>
            <a:lvl1pPr marL="0" indent="0">
              <a:buNone/>
              <a:defRPr sz="2000" baseline="0"/>
            </a:lvl1pPr>
          </a:lstStyle>
          <a:p>
            <a:pPr lvl="0"/>
            <a:r>
              <a:rPr lang="en-GB" dirty="0"/>
              <a:t>Insert text here</a:t>
            </a:r>
          </a:p>
        </p:txBody>
      </p:sp>
      <p:sp>
        <p:nvSpPr>
          <p:cNvPr id="9" name="Text Placeholder 6"/>
          <p:cNvSpPr>
            <a:spLocks noGrp="1"/>
          </p:cNvSpPr>
          <p:nvPr>
            <p:ph type="body" sz="quarter" idx="31" hasCustomPrompt="1"/>
          </p:nvPr>
        </p:nvSpPr>
        <p:spPr>
          <a:xfrm>
            <a:off x="1787398" y="3994311"/>
            <a:ext cx="1911929" cy="443345"/>
          </a:xfrm>
          <a:prstGeom prst="rect">
            <a:avLst/>
          </a:prstGeom>
        </p:spPr>
        <p:txBody>
          <a:bodyPr/>
          <a:lstStyle>
            <a:lvl1pPr marL="0" indent="0">
              <a:buNone/>
              <a:defRPr sz="2000" baseline="0"/>
            </a:lvl1pPr>
          </a:lstStyle>
          <a:p>
            <a:pPr lvl="0"/>
            <a:r>
              <a:rPr lang="en-GB" dirty="0"/>
              <a:t>Insert text here</a:t>
            </a:r>
          </a:p>
        </p:txBody>
      </p:sp>
      <p:sp>
        <p:nvSpPr>
          <p:cNvPr id="10" name="Text Placeholder 6"/>
          <p:cNvSpPr>
            <a:spLocks noGrp="1"/>
          </p:cNvSpPr>
          <p:nvPr>
            <p:ph type="body" sz="quarter" idx="32" hasCustomPrompt="1"/>
          </p:nvPr>
        </p:nvSpPr>
        <p:spPr>
          <a:xfrm>
            <a:off x="2602821" y="5065333"/>
            <a:ext cx="1911929" cy="443345"/>
          </a:xfrm>
          <a:prstGeom prst="rect">
            <a:avLst/>
          </a:prstGeom>
        </p:spPr>
        <p:txBody>
          <a:bodyPr/>
          <a:lstStyle>
            <a:lvl1pPr marL="0" indent="0">
              <a:buNone/>
              <a:defRPr sz="2000" baseline="0"/>
            </a:lvl1pPr>
          </a:lstStyle>
          <a:p>
            <a:pPr lvl="0"/>
            <a:r>
              <a:rPr lang="en-GB" dirty="0"/>
              <a:t>Insert text here</a:t>
            </a:r>
          </a:p>
        </p:txBody>
      </p:sp>
      <p:sp>
        <p:nvSpPr>
          <p:cNvPr id="11" name="Text Placeholder 6"/>
          <p:cNvSpPr>
            <a:spLocks noGrp="1"/>
          </p:cNvSpPr>
          <p:nvPr>
            <p:ph type="body" sz="quarter" idx="33" hasCustomPrompt="1"/>
          </p:nvPr>
        </p:nvSpPr>
        <p:spPr>
          <a:xfrm>
            <a:off x="7698550" y="1844027"/>
            <a:ext cx="1911929" cy="443345"/>
          </a:xfrm>
          <a:prstGeom prst="rect">
            <a:avLst/>
          </a:prstGeom>
        </p:spPr>
        <p:txBody>
          <a:bodyPr/>
          <a:lstStyle>
            <a:lvl1pPr marL="0" indent="0">
              <a:buNone/>
              <a:defRPr sz="2000" baseline="0"/>
            </a:lvl1pPr>
          </a:lstStyle>
          <a:p>
            <a:pPr lvl="0"/>
            <a:r>
              <a:rPr lang="en-GB" dirty="0"/>
              <a:t>Insert text here</a:t>
            </a:r>
          </a:p>
        </p:txBody>
      </p:sp>
      <p:sp>
        <p:nvSpPr>
          <p:cNvPr id="12" name="Text Placeholder 6"/>
          <p:cNvSpPr>
            <a:spLocks noGrp="1"/>
          </p:cNvSpPr>
          <p:nvPr>
            <p:ph type="body" sz="quarter" idx="34" hasCustomPrompt="1"/>
          </p:nvPr>
        </p:nvSpPr>
        <p:spPr>
          <a:xfrm>
            <a:off x="2598576" y="1846023"/>
            <a:ext cx="1911929" cy="443345"/>
          </a:xfrm>
          <a:prstGeom prst="rect">
            <a:avLst/>
          </a:prstGeom>
        </p:spPr>
        <p:txBody>
          <a:bodyPr/>
          <a:lstStyle>
            <a:lvl1pPr marL="0" indent="0">
              <a:buNone/>
              <a:defRPr sz="2000" baseline="0"/>
            </a:lvl1pPr>
          </a:lstStyle>
          <a:p>
            <a:pPr lvl="0"/>
            <a:r>
              <a:rPr lang="en-GB" dirty="0"/>
              <a:t>Insert text here</a:t>
            </a:r>
          </a:p>
        </p:txBody>
      </p:sp>
      <p:sp>
        <p:nvSpPr>
          <p:cNvPr id="13" name="Text Placeholder 6"/>
          <p:cNvSpPr>
            <a:spLocks noGrp="1"/>
          </p:cNvSpPr>
          <p:nvPr>
            <p:ph type="body" sz="quarter" idx="35" hasCustomPrompt="1"/>
          </p:nvPr>
        </p:nvSpPr>
        <p:spPr>
          <a:xfrm>
            <a:off x="8519890" y="3992098"/>
            <a:ext cx="1911929" cy="443345"/>
          </a:xfrm>
          <a:prstGeom prst="rect">
            <a:avLst/>
          </a:prstGeom>
        </p:spPr>
        <p:txBody>
          <a:bodyPr/>
          <a:lstStyle>
            <a:lvl1pPr marL="0" indent="0">
              <a:buNone/>
              <a:defRPr sz="2000" baseline="0"/>
            </a:lvl1pPr>
          </a:lstStyle>
          <a:p>
            <a:pPr lvl="0"/>
            <a:r>
              <a:rPr lang="en-GB" dirty="0"/>
              <a:t>Insert text here</a:t>
            </a:r>
          </a:p>
        </p:txBody>
      </p:sp>
      <p:sp>
        <p:nvSpPr>
          <p:cNvPr id="14" name="Text Placeholder 6"/>
          <p:cNvSpPr>
            <a:spLocks noGrp="1"/>
          </p:cNvSpPr>
          <p:nvPr>
            <p:ph type="body" sz="quarter" idx="36" hasCustomPrompt="1"/>
          </p:nvPr>
        </p:nvSpPr>
        <p:spPr>
          <a:xfrm>
            <a:off x="7698550" y="5065116"/>
            <a:ext cx="1911929" cy="443345"/>
          </a:xfrm>
          <a:prstGeom prst="rect">
            <a:avLst/>
          </a:prstGeom>
        </p:spPr>
        <p:txBody>
          <a:bodyPr/>
          <a:lstStyle>
            <a:lvl1pPr marL="0" indent="0">
              <a:buNone/>
              <a:defRPr sz="2000" baseline="0"/>
            </a:lvl1pPr>
          </a:lstStyle>
          <a:p>
            <a:pPr lvl="0"/>
            <a:r>
              <a:rPr lang="en-GB" dirty="0"/>
              <a:t>Insert text here</a:t>
            </a:r>
          </a:p>
        </p:txBody>
      </p:sp>
    </p:spTree>
    <p:extLst>
      <p:ext uri="{BB962C8B-B14F-4D97-AF65-F5344CB8AC3E}">
        <p14:creationId xmlns:p14="http://schemas.microsoft.com/office/powerpoint/2010/main" val="1040097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 Goals">
    <p:spTree>
      <p:nvGrpSpPr>
        <p:cNvPr id="1" name=""/>
        <p:cNvGrpSpPr/>
        <p:nvPr/>
      </p:nvGrpSpPr>
      <p:grpSpPr>
        <a:xfrm>
          <a:off x="0" y="0"/>
          <a:ext cx="0" cy="0"/>
          <a:chOff x="0" y="0"/>
          <a:chExt cx="0" cy="0"/>
        </a:xfrm>
      </p:grpSpPr>
      <p:sp>
        <p:nvSpPr>
          <p:cNvPr id="3" name="Rectangle 2"/>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9"/>
          <p:cNvSpPr>
            <a:spLocks noGrp="1"/>
          </p:cNvSpPr>
          <p:nvPr>
            <p:ph type="body" sz="quarter" idx="22"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43143" y="1194601"/>
            <a:ext cx="10152930" cy="4827507"/>
          </a:xfrm>
          <a:prstGeom prst="rect">
            <a:avLst/>
          </a:prstGeom>
        </p:spPr>
      </p:pic>
      <p:sp>
        <p:nvSpPr>
          <p:cNvPr id="6" name="Text Placeholder 6"/>
          <p:cNvSpPr>
            <a:spLocks noGrp="1"/>
          </p:cNvSpPr>
          <p:nvPr>
            <p:ph type="body" sz="quarter" idx="28" hasCustomPrompt="1"/>
          </p:nvPr>
        </p:nvSpPr>
        <p:spPr>
          <a:xfrm>
            <a:off x="1777095" y="1343624"/>
            <a:ext cx="8890905" cy="471053"/>
          </a:xfrm>
          <a:prstGeom prst="rect">
            <a:avLst/>
          </a:prstGeom>
        </p:spPr>
        <p:txBody>
          <a:bodyPr/>
          <a:lstStyle>
            <a:lvl1pPr marL="0" indent="0" algn="ctr">
              <a:buNone/>
              <a:defRPr sz="2800" baseline="0"/>
            </a:lvl1pPr>
          </a:lstStyle>
          <a:p>
            <a:pPr lvl="0"/>
            <a:r>
              <a:rPr lang="en-GB" dirty="0"/>
              <a:t>Subheading</a:t>
            </a:r>
          </a:p>
        </p:txBody>
      </p:sp>
      <p:sp>
        <p:nvSpPr>
          <p:cNvPr id="7" name="Text Placeholder 6"/>
          <p:cNvSpPr>
            <a:spLocks noGrp="1"/>
          </p:cNvSpPr>
          <p:nvPr>
            <p:ph type="body" sz="quarter" idx="30" hasCustomPrompt="1"/>
          </p:nvPr>
        </p:nvSpPr>
        <p:spPr>
          <a:xfrm>
            <a:off x="8524262" y="4193875"/>
            <a:ext cx="1911929" cy="330907"/>
          </a:xfrm>
          <a:prstGeom prst="rect">
            <a:avLst/>
          </a:prstGeom>
        </p:spPr>
        <p:txBody>
          <a:bodyPr/>
          <a:lstStyle>
            <a:lvl1pPr marL="0" indent="0">
              <a:buNone/>
              <a:defRPr sz="2000" baseline="0"/>
            </a:lvl1pPr>
          </a:lstStyle>
          <a:p>
            <a:pPr lvl="0"/>
            <a:r>
              <a:rPr lang="en-GB" dirty="0"/>
              <a:t>Insert text here</a:t>
            </a:r>
          </a:p>
        </p:txBody>
      </p:sp>
      <p:sp>
        <p:nvSpPr>
          <p:cNvPr id="8" name="Text Placeholder 6"/>
          <p:cNvSpPr>
            <a:spLocks noGrp="1"/>
          </p:cNvSpPr>
          <p:nvPr>
            <p:ph type="body" sz="quarter" idx="31" hasCustomPrompt="1"/>
          </p:nvPr>
        </p:nvSpPr>
        <p:spPr>
          <a:xfrm>
            <a:off x="4060794" y="5497238"/>
            <a:ext cx="1911929" cy="330907"/>
          </a:xfrm>
          <a:prstGeom prst="rect">
            <a:avLst/>
          </a:prstGeom>
        </p:spPr>
        <p:txBody>
          <a:bodyPr/>
          <a:lstStyle>
            <a:lvl1pPr marL="0" indent="0">
              <a:buNone/>
              <a:defRPr sz="2000" baseline="0"/>
            </a:lvl1pPr>
          </a:lstStyle>
          <a:p>
            <a:pPr lvl="0"/>
            <a:r>
              <a:rPr lang="en-GB" dirty="0"/>
              <a:t>Insert text here</a:t>
            </a:r>
          </a:p>
        </p:txBody>
      </p:sp>
      <p:sp>
        <p:nvSpPr>
          <p:cNvPr id="9" name="Text Placeholder 6"/>
          <p:cNvSpPr>
            <a:spLocks noGrp="1"/>
          </p:cNvSpPr>
          <p:nvPr>
            <p:ph type="body" sz="quarter" idx="32" hasCustomPrompt="1"/>
          </p:nvPr>
        </p:nvSpPr>
        <p:spPr>
          <a:xfrm>
            <a:off x="6344493" y="5507982"/>
            <a:ext cx="1911929" cy="330907"/>
          </a:xfrm>
          <a:prstGeom prst="rect">
            <a:avLst/>
          </a:prstGeom>
        </p:spPr>
        <p:txBody>
          <a:bodyPr/>
          <a:lstStyle>
            <a:lvl1pPr marL="0" indent="0">
              <a:buNone/>
              <a:defRPr sz="2000" baseline="0"/>
            </a:lvl1pPr>
          </a:lstStyle>
          <a:p>
            <a:pPr lvl="0"/>
            <a:r>
              <a:rPr lang="en-GB" dirty="0"/>
              <a:t>Insert text here</a:t>
            </a:r>
          </a:p>
        </p:txBody>
      </p:sp>
      <p:sp>
        <p:nvSpPr>
          <p:cNvPr id="10" name="Text Placeholder 6"/>
          <p:cNvSpPr>
            <a:spLocks noGrp="1"/>
          </p:cNvSpPr>
          <p:nvPr>
            <p:ph type="body" sz="quarter" idx="33" hasCustomPrompt="1"/>
          </p:nvPr>
        </p:nvSpPr>
        <p:spPr>
          <a:xfrm>
            <a:off x="8628192" y="5508782"/>
            <a:ext cx="1911929" cy="330907"/>
          </a:xfrm>
          <a:prstGeom prst="rect">
            <a:avLst/>
          </a:prstGeom>
        </p:spPr>
        <p:txBody>
          <a:bodyPr/>
          <a:lstStyle>
            <a:lvl1pPr marL="0" indent="0">
              <a:buNone/>
              <a:defRPr sz="2000" baseline="0"/>
            </a:lvl1pPr>
          </a:lstStyle>
          <a:p>
            <a:pPr lvl="0"/>
            <a:r>
              <a:rPr lang="en-GB" dirty="0"/>
              <a:t>Insert text here</a:t>
            </a:r>
          </a:p>
        </p:txBody>
      </p:sp>
      <p:sp>
        <p:nvSpPr>
          <p:cNvPr id="11" name="Text Placeholder 6"/>
          <p:cNvSpPr>
            <a:spLocks noGrp="1"/>
          </p:cNvSpPr>
          <p:nvPr>
            <p:ph type="body" sz="quarter" idx="34" hasCustomPrompt="1"/>
          </p:nvPr>
        </p:nvSpPr>
        <p:spPr>
          <a:xfrm>
            <a:off x="2603749" y="2352846"/>
            <a:ext cx="1911929" cy="330907"/>
          </a:xfrm>
          <a:prstGeom prst="rect">
            <a:avLst/>
          </a:prstGeom>
        </p:spPr>
        <p:txBody>
          <a:bodyPr/>
          <a:lstStyle>
            <a:lvl1pPr marL="0" indent="0">
              <a:buNone/>
              <a:defRPr sz="2000" baseline="0"/>
            </a:lvl1pPr>
          </a:lstStyle>
          <a:p>
            <a:pPr lvl="0"/>
            <a:r>
              <a:rPr lang="en-GB" dirty="0"/>
              <a:t>Insert text here</a:t>
            </a:r>
          </a:p>
        </p:txBody>
      </p:sp>
      <p:sp>
        <p:nvSpPr>
          <p:cNvPr id="12" name="Text Placeholder 6"/>
          <p:cNvSpPr>
            <a:spLocks noGrp="1"/>
          </p:cNvSpPr>
          <p:nvPr>
            <p:ph type="body" sz="quarter" idx="35" hasCustomPrompt="1"/>
          </p:nvPr>
        </p:nvSpPr>
        <p:spPr>
          <a:xfrm>
            <a:off x="2927022" y="2890512"/>
            <a:ext cx="1911929" cy="330907"/>
          </a:xfrm>
          <a:prstGeom prst="rect">
            <a:avLst/>
          </a:prstGeom>
        </p:spPr>
        <p:txBody>
          <a:bodyPr/>
          <a:lstStyle>
            <a:lvl1pPr marL="0" indent="0">
              <a:buNone/>
              <a:defRPr sz="2000" baseline="0"/>
            </a:lvl1pPr>
          </a:lstStyle>
          <a:p>
            <a:pPr lvl="0"/>
            <a:r>
              <a:rPr lang="en-GB" dirty="0"/>
              <a:t>Insert text here</a:t>
            </a:r>
          </a:p>
        </p:txBody>
      </p:sp>
      <p:sp>
        <p:nvSpPr>
          <p:cNvPr id="13" name="Text Placeholder 6"/>
          <p:cNvSpPr>
            <a:spLocks noGrp="1"/>
          </p:cNvSpPr>
          <p:nvPr>
            <p:ph type="body" sz="quarter" idx="36" hasCustomPrompt="1"/>
          </p:nvPr>
        </p:nvSpPr>
        <p:spPr>
          <a:xfrm>
            <a:off x="4700404" y="4193875"/>
            <a:ext cx="1911929" cy="330907"/>
          </a:xfrm>
          <a:prstGeom prst="rect">
            <a:avLst/>
          </a:prstGeom>
        </p:spPr>
        <p:txBody>
          <a:bodyPr/>
          <a:lstStyle>
            <a:lvl1pPr marL="0" indent="0">
              <a:buNone/>
              <a:defRPr sz="2000" baseline="0"/>
            </a:lvl1pPr>
          </a:lstStyle>
          <a:p>
            <a:pPr lvl="0"/>
            <a:r>
              <a:rPr lang="en-GB" dirty="0"/>
              <a:t>Insert text here</a:t>
            </a:r>
          </a:p>
        </p:txBody>
      </p:sp>
      <p:sp>
        <p:nvSpPr>
          <p:cNvPr id="14" name="Text Placeholder 6"/>
          <p:cNvSpPr>
            <a:spLocks noGrp="1"/>
          </p:cNvSpPr>
          <p:nvPr>
            <p:ph type="body" sz="quarter" idx="37" hasCustomPrompt="1"/>
          </p:nvPr>
        </p:nvSpPr>
        <p:spPr>
          <a:xfrm>
            <a:off x="4486350" y="4685474"/>
            <a:ext cx="1911929" cy="330907"/>
          </a:xfrm>
          <a:prstGeom prst="rect">
            <a:avLst/>
          </a:prstGeom>
        </p:spPr>
        <p:txBody>
          <a:bodyPr/>
          <a:lstStyle>
            <a:lvl1pPr marL="0" indent="0">
              <a:buNone/>
              <a:defRPr sz="2000" baseline="0"/>
            </a:lvl1pPr>
          </a:lstStyle>
          <a:p>
            <a:pPr lvl="0"/>
            <a:r>
              <a:rPr lang="en-GB" dirty="0"/>
              <a:t>Insert text here</a:t>
            </a:r>
          </a:p>
        </p:txBody>
      </p:sp>
      <p:sp>
        <p:nvSpPr>
          <p:cNvPr id="15" name="Text Placeholder 6"/>
          <p:cNvSpPr>
            <a:spLocks noGrp="1"/>
          </p:cNvSpPr>
          <p:nvPr>
            <p:ph type="body" sz="quarter" idx="38" hasCustomPrompt="1"/>
          </p:nvPr>
        </p:nvSpPr>
        <p:spPr>
          <a:xfrm>
            <a:off x="6448174" y="2352845"/>
            <a:ext cx="1911929" cy="330907"/>
          </a:xfrm>
          <a:prstGeom prst="rect">
            <a:avLst/>
          </a:prstGeom>
        </p:spPr>
        <p:txBody>
          <a:bodyPr/>
          <a:lstStyle>
            <a:lvl1pPr marL="0" indent="0">
              <a:buNone/>
              <a:defRPr sz="2000" baseline="0"/>
            </a:lvl1pPr>
          </a:lstStyle>
          <a:p>
            <a:pPr lvl="0"/>
            <a:r>
              <a:rPr lang="en-GB" dirty="0"/>
              <a:t>Insert text here</a:t>
            </a:r>
          </a:p>
        </p:txBody>
      </p:sp>
      <p:sp>
        <p:nvSpPr>
          <p:cNvPr id="16" name="Text Placeholder 6"/>
          <p:cNvSpPr>
            <a:spLocks noGrp="1"/>
          </p:cNvSpPr>
          <p:nvPr>
            <p:ph type="body" sz="quarter" idx="39" hasCustomPrompt="1"/>
          </p:nvPr>
        </p:nvSpPr>
        <p:spPr>
          <a:xfrm>
            <a:off x="6612333" y="2890511"/>
            <a:ext cx="1911929" cy="330907"/>
          </a:xfrm>
          <a:prstGeom prst="rect">
            <a:avLst/>
          </a:prstGeom>
        </p:spPr>
        <p:txBody>
          <a:bodyPr/>
          <a:lstStyle>
            <a:lvl1pPr marL="0" indent="0">
              <a:buNone/>
              <a:defRPr sz="2000" baseline="0"/>
            </a:lvl1pPr>
          </a:lstStyle>
          <a:p>
            <a:pPr lvl="0"/>
            <a:r>
              <a:rPr lang="en-GB" dirty="0"/>
              <a:t>Insert text here</a:t>
            </a:r>
          </a:p>
        </p:txBody>
      </p:sp>
      <p:sp>
        <p:nvSpPr>
          <p:cNvPr id="17" name="Text Placeholder 6"/>
          <p:cNvSpPr>
            <a:spLocks noGrp="1"/>
          </p:cNvSpPr>
          <p:nvPr>
            <p:ph type="body" sz="quarter" idx="40" hasCustomPrompt="1"/>
          </p:nvPr>
        </p:nvSpPr>
        <p:spPr>
          <a:xfrm>
            <a:off x="8360103" y="4621233"/>
            <a:ext cx="1911929" cy="330907"/>
          </a:xfrm>
          <a:prstGeom prst="rect">
            <a:avLst/>
          </a:prstGeom>
        </p:spPr>
        <p:txBody>
          <a:bodyPr/>
          <a:lstStyle>
            <a:lvl1pPr marL="0" indent="0">
              <a:buNone/>
              <a:defRPr sz="2000" baseline="0"/>
            </a:lvl1pPr>
          </a:lstStyle>
          <a:p>
            <a:pPr lvl="0"/>
            <a:r>
              <a:rPr lang="en-GB" dirty="0"/>
              <a:t>Insert text here</a:t>
            </a:r>
          </a:p>
        </p:txBody>
      </p:sp>
      <p:sp>
        <p:nvSpPr>
          <p:cNvPr id="18" name="Text Placeholder 6"/>
          <p:cNvSpPr>
            <a:spLocks noGrp="1"/>
          </p:cNvSpPr>
          <p:nvPr>
            <p:ph type="body" sz="quarter" idx="41" hasCustomPrompt="1"/>
          </p:nvPr>
        </p:nvSpPr>
        <p:spPr>
          <a:xfrm>
            <a:off x="1777095" y="5497238"/>
            <a:ext cx="1911929" cy="330907"/>
          </a:xfrm>
          <a:prstGeom prst="rect">
            <a:avLst/>
          </a:prstGeom>
        </p:spPr>
        <p:txBody>
          <a:bodyPr/>
          <a:lstStyle>
            <a:lvl1pPr marL="0" indent="0">
              <a:buNone/>
              <a:defRPr sz="2000" baseline="0"/>
            </a:lvl1pPr>
          </a:lstStyle>
          <a:p>
            <a:pPr lvl="0"/>
            <a:r>
              <a:rPr lang="en-GB" dirty="0"/>
              <a:t>Insert text here</a:t>
            </a:r>
          </a:p>
        </p:txBody>
      </p:sp>
    </p:spTree>
    <p:extLst>
      <p:ext uri="{BB962C8B-B14F-4D97-AF65-F5344CB8AC3E}">
        <p14:creationId xmlns:p14="http://schemas.microsoft.com/office/powerpoint/2010/main" val="1986885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xes Layout 6">
    <p:spTree>
      <p:nvGrpSpPr>
        <p:cNvPr id="1" name=""/>
        <p:cNvGrpSpPr/>
        <p:nvPr/>
      </p:nvGrpSpPr>
      <p:grpSpPr>
        <a:xfrm>
          <a:off x="0" y="0"/>
          <a:ext cx="0" cy="0"/>
          <a:chOff x="0" y="0"/>
          <a:chExt cx="0" cy="0"/>
        </a:xfrm>
      </p:grpSpPr>
      <p:sp>
        <p:nvSpPr>
          <p:cNvPr id="3" name="Rectangle 2"/>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9"/>
          <p:cNvSpPr>
            <a:spLocks noGrp="1"/>
          </p:cNvSpPr>
          <p:nvPr>
            <p:ph type="body" sz="quarter" idx="22"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r="-1114"/>
          <a:stretch/>
        </p:blipFill>
        <p:spPr>
          <a:xfrm>
            <a:off x="781046" y="1459347"/>
            <a:ext cx="10820057" cy="4461162"/>
          </a:xfrm>
          <a:prstGeom prst="rect">
            <a:avLst/>
          </a:prstGeom>
        </p:spPr>
      </p:pic>
      <p:sp>
        <p:nvSpPr>
          <p:cNvPr id="7" name="Text Placeholder 6"/>
          <p:cNvSpPr>
            <a:spLocks noGrp="1"/>
          </p:cNvSpPr>
          <p:nvPr>
            <p:ph type="body" sz="quarter" idx="23" hasCustomPrompt="1"/>
          </p:nvPr>
        </p:nvSpPr>
        <p:spPr>
          <a:xfrm>
            <a:off x="1504950" y="1939925"/>
            <a:ext cx="1376363" cy="682625"/>
          </a:xfrm>
          <a:prstGeom prst="rect">
            <a:avLst/>
          </a:prstGeom>
        </p:spPr>
        <p:txBody>
          <a:bodyPr/>
          <a:lstStyle>
            <a:lvl1pPr marL="0" indent="0">
              <a:buNone/>
              <a:defRPr sz="2000" baseline="0"/>
            </a:lvl1pPr>
          </a:lstStyle>
          <a:p>
            <a:pPr lvl="0"/>
            <a:r>
              <a:rPr lang="en-US" dirty="0"/>
              <a:t>Date, Number…</a:t>
            </a:r>
            <a:endParaRPr lang="en-GB" dirty="0"/>
          </a:p>
        </p:txBody>
      </p:sp>
      <p:sp>
        <p:nvSpPr>
          <p:cNvPr id="8" name="Text Placeholder 6"/>
          <p:cNvSpPr>
            <a:spLocks noGrp="1"/>
          </p:cNvSpPr>
          <p:nvPr>
            <p:ph type="body" sz="quarter" idx="24" hasCustomPrompt="1"/>
          </p:nvPr>
        </p:nvSpPr>
        <p:spPr>
          <a:xfrm>
            <a:off x="1504950" y="3348615"/>
            <a:ext cx="1376363" cy="682625"/>
          </a:xfrm>
          <a:prstGeom prst="rect">
            <a:avLst/>
          </a:prstGeom>
        </p:spPr>
        <p:txBody>
          <a:bodyPr/>
          <a:lstStyle>
            <a:lvl1pPr marL="0" indent="0">
              <a:buNone/>
              <a:defRPr sz="2000" baseline="0"/>
            </a:lvl1pPr>
          </a:lstStyle>
          <a:p>
            <a:pPr lvl="0"/>
            <a:r>
              <a:rPr lang="en-US" dirty="0"/>
              <a:t>Date, Number…</a:t>
            </a:r>
            <a:endParaRPr lang="en-GB" dirty="0"/>
          </a:p>
        </p:txBody>
      </p:sp>
      <p:sp>
        <p:nvSpPr>
          <p:cNvPr id="9" name="Text Placeholder 6"/>
          <p:cNvSpPr>
            <a:spLocks noGrp="1"/>
          </p:cNvSpPr>
          <p:nvPr>
            <p:ph type="body" sz="quarter" idx="25" hasCustomPrompt="1"/>
          </p:nvPr>
        </p:nvSpPr>
        <p:spPr>
          <a:xfrm>
            <a:off x="1504949" y="4791299"/>
            <a:ext cx="1376363" cy="682625"/>
          </a:xfrm>
          <a:prstGeom prst="rect">
            <a:avLst/>
          </a:prstGeom>
        </p:spPr>
        <p:txBody>
          <a:bodyPr/>
          <a:lstStyle>
            <a:lvl1pPr marL="0" indent="0">
              <a:buNone/>
              <a:defRPr sz="2000" baseline="0"/>
            </a:lvl1pPr>
          </a:lstStyle>
          <a:p>
            <a:pPr lvl="0"/>
            <a:r>
              <a:rPr lang="en-US" dirty="0"/>
              <a:t>Date, Number…</a:t>
            </a:r>
            <a:endParaRPr lang="en-GB" dirty="0"/>
          </a:p>
        </p:txBody>
      </p:sp>
      <p:sp>
        <p:nvSpPr>
          <p:cNvPr id="10" name="Text Placeholder 6"/>
          <p:cNvSpPr>
            <a:spLocks noGrp="1"/>
          </p:cNvSpPr>
          <p:nvPr>
            <p:ph type="body" sz="quarter" idx="34" hasCustomPrompt="1"/>
          </p:nvPr>
        </p:nvSpPr>
        <p:spPr>
          <a:xfrm>
            <a:off x="3324185" y="1774471"/>
            <a:ext cx="3039670" cy="3915129"/>
          </a:xfrm>
          <a:prstGeom prst="rect">
            <a:avLst/>
          </a:prstGeom>
        </p:spPr>
        <p:txBody>
          <a:bodyPr/>
          <a:lstStyle>
            <a:lvl1pPr marL="0" indent="0">
              <a:buNone/>
              <a:defRPr sz="2000" baseline="0"/>
            </a:lvl1pPr>
          </a:lstStyle>
          <a:p>
            <a:pPr lvl="0"/>
            <a:r>
              <a:rPr lang="en-GB" dirty="0"/>
              <a:t>Insert text here</a:t>
            </a:r>
          </a:p>
        </p:txBody>
      </p:sp>
      <p:sp>
        <p:nvSpPr>
          <p:cNvPr id="11" name="Text Placeholder 6"/>
          <p:cNvSpPr>
            <a:spLocks noGrp="1"/>
          </p:cNvSpPr>
          <p:nvPr>
            <p:ph type="body" sz="quarter" idx="35" hasCustomPrompt="1"/>
          </p:nvPr>
        </p:nvSpPr>
        <p:spPr>
          <a:xfrm>
            <a:off x="6732403" y="1690255"/>
            <a:ext cx="1911929" cy="1873445"/>
          </a:xfrm>
          <a:prstGeom prst="rect">
            <a:avLst/>
          </a:prstGeom>
        </p:spPr>
        <p:txBody>
          <a:bodyPr/>
          <a:lstStyle>
            <a:lvl1pPr marL="0" indent="0">
              <a:buNone/>
              <a:defRPr sz="2000" baseline="0"/>
            </a:lvl1pPr>
          </a:lstStyle>
          <a:p>
            <a:pPr lvl="0"/>
            <a:r>
              <a:rPr lang="en-GB" dirty="0"/>
              <a:t>Insert text here</a:t>
            </a:r>
          </a:p>
        </p:txBody>
      </p:sp>
      <p:sp>
        <p:nvSpPr>
          <p:cNvPr id="13" name="Text Placeholder 6"/>
          <p:cNvSpPr>
            <a:spLocks noGrp="1"/>
          </p:cNvSpPr>
          <p:nvPr>
            <p:ph type="body" sz="quarter" idx="36" hasCustomPrompt="1"/>
          </p:nvPr>
        </p:nvSpPr>
        <p:spPr>
          <a:xfrm>
            <a:off x="6732403" y="3847490"/>
            <a:ext cx="1911929" cy="1842110"/>
          </a:xfrm>
          <a:prstGeom prst="rect">
            <a:avLst/>
          </a:prstGeom>
        </p:spPr>
        <p:txBody>
          <a:bodyPr/>
          <a:lstStyle>
            <a:lvl1pPr marL="0" indent="0">
              <a:buNone/>
              <a:defRPr sz="2000" baseline="0"/>
            </a:lvl1pPr>
          </a:lstStyle>
          <a:p>
            <a:pPr lvl="0"/>
            <a:r>
              <a:rPr lang="en-GB" dirty="0"/>
              <a:t>Insert text here</a:t>
            </a:r>
          </a:p>
        </p:txBody>
      </p:sp>
      <p:sp>
        <p:nvSpPr>
          <p:cNvPr id="14" name="Text Placeholder 6"/>
          <p:cNvSpPr>
            <a:spLocks noGrp="1"/>
          </p:cNvSpPr>
          <p:nvPr>
            <p:ph type="body" sz="quarter" idx="37" hasCustomPrompt="1"/>
          </p:nvPr>
        </p:nvSpPr>
        <p:spPr>
          <a:xfrm>
            <a:off x="8888522" y="1690256"/>
            <a:ext cx="1911929" cy="1873444"/>
          </a:xfrm>
          <a:prstGeom prst="rect">
            <a:avLst/>
          </a:prstGeom>
        </p:spPr>
        <p:txBody>
          <a:bodyPr/>
          <a:lstStyle>
            <a:lvl1pPr marL="0" indent="0">
              <a:buNone/>
              <a:defRPr sz="2000" baseline="0"/>
            </a:lvl1pPr>
          </a:lstStyle>
          <a:p>
            <a:pPr lvl="0"/>
            <a:r>
              <a:rPr lang="en-GB" dirty="0"/>
              <a:t>Insert text here</a:t>
            </a:r>
          </a:p>
        </p:txBody>
      </p:sp>
      <p:sp>
        <p:nvSpPr>
          <p:cNvPr id="15" name="Text Placeholder 6"/>
          <p:cNvSpPr>
            <a:spLocks noGrp="1"/>
          </p:cNvSpPr>
          <p:nvPr>
            <p:ph type="body" sz="quarter" idx="38" hasCustomPrompt="1"/>
          </p:nvPr>
        </p:nvSpPr>
        <p:spPr>
          <a:xfrm>
            <a:off x="8888521" y="3847490"/>
            <a:ext cx="1911929" cy="1842110"/>
          </a:xfrm>
          <a:prstGeom prst="rect">
            <a:avLst/>
          </a:prstGeom>
        </p:spPr>
        <p:txBody>
          <a:bodyPr/>
          <a:lstStyle>
            <a:lvl1pPr marL="0" indent="0">
              <a:buNone/>
              <a:defRPr sz="2000" baseline="0"/>
            </a:lvl1pPr>
          </a:lstStyle>
          <a:p>
            <a:pPr lvl="0"/>
            <a:r>
              <a:rPr lang="en-GB" dirty="0"/>
              <a:t>Insert text here</a:t>
            </a:r>
          </a:p>
        </p:txBody>
      </p:sp>
    </p:spTree>
    <p:extLst>
      <p:ext uri="{BB962C8B-B14F-4D97-AF65-F5344CB8AC3E}">
        <p14:creationId xmlns:p14="http://schemas.microsoft.com/office/powerpoint/2010/main" val="3365624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xes Layout 7">
    <p:spTree>
      <p:nvGrpSpPr>
        <p:cNvPr id="1" name=""/>
        <p:cNvGrpSpPr/>
        <p:nvPr/>
      </p:nvGrpSpPr>
      <p:grpSpPr>
        <a:xfrm>
          <a:off x="0" y="0"/>
          <a:ext cx="0" cy="0"/>
          <a:chOff x="0" y="0"/>
          <a:chExt cx="0" cy="0"/>
        </a:xfrm>
      </p:grpSpPr>
      <p:sp>
        <p:nvSpPr>
          <p:cNvPr id="3" name="Rectangle 2"/>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9"/>
          <p:cNvSpPr>
            <a:spLocks noGrp="1"/>
          </p:cNvSpPr>
          <p:nvPr>
            <p:ph type="body" sz="quarter" idx="22"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08068" y="1431635"/>
            <a:ext cx="9051636" cy="4627419"/>
          </a:xfrm>
          <a:prstGeom prst="rect">
            <a:avLst/>
          </a:prstGeom>
        </p:spPr>
      </p:pic>
      <p:sp>
        <p:nvSpPr>
          <p:cNvPr id="7" name="Text Placeholder 6"/>
          <p:cNvSpPr>
            <a:spLocks noGrp="1"/>
          </p:cNvSpPr>
          <p:nvPr>
            <p:ph type="body" sz="quarter" idx="34" hasCustomPrompt="1"/>
          </p:nvPr>
        </p:nvSpPr>
        <p:spPr>
          <a:xfrm>
            <a:off x="1806218" y="3925456"/>
            <a:ext cx="1602000" cy="1884218"/>
          </a:xfrm>
          <a:prstGeom prst="rect">
            <a:avLst/>
          </a:prstGeom>
        </p:spPr>
        <p:txBody>
          <a:bodyPr/>
          <a:lstStyle>
            <a:lvl1pPr marL="0" indent="0">
              <a:buNone/>
              <a:defRPr sz="1800" baseline="0"/>
            </a:lvl1pPr>
          </a:lstStyle>
          <a:p>
            <a:pPr lvl="0"/>
            <a:r>
              <a:rPr lang="en-GB" dirty="0"/>
              <a:t>Insert text here</a:t>
            </a:r>
          </a:p>
        </p:txBody>
      </p:sp>
      <p:sp>
        <p:nvSpPr>
          <p:cNvPr id="8" name="Text Placeholder 6"/>
          <p:cNvSpPr>
            <a:spLocks noGrp="1"/>
          </p:cNvSpPr>
          <p:nvPr>
            <p:ph type="body" sz="quarter" idx="35" hasCustomPrompt="1"/>
          </p:nvPr>
        </p:nvSpPr>
        <p:spPr>
          <a:xfrm>
            <a:off x="4110690" y="3925456"/>
            <a:ext cx="1602000" cy="1884218"/>
          </a:xfrm>
          <a:prstGeom prst="rect">
            <a:avLst/>
          </a:prstGeom>
        </p:spPr>
        <p:txBody>
          <a:bodyPr/>
          <a:lstStyle>
            <a:lvl1pPr marL="0" indent="0">
              <a:buNone/>
              <a:defRPr sz="1800" baseline="0"/>
            </a:lvl1pPr>
          </a:lstStyle>
          <a:p>
            <a:pPr lvl="0"/>
            <a:r>
              <a:rPr lang="en-GB" dirty="0"/>
              <a:t>Insert text here</a:t>
            </a:r>
          </a:p>
        </p:txBody>
      </p:sp>
      <p:sp>
        <p:nvSpPr>
          <p:cNvPr id="9" name="Text Placeholder 6"/>
          <p:cNvSpPr>
            <a:spLocks noGrp="1"/>
          </p:cNvSpPr>
          <p:nvPr>
            <p:ph type="body" sz="quarter" idx="36" hasCustomPrompt="1"/>
          </p:nvPr>
        </p:nvSpPr>
        <p:spPr>
          <a:xfrm>
            <a:off x="6405926" y="3925456"/>
            <a:ext cx="1602000" cy="1884218"/>
          </a:xfrm>
          <a:prstGeom prst="rect">
            <a:avLst/>
          </a:prstGeom>
        </p:spPr>
        <p:txBody>
          <a:bodyPr/>
          <a:lstStyle>
            <a:lvl1pPr marL="0" indent="0">
              <a:buNone/>
              <a:defRPr sz="1800" baseline="0"/>
            </a:lvl1pPr>
          </a:lstStyle>
          <a:p>
            <a:pPr lvl="0"/>
            <a:r>
              <a:rPr lang="en-GB" dirty="0"/>
              <a:t>Insert text here</a:t>
            </a:r>
          </a:p>
        </p:txBody>
      </p:sp>
      <p:sp>
        <p:nvSpPr>
          <p:cNvPr id="10" name="Text Placeholder 6"/>
          <p:cNvSpPr>
            <a:spLocks noGrp="1"/>
          </p:cNvSpPr>
          <p:nvPr>
            <p:ph type="body" sz="quarter" idx="37" hasCustomPrompt="1"/>
          </p:nvPr>
        </p:nvSpPr>
        <p:spPr>
          <a:xfrm>
            <a:off x="8701162" y="3925456"/>
            <a:ext cx="1602000" cy="1884218"/>
          </a:xfrm>
          <a:prstGeom prst="rect">
            <a:avLst/>
          </a:prstGeom>
        </p:spPr>
        <p:txBody>
          <a:bodyPr/>
          <a:lstStyle>
            <a:lvl1pPr marL="0" indent="0">
              <a:buNone/>
              <a:defRPr sz="1800" baseline="0"/>
            </a:lvl1pPr>
          </a:lstStyle>
          <a:p>
            <a:pPr lvl="0"/>
            <a:r>
              <a:rPr lang="en-GB" dirty="0"/>
              <a:t>Insert text here</a:t>
            </a:r>
          </a:p>
        </p:txBody>
      </p:sp>
      <p:sp>
        <p:nvSpPr>
          <p:cNvPr id="12" name="Text Placeholder 11"/>
          <p:cNvSpPr>
            <a:spLocks noGrp="1"/>
          </p:cNvSpPr>
          <p:nvPr>
            <p:ph type="body" sz="quarter" idx="38" hasCustomPrompt="1"/>
          </p:nvPr>
        </p:nvSpPr>
        <p:spPr>
          <a:xfrm>
            <a:off x="2068945" y="2788886"/>
            <a:ext cx="1080655" cy="638175"/>
          </a:xfrm>
          <a:prstGeom prst="rect">
            <a:avLst/>
          </a:prstGeom>
        </p:spPr>
        <p:txBody>
          <a:bodyPr/>
          <a:lstStyle>
            <a:lvl1pPr marL="0" indent="0" algn="ctr">
              <a:buNone/>
              <a:defRPr sz="1800"/>
            </a:lvl1pPr>
          </a:lstStyle>
          <a:p>
            <a:pPr lvl="0"/>
            <a:r>
              <a:rPr lang="en-GB" dirty="0"/>
              <a:t>Text</a:t>
            </a:r>
          </a:p>
        </p:txBody>
      </p:sp>
      <p:sp>
        <p:nvSpPr>
          <p:cNvPr id="13" name="Text Placeholder 11"/>
          <p:cNvSpPr>
            <a:spLocks noGrp="1"/>
          </p:cNvSpPr>
          <p:nvPr>
            <p:ph type="body" sz="quarter" idx="39" hasCustomPrompt="1"/>
          </p:nvPr>
        </p:nvSpPr>
        <p:spPr>
          <a:xfrm>
            <a:off x="4405745" y="2788886"/>
            <a:ext cx="1034473" cy="638175"/>
          </a:xfrm>
          <a:prstGeom prst="rect">
            <a:avLst/>
          </a:prstGeom>
        </p:spPr>
        <p:txBody>
          <a:bodyPr/>
          <a:lstStyle>
            <a:lvl1pPr marL="0" indent="0" algn="ctr">
              <a:buNone/>
              <a:defRPr sz="1800"/>
            </a:lvl1pPr>
          </a:lstStyle>
          <a:p>
            <a:pPr lvl="0"/>
            <a:r>
              <a:rPr lang="en-GB" dirty="0"/>
              <a:t>Text</a:t>
            </a:r>
          </a:p>
        </p:txBody>
      </p:sp>
      <p:sp>
        <p:nvSpPr>
          <p:cNvPr id="14" name="Text Placeholder 11"/>
          <p:cNvSpPr>
            <a:spLocks noGrp="1"/>
          </p:cNvSpPr>
          <p:nvPr>
            <p:ph type="body" sz="quarter" idx="40" hasCustomPrompt="1"/>
          </p:nvPr>
        </p:nvSpPr>
        <p:spPr>
          <a:xfrm>
            <a:off x="6696363" y="2779712"/>
            <a:ext cx="1052946" cy="638175"/>
          </a:xfrm>
          <a:prstGeom prst="rect">
            <a:avLst/>
          </a:prstGeom>
        </p:spPr>
        <p:txBody>
          <a:bodyPr/>
          <a:lstStyle>
            <a:lvl1pPr marL="0" indent="0" algn="ctr">
              <a:buNone/>
              <a:defRPr sz="1800"/>
            </a:lvl1pPr>
          </a:lstStyle>
          <a:p>
            <a:pPr lvl="0"/>
            <a:r>
              <a:rPr lang="en-GB" dirty="0"/>
              <a:t>Text</a:t>
            </a:r>
          </a:p>
        </p:txBody>
      </p:sp>
      <p:sp>
        <p:nvSpPr>
          <p:cNvPr id="15" name="Text Placeholder 11"/>
          <p:cNvSpPr>
            <a:spLocks noGrp="1"/>
          </p:cNvSpPr>
          <p:nvPr>
            <p:ph type="body" sz="quarter" idx="41" hasCustomPrompt="1"/>
          </p:nvPr>
        </p:nvSpPr>
        <p:spPr>
          <a:xfrm>
            <a:off x="8986981" y="2788886"/>
            <a:ext cx="1043710" cy="638175"/>
          </a:xfrm>
          <a:prstGeom prst="rect">
            <a:avLst/>
          </a:prstGeom>
        </p:spPr>
        <p:txBody>
          <a:bodyPr/>
          <a:lstStyle>
            <a:lvl1pPr marL="0" indent="0" algn="ctr">
              <a:buNone/>
              <a:defRPr sz="1800"/>
            </a:lvl1pPr>
          </a:lstStyle>
          <a:p>
            <a:pPr lvl="0"/>
            <a:r>
              <a:rPr lang="en-GB" dirty="0"/>
              <a:t>Text</a:t>
            </a:r>
          </a:p>
        </p:txBody>
      </p:sp>
      <p:sp>
        <p:nvSpPr>
          <p:cNvPr id="16" name="Text Placeholder 11"/>
          <p:cNvSpPr>
            <a:spLocks noGrp="1"/>
          </p:cNvSpPr>
          <p:nvPr>
            <p:ph type="body" sz="quarter" idx="42" hasCustomPrompt="1"/>
          </p:nvPr>
        </p:nvSpPr>
        <p:spPr>
          <a:xfrm>
            <a:off x="1690255" y="1505458"/>
            <a:ext cx="8885381" cy="581960"/>
          </a:xfrm>
          <a:prstGeom prst="rect">
            <a:avLst/>
          </a:prstGeom>
        </p:spPr>
        <p:txBody>
          <a:bodyPr/>
          <a:lstStyle>
            <a:lvl1pPr marL="0" indent="0" algn="l">
              <a:buNone/>
              <a:defRPr sz="2400">
                <a:solidFill>
                  <a:schemeClr val="bg1"/>
                </a:solidFill>
              </a:defRPr>
            </a:lvl1pPr>
          </a:lstStyle>
          <a:p>
            <a:pPr lvl="0"/>
            <a:r>
              <a:rPr lang="en-GB" dirty="0"/>
              <a:t>Subheading….</a:t>
            </a:r>
          </a:p>
        </p:txBody>
      </p:sp>
    </p:spTree>
    <p:extLst>
      <p:ext uri="{BB962C8B-B14F-4D97-AF65-F5344CB8AC3E}">
        <p14:creationId xmlns:p14="http://schemas.microsoft.com/office/powerpoint/2010/main" val="669723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xes Layout 8">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89047" y="1570112"/>
            <a:ext cx="9624292" cy="4572001"/>
          </a:xfrm>
          <a:prstGeom prst="rect">
            <a:avLst/>
          </a:prstGeom>
        </p:spPr>
      </p:pic>
      <p:sp>
        <p:nvSpPr>
          <p:cNvPr id="3" name="Rectangle 2"/>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9"/>
          <p:cNvSpPr>
            <a:spLocks noGrp="1"/>
          </p:cNvSpPr>
          <p:nvPr>
            <p:ph type="body" sz="quarter" idx="22"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sp>
        <p:nvSpPr>
          <p:cNvPr id="7" name="Text Placeholder 6"/>
          <p:cNvSpPr>
            <a:spLocks noGrp="1"/>
          </p:cNvSpPr>
          <p:nvPr>
            <p:ph type="body" sz="quarter" idx="34" hasCustomPrompt="1"/>
          </p:nvPr>
        </p:nvSpPr>
        <p:spPr>
          <a:xfrm>
            <a:off x="1588655" y="3131127"/>
            <a:ext cx="1745672" cy="2761673"/>
          </a:xfrm>
          <a:prstGeom prst="rect">
            <a:avLst/>
          </a:prstGeom>
        </p:spPr>
        <p:txBody>
          <a:bodyPr/>
          <a:lstStyle>
            <a:lvl1pPr marL="0" indent="0">
              <a:buNone/>
              <a:defRPr sz="1800" baseline="0"/>
            </a:lvl1pPr>
          </a:lstStyle>
          <a:p>
            <a:pPr lvl="0"/>
            <a:r>
              <a:rPr lang="en-GB" dirty="0"/>
              <a:t>Insert text here</a:t>
            </a:r>
          </a:p>
        </p:txBody>
      </p:sp>
      <p:sp>
        <p:nvSpPr>
          <p:cNvPr id="12" name="Text Placeholder 11"/>
          <p:cNvSpPr>
            <a:spLocks noGrp="1"/>
          </p:cNvSpPr>
          <p:nvPr>
            <p:ph type="body" sz="quarter" idx="38" hasCustomPrompt="1"/>
          </p:nvPr>
        </p:nvSpPr>
        <p:spPr>
          <a:xfrm>
            <a:off x="1773382" y="1783052"/>
            <a:ext cx="1376218" cy="943348"/>
          </a:xfrm>
          <a:prstGeom prst="rect">
            <a:avLst/>
          </a:prstGeom>
        </p:spPr>
        <p:txBody>
          <a:bodyPr/>
          <a:lstStyle>
            <a:lvl1pPr marL="0" indent="0" algn="ctr">
              <a:buNone/>
              <a:defRPr sz="1800"/>
            </a:lvl1pPr>
          </a:lstStyle>
          <a:p>
            <a:pPr lvl="0"/>
            <a:r>
              <a:rPr lang="en-GB" dirty="0"/>
              <a:t>Text</a:t>
            </a:r>
          </a:p>
        </p:txBody>
      </p:sp>
      <p:sp>
        <p:nvSpPr>
          <p:cNvPr id="13" name="Text Placeholder 11"/>
          <p:cNvSpPr>
            <a:spLocks noGrp="1"/>
          </p:cNvSpPr>
          <p:nvPr>
            <p:ph type="body" sz="quarter" idx="39" hasCustomPrompt="1"/>
          </p:nvPr>
        </p:nvSpPr>
        <p:spPr>
          <a:xfrm>
            <a:off x="4230254" y="1790522"/>
            <a:ext cx="1366982" cy="935878"/>
          </a:xfrm>
          <a:prstGeom prst="rect">
            <a:avLst/>
          </a:prstGeom>
        </p:spPr>
        <p:txBody>
          <a:bodyPr/>
          <a:lstStyle>
            <a:lvl1pPr marL="0" indent="0" algn="ctr">
              <a:buNone/>
              <a:defRPr sz="1800"/>
            </a:lvl1pPr>
          </a:lstStyle>
          <a:p>
            <a:pPr lvl="0"/>
            <a:r>
              <a:rPr lang="en-GB" dirty="0"/>
              <a:t>Text</a:t>
            </a:r>
          </a:p>
        </p:txBody>
      </p:sp>
      <p:sp>
        <p:nvSpPr>
          <p:cNvPr id="17" name="Text Placeholder 11"/>
          <p:cNvSpPr>
            <a:spLocks noGrp="1"/>
          </p:cNvSpPr>
          <p:nvPr>
            <p:ph type="body" sz="quarter" idx="42" hasCustomPrompt="1"/>
          </p:nvPr>
        </p:nvSpPr>
        <p:spPr>
          <a:xfrm>
            <a:off x="6613236" y="1790522"/>
            <a:ext cx="1366982" cy="935878"/>
          </a:xfrm>
          <a:prstGeom prst="rect">
            <a:avLst/>
          </a:prstGeom>
        </p:spPr>
        <p:txBody>
          <a:bodyPr/>
          <a:lstStyle>
            <a:lvl1pPr marL="0" indent="0" algn="ctr">
              <a:buNone/>
              <a:defRPr sz="1800"/>
            </a:lvl1pPr>
          </a:lstStyle>
          <a:p>
            <a:pPr lvl="0"/>
            <a:r>
              <a:rPr lang="en-GB" dirty="0"/>
              <a:t>Text</a:t>
            </a:r>
          </a:p>
        </p:txBody>
      </p:sp>
      <p:sp>
        <p:nvSpPr>
          <p:cNvPr id="18" name="Text Placeholder 11"/>
          <p:cNvSpPr>
            <a:spLocks noGrp="1"/>
          </p:cNvSpPr>
          <p:nvPr>
            <p:ph type="body" sz="quarter" idx="43" hasCustomPrompt="1"/>
          </p:nvPr>
        </p:nvSpPr>
        <p:spPr>
          <a:xfrm>
            <a:off x="9102436" y="1790522"/>
            <a:ext cx="1366982" cy="935878"/>
          </a:xfrm>
          <a:prstGeom prst="rect">
            <a:avLst/>
          </a:prstGeom>
        </p:spPr>
        <p:txBody>
          <a:bodyPr/>
          <a:lstStyle>
            <a:lvl1pPr marL="0" indent="0" algn="ctr">
              <a:buNone/>
              <a:defRPr sz="1800"/>
            </a:lvl1pPr>
          </a:lstStyle>
          <a:p>
            <a:pPr lvl="0"/>
            <a:r>
              <a:rPr lang="en-GB" dirty="0"/>
              <a:t>Text</a:t>
            </a:r>
          </a:p>
        </p:txBody>
      </p:sp>
      <p:sp>
        <p:nvSpPr>
          <p:cNvPr id="19" name="Text Placeholder 6"/>
          <p:cNvSpPr>
            <a:spLocks noGrp="1"/>
          </p:cNvSpPr>
          <p:nvPr>
            <p:ph type="body" sz="quarter" idx="44" hasCustomPrompt="1"/>
          </p:nvPr>
        </p:nvSpPr>
        <p:spPr>
          <a:xfrm>
            <a:off x="4059313" y="3131127"/>
            <a:ext cx="1745672" cy="2761673"/>
          </a:xfrm>
          <a:prstGeom prst="rect">
            <a:avLst/>
          </a:prstGeom>
        </p:spPr>
        <p:txBody>
          <a:bodyPr/>
          <a:lstStyle>
            <a:lvl1pPr marL="0" indent="0">
              <a:buNone/>
              <a:defRPr sz="1800" baseline="0"/>
            </a:lvl1pPr>
          </a:lstStyle>
          <a:p>
            <a:pPr lvl="0"/>
            <a:r>
              <a:rPr lang="en-GB" dirty="0"/>
              <a:t>Insert text here</a:t>
            </a:r>
          </a:p>
        </p:txBody>
      </p:sp>
      <p:sp>
        <p:nvSpPr>
          <p:cNvPr id="20" name="Text Placeholder 6"/>
          <p:cNvSpPr>
            <a:spLocks noGrp="1"/>
          </p:cNvSpPr>
          <p:nvPr>
            <p:ph type="body" sz="quarter" idx="45" hasCustomPrompt="1"/>
          </p:nvPr>
        </p:nvSpPr>
        <p:spPr>
          <a:xfrm>
            <a:off x="6423891" y="3158839"/>
            <a:ext cx="1745672" cy="2761673"/>
          </a:xfrm>
          <a:prstGeom prst="rect">
            <a:avLst/>
          </a:prstGeom>
        </p:spPr>
        <p:txBody>
          <a:bodyPr/>
          <a:lstStyle>
            <a:lvl1pPr marL="0" indent="0">
              <a:buNone/>
              <a:defRPr sz="1800" baseline="0"/>
            </a:lvl1pPr>
          </a:lstStyle>
          <a:p>
            <a:pPr lvl="0"/>
            <a:r>
              <a:rPr lang="en-GB" dirty="0"/>
              <a:t>Insert text here</a:t>
            </a:r>
          </a:p>
        </p:txBody>
      </p:sp>
      <p:sp>
        <p:nvSpPr>
          <p:cNvPr id="21" name="Text Placeholder 6"/>
          <p:cNvSpPr>
            <a:spLocks noGrp="1"/>
          </p:cNvSpPr>
          <p:nvPr>
            <p:ph type="body" sz="quarter" idx="46" hasCustomPrompt="1"/>
          </p:nvPr>
        </p:nvSpPr>
        <p:spPr>
          <a:xfrm>
            <a:off x="8894549" y="3158839"/>
            <a:ext cx="1745672" cy="2761673"/>
          </a:xfrm>
          <a:prstGeom prst="rect">
            <a:avLst/>
          </a:prstGeom>
        </p:spPr>
        <p:txBody>
          <a:bodyPr/>
          <a:lstStyle>
            <a:lvl1pPr marL="0" indent="0">
              <a:buNone/>
              <a:defRPr sz="1800" baseline="0"/>
            </a:lvl1pPr>
          </a:lstStyle>
          <a:p>
            <a:pPr lvl="0"/>
            <a:r>
              <a:rPr lang="en-GB" dirty="0"/>
              <a:t>Insert text here</a:t>
            </a:r>
          </a:p>
        </p:txBody>
      </p:sp>
    </p:spTree>
    <p:extLst>
      <p:ext uri="{BB962C8B-B14F-4D97-AF65-F5344CB8AC3E}">
        <p14:creationId xmlns:p14="http://schemas.microsoft.com/office/powerpoint/2010/main" val="1903773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asic transition">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166003" y="5075240"/>
            <a:ext cx="6214512" cy="943005"/>
          </a:xfrm>
          <a:prstGeom prst="rect">
            <a:avLst/>
          </a:prstGeom>
        </p:spPr>
        <p:txBody>
          <a:bodyPr/>
          <a:lstStyle>
            <a:lvl1pPr marL="0" indent="0">
              <a:buNone/>
              <a:defRPr sz="4800" b="1" baseline="0">
                <a:solidFill>
                  <a:schemeClr val="bg1"/>
                </a:solidFill>
              </a:defRPr>
            </a:lvl1pPr>
          </a:lstStyle>
          <a:p>
            <a:pPr lvl="0"/>
            <a:r>
              <a:rPr lang="en-GB" dirty="0"/>
              <a:t>TRANSITION</a:t>
            </a:r>
          </a:p>
        </p:txBody>
      </p:sp>
    </p:spTree>
    <p:extLst>
      <p:ext uri="{BB962C8B-B14F-4D97-AF65-F5344CB8AC3E}">
        <p14:creationId xmlns:p14="http://schemas.microsoft.com/office/powerpoint/2010/main" val="3878155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ansition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895415" y="4618040"/>
            <a:ext cx="6214512" cy="2072010"/>
          </a:xfrm>
          <a:prstGeom prst="rect">
            <a:avLst/>
          </a:prstGeom>
        </p:spPr>
        <p:txBody>
          <a:bodyPr/>
          <a:lstStyle>
            <a:lvl1pPr marL="0" indent="0">
              <a:buNone/>
              <a:defRPr sz="4800" b="1" baseline="0">
                <a:solidFill>
                  <a:schemeClr val="bg1"/>
                </a:solidFill>
              </a:defRPr>
            </a:lvl1pPr>
          </a:lstStyle>
          <a:p>
            <a:pPr lvl="0"/>
            <a:r>
              <a:rPr lang="en-GB" dirty="0"/>
              <a:t>TRANSITION </a:t>
            </a:r>
          </a:p>
          <a:p>
            <a:pPr lvl="0"/>
            <a:r>
              <a:rPr lang="en-GB" dirty="0"/>
              <a:t>TITLE</a:t>
            </a:r>
          </a:p>
        </p:txBody>
      </p:sp>
    </p:spTree>
    <p:extLst>
      <p:ext uri="{BB962C8B-B14F-4D97-AF65-F5344CB8AC3E}">
        <p14:creationId xmlns:p14="http://schemas.microsoft.com/office/powerpoint/2010/main" val="638854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estions slide">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166003" y="5075240"/>
            <a:ext cx="6214512" cy="943005"/>
          </a:xfrm>
          <a:prstGeom prst="rect">
            <a:avLst/>
          </a:prstGeom>
        </p:spPr>
        <p:txBody>
          <a:bodyPr/>
          <a:lstStyle>
            <a:lvl1pPr marL="0" indent="0">
              <a:buNone/>
              <a:defRPr sz="4800" b="1" baseline="0">
                <a:solidFill>
                  <a:schemeClr val="bg1"/>
                </a:solidFill>
              </a:defRPr>
            </a:lvl1pPr>
          </a:lstStyle>
          <a:p>
            <a:pPr lvl="0"/>
            <a:r>
              <a:rPr lang="en-GB" dirty="0"/>
              <a:t>QUESTIONS</a:t>
            </a:r>
          </a:p>
        </p:txBody>
      </p:sp>
    </p:spTree>
    <p:extLst>
      <p:ext uri="{BB962C8B-B14F-4D97-AF65-F5344CB8AC3E}">
        <p14:creationId xmlns:p14="http://schemas.microsoft.com/office/powerpoint/2010/main" val="42477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3"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sp>
        <p:nvSpPr>
          <p:cNvPr id="12" name="Text Placeholder 11"/>
          <p:cNvSpPr>
            <a:spLocks noGrp="1"/>
          </p:cNvSpPr>
          <p:nvPr>
            <p:ph type="body" sz="quarter" idx="14" hasCustomPrompt="1"/>
          </p:nvPr>
        </p:nvSpPr>
        <p:spPr>
          <a:xfrm>
            <a:off x="905392" y="1630280"/>
            <a:ext cx="10533939" cy="4273200"/>
          </a:xfrm>
          <a:prstGeom prst="rect">
            <a:avLst/>
          </a:prstGeom>
        </p:spPr>
        <p:txBody>
          <a:bodyPr/>
          <a:lstStyle>
            <a:lvl1pPr>
              <a:defRPr/>
            </a:lvl1pPr>
            <a:lvl2pPr marL="685800" indent="-228600">
              <a:buFont typeface="Calibri" panose="020F0502020204030204" pitchFamily="34" charset="0"/>
              <a:buChar char="‒"/>
              <a:defRPr/>
            </a:lvl2pPr>
          </a:lstStyle>
          <a:p>
            <a:pPr lvl="0"/>
            <a:r>
              <a:rPr lang="en-US" dirty="0"/>
              <a:t>… Text …</a:t>
            </a:r>
          </a:p>
          <a:p>
            <a:pPr lvl="1"/>
            <a:r>
              <a:rPr lang="en-GB" dirty="0"/>
              <a:t>...</a:t>
            </a:r>
          </a:p>
        </p:txBody>
      </p:sp>
    </p:spTree>
    <p:extLst>
      <p:ext uri="{BB962C8B-B14F-4D97-AF65-F5344CB8AC3E}">
        <p14:creationId xmlns:p14="http://schemas.microsoft.com/office/powerpoint/2010/main" val="170976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movable highligh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sp>
        <p:nvSpPr>
          <p:cNvPr id="12" name="Text Placeholder 11"/>
          <p:cNvSpPr>
            <a:spLocks noGrp="1"/>
          </p:cNvSpPr>
          <p:nvPr>
            <p:ph type="body" sz="quarter" idx="14" hasCustomPrompt="1"/>
          </p:nvPr>
        </p:nvSpPr>
        <p:spPr>
          <a:xfrm>
            <a:off x="905392" y="1630280"/>
            <a:ext cx="10533939" cy="4273200"/>
          </a:xfrm>
          <a:prstGeom prst="rect">
            <a:avLst/>
          </a:prstGeom>
        </p:spPr>
        <p:txBody>
          <a:bodyPr/>
          <a:lstStyle>
            <a:lvl1pPr>
              <a:defRPr/>
            </a:lvl1pPr>
            <a:lvl2pPr marL="685800" indent="-228600">
              <a:buFont typeface="Calibri" panose="020F0502020204030204" pitchFamily="34" charset="0"/>
              <a:buChar char="‒"/>
              <a:defRPr/>
            </a:lvl2pPr>
          </a:lstStyle>
          <a:p>
            <a:pPr lvl="0"/>
            <a:r>
              <a:rPr lang="en-US" dirty="0"/>
              <a:t>… Text …</a:t>
            </a:r>
          </a:p>
          <a:p>
            <a:pPr lvl="1"/>
            <a:r>
              <a:rPr lang="en-GB" dirty="0"/>
              <a:t>...</a:t>
            </a:r>
          </a:p>
        </p:txBody>
      </p:sp>
    </p:spTree>
    <p:extLst>
      <p:ext uri="{BB962C8B-B14F-4D97-AF65-F5344CB8AC3E}">
        <p14:creationId xmlns:p14="http://schemas.microsoft.com/office/powerpoint/2010/main" val="206071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7" name="Rectangle 6"/>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3"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sp>
        <p:nvSpPr>
          <p:cNvPr id="3" name="Table Placeholder 2"/>
          <p:cNvSpPr>
            <a:spLocks noGrp="1"/>
          </p:cNvSpPr>
          <p:nvPr>
            <p:ph type="tbl" sz="quarter" idx="14" hasCustomPrompt="1"/>
          </p:nvPr>
        </p:nvSpPr>
        <p:spPr>
          <a:xfrm>
            <a:off x="896938" y="1639888"/>
            <a:ext cx="10542587" cy="4267853"/>
          </a:xfrm>
          <a:prstGeom prst="rect">
            <a:avLst/>
          </a:prstGeom>
        </p:spPr>
        <p:txBody>
          <a:bodyPr/>
          <a:lstStyle>
            <a:lvl1pPr>
              <a:defRPr/>
            </a:lvl1pPr>
          </a:lstStyle>
          <a:p>
            <a:r>
              <a:rPr lang="en-GB" dirty="0"/>
              <a:t>Insert table</a:t>
            </a:r>
          </a:p>
        </p:txBody>
      </p:sp>
    </p:spTree>
    <p:extLst>
      <p:ext uri="{BB962C8B-B14F-4D97-AF65-F5344CB8AC3E}">
        <p14:creationId xmlns:p14="http://schemas.microsoft.com/office/powerpoint/2010/main" val="406914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7" name="Rectangle 6"/>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3"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sp>
        <p:nvSpPr>
          <p:cNvPr id="9" name="Picture Placeholder 8"/>
          <p:cNvSpPr>
            <a:spLocks noGrp="1"/>
          </p:cNvSpPr>
          <p:nvPr>
            <p:ph type="pic" sz="quarter" idx="14" hasCustomPrompt="1"/>
          </p:nvPr>
        </p:nvSpPr>
        <p:spPr>
          <a:xfrm>
            <a:off x="896753" y="1631580"/>
            <a:ext cx="10542578" cy="4276161"/>
          </a:xfrm>
          <a:prstGeom prst="rect">
            <a:avLst/>
          </a:prstGeom>
        </p:spPr>
        <p:txBody>
          <a:bodyPr/>
          <a:lstStyle>
            <a:lvl1pPr>
              <a:defRPr/>
            </a:lvl1pPr>
          </a:lstStyle>
          <a:p>
            <a:r>
              <a:rPr lang="en-GB" dirty="0"/>
              <a:t>Insert picture</a:t>
            </a:r>
          </a:p>
        </p:txBody>
      </p:sp>
    </p:spTree>
    <p:extLst>
      <p:ext uri="{BB962C8B-B14F-4D97-AF65-F5344CB8AC3E}">
        <p14:creationId xmlns:p14="http://schemas.microsoft.com/office/powerpoint/2010/main" val="101151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Chart Placeholder 2"/>
          <p:cNvSpPr>
            <a:spLocks noGrp="1"/>
          </p:cNvSpPr>
          <p:nvPr>
            <p:ph type="chart" sz="quarter" idx="15" hasCustomPrompt="1"/>
          </p:nvPr>
        </p:nvSpPr>
        <p:spPr>
          <a:xfrm>
            <a:off x="896753" y="1631580"/>
            <a:ext cx="10544400" cy="4276800"/>
          </a:xfrm>
          <a:prstGeom prst="rect">
            <a:avLst/>
          </a:prstGeom>
        </p:spPr>
        <p:txBody>
          <a:bodyPr/>
          <a:lstStyle>
            <a:lvl1pPr>
              <a:defRPr/>
            </a:lvl1pPr>
          </a:lstStyle>
          <a:p>
            <a:r>
              <a:rPr lang="en-GB" dirty="0"/>
              <a:t>Insert chart</a:t>
            </a:r>
          </a:p>
        </p:txBody>
      </p:sp>
      <p:sp>
        <p:nvSpPr>
          <p:cNvPr id="7" name="Rectangle 6"/>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3"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spTree>
    <p:extLst>
      <p:ext uri="{BB962C8B-B14F-4D97-AF65-F5344CB8AC3E}">
        <p14:creationId xmlns:p14="http://schemas.microsoft.com/office/powerpoint/2010/main" val="2620128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image slide">
    <p:spTree>
      <p:nvGrpSpPr>
        <p:cNvPr id="1" name=""/>
        <p:cNvGrpSpPr/>
        <p:nvPr/>
      </p:nvGrpSpPr>
      <p:grpSpPr>
        <a:xfrm>
          <a:off x="0" y="0"/>
          <a:ext cx="0" cy="0"/>
          <a:chOff x="0" y="0"/>
          <a:chExt cx="0" cy="0"/>
        </a:xfrm>
      </p:grpSpPr>
      <p:sp>
        <p:nvSpPr>
          <p:cNvPr id="7" name="Rectangle 6"/>
          <p:cNvSpPr/>
          <p:nvPr userDrawn="1"/>
        </p:nvSpPr>
        <p:spPr>
          <a:xfrm>
            <a:off x="1377159" y="856591"/>
            <a:ext cx="2268000" cy="141299"/>
          </a:xfrm>
          <a:prstGeom prst="rect">
            <a:avLst/>
          </a:prstGeom>
          <a:solidFill>
            <a:srgbClr val="FFC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3" hasCustomPrompt="1"/>
          </p:nvPr>
        </p:nvSpPr>
        <p:spPr>
          <a:xfrm>
            <a:off x="1289047" y="567515"/>
            <a:ext cx="10150284" cy="505505"/>
          </a:xfrm>
          <a:prstGeom prst="rect">
            <a:avLst/>
          </a:prstGeom>
        </p:spPr>
        <p:txBody>
          <a:bodyPr/>
          <a:lstStyle>
            <a:lvl1pPr marL="0" indent="0">
              <a:buNone/>
              <a:defRPr sz="3200" b="1"/>
            </a:lvl1pPr>
          </a:lstStyle>
          <a:p>
            <a:pPr lvl="0"/>
            <a:r>
              <a:rPr lang="en-US" dirty="0"/>
              <a:t>Title for slide</a:t>
            </a:r>
          </a:p>
        </p:txBody>
      </p:sp>
      <p:sp>
        <p:nvSpPr>
          <p:cNvPr id="12" name="Text Placeholder 11"/>
          <p:cNvSpPr>
            <a:spLocks noGrp="1"/>
          </p:cNvSpPr>
          <p:nvPr>
            <p:ph type="body" sz="quarter" idx="14" hasCustomPrompt="1"/>
          </p:nvPr>
        </p:nvSpPr>
        <p:spPr>
          <a:xfrm>
            <a:off x="905393" y="1630280"/>
            <a:ext cx="4805126" cy="4273200"/>
          </a:xfrm>
          <a:prstGeom prst="rect">
            <a:avLst/>
          </a:prstGeom>
        </p:spPr>
        <p:txBody>
          <a:bodyPr/>
          <a:lstStyle>
            <a:lvl1pPr>
              <a:defRPr/>
            </a:lvl1pPr>
            <a:lvl2pPr marL="685800" indent="-228600">
              <a:buFont typeface="Calibri" panose="020F0502020204030204" pitchFamily="34" charset="0"/>
              <a:buChar char="‒"/>
              <a:defRPr/>
            </a:lvl2pPr>
          </a:lstStyle>
          <a:p>
            <a:pPr lvl="0"/>
            <a:r>
              <a:rPr lang="en-US" dirty="0"/>
              <a:t>… Text …</a:t>
            </a:r>
          </a:p>
          <a:p>
            <a:pPr lvl="1"/>
            <a:r>
              <a:rPr lang="en-GB" dirty="0"/>
              <a:t>...</a:t>
            </a:r>
          </a:p>
        </p:txBody>
      </p:sp>
      <p:sp>
        <p:nvSpPr>
          <p:cNvPr id="3" name="Picture Placeholder 2"/>
          <p:cNvSpPr>
            <a:spLocks noGrp="1"/>
          </p:cNvSpPr>
          <p:nvPr>
            <p:ph type="pic" sz="quarter" idx="15" hasCustomPrompt="1"/>
          </p:nvPr>
        </p:nvSpPr>
        <p:spPr>
          <a:xfrm>
            <a:off x="6257731" y="1630280"/>
            <a:ext cx="5181600" cy="4273550"/>
          </a:xfrm>
          <a:prstGeom prst="rect">
            <a:avLst/>
          </a:prstGeom>
        </p:spPr>
        <p:txBody>
          <a:bodyPr/>
          <a:lstStyle>
            <a:lvl1pPr>
              <a:defRPr baseline="0"/>
            </a:lvl1pPr>
          </a:lstStyle>
          <a:p>
            <a:r>
              <a:rPr lang="en-GB" dirty="0"/>
              <a:t>Insert picture</a:t>
            </a:r>
          </a:p>
        </p:txBody>
      </p:sp>
    </p:spTree>
    <p:extLst>
      <p:ext uri="{BB962C8B-B14F-4D97-AF65-F5344CB8AC3E}">
        <p14:creationId xmlns:p14="http://schemas.microsoft.com/office/powerpoint/2010/main" val="1247612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image" Target="../media/image2.jpeg"/><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image" Target="../media/image1.png"/><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25000">
              <a:srgbClr val="04629A"/>
            </a:gs>
            <a:gs pos="0">
              <a:srgbClr val="034B77"/>
            </a:gs>
            <a:gs pos="50000">
              <a:srgbClr val="0686D4"/>
            </a:gs>
            <a:gs pos="75000">
              <a:srgbClr val="9DC3E6"/>
            </a:gs>
            <a:gs pos="100000">
              <a:srgbClr val="DEEBF7"/>
            </a:gs>
          </a:gsLst>
          <a:lin ang="2700000" scaled="0"/>
        </a:gradFill>
        <a:effectLst/>
      </p:bgPr>
    </p:bg>
    <p:spTree>
      <p:nvGrpSpPr>
        <p:cNvPr id="1" name=""/>
        <p:cNvGrpSpPr/>
        <p:nvPr/>
      </p:nvGrpSpPr>
      <p:grpSpPr>
        <a:xfrm>
          <a:off x="0" y="0"/>
          <a:ext cx="0" cy="0"/>
          <a:chOff x="0" y="0"/>
          <a:chExt cx="0" cy="0"/>
        </a:xfrm>
      </p:grpSpPr>
      <p:sp>
        <p:nvSpPr>
          <p:cNvPr id="8" name="Right Triangle 7"/>
          <p:cNvSpPr/>
          <p:nvPr userDrawn="1"/>
        </p:nvSpPr>
        <p:spPr>
          <a:xfrm flipV="1">
            <a:off x="0" y="0"/>
            <a:ext cx="2670279" cy="4194412"/>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367665" y="367665"/>
            <a:ext cx="910590" cy="1752600"/>
          </a:xfrm>
          <a:prstGeom prst="rect">
            <a:avLst/>
          </a:prstGeom>
        </p:spPr>
      </p:pic>
      <p:sp>
        <p:nvSpPr>
          <p:cNvPr id="10" name="Right Triangle 9"/>
          <p:cNvSpPr/>
          <p:nvPr userDrawn="1"/>
        </p:nvSpPr>
        <p:spPr>
          <a:xfrm rot="10800000" flipV="1">
            <a:off x="9521721" y="2663588"/>
            <a:ext cx="2670279" cy="4194412"/>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Content Placeholder 5"/>
          <p:cNvPicPr>
            <a:picLocks noChangeAspect="1"/>
          </p:cNvPicPr>
          <p:nvPr userDrawn="1"/>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74493" y="6103621"/>
            <a:ext cx="1813196" cy="561836"/>
          </a:xfrm>
          <a:prstGeom prst="rect">
            <a:avLst/>
          </a:prstGeom>
        </p:spPr>
      </p:pic>
      <p:pic>
        <p:nvPicPr>
          <p:cNvPr id="12" name="Picture 11"/>
          <p:cNvPicPr>
            <a:picLocks noChangeAspect="1"/>
          </p:cNvPicPr>
          <p:nvPr userDrawn="1"/>
        </p:nvPicPr>
        <p:blipFill>
          <a:blip r:embed="rId6" cstate="email">
            <a:clrChange>
              <a:clrFrom>
                <a:srgbClr val="000000"/>
              </a:clrFrom>
              <a:clrTo>
                <a:srgbClr val="000000">
                  <a:alpha val="0"/>
                </a:srgbClr>
              </a:clrTo>
            </a:clrChange>
            <a:duotone>
              <a:prstClr val="black"/>
              <a:schemeClr val="bg1">
                <a:tint val="45000"/>
                <a:satMod val="400000"/>
              </a:schemeClr>
            </a:duotone>
            <a:extLst>
              <a:ext uri="{28A0092B-C50C-407E-A947-70E740481C1C}">
                <a14:useLocalDpi xmlns:a14="http://schemas.microsoft.com/office/drawing/2010/main"/>
              </a:ext>
            </a:extLst>
          </a:blip>
          <a:stretch>
            <a:fillRect/>
          </a:stretch>
        </p:blipFill>
        <p:spPr>
          <a:xfrm>
            <a:off x="559208" y="6427319"/>
            <a:ext cx="284258" cy="284258"/>
          </a:xfrm>
          <a:prstGeom prst="rect">
            <a:avLst/>
          </a:prstGeom>
        </p:spPr>
      </p:pic>
      <p:sp>
        <p:nvSpPr>
          <p:cNvPr id="13" name="TextBox 12"/>
          <p:cNvSpPr txBox="1"/>
          <p:nvPr userDrawn="1"/>
        </p:nvSpPr>
        <p:spPr>
          <a:xfrm>
            <a:off x="809109" y="6389219"/>
            <a:ext cx="9365384" cy="369332"/>
          </a:xfrm>
          <a:prstGeom prst="rect">
            <a:avLst/>
          </a:prstGeom>
          <a:noFill/>
        </p:spPr>
        <p:txBody>
          <a:bodyPr wrap="square" rtlCol="0">
            <a:spAutoFit/>
          </a:bodyPr>
          <a:lstStyle/>
          <a:p>
            <a:r>
              <a:rPr lang="en-GB" dirty="0">
                <a:solidFill>
                  <a:schemeClr val="bg1"/>
                </a:solidFill>
              </a:rPr>
              <a:t>@OECD_Stat</a:t>
            </a:r>
            <a:r>
              <a:rPr lang="en-GB" dirty="0"/>
              <a:t>           </a:t>
            </a:r>
            <a:r>
              <a:rPr lang="en-GB" dirty="0">
                <a:solidFill>
                  <a:schemeClr val="bg1"/>
                </a:solidFill>
              </a:rPr>
              <a:t>OECD Statistics</a:t>
            </a:r>
            <a:r>
              <a:rPr lang="en-GB" dirty="0"/>
              <a:t>         </a:t>
            </a:r>
            <a:r>
              <a:rPr lang="en-GB" dirty="0">
                <a:solidFill>
                  <a:schemeClr val="bg1"/>
                </a:solidFill>
              </a:rPr>
              <a:t>www.oecd.org/sdd           www.stats.oecd.org         </a:t>
            </a:r>
          </a:p>
        </p:txBody>
      </p:sp>
      <p:pic>
        <p:nvPicPr>
          <p:cNvPr id="14" name="Picture 13"/>
          <p:cNvPicPr>
            <a:picLocks noChangeAspect="1"/>
          </p:cNvPicPr>
          <p:nvPr userDrawn="1"/>
        </p:nvPicPr>
        <p:blipFill>
          <a:blip r:embed="rId7"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4181624" y="6409342"/>
            <a:ext cx="320212" cy="320212"/>
          </a:xfrm>
          <a:prstGeom prst="rect">
            <a:avLst/>
          </a:prstGeom>
        </p:spPr>
      </p:pic>
      <p:pic>
        <p:nvPicPr>
          <p:cNvPr id="15" name="Picture 14"/>
          <p:cNvPicPr>
            <a:picLocks noChangeAspect="1"/>
          </p:cNvPicPr>
          <p:nvPr userDrawn="1"/>
        </p:nvPicPr>
        <p:blipFill rotWithShape="1">
          <a:blip r:embed="rId8" cstate="email">
            <a:clrChange>
              <a:clrFrom>
                <a:srgbClr val="F6F6F6"/>
              </a:clrFrom>
              <a:clrTo>
                <a:srgbClr val="F6F6F6">
                  <a:alpha val="0"/>
                </a:srgbClr>
              </a:clrTo>
            </a:clrChange>
            <a:extLst>
              <a:ext uri="{28A0092B-C50C-407E-A947-70E740481C1C}">
                <a14:useLocalDpi xmlns:a14="http://schemas.microsoft.com/office/drawing/2010/main"/>
              </a:ext>
            </a:extLst>
          </a:blip>
          <a:srcRect l="8676" t="5056" b="11032"/>
          <a:stretch/>
        </p:blipFill>
        <p:spPr>
          <a:xfrm>
            <a:off x="6519180" y="6386501"/>
            <a:ext cx="319937" cy="308739"/>
          </a:xfrm>
          <a:prstGeom prst="rect">
            <a:avLst/>
          </a:prstGeom>
        </p:spPr>
      </p:pic>
      <p:pic>
        <p:nvPicPr>
          <p:cNvPr id="16" name="Picture 15"/>
          <p:cNvPicPr>
            <a:picLocks noChangeAspect="1"/>
          </p:cNvPicPr>
          <p:nvPr userDrawn="1"/>
        </p:nvPicPr>
        <p:blipFill rotWithShape="1">
          <a:blip r:embed="rId9" cstate="email">
            <a:clrChange>
              <a:clrFrom>
                <a:srgbClr val="F7F7F7"/>
              </a:clrFrom>
              <a:clrTo>
                <a:srgbClr val="F7F7F7">
                  <a:alpha val="0"/>
                </a:srgbClr>
              </a:clrTo>
            </a:clrChange>
            <a:extLst>
              <a:ext uri="{28A0092B-C50C-407E-A947-70E740481C1C}">
                <a14:useLocalDpi xmlns:a14="http://schemas.microsoft.com/office/drawing/2010/main"/>
              </a:ext>
            </a:extLst>
          </a:blip>
          <a:srcRect l="3563" t="3505" r="2034" b="4941"/>
          <a:stretch/>
        </p:blipFill>
        <p:spPr>
          <a:xfrm>
            <a:off x="2283619" y="6386512"/>
            <a:ext cx="319087" cy="323851"/>
          </a:xfrm>
          <a:prstGeom prst="rect">
            <a:avLst/>
          </a:prstGeom>
        </p:spPr>
      </p:pic>
    </p:spTree>
    <p:extLst>
      <p:ext uri="{BB962C8B-B14F-4D97-AF65-F5344CB8AC3E}">
        <p14:creationId xmlns:p14="http://schemas.microsoft.com/office/powerpoint/2010/main" val="4043782704"/>
      </p:ext>
    </p:extLst>
  </p:cSld>
  <p:clrMap bg1="lt1" tx1="dk1" bg2="lt2" tx2="dk2" accent1="accent1" accent2="accent2" accent3="accent3" accent4="accent4" accent5="accent5" accent6="accent6" hlink="hlink" folHlink="folHlink"/>
  <p:sldLayoutIdLst>
    <p:sldLayoutId id="2147483663" r:id="rId1"/>
    <p:sldLayoutId id="2147483685" r:id="rId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6311900"/>
            <a:ext cx="12192000" cy="546100"/>
          </a:xfrm>
          <a:prstGeom prst="rect">
            <a:avLst/>
          </a:prstGeom>
          <a:gradFill flip="none" rotWithShape="1">
            <a:gsLst>
              <a:gs pos="0">
                <a:srgbClr val="04629A"/>
              </a:gs>
              <a:gs pos="70000">
                <a:schemeClr val="accent1">
                  <a:lumMod val="40000"/>
                  <a:lumOff val="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rotWithShape="1">
          <a:blip r:embed="rId36" cstate="email">
            <a:extLst>
              <a:ext uri="{28A0092B-C50C-407E-A947-70E740481C1C}">
                <a14:useLocalDpi xmlns:a14="http://schemas.microsoft.com/office/drawing/2010/main"/>
              </a:ext>
            </a:extLst>
          </a:blip>
          <a:srcRect/>
          <a:stretch/>
        </p:blipFill>
        <p:spPr>
          <a:xfrm>
            <a:off x="152400" y="151606"/>
            <a:ext cx="685800" cy="1319950"/>
          </a:xfrm>
          <a:prstGeom prst="rect">
            <a:avLst/>
          </a:prstGeom>
        </p:spPr>
      </p:pic>
      <p:sp>
        <p:nvSpPr>
          <p:cNvPr id="10" name="TextBox 9"/>
          <p:cNvSpPr txBox="1"/>
          <p:nvPr userDrawn="1"/>
        </p:nvSpPr>
        <p:spPr>
          <a:xfrm>
            <a:off x="60678" y="6409600"/>
            <a:ext cx="1173119" cy="369332"/>
          </a:xfrm>
          <a:prstGeom prst="rect">
            <a:avLst/>
          </a:prstGeom>
          <a:noFill/>
        </p:spPr>
        <p:txBody>
          <a:bodyPr wrap="square" rtlCol="0">
            <a:spAutoFit/>
          </a:bodyPr>
          <a:lstStyle/>
          <a:p>
            <a:r>
              <a:rPr lang="en-GB">
                <a:solidFill>
                  <a:schemeClr val="bg1"/>
                </a:solidFill>
              </a:rPr>
              <a:t>© OECD</a:t>
            </a:r>
          </a:p>
        </p:txBody>
      </p:sp>
      <p:pic>
        <p:nvPicPr>
          <p:cNvPr id="12" name="Content Placeholder 5"/>
          <p:cNvPicPr>
            <a:picLocks noChangeAspect="1"/>
          </p:cNvPicPr>
          <p:nvPr userDrawn="1"/>
        </p:nvPicPr>
        <p:blipFill>
          <a:blip r:embed="rId3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672011" y="6356176"/>
            <a:ext cx="1442010" cy="446820"/>
          </a:xfrm>
          <a:prstGeom prst="rect">
            <a:avLst/>
          </a:prstGeom>
        </p:spPr>
      </p:pic>
    </p:spTree>
    <p:extLst>
      <p:ext uri="{BB962C8B-B14F-4D97-AF65-F5344CB8AC3E}">
        <p14:creationId xmlns:p14="http://schemas.microsoft.com/office/powerpoint/2010/main" val="424793902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721" r:id="rId3"/>
    <p:sldLayoutId id="2147483690" r:id="rId4"/>
    <p:sldLayoutId id="2147483691" r:id="rId5"/>
    <p:sldLayoutId id="2147483698" r:id="rId6"/>
    <p:sldLayoutId id="2147483694" r:id="rId7"/>
    <p:sldLayoutId id="2147483695" r:id="rId8"/>
    <p:sldLayoutId id="2147483692" r:id="rId9"/>
    <p:sldLayoutId id="2147483693" r:id="rId10"/>
    <p:sldLayoutId id="2147483696" r:id="rId11"/>
    <p:sldLayoutId id="2147483697" r:id="rId12"/>
    <p:sldLayoutId id="2147483699" r:id="rId13"/>
    <p:sldLayoutId id="2147483700" r:id="rId14"/>
    <p:sldLayoutId id="2147483701" r:id="rId15"/>
    <p:sldLayoutId id="2147483702" r:id="rId16"/>
    <p:sldLayoutId id="2147483704" r:id="rId17"/>
    <p:sldLayoutId id="2147483703"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ight Triangle 6"/>
          <p:cNvSpPr/>
          <p:nvPr userDrawn="1"/>
        </p:nvSpPr>
        <p:spPr>
          <a:xfrm>
            <a:off x="0" y="811763"/>
            <a:ext cx="12192000" cy="6046237"/>
          </a:xfrm>
          <a:prstGeom prst="rtTriangle">
            <a:avLst/>
          </a:prstGeom>
          <a:gradFill>
            <a:gsLst>
              <a:gs pos="50000">
                <a:srgbClr val="0686D4"/>
              </a:gs>
              <a:gs pos="25000">
                <a:srgbClr val="04629A"/>
              </a:gs>
              <a:gs pos="0">
                <a:srgbClr val="034B77"/>
              </a:gs>
              <a:gs pos="75000">
                <a:schemeClr val="accent1">
                  <a:lumMod val="60000"/>
                  <a:lumOff val="40000"/>
                </a:schemeClr>
              </a:gs>
              <a:gs pos="100000">
                <a:schemeClr val="accent1">
                  <a:lumMod val="20000"/>
                  <a:lumOff val="8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5458303"/>
      </p:ext>
    </p:extLst>
  </p:cSld>
  <p:clrMap bg1="lt1" tx1="dk1" bg2="lt2" tx2="dk2" accent1="accent1" accent2="accent2" accent3="accent3" accent4="accent4" accent5="accent5" accent6="accent6" hlink="hlink" folHlink="folHlink"/>
  <p:sldLayoutIdLst>
    <p:sldLayoutId id="2147483738" r:id="rId1"/>
    <p:sldLayoutId id="2147483667" r:id="rId2"/>
    <p:sldLayoutId id="214748368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microsoft.com/office/2018/10/relationships/comments" Target="../comments/modernComment_11F_66ADC2C6.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microsoft.com/office/2018/10/relationships/comments" Target="../comments/modernComment_120_C191477B.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hyperlink" Target="https://bit.ly/mne-platfor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microsoft.com/office/2018/10/relationships/comments" Target="../comments/modernComment_11B_60E5ED91.xml"/><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5000">
              <a:srgbClr val="046AA6"/>
            </a:gs>
            <a:gs pos="0">
              <a:srgbClr val="034B77"/>
            </a:gs>
            <a:gs pos="50000">
              <a:srgbClr val="0686D4"/>
            </a:gs>
            <a:gs pos="75000">
              <a:srgbClr val="9DC3E6"/>
            </a:gs>
            <a:gs pos="100000">
              <a:srgbClr val="DEEBF7"/>
            </a:gs>
          </a:gsLst>
          <a:lin ang="27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26534" y="1609834"/>
            <a:ext cx="7287249" cy="1848537"/>
          </a:xfrm>
        </p:spPr>
        <p:txBody>
          <a:bodyPr>
            <a:normAutofit fontScale="85000" lnSpcReduction="20000"/>
          </a:bodyPr>
          <a:lstStyle/>
          <a:p>
            <a:r>
              <a:rPr lang="en-GB" dirty="0"/>
              <a:t>OECD-UNSD</a:t>
            </a:r>
          </a:p>
          <a:p>
            <a:r>
              <a:rPr lang="en-GB" dirty="0"/>
              <a:t>Multinational Enterprise</a:t>
            </a:r>
          </a:p>
          <a:p>
            <a:r>
              <a:rPr lang="en-GB" dirty="0"/>
              <a:t>Information Platform</a:t>
            </a:r>
          </a:p>
        </p:txBody>
      </p:sp>
      <p:sp>
        <p:nvSpPr>
          <p:cNvPr id="3" name="Text Placeholder 2"/>
          <p:cNvSpPr>
            <a:spLocks noGrp="1"/>
          </p:cNvSpPr>
          <p:nvPr>
            <p:ph type="body" sz="quarter" idx="11"/>
          </p:nvPr>
        </p:nvSpPr>
        <p:spPr>
          <a:xfrm>
            <a:off x="2326534" y="3604621"/>
            <a:ext cx="7287249" cy="389911"/>
          </a:xfrm>
        </p:spPr>
        <p:txBody>
          <a:bodyPr/>
          <a:lstStyle/>
          <a:p>
            <a:r>
              <a:rPr lang="en-GB" dirty="0"/>
              <a:t>Graham Pilgrim, Head of Real-time Data Analytics</a:t>
            </a:r>
          </a:p>
        </p:txBody>
      </p:sp>
      <p:sp>
        <p:nvSpPr>
          <p:cNvPr id="4" name="Text Placeholder 3"/>
          <p:cNvSpPr>
            <a:spLocks noGrp="1"/>
          </p:cNvSpPr>
          <p:nvPr>
            <p:ph type="body" sz="quarter" idx="12"/>
          </p:nvPr>
        </p:nvSpPr>
        <p:spPr>
          <a:xfrm>
            <a:off x="2326534" y="4246590"/>
            <a:ext cx="8559769" cy="893821"/>
          </a:xfrm>
        </p:spPr>
        <p:txBody>
          <a:bodyPr/>
          <a:lstStyle/>
          <a:p>
            <a:r>
              <a:rPr lang="en-US" dirty="0"/>
              <a:t>28th meeting of the Wiesbaden Group on Business Registers</a:t>
            </a:r>
          </a:p>
          <a:p>
            <a:r>
              <a:rPr lang="en-US" dirty="0"/>
              <a:t>2-6 October 2023, The Hague, The Netherlands</a:t>
            </a:r>
            <a:endParaRPr lang="en-GB" dirty="0"/>
          </a:p>
        </p:txBody>
      </p:sp>
    </p:spTree>
    <p:extLst>
      <p:ext uri="{BB962C8B-B14F-4D97-AF65-F5344CB8AC3E}">
        <p14:creationId xmlns:p14="http://schemas.microsoft.com/office/powerpoint/2010/main" val="2039213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4DA5C-E1DC-06D9-4853-F7D0F49C1616}"/>
              </a:ext>
            </a:extLst>
          </p:cNvPr>
          <p:cNvSpPr>
            <a:spLocks noGrp="1"/>
          </p:cNvSpPr>
          <p:nvPr>
            <p:ph type="body" sz="quarter" idx="13"/>
          </p:nvPr>
        </p:nvSpPr>
        <p:spPr/>
        <p:txBody>
          <a:bodyPr/>
          <a:lstStyle/>
          <a:p>
            <a:r>
              <a:rPr lang="en-US" dirty="0"/>
              <a:t>Solution – PDF Data Extraction</a:t>
            </a:r>
          </a:p>
        </p:txBody>
      </p:sp>
      <p:sp>
        <p:nvSpPr>
          <p:cNvPr id="3" name="Text Placeholder 2">
            <a:extLst>
              <a:ext uri="{FF2B5EF4-FFF2-40B4-BE49-F238E27FC236}">
                <a16:creationId xmlns:a16="http://schemas.microsoft.com/office/drawing/2014/main" id="{C54AAE42-D65E-D758-E4A4-3B68345A1DD5}"/>
              </a:ext>
            </a:extLst>
          </p:cNvPr>
          <p:cNvSpPr>
            <a:spLocks noGrp="1"/>
          </p:cNvSpPr>
          <p:nvPr>
            <p:ph type="body" sz="quarter" idx="14"/>
          </p:nvPr>
        </p:nvSpPr>
        <p:spPr/>
        <p:txBody>
          <a:bodyPr/>
          <a:lstStyle/>
          <a:p>
            <a:r>
              <a:rPr lang="en-US" dirty="0"/>
              <a:t>Use of Data Extraction Tools, including:</a:t>
            </a:r>
          </a:p>
          <a:p>
            <a:pPr lvl="1"/>
            <a:r>
              <a:rPr lang="en-US" dirty="0"/>
              <a:t>Optical Character Recognition (OCR) technology, which converts scanned documents, including PDFs, into machine-readable text.</a:t>
            </a:r>
          </a:p>
          <a:p>
            <a:pPr lvl="1"/>
            <a:r>
              <a:rPr lang="en-US" dirty="0"/>
              <a:t>Online platforms that provide PDF to Excel and PDF to CSV conversion services.</a:t>
            </a:r>
          </a:p>
          <a:p>
            <a:pPr lvl="1"/>
            <a:r>
              <a:rPr lang="en-US" dirty="0"/>
              <a:t>Desktop applications (e.g., Power BI and Able2Extract Professional) for converting PDFs into various formats, including Excel and CSV.</a:t>
            </a:r>
          </a:p>
          <a:p>
            <a:r>
              <a:rPr lang="en-US" dirty="0"/>
              <a:t>Collaborative initiatives:</a:t>
            </a:r>
          </a:p>
          <a:p>
            <a:pPr lvl="1"/>
            <a:r>
              <a:rPr lang="en-US" dirty="0"/>
              <a:t>Collaborative efforts among organizations to develop and share AI solutions for automated data extraction from annual reports.</a:t>
            </a:r>
          </a:p>
        </p:txBody>
      </p:sp>
    </p:spTree>
    <p:extLst>
      <p:ext uri="{BB962C8B-B14F-4D97-AF65-F5344CB8AC3E}">
        <p14:creationId xmlns:p14="http://schemas.microsoft.com/office/powerpoint/2010/main" val="2984501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DBC60E-48EA-624E-97FD-00C67C7D5C4B}"/>
              </a:ext>
            </a:extLst>
          </p:cNvPr>
          <p:cNvSpPr>
            <a:spLocks noGrp="1"/>
          </p:cNvSpPr>
          <p:nvPr>
            <p:ph type="body" sz="quarter" idx="13"/>
          </p:nvPr>
        </p:nvSpPr>
        <p:spPr/>
        <p:txBody>
          <a:bodyPr/>
          <a:lstStyle/>
          <a:p>
            <a:r>
              <a:rPr lang="en-US" dirty="0"/>
              <a:t>Challenges in Timeliness of Data</a:t>
            </a:r>
          </a:p>
        </p:txBody>
      </p:sp>
      <p:sp>
        <p:nvSpPr>
          <p:cNvPr id="6" name="Text Placeholder 5">
            <a:extLst>
              <a:ext uri="{FF2B5EF4-FFF2-40B4-BE49-F238E27FC236}">
                <a16:creationId xmlns:a16="http://schemas.microsoft.com/office/drawing/2014/main" id="{DA48FCDA-647F-B2AE-4524-D8210DDFD525}"/>
              </a:ext>
            </a:extLst>
          </p:cNvPr>
          <p:cNvSpPr>
            <a:spLocks noGrp="1"/>
          </p:cNvSpPr>
          <p:nvPr>
            <p:ph type="body" sz="quarter" idx="14"/>
          </p:nvPr>
        </p:nvSpPr>
        <p:spPr>
          <a:xfrm>
            <a:off x="905392" y="1356458"/>
            <a:ext cx="10533939" cy="2072542"/>
          </a:xfrm>
        </p:spPr>
        <p:txBody>
          <a:bodyPr/>
          <a:lstStyle/>
          <a:p>
            <a:r>
              <a:rPr lang="en-US" dirty="0"/>
              <a:t>Limited Real-time Capture:</a:t>
            </a:r>
          </a:p>
          <a:p>
            <a:pPr lvl="1"/>
            <a:r>
              <a:rPr lang="en-US" dirty="0"/>
              <a:t>Traditional data extraction methods, often reliant on periodic reports or batch processing, may not capture real-time events effectively.</a:t>
            </a:r>
          </a:p>
          <a:p>
            <a:pPr lvl="1"/>
            <a:r>
              <a:rPr lang="en-US" dirty="0"/>
              <a:t>Significant restructuring events, such as mergers, acquisitions, or sudden financial changes, can reshape the landscape of an organization.</a:t>
            </a:r>
          </a:p>
        </p:txBody>
      </p:sp>
      <p:sp>
        <p:nvSpPr>
          <p:cNvPr id="7" name="Text Placeholder 4">
            <a:extLst>
              <a:ext uri="{FF2B5EF4-FFF2-40B4-BE49-F238E27FC236}">
                <a16:creationId xmlns:a16="http://schemas.microsoft.com/office/drawing/2014/main" id="{09AA85F4-F6D3-A0FF-65BD-729707C4C387}"/>
              </a:ext>
            </a:extLst>
          </p:cNvPr>
          <p:cNvSpPr txBox="1">
            <a:spLocks/>
          </p:cNvSpPr>
          <p:nvPr/>
        </p:nvSpPr>
        <p:spPr>
          <a:xfrm>
            <a:off x="905391" y="3429000"/>
            <a:ext cx="9997561" cy="50550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Solution:</a:t>
            </a:r>
          </a:p>
        </p:txBody>
      </p:sp>
      <p:sp>
        <p:nvSpPr>
          <p:cNvPr id="9" name="TextBox 8">
            <a:extLst>
              <a:ext uri="{FF2B5EF4-FFF2-40B4-BE49-F238E27FC236}">
                <a16:creationId xmlns:a16="http://schemas.microsoft.com/office/drawing/2014/main" id="{367CC0D1-C54C-265A-2232-884EF414F7D8}"/>
              </a:ext>
            </a:extLst>
          </p:cNvPr>
          <p:cNvSpPr txBox="1"/>
          <p:nvPr/>
        </p:nvSpPr>
        <p:spPr>
          <a:xfrm>
            <a:off x="905391" y="3934505"/>
            <a:ext cx="10150284" cy="2677656"/>
          </a:xfrm>
          <a:prstGeom prst="rect">
            <a:avLst/>
          </a:prstGeom>
          <a:noFill/>
        </p:spPr>
        <p:txBody>
          <a:bodyPr wrap="square">
            <a:spAutoFit/>
          </a:bodyPr>
          <a:lstStyle/>
          <a:p>
            <a:pPr marL="285750" indent="-285750">
              <a:buFont typeface="Arial" panose="020B0604020202020204" pitchFamily="34" charset="0"/>
              <a:buChar char="•"/>
            </a:pPr>
            <a:r>
              <a:rPr lang="en-US" sz="2800" dirty="0"/>
              <a:t>The use of alternative data sources allows for the near-to-real-time understanding of a firm.</a:t>
            </a:r>
          </a:p>
          <a:p>
            <a:pPr marL="285750" indent="-285750">
              <a:buFont typeface="Arial" panose="020B0604020202020204" pitchFamily="34" charset="0"/>
              <a:buChar char="•"/>
            </a:pPr>
            <a:r>
              <a:rPr lang="en-US" sz="2800" dirty="0"/>
              <a:t>Incorporating a “news tracking tool” to identify major restructuring events that can have significant impacts on MNE structure and behavior.</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17552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247D4-A8C2-ABCC-7DE5-3548B039C848}"/>
              </a:ext>
            </a:extLst>
          </p:cNvPr>
          <p:cNvSpPr>
            <a:spLocks noGrp="1"/>
          </p:cNvSpPr>
          <p:nvPr>
            <p:ph type="body" sz="quarter" idx="13"/>
          </p:nvPr>
        </p:nvSpPr>
        <p:spPr>
          <a:xfrm>
            <a:off x="1289047" y="567515"/>
            <a:ext cx="10150284" cy="505505"/>
          </a:xfrm>
        </p:spPr>
        <p:txBody>
          <a:bodyPr>
            <a:normAutofit/>
          </a:bodyPr>
          <a:lstStyle/>
          <a:p>
            <a:r>
              <a:rPr lang="en-GB" sz="3000" dirty="0"/>
              <a:t>News monitor: identifying key events</a:t>
            </a:r>
            <a:endParaRPr lang="en-US" sz="3000" dirty="0"/>
          </a:p>
        </p:txBody>
      </p:sp>
      <p:sp>
        <p:nvSpPr>
          <p:cNvPr id="9" name="Text Placeholder 2">
            <a:extLst>
              <a:ext uri="{FF2B5EF4-FFF2-40B4-BE49-F238E27FC236}">
                <a16:creationId xmlns:a16="http://schemas.microsoft.com/office/drawing/2014/main" id="{712D1C46-4853-C346-5E5C-7C146109E2BD}"/>
              </a:ext>
            </a:extLst>
          </p:cNvPr>
          <p:cNvSpPr>
            <a:spLocks noGrp="1"/>
          </p:cNvSpPr>
          <p:nvPr>
            <p:ph type="body" sz="quarter" idx="14"/>
          </p:nvPr>
        </p:nvSpPr>
        <p:spPr>
          <a:xfrm>
            <a:off x="905393" y="1630280"/>
            <a:ext cx="10533938" cy="505505"/>
          </a:xfrm>
        </p:spPr>
        <p:txBody>
          <a:bodyPr/>
          <a:lstStyle/>
          <a:p>
            <a:r>
              <a:rPr lang="en-GB" dirty="0"/>
              <a:t>Daily news articles for Adobe Inc.</a:t>
            </a:r>
          </a:p>
        </p:txBody>
      </p:sp>
      <p:pic>
        <p:nvPicPr>
          <p:cNvPr id="5" name="Picture 4">
            <a:extLst>
              <a:ext uri="{FF2B5EF4-FFF2-40B4-BE49-F238E27FC236}">
                <a16:creationId xmlns:a16="http://schemas.microsoft.com/office/drawing/2014/main" id="{57186670-B442-A103-435E-DAFE84CBED3B}"/>
              </a:ext>
            </a:extLst>
          </p:cNvPr>
          <p:cNvPicPr>
            <a:picLocks noChangeAspect="1"/>
          </p:cNvPicPr>
          <p:nvPr/>
        </p:nvPicPr>
        <p:blipFill>
          <a:blip r:embed="rId2"/>
          <a:stretch>
            <a:fillRect/>
          </a:stretch>
        </p:blipFill>
        <p:spPr>
          <a:xfrm>
            <a:off x="1450411" y="2023805"/>
            <a:ext cx="9468601" cy="1881383"/>
          </a:xfrm>
          <a:prstGeom prst="rect">
            <a:avLst/>
          </a:prstGeom>
        </p:spPr>
      </p:pic>
      <p:pic>
        <p:nvPicPr>
          <p:cNvPr id="7" name="Picture 6">
            <a:extLst>
              <a:ext uri="{FF2B5EF4-FFF2-40B4-BE49-F238E27FC236}">
                <a16:creationId xmlns:a16="http://schemas.microsoft.com/office/drawing/2014/main" id="{EBEAC9FF-EF07-3EC0-F34F-FDA77123EF47}"/>
              </a:ext>
            </a:extLst>
          </p:cNvPr>
          <p:cNvPicPr>
            <a:picLocks noChangeAspect="1"/>
          </p:cNvPicPr>
          <p:nvPr/>
        </p:nvPicPr>
        <p:blipFill>
          <a:blip r:embed="rId3"/>
          <a:stretch>
            <a:fillRect/>
          </a:stretch>
        </p:blipFill>
        <p:spPr>
          <a:xfrm>
            <a:off x="1289047" y="4457747"/>
            <a:ext cx="8353425" cy="1600200"/>
          </a:xfrm>
          <a:prstGeom prst="rect">
            <a:avLst/>
          </a:prstGeom>
        </p:spPr>
      </p:pic>
      <p:sp>
        <p:nvSpPr>
          <p:cNvPr id="8" name="Text Placeholder 2">
            <a:extLst>
              <a:ext uri="{FF2B5EF4-FFF2-40B4-BE49-F238E27FC236}">
                <a16:creationId xmlns:a16="http://schemas.microsoft.com/office/drawing/2014/main" id="{CEFD2135-89BE-D31C-3D24-C10F2BD8F418}"/>
              </a:ext>
            </a:extLst>
          </p:cNvPr>
          <p:cNvSpPr txBox="1">
            <a:spLocks/>
          </p:cNvSpPr>
          <p:nvPr/>
        </p:nvSpPr>
        <p:spPr>
          <a:xfrm>
            <a:off x="917742" y="4045960"/>
            <a:ext cx="10533938" cy="50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Articles during period of interest suggest M&amp;A activity:</a:t>
            </a:r>
          </a:p>
        </p:txBody>
      </p:sp>
      <p:sp>
        <p:nvSpPr>
          <p:cNvPr id="10" name="Rectangle 9">
            <a:extLst>
              <a:ext uri="{FF2B5EF4-FFF2-40B4-BE49-F238E27FC236}">
                <a16:creationId xmlns:a16="http://schemas.microsoft.com/office/drawing/2014/main" id="{963D7796-F35E-19A6-0A56-212110B3DE9E}"/>
              </a:ext>
            </a:extLst>
          </p:cNvPr>
          <p:cNvSpPr/>
          <p:nvPr/>
        </p:nvSpPr>
        <p:spPr>
          <a:xfrm>
            <a:off x="8035962" y="2060479"/>
            <a:ext cx="236669" cy="16831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02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Outputs and policy use</a:t>
            </a:r>
          </a:p>
          <a:p>
            <a:endParaRPr lang="en-GB" dirty="0"/>
          </a:p>
        </p:txBody>
      </p:sp>
    </p:spTree>
    <p:extLst>
      <p:ext uri="{BB962C8B-B14F-4D97-AF65-F5344CB8AC3E}">
        <p14:creationId xmlns:p14="http://schemas.microsoft.com/office/powerpoint/2010/main" val="2314726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247D4-A8C2-ABCC-7DE5-3548B039C848}"/>
              </a:ext>
            </a:extLst>
          </p:cNvPr>
          <p:cNvSpPr>
            <a:spLocks noGrp="1"/>
          </p:cNvSpPr>
          <p:nvPr>
            <p:ph type="body" sz="quarter" idx="13"/>
          </p:nvPr>
        </p:nvSpPr>
        <p:spPr>
          <a:xfrm>
            <a:off x="1289047" y="567515"/>
            <a:ext cx="10150284" cy="505505"/>
          </a:xfrm>
        </p:spPr>
        <p:txBody>
          <a:bodyPr>
            <a:normAutofit/>
          </a:bodyPr>
          <a:lstStyle/>
          <a:p>
            <a:r>
              <a:rPr lang="en-GB" sz="3000" dirty="0"/>
              <a:t>Dashboard</a:t>
            </a:r>
            <a:endParaRPr lang="en-US" sz="3000" dirty="0"/>
          </a:p>
        </p:txBody>
      </p:sp>
      <p:sp>
        <p:nvSpPr>
          <p:cNvPr id="9" name="Text Placeholder 2">
            <a:extLst>
              <a:ext uri="{FF2B5EF4-FFF2-40B4-BE49-F238E27FC236}">
                <a16:creationId xmlns:a16="http://schemas.microsoft.com/office/drawing/2014/main" id="{712D1C46-4853-C346-5E5C-7C146109E2BD}"/>
              </a:ext>
            </a:extLst>
          </p:cNvPr>
          <p:cNvSpPr>
            <a:spLocks noGrp="1"/>
          </p:cNvSpPr>
          <p:nvPr>
            <p:ph type="body" sz="quarter" idx="14"/>
          </p:nvPr>
        </p:nvSpPr>
        <p:spPr>
          <a:xfrm>
            <a:off x="883878" y="1598007"/>
            <a:ext cx="10777412" cy="505505"/>
          </a:xfrm>
        </p:spPr>
        <p:txBody>
          <a:bodyPr/>
          <a:lstStyle/>
          <a:p>
            <a:r>
              <a:rPr lang="en-GB" dirty="0"/>
              <a:t>Select a company and explore the available information:</a:t>
            </a:r>
          </a:p>
        </p:txBody>
      </p:sp>
      <p:pic>
        <p:nvPicPr>
          <p:cNvPr id="3" name="Picture 2">
            <a:extLst>
              <a:ext uri="{FF2B5EF4-FFF2-40B4-BE49-F238E27FC236}">
                <a16:creationId xmlns:a16="http://schemas.microsoft.com/office/drawing/2014/main" id="{7948CBC1-0ABE-1C79-A725-5E564ED79406}"/>
              </a:ext>
            </a:extLst>
          </p:cNvPr>
          <p:cNvPicPr>
            <a:picLocks noChangeAspect="1"/>
          </p:cNvPicPr>
          <p:nvPr/>
        </p:nvPicPr>
        <p:blipFill>
          <a:blip r:embed="rId2"/>
          <a:stretch>
            <a:fillRect/>
          </a:stretch>
        </p:blipFill>
        <p:spPr>
          <a:xfrm>
            <a:off x="2338891" y="2103512"/>
            <a:ext cx="7321475" cy="4096428"/>
          </a:xfrm>
          <a:prstGeom prst="rect">
            <a:avLst/>
          </a:prstGeom>
        </p:spPr>
      </p:pic>
    </p:spTree>
    <p:extLst>
      <p:ext uri="{BB962C8B-B14F-4D97-AF65-F5344CB8AC3E}">
        <p14:creationId xmlns:p14="http://schemas.microsoft.com/office/powerpoint/2010/main" val="4242201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247D4-A8C2-ABCC-7DE5-3548B039C848}"/>
              </a:ext>
            </a:extLst>
          </p:cNvPr>
          <p:cNvSpPr>
            <a:spLocks noGrp="1"/>
          </p:cNvSpPr>
          <p:nvPr>
            <p:ph type="body" sz="quarter" idx="13"/>
          </p:nvPr>
        </p:nvSpPr>
        <p:spPr>
          <a:xfrm>
            <a:off x="1109272" y="119921"/>
            <a:ext cx="10972799" cy="953099"/>
          </a:xfrm>
        </p:spPr>
        <p:txBody>
          <a:bodyPr>
            <a:normAutofit/>
          </a:bodyPr>
          <a:lstStyle/>
          <a:p>
            <a:r>
              <a:rPr lang="en-GB" sz="3000" dirty="0">
                <a:highlight>
                  <a:srgbClr val="FFFF00"/>
                </a:highlight>
              </a:rPr>
              <a:t>OECD study: Russia-Ukraine impacts and climate change commitments</a:t>
            </a:r>
            <a:endParaRPr lang="en-US" sz="3000" dirty="0">
              <a:highlight>
                <a:srgbClr val="FFFF00"/>
              </a:highlight>
            </a:endParaRPr>
          </a:p>
        </p:txBody>
      </p:sp>
      <p:sp>
        <p:nvSpPr>
          <p:cNvPr id="9" name="Text Placeholder 2">
            <a:extLst>
              <a:ext uri="{FF2B5EF4-FFF2-40B4-BE49-F238E27FC236}">
                <a16:creationId xmlns:a16="http://schemas.microsoft.com/office/drawing/2014/main" id="{712D1C46-4853-C346-5E5C-7C146109E2BD}"/>
              </a:ext>
            </a:extLst>
          </p:cNvPr>
          <p:cNvSpPr>
            <a:spLocks noGrp="1"/>
          </p:cNvSpPr>
          <p:nvPr>
            <p:ph type="body" sz="quarter" idx="14"/>
          </p:nvPr>
        </p:nvSpPr>
        <p:spPr>
          <a:xfrm>
            <a:off x="856825" y="1145673"/>
            <a:ext cx="5190607" cy="1876713"/>
          </a:xfrm>
        </p:spPr>
        <p:txBody>
          <a:bodyPr/>
          <a:lstStyle/>
          <a:p>
            <a:r>
              <a:rPr lang="en-GB" dirty="0"/>
              <a:t>Reaction to Russia-Ukraine conflict has determined by region and industry in many cases</a:t>
            </a:r>
            <a:endParaRPr lang="en-US" dirty="0"/>
          </a:p>
        </p:txBody>
      </p:sp>
      <p:pic>
        <p:nvPicPr>
          <p:cNvPr id="5" name="Picture 4">
            <a:extLst>
              <a:ext uri="{FF2B5EF4-FFF2-40B4-BE49-F238E27FC236}">
                <a16:creationId xmlns:a16="http://schemas.microsoft.com/office/drawing/2014/main" id="{DFC2E172-165E-C369-0938-C8D8FC43D91C}"/>
              </a:ext>
            </a:extLst>
          </p:cNvPr>
          <p:cNvPicPr>
            <a:picLocks noChangeAspect="1"/>
          </p:cNvPicPr>
          <p:nvPr/>
        </p:nvPicPr>
        <p:blipFill>
          <a:blip r:embed="rId3"/>
          <a:stretch>
            <a:fillRect/>
          </a:stretch>
        </p:blipFill>
        <p:spPr>
          <a:xfrm>
            <a:off x="6096000" y="943928"/>
            <a:ext cx="5552216" cy="2829766"/>
          </a:xfrm>
          <a:prstGeom prst="rect">
            <a:avLst/>
          </a:prstGeom>
        </p:spPr>
      </p:pic>
      <p:pic>
        <p:nvPicPr>
          <p:cNvPr id="6" name="Picture 5">
            <a:extLst>
              <a:ext uri="{FF2B5EF4-FFF2-40B4-BE49-F238E27FC236}">
                <a16:creationId xmlns:a16="http://schemas.microsoft.com/office/drawing/2014/main" id="{ADDBB0A9-D4DC-D4F0-9A10-06837B4B051E}"/>
              </a:ext>
            </a:extLst>
          </p:cNvPr>
          <p:cNvPicPr>
            <a:picLocks noChangeAspect="1"/>
          </p:cNvPicPr>
          <p:nvPr/>
        </p:nvPicPr>
        <p:blipFill>
          <a:blip r:embed="rId4"/>
          <a:stretch>
            <a:fillRect/>
          </a:stretch>
        </p:blipFill>
        <p:spPr>
          <a:xfrm>
            <a:off x="485970" y="2719445"/>
            <a:ext cx="5561462" cy="3568800"/>
          </a:xfrm>
          <a:prstGeom prst="rect">
            <a:avLst/>
          </a:prstGeom>
        </p:spPr>
      </p:pic>
      <p:sp>
        <p:nvSpPr>
          <p:cNvPr id="7" name="Text Placeholder 2">
            <a:extLst>
              <a:ext uri="{FF2B5EF4-FFF2-40B4-BE49-F238E27FC236}">
                <a16:creationId xmlns:a16="http://schemas.microsoft.com/office/drawing/2014/main" id="{BA5FD3C0-D03D-2632-13EF-3780572D6BEB}"/>
              </a:ext>
            </a:extLst>
          </p:cNvPr>
          <p:cNvSpPr txBox="1">
            <a:spLocks/>
          </p:cNvSpPr>
          <p:nvPr/>
        </p:nvSpPr>
        <p:spPr>
          <a:xfrm>
            <a:off x="6248724" y="3955212"/>
            <a:ext cx="5190607" cy="18767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Most MNEs have made targets for reduction of emissions in Scope 1 and 2, however Scope 3 targets are limited.</a:t>
            </a:r>
            <a:endParaRPr lang="en-US" dirty="0"/>
          </a:p>
        </p:txBody>
      </p:sp>
    </p:spTree>
    <p:extLst>
      <p:ext uri="{BB962C8B-B14F-4D97-AF65-F5344CB8AC3E}">
        <p14:creationId xmlns:p14="http://schemas.microsoft.com/office/powerpoint/2010/main" val="1722663622"/>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96E31-7415-3443-C037-CB1DB82F6B81}"/>
              </a:ext>
            </a:extLst>
          </p:cNvPr>
          <p:cNvSpPr>
            <a:spLocks noGrp="1"/>
          </p:cNvSpPr>
          <p:nvPr>
            <p:ph type="body" sz="quarter" idx="13"/>
          </p:nvPr>
        </p:nvSpPr>
        <p:spPr>
          <a:xfrm>
            <a:off x="1268613" y="587949"/>
            <a:ext cx="10150284" cy="505505"/>
          </a:xfrm>
        </p:spPr>
        <p:txBody>
          <a:bodyPr/>
          <a:lstStyle/>
          <a:p>
            <a:r>
              <a:rPr lang="en-GB" dirty="0"/>
              <a:t>Uses for measuring resilience?</a:t>
            </a:r>
            <a:endParaRPr lang="en-US" dirty="0"/>
          </a:p>
        </p:txBody>
      </p:sp>
      <p:sp>
        <p:nvSpPr>
          <p:cNvPr id="3" name="Text Placeholder 2">
            <a:extLst>
              <a:ext uri="{FF2B5EF4-FFF2-40B4-BE49-F238E27FC236}">
                <a16:creationId xmlns:a16="http://schemas.microsoft.com/office/drawing/2014/main" id="{E0524543-F132-B91C-A4B7-B166CAA9B88F}"/>
              </a:ext>
            </a:extLst>
          </p:cNvPr>
          <p:cNvSpPr>
            <a:spLocks noGrp="1"/>
          </p:cNvSpPr>
          <p:nvPr>
            <p:ph type="body" sz="quarter" idx="14"/>
          </p:nvPr>
        </p:nvSpPr>
        <p:spPr>
          <a:xfrm>
            <a:off x="905392" y="1630280"/>
            <a:ext cx="10583353" cy="4273200"/>
          </a:xfrm>
        </p:spPr>
        <p:txBody>
          <a:bodyPr/>
          <a:lstStyle/>
          <a:p>
            <a:r>
              <a:rPr lang="en-GB" dirty="0"/>
              <a:t>Given issues in country X, which large companies headquartered in my jurisdiction are likely to experience problems?</a:t>
            </a:r>
          </a:p>
          <a:p>
            <a:r>
              <a:rPr lang="en-GB" dirty="0"/>
              <a:t>Identify major events for large companies headquartered in my jurisdiction</a:t>
            </a:r>
          </a:p>
          <a:p>
            <a:r>
              <a:rPr lang="en-GB" dirty="0"/>
              <a:t>Identify companies operating primarily digitally within your jurisdiction (lower barriers to change)</a:t>
            </a:r>
          </a:p>
        </p:txBody>
      </p:sp>
    </p:spTree>
    <p:extLst>
      <p:ext uri="{BB962C8B-B14F-4D97-AF65-F5344CB8AC3E}">
        <p14:creationId xmlns:p14="http://schemas.microsoft.com/office/powerpoint/2010/main" val="3247523707"/>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96E31-7415-3443-C037-CB1DB82F6B81}"/>
              </a:ext>
            </a:extLst>
          </p:cNvPr>
          <p:cNvSpPr>
            <a:spLocks noGrp="1"/>
          </p:cNvSpPr>
          <p:nvPr>
            <p:ph type="body" sz="quarter" idx="13"/>
          </p:nvPr>
        </p:nvSpPr>
        <p:spPr>
          <a:xfrm>
            <a:off x="1268613" y="587949"/>
            <a:ext cx="10150284" cy="505505"/>
          </a:xfrm>
        </p:spPr>
        <p:txBody>
          <a:bodyPr/>
          <a:lstStyle/>
          <a:p>
            <a:r>
              <a:rPr lang="en-GB" dirty="0"/>
              <a:t>Global Initiative on Unique Identifiers for Businesses </a:t>
            </a:r>
            <a:endParaRPr lang="en-US" dirty="0"/>
          </a:p>
        </p:txBody>
      </p:sp>
      <p:sp>
        <p:nvSpPr>
          <p:cNvPr id="3" name="Text Placeholder 2">
            <a:extLst>
              <a:ext uri="{FF2B5EF4-FFF2-40B4-BE49-F238E27FC236}">
                <a16:creationId xmlns:a16="http://schemas.microsoft.com/office/drawing/2014/main" id="{E0524543-F132-B91C-A4B7-B166CAA9B88F}"/>
              </a:ext>
            </a:extLst>
          </p:cNvPr>
          <p:cNvSpPr>
            <a:spLocks noGrp="1"/>
          </p:cNvSpPr>
          <p:nvPr>
            <p:ph type="body" sz="quarter" idx="14"/>
          </p:nvPr>
        </p:nvSpPr>
        <p:spPr>
          <a:xfrm>
            <a:off x="905392" y="1630280"/>
            <a:ext cx="10583353" cy="4273200"/>
          </a:xfrm>
        </p:spPr>
        <p:txBody>
          <a:bodyPr/>
          <a:lstStyle/>
          <a:p>
            <a:r>
              <a:rPr lang="en-US" dirty="0"/>
              <a:t>The Global Initiative on Unique Identifiers for Businesses aims to strengthen and availability of national identifiers in country to strengthen SBRs and the mapping to global identifiers such as LEI</a:t>
            </a:r>
          </a:p>
          <a:p>
            <a:endParaRPr lang="en-US" dirty="0"/>
          </a:p>
          <a:p>
            <a:r>
              <a:rPr lang="en-US" dirty="0"/>
              <a:t>This initiative was endorsed by the UNSC in March 2023</a:t>
            </a:r>
          </a:p>
          <a:p>
            <a:endParaRPr lang="en-US" dirty="0">
              <a:highlight>
                <a:srgbClr val="FFFF00"/>
              </a:highlight>
            </a:endParaRPr>
          </a:p>
          <a:p>
            <a:r>
              <a:rPr lang="en-US" dirty="0"/>
              <a:t>The availability of global identifiers would greatly facilitate the establishment and maintenance of MEIP</a:t>
            </a:r>
            <a:endParaRPr lang="en-GB" dirty="0"/>
          </a:p>
        </p:txBody>
      </p:sp>
    </p:spTree>
    <p:extLst>
      <p:ext uri="{BB962C8B-B14F-4D97-AF65-F5344CB8AC3E}">
        <p14:creationId xmlns:p14="http://schemas.microsoft.com/office/powerpoint/2010/main" val="887191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52375" y="2560321"/>
            <a:ext cx="7287249" cy="1410811"/>
          </a:xfrm>
        </p:spPr>
        <p:txBody>
          <a:bodyPr>
            <a:normAutofit fontScale="92500" lnSpcReduction="20000"/>
          </a:bodyPr>
          <a:lstStyle/>
          <a:p>
            <a:r>
              <a:rPr lang="en-GB" sz="3600" dirty="0"/>
              <a:t>THANK YOU</a:t>
            </a:r>
          </a:p>
          <a:p>
            <a:r>
              <a:rPr lang="en-GB" sz="3600" dirty="0"/>
              <a:t>Download the data and explore the dashboard: </a:t>
            </a:r>
            <a:r>
              <a:rPr lang="en-GB" sz="3600" dirty="0">
                <a:hlinkClick r:id="rId2"/>
              </a:rPr>
              <a:t>bit.ly/</a:t>
            </a:r>
            <a:r>
              <a:rPr lang="en-GB" sz="3600" dirty="0" err="1">
                <a:hlinkClick r:id="rId2"/>
              </a:rPr>
              <a:t>mne</a:t>
            </a:r>
            <a:r>
              <a:rPr lang="en-GB" sz="3600" dirty="0">
                <a:hlinkClick r:id="rId2"/>
              </a:rPr>
              <a:t>-platform</a:t>
            </a:r>
            <a:endParaRPr lang="en-GB" sz="3600" dirty="0"/>
          </a:p>
          <a:p>
            <a:endParaRPr lang="en-GB" sz="3600" dirty="0"/>
          </a:p>
        </p:txBody>
      </p:sp>
    </p:spTree>
    <p:extLst>
      <p:ext uri="{BB962C8B-B14F-4D97-AF65-F5344CB8AC3E}">
        <p14:creationId xmlns:p14="http://schemas.microsoft.com/office/powerpoint/2010/main" val="265979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954" y="1627112"/>
            <a:ext cx="10848267" cy="5005917"/>
          </a:xfrm>
        </p:spPr>
        <p:txBody>
          <a:bodyPr/>
          <a:lstStyle/>
          <a:p>
            <a:pPr marL="457200" indent="-457200">
              <a:buFont typeface="Arial" panose="020B0604020202020204" pitchFamily="34" charset="0"/>
              <a:buChar char="•"/>
            </a:pPr>
            <a:r>
              <a:rPr lang="en-US" dirty="0"/>
              <a:t>Understanding the structure and </a:t>
            </a:r>
            <a:r>
              <a:rPr lang="en-US" dirty="0" err="1"/>
              <a:t>behaviour</a:t>
            </a:r>
            <a:r>
              <a:rPr lang="en-US" dirty="0"/>
              <a:t> of MNEs is fundamental to the production of </a:t>
            </a:r>
            <a:r>
              <a:rPr lang="en-US" dirty="0">
                <a:solidFill>
                  <a:schemeClr val="accent5"/>
                </a:solidFill>
              </a:rPr>
              <a:t>consistent global statistics </a:t>
            </a:r>
            <a:r>
              <a:rPr lang="en-US" dirty="0"/>
              <a:t>and understanding </a:t>
            </a:r>
            <a:r>
              <a:rPr lang="en-US" dirty="0">
                <a:solidFill>
                  <a:schemeClr val="accent5"/>
                </a:solidFill>
              </a:rPr>
              <a:t>GVCs</a:t>
            </a:r>
          </a:p>
          <a:p>
            <a:pPr marL="457200" indent="-457200">
              <a:buFont typeface="Arial" panose="020B0604020202020204" pitchFamily="34" charset="0"/>
              <a:buChar char="•"/>
            </a:pPr>
            <a:endParaRPr lang="en-US" dirty="0">
              <a:solidFill>
                <a:schemeClr val="accent5"/>
              </a:solidFill>
            </a:endParaRPr>
          </a:p>
          <a:p>
            <a:pPr marL="457200" indent="-457200">
              <a:buFont typeface="Arial" panose="020B0604020202020204" pitchFamily="34" charset="0"/>
              <a:buChar char="•"/>
            </a:pPr>
            <a:r>
              <a:rPr lang="en-US" dirty="0"/>
              <a:t>Have combined to create the </a:t>
            </a:r>
            <a:r>
              <a:rPr lang="en-US" dirty="0">
                <a:solidFill>
                  <a:schemeClr val="accent5"/>
                </a:solidFill>
              </a:rPr>
              <a:t>OECD-UNSD Multinational Enterprise Information Platform</a:t>
            </a:r>
          </a:p>
          <a:p>
            <a:pPr marL="457200" indent="-457200">
              <a:buFont typeface="Arial" panose="020B0604020202020204" pitchFamily="34" charset="0"/>
              <a:buChar char="•"/>
            </a:pPr>
            <a:endParaRPr lang="en-US" dirty="0">
              <a:solidFill>
                <a:schemeClr val="accent5"/>
              </a:solidFill>
            </a:endParaRPr>
          </a:p>
          <a:p>
            <a:pPr marL="457200" indent="-457200">
              <a:buFont typeface="Arial" panose="020B0604020202020204" pitchFamily="34" charset="0"/>
              <a:buChar char="•"/>
            </a:pPr>
            <a:r>
              <a:rPr lang="en-US" dirty="0"/>
              <a:t>Have made data </a:t>
            </a:r>
            <a:r>
              <a:rPr lang="en-US" dirty="0">
                <a:solidFill>
                  <a:schemeClr val="accent5"/>
                </a:solidFill>
              </a:rPr>
              <a:t>publicly available</a:t>
            </a:r>
            <a:r>
              <a:rPr lang="en-US" dirty="0"/>
              <a:t>, for NSOs, researchers and the general public alike as compiled from timely open-source information.</a:t>
            </a:r>
          </a:p>
        </p:txBody>
      </p:sp>
      <p:sp>
        <p:nvSpPr>
          <p:cNvPr id="3" name="Title 2"/>
          <p:cNvSpPr>
            <a:spLocks noGrp="1"/>
          </p:cNvSpPr>
          <p:nvPr>
            <p:ph type="title"/>
          </p:nvPr>
        </p:nvSpPr>
        <p:spPr/>
        <p:txBody>
          <a:bodyPr/>
          <a:lstStyle/>
          <a:p>
            <a:r>
              <a:rPr lang="en-GB" dirty="0"/>
              <a:t>A co-operation between OECD and UNSD</a:t>
            </a:r>
          </a:p>
        </p:txBody>
      </p:sp>
    </p:spTree>
    <p:extLst>
      <p:ext uri="{BB962C8B-B14F-4D97-AF65-F5344CB8AC3E}">
        <p14:creationId xmlns:p14="http://schemas.microsoft.com/office/powerpoint/2010/main" val="1303699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a:solidFill>
                  <a:schemeClr val="accent1">
                    <a:lumMod val="75000"/>
                  </a:schemeClr>
                </a:solidFill>
              </a:rPr>
              <a:t>Smart data platform </a:t>
            </a:r>
            <a:r>
              <a:rPr lang="en-GB" dirty="0"/>
              <a:t>to bring together a range of sources from the </a:t>
            </a:r>
            <a:r>
              <a:rPr lang="en-GB" dirty="0">
                <a:solidFill>
                  <a:schemeClr val="accent1">
                    <a:lumMod val="75000"/>
                  </a:schemeClr>
                </a:solidFill>
              </a:rPr>
              <a:t>traditional</a:t>
            </a:r>
            <a:r>
              <a:rPr lang="en-GB" dirty="0"/>
              <a:t> (</a:t>
            </a:r>
            <a:r>
              <a:rPr lang="en-GB" dirty="0" err="1"/>
              <a:t>eg.</a:t>
            </a:r>
            <a:r>
              <a:rPr lang="en-GB" dirty="0"/>
              <a:t> Annual Reports) to </a:t>
            </a:r>
            <a:r>
              <a:rPr lang="en-GB" dirty="0">
                <a:solidFill>
                  <a:schemeClr val="accent1">
                    <a:lumMod val="75000"/>
                  </a:schemeClr>
                </a:solidFill>
              </a:rPr>
              <a:t>alternative</a:t>
            </a:r>
            <a:r>
              <a:rPr lang="en-GB" dirty="0"/>
              <a:t> (</a:t>
            </a:r>
            <a:r>
              <a:rPr lang="en-GB" dirty="0" err="1"/>
              <a:t>eg.</a:t>
            </a:r>
            <a:r>
              <a:rPr lang="en-GB" dirty="0"/>
              <a:t> Metadata from webpages).</a:t>
            </a:r>
          </a:p>
          <a:p>
            <a:pPr marL="0" indent="0">
              <a:buNone/>
            </a:pPr>
            <a:endParaRPr lang="en-GB" dirty="0"/>
          </a:p>
          <a:p>
            <a:pPr marL="0" indent="0">
              <a:buNone/>
            </a:pPr>
            <a:r>
              <a:rPr lang="en-GB" dirty="0"/>
              <a:t>Requires </a:t>
            </a:r>
            <a:r>
              <a:rPr lang="en-GB" dirty="0">
                <a:solidFill>
                  <a:schemeClr val="accent1">
                    <a:lumMod val="75000"/>
                  </a:schemeClr>
                </a:solidFill>
              </a:rPr>
              <a:t>advanced data handling</a:t>
            </a:r>
            <a:r>
              <a:rPr lang="en-GB" dirty="0"/>
              <a:t> to match records, and new storage methods such as </a:t>
            </a:r>
            <a:r>
              <a:rPr lang="en-GB" dirty="0">
                <a:solidFill>
                  <a:schemeClr val="accent1">
                    <a:lumMod val="75000"/>
                  </a:schemeClr>
                </a:solidFill>
              </a:rPr>
              <a:t>graph databases </a:t>
            </a:r>
            <a:r>
              <a:rPr lang="en-GB" dirty="0"/>
              <a:t>to query.</a:t>
            </a:r>
          </a:p>
          <a:p>
            <a:pPr marL="0" indent="0">
              <a:buNone/>
            </a:pPr>
            <a:endParaRPr lang="en-GB" dirty="0"/>
          </a:p>
          <a:p>
            <a:pPr marL="0" indent="0">
              <a:buNone/>
            </a:pPr>
            <a:r>
              <a:rPr lang="en-US" dirty="0">
                <a:highlight>
                  <a:srgbClr val="FFFF00"/>
                </a:highlight>
              </a:rPr>
              <a:t>Our database is designed to cover </a:t>
            </a:r>
            <a:r>
              <a:rPr lang="en-US" dirty="0">
                <a:solidFill>
                  <a:schemeClr val="accent1">
                    <a:lumMod val="75000"/>
                  </a:schemeClr>
                </a:solidFill>
                <a:highlight>
                  <a:srgbClr val="FFFF00"/>
                </a:highlight>
              </a:rPr>
              <a:t>all MNEs</a:t>
            </a:r>
            <a:r>
              <a:rPr lang="en-US" dirty="0"/>
              <a:t>, </a:t>
            </a:r>
            <a:r>
              <a:rPr lang="en-GB" dirty="0"/>
              <a:t>but manual </a:t>
            </a:r>
            <a:r>
              <a:rPr lang="en-GB" dirty="0">
                <a:solidFill>
                  <a:schemeClr val="accent1">
                    <a:lumMod val="75000"/>
                  </a:schemeClr>
                </a:solidFill>
              </a:rPr>
              <a:t>data capture </a:t>
            </a:r>
            <a:r>
              <a:rPr lang="en-GB" dirty="0"/>
              <a:t>and </a:t>
            </a:r>
            <a:r>
              <a:rPr lang="en-GB" dirty="0">
                <a:solidFill>
                  <a:schemeClr val="accent1">
                    <a:lumMod val="75000"/>
                  </a:schemeClr>
                </a:solidFill>
              </a:rPr>
              <a:t>validation</a:t>
            </a:r>
            <a:r>
              <a:rPr lang="en-GB" dirty="0"/>
              <a:t> is required</a:t>
            </a:r>
            <a:r>
              <a:rPr lang="en-US" dirty="0"/>
              <a:t> </a:t>
            </a:r>
            <a:r>
              <a:rPr lang="en-GB" dirty="0"/>
              <a:t>– so our initial release is limited to the largest 500 MNEs globally.</a:t>
            </a:r>
          </a:p>
          <a:p>
            <a:pPr marL="0" indent="0">
              <a:buNone/>
            </a:pPr>
            <a:endParaRPr lang="en-GB" dirty="0"/>
          </a:p>
        </p:txBody>
      </p:sp>
      <p:sp>
        <p:nvSpPr>
          <p:cNvPr id="3" name="Title 2"/>
          <p:cNvSpPr>
            <a:spLocks noGrp="1"/>
          </p:cNvSpPr>
          <p:nvPr>
            <p:ph type="title"/>
          </p:nvPr>
        </p:nvSpPr>
        <p:spPr/>
        <p:txBody>
          <a:bodyPr/>
          <a:lstStyle/>
          <a:p>
            <a:r>
              <a:rPr lang="en-GB" dirty="0"/>
              <a:t>Framework</a:t>
            </a:r>
          </a:p>
        </p:txBody>
      </p:sp>
    </p:spTree>
    <p:extLst>
      <p:ext uri="{BB962C8B-B14F-4D97-AF65-F5344CB8AC3E}">
        <p14:creationId xmlns:p14="http://schemas.microsoft.com/office/powerpoint/2010/main" val="447897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C08A91-9E6F-47CF-9E96-8588FFD463E7}"/>
              </a:ext>
            </a:extLst>
          </p:cNvPr>
          <p:cNvSpPr>
            <a:spLocks noGrp="1"/>
          </p:cNvSpPr>
          <p:nvPr>
            <p:ph type="body" sz="quarter" idx="13"/>
          </p:nvPr>
        </p:nvSpPr>
        <p:spPr/>
        <p:txBody>
          <a:bodyPr/>
          <a:lstStyle/>
          <a:p>
            <a:r>
              <a:rPr lang="en-GB" dirty="0"/>
              <a:t>Data available</a:t>
            </a:r>
            <a:endParaRPr lang="en-US" dirty="0"/>
          </a:p>
        </p:txBody>
      </p:sp>
      <p:sp>
        <p:nvSpPr>
          <p:cNvPr id="3" name="Text Placeholder 2">
            <a:extLst>
              <a:ext uri="{FF2B5EF4-FFF2-40B4-BE49-F238E27FC236}">
                <a16:creationId xmlns:a16="http://schemas.microsoft.com/office/drawing/2014/main" id="{8DED97DC-6194-453B-A8CC-2853442DB333}"/>
              </a:ext>
            </a:extLst>
          </p:cNvPr>
          <p:cNvSpPr>
            <a:spLocks noGrp="1"/>
          </p:cNvSpPr>
          <p:nvPr>
            <p:ph type="body" sz="quarter" idx="14"/>
          </p:nvPr>
        </p:nvSpPr>
        <p:spPr/>
        <p:txBody>
          <a:bodyPr/>
          <a:lstStyle/>
          <a:p>
            <a:pPr marL="0" indent="0">
              <a:buNone/>
            </a:pPr>
            <a:r>
              <a:rPr lang="en-GB" sz="3200" dirty="0"/>
              <a:t>Currently for the largest 500 MNEs:</a:t>
            </a:r>
          </a:p>
          <a:p>
            <a:pPr lvl="1"/>
            <a:r>
              <a:rPr lang="en-GB" sz="2800" dirty="0">
                <a:solidFill>
                  <a:schemeClr val="accent5"/>
                </a:solidFill>
              </a:rPr>
              <a:t>Global Register</a:t>
            </a:r>
            <a:r>
              <a:rPr lang="en-GB" sz="2800" dirty="0"/>
              <a:t>: 123K subsidiaries including location, ownership structure and identifiers (Business Registry, </a:t>
            </a:r>
            <a:r>
              <a:rPr lang="en-GB" sz="2800" dirty="0" err="1"/>
              <a:t>OpenCorporates</a:t>
            </a:r>
            <a:r>
              <a:rPr lang="en-GB" sz="2800" dirty="0"/>
              <a:t>, LEI, </a:t>
            </a:r>
            <a:r>
              <a:rPr lang="en-GB" sz="2800" dirty="0" err="1"/>
              <a:t>PermID</a:t>
            </a:r>
            <a:r>
              <a:rPr lang="en-GB" sz="2800" dirty="0"/>
              <a:t>) </a:t>
            </a:r>
            <a:r>
              <a:rPr lang="en-US" sz="2800" dirty="0"/>
              <a:t>when available.</a:t>
            </a:r>
            <a:endParaRPr lang="en-GB" sz="2800" dirty="0"/>
          </a:p>
          <a:p>
            <a:pPr lvl="1"/>
            <a:r>
              <a:rPr lang="en-GB" sz="2800" dirty="0">
                <a:solidFill>
                  <a:schemeClr val="accent5"/>
                </a:solidFill>
              </a:rPr>
              <a:t>Digital Register</a:t>
            </a:r>
            <a:r>
              <a:rPr lang="en-GB" sz="2800" dirty="0"/>
              <a:t>: 113K websites with measures to determine their importance</a:t>
            </a:r>
          </a:p>
        </p:txBody>
      </p:sp>
    </p:spTree>
    <p:extLst>
      <p:ext uri="{BB962C8B-B14F-4D97-AF65-F5344CB8AC3E}">
        <p14:creationId xmlns:p14="http://schemas.microsoft.com/office/powerpoint/2010/main" val="126421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4984" y="4250717"/>
            <a:ext cx="6214512" cy="1483109"/>
          </a:xfrm>
        </p:spPr>
        <p:txBody>
          <a:bodyPr/>
          <a:lstStyle/>
          <a:p>
            <a:r>
              <a:rPr lang="en-GB" dirty="0"/>
              <a:t>Data sources and Construction</a:t>
            </a:r>
          </a:p>
        </p:txBody>
      </p:sp>
    </p:spTree>
    <p:extLst>
      <p:ext uri="{BB962C8B-B14F-4D97-AF65-F5344CB8AC3E}">
        <p14:creationId xmlns:p14="http://schemas.microsoft.com/office/powerpoint/2010/main" val="1578790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F8F872-9424-3C3B-4BB0-E76FC570AF96}"/>
              </a:ext>
            </a:extLst>
          </p:cNvPr>
          <p:cNvSpPr>
            <a:spLocks noGrp="1"/>
          </p:cNvSpPr>
          <p:nvPr>
            <p:ph type="body" sz="quarter" idx="13"/>
          </p:nvPr>
        </p:nvSpPr>
        <p:spPr/>
        <p:txBody>
          <a:bodyPr/>
          <a:lstStyle/>
          <a:p>
            <a:r>
              <a:rPr lang="en-GB" dirty="0"/>
              <a:t>Data Sources</a:t>
            </a:r>
            <a:endParaRPr lang="en-US" dirty="0"/>
          </a:p>
        </p:txBody>
      </p:sp>
      <p:graphicFrame>
        <p:nvGraphicFramePr>
          <p:cNvPr id="4" name="Table 3">
            <a:extLst>
              <a:ext uri="{FF2B5EF4-FFF2-40B4-BE49-F238E27FC236}">
                <a16:creationId xmlns:a16="http://schemas.microsoft.com/office/drawing/2014/main" id="{C0D7A1D4-73FC-7312-5838-02618B2D1ECC}"/>
              </a:ext>
            </a:extLst>
          </p:cNvPr>
          <p:cNvGraphicFramePr>
            <a:graphicFrameLocks noGrp="1"/>
          </p:cNvGraphicFramePr>
          <p:nvPr>
            <p:extLst>
              <p:ext uri="{D42A27DB-BD31-4B8C-83A1-F6EECF244321}">
                <p14:modId xmlns:p14="http://schemas.microsoft.com/office/powerpoint/2010/main" val="2735246590"/>
              </p:ext>
            </p:extLst>
          </p:nvPr>
        </p:nvGraphicFramePr>
        <p:xfrm>
          <a:off x="833467" y="1113352"/>
          <a:ext cx="11044222" cy="4917342"/>
        </p:xfrm>
        <a:graphic>
          <a:graphicData uri="http://schemas.openxmlformats.org/drawingml/2006/table">
            <a:tbl>
              <a:tblPr firstRow="1" bandRow="1">
                <a:tableStyleId>{5C22544A-7EE6-4342-B048-85BDC9FD1C3A}</a:tableStyleId>
              </a:tblPr>
              <a:tblGrid>
                <a:gridCol w="3705576">
                  <a:extLst>
                    <a:ext uri="{9D8B030D-6E8A-4147-A177-3AD203B41FA5}">
                      <a16:colId xmlns:a16="http://schemas.microsoft.com/office/drawing/2014/main" val="2485472001"/>
                    </a:ext>
                  </a:extLst>
                </a:gridCol>
                <a:gridCol w="7338646">
                  <a:extLst>
                    <a:ext uri="{9D8B030D-6E8A-4147-A177-3AD203B41FA5}">
                      <a16:colId xmlns:a16="http://schemas.microsoft.com/office/drawing/2014/main" val="1354448689"/>
                    </a:ext>
                  </a:extLst>
                </a:gridCol>
              </a:tblGrid>
              <a:tr h="428111">
                <a:tc>
                  <a:txBody>
                    <a:bodyPr/>
                    <a:lstStyle/>
                    <a:p>
                      <a:r>
                        <a:rPr lang="en-GB" sz="2800" dirty="0"/>
                        <a:t>Data Source</a:t>
                      </a:r>
                    </a:p>
                  </a:txBody>
                  <a:tcPr/>
                </a:tc>
                <a:tc>
                  <a:txBody>
                    <a:bodyPr/>
                    <a:lstStyle/>
                    <a:p>
                      <a:r>
                        <a:rPr lang="en-GB" sz="2800" dirty="0"/>
                        <a:t>Description</a:t>
                      </a:r>
                    </a:p>
                  </a:txBody>
                  <a:tcPr/>
                </a:tc>
                <a:extLst>
                  <a:ext uri="{0D108BD9-81ED-4DB2-BD59-A6C34878D82A}">
                    <a16:rowId xmlns:a16="http://schemas.microsoft.com/office/drawing/2014/main" val="2018562532"/>
                  </a:ext>
                </a:extLst>
              </a:tr>
              <a:tr h="407518">
                <a:tc>
                  <a:txBody>
                    <a:bodyPr/>
                    <a:lstStyle/>
                    <a:p>
                      <a:r>
                        <a:rPr lang="en-GB" sz="2000" dirty="0"/>
                        <a:t>                         Annual Reporting</a:t>
                      </a:r>
                    </a:p>
                  </a:txBody>
                  <a:tcPr/>
                </a:tc>
                <a:tc>
                  <a:txBody>
                    <a:bodyPr/>
                    <a:lstStyle/>
                    <a:p>
                      <a:r>
                        <a:rPr lang="en-GB" sz="1400" dirty="0"/>
                        <a:t>Annua</a:t>
                      </a:r>
                      <a:r>
                        <a:rPr lang="en-GB" sz="1400" baseline="0" dirty="0"/>
                        <a:t>l reports give details of financials and reporting scope. </a:t>
                      </a:r>
                      <a:r>
                        <a:rPr lang="en-GB" sz="1400" b="1" baseline="0" dirty="0"/>
                        <a:t>Manually captured.</a:t>
                      </a:r>
                      <a:endParaRPr lang="en-GB" sz="1400" b="1" dirty="0"/>
                    </a:p>
                  </a:txBody>
                  <a:tcPr/>
                </a:tc>
                <a:extLst>
                  <a:ext uri="{0D108BD9-81ED-4DB2-BD59-A6C34878D82A}">
                    <a16:rowId xmlns:a16="http://schemas.microsoft.com/office/drawing/2014/main" val="1039256156"/>
                  </a:ext>
                </a:extLst>
              </a:tr>
              <a:tr h="407518">
                <a:tc>
                  <a:txBody>
                    <a:bodyPr/>
                    <a:lstStyle/>
                    <a:p>
                      <a:r>
                        <a:rPr lang="en-GB" sz="2000" dirty="0"/>
                        <a:t>      </a:t>
                      </a:r>
                      <a:r>
                        <a:rPr lang="en-GB" sz="2000" dirty="0" err="1"/>
                        <a:t>PermID</a:t>
                      </a:r>
                      <a:endParaRPr lang="en-GB" sz="2000" dirty="0"/>
                    </a:p>
                  </a:txBody>
                  <a:tcPr/>
                </a:tc>
                <a:tc>
                  <a:txBody>
                    <a:bodyPr/>
                    <a:lstStyle/>
                    <a:p>
                      <a:r>
                        <a:rPr lang="en-GB" sz="1400" dirty="0"/>
                        <a:t>Database</a:t>
                      </a:r>
                      <a:r>
                        <a:rPr lang="en-GB" sz="1400" baseline="0" dirty="0"/>
                        <a:t> of companies made available by Thomson Reuters.</a:t>
                      </a:r>
                      <a:endParaRPr lang="en-GB" sz="1400" dirty="0"/>
                    </a:p>
                  </a:txBody>
                  <a:tcPr/>
                </a:tc>
                <a:extLst>
                  <a:ext uri="{0D108BD9-81ED-4DB2-BD59-A6C34878D82A}">
                    <a16:rowId xmlns:a16="http://schemas.microsoft.com/office/drawing/2014/main" val="2688932964"/>
                  </a:ext>
                </a:extLst>
              </a:tr>
              <a:tr h="407518">
                <a:tc>
                  <a:txBody>
                    <a:bodyPr/>
                    <a:lstStyle/>
                    <a:p>
                      <a:r>
                        <a:rPr lang="en-GB" sz="2000" dirty="0"/>
                        <a:t>                      Legal Entity Identifier</a:t>
                      </a:r>
                    </a:p>
                  </a:txBody>
                  <a:tcPr/>
                </a:tc>
                <a:tc>
                  <a:txBody>
                    <a:bodyPr/>
                    <a:lstStyle/>
                    <a:p>
                      <a:r>
                        <a:rPr lang="en-GB" sz="1400" dirty="0"/>
                        <a:t>Database of companies engaging in financial transactions</a:t>
                      </a:r>
                      <a:r>
                        <a:rPr lang="en-GB" sz="1400" baseline="0" dirty="0"/>
                        <a:t> along with relationships.</a:t>
                      </a:r>
                      <a:endParaRPr lang="en-GB" sz="1400" dirty="0"/>
                    </a:p>
                  </a:txBody>
                  <a:tcPr/>
                </a:tc>
                <a:extLst>
                  <a:ext uri="{0D108BD9-81ED-4DB2-BD59-A6C34878D82A}">
                    <a16:rowId xmlns:a16="http://schemas.microsoft.com/office/drawing/2014/main" val="3213241154"/>
                  </a:ext>
                </a:extLst>
              </a:tr>
              <a:tr h="407518">
                <a:tc>
                  <a:txBody>
                    <a:bodyPr/>
                    <a:lstStyle/>
                    <a:p>
                      <a:r>
                        <a:rPr lang="en-GB" sz="2000" dirty="0"/>
                        <a:t>                 </a:t>
                      </a:r>
                      <a:r>
                        <a:rPr lang="en-GB" sz="2000" baseline="0" dirty="0"/>
                        <a:t> Security Certificates</a:t>
                      </a:r>
                      <a:endParaRPr lang="en-GB" sz="2000" dirty="0"/>
                    </a:p>
                  </a:txBody>
                  <a:tcPr/>
                </a:tc>
                <a:tc>
                  <a:txBody>
                    <a:bodyPr/>
                    <a:lstStyle/>
                    <a:p>
                      <a:r>
                        <a:rPr lang="en-GB" sz="1400" dirty="0"/>
                        <a:t>Database of websites and the</a:t>
                      </a:r>
                      <a:r>
                        <a:rPr lang="en-GB" sz="1400" baseline="0" dirty="0"/>
                        <a:t> security certificate which exists on the site</a:t>
                      </a:r>
                      <a:endParaRPr lang="en-GB" sz="1400" dirty="0"/>
                    </a:p>
                  </a:txBody>
                  <a:tcPr/>
                </a:tc>
                <a:extLst>
                  <a:ext uri="{0D108BD9-81ED-4DB2-BD59-A6C34878D82A}">
                    <a16:rowId xmlns:a16="http://schemas.microsoft.com/office/drawing/2014/main" val="1460306393"/>
                  </a:ext>
                </a:extLst>
              </a:tr>
              <a:tr h="407518">
                <a:tc>
                  <a:txBody>
                    <a:bodyPr/>
                    <a:lstStyle/>
                    <a:p>
                      <a:r>
                        <a:rPr lang="en-GB" sz="2000" dirty="0"/>
                        <a:t>      Common</a:t>
                      </a:r>
                      <a:r>
                        <a:rPr lang="en-GB" sz="2000" baseline="0" dirty="0"/>
                        <a:t> Crawl</a:t>
                      </a:r>
                      <a:endParaRPr lang="en-GB" sz="2000" dirty="0"/>
                    </a:p>
                  </a:txBody>
                  <a:tcPr/>
                </a:tc>
                <a:tc>
                  <a:txBody>
                    <a:bodyPr/>
                    <a:lstStyle/>
                    <a:p>
                      <a:r>
                        <a:rPr lang="en-GB" sz="1400" dirty="0"/>
                        <a:t>Database of websites: metadata</a:t>
                      </a:r>
                      <a:r>
                        <a:rPr lang="en-GB" sz="1400" baseline="0" dirty="0"/>
                        <a:t>, underlying links and importance of each site</a:t>
                      </a:r>
                      <a:endParaRPr lang="en-GB" sz="1400" dirty="0"/>
                    </a:p>
                  </a:txBody>
                  <a:tcPr/>
                </a:tc>
                <a:extLst>
                  <a:ext uri="{0D108BD9-81ED-4DB2-BD59-A6C34878D82A}">
                    <a16:rowId xmlns:a16="http://schemas.microsoft.com/office/drawing/2014/main" val="3946011828"/>
                  </a:ext>
                </a:extLst>
              </a:tr>
              <a:tr h="407518">
                <a:tc>
                  <a:txBody>
                    <a:bodyPr/>
                    <a:lstStyle/>
                    <a:p>
                      <a:r>
                        <a:rPr lang="en-GB" sz="2000" dirty="0"/>
                        <a:t>        </a:t>
                      </a:r>
                      <a:r>
                        <a:rPr lang="en-GB" sz="2000" dirty="0" err="1"/>
                        <a:t>Wikidata</a:t>
                      </a:r>
                      <a:endParaRPr lang="en-GB" sz="2000" dirty="0"/>
                    </a:p>
                  </a:txBody>
                  <a:tcPr/>
                </a:tc>
                <a:tc>
                  <a:txBody>
                    <a:bodyPr/>
                    <a:lstStyle/>
                    <a:p>
                      <a:r>
                        <a:rPr lang="en-GB" sz="1400" dirty="0"/>
                        <a:t>Database of</a:t>
                      </a:r>
                      <a:r>
                        <a:rPr lang="en-GB" sz="1400" baseline="0" dirty="0"/>
                        <a:t> companies from </a:t>
                      </a:r>
                      <a:r>
                        <a:rPr lang="en-GB" sz="1400" baseline="0" dirty="0" err="1"/>
                        <a:t>Wikidata</a:t>
                      </a:r>
                      <a:r>
                        <a:rPr lang="en-GB" sz="1400" baseline="0" dirty="0"/>
                        <a:t>, including websites, relationships and daily page views</a:t>
                      </a:r>
                      <a:endParaRPr lang="en-GB" sz="1400" dirty="0"/>
                    </a:p>
                  </a:txBody>
                  <a:tcPr/>
                </a:tc>
                <a:extLst>
                  <a:ext uri="{0D108BD9-81ED-4DB2-BD59-A6C34878D82A}">
                    <a16:rowId xmlns:a16="http://schemas.microsoft.com/office/drawing/2014/main" val="941475812"/>
                  </a:ext>
                </a:extLst>
              </a:tr>
              <a:tr h="407518">
                <a:tc>
                  <a:txBody>
                    <a:bodyPr/>
                    <a:lstStyle/>
                    <a:p>
                      <a:r>
                        <a:rPr lang="en-GB" sz="2000" dirty="0"/>
                        <a:t>                        GDELT Project</a:t>
                      </a:r>
                    </a:p>
                  </a:txBody>
                  <a:tcPr/>
                </a:tc>
                <a:tc>
                  <a:txBody>
                    <a:bodyPr/>
                    <a:lstStyle/>
                    <a:p>
                      <a:r>
                        <a:rPr lang="en-GB" sz="1400" dirty="0"/>
                        <a:t>Database of global news and events,</a:t>
                      </a:r>
                      <a:r>
                        <a:rPr lang="en-GB" sz="1400" baseline="0" dirty="0"/>
                        <a:t> fully searchable by time period and phrase</a:t>
                      </a:r>
                      <a:endParaRPr lang="en-GB" sz="1400" dirty="0"/>
                    </a:p>
                  </a:txBody>
                  <a:tcPr/>
                </a:tc>
                <a:extLst>
                  <a:ext uri="{0D108BD9-81ED-4DB2-BD59-A6C34878D82A}">
                    <a16:rowId xmlns:a16="http://schemas.microsoft.com/office/drawing/2014/main" val="3864431035"/>
                  </a:ext>
                </a:extLst>
              </a:tr>
              <a:tr h="407518">
                <a:tc>
                  <a:txBody>
                    <a:bodyPr/>
                    <a:lstStyle/>
                    <a:p>
                      <a:r>
                        <a:rPr lang="en-GB" sz="2000" dirty="0"/>
                        <a:t>         Open Street Map</a:t>
                      </a:r>
                    </a:p>
                  </a:txBody>
                  <a:tcPr/>
                </a:tc>
                <a:tc>
                  <a:txBody>
                    <a:bodyPr/>
                    <a:lstStyle/>
                    <a:p>
                      <a:r>
                        <a:rPr lang="en-GB" sz="1400" dirty="0"/>
                        <a:t>Database of geographic locations</a:t>
                      </a:r>
                      <a:r>
                        <a:rPr lang="en-GB" sz="1400" baseline="0" dirty="0"/>
                        <a:t> (</a:t>
                      </a:r>
                      <a:r>
                        <a:rPr lang="en-GB" sz="1400" baseline="0" dirty="0" err="1"/>
                        <a:t>eg</a:t>
                      </a:r>
                      <a:r>
                        <a:rPr lang="en-GB" sz="1400" baseline="0" dirty="0"/>
                        <a:t>. Shops, Factories etc).</a:t>
                      </a:r>
                    </a:p>
                  </a:txBody>
                  <a:tcPr/>
                </a:tc>
                <a:extLst>
                  <a:ext uri="{0D108BD9-81ED-4DB2-BD59-A6C34878D82A}">
                    <a16:rowId xmlns:a16="http://schemas.microsoft.com/office/drawing/2014/main" val="965251558"/>
                  </a:ext>
                </a:extLst>
              </a:tr>
              <a:tr h="407518">
                <a:tc>
                  <a:txBody>
                    <a:bodyPr/>
                    <a:lstStyle/>
                    <a:p>
                      <a:r>
                        <a:rPr lang="en-GB" sz="2000" dirty="0"/>
                        <a:t>         Crunchbase</a:t>
                      </a:r>
                    </a:p>
                  </a:txBody>
                  <a:tcPr/>
                </a:tc>
                <a:tc>
                  <a:txBody>
                    <a:bodyPr/>
                    <a:lstStyle/>
                    <a:p>
                      <a:endParaRPr lang="en-GB" sz="1400" baseline="0" dirty="0"/>
                    </a:p>
                  </a:txBody>
                  <a:tcPr/>
                </a:tc>
                <a:extLst>
                  <a:ext uri="{0D108BD9-81ED-4DB2-BD59-A6C34878D82A}">
                    <a16:rowId xmlns:a16="http://schemas.microsoft.com/office/drawing/2014/main" val="1927967743"/>
                  </a:ext>
                </a:extLst>
              </a:tr>
              <a:tr h="407518">
                <a:tc>
                  <a:txBody>
                    <a:bodyPr/>
                    <a:lstStyle/>
                    <a:p>
                      <a:r>
                        <a:rPr lang="en-GB" sz="2000" b="1" dirty="0"/>
                        <a:t>Country Specific</a:t>
                      </a:r>
                    </a:p>
                  </a:txBody>
                  <a:tcPr/>
                </a:tc>
                <a:tc>
                  <a:txBody>
                    <a:bodyPr/>
                    <a:lstStyle/>
                    <a:p>
                      <a:r>
                        <a:rPr lang="en-GB" sz="1400" b="1" baseline="0" dirty="0"/>
                        <a:t>Finland: WHOIS register</a:t>
                      </a:r>
                    </a:p>
                    <a:p>
                      <a:r>
                        <a:rPr lang="en-GB" sz="1400" b="1" baseline="0" dirty="0">
                          <a:highlight>
                            <a:srgbClr val="FFFF00"/>
                          </a:highlight>
                        </a:rPr>
                        <a:t>UK: Persons of Significant Control, Gender Pay Gap, ICO, Modern Slavery</a:t>
                      </a:r>
                    </a:p>
                    <a:p>
                      <a:r>
                        <a:rPr lang="en-GB" sz="1400" b="1" baseline="0" dirty="0">
                          <a:highlight>
                            <a:srgbClr val="FFFF00"/>
                          </a:highlight>
                        </a:rPr>
                        <a:t>US: Visa requests, Emails assigned to business registers</a:t>
                      </a:r>
                    </a:p>
                  </a:txBody>
                  <a:tcPr/>
                </a:tc>
                <a:extLst>
                  <a:ext uri="{0D108BD9-81ED-4DB2-BD59-A6C34878D82A}">
                    <a16:rowId xmlns:a16="http://schemas.microsoft.com/office/drawing/2014/main" val="1659726002"/>
                  </a:ext>
                </a:extLst>
              </a:tr>
            </a:tbl>
          </a:graphicData>
        </a:graphic>
      </p:graphicFrame>
      <p:pic>
        <p:nvPicPr>
          <p:cNvPr id="6" name="Picture 5">
            <a:extLst>
              <a:ext uri="{FF2B5EF4-FFF2-40B4-BE49-F238E27FC236}">
                <a16:creationId xmlns:a16="http://schemas.microsoft.com/office/drawing/2014/main" id="{2ED91678-05D7-6A40-1868-33D3B2888D1A}"/>
              </a:ext>
            </a:extLst>
          </p:cNvPr>
          <p:cNvPicPr>
            <a:picLocks noChangeAspect="1"/>
          </p:cNvPicPr>
          <p:nvPr/>
        </p:nvPicPr>
        <p:blipFill>
          <a:blip r:embed="rId3"/>
          <a:stretch>
            <a:fillRect/>
          </a:stretch>
        </p:blipFill>
        <p:spPr>
          <a:xfrm>
            <a:off x="971239" y="2481192"/>
            <a:ext cx="1072081" cy="361177"/>
          </a:xfrm>
          <a:prstGeom prst="rect">
            <a:avLst/>
          </a:prstGeom>
        </p:spPr>
      </p:pic>
      <p:pic>
        <p:nvPicPr>
          <p:cNvPr id="7" name="Picture 6">
            <a:extLst>
              <a:ext uri="{FF2B5EF4-FFF2-40B4-BE49-F238E27FC236}">
                <a16:creationId xmlns:a16="http://schemas.microsoft.com/office/drawing/2014/main" id="{6D471A2B-B9E7-130A-4D6A-A1FFB98B1F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225" y="2111408"/>
            <a:ext cx="288032" cy="288032"/>
          </a:xfrm>
          <a:prstGeom prst="rect">
            <a:avLst/>
          </a:prstGeom>
        </p:spPr>
      </p:pic>
      <p:pic>
        <p:nvPicPr>
          <p:cNvPr id="8" name="Picture 7">
            <a:extLst>
              <a:ext uri="{FF2B5EF4-FFF2-40B4-BE49-F238E27FC236}">
                <a16:creationId xmlns:a16="http://schemas.microsoft.com/office/drawing/2014/main" id="{B30C10E7-C90C-9A60-EFAF-C874A89D59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225" y="2882701"/>
            <a:ext cx="873178" cy="388655"/>
          </a:xfrm>
          <a:prstGeom prst="rect">
            <a:avLst/>
          </a:prstGeom>
        </p:spPr>
      </p:pic>
      <p:pic>
        <p:nvPicPr>
          <p:cNvPr id="9" name="Picture 8">
            <a:extLst>
              <a:ext uri="{FF2B5EF4-FFF2-40B4-BE49-F238E27FC236}">
                <a16:creationId xmlns:a16="http://schemas.microsoft.com/office/drawing/2014/main" id="{595864A7-2D11-24B5-751B-4C1F9CB2CF56}"/>
              </a:ext>
            </a:extLst>
          </p:cNvPr>
          <p:cNvPicPr>
            <a:picLocks noChangeAspect="1"/>
          </p:cNvPicPr>
          <p:nvPr/>
        </p:nvPicPr>
        <p:blipFill>
          <a:blip r:embed="rId6"/>
          <a:stretch>
            <a:fillRect/>
          </a:stretch>
        </p:blipFill>
        <p:spPr>
          <a:xfrm>
            <a:off x="862828" y="1625599"/>
            <a:ext cx="366633" cy="391977"/>
          </a:xfrm>
          <a:prstGeom prst="rect">
            <a:avLst/>
          </a:prstGeom>
        </p:spPr>
      </p:pic>
      <p:pic>
        <p:nvPicPr>
          <p:cNvPr id="10" name="Picture 9">
            <a:extLst>
              <a:ext uri="{FF2B5EF4-FFF2-40B4-BE49-F238E27FC236}">
                <a16:creationId xmlns:a16="http://schemas.microsoft.com/office/drawing/2014/main" id="{DFC18B7C-90D1-42C4-5A2E-67538C413A4F}"/>
              </a:ext>
            </a:extLst>
          </p:cNvPr>
          <p:cNvPicPr>
            <a:picLocks noChangeAspect="1"/>
          </p:cNvPicPr>
          <p:nvPr/>
        </p:nvPicPr>
        <p:blipFill>
          <a:blip r:embed="rId7"/>
          <a:stretch>
            <a:fillRect/>
          </a:stretch>
        </p:blipFill>
        <p:spPr>
          <a:xfrm>
            <a:off x="1289048" y="1661607"/>
            <a:ext cx="943414" cy="393089"/>
          </a:xfrm>
          <a:prstGeom prst="rect">
            <a:avLst/>
          </a:prstGeom>
        </p:spPr>
      </p:pic>
      <p:pic>
        <p:nvPicPr>
          <p:cNvPr id="11" name="Picture 10">
            <a:extLst>
              <a:ext uri="{FF2B5EF4-FFF2-40B4-BE49-F238E27FC236}">
                <a16:creationId xmlns:a16="http://schemas.microsoft.com/office/drawing/2014/main" id="{6248EEB1-63E4-5EC1-59A5-74D6E8A25957}"/>
              </a:ext>
            </a:extLst>
          </p:cNvPr>
          <p:cNvPicPr>
            <a:picLocks noChangeAspect="1"/>
          </p:cNvPicPr>
          <p:nvPr/>
        </p:nvPicPr>
        <p:blipFill>
          <a:blip r:embed="rId8"/>
          <a:stretch>
            <a:fillRect/>
          </a:stretch>
        </p:blipFill>
        <p:spPr>
          <a:xfrm>
            <a:off x="875725" y="4449822"/>
            <a:ext cx="457379" cy="465888"/>
          </a:xfrm>
          <a:prstGeom prst="rect">
            <a:avLst/>
          </a:prstGeom>
        </p:spPr>
      </p:pic>
      <p:pic>
        <p:nvPicPr>
          <p:cNvPr id="12" name="Picture 11">
            <a:extLst>
              <a:ext uri="{FF2B5EF4-FFF2-40B4-BE49-F238E27FC236}">
                <a16:creationId xmlns:a16="http://schemas.microsoft.com/office/drawing/2014/main" id="{72CD3FBD-C02E-D11D-EB37-B79E10D02289}"/>
              </a:ext>
            </a:extLst>
          </p:cNvPr>
          <p:cNvPicPr>
            <a:picLocks noChangeAspect="1"/>
          </p:cNvPicPr>
          <p:nvPr/>
        </p:nvPicPr>
        <p:blipFill>
          <a:blip r:embed="rId9"/>
          <a:stretch>
            <a:fillRect/>
          </a:stretch>
        </p:blipFill>
        <p:spPr>
          <a:xfrm>
            <a:off x="873062" y="3695638"/>
            <a:ext cx="460042" cy="371262"/>
          </a:xfrm>
          <a:prstGeom prst="rect">
            <a:avLst/>
          </a:prstGeom>
        </p:spPr>
      </p:pic>
      <p:pic>
        <p:nvPicPr>
          <p:cNvPr id="13" name="Picture 12">
            <a:extLst>
              <a:ext uri="{FF2B5EF4-FFF2-40B4-BE49-F238E27FC236}">
                <a16:creationId xmlns:a16="http://schemas.microsoft.com/office/drawing/2014/main" id="{054D5F6E-72FF-F10E-9CFF-BBA95134FA61}"/>
              </a:ext>
            </a:extLst>
          </p:cNvPr>
          <p:cNvPicPr>
            <a:picLocks noChangeAspect="1"/>
          </p:cNvPicPr>
          <p:nvPr/>
        </p:nvPicPr>
        <p:blipFill>
          <a:blip r:embed="rId10"/>
          <a:stretch>
            <a:fillRect/>
          </a:stretch>
        </p:blipFill>
        <p:spPr>
          <a:xfrm>
            <a:off x="932316" y="3315492"/>
            <a:ext cx="224361" cy="356338"/>
          </a:xfrm>
          <a:prstGeom prst="rect">
            <a:avLst/>
          </a:prstGeom>
        </p:spPr>
      </p:pic>
      <p:pic>
        <p:nvPicPr>
          <p:cNvPr id="14" name="Picture 13">
            <a:extLst>
              <a:ext uri="{FF2B5EF4-FFF2-40B4-BE49-F238E27FC236}">
                <a16:creationId xmlns:a16="http://schemas.microsoft.com/office/drawing/2014/main" id="{3D5A6470-7272-1CDC-E94C-CD5BD35FE5B7}"/>
              </a:ext>
            </a:extLst>
          </p:cNvPr>
          <p:cNvPicPr>
            <a:picLocks noChangeAspect="1"/>
          </p:cNvPicPr>
          <p:nvPr/>
        </p:nvPicPr>
        <p:blipFill rotWithShape="1">
          <a:blip r:embed="rId11"/>
          <a:srcRect t="13661"/>
          <a:stretch/>
        </p:blipFill>
        <p:spPr>
          <a:xfrm>
            <a:off x="873062" y="4123568"/>
            <a:ext cx="1291800" cy="326254"/>
          </a:xfrm>
          <a:prstGeom prst="rect">
            <a:avLst/>
          </a:prstGeom>
        </p:spPr>
      </p:pic>
      <p:pic>
        <p:nvPicPr>
          <p:cNvPr id="16" name="Picture 15">
            <a:extLst>
              <a:ext uri="{FF2B5EF4-FFF2-40B4-BE49-F238E27FC236}">
                <a16:creationId xmlns:a16="http://schemas.microsoft.com/office/drawing/2014/main" id="{F2C2AD51-A048-64A4-46D3-CF3814FB710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1841" y="4956042"/>
            <a:ext cx="304800" cy="304800"/>
          </a:xfrm>
          <a:prstGeom prst="rect">
            <a:avLst/>
          </a:prstGeom>
        </p:spPr>
      </p:pic>
    </p:spTree>
    <p:extLst>
      <p:ext uri="{BB962C8B-B14F-4D97-AF65-F5344CB8AC3E}">
        <p14:creationId xmlns:p14="http://schemas.microsoft.com/office/powerpoint/2010/main" val="1625681297"/>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247D4-A8C2-ABCC-7DE5-3548B039C848}"/>
              </a:ext>
            </a:extLst>
          </p:cNvPr>
          <p:cNvSpPr>
            <a:spLocks noGrp="1"/>
          </p:cNvSpPr>
          <p:nvPr>
            <p:ph type="body" sz="quarter" idx="13"/>
          </p:nvPr>
        </p:nvSpPr>
        <p:spPr>
          <a:xfrm>
            <a:off x="1289047" y="567515"/>
            <a:ext cx="10150284" cy="505505"/>
          </a:xfrm>
        </p:spPr>
        <p:txBody>
          <a:bodyPr>
            <a:normAutofit/>
          </a:bodyPr>
          <a:lstStyle/>
          <a:p>
            <a:r>
              <a:rPr lang="en-GB" sz="3000"/>
              <a:t>Construction</a:t>
            </a:r>
            <a:endParaRPr lang="en-US" sz="3000"/>
          </a:p>
        </p:txBody>
      </p:sp>
      <p:sp>
        <p:nvSpPr>
          <p:cNvPr id="9" name="Text Placeholder 2">
            <a:extLst>
              <a:ext uri="{FF2B5EF4-FFF2-40B4-BE49-F238E27FC236}">
                <a16:creationId xmlns:a16="http://schemas.microsoft.com/office/drawing/2014/main" id="{712D1C46-4853-C346-5E5C-7C146109E2BD}"/>
              </a:ext>
            </a:extLst>
          </p:cNvPr>
          <p:cNvSpPr>
            <a:spLocks noGrp="1"/>
          </p:cNvSpPr>
          <p:nvPr>
            <p:ph type="body" sz="quarter" idx="14"/>
          </p:nvPr>
        </p:nvSpPr>
        <p:spPr>
          <a:xfrm>
            <a:off x="905393" y="1630280"/>
            <a:ext cx="4805126" cy="4273200"/>
          </a:xfrm>
        </p:spPr>
        <p:txBody>
          <a:bodyPr/>
          <a:lstStyle/>
          <a:p>
            <a:r>
              <a:rPr lang="en-GB" dirty="0"/>
              <a:t>Graph database:</a:t>
            </a:r>
          </a:p>
          <a:p>
            <a:pPr lvl="1"/>
            <a:r>
              <a:rPr lang="en-GB" dirty="0"/>
              <a:t>Points are identifiers for a company</a:t>
            </a:r>
          </a:p>
          <a:p>
            <a:pPr lvl="1"/>
            <a:r>
              <a:rPr lang="en-GB" dirty="0"/>
              <a:t>Lines are connections</a:t>
            </a:r>
          </a:p>
          <a:p>
            <a:pPr lvl="1"/>
            <a:r>
              <a:rPr lang="en-GB" dirty="0"/>
              <a:t>Profile for an MNE is generated via a search algorithm for connected points from the root.</a:t>
            </a:r>
          </a:p>
          <a:p>
            <a:r>
              <a:rPr lang="en-GB" dirty="0"/>
              <a:t>Problems:</a:t>
            </a:r>
          </a:p>
          <a:p>
            <a:pPr lvl="1"/>
            <a:r>
              <a:rPr lang="en-GB" dirty="0"/>
              <a:t>Find unique companies</a:t>
            </a:r>
          </a:p>
          <a:p>
            <a:pPr lvl="1"/>
            <a:r>
              <a:rPr lang="en-GB" dirty="0"/>
              <a:t>Joint ventures</a:t>
            </a:r>
            <a:endParaRPr lang="en-US" dirty="0"/>
          </a:p>
        </p:txBody>
      </p:sp>
      <p:pic>
        <p:nvPicPr>
          <p:cNvPr id="4" name="Picture 3">
            <a:extLst>
              <a:ext uri="{FF2B5EF4-FFF2-40B4-BE49-F238E27FC236}">
                <a16:creationId xmlns:a16="http://schemas.microsoft.com/office/drawing/2014/main" id="{0FD760CE-0A40-4B64-5E63-5F94E45B6891}"/>
              </a:ext>
            </a:extLst>
          </p:cNvPr>
          <p:cNvPicPr>
            <a:picLocks noChangeAspect="1"/>
          </p:cNvPicPr>
          <p:nvPr/>
        </p:nvPicPr>
        <p:blipFill>
          <a:blip r:embed="rId2"/>
          <a:stretch>
            <a:fillRect/>
          </a:stretch>
        </p:blipFill>
        <p:spPr>
          <a:xfrm>
            <a:off x="6630869" y="1630280"/>
            <a:ext cx="4435324" cy="4273550"/>
          </a:xfrm>
          <a:prstGeom prst="rect">
            <a:avLst/>
          </a:prstGeom>
          <a:noFill/>
        </p:spPr>
      </p:pic>
    </p:spTree>
    <p:extLst>
      <p:ext uri="{BB962C8B-B14F-4D97-AF65-F5344CB8AC3E}">
        <p14:creationId xmlns:p14="http://schemas.microsoft.com/office/powerpoint/2010/main" val="112195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Challenges and Solution</a:t>
            </a:r>
          </a:p>
          <a:p>
            <a:endParaRPr lang="en-GB" dirty="0"/>
          </a:p>
        </p:txBody>
      </p:sp>
    </p:spTree>
    <p:extLst>
      <p:ext uri="{BB962C8B-B14F-4D97-AF65-F5344CB8AC3E}">
        <p14:creationId xmlns:p14="http://schemas.microsoft.com/office/powerpoint/2010/main" val="2359022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247D4-A8C2-ABCC-7DE5-3548B039C848}"/>
              </a:ext>
            </a:extLst>
          </p:cNvPr>
          <p:cNvSpPr>
            <a:spLocks noGrp="1"/>
          </p:cNvSpPr>
          <p:nvPr>
            <p:ph type="body" sz="quarter" idx="13"/>
          </p:nvPr>
        </p:nvSpPr>
        <p:spPr>
          <a:xfrm>
            <a:off x="1289047" y="567515"/>
            <a:ext cx="10150284" cy="505505"/>
          </a:xfrm>
        </p:spPr>
        <p:txBody>
          <a:bodyPr>
            <a:normAutofit/>
          </a:bodyPr>
          <a:lstStyle/>
          <a:p>
            <a:r>
              <a:rPr lang="en-GB" sz="3000" dirty="0"/>
              <a:t>Challenges in PDF Data Extraction</a:t>
            </a:r>
            <a:endParaRPr lang="en-US" sz="3000" dirty="0"/>
          </a:p>
        </p:txBody>
      </p:sp>
      <p:sp>
        <p:nvSpPr>
          <p:cNvPr id="9" name="Text Placeholder 2">
            <a:extLst>
              <a:ext uri="{FF2B5EF4-FFF2-40B4-BE49-F238E27FC236}">
                <a16:creationId xmlns:a16="http://schemas.microsoft.com/office/drawing/2014/main" id="{712D1C46-4853-C346-5E5C-7C146109E2BD}"/>
              </a:ext>
            </a:extLst>
          </p:cNvPr>
          <p:cNvSpPr>
            <a:spLocks noGrp="1"/>
          </p:cNvSpPr>
          <p:nvPr>
            <p:ph type="body" sz="quarter" idx="14"/>
          </p:nvPr>
        </p:nvSpPr>
        <p:spPr>
          <a:xfrm>
            <a:off x="883878" y="1598007"/>
            <a:ext cx="10777412" cy="959842"/>
          </a:xfrm>
        </p:spPr>
        <p:txBody>
          <a:bodyPr/>
          <a:lstStyle/>
          <a:p>
            <a:pPr marL="0" indent="0">
              <a:buNone/>
            </a:pPr>
            <a:r>
              <a:rPr lang="en-US" dirty="0"/>
              <a:t>Annual reports serve as the primary data sources for the identification of the subsidiaries of an MNE. Annual reports are often published in PDF format.</a:t>
            </a:r>
            <a:endParaRPr lang="en-GB" dirty="0"/>
          </a:p>
        </p:txBody>
      </p:sp>
      <p:pic>
        <p:nvPicPr>
          <p:cNvPr id="8" name="Picture 7">
            <a:extLst>
              <a:ext uri="{FF2B5EF4-FFF2-40B4-BE49-F238E27FC236}">
                <a16:creationId xmlns:a16="http://schemas.microsoft.com/office/drawing/2014/main" id="{7D7E07D3-C182-5E40-751B-F0E8180548EE}"/>
              </a:ext>
            </a:extLst>
          </p:cNvPr>
          <p:cNvPicPr>
            <a:picLocks noChangeAspect="1"/>
          </p:cNvPicPr>
          <p:nvPr/>
        </p:nvPicPr>
        <p:blipFill>
          <a:blip r:embed="rId2"/>
          <a:stretch>
            <a:fillRect/>
          </a:stretch>
        </p:blipFill>
        <p:spPr>
          <a:xfrm>
            <a:off x="7900433" y="2557849"/>
            <a:ext cx="3538898" cy="3201687"/>
          </a:xfrm>
          <a:prstGeom prst="rect">
            <a:avLst/>
          </a:prstGeom>
        </p:spPr>
      </p:pic>
      <p:sp>
        <p:nvSpPr>
          <p:cNvPr id="10" name="TextBox 9">
            <a:extLst>
              <a:ext uri="{FF2B5EF4-FFF2-40B4-BE49-F238E27FC236}">
                <a16:creationId xmlns:a16="http://schemas.microsoft.com/office/drawing/2014/main" id="{2DF4B45C-C2F6-4E53-146B-020FDD726728}"/>
              </a:ext>
            </a:extLst>
          </p:cNvPr>
          <p:cNvSpPr txBox="1"/>
          <p:nvPr/>
        </p:nvSpPr>
        <p:spPr>
          <a:xfrm>
            <a:off x="883878" y="2994689"/>
            <a:ext cx="6178379" cy="2246769"/>
          </a:xfrm>
          <a:prstGeom prst="rect">
            <a:avLst/>
          </a:prstGeom>
          <a:noFill/>
        </p:spPr>
        <p:txBody>
          <a:bodyPr wrap="square" rtlCol="0">
            <a:spAutoFit/>
          </a:bodyPr>
          <a:lstStyle/>
          <a:p>
            <a:r>
              <a:rPr lang="en-US" sz="2800" dirty="0"/>
              <a:t>Challenges include:</a:t>
            </a:r>
          </a:p>
          <a:p>
            <a:pPr marL="285750" indent="-285750">
              <a:buFont typeface="Arial" panose="020B0604020202020204" pitchFamily="34" charset="0"/>
              <a:buChar char="•"/>
            </a:pPr>
            <a:r>
              <a:rPr lang="en-US" sz="2800" dirty="0"/>
              <a:t>Unstructured data</a:t>
            </a:r>
          </a:p>
          <a:p>
            <a:pPr marL="285750" indent="-285750">
              <a:buFont typeface="Arial" panose="020B0604020202020204" pitchFamily="34" charset="0"/>
              <a:buChar char="•"/>
            </a:pPr>
            <a:r>
              <a:rPr lang="en-US" sz="2800" dirty="0"/>
              <a:t>Inconsistent formatting</a:t>
            </a:r>
          </a:p>
          <a:p>
            <a:pPr marL="285750" indent="-285750">
              <a:buFont typeface="Arial" panose="020B0604020202020204" pitchFamily="34" charset="0"/>
              <a:buChar char="•"/>
            </a:pPr>
            <a:r>
              <a:rPr lang="en-US" sz="2800" dirty="0"/>
              <a:t>Variability in languages and font</a:t>
            </a:r>
          </a:p>
          <a:p>
            <a:pPr marL="285750" indent="-285750">
              <a:buFont typeface="Arial" panose="020B0604020202020204" pitchFamily="34" charset="0"/>
              <a:buChar char="•"/>
            </a:pPr>
            <a:r>
              <a:rPr lang="en-US" sz="2800" dirty="0"/>
              <a:t>Large volume of data</a:t>
            </a:r>
          </a:p>
        </p:txBody>
      </p:sp>
    </p:spTree>
    <p:extLst>
      <p:ext uri="{BB962C8B-B14F-4D97-AF65-F5344CB8AC3E}">
        <p14:creationId xmlns:p14="http://schemas.microsoft.com/office/powerpoint/2010/main" val="3559761819"/>
      </p:ext>
    </p:extLst>
  </p:cSld>
  <p:clrMapOvr>
    <a:masterClrMapping/>
  </p:clrMapOvr>
</p:sld>
</file>

<file path=ppt/theme/theme1.xml><?xml version="1.0" encoding="utf-8"?>
<a:theme xmlns:a="http://schemas.openxmlformats.org/drawingml/2006/main" name="Title slide">
  <a:themeElements>
    <a:clrScheme name="OECD-Blue">
      <a:dk1>
        <a:sysClr val="windowText" lastClr="000000"/>
      </a:dk1>
      <a:lt1>
        <a:sysClr val="window" lastClr="FFFFFF"/>
      </a:lt1>
      <a:dk2>
        <a:srgbClr val="3F3F3F"/>
      </a:dk2>
      <a:lt2>
        <a:srgbClr val="EEECE1"/>
      </a:lt2>
      <a:accent1>
        <a:srgbClr val="002F6C"/>
      </a:accent1>
      <a:accent2>
        <a:srgbClr val="002F6C"/>
      </a:accent2>
      <a:accent3>
        <a:srgbClr val="EEECE1"/>
      </a:accent3>
      <a:accent4>
        <a:srgbClr val="F25602"/>
      </a:accent4>
      <a:accent5>
        <a:srgbClr val="FFFFFF"/>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D PPT Template_29_09_2022.potx" id="{7795BB74-EEAC-446B-974F-06DF674125C0}" vid="{E9CF59B3-2596-459D-81F8-FF54CAE0F2DD}"/>
    </a:ext>
  </a:extLst>
</a:theme>
</file>

<file path=ppt/theme/theme2.xml><?xml version="1.0" encoding="utf-8"?>
<a:theme xmlns:a="http://schemas.openxmlformats.org/drawingml/2006/main" name="Cont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D PPT Template_29_09_2022.potx" id="{7795BB74-EEAC-446B-974F-06DF674125C0}" vid="{3C0C5F6F-39ED-48D8-BC15-DD87B52FF858}"/>
    </a:ext>
  </a:extLst>
</a:theme>
</file>

<file path=ppt/theme/theme3.xml><?xml version="1.0" encoding="utf-8"?>
<a:theme xmlns:a="http://schemas.openxmlformats.org/drawingml/2006/main" name="Transition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D PPT Template_29_09_2022.potx" id="{7795BB74-EEAC-446B-974F-06DF674125C0}" vid="{33D96D48-B9E3-4A65-802B-EA20E71721B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5ec44e-1bab-4c0b-9df0-6ba128686fc9">
      <Value>915</Value>
    </TaxCatchAll>
    <lcf76f155ced4ddcb4097134ff3c332f xmlns="4f447018-c40e-40e5-80f8-c919516cf7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24F25E6497ED43898D504973DBDCA9" ma:contentTypeVersion="18" ma:contentTypeDescription="Create a new document." ma:contentTypeScope="" ma:versionID="112f917aed6372d052466bce40c2123a">
  <xsd:schema xmlns:xsd="http://www.w3.org/2001/XMLSchema" xmlns:xs="http://www.w3.org/2001/XMLSchema" xmlns:p="http://schemas.microsoft.com/office/2006/metadata/properties" xmlns:ns2="4f447018-c40e-40e5-80f8-c919516cf764" xmlns:ns3="6b41ce5a-22ff-4aef-bca2-14b56bf0aa25" xmlns:ns4="985ec44e-1bab-4c0b-9df0-6ba128686fc9" targetNamespace="http://schemas.microsoft.com/office/2006/metadata/properties" ma:root="true" ma:fieldsID="af12a5c22fde48320d90163fd64baec5" ns2:_="" ns3:_="" ns4:_="">
    <xsd:import namespace="4f447018-c40e-40e5-80f8-c919516cf764"/>
    <xsd:import namespace="6b41ce5a-22ff-4aef-bca2-14b56bf0aa25"/>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447018-c40e-40e5-80f8-c919516cf7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41ce5a-22ff-4aef-bca2-14b56bf0aa2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34de355-2535-4860-8d3d-a17c1c6094fe}" ma:internalName="TaxCatchAll" ma:showField="CatchAllData" ma:web="6b41ce5a-22ff-4aef-bca2-14b56bf0aa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tFieldPriority xmlns="http://www.oecd.org/eshare/projectsentre/CtFieldPriority/" xmlns:i="http://www.w3.org/2001/XMLSchema-instance">
  <PriorityFields xmlns:a="http://schemas.microsoft.com/2003/10/Serialization/Arrays"/>
</CtFieldPriority>
</file>

<file path=customXml/item5.xml><?xml version="1.0" encoding="utf-8"?>
<?mso-contentType ?>
<SharedContentType xmlns="Microsoft.SharePoint.Taxonomy.ContentTypeSync" SourceId="27ec883c-a62c-444f-a935-fcddb579e39d" ContentTypeId="0x0101008B4DD370EC31429186F3AD49F0D3098F00329012B821424122BBE7EDE315A2E4A4" PreviousValue="false"/>
</file>

<file path=customXml/itemProps1.xml><?xml version="1.0" encoding="utf-8"?>
<ds:datastoreItem xmlns:ds="http://schemas.openxmlformats.org/officeDocument/2006/customXml" ds:itemID="{2FB34A7C-CB54-4037-9B32-4E3B90AB3CB8}">
  <ds:schemaRefs>
    <ds:schemaRef ds:uri="ca82dde9-3436-4d3d-bddd-d31447390034"/>
    <ds:schemaRef ds:uri="http://purl.org/dc/elements/1.1/"/>
    <ds:schemaRef ds:uri="http://schemas.microsoft.com/office/infopath/2007/PartnerControls"/>
    <ds:schemaRef ds:uri="http://purl.org/dc/dcmitype/"/>
    <ds:schemaRef ds:uri="http://purl.org/dc/terms/"/>
    <ds:schemaRef ds:uri="http://schemas.microsoft.com/office/2006/metadata/properties"/>
    <ds:schemaRef ds:uri="http://schemas.microsoft.com/office/2006/documentManagement/types"/>
    <ds:schemaRef ds:uri="c9f238dd-bb73-4aef-a7a5-d644ad823e52"/>
    <ds:schemaRef ds:uri="http://schemas.openxmlformats.org/package/2006/metadata/core-properties"/>
    <ds:schemaRef ds:uri="54c4cd27-f286-408f-9ce0-33c1e0f3ab39"/>
    <ds:schemaRef ds:uri="4a34ab1a-2674-4e65-b1c6-dc52351c68c3"/>
    <ds:schemaRef ds:uri="b855e8c8-0866-41c2-bf69-0bb389390676"/>
    <ds:schemaRef ds:uri="http://www.w3.org/XML/1998/namespace"/>
  </ds:schemaRefs>
</ds:datastoreItem>
</file>

<file path=customXml/itemProps2.xml><?xml version="1.0" encoding="utf-8"?>
<ds:datastoreItem xmlns:ds="http://schemas.openxmlformats.org/officeDocument/2006/customXml" ds:itemID="{EC921A67-BAB6-4B6C-8DF4-62718224AE6D}"/>
</file>

<file path=customXml/itemProps3.xml><?xml version="1.0" encoding="utf-8"?>
<ds:datastoreItem xmlns:ds="http://schemas.openxmlformats.org/officeDocument/2006/customXml" ds:itemID="{489CED84-9BBB-43B2-BDC8-F037EE7FD015}"/>
</file>

<file path=customXml/itemProps4.xml><?xml version="1.0" encoding="utf-8"?>
<ds:datastoreItem xmlns:ds="http://schemas.openxmlformats.org/officeDocument/2006/customXml" ds:itemID="{82359962-EDAE-4129-BBF0-C5092B40FC9D}">
  <ds:schemaRefs>
    <ds:schemaRef ds:uri="http://www.oecd.org/eshare/projectsentre/CtFieldPriority/"/>
    <ds:schemaRef ds:uri="http://schemas.microsoft.com/2003/10/Serialization/Arrays"/>
  </ds:schemaRefs>
</ds:datastoreItem>
</file>

<file path=customXml/itemProps5.xml><?xml version="1.0" encoding="utf-8"?>
<ds:datastoreItem xmlns:ds="http://schemas.openxmlformats.org/officeDocument/2006/customXml" ds:itemID="{C0F1DED4-7D49-4A30-B22E-DA8305794CA8}">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4658</TotalTime>
  <Words>962</Words>
  <Application>Microsoft Office PowerPoint</Application>
  <PresentationFormat>Widescreen</PresentationFormat>
  <Paragraphs>112</Paragraphs>
  <Slides>18</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Arial Narrow</vt:lpstr>
      <vt:lpstr>Calibri</vt:lpstr>
      <vt:lpstr>Wingdings</vt:lpstr>
      <vt:lpstr>Title slide</vt:lpstr>
      <vt:lpstr>Content Slides</vt:lpstr>
      <vt:lpstr>Transition slides</vt:lpstr>
      <vt:lpstr>PowerPoint Presentation</vt:lpstr>
      <vt:lpstr>A co-operation between OECD and UNSD</vt:lpstr>
      <vt:lpstr>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WARD Ashley, SDD</dc:creator>
  <cp:lastModifiedBy>Shirly Ang</cp:lastModifiedBy>
  <cp:revision>116</cp:revision>
  <dcterms:created xsi:type="dcterms:W3CDTF">2022-08-17T09:08:29Z</dcterms:created>
  <dcterms:modified xsi:type="dcterms:W3CDTF">2023-09-27T19:51:31Z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0x0101007024F25E6497ED43898D504973DBDCA9</vt:lpwstr>
  </property>
  <property fmtid="{D5CDD505-2E9C-101B-9397-08002B2CF9AE}" pid="3" name="OECDCountry">
    <vt:lpwstr/>
  </property>
  <property fmtid="{D5CDD505-2E9C-101B-9397-08002B2CF9AE}" pid="4" name="OECDTopic">
    <vt:lpwstr/>
  </property>
  <property fmtid="{D5CDD505-2E9C-101B-9397-08002B2CF9AE}" pid="5" name="OECDCommittee">
    <vt:lpwstr/>
  </property>
  <property fmtid="{D5CDD505-2E9C-101B-9397-08002B2CF9AE}" pid="6" name="OECDPWB">
    <vt:lpwstr/>
  </property>
  <property fmtid="{D5CDD505-2E9C-101B-9397-08002B2CF9AE}" pid="7" name="OECDKeywords">
    <vt:lpwstr>915;#Template|8b8b80e0-ecbb-48e9-b345-c1b0e11f6768</vt:lpwstr>
  </property>
</Properties>
</file>