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2" r:id="rId5"/>
    <p:sldMasterId id="2147483664" r:id="rId6"/>
  </p:sldMasterIdLst>
  <p:notesMasterIdLst>
    <p:notesMasterId r:id="rId9"/>
  </p:notesMasterIdLst>
  <p:sldIdLst>
    <p:sldId id="300" r:id="rId7"/>
    <p:sldId id="280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59794"/>
  </p:normalViewPr>
  <p:slideViewPr>
    <p:cSldViewPr snapToGrid="0">
      <p:cViewPr varScale="1">
        <p:scale>
          <a:sx n="59" d="100"/>
          <a:sy n="59" d="100"/>
        </p:scale>
        <p:origin x="158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D74E1-0F2E-4C40-B55A-0F6AD915DAF2}" type="datetimeFigureOut">
              <a:rPr lang="nl-NL" smtClean="0"/>
              <a:t>30-1-2024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729D6-DDA2-644F-B3FA-BCDB92CF0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3137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99720B-A57D-9C40-A75B-79A2C5AF5111}" type="slidenum">
              <a:rPr kumimoji="0" lang="nl-NL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70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855035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: V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eren 3"/>
          <p:cNvGrpSpPr>
            <a:grpSpLocks/>
          </p:cNvGrpSpPr>
          <p:nvPr userDrawn="1"/>
        </p:nvGrpSpPr>
        <p:grpSpPr bwMode="auto">
          <a:xfrm>
            <a:off x="7356475" y="1871663"/>
            <a:ext cx="4845040" cy="4319587"/>
            <a:chOff x="7222241" y="1800000"/>
            <a:chExt cx="4844271" cy="4320000"/>
          </a:xfrm>
          <a:noFill/>
        </p:grpSpPr>
        <p:sp>
          <p:nvSpPr>
            <p:cNvPr id="5" name="Uitstel 4"/>
            <p:cNvSpPr/>
            <p:nvPr/>
          </p:nvSpPr>
          <p:spPr>
            <a:xfrm rot="10800000">
              <a:off x="7222241" y="1800000"/>
              <a:ext cx="4320490" cy="4320000"/>
            </a:xfrm>
            <a:prstGeom prst="flowChartDelay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hthoek 5"/>
            <p:cNvSpPr/>
            <p:nvPr/>
          </p:nvSpPr>
          <p:spPr>
            <a:xfrm>
              <a:off x="11490341" y="1800000"/>
              <a:ext cx="576171" cy="43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 userDrawn="1"/>
        </p:nvSpPr>
        <p:spPr bwMode="auto">
          <a:xfrm>
            <a:off x="0" y="5238750"/>
            <a:ext cx="9702800" cy="1619250"/>
          </a:xfrm>
          <a:custGeom>
            <a:avLst/>
            <a:gdLst>
              <a:gd name="T0" fmla="*/ 2147483647 w 12672"/>
              <a:gd name="T1" fmla="*/ 1239116523 h 2116"/>
              <a:gd name="T2" fmla="*/ 0 w 12672"/>
              <a:gd name="T3" fmla="*/ 1239116523 h 2116"/>
              <a:gd name="T4" fmla="*/ 0 w 12672"/>
              <a:gd name="T5" fmla="*/ 0 h 2116"/>
              <a:gd name="T6" fmla="*/ 2147483647 w 12672"/>
              <a:gd name="T7" fmla="*/ 0 h 2116"/>
              <a:gd name="T8" fmla="*/ 2147483647 w 12672"/>
              <a:gd name="T9" fmla="*/ 1756993 h 2116"/>
              <a:gd name="T10" fmla="*/ 2147483647 w 12672"/>
              <a:gd name="T11" fmla="*/ 6441799 h 2116"/>
              <a:gd name="T12" fmla="*/ 2147483647 w 12672"/>
              <a:gd name="T13" fmla="*/ 14639826 h 2116"/>
              <a:gd name="T14" fmla="*/ 2147483647 w 12672"/>
              <a:gd name="T15" fmla="*/ 25766430 h 2116"/>
              <a:gd name="T16" fmla="*/ 2147483647 w 12672"/>
              <a:gd name="T17" fmla="*/ 39234672 h 2116"/>
              <a:gd name="T18" fmla="*/ 2147483647 w 12672"/>
              <a:gd name="T19" fmla="*/ 55631492 h 2116"/>
              <a:gd name="T20" fmla="*/ 2147483647 w 12672"/>
              <a:gd name="T21" fmla="*/ 75541533 h 2116"/>
              <a:gd name="T22" fmla="*/ 2147483647 w 12672"/>
              <a:gd name="T23" fmla="*/ 97208567 h 2116"/>
              <a:gd name="T24" fmla="*/ 2147483647 w 12672"/>
              <a:gd name="T25" fmla="*/ 121803413 h 2116"/>
              <a:gd name="T26" fmla="*/ 2147483647 w 12672"/>
              <a:gd name="T27" fmla="*/ 149326072 h 2116"/>
              <a:gd name="T28" fmla="*/ 2147483647 w 12672"/>
              <a:gd name="T29" fmla="*/ 179777308 h 2116"/>
              <a:gd name="T30" fmla="*/ 2147483647 w 12672"/>
              <a:gd name="T31" fmla="*/ 211399362 h 2116"/>
              <a:gd name="T32" fmla="*/ 2147483647 w 12672"/>
              <a:gd name="T33" fmla="*/ 245949229 h 2116"/>
              <a:gd name="T34" fmla="*/ 2147483647 w 12672"/>
              <a:gd name="T35" fmla="*/ 283427674 h 2116"/>
              <a:gd name="T36" fmla="*/ 2147483647 w 12672"/>
              <a:gd name="T37" fmla="*/ 321490762 h 2116"/>
              <a:gd name="T38" fmla="*/ 2147483647 w 12672"/>
              <a:gd name="T39" fmla="*/ 362482428 h 2116"/>
              <a:gd name="T40" fmla="*/ 2147483647 w 12672"/>
              <a:gd name="T41" fmla="*/ 406401906 h 2116"/>
              <a:gd name="T42" fmla="*/ 2147483647 w 12672"/>
              <a:gd name="T43" fmla="*/ 450907558 h 2116"/>
              <a:gd name="T44" fmla="*/ 2147483647 w 12672"/>
              <a:gd name="T45" fmla="*/ 497754848 h 2116"/>
              <a:gd name="T46" fmla="*/ 2147483647 w 12672"/>
              <a:gd name="T47" fmla="*/ 546944541 h 2116"/>
              <a:gd name="T48" fmla="*/ 2147483647 w 12672"/>
              <a:gd name="T49" fmla="*/ 596720408 h 2116"/>
              <a:gd name="T50" fmla="*/ 2147483647 w 12672"/>
              <a:gd name="T51" fmla="*/ 648837913 h 2116"/>
              <a:gd name="T52" fmla="*/ 2147483647 w 12672"/>
              <a:gd name="T53" fmla="*/ 702712412 h 2116"/>
              <a:gd name="T54" fmla="*/ 2147483647 w 12672"/>
              <a:gd name="T55" fmla="*/ 757173085 h 2116"/>
              <a:gd name="T56" fmla="*/ 2147483647 w 12672"/>
              <a:gd name="T57" fmla="*/ 813389986 h 2116"/>
              <a:gd name="T58" fmla="*/ 2147483647 w 12672"/>
              <a:gd name="T59" fmla="*/ 870777706 h 2116"/>
              <a:gd name="T60" fmla="*/ 2147483647 w 12672"/>
              <a:gd name="T61" fmla="*/ 929337775 h 2116"/>
              <a:gd name="T62" fmla="*/ 2147483647 w 12672"/>
              <a:gd name="T63" fmla="*/ 989653307 h 2116"/>
              <a:gd name="T64" fmla="*/ 2147483647 w 12672"/>
              <a:gd name="T65" fmla="*/ 1050555013 h 2116"/>
              <a:gd name="T66" fmla="*/ 2147483647 w 12672"/>
              <a:gd name="T67" fmla="*/ 1112628304 h 2116"/>
              <a:gd name="T68" fmla="*/ 2147483647 w 12672"/>
              <a:gd name="T69" fmla="*/ 1175287004 h 2116"/>
              <a:gd name="T70" fmla="*/ 2147483647 w 12672"/>
              <a:gd name="T71" fmla="*/ 1239116523 h 211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12672" h="2116">
                <a:moveTo>
                  <a:pt x="12672" y="2116"/>
                </a:moveTo>
                <a:lnTo>
                  <a:pt x="12672" y="2116"/>
                </a:lnTo>
                <a:lnTo>
                  <a:pt x="0" y="2116"/>
                </a:lnTo>
                <a:lnTo>
                  <a:pt x="0" y="0"/>
                </a:lnTo>
                <a:lnTo>
                  <a:pt x="10556" y="0"/>
                </a:lnTo>
                <a:lnTo>
                  <a:pt x="10611" y="0"/>
                </a:lnTo>
                <a:lnTo>
                  <a:pt x="10665" y="3"/>
                </a:lnTo>
                <a:lnTo>
                  <a:pt x="10720" y="6"/>
                </a:lnTo>
                <a:lnTo>
                  <a:pt x="10773" y="11"/>
                </a:lnTo>
                <a:lnTo>
                  <a:pt x="10825" y="17"/>
                </a:lnTo>
                <a:lnTo>
                  <a:pt x="10878" y="25"/>
                </a:lnTo>
                <a:lnTo>
                  <a:pt x="10931" y="33"/>
                </a:lnTo>
                <a:lnTo>
                  <a:pt x="10983" y="44"/>
                </a:lnTo>
                <a:lnTo>
                  <a:pt x="11034" y="54"/>
                </a:lnTo>
                <a:lnTo>
                  <a:pt x="11085" y="67"/>
                </a:lnTo>
                <a:lnTo>
                  <a:pt x="11135" y="81"/>
                </a:lnTo>
                <a:lnTo>
                  <a:pt x="11185" y="95"/>
                </a:lnTo>
                <a:lnTo>
                  <a:pt x="11235" y="110"/>
                </a:lnTo>
                <a:lnTo>
                  <a:pt x="11284" y="129"/>
                </a:lnTo>
                <a:lnTo>
                  <a:pt x="11333" y="146"/>
                </a:lnTo>
                <a:lnTo>
                  <a:pt x="11379" y="166"/>
                </a:lnTo>
                <a:lnTo>
                  <a:pt x="11428" y="187"/>
                </a:lnTo>
                <a:lnTo>
                  <a:pt x="11474" y="208"/>
                </a:lnTo>
                <a:lnTo>
                  <a:pt x="11519" y="232"/>
                </a:lnTo>
                <a:lnTo>
                  <a:pt x="11564" y="255"/>
                </a:lnTo>
                <a:lnTo>
                  <a:pt x="11610" y="280"/>
                </a:lnTo>
                <a:lnTo>
                  <a:pt x="11653" y="307"/>
                </a:lnTo>
                <a:lnTo>
                  <a:pt x="11697" y="333"/>
                </a:lnTo>
                <a:lnTo>
                  <a:pt x="11739" y="361"/>
                </a:lnTo>
                <a:lnTo>
                  <a:pt x="11781" y="391"/>
                </a:lnTo>
                <a:lnTo>
                  <a:pt x="11823" y="420"/>
                </a:lnTo>
                <a:lnTo>
                  <a:pt x="11863" y="451"/>
                </a:lnTo>
                <a:lnTo>
                  <a:pt x="11902" y="484"/>
                </a:lnTo>
                <a:lnTo>
                  <a:pt x="11941" y="517"/>
                </a:lnTo>
                <a:lnTo>
                  <a:pt x="11980" y="549"/>
                </a:lnTo>
                <a:lnTo>
                  <a:pt x="12016" y="585"/>
                </a:lnTo>
                <a:lnTo>
                  <a:pt x="12053" y="619"/>
                </a:lnTo>
                <a:lnTo>
                  <a:pt x="12089" y="657"/>
                </a:lnTo>
                <a:lnTo>
                  <a:pt x="12123" y="694"/>
                </a:lnTo>
                <a:lnTo>
                  <a:pt x="12157" y="731"/>
                </a:lnTo>
                <a:lnTo>
                  <a:pt x="12190" y="770"/>
                </a:lnTo>
                <a:lnTo>
                  <a:pt x="12221" y="809"/>
                </a:lnTo>
                <a:lnTo>
                  <a:pt x="12252" y="850"/>
                </a:lnTo>
                <a:lnTo>
                  <a:pt x="12282" y="892"/>
                </a:lnTo>
                <a:lnTo>
                  <a:pt x="12311" y="934"/>
                </a:lnTo>
                <a:lnTo>
                  <a:pt x="12339" y="976"/>
                </a:lnTo>
                <a:lnTo>
                  <a:pt x="12366" y="1019"/>
                </a:lnTo>
                <a:lnTo>
                  <a:pt x="12392" y="1063"/>
                </a:lnTo>
                <a:lnTo>
                  <a:pt x="12417" y="1108"/>
                </a:lnTo>
                <a:lnTo>
                  <a:pt x="12440" y="1153"/>
                </a:lnTo>
                <a:lnTo>
                  <a:pt x="12464" y="1200"/>
                </a:lnTo>
                <a:lnTo>
                  <a:pt x="12485" y="1245"/>
                </a:lnTo>
                <a:lnTo>
                  <a:pt x="12506" y="1293"/>
                </a:lnTo>
                <a:lnTo>
                  <a:pt x="12526" y="1341"/>
                </a:lnTo>
                <a:lnTo>
                  <a:pt x="12544" y="1389"/>
                </a:lnTo>
                <a:lnTo>
                  <a:pt x="12562" y="1438"/>
                </a:lnTo>
                <a:lnTo>
                  <a:pt x="12577" y="1487"/>
                </a:lnTo>
                <a:lnTo>
                  <a:pt x="12593" y="1537"/>
                </a:lnTo>
                <a:lnTo>
                  <a:pt x="12605" y="1587"/>
                </a:lnTo>
                <a:lnTo>
                  <a:pt x="12618" y="1638"/>
                </a:lnTo>
                <a:lnTo>
                  <a:pt x="12630" y="1690"/>
                </a:lnTo>
                <a:lnTo>
                  <a:pt x="12639" y="1741"/>
                </a:lnTo>
                <a:lnTo>
                  <a:pt x="12649" y="1794"/>
                </a:lnTo>
                <a:lnTo>
                  <a:pt x="12655" y="1847"/>
                </a:lnTo>
                <a:lnTo>
                  <a:pt x="12661" y="1900"/>
                </a:lnTo>
                <a:lnTo>
                  <a:pt x="12666" y="1954"/>
                </a:lnTo>
                <a:lnTo>
                  <a:pt x="12669" y="2007"/>
                </a:lnTo>
                <a:lnTo>
                  <a:pt x="12672" y="2062"/>
                </a:lnTo>
                <a:lnTo>
                  <a:pt x="12672" y="211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l-NL"/>
          </a:p>
        </p:txBody>
      </p:sp>
      <p:pic>
        <p:nvPicPr>
          <p:cNvPr id="8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-71438"/>
            <a:ext cx="3571875" cy="203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0000" y="2160000"/>
            <a:ext cx="6120000" cy="1440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4800" b="1">
                <a:solidFill>
                  <a:schemeClr val="bg2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80000" y="3959940"/>
            <a:ext cx="6120000" cy="10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  <a:endParaRPr lang="en-US" dirty="0"/>
          </a:p>
        </p:txBody>
      </p:sp>
      <p:sp>
        <p:nvSpPr>
          <p:cNvPr id="9" name="Tijdelijke aanduiding voor datum 3"/>
          <p:cNvSpPr>
            <a:spLocks noGrp="1" noChangeAspect="1"/>
          </p:cNvSpPr>
          <p:nvPr>
            <p:ph type="dt" sz="half" idx="10"/>
          </p:nvPr>
        </p:nvSpPr>
        <p:spPr>
          <a:xfrm>
            <a:off x="1080000" y="6480000"/>
            <a:ext cx="407035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 eaLnBrk="0" hangingPunct="0">
              <a:defRPr sz="1000" dirty="0">
                <a:solidFill>
                  <a:schemeClr val="bg1"/>
                </a:solidFill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nl-NL" dirty="0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D5B23A99-F69B-09BF-FAB1-3CB9ACCA100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303612" y="537127"/>
            <a:ext cx="4321176" cy="1738598"/>
          </a:xfrm>
          <a:prstGeom prst="rect">
            <a:avLst/>
          </a:prstGeom>
        </p:spPr>
      </p:pic>
      <p:sp>
        <p:nvSpPr>
          <p:cNvPr id="26" name="Graphic 22">
            <a:extLst>
              <a:ext uri="{FF2B5EF4-FFF2-40B4-BE49-F238E27FC236}">
                <a16:creationId xmlns:a16="http://schemas.microsoft.com/office/drawing/2014/main" id="{6ADB1871-3765-E850-0A2D-580F7AA8E3A1}"/>
              </a:ext>
            </a:extLst>
          </p:cNvPr>
          <p:cNvSpPr/>
          <p:nvPr/>
        </p:nvSpPr>
        <p:spPr>
          <a:xfrm>
            <a:off x="7750678" y="2257382"/>
            <a:ext cx="3828609" cy="3828609"/>
          </a:xfrm>
          <a:custGeom>
            <a:avLst/>
            <a:gdLst>
              <a:gd name="connsiteX0" fmla="*/ 3828610 w 3828609"/>
              <a:gd name="connsiteY0" fmla="*/ 2552219 h 3828609"/>
              <a:gd name="connsiteX1" fmla="*/ 3828610 w 3828609"/>
              <a:gd name="connsiteY1" fmla="*/ 0 h 3828609"/>
              <a:gd name="connsiteX2" fmla="*/ 1276391 w 3828609"/>
              <a:gd name="connsiteY2" fmla="*/ 0 h 3828609"/>
              <a:gd name="connsiteX3" fmla="*/ 0 w 3828609"/>
              <a:gd name="connsiteY3" fmla="*/ 1276391 h 3828609"/>
              <a:gd name="connsiteX4" fmla="*/ 0 w 3828609"/>
              <a:gd name="connsiteY4" fmla="*/ 3828610 h 3828609"/>
              <a:gd name="connsiteX5" fmla="*/ 2552219 w 3828609"/>
              <a:gd name="connsiteY5" fmla="*/ 3828610 h 3828609"/>
              <a:gd name="connsiteX6" fmla="*/ 3828610 w 3828609"/>
              <a:gd name="connsiteY6" fmla="*/ 2552219 h 382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28609" h="3828609">
                <a:moveTo>
                  <a:pt x="3828610" y="2552219"/>
                </a:moveTo>
                <a:lnTo>
                  <a:pt x="3828610" y="0"/>
                </a:lnTo>
                <a:lnTo>
                  <a:pt x="1276391" y="0"/>
                </a:lnTo>
                <a:lnTo>
                  <a:pt x="0" y="1276391"/>
                </a:lnTo>
                <a:lnTo>
                  <a:pt x="0" y="3828610"/>
                </a:lnTo>
                <a:lnTo>
                  <a:pt x="2552219" y="3828610"/>
                </a:lnTo>
                <a:lnTo>
                  <a:pt x="3828610" y="2552219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  <a:ln w="25400" cap="flat">
            <a:solidFill>
              <a:schemeClr val="tx2"/>
            </a:solidFill>
            <a:prstDash val="solid"/>
            <a:miter/>
          </a:ln>
        </p:spPr>
        <p:txBody>
          <a:bodyPr rtlCol="0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99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: V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eren 3"/>
          <p:cNvGrpSpPr>
            <a:grpSpLocks/>
          </p:cNvGrpSpPr>
          <p:nvPr userDrawn="1"/>
        </p:nvGrpSpPr>
        <p:grpSpPr bwMode="auto">
          <a:xfrm>
            <a:off x="7356475" y="1871663"/>
            <a:ext cx="4845040" cy="4319587"/>
            <a:chOff x="7222241" y="1800000"/>
            <a:chExt cx="4844271" cy="4320000"/>
          </a:xfrm>
          <a:solidFill>
            <a:schemeClr val="tx2"/>
          </a:solidFill>
        </p:grpSpPr>
        <p:sp>
          <p:nvSpPr>
            <p:cNvPr id="5" name="Uitstel 4"/>
            <p:cNvSpPr/>
            <p:nvPr/>
          </p:nvSpPr>
          <p:spPr>
            <a:xfrm rot="10800000">
              <a:off x="7222241" y="1800000"/>
              <a:ext cx="4320490" cy="4320000"/>
            </a:xfrm>
            <a:prstGeom prst="flowChartDelay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hthoek 5"/>
            <p:cNvSpPr/>
            <p:nvPr/>
          </p:nvSpPr>
          <p:spPr>
            <a:xfrm>
              <a:off x="11490341" y="1800000"/>
              <a:ext cx="576171" cy="432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 userDrawn="1"/>
        </p:nvSpPr>
        <p:spPr bwMode="auto">
          <a:xfrm>
            <a:off x="0" y="5238750"/>
            <a:ext cx="9702800" cy="1619250"/>
          </a:xfrm>
          <a:custGeom>
            <a:avLst/>
            <a:gdLst>
              <a:gd name="T0" fmla="*/ 2147483647 w 12672"/>
              <a:gd name="T1" fmla="*/ 1239116523 h 2116"/>
              <a:gd name="T2" fmla="*/ 0 w 12672"/>
              <a:gd name="T3" fmla="*/ 1239116523 h 2116"/>
              <a:gd name="T4" fmla="*/ 0 w 12672"/>
              <a:gd name="T5" fmla="*/ 0 h 2116"/>
              <a:gd name="T6" fmla="*/ 2147483647 w 12672"/>
              <a:gd name="T7" fmla="*/ 0 h 2116"/>
              <a:gd name="T8" fmla="*/ 2147483647 w 12672"/>
              <a:gd name="T9" fmla="*/ 1756993 h 2116"/>
              <a:gd name="T10" fmla="*/ 2147483647 w 12672"/>
              <a:gd name="T11" fmla="*/ 6441799 h 2116"/>
              <a:gd name="T12" fmla="*/ 2147483647 w 12672"/>
              <a:gd name="T13" fmla="*/ 14639826 h 2116"/>
              <a:gd name="T14" fmla="*/ 2147483647 w 12672"/>
              <a:gd name="T15" fmla="*/ 25766430 h 2116"/>
              <a:gd name="T16" fmla="*/ 2147483647 w 12672"/>
              <a:gd name="T17" fmla="*/ 39234672 h 2116"/>
              <a:gd name="T18" fmla="*/ 2147483647 w 12672"/>
              <a:gd name="T19" fmla="*/ 55631492 h 2116"/>
              <a:gd name="T20" fmla="*/ 2147483647 w 12672"/>
              <a:gd name="T21" fmla="*/ 75541533 h 2116"/>
              <a:gd name="T22" fmla="*/ 2147483647 w 12672"/>
              <a:gd name="T23" fmla="*/ 97208567 h 2116"/>
              <a:gd name="T24" fmla="*/ 2147483647 w 12672"/>
              <a:gd name="T25" fmla="*/ 121803413 h 2116"/>
              <a:gd name="T26" fmla="*/ 2147483647 w 12672"/>
              <a:gd name="T27" fmla="*/ 149326072 h 2116"/>
              <a:gd name="T28" fmla="*/ 2147483647 w 12672"/>
              <a:gd name="T29" fmla="*/ 179777308 h 2116"/>
              <a:gd name="T30" fmla="*/ 2147483647 w 12672"/>
              <a:gd name="T31" fmla="*/ 211399362 h 2116"/>
              <a:gd name="T32" fmla="*/ 2147483647 w 12672"/>
              <a:gd name="T33" fmla="*/ 245949229 h 2116"/>
              <a:gd name="T34" fmla="*/ 2147483647 w 12672"/>
              <a:gd name="T35" fmla="*/ 283427674 h 2116"/>
              <a:gd name="T36" fmla="*/ 2147483647 w 12672"/>
              <a:gd name="T37" fmla="*/ 321490762 h 2116"/>
              <a:gd name="T38" fmla="*/ 2147483647 w 12672"/>
              <a:gd name="T39" fmla="*/ 362482428 h 2116"/>
              <a:gd name="T40" fmla="*/ 2147483647 w 12672"/>
              <a:gd name="T41" fmla="*/ 406401906 h 2116"/>
              <a:gd name="T42" fmla="*/ 2147483647 w 12672"/>
              <a:gd name="T43" fmla="*/ 450907558 h 2116"/>
              <a:gd name="T44" fmla="*/ 2147483647 w 12672"/>
              <a:gd name="T45" fmla="*/ 497754848 h 2116"/>
              <a:gd name="T46" fmla="*/ 2147483647 w 12672"/>
              <a:gd name="T47" fmla="*/ 546944541 h 2116"/>
              <a:gd name="T48" fmla="*/ 2147483647 w 12672"/>
              <a:gd name="T49" fmla="*/ 596720408 h 2116"/>
              <a:gd name="T50" fmla="*/ 2147483647 w 12672"/>
              <a:gd name="T51" fmla="*/ 648837913 h 2116"/>
              <a:gd name="T52" fmla="*/ 2147483647 w 12672"/>
              <a:gd name="T53" fmla="*/ 702712412 h 2116"/>
              <a:gd name="T54" fmla="*/ 2147483647 w 12672"/>
              <a:gd name="T55" fmla="*/ 757173085 h 2116"/>
              <a:gd name="T56" fmla="*/ 2147483647 w 12672"/>
              <a:gd name="T57" fmla="*/ 813389986 h 2116"/>
              <a:gd name="T58" fmla="*/ 2147483647 w 12672"/>
              <a:gd name="T59" fmla="*/ 870777706 h 2116"/>
              <a:gd name="T60" fmla="*/ 2147483647 w 12672"/>
              <a:gd name="T61" fmla="*/ 929337775 h 2116"/>
              <a:gd name="T62" fmla="*/ 2147483647 w 12672"/>
              <a:gd name="T63" fmla="*/ 989653307 h 2116"/>
              <a:gd name="T64" fmla="*/ 2147483647 w 12672"/>
              <a:gd name="T65" fmla="*/ 1050555013 h 2116"/>
              <a:gd name="T66" fmla="*/ 2147483647 w 12672"/>
              <a:gd name="T67" fmla="*/ 1112628304 h 2116"/>
              <a:gd name="T68" fmla="*/ 2147483647 w 12672"/>
              <a:gd name="T69" fmla="*/ 1175287004 h 2116"/>
              <a:gd name="T70" fmla="*/ 2147483647 w 12672"/>
              <a:gd name="T71" fmla="*/ 1239116523 h 211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12672" h="2116">
                <a:moveTo>
                  <a:pt x="12672" y="2116"/>
                </a:moveTo>
                <a:lnTo>
                  <a:pt x="12672" y="2116"/>
                </a:lnTo>
                <a:lnTo>
                  <a:pt x="0" y="2116"/>
                </a:lnTo>
                <a:lnTo>
                  <a:pt x="0" y="0"/>
                </a:lnTo>
                <a:lnTo>
                  <a:pt x="10556" y="0"/>
                </a:lnTo>
                <a:lnTo>
                  <a:pt x="10611" y="0"/>
                </a:lnTo>
                <a:lnTo>
                  <a:pt x="10665" y="3"/>
                </a:lnTo>
                <a:lnTo>
                  <a:pt x="10720" y="6"/>
                </a:lnTo>
                <a:lnTo>
                  <a:pt x="10773" y="11"/>
                </a:lnTo>
                <a:lnTo>
                  <a:pt x="10825" y="17"/>
                </a:lnTo>
                <a:lnTo>
                  <a:pt x="10878" y="25"/>
                </a:lnTo>
                <a:lnTo>
                  <a:pt x="10931" y="33"/>
                </a:lnTo>
                <a:lnTo>
                  <a:pt x="10983" y="44"/>
                </a:lnTo>
                <a:lnTo>
                  <a:pt x="11034" y="54"/>
                </a:lnTo>
                <a:lnTo>
                  <a:pt x="11085" y="67"/>
                </a:lnTo>
                <a:lnTo>
                  <a:pt x="11135" y="81"/>
                </a:lnTo>
                <a:lnTo>
                  <a:pt x="11185" y="95"/>
                </a:lnTo>
                <a:lnTo>
                  <a:pt x="11235" y="110"/>
                </a:lnTo>
                <a:lnTo>
                  <a:pt x="11284" y="129"/>
                </a:lnTo>
                <a:lnTo>
                  <a:pt x="11333" y="146"/>
                </a:lnTo>
                <a:lnTo>
                  <a:pt x="11379" y="166"/>
                </a:lnTo>
                <a:lnTo>
                  <a:pt x="11428" y="187"/>
                </a:lnTo>
                <a:lnTo>
                  <a:pt x="11474" y="208"/>
                </a:lnTo>
                <a:lnTo>
                  <a:pt x="11519" y="232"/>
                </a:lnTo>
                <a:lnTo>
                  <a:pt x="11564" y="255"/>
                </a:lnTo>
                <a:lnTo>
                  <a:pt x="11610" y="280"/>
                </a:lnTo>
                <a:lnTo>
                  <a:pt x="11653" y="307"/>
                </a:lnTo>
                <a:lnTo>
                  <a:pt x="11697" y="333"/>
                </a:lnTo>
                <a:lnTo>
                  <a:pt x="11739" y="361"/>
                </a:lnTo>
                <a:lnTo>
                  <a:pt x="11781" y="391"/>
                </a:lnTo>
                <a:lnTo>
                  <a:pt x="11823" y="420"/>
                </a:lnTo>
                <a:lnTo>
                  <a:pt x="11863" y="451"/>
                </a:lnTo>
                <a:lnTo>
                  <a:pt x="11902" y="484"/>
                </a:lnTo>
                <a:lnTo>
                  <a:pt x="11941" y="517"/>
                </a:lnTo>
                <a:lnTo>
                  <a:pt x="11980" y="549"/>
                </a:lnTo>
                <a:lnTo>
                  <a:pt x="12016" y="585"/>
                </a:lnTo>
                <a:lnTo>
                  <a:pt x="12053" y="619"/>
                </a:lnTo>
                <a:lnTo>
                  <a:pt x="12089" y="657"/>
                </a:lnTo>
                <a:lnTo>
                  <a:pt x="12123" y="694"/>
                </a:lnTo>
                <a:lnTo>
                  <a:pt x="12157" y="731"/>
                </a:lnTo>
                <a:lnTo>
                  <a:pt x="12190" y="770"/>
                </a:lnTo>
                <a:lnTo>
                  <a:pt x="12221" y="809"/>
                </a:lnTo>
                <a:lnTo>
                  <a:pt x="12252" y="850"/>
                </a:lnTo>
                <a:lnTo>
                  <a:pt x="12282" y="892"/>
                </a:lnTo>
                <a:lnTo>
                  <a:pt x="12311" y="934"/>
                </a:lnTo>
                <a:lnTo>
                  <a:pt x="12339" y="976"/>
                </a:lnTo>
                <a:lnTo>
                  <a:pt x="12366" y="1019"/>
                </a:lnTo>
                <a:lnTo>
                  <a:pt x="12392" y="1063"/>
                </a:lnTo>
                <a:lnTo>
                  <a:pt x="12417" y="1108"/>
                </a:lnTo>
                <a:lnTo>
                  <a:pt x="12440" y="1153"/>
                </a:lnTo>
                <a:lnTo>
                  <a:pt x="12464" y="1200"/>
                </a:lnTo>
                <a:lnTo>
                  <a:pt x="12485" y="1245"/>
                </a:lnTo>
                <a:lnTo>
                  <a:pt x="12506" y="1293"/>
                </a:lnTo>
                <a:lnTo>
                  <a:pt x="12526" y="1341"/>
                </a:lnTo>
                <a:lnTo>
                  <a:pt x="12544" y="1389"/>
                </a:lnTo>
                <a:lnTo>
                  <a:pt x="12562" y="1438"/>
                </a:lnTo>
                <a:lnTo>
                  <a:pt x="12577" y="1487"/>
                </a:lnTo>
                <a:lnTo>
                  <a:pt x="12593" y="1537"/>
                </a:lnTo>
                <a:lnTo>
                  <a:pt x="12605" y="1587"/>
                </a:lnTo>
                <a:lnTo>
                  <a:pt x="12618" y="1638"/>
                </a:lnTo>
                <a:lnTo>
                  <a:pt x="12630" y="1690"/>
                </a:lnTo>
                <a:lnTo>
                  <a:pt x="12639" y="1741"/>
                </a:lnTo>
                <a:lnTo>
                  <a:pt x="12649" y="1794"/>
                </a:lnTo>
                <a:lnTo>
                  <a:pt x="12655" y="1847"/>
                </a:lnTo>
                <a:lnTo>
                  <a:pt x="12661" y="1900"/>
                </a:lnTo>
                <a:lnTo>
                  <a:pt x="12666" y="1954"/>
                </a:lnTo>
                <a:lnTo>
                  <a:pt x="12669" y="2007"/>
                </a:lnTo>
                <a:lnTo>
                  <a:pt x="12672" y="2062"/>
                </a:lnTo>
                <a:lnTo>
                  <a:pt x="12672" y="211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l-NL"/>
          </a:p>
        </p:txBody>
      </p:sp>
      <p:pic>
        <p:nvPicPr>
          <p:cNvPr id="8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-71438"/>
            <a:ext cx="3571875" cy="203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0000" y="2160000"/>
            <a:ext cx="6120000" cy="1440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4800" b="1">
                <a:solidFill>
                  <a:schemeClr val="bg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80000" y="3959940"/>
            <a:ext cx="6120000" cy="10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9" name="Tijdelijke aanduiding voor datum 3"/>
          <p:cNvSpPr>
            <a:spLocks noGrp="1" noChangeAspect="1"/>
          </p:cNvSpPr>
          <p:nvPr>
            <p:ph type="dt" sz="half" idx="10"/>
          </p:nvPr>
        </p:nvSpPr>
        <p:spPr>
          <a:xfrm>
            <a:off x="1080000" y="6480000"/>
            <a:ext cx="407035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 eaLnBrk="0" hangingPunct="0">
              <a:defRPr sz="1000" dirty="0">
                <a:solidFill>
                  <a:schemeClr val="bg1"/>
                </a:solidFill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526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>
                <a:solidFill>
                  <a:srgbClr val="00A9F3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268288" indent="-268288"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86849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 2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inhoud 2"/>
          <p:cNvSpPr>
            <a:spLocks noGrp="1"/>
          </p:cNvSpPr>
          <p:nvPr>
            <p:ph idx="10"/>
          </p:nvPr>
        </p:nvSpPr>
        <p:spPr>
          <a:xfrm>
            <a:off x="6252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420307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ite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208456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080000"/>
            <a:ext cx="10033200" cy="522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59592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629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aflopend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9" name="Groep 1"/>
          <p:cNvGrpSpPr/>
          <p:nvPr userDrawn="1"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0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1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</p:grpSp>
      <p:pic>
        <p:nvPicPr>
          <p:cNvPr id="7" name="Afbeelding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0"/>
            <a:ext cx="21494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757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20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2"/>
          </a:solidFill>
          <a:latin typeface="+mj-lt"/>
          <a:ea typeface="ＭＳ Ｐゴシック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9pPr>
    </p:titleStyle>
    <p:bodyStyle>
      <a:lvl1pPr marL="265113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538163" indent="-27305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803275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76325" indent="-27305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tabLst>
          <a:tab pos="1792288" algn="l"/>
        </a:tabLst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41438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926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2"/>
          </a:solidFill>
          <a:latin typeface="+mj-lt"/>
          <a:ea typeface="ＭＳ Ｐゴシック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9pPr>
    </p:titleStyle>
    <p:bodyStyle>
      <a:lvl1pPr marL="265113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538163" indent="-27305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803275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76325" indent="-27305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tabLst>
          <a:tab pos="1792288" algn="l"/>
        </a:tabLst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41438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0"/>
            <a:ext cx="21494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ep 1"/>
          <p:cNvGrpSpPr/>
          <p:nvPr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3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2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</p:grpSp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079500" y="1079500"/>
            <a:ext cx="10033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Titelstijl van model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079500" y="1800225"/>
            <a:ext cx="100330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Klik om de tekststijl van het model te bewerken</a:t>
            </a:r>
          </a:p>
          <a:p>
            <a:pPr lvl="1"/>
            <a:r>
              <a:rPr lang="nl-NL" altLang="en-US"/>
              <a:t>Tweede niveau</a:t>
            </a:r>
          </a:p>
          <a:p>
            <a:pPr lvl="2"/>
            <a:r>
              <a:rPr lang="nl-NL" altLang="en-US"/>
              <a:t>Derde niveau</a:t>
            </a:r>
          </a:p>
          <a:p>
            <a:pPr lvl="3"/>
            <a:r>
              <a:rPr lang="nl-NL" altLang="en-US"/>
              <a:t>Vierde niveau</a:t>
            </a:r>
          </a:p>
          <a:p>
            <a:pPr lvl="4"/>
            <a:r>
              <a:rPr lang="nl-NL" altLang="en-US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3303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hf sldNum="0" hdr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de-DE" sz="3200" b="1" kern="1200">
          <a:solidFill>
            <a:srgbClr val="00A9F3"/>
          </a:solidFill>
          <a:latin typeface="Arial" charset="0"/>
          <a:ea typeface="Arial" charset="0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9pPr>
    </p:titleStyle>
    <p:bodyStyle>
      <a:lvl1pPr marL="268288" indent="-268288" algn="l" defTabSz="912813" rtl="0" eaLnBrk="1" fontAlgn="base" hangingPunct="1">
        <a:lnSpc>
          <a:spcPct val="90000"/>
        </a:lnSpc>
        <a:spcBef>
          <a:spcPts val="47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39750" indent="-269875" algn="l" defTabSz="912813" rtl="0" eaLnBrk="1" fontAlgn="base" hangingPunct="1">
        <a:lnSpc>
          <a:spcPct val="90000"/>
        </a:lnSpc>
        <a:spcBef>
          <a:spcPts val="438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09625" indent="-269875" algn="l" defTabSz="912813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079500" indent="-269875" algn="l" defTabSz="912813" rtl="0" eaLnBrk="1" fontAlgn="base" hangingPunct="1">
        <a:lnSpc>
          <a:spcPct val="90000"/>
        </a:lnSpc>
        <a:spcBef>
          <a:spcPts val="363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349375" indent="-268288" algn="l" defTabSz="912813" rtl="0" eaLnBrk="1" fontAlgn="base" hangingPunct="1">
        <a:lnSpc>
          <a:spcPct val="90000"/>
        </a:lnSpc>
        <a:spcBef>
          <a:spcPts val="32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ng.nl/artikelen/informatievoorziening-in-de-nieuwe-wet-inburger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forum.vng.n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B70E638-6614-3F57-1C6B-3055D73A3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547" y="2205568"/>
            <a:ext cx="6908968" cy="1440000"/>
          </a:xfrm>
        </p:spPr>
        <p:txBody>
          <a:bodyPr/>
          <a:lstStyle/>
          <a:p>
            <a:pPr algn="ctr"/>
            <a:r>
              <a:rPr lang="nl-NL" dirty="0"/>
              <a:t>Rollen en taken </a:t>
            </a:r>
            <a:br>
              <a:rPr lang="nl-NL" dirty="0"/>
            </a:br>
            <a:r>
              <a:rPr lang="nl-NL" dirty="0"/>
              <a:t>VNG</a:t>
            </a:r>
          </a:p>
        </p:txBody>
      </p:sp>
      <p:sp>
        <p:nvSpPr>
          <p:cNvPr id="4" name="Ondertitel 3">
            <a:extLst>
              <a:ext uri="{FF2B5EF4-FFF2-40B4-BE49-F238E27FC236}">
                <a16:creationId xmlns:a16="http://schemas.microsoft.com/office/drawing/2014/main" id="{789B1675-ADD9-3692-2D4E-8CC0279BD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547" y="4850277"/>
            <a:ext cx="6120000" cy="311270"/>
          </a:xfrm>
        </p:spPr>
        <p:txBody>
          <a:bodyPr lIns="0" tIns="0" rIns="0" bIns="0" anchor="t">
            <a:noAutofit/>
          </a:bodyPr>
          <a:lstStyle/>
          <a:p>
            <a:r>
              <a:rPr lang="nl-NL" sz="1600" dirty="0"/>
              <a:t>Mirjam de Heij, Alex Driesens, Willemijn Hessels</a:t>
            </a:r>
          </a:p>
        </p:txBody>
      </p:sp>
    </p:spTree>
    <p:extLst>
      <p:ext uri="{BB962C8B-B14F-4D97-AF65-F5344CB8AC3E}">
        <p14:creationId xmlns:p14="http://schemas.microsoft.com/office/powerpoint/2010/main" val="177318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Vertegenwoordiging van gemeenten in de ketensamenwerking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Informatievoorziening </a:t>
            </a:r>
          </a:p>
          <a:p>
            <a:pPr lvl="1"/>
            <a:r>
              <a:rPr lang="nl-NL" dirty="0"/>
              <a:t>Doorontwikkeling gegevensuitwisseling</a:t>
            </a:r>
          </a:p>
          <a:p>
            <a:pPr lvl="1"/>
            <a:r>
              <a:rPr lang="nl-NL" dirty="0"/>
              <a:t>CBS gegevens, DUO Portaal, etc.</a:t>
            </a:r>
          </a:p>
          <a:p>
            <a:pPr lvl="1"/>
            <a:r>
              <a:rPr lang="nl-NL" dirty="0"/>
              <a:t>Sessie voor leveranciers</a:t>
            </a:r>
          </a:p>
          <a:p>
            <a:pPr marL="269875" lvl="1" indent="0">
              <a:buNone/>
            </a:pPr>
            <a:endParaRPr lang="nl-NL" dirty="0"/>
          </a:p>
          <a:p>
            <a:r>
              <a:rPr lang="nl-NL" dirty="0"/>
              <a:t>Kennis en informatie voor gemeenten</a:t>
            </a:r>
          </a:p>
          <a:p>
            <a:pPr lvl="1"/>
            <a:r>
              <a:rPr lang="nl-NL" dirty="0"/>
              <a:t>Diverse </a:t>
            </a:r>
            <a:r>
              <a:rPr lang="nl-NL" dirty="0">
                <a:hlinkClick r:id="rId3"/>
              </a:rPr>
              <a:t>handreikingen</a:t>
            </a:r>
            <a:endParaRPr lang="nl-NL" dirty="0"/>
          </a:p>
          <a:p>
            <a:pPr lvl="1"/>
            <a:r>
              <a:rPr lang="nl-NL" dirty="0"/>
              <a:t>Kennissessie handhaving</a:t>
            </a:r>
          </a:p>
          <a:p>
            <a:pPr lvl="1"/>
            <a:r>
              <a:rPr lang="nl-NL" dirty="0"/>
              <a:t>Vragen</a:t>
            </a:r>
          </a:p>
          <a:p>
            <a:pPr lvl="1"/>
            <a:r>
              <a:rPr lang="nl-NL" dirty="0">
                <a:solidFill>
                  <a:srgbClr val="FF0000"/>
                </a:solidFill>
                <a:hlinkClick r:id="rId4"/>
              </a:rPr>
              <a:t>Forum</a:t>
            </a:r>
            <a:endParaRPr lang="nl-NL" dirty="0">
              <a:solidFill>
                <a:srgbClr val="FF0000"/>
              </a:solidFill>
            </a:endParaRP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209611"/>
      </p:ext>
    </p:extLst>
  </p:cSld>
  <p:clrMapOvr>
    <a:masterClrMapping/>
  </p:clrMapOvr>
</p:sld>
</file>

<file path=ppt/theme/theme1.xml><?xml version="1.0" encoding="utf-8"?>
<a:theme xmlns:a="http://schemas.openxmlformats.org/drawingml/2006/main" name="VNG Titels">
  <a:themeElements>
    <a:clrScheme name="VNG_UWV portaal">
      <a:dk1>
        <a:srgbClr val="000000"/>
      </a:dk1>
      <a:lt1>
        <a:srgbClr val="FFFFFF"/>
      </a:lt1>
      <a:dk2>
        <a:srgbClr val="19237E"/>
      </a:dk2>
      <a:lt2>
        <a:srgbClr val="02A8F4"/>
      </a:lt2>
      <a:accent1>
        <a:srgbClr val="E8E9F6"/>
      </a:accent1>
      <a:accent2>
        <a:srgbClr val="FF9800"/>
      </a:accent2>
      <a:accent3>
        <a:srgbClr val="19237E"/>
      </a:accent3>
      <a:accent4>
        <a:srgbClr val="FBC02C"/>
      </a:accent4>
      <a:accent5>
        <a:srgbClr val="66BA69"/>
      </a:accent5>
      <a:accent6>
        <a:srgbClr val="B968C8"/>
      </a:accent6>
      <a:hlink>
        <a:srgbClr val="90A3AE"/>
      </a:hlink>
      <a:folHlink>
        <a:srgbClr val="CCCCCC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CE455056-2E07-40E3-A23C-F1856412D281}" vid="{E190F73E-30FE-4981-A67C-E1D98411DE6E}"/>
    </a:ext>
  </a:extLst>
</a:theme>
</file>

<file path=ppt/theme/theme2.xml><?xml version="1.0" encoding="utf-8"?>
<a:theme xmlns:a="http://schemas.openxmlformats.org/drawingml/2006/main" name="1_VNG Titels">
  <a:themeElements>
    <a:clrScheme name="Aangepast 23">
      <a:dk1>
        <a:srgbClr val="000000"/>
      </a:dk1>
      <a:lt1>
        <a:srgbClr val="FFFFFF"/>
      </a:lt1>
      <a:dk2>
        <a:srgbClr val="002C64"/>
      </a:dk2>
      <a:lt2>
        <a:srgbClr val="00A9F3"/>
      </a:lt2>
      <a:accent1>
        <a:srgbClr val="8EBAE5"/>
      </a:accent1>
      <a:accent2>
        <a:srgbClr val="3DB7E4"/>
      </a:accent2>
      <a:accent3>
        <a:srgbClr val="002F5F"/>
      </a:accent3>
      <a:accent4>
        <a:srgbClr val="F0AB00"/>
      </a:accent4>
      <a:accent5>
        <a:srgbClr val="008541"/>
      </a:accent5>
      <a:accent6>
        <a:srgbClr val="C20016"/>
      </a:accent6>
      <a:hlink>
        <a:srgbClr val="999999"/>
      </a:hlink>
      <a:folHlink>
        <a:srgbClr val="CCCCCC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CE455056-2E07-40E3-A23C-F1856412D281}" vid="{E190F73E-30FE-4981-A67C-E1D98411DE6E}"/>
    </a:ext>
  </a:extLst>
</a:theme>
</file>

<file path=ppt/theme/theme3.xml><?xml version="1.0" encoding="utf-8"?>
<a:theme xmlns:a="http://schemas.openxmlformats.org/drawingml/2006/main" name="VNG_Basis - kopie">
  <a:themeElements>
    <a:clrScheme name="Aangepast 17">
      <a:dk1>
        <a:srgbClr val="000000"/>
      </a:dk1>
      <a:lt1>
        <a:srgbClr val="FFFFFF"/>
      </a:lt1>
      <a:dk2>
        <a:srgbClr val="002C64"/>
      </a:dk2>
      <a:lt2>
        <a:srgbClr val="00A9F3"/>
      </a:lt2>
      <a:accent1>
        <a:srgbClr val="8EBAE5"/>
      </a:accent1>
      <a:accent2>
        <a:srgbClr val="3DB7E4"/>
      </a:accent2>
      <a:accent3>
        <a:srgbClr val="002F5F"/>
      </a:accent3>
      <a:accent4>
        <a:srgbClr val="F0AB00"/>
      </a:accent4>
      <a:accent5>
        <a:srgbClr val="00853C"/>
      </a:accent5>
      <a:accent6>
        <a:srgbClr val="C20015"/>
      </a:accent6>
      <a:hlink>
        <a:srgbClr val="999999"/>
      </a:hlink>
      <a:folHlink>
        <a:srgbClr val="CCCCCC"/>
      </a:folHlink>
    </a:clrScheme>
    <a:fontScheme name="V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CE455056-2E07-40E3-A23C-F1856412D281}" vid="{436D15DC-6C1F-43E0-BA25-266AD42F8E4E}"/>
    </a:ext>
  </a:extLst>
</a:theme>
</file>

<file path=ppt/theme/theme4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BFA75E51A2AD4082A57F62BF49DA36" ma:contentTypeVersion="6" ma:contentTypeDescription="Een nieuw document maken." ma:contentTypeScope="" ma:versionID="9471dcf8efb32af62819127834c6f1f7">
  <xsd:schema xmlns:xsd="http://www.w3.org/2001/XMLSchema" xmlns:xs="http://www.w3.org/2001/XMLSchema" xmlns:p="http://schemas.microsoft.com/office/2006/metadata/properties" xmlns:ns2="18efb204-c514-4d25-97bc-f4a83faefbf0" xmlns:ns3="5ca5d7d2-9c61-4ed6-8542-802be967c569" targetNamespace="http://schemas.microsoft.com/office/2006/metadata/properties" ma:root="true" ma:fieldsID="4a6e7fcdea357a51e1bcc5716cca8d13" ns2:_="" ns3:_="">
    <xsd:import namespace="18efb204-c514-4d25-97bc-f4a83faefbf0"/>
    <xsd:import namespace="5ca5d7d2-9c61-4ed6-8542-802be967c5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efb204-c514-4d25-97bc-f4a83faefb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a5d7d2-9c61-4ed6-8542-802be967c56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500B15-2BCC-4CE0-9495-1A99906CDF8E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5ca5d7d2-9c61-4ed6-8542-802be967c569"/>
    <ds:schemaRef ds:uri="18efb204-c514-4d25-97bc-f4a83faefbf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A0CA499-C549-4E7A-B742-36A45F9341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efb204-c514-4d25-97bc-f4a83faefbf0"/>
    <ds:schemaRef ds:uri="5ca5d7d2-9c61-4ed6-8542-802be967c5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DF62CA9-923C-4FB2-B3BB-CF97AB2A1DE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48</Words>
  <Application>Microsoft Office PowerPoint</Application>
  <PresentationFormat>Breedbeeld</PresentationFormat>
  <Paragraphs>17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3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Aptos</vt:lpstr>
      <vt:lpstr>Arial</vt:lpstr>
      <vt:lpstr>VNG Titels</vt:lpstr>
      <vt:lpstr>1_VNG Titels</vt:lpstr>
      <vt:lpstr>VNG_Basis - kopie</vt:lpstr>
      <vt:lpstr>Rollen en taken  VNG</vt:lpstr>
      <vt:lpstr>VNG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Rollen en taken  VNG</dc:title>
  <dc:creator>Jikke Kuijpers</dc:creator>
  <cp:lastModifiedBy>Lange-Jamil, Nargis</cp:lastModifiedBy>
  <cp:revision>3</cp:revision>
  <dcterms:created xsi:type="dcterms:W3CDTF">2024-01-16T06:49:10Z</dcterms:created>
  <dcterms:modified xsi:type="dcterms:W3CDTF">2024-01-30T15:35:35Z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0x01010009BFA75E51A2AD4082A57F62BF49DA36</vt:lpwstr>
  </property>
</Properties>
</file>