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486" r:id="rId5"/>
    <p:sldId id="488" r:id="rId6"/>
    <p:sldId id="498" r:id="rId7"/>
    <p:sldId id="499" r:id="rId8"/>
    <p:sldId id="500" r:id="rId9"/>
    <p:sldId id="501" r:id="rId10"/>
    <p:sldId id="502" r:id="rId11"/>
    <p:sldId id="503" r:id="rId12"/>
    <p:sldId id="504" r:id="rId13"/>
    <p:sldId id="505" r:id="rId14"/>
    <p:sldId id="506" r:id="rId15"/>
    <p:sldId id="507" r:id="rId16"/>
    <p:sldId id="508" r:id="rId17"/>
    <p:sldId id="509" r:id="rId18"/>
    <p:sldId id="510" r:id="rId19"/>
    <p:sldId id="511" r:id="rId20"/>
    <p:sldId id="512" r:id="rId21"/>
    <p:sldId id="513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" id="{62136E53-4050-4679-9D6A-4065F902E809}">
          <p14:sldIdLst/>
        </p14:section>
        <p14:section name="Presentation" id="{28EDC1D9-00BB-45B8-BF4C-17CC0B947B81}">
          <p14:sldIdLst>
            <p14:sldId id="486"/>
            <p14:sldId id="488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203" userDrawn="1">
          <p15:clr>
            <a:srgbClr val="A4A3A4"/>
          </p15:clr>
        </p15:guide>
        <p15:guide id="3" orient="horz" pos="1774" userDrawn="1">
          <p15:clr>
            <a:srgbClr val="A4A3A4"/>
          </p15:clr>
        </p15:guide>
        <p15:guide id="5" orient="horz" pos="3498" userDrawn="1">
          <p15:clr>
            <a:srgbClr val="A4A3A4"/>
          </p15:clr>
        </p15:guide>
        <p15:guide id="6" orient="horz" pos="1344" userDrawn="1">
          <p15:clr>
            <a:srgbClr val="A4A3A4"/>
          </p15:clr>
        </p15:guide>
        <p15:guide id="7" pos="1164" userDrawn="1">
          <p15:clr>
            <a:srgbClr val="A4A3A4"/>
          </p15:clr>
        </p15:guide>
        <p15:guide id="9" pos="4430" userDrawn="1">
          <p15:clr>
            <a:srgbClr val="A4A3A4"/>
          </p15:clr>
        </p15:guide>
        <p15:guide id="10" pos="6539" userDrawn="1">
          <p15:clr>
            <a:srgbClr val="A4A3A4"/>
          </p15:clr>
        </p15:guide>
        <p15:guide id="11" orient="horz" pos="3997" userDrawn="1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807" autoAdjust="0"/>
  </p:normalViewPr>
  <p:slideViewPr>
    <p:cSldViewPr snapToGrid="0" showGuides="1">
      <p:cViewPr varScale="1">
        <p:scale>
          <a:sx n="113" d="100"/>
          <a:sy n="113" d="100"/>
        </p:scale>
        <p:origin x="510" y="102"/>
      </p:cViewPr>
      <p:guideLst>
        <p:guide orient="horz" pos="2160"/>
        <p:guide pos="4203"/>
        <p:guide orient="horz" pos="1774"/>
        <p:guide orient="horz" pos="3498"/>
        <p:guide orient="horz" pos="1344"/>
        <p:guide pos="1164"/>
        <p:guide pos="4430"/>
        <p:guide pos="653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-16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5EA5A-DF0F-4E0C-A2F5-DC9DD916BA51}" type="datetimeFigureOut">
              <a:rPr lang="sv-SE" smtClean="0"/>
              <a:t>2023-09-22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258E-0FA5-4D2C-A7D7-ADBAD530FD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106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9253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43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bg bwMode="lt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D2F430-F8DE-45A5-B181-A4A7ACF89B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EA35C09-B849-44D2-BCE6-B45EF3FCE8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BA237AB6-3966-4293-B2B7-269304E5B3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679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4">
    <p:bg bwMode="lt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804CADD0-73A0-4C7B-BCBB-D5B2E13F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2023-09-22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617ECB84-F078-4004-9A3D-130B82F6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DAF1111B-C129-4FD7-8BC6-6A6751B5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1169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punktlista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3" y="2825750"/>
            <a:ext cx="8526462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6779037-C2D2-4DF5-91AF-9A4CE1A5A5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2023-09-22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52183EE6-945B-4E79-ABF4-2C17BF3A08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763CB3D-0647-4029-9CA9-1385320B1A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6D7113AC-1BDB-405C-A114-689733138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809450"/>
            <a:ext cx="8515350" cy="1049829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863882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punktlistor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809450"/>
            <a:ext cx="8515350" cy="1049829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3" y="2825750"/>
            <a:ext cx="3974400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6779037-C2D2-4DF5-91AF-9A4CE1A5A5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2023-09-22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52183EE6-945B-4E79-ABF4-2C17BF3A08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763CB3D-0647-4029-9CA9-1385320B1A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F08AAD5-ECE8-4F0F-8C4D-8A72E807E2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5272" y="2825750"/>
            <a:ext cx="3974400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66079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1878013" y="2271713"/>
            <a:ext cx="7469187" cy="3763962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 </a:t>
            </a:r>
            <a:br>
              <a:rPr lang="sv-SE" dirty="0"/>
            </a:br>
            <a:r>
              <a:rPr lang="sv-SE" dirty="0"/>
              <a:t>Bildproportioner 784px * 395px vid 72ppi.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491BE33-8CE1-48D7-84D5-C2D368957C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2023-09-22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D6D43A4-5C9F-40A3-BE15-180DC7BA7B8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FAE2253-B4EE-442B-94FF-CE1BF15369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1589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1878013" y="2271713"/>
            <a:ext cx="7469187" cy="3763962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784px * 395px vid 72ppi.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F42CA9-A248-4E47-8F2D-B72B7CA16C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78014" y="6035674"/>
            <a:ext cx="7469186" cy="340763"/>
          </a:xfrm>
        </p:spPr>
        <p:txBody>
          <a:bodyPr anchor="b"/>
          <a:lstStyle>
            <a:lvl1pPr marL="0" indent="0">
              <a:buNone/>
              <a:defRPr sz="1500"/>
            </a:lvl1pPr>
            <a:lvl2pPr marL="314325" indent="0">
              <a:buNone/>
              <a:defRPr sz="1500"/>
            </a:lvl2pPr>
            <a:lvl3pPr marL="590550" indent="0">
              <a:buNone/>
              <a:defRPr sz="1500"/>
            </a:lvl3pPr>
            <a:lvl4pPr marL="895350" indent="0">
              <a:buNone/>
              <a:defRPr sz="1500"/>
            </a:lvl4pPr>
            <a:lvl5pPr marL="1171575" indent="0">
              <a:buNone/>
              <a:defRPr sz="15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0C70B065-F0A6-4E4F-B3E2-1576C189F508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DD6FA40D-1A6B-47F3-AD8F-738E56F60A5B}" type="datetime1">
              <a:rPr lang="sv-SE" smtClean="0"/>
              <a:pPr/>
              <a:t>2023-09-22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1F696BB-671D-4C01-A4ED-C0F49226E9E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773986" y="5553075"/>
            <a:ext cx="1699670" cy="564321"/>
          </a:xfrm>
        </p:spPr>
        <p:txBody>
          <a:bodyPr anchor="b"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F76102CB-A850-4B25-9224-1BCEEAE659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5419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eller tabell ext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3EAC75F-FBB4-413E-A01F-6F9A0DC245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44766" y="2261665"/>
            <a:ext cx="7469186" cy="3763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3989E3DB-83E0-4515-8510-243A1E88E00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2023-09-22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A855963-D840-4C32-8AB9-867DCE0360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A453E32-1A78-49A1-9571-4F0077D4C1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3848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eller tabell extra rubrik och kä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3EAC75F-FBB4-413E-A01F-6F9A0DC245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44766" y="2404872"/>
            <a:ext cx="7469186" cy="36207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3989E3DB-83E0-4515-8510-243A1E88E00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DD6FA40D-1A6B-47F3-AD8F-738E56F60A5B}" type="datetime1">
              <a:rPr lang="sv-SE" smtClean="0"/>
              <a:pPr/>
              <a:t>2023-09-22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A855963-D840-4C32-8AB9-867DCE0360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73986" y="5553075"/>
            <a:ext cx="1699670" cy="56432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A453E32-1A78-49A1-9571-4F0077D4C1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C87DAA-BC48-4362-8F30-F223189C9B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44766" y="6035674"/>
            <a:ext cx="7469186" cy="340763"/>
          </a:xfrm>
        </p:spPr>
        <p:txBody>
          <a:bodyPr anchor="b"/>
          <a:lstStyle>
            <a:lvl1pPr marL="0" indent="0">
              <a:buNone/>
              <a:defRPr sz="1500"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Källa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0A2D51-0826-4AE1-8C91-9D544F457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4766" y="1792837"/>
            <a:ext cx="7381121" cy="34076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8464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5"/>
            <a:ext cx="4827497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4" y="2825750"/>
            <a:ext cx="4832350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7053263" y="0"/>
            <a:ext cx="5138737" cy="6858000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539px * 720px vid 72ppi.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68D4A83-B3A9-47F9-AEC8-0F26771B20E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2023-09-22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E2E8D8-208D-4501-A386-DA031D53F6A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117397"/>
            <a:ext cx="3014663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747845-D6D0-4EDC-ACA9-1F8597A93E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9319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7" y="1320075"/>
            <a:ext cx="4827496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3" y="2825750"/>
            <a:ext cx="4827495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7053264" y="0"/>
            <a:ext cx="5138738" cy="3391644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539px * 356px vid 72ppi.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bild 12">
            <a:extLst>
              <a:ext uri="{FF2B5EF4-FFF2-40B4-BE49-F238E27FC236}">
                <a16:creationId xmlns:a16="http://schemas.microsoft.com/office/drawing/2014/main" id="{4A40CD9A-E033-4BE9-86A7-2E87E746EE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7053264" y="3466356"/>
            <a:ext cx="5138738" cy="3391644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539px * 356px vid 72ppi.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3C45604-70F1-4192-8754-B85F344D557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2023-09-22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EAEC080-BBF3-4997-ABC5-7E13A491D6A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117397"/>
            <a:ext cx="3014663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12D284C-484E-4F86-9D30-9628043E7E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2898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1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5"/>
            <a:ext cx="4827497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4" y="2825750"/>
            <a:ext cx="4827498" cy="273208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5" hasCustomPrompt="1"/>
          </p:nvPr>
        </p:nvSpPr>
        <p:spPr>
          <a:xfrm>
            <a:off x="7818438" y="0"/>
            <a:ext cx="4373562" cy="6858000"/>
          </a:xfrm>
        </p:spPr>
        <p:txBody>
          <a:bodyPr tIns="32400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dirty="0"/>
              <a:t>Klicka på ikonerna tabell, diagram eller smart-art för att infoga dessa (obs använd inte bildikonerna i denna layoutsida).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04DB241-ED8F-4CAE-BE76-F6AEF56DB7F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2023-09-22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59699CE-BF37-477B-8A6D-B356D1C9BEA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117397"/>
            <a:ext cx="3779838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0C3CBC0-296D-4891-BAF0-3B5301CA19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4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58152AF-30D5-4C5F-9CB4-844D04B190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FF4F668-E35B-4A49-A79B-1D4C96C240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528F206D-448C-46B9-9690-F67D628D81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3681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2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5"/>
            <a:ext cx="4827497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4" y="2825750"/>
            <a:ext cx="4827498" cy="273208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5" hasCustomPrompt="1"/>
          </p:nvPr>
        </p:nvSpPr>
        <p:spPr>
          <a:xfrm>
            <a:off x="7818438" y="0"/>
            <a:ext cx="4373562" cy="3425825"/>
          </a:xfrm>
        </p:spPr>
        <p:txBody>
          <a:bodyPr tIns="32400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dirty="0"/>
              <a:t>Använd den här layoutsidan för objekt som diagram och tabeller (inte bilder).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sz="quarter" idx="16" hasCustomPrompt="1"/>
          </p:nvPr>
        </p:nvSpPr>
        <p:spPr>
          <a:xfrm>
            <a:off x="7818438" y="3429000"/>
            <a:ext cx="4373562" cy="3425825"/>
          </a:xfrm>
        </p:spPr>
        <p:txBody>
          <a:bodyPr tIns="32400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dirty="0"/>
              <a:t>Använd den här layoutsidan för objekt som diagram och tabeller (inte bilder).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04DB241-ED8F-4CAE-BE76-F6AEF56DB7F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2023-09-22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59699CE-BF37-477B-8A6D-B356D1C9BEA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117397"/>
            <a:ext cx="3779838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0C3CBC0-296D-4891-BAF0-3B5301CA19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5912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a bild, bildtext vit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BE631BD-1ABE-42B5-8533-131CF7886D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1999" cy="6858000"/>
          </a:xfrm>
          <a:custGeom>
            <a:avLst/>
            <a:gdLst>
              <a:gd name="connsiteX0" fmla="*/ 1180986 w 12191999"/>
              <a:gd name="connsiteY0" fmla="*/ 6085752 h 6858000"/>
              <a:gd name="connsiteX1" fmla="*/ 1192856 w 12191999"/>
              <a:gd name="connsiteY1" fmla="*/ 6085752 h 6858000"/>
              <a:gd name="connsiteX2" fmla="*/ 1216799 w 12191999"/>
              <a:gd name="connsiteY2" fmla="*/ 6109695 h 6858000"/>
              <a:gd name="connsiteX3" fmla="*/ 1216799 w 12191999"/>
              <a:gd name="connsiteY3" fmla="*/ 6270106 h 6858000"/>
              <a:gd name="connsiteX4" fmla="*/ 1192856 w 12191999"/>
              <a:gd name="connsiteY4" fmla="*/ 6294049 h 6858000"/>
              <a:gd name="connsiteX5" fmla="*/ 1180986 w 12191999"/>
              <a:gd name="connsiteY5" fmla="*/ 6294049 h 6858000"/>
              <a:gd name="connsiteX6" fmla="*/ 1178612 w 12191999"/>
              <a:gd name="connsiteY6" fmla="*/ 6291675 h 6858000"/>
              <a:gd name="connsiteX7" fmla="*/ 1178612 w 12191999"/>
              <a:gd name="connsiteY7" fmla="*/ 6088194 h 6858000"/>
              <a:gd name="connsiteX8" fmla="*/ 1180986 w 12191999"/>
              <a:gd name="connsiteY8" fmla="*/ 6085820 h 6858000"/>
              <a:gd name="connsiteX9" fmla="*/ 1180986 w 12191999"/>
              <a:gd name="connsiteY9" fmla="*/ 5862737 h 6858000"/>
              <a:gd name="connsiteX10" fmla="*/ 1190821 w 12191999"/>
              <a:gd name="connsiteY10" fmla="*/ 5862737 h 6858000"/>
              <a:gd name="connsiteX11" fmla="*/ 1214764 w 12191999"/>
              <a:gd name="connsiteY11" fmla="*/ 5886680 h 6858000"/>
              <a:gd name="connsiteX12" fmla="*/ 1214764 w 12191999"/>
              <a:gd name="connsiteY12" fmla="*/ 6009311 h 6858000"/>
              <a:gd name="connsiteX13" fmla="*/ 1190821 w 12191999"/>
              <a:gd name="connsiteY13" fmla="*/ 6033254 h 6858000"/>
              <a:gd name="connsiteX14" fmla="*/ 1180986 w 12191999"/>
              <a:gd name="connsiteY14" fmla="*/ 6033254 h 6858000"/>
              <a:gd name="connsiteX15" fmla="*/ 1178612 w 12191999"/>
              <a:gd name="connsiteY15" fmla="*/ 6030880 h 6858000"/>
              <a:gd name="connsiteX16" fmla="*/ 1178612 w 12191999"/>
              <a:gd name="connsiteY16" fmla="*/ 5865179 h 6858000"/>
              <a:gd name="connsiteX17" fmla="*/ 1180986 w 12191999"/>
              <a:gd name="connsiteY17" fmla="*/ 5862805 h 6858000"/>
              <a:gd name="connsiteX18" fmla="*/ 1110921 w 12191999"/>
              <a:gd name="connsiteY18" fmla="*/ 5810782 h 6858000"/>
              <a:gd name="connsiteX19" fmla="*/ 1108547 w 12191999"/>
              <a:gd name="connsiteY19" fmla="*/ 5813156 h 6858000"/>
              <a:gd name="connsiteX20" fmla="*/ 1108547 w 12191999"/>
              <a:gd name="connsiteY20" fmla="*/ 6341528 h 6858000"/>
              <a:gd name="connsiteX21" fmla="*/ 1110921 w 12191999"/>
              <a:gd name="connsiteY21" fmla="*/ 6343902 h 6858000"/>
              <a:gd name="connsiteX22" fmla="*/ 1219987 w 12191999"/>
              <a:gd name="connsiteY22" fmla="*/ 6343902 h 6858000"/>
              <a:gd name="connsiteX23" fmla="*/ 1285982 w 12191999"/>
              <a:gd name="connsiteY23" fmla="*/ 6277906 h 6858000"/>
              <a:gd name="connsiteX24" fmla="*/ 1285982 w 12191999"/>
              <a:gd name="connsiteY24" fmla="*/ 6117631 h 6858000"/>
              <a:gd name="connsiteX25" fmla="*/ 1240199 w 12191999"/>
              <a:gd name="connsiteY25" fmla="*/ 6054891 h 6858000"/>
              <a:gd name="connsiteX26" fmla="*/ 1240199 w 12191999"/>
              <a:gd name="connsiteY26" fmla="*/ 6053331 h 6858000"/>
              <a:gd name="connsiteX27" fmla="*/ 1285982 w 12191999"/>
              <a:gd name="connsiteY27" fmla="*/ 5990591 h 6858000"/>
              <a:gd name="connsiteX28" fmla="*/ 1285982 w 12191999"/>
              <a:gd name="connsiteY28" fmla="*/ 5885595 h 6858000"/>
              <a:gd name="connsiteX29" fmla="*/ 1211169 w 12191999"/>
              <a:gd name="connsiteY29" fmla="*/ 5810782 h 6858000"/>
              <a:gd name="connsiteX30" fmla="*/ 1110921 w 12191999"/>
              <a:gd name="connsiteY30" fmla="*/ 5810782 h 6858000"/>
              <a:gd name="connsiteX31" fmla="*/ 811127 w 12191999"/>
              <a:gd name="connsiteY31" fmla="*/ 5805356 h 6858000"/>
              <a:gd name="connsiteX32" fmla="*/ 721256 w 12191999"/>
              <a:gd name="connsiteY32" fmla="*/ 5874879 h 6858000"/>
              <a:gd name="connsiteX33" fmla="*/ 724851 w 12191999"/>
              <a:gd name="connsiteY33" fmla="*/ 5978857 h 6858000"/>
              <a:gd name="connsiteX34" fmla="*/ 789422 w 12191999"/>
              <a:gd name="connsiteY34" fmla="*/ 6094774 h 6858000"/>
              <a:gd name="connsiteX35" fmla="*/ 831000 w 12191999"/>
              <a:gd name="connsiteY35" fmla="*/ 6189257 h 6858000"/>
              <a:gd name="connsiteX36" fmla="*/ 831000 w 12191999"/>
              <a:gd name="connsiteY36" fmla="*/ 6281027 h 6858000"/>
              <a:gd name="connsiteX37" fmla="*/ 811127 w 12191999"/>
              <a:gd name="connsiteY37" fmla="*/ 6300900 h 6858000"/>
              <a:gd name="connsiteX38" fmla="*/ 791254 w 12191999"/>
              <a:gd name="connsiteY38" fmla="*/ 6281027 h 6858000"/>
              <a:gd name="connsiteX39" fmla="*/ 791254 w 12191999"/>
              <a:gd name="connsiteY39" fmla="*/ 6140421 h 6858000"/>
              <a:gd name="connsiteX40" fmla="*/ 788676 w 12191999"/>
              <a:gd name="connsiteY40" fmla="*/ 6138047 h 6858000"/>
              <a:gd name="connsiteX41" fmla="*/ 723562 w 12191999"/>
              <a:gd name="connsiteY41" fmla="*/ 6138047 h 6858000"/>
              <a:gd name="connsiteX42" fmla="*/ 721188 w 12191999"/>
              <a:gd name="connsiteY42" fmla="*/ 6140421 h 6858000"/>
              <a:gd name="connsiteX43" fmla="*/ 721188 w 12191999"/>
              <a:gd name="connsiteY43" fmla="*/ 6285232 h 6858000"/>
              <a:gd name="connsiteX44" fmla="*/ 811059 w 12191999"/>
              <a:gd name="connsiteY44" fmla="*/ 6354755 h 6858000"/>
              <a:gd name="connsiteX45" fmla="*/ 900930 w 12191999"/>
              <a:gd name="connsiteY45" fmla="*/ 6285232 h 6858000"/>
              <a:gd name="connsiteX46" fmla="*/ 900930 w 12191999"/>
              <a:gd name="connsiteY46" fmla="*/ 6189257 h 6858000"/>
              <a:gd name="connsiteX47" fmla="*/ 859352 w 12191999"/>
              <a:gd name="connsiteY47" fmla="*/ 6074426 h 6858000"/>
              <a:gd name="connsiteX48" fmla="*/ 794848 w 12191999"/>
              <a:gd name="connsiteY48" fmla="*/ 5958441 h 6858000"/>
              <a:gd name="connsiteX49" fmla="*/ 791254 w 12191999"/>
              <a:gd name="connsiteY49" fmla="*/ 5872098 h 6858000"/>
              <a:gd name="connsiteX50" fmla="*/ 811127 w 12191999"/>
              <a:gd name="connsiteY50" fmla="*/ 5852224 h 6858000"/>
              <a:gd name="connsiteX51" fmla="*/ 831000 w 12191999"/>
              <a:gd name="connsiteY51" fmla="*/ 5872098 h 6858000"/>
              <a:gd name="connsiteX52" fmla="*/ 831000 w 12191999"/>
              <a:gd name="connsiteY52" fmla="*/ 5997103 h 6858000"/>
              <a:gd name="connsiteX53" fmla="*/ 833374 w 12191999"/>
              <a:gd name="connsiteY53" fmla="*/ 5999477 h 6858000"/>
              <a:gd name="connsiteX54" fmla="*/ 898488 w 12191999"/>
              <a:gd name="connsiteY54" fmla="*/ 5999477 h 6858000"/>
              <a:gd name="connsiteX55" fmla="*/ 901066 w 12191999"/>
              <a:gd name="connsiteY55" fmla="*/ 5997103 h 6858000"/>
              <a:gd name="connsiteX56" fmla="*/ 901066 w 12191999"/>
              <a:gd name="connsiteY56" fmla="*/ 5874811 h 6858000"/>
              <a:gd name="connsiteX57" fmla="*/ 811127 w 12191999"/>
              <a:gd name="connsiteY57" fmla="*/ 5805356 h 6858000"/>
              <a:gd name="connsiteX58" fmla="*/ 1004773 w 12191999"/>
              <a:gd name="connsiteY58" fmla="*/ 5745465 h 6858000"/>
              <a:gd name="connsiteX59" fmla="*/ 914902 w 12191999"/>
              <a:gd name="connsiteY59" fmla="*/ 5814920 h 6858000"/>
              <a:gd name="connsiteX60" fmla="*/ 914902 w 12191999"/>
              <a:gd name="connsiteY60" fmla="*/ 6319756 h 6858000"/>
              <a:gd name="connsiteX61" fmla="*/ 1004773 w 12191999"/>
              <a:gd name="connsiteY61" fmla="*/ 6389278 h 6858000"/>
              <a:gd name="connsiteX62" fmla="*/ 1094643 w 12191999"/>
              <a:gd name="connsiteY62" fmla="*/ 6319756 h 6858000"/>
              <a:gd name="connsiteX63" fmla="*/ 1094643 w 12191999"/>
              <a:gd name="connsiteY63" fmla="*/ 6137980 h 6858000"/>
              <a:gd name="connsiteX64" fmla="*/ 1092269 w 12191999"/>
              <a:gd name="connsiteY64" fmla="*/ 6135606 h 6858000"/>
              <a:gd name="connsiteX65" fmla="*/ 1027155 w 12191999"/>
              <a:gd name="connsiteY65" fmla="*/ 6135606 h 6858000"/>
              <a:gd name="connsiteX66" fmla="*/ 1024781 w 12191999"/>
              <a:gd name="connsiteY66" fmla="*/ 6137980 h 6858000"/>
              <a:gd name="connsiteX67" fmla="*/ 1024781 w 12191999"/>
              <a:gd name="connsiteY67" fmla="*/ 6318264 h 6858000"/>
              <a:gd name="connsiteX68" fmla="*/ 1004773 w 12191999"/>
              <a:gd name="connsiteY68" fmla="*/ 6338137 h 6858000"/>
              <a:gd name="connsiteX69" fmla="*/ 984899 w 12191999"/>
              <a:gd name="connsiteY69" fmla="*/ 6318264 h 6858000"/>
              <a:gd name="connsiteX70" fmla="*/ 984899 w 12191999"/>
              <a:gd name="connsiteY70" fmla="*/ 5818040 h 6858000"/>
              <a:gd name="connsiteX71" fmla="*/ 1004773 w 12191999"/>
              <a:gd name="connsiteY71" fmla="*/ 5798166 h 6858000"/>
              <a:gd name="connsiteX72" fmla="*/ 1024781 w 12191999"/>
              <a:gd name="connsiteY72" fmla="*/ 5818040 h 6858000"/>
              <a:gd name="connsiteX73" fmla="*/ 1024781 w 12191999"/>
              <a:gd name="connsiteY73" fmla="*/ 5994593 h 6858000"/>
              <a:gd name="connsiteX74" fmla="*/ 1027155 w 12191999"/>
              <a:gd name="connsiteY74" fmla="*/ 5996967 h 6858000"/>
              <a:gd name="connsiteX75" fmla="*/ 1092269 w 12191999"/>
              <a:gd name="connsiteY75" fmla="*/ 5996967 h 6858000"/>
              <a:gd name="connsiteX76" fmla="*/ 1094643 w 12191999"/>
              <a:gd name="connsiteY76" fmla="*/ 5994593 h 6858000"/>
              <a:gd name="connsiteX77" fmla="*/ 1094643 w 12191999"/>
              <a:gd name="connsiteY77" fmla="*/ 5814988 h 6858000"/>
              <a:gd name="connsiteX78" fmla="*/ 1004773 w 12191999"/>
              <a:gd name="connsiteY78" fmla="*/ 5745465 h 6858000"/>
              <a:gd name="connsiteX79" fmla="*/ 0 w 12191999"/>
              <a:gd name="connsiteY79" fmla="*/ 0 h 6858000"/>
              <a:gd name="connsiteX80" fmla="*/ 12191999 w 12191999"/>
              <a:gd name="connsiteY80" fmla="*/ 0 h 6858000"/>
              <a:gd name="connsiteX81" fmla="*/ 12191999 w 12191999"/>
              <a:gd name="connsiteY81" fmla="*/ 6858000 h 6858000"/>
              <a:gd name="connsiteX82" fmla="*/ 0 w 12191999"/>
              <a:gd name="connsiteY8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1999" h="6858000">
                <a:moveTo>
                  <a:pt x="1180986" y="6085752"/>
                </a:moveTo>
                <a:lnTo>
                  <a:pt x="1192856" y="6085752"/>
                </a:lnTo>
                <a:cubicBezTo>
                  <a:pt x="1206082" y="6085752"/>
                  <a:pt x="1216799" y="6096469"/>
                  <a:pt x="1216799" y="6109695"/>
                </a:cubicBezTo>
                <a:cubicBezTo>
                  <a:pt x="1216799" y="6109695"/>
                  <a:pt x="1216799" y="6109695"/>
                  <a:pt x="1216799" y="6270106"/>
                </a:cubicBezTo>
                <a:cubicBezTo>
                  <a:pt x="1216799" y="6283332"/>
                  <a:pt x="1206082" y="6294049"/>
                  <a:pt x="1192856" y="6294049"/>
                </a:cubicBezTo>
                <a:cubicBezTo>
                  <a:pt x="1192856" y="6294049"/>
                  <a:pt x="1192856" y="6294049"/>
                  <a:pt x="1180986" y="6294049"/>
                </a:cubicBezTo>
                <a:cubicBezTo>
                  <a:pt x="1179630" y="6294049"/>
                  <a:pt x="1178612" y="6292896"/>
                  <a:pt x="1178612" y="6291675"/>
                </a:cubicBezTo>
                <a:cubicBezTo>
                  <a:pt x="1178612" y="6291675"/>
                  <a:pt x="1178612" y="6291675"/>
                  <a:pt x="1178612" y="6088194"/>
                </a:cubicBezTo>
                <a:cubicBezTo>
                  <a:pt x="1178612" y="6087041"/>
                  <a:pt x="1179630" y="6085820"/>
                  <a:pt x="1180986" y="6085820"/>
                </a:cubicBezTo>
                <a:close/>
                <a:moveTo>
                  <a:pt x="1180986" y="5862737"/>
                </a:moveTo>
                <a:lnTo>
                  <a:pt x="1190821" y="5862737"/>
                </a:lnTo>
                <a:cubicBezTo>
                  <a:pt x="1204047" y="5862737"/>
                  <a:pt x="1214764" y="5873454"/>
                  <a:pt x="1214764" y="5886680"/>
                </a:cubicBezTo>
                <a:cubicBezTo>
                  <a:pt x="1214764" y="5886680"/>
                  <a:pt x="1214764" y="5886680"/>
                  <a:pt x="1214764" y="6009311"/>
                </a:cubicBezTo>
                <a:cubicBezTo>
                  <a:pt x="1214764" y="6022538"/>
                  <a:pt x="1204047" y="6033254"/>
                  <a:pt x="1190821" y="6033254"/>
                </a:cubicBezTo>
                <a:cubicBezTo>
                  <a:pt x="1190821" y="6033254"/>
                  <a:pt x="1190821" y="6033254"/>
                  <a:pt x="1180986" y="6033254"/>
                </a:cubicBezTo>
                <a:cubicBezTo>
                  <a:pt x="1179630" y="6033254"/>
                  <a:pt x="1178612" y="6032237"/>
                  <a:pt x="1178612" y="6030880"/>
                </a:cubicBezTo>
                <a:cubicBezTo>
                  <a:pt x="1178612" y="6030880"/>
                  <a:pt x="1178612" y="6030880"/>
                  <a:pt x="1178612" y="5865179"/>
                </a:cubicBezTo>
                <a:cubicBezTo>
                  <a:pt x="1178612" y="5863823"/>
                  <a:pt x="1179630" y="5862805"/>
                  <a:pt x="1180986" y="5862805"/>
                </a:cubicBezTo>
                <a:close/>
                <a:moveTo>
                  <a:pt x="1110921" y="5810782"/>
                </a:moveTo>
                <a:cubicBezTo>
                  <a:pt x="1109768" y="5810782"/>
                  <a:pt x="1108547" y="5811799"/>
                  <a:pt x="1108547" y="5813156"/>
                </a:cubicBezTo>
                <a:cubicBezTo>
                  <a:pt x="1108547" y="5813156"/>
                  <a:pt x="1108547" y="5813156"/>
                  <a:pt x="1108547" y="6341528"/>
                </a:cubicBezTo>
                <a:cubicBezTo>
                  <a:pt x="1108547" y="6342681"/>
                  <a:pt x="1109700" y="6343902"/>
                  <a:pt x="1110921" y="6343902"/>
                </a:cubicBezTo>
                <a:cubicBezTo>
                  <a:pt x="1110921" y="6343902"/>
                  <a:pt x="1110921" y="6343902"/>
                  <a:pt x="1219987" y="6343902"/>
                </a:cubicBezTo>
                <a:cubicBezTo>
                  <a:pt x="1256478" y="6343902"/>
                  <a:pt x="1285982" y="6314397"/>
                  <a:pt x="1285982" y="6277906"/>
                </a:cubicBezTo>
                <a:cubicBezTo>
                  <a:pt x="1285982" y="6277906"/>
                  <a:pt x="1285982" y="6277906"/>
                  <a:pt x="1285982" y="6117631"/>
                </a:cubicBezTo>
                <a:cubicBezTo>
                  <a:pt x="1285982" y="6088330"/>
                  <a:pt x="1266855" y="6063369"/>
                  <a:pt x="1240199" y="6054891"/>
                </a:cubicBezTo>
                <a:cubicBezTo>
                  <a:pt x="1240199" y="6054891"/>
                  <a:pt x="1240199" y="6054891"/>
                  <a:pt x="1240199" y="6053331"/>
                </a:cubicBezTo>
                <a:cubicBezTo>
                  <a:pt x="1266787" y="6044853"/>
                  <a:pt x="1285982" y="6020096"/>
                  <a:pt x="1285982" y="5990591"/>
                </a:cubicBezTo>
                <a:cubicBezTo>
                  <a:pt x="1285982" y="5990591"/>
                  <a:pt x="1285982" y="5990591"/>
                  <a:pt x="1285982" y="5885595"/>
                </a:cubicBezTo>
                <a:cubicBezTo>
                  <a:pt x="1285982" y="5844221"/>
                  <a:pt x="1252544" y="5810782"/>
                  <a:pt x="1211169" y="5810782"/>
                </a:cubicBezTo>
                <a:cubicBezTo>
                  <a:pt x="1211169" y="5810782"/>
                  <a:pt x="1211169" y="5810782"/>
                  <a:pt x="1110921" y="5810782"/>
                </a:cubicBezTo>
                <a:close/>
                <a:moveTo>
                  <a:pt x="811127" y="5805356"/>
                </a:moveTo>
                <a:cubicBezTo>
                  <a:pt x="761477" y="5805356"/>
                  <a:pt x="721256" y="5836353"/>
                  <a:pt x="721256" y="5874879"/>
                </a:cubicBezTo>
                <a:cubicBezTo>
                  <a:pt x="716983" y="5904044"/>
                  <a:pt x="718543" y="5951862"/>
                  <a:pt x="724851" y="5978857"/>
                </a:cubicBezTo>
                <a:cubicBezTo>
                  <a:pt x="731769" y="6008159"/>
                  <a:pt x="771448" y="6067304"/>
                  <a:pt x="789422" y="6094774"/>
                </a:cubicBezTo>
                <a:cubicBezTo>
                  <a:pt x="807396" y="6122244"/>
                  <a:pt x="831339" y="6151070"/>
                  <a:pt x="831000" y="6189257"/>
                </a:cubicBezTo>
                <a:cubicBezTo>
                  <a:pt x="831000" y="6281027"/>
                  <a:pt x="831000" y="6281027"/>
                  <a:pt x="831000" y="6281027"/>
                </a:cubicBezTo>
                <a:cubicBezTo>
                  <a:pt x="831000" y="6292083"/>
                  <a:pt x="821979" y="6300900"/>
                  <a:pt x="811127" y="6300900"/>
                </a:cubicBezTo>
                <a:cubicBezTo>
                  <a:pt x="800071" y="6300900"/>
                  <a:pt x="791254" y="6292083"/>
                  <a:pt x="791254" y="6281027"/>
                </a:cubicBezTo>
                <a:cubicBezTo>
                  <a:pt x="791254" y="6140421"/>
                  <a:pt x="791254" y="6140421"/>
                  <a:pt x="791254" y="6140421"/>
                </a:cubicBezTo>
                <a:cubicBezTo>
                  <a:pt x="791254" y="6139200"/>
                  <a:pt x="790033" y="6138047"/>
                  <a:pt x="788676" y="6138047"/>
                </a:cubicBezTo>
                <a:cubicBezTo>
                  <a:pt x="723562" y="6138047"/>
                  <a:pt x="723562" y="6138047"/>
                  <a:pt x="723562" y="6138047"/>
                </a:cubicBezTo>
                <a:cubicBezTo>
                  <a:pt x="722206" y="6138047"/>
                  <a:pt x="721188" y="6139268"/>
                  <a:pt x="721188" y="6140421"/>
                </a:cubicBezTo>
                <a:cubicBezTo>
                  <a:pt x="721188" y="6285232"/>
                  <a:pt x="721188" y="6285232"/>
                  <a:pt x="721188" y="6285232"/>
                </a:cubicBezTo>
                <a:cubicBezTo>
                  <a:pt x="721188" y="6323554"/>
                  <a:pt x="761410" y="6354755"/>
                  <a:pt x="811059" y="6354755"/>
                </a:cubicBezTo>
                <a:cubicBezTo>
                  <a:pt x="860573" y="6354755"/>
                  <a:pt x="900930" y="6323554"/>
                  <a:pt x="900930" y="6285232"/>
                </a:cubicBezTo>
                <a:cubicBezTo>
                  <a:pt x="900930" y="6189257"/>
                  <a:pt x="900930" y="6189257"/>
                  <a:pt x="900930" y="6189257"/>
                </a:cubicBezTo>
                <a:cubicBezTo>
                  <a:pt x="900591" y="6123600"/>
                  <a:pt x="882617" y="6113969"/>
                  <a:pt x="859352" y="6074426"/>
                </a:cubicBezTo>
                <a:cubicBezTo>
                  <a:pt x="842667" y="6046142"/>
                  <a:pt x="801631" y="5987811"/>
                  <a:pt x="794848" y="5958441"/>
                </a:cubicBezTo>
                <a:cubicBezTo>
                  <a:pt x="788540" y="5931446"/>
                  <a:pt x="788744" y="5900449"/>
                  <a:pt x="791254" y="5872098"/>
                </a:cubicBezTo>
                <a:cubicBezTo>
                  <a:pt x="791254" y="5861245"/>
                  <a:pt x="800071" y="5852224"/>
                  <a:pt x="811127" y="5852224"/>
                </a:cubicBezTo>
                <a:cubicBezTo>
                  <a:pt x="821979" y="5852224"/>
                  <a:pt x="831000" y="5861245"/>
                  <a:pt x="831000" y="5872098"/>
                </a:cubicBezTo>
                <a:cubicBezTo>
                  <a:pt x="831000" y="5997103"/>
                  <a:pt x="831000" y="5997103"/>
                  <a:pt x="831000" y="5997103"/>
                </a:cubicBezTo>
                <a:cubicBezTo>
                  <a:pt x="831000" y="5998459"/>
                  <a:pt x="832018" y="5999477"/>
                  <a:pt x="833374" y="5999477"/>
                </a:cubicBezTo>
                <a:cubicBezTo>
                  <a:pt x="898488" y="5999477"/>
                  <a:pt x="898488" y="5999477"/>
                  <a:pt x="898488" y="5999477"/>
                </a:cubicBezTo>
                <a:cubicBezTo>
                  <a:pt x="899845" y="5999477"/>
                  <a:pt x="901066" y="5998459"/>
                  <a:pt x="901066" y="5997103"/>
                </a:cubicBezTo>
                <a:cubicBezTo>
                  <a:pt x="901066" y="5874811"/>
                  <a:pt x="901066" y="5874811"/>
                  <a:pt x="901066" y="5874811"/>
                </a:cubicBezTo>
                <a:cubicBezTo>
                  <a:pt x="900998" y="5836353"/>
                  <a:pt x="860641" y="5805356"/>
                  <a:pt x="811127" y="5805356"/>
                </a:cubicBezTo>
                <a:close/>
                <a:moveTo>
                  <a:pt x="1004773" y="5745465"/>
                </a:moveTo>
                <a:cubicBezTo>
                  <a:pt x="955259" y="5745465"/>
                  <a:pt x="914902" y="5776665"/>
                  <a:pt x="914902" y="5814920"/>
                </a:cubicBezTo>
                <a:cubicBezTo>
                  <a:pt x="914902" y="5814920"/>
                  <a:pt x="914902" y="5814920"/>
                  <a:pt x="914902" y="6319756"/>
                </a:cubicBezTo>
                <a:cubicBezTo>
                  <a:pt x="914902" y="6358214"/>
                  <a:pt x="955259" y="6389278"/>
                  <a:pt x="1004773" y="6389278"/>
                </a:cubicBezTo>
                <a:cubicBezTo>
                  <a:pt x="1054490" y="6389278"/>
                  <a:pt x="1094643" y="6358281"/>
                  <a:pt x="1094643" y="6319756"/>
                </a:cubicBezTo>
                <a:cubicBezTo>
                  <a:pt x="1094643" y="6319756"/>
                  <a:pt x="1094643" y="6319756"/>
                  <a:pt x="1094643" y="6137980"/>
                </a:cubicBezTo>
                <a:cubicBezTo>
                  <a:pt x="1094643" y="6136623"/>
                  <a:pt x="1093626" y="6135606"/>
                  <a:pt x="1092269" y="6135606"/>
                </a:cubicBezTo>
                <a:cubicBezTo>
                  <a:pt x="1092269" y="6135606"/>
                  <a:pt x="1092269" y="6135606"/>
                  <a:pt x="1027155" y="6135606"/>
                </a:cubicBezTo>
                <a:cubicBezTo>
                  <a:pt x="1025799" y="6135606"/>
                  <a:pt x="1024781" y="6136623"/>
                  <a:pt x="1024781" y="6137980"/>
                </a:cubicBezTo>
                <a:cubicBezTo>
                  <a:pt x="1024781" y="6137980"/>
                  <a:pt x="1024781" y="6137980"/>
                  <a:pt x="1024781" y="6318264"/>
                </a:cubicBezTo>
                <a:cubicBezTo>
                  <a:pt x="1024781" y="6329319"/>
                  <a:pt x="1015828" y="6338137"/>
                  <a:pt x="1004773" y="6338137"/>
                </a:cubicBezTo>
                <a:cubicBezTo>
                  <a:pt x="993920" y="6338137"/>
                  <a:pt x="984899" y="6329319"/>
                  <a:pt x="984899" y="6318264"/>
                </a:cubicBezTo>
                <a:cubicBezTo>
                  <a:pt x="984899" y="6318264"/>
                  <a:pt x="984899" y="6318264"/>
                  <a:pt x="984899" y="5818040"/>
                </a:cubicBezTo>
                <a:cubicBezTo>
                  <a:pt x="984899" y="5806984"/>
                  <a:pt x="993920" y="5798166"/>
                  <a:pt x="1004773" y="5798166"/>
                </a:cubicBezTo>
                <a:cubicBezTo>
                  <a:pt x="1015761" y="5798166"/>
                  <a:pt x="1024781" y="5806984"/>
                  <a:pt x="1024781" y="5818040"/>
                </a:cubicBezTo>
                <a:lnTo>
                  <a:pt x="1024781" y="5994593"/>
                </a:lnTo>
                <a:cubicBezTo>
                  <a:pt x="1024781" y="5995950"/>
                  <a:pt x="1025799" y="5996967"/>
                  <a:pt x="1027155" y="5996967"/>
                </a:cubicBezTo>
                <a:cubicBezTo>
                  <a:pt x="1027155" y="5996967"/>
                  <a:pt x="1027155" y="5996967"/>
                  <a:pt x="1092269" y="5996967"/>
                </a:cubicBezTo>
                <a:cubicBezTo>
                  <a:pt x="1093626" y="5996967"/>
                  <a:pt x="1094643" y="5995950"/>
                  <a:pt x="1094643" y="5994593"/>
                </a:cubicBezTo>
                <a:cubicBezTo>
                  <a:pt x="1094643" y="5994593"/>
                  <a:pt x="1094643" y="5994593"/>
                  <a:pt x="1094643" y="5814988"/>
                </a:cubicBezTo>
                <a:cubicBezTo>
                  <a:pt x="1094643" y="5776665"/>
                  <a:pt x="1054490" y="5745465"/>
                  <a:pt x="1004773" y="574546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1294px * 729px vid 72ppi.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0597D0-9092-4B27-9501-811050E0D7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4" y="5798128"/>
            <a:ext cx="7469186" cy="57831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14325" indent="0">
              <a:buNone/>
              <a:defRPr sz="1500"/>
            </a:lvl2pPr>
            <a:lvl3pPr marL="590550" indent="0">
              <a:buNone/>
              <a:defRPr sz="1500"/>
            </a:lvl3pPr>
            <a:lvl4pPr marL="895350" indent="0">
              <a:buNone/>
              <a:defRPr sz="1500"/>
            </a:lvl4pPr>
            <a:lvl5pPr marL="1171575" indent="0">
              <a:buNone/>
              <a:defRPr sz="15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18157B3-B3D7-4E8E-A87F-1B5E562922A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65482580-9759-4449-BE0E-7090FCBA2BE4}" type="datetime1">
              <a:rPr lang="sv-SE" smtClean="0"/>
              <a:t>2023-09-22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854471B-20FD-4F9D-9D6F-38E431E99E1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773986" y="5553075"/>
            <a:ext cx="1699670" cy="564321"/>
          </a:xfrm>
        </p:spPr>
        <p:txBody>
          <a:bodyPr lIns="0" tIns="0" rIns="0" bIns="0" anchor="b"/>
          <a:lstStyle/>
          <a:p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3046F0B-0298-4EC3-984D-C8CED4F1EF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0961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a bild, bildtext svart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BE631BD-1ABE-42B5-8533-131CF7886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12191999" cy="6858000"/>
          </a:xfrm>
          <a:custGeom>
            <a:avLst/>
            <a:gdLst>
              <a:gd name="connsiteX0" fmla="*/ 1180986 w 12191999"/>
              <a:gd name="connsiteY0" fmla="*/ 6085752 h 6858000"/>
              <a:gd name="connsiteX1" fmla="*/ 1192856 w 12191999"/>
              <a:gd name="connsiteY1" fmla="*/ 6085752 h 6858000"/>
              <a:gd name="connsiteX2" fmla="*/ 1216799 w 12191999"/>
              <a:gd name="connsiteY2" fmla="*/ 6109695 h 6858000"/>
              <a:gd name="connsiteX3" fmla="*/ 1216799 w 12191999"/>
              <a:gd name="connsiteY3" fmla="*/ 6270106 h 6858000"/>
              <a:gd name="connsiteX4" fmla="*/ 1192856 w 12191999"/>
              <a:gd name="connsiteY4" fmla="*/ 6294049 h 6858000"/>
              <a:gd name="connsiteX5" fmla="*/ 1180986 w 12191999"/>
              <a:gd name="connsiteY5" fmla="*/ 6294049 h 6858000"/>
              <a:gd name="connsiteX6" fmla="*/ 1178612 w 12191999"/>
              <a:gd name="connsiteY6" fmla="*/ 6291675 h 6858000"/>
              <a:gd name="connsiteX7" fmla="*/ 1178612 w 12191999"/>
              <a:gd name="connsiteY7" fmla="*/ 6088194 h 6858000"/>
              <a:gd name="connsiteX8" fmla="*/ 1180986 w 12191999"/>
              <a:gd name="connsiteY8" fmla="*/ 6085820 h 6858000"/>
              <a:gd name="connsiteX9" fmla="*/ 1180986 w 12191999"/>
              <a:gd name="connsiteY9" fmla="*/ 5862737 h 6858000"/>
              <a:gd name="connsiteX10" fmla="*/ 1190821 w 12191999"/>
              <a:gd name="connsiteY10" fmla="*/ 5862737 h 6858000"/>
              <a:gd name="connsiteX11" fmla="*/ 1214764 w 12191999"/>
              <a:gd name="connsiteY11" fmla="*/ 5886680 h 6858000"/>
              <a:gd name="connsiteX12" fmla="*/ 1214764 w 12191999"/>
              <a:gd name="connsiteY12" fmla="*/ 6009311 h 6858000"/>
              <a:gd name="connsiteX13" fmla="*/ 1190821 w 12191999"/>
              <a:gd name="connsiteY13" fmla="*/ 6033254 h 6858000"/>
              <a:gd name="connsiteX14" fmla="*/ 1180986 w 12191999"/>
              <a:gd name="connsiteY14" fmla="*/ 6033254 h 6858000"/>
              <a:gd name="connsiteX15" fmla="*/ 1178612 w 12191999"/>
              <a:gd name="connsiteY15" fmla="*/ 6030880 h 6858000"/>
              <a:gd name="connsiteX16" fmla="*/ 1178612 w 12191999"/>
              <a:gd name="connsiteY16" fmla="*/ 5865179 h 6858000"/>
              <a:gd name="connsiteX17" fmla="*/ 1180986 w 12191999"/>
              <a:gd name="connsiteY17" fmla="*/ 5862805 h 6858000"/>
              <a:gd name="connsiteX18" fmla="*/ 1110921 w 12191999"/>
              <a:gd name="connsiteY18" fmla="*/ 5810782 h 6858000"/>
              <a:gd name="connsiteX19" fmla="*/ 1108547 w 12191999"/>
              <a:gd name="connsiteY19" fmla="*/ 5813156 h 6858000"/>
              <a:gd name="connsiteX20" fmla="*/ 1108547 w 12191999"/>
              <a:gd name="connsiteY20" fmla="*/ 6341528 h 6858000"/>
              <a:gd name="connsiteX21" fmla="*/ 1110921 w 12191999"/>
              <a:gd name="connsiteY21" fmla="*/ 6343902 h 6858000"/>
              <a:gd name="connsiteX22" fmla="*/ 1219987 w 12191999"/>
              <a:gd name="connsiteY22" fmla="*/ 6343902 h 6858000"/>
              <a:gd name="connsiteX23" fmla="*/ 1285982 w 12191999"/>
              <a:gd name="connsiteY23" fmla="*/ 6277906 h 6858000"/>
              <a:gd name="connsiteX24" fmla="*/ 1285982 w 12191999"/>
              <a:gd name="connsiteY24" fmla="*/ 6117631 h 6858000"/>
              <a:gd name="connsiteX25" fmla="*/ 1240199 w 12191999"/>
              <a:gd name="connsiteY25" fmla="*/ 6054891 h 6858000"/>
              <a:gd name="connsiteX26" fmla="*/ 1240199 w 12191999"/>
              <a:gd name="connsiteY26" fmla="*/ 6053331 h 6858000"/>
              <a:gd name="connsiteX27" fmla="*/ 1285982 w 12191999"/>
              <a:gd name="connsiteY27" fmla="*/ 5990591 h 6858000"/>
              <a:gd name="connsiteX28" fmla="*/ 1285982 w 12191999"/>
              <a:gd name="connsiteY28" fmla="*/ 5885595 h 6858000"/>
              <a:gd name="connsiteX29" fmla="*/ 1211169 w 12191999"/>
              <a:gd name="connsiteY29" fmla="*/ 5810782 h 6858000"/>
              <a:gd name="connsiteX30" fmla="*/ 1110921 w 12191999"/>
              <a:gd name="connsiteY30" fmla="*/ 5810782 h 6858000"/>
              <a:gd name="connsiteX31" fmla="*/ 811127 w 12191999"/>
              <a:gd name="connsiteY31" fmla="*/ 5805356 h 6858000"/>
              <a:gd name="connsiteX32" fmla="*/ 721256 w 12191999"/>
              <a:gd name="connsiteY32" fmla="*/ 5874879 h 6858000"/>
              <a:gd name="connsiteX33" fmla="*/ 724851 w 12191999"/>
              <a:gd name="connsiteY33" fmla="*/ 5978857 h 6858000"/>
              <a:gd name="connsiteX34" fmla="*/ 789422 w 12191999"/>
              <a:gd name="connsiteY34" fmla="*/ 6094774 h 6858000"/>
              <a:gd name="connsiteX35" fmla="*/ 831000 w 12191999"/>
              <a:gd name="connsiteY35" fmla="*/ 6189257 h 6858000"/>
              <a:gd name="connsiteX36" fmla="*/ 831000 w 12191999"/>
              <a:gd name="connsiteY36" fmla="*/ 6281027 h 6858000"/>
              <a:gd name="connsiteX37" fmla="*/ 811127 w 12191999"/>
              <a:gd name="connsiteY37" fmla="*/ 6300900 h 6858000"/>
              <a:gd name="connsiteX38" fmla="*/ 791254 w 12191999"/>
              <a:gd name="connsiteY38" fmla="*/ 6281027 h 6858000"/>
              <a:gd name="connsiteX39" fmla="*/ 791254 w 12191999"/>
              <a:gd name="connsiteY39" fmla="*/ 6140421 h 6858000"/>
              <a:gd name="connsiteX40" fmla="*/ 788676 w 12191999"/>
              <a:gd name="connsiteY40" fmla="*/ 6138047 h 6858000"/>
              <a:gd name="connsiteX41" fmla="*/ 723562 w 12191999"/>
              <a:gd name="connsiteY41" fmla="*/ 6138047 h 6858000"/>
              <a:gd name="connsiteX42" fmla="*/ 721188 w 12191999"/>
              <a:gd name="connsiteY42" fmla="*/ 6140421 h 6858000"/>
              <a:gd name="connsiteX43" fmla="*/ 721188 w 12191999"/>
              <a:gd name="connsiteY43" fmla="*/ 6285232 h 6858000"/>
              <a:gd name="connsiteX44" fmla="*/ 811059 w 12191999"/>
              <a:gd name="connsiteY44" fmla="*/ 6354755 h 6858000"/>
              <a:gd name="connsiteX45" fmla="*/ 900930 w 12191999"/>
              <a:gd name="connsiteY45" fmla="*/ 6285232 h 6858000"/>
              <a:gd name="connsiteX46" fmla="*/ 900930 w 12191999"/>
              <a:gd name="connsiteY46" fmla="*/ 6189257 h 6858000"/>
              <a:gd name="connsiteX47" fmla="*/ 859352 w 12191999"/>
              <a:gd name="connsiteY47" fmla="*/ 6074426 h 6858000"/>
              <a:gd name="connsiteX48" fmla="*/ 794848 w 12191999"/>
              <a:gd name="connsiteY48" fmla="*/ 5958441 h 6858000"/>
              <a:gd name="connsiteX49" fmla="*/ 791254 w 12191999"/>
              <a:gd name="connsiteY49" fmla="*/ 5872098 h 6858000"/>
              <a:gd name="connsiteX50" fmla="*/ 811127 w 12191999"/>
              <a:gd name="connsiteY50" fmla="*/ 5852224 h 6858000"/>
              <a:gd name="connsiteX51" fmla="*/ 831000 w 12191999"/>
              <a:gd name="connsiteY51" fmla="*/ 5872098 h 6858000"/>
              <a:gd name="connsiteX52" fmla="*/ 831000 w 12191999"/>
              <a:gd name="connsiteY52" fmla="*/ 5997103 h 6858000"/>
              <a:gd name="connsiteX53" fmla="*/ 833374 w 12191999"/>
              <a:gd name="connsiteY53" fmla="*/ 5999477 h 6858000"/>
              <a:gd name="connsiteX54" fmla="*/ 898488 w 12191999"/>
              <a:gd name="connsiteY54" fmla="*/ 5999477 h 6858000"/>
              <a:gd name="connsiteX55" fmla="*/ 901066 w 12191999"/>
              <a:gd name="connsiteY55" fmla="*/ 5997103 h 6858000"/>
              <a:gd name="connsiteX56" fmla="*/ 901066 w 12191999"/>
              <a:gd name="connsiteY56" fmla="*/ 5874811 h 6858000"/>
              <a:gd name="connsiteX57" fmla="*/ 811127 w 12191999"/>
              <a:gd name="connsiteY57" fmla="*/ 5805356 h 6858000"/>
              <a:gd name="connsiteX58" fmla="*/ 1004773 w 12191999"/>
              <a:gd name="connsiteY58" fmla="*/ 5745465 h 6858000"/>
              <a:gd name="connsiteX59" fmla="*/ 914902 w 12191999"/>
              <a:gd name="connsiteY59" fmla="*/ 5814920 h 6858000"/>
              <a:gd name="connsiteX60" fmla="*/ 914902 w 12191999"/>
              <a:gd name="connsiteY60" fmla="*/ 6319756 h 6858000"/>
              <a:gd name="connsiteX61" fmla="*/ 1004773 w 12191999"/>
              <a:gd name="connsiteY61" fmla="*/ 6389278 h 6858000"/>
              <a:gd name="connsiteX62" fmla="*/ 1094643 w 12191999"/>
              <a:gd name="connsiteY62" fmla="*/ 6319756 h 6858000"/>
              <a:gd name="connsiteX63" fmla="*/ 1094643 w 12191999"/>
              <a:gd name="connsiteY63" fmla="*/ 6137980 h 6858000"/>
              <a:gd name="connsiteX64" fmla="*/ 1092269 w 12191999"/>
              <a:gd name="connsiteY64" fmla="*/ 6135606 h 6858000"/>
              <a:gd name="connsiteX65" fmla="*/ 1027155 w 12191999"/>
              <a:gd name="connsiteY65" fmla="*/ 6135606 h 6858000"/>
              <a:gd name="connsiteX66" fmla="*/ 1024781 w 12191999"/>
              <a:gd name="connsiteY66" fmla="*/ 6137980 h 6858000"/>
              <a:gd name="connsiteX67" fmla="*/ 1024781 w 12191999"/>
              <a:gd name="connsiteY67" fmla="*/ 6318264 h 6858000"/>
              <a:gd name="connsiteX68" fmla="*/ 1004773 w 12191999"/>
              <a:gd name="connsiteY68" fmla="*/ 6338137 h 6858000"/>
              <a:gd name="connsiteX69" fmla="*/ 984899 w 12191999"/>
              <a:gd name="connsiteY69" fmla="*/ 6318264 h 6858000"/>
              <a:gd name="connsiteX70" fmla="*/ 984899 w 12191999"/>
              <a:gd name="connsiteY70" fmla="*/ 5818040 h 6858000"/>
              <a:gd name="connsiteX71" fmla="*/ 1004773 w 12191999"/>
              <a:gd name="connsiteY71" fmla="*/ 5798166 h 6858000"/>
              <a:gd name="connsiteX72" fmla="*/ 1024781 w 12191999"/>
              <a:gd name="connsiteY72" fmla="*/ 5818040 h 6858000"/>
              <a:gd name="connsiteX73" fmla="*/ 1024781 w 12191999"/>
              <a:gd name="connsiteY73" fmla="*/ 5994593 h 6858000"/>
              <a:gd name="connsiteX74" fmla="*/ 1027155 w 12191999"/>
              <a:gd name="connsiteY74" fmla="*/ 5996967 h 6858000"/>
              <a:gd name="connsiteX75" fmla="*/ 1092269 w 12191999"/>
              <a:gd name="connsiteY75" fmla="*/ 5996967 h 6858000"/>
              <a:gd name="connsiteX76" fmla="*/ 1094643 w 12191999"/>
              <a:gd name="connsiteY76" fmla="*/ 5994593 h 6858000"/>
              <a:gd name="connsiteX77" fmla="*/ 1094643 w 12191999"/>
              <a:gd name="connsiteY77" fmla="*/ 5814988 h 6858000"/>
              <a:gd name="connsiteX78" fmla="*/ 1004773 w 12191999"/>
              <a:gd name="connsiteY78" fmla="*/ 5745465 h 6858000"/>
              <a:gd name="connsiteX79" fmla="*/ 0 w 12191999"/>
              <a:gd name="connsiteY79" fmla="*/ 0 h 6858000"/>
              <a:gd name="connsiteX80" fmla="*/ 12191999 w 12191999"/>
              <a:gd name="connsiteY80" fmla="*/ 0 h 6858000"/>
              <a:gd name="connsiteX81" fmla="*/ 12191999 w 12191999"/>
              <a:gd name="connsiteY81" fmla="*/ 6858000 h 6858000"/>
              <a:gd name="connsiteX82" fmla="*/ 0 w 12191999"/>
              <a:gd name="connsiteY8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1999" h="6858000">
                <a:moveTo>
                  <a:pt x="1180986" y="6085752"/>
                </a:moveTo>
                <a:lnTo>
                  <a:pt x="1192856" y="6085752"/>
                </a:lnTo>
                <a:cubicBezTo>
                  <a:pt x="1206082" y="6085752"/>
                  <a:pt x="1216799" y="6096469"/>
                  <a:pt x="1216799" y="6109695"/>
                </a:cubicBezTo>
                <a:cubicBezTo>
                  <a:pt x="1216799" y="6109695"/>
                  <a:pt x="1216799" y="6109695"/>
                  <a:pt x="1216799" y="6270106"/>
                </a:cubicBezTo>
                <a:cubicBezTo>
                  <a:pt x="1216799" y="6283332"/>
                  <a:pt x="1206082" y="6294049"/>
                  <a:pt x="1192856" y="6294049"/>
                </a:cubicBezTo>
                <a:cubicBezTo>
                  <a:pt x="1192856" y="6294049"/>
                  <a:pt x="1192856" y="6294049"/>
                  <a:pt x="1180986" y="6294049"/>
                </a:cubicBezTo>
                <a:cubicBezTo>
                  <a:pt x="1179630" y="6294049"/>
                  <a:pt x="1178612" y="6292896"/>
                  <a:pt x="1178612" y="6291675"/>
                </a:cubicBezTo>
                <a:cubicBezTo>
                  <a:pt x="1178612" y="6291675"/>
                  <a:pt x="1178612" y="6291675"/>
                  <a:pt x="1178612" y="6088194"/>
                </a:cubicBezTo>
                <a:cubicBezTo>
                  <a:pt x="1178612" y="6087041"/>
                  <a:pt x="1179630" y="6085820"/>
                  <a:pt x="1180986" y="6085820"/>
                </a:cubicBezTo>
                <a:close/>
                <a:moveTo>
                  <a:pt x="1180986" y="5862737"/>
                </a:moveTo>
                <a:lnTo>
                  <a:pt x="1190821" y="5862737"/>
                </a:lnTo>
                <a:cubicBezTo>
                  <a:pt x="1204047" y="5862737"/>
                  <a:pt x="1214764" y="5873454"/>
                  <a:pt x="1214764" y="5886680"/>
                </a:cubicBezTo>
                <a:cubicBezTo>
                  <a:pt x="1214764" y="5886680"/>
                  <a:pt x="1214764" y="5886680"/>
                  <a:pt x="1214764" y="6009311"/>
                </a:cubicBezTo>
                <a:cubicBezTo>
                  <a:pt x="1214764" y="6022538"/>
                  <a:pt x="1204047" y="6033254"/>
                  <a:pt x="1190821" y="6033254"/>
                </a:cubicBezTo>
                <a:cubicBezTo>
                  <a:pt x="1190821" y="6033254"/>
                  <a:pt x="1190821" y="6033254"/>
                  <a:pt x="1180986" y="6033254"/>
                </a:cubicBezTo>
                <a:cubicBezTo>
                  <a:pt x="1179630" y="6033254"/>
                  <a:pt x="1178612" y="6032237"/>
                  <a:pt x="1178612" y="6030880"/>
                </a:cubicBezTo>
                <a:cubicBezTo>
                  <a:pt x="1178612" y="6030880"/>
                  <a:pt x="1178612" y="6030880"/>
                  <a:pt x="1178612" y="5865179"/>
                </a:cubicBezTo>
                <a:cubicBezTo>
                  <a:pt x="1178612" y="5863823"/>
                  <a:pt x="1179630" y="5862805"/>
                  <a:pt x="1180986" y="5862805"/>
                </a:cubicBezTo>
                <a:close/>
                <a:moveTo>
                  <a:pt x="1110921" y="5810782"/>
                </a:moveTo>
                <a:cubicBezTo>
                  <a:pt x="1109768" y="5810782"/>
                  <a:pt x="1108547" y="5811799"/>
                  <a:pt x="1108547" y="5813156"/>
                </a:cubicBezTo>
                <a:cubicBezTo>
                  <a:pt x="1108547" y="5813156"/>
                  <a:pt x="1108547" y="5813156"/>
                  <a:pt x="1108547" y="6341528"/>
                </a:cubicBezTo>
                <a:cubicBezTo>
                  <a:pt x="1108547" y="6342681"/>
                  <a:pt x="1109700" y="6343902"/>
                  <a:pt x="1110921" y="6343902"/>
                </a:cubicBezTo>
                <a:cubicBezTo>
                  <a:pt x="1110921" y="6343902"/>
                  <a:pt x="1110921" y="6343902"/>
                  <a:pt x="1219987" y="6343902"/>
                </a:cubicBezTo>
                <a:cubicBezTo>
                  <a:pt x="1256478" y="6343902"/>
                  <a:pt x="1285982" y="6314397"/>
                  <a:pt x="1285982" y="6277906"/>
                </a:cubicBezTo>
                <a:cubicBezTo>
                  <a:pt x="1285982" y="6277906"/>
                  <a:pt x="1285982" y="6277906"/>
                  <a:pt x="1285982" y="6117631"/>
                </a:cubicBezTo>
                <a:cubicBezTo>
                  <a:pt x="1285982" y="6088330"/>
                  <a:pt x="1266855" y="6063369"/>
                  <a:pt x="1240199" y="6054891"/>
                </a:cubicBezTo>
                <a:cubicBezTo>
                  <a:pt x="1240199" y="6054891"/>
                  <a:pt x="1240199" y="6054891"/>
                  <a:pt x="1240199" y="6053331"/>
                </a:cubicBezTo>
                <a:cubicBezTo>
                  <a:pt x="1266787" y="6044853"/>
                  <a:pt x="1285982" y="6020096"/>
                  <a:pt x="1285982" y="5990591"/>
                </a:cubicBezTo>
                <a:cubicBezTo>
                  <a:pt x="1285982" y="5990591"/>
                  <a:pt x="1285982" y="5990591"/>
                  <a:pt x="1285982" y="5885595"/>
                </a:cubicBezTo>
                <a:cubicBezTo>
                  <a:pt x="1285982" y="5844221"/>
                  <a:pt x="1252544" y="5810782"/>
                  <a:pt x="1211169" y="5810782"/>
                </a:cubicBezTo>
                <a:cubicBezTo>
                  <a:pt x="1211169" y="5810782"/>
                  <a:pt x="1211169" y="5810782"/>
                  <a:pt x="1110921" y="5810782"/>
                </a:cubicBezTo>
                <a:close/>
                <a:moveTo>
                  <a:pt x="811127" y="5805356"/>
                </a:moveTo>
                <a:cubicBezTo>
                  <a:pt x="761477" y="5805356"/>
                  <a:pt x="721256" y="5836353"/>
                  <a:pt x="721256" y="5874879"/>
                </a:cubicBezTo>
                <a:cubicBezTo>
                  <a:pt x="716983" y="5904044"/>
                  <a:pt x="718543" y="5951862"/>
                  <a:pt x="724851" y="5978857"/>
                </a:cubicBezTo>
                <a:cubicBezTo>
                  <a:pt x="731769" y="6008159"/>
                  <a:pt x="771448" y="6067304"/>
                  <a:pt x="789422" y="6094774"/>
                </a:cubicBezTo>
                <a:cubicBezTo>
                  <a:pt x="807396" y="6122244"/>
                  <a:pt x="831339" y="6151070"/>
                  <a:pt x="831000" y="6189257"/>
                </a:cubicBezTo>
                <a:cubicBezTo>
                  <a:pt x="831000" y="6281027"/>
                  <a:pt x="831000" y="6281027"/>
                  <a:pt x="831000" y="6281027"/>
                </a:cubicBezTo>
                <a:cubicBezTo>
                  <a:pt x="831000" y="6292083"/>
                  <a:pt x="821979" y="6300900"/>
                  <a:pt x="811127" y="6300900"/>
                </a:cubicBezTo>
                <a:cubicBezTo>
                  <a:pt x="800071" y="6300900"/>
                  <a:pt x="791254" y="6292083"/>
                  <a:pt x="791254" y="6281027"/>
                </a:cubicBezTo>
                <a:cubicBezTo>
                  <a:pt x="791254" y="6140421"/>
                  <a:pt x="791254" y="6140421"/>
                  <a:pt x="791254" y="6140421"/>
                </a:cubicBezTo>
                <a:cubicBezTo>
                  <a:pt x="791254" y="6139200"/>
                  <a:pt x="790033" y="6138047"/>
                  <a:pt x="788676" y="6138047"/>
                </a:cubicBezTo>
                <a:cubicBezTo>
                  <a:pt x="723562" y="6138047"/>
                  <a:pt x="723562" y="6138047"/>
                  <a:pt x="723562" y="6138047"/>
                </a:cubicBezTo>
                <a:cubicBezTo>
                  <a:pt x="722206" y="6138047"/>
                  <a:pt x="721188" y="6139268"/>
                  <a:pt x="721188" y="6140421"/>
                </a:cubicBezTo>
                <a:cubicBezTo>
                  <a:pt x="721188" y="6285232"/>
                  <a:pt x="721188" y="6285232"/>
                  <a:pt x="721188" y="6285232"/>
                </a:cubicBezTo>
                <a:cubicBezTo>
                  <a:pt x="721188" y="6323554"/>
                  <a:pt x="761410" y="6354755"/>
                  <a:pt x="811059" y="6354755"/>
                </a:cubicBezTo>
                <a:cubicBezTo>
                  <a:pt x="860573" y="6354755"/>
                  <a:pt x="900930" y="6323554"/>
                  <a:pt x="900930" y="6285232"/>
                </a:cubicBezTo>
                <a:cubicBezTo>
                  <a:pt x="900930" y="6189257"/>
                  <a:pt x="900930" y="6189257"/>
                  <a:pt x="900930" y="6189257"/>
                </a:cubicBezTo>
                <a:cubicBezTo>
                  <a:pt x="900591" y="6123600"/>
                  <a:pt x="882617" y="6113969"/>
                  <a:pt x="859352" y="6074426"/>
                </a:cubicBezTo>
                <a:cubicBezTo>
                  <a:pt x="842667" y="6046142"/>
                  <a:pt x="801631" y="5987811"/>
                  <a:pt x="794848" y="5958441"/>
                </a:cubicBezTo>
                <a:cubicBezTo>
                  <a:pt x="788540" y="5931446"/>
                  <a:pt x="788744" y="5900449"/>
                  <a:pt x="791254" y="5872098"/>
                </a:cubicBezTo>
                <a:cubicBezTo>
                  <a:pt x="791254" y="5861245"/>
                  <a:pt x="800071" y="5852224"/>
                  <a:pt x="811127" y="5852224"/>
                </a:cubicBezTo>
                <a:cubicBezTo>
                  <a:pt x="821979" y="5852224"/>
                  <a:pt x="831000" y="5861245"/>
                  <a:pt x="831000" y="5872098"/>
                </a:cubicBezTo>
                <a:cubicBezTo>
                  <a:pt x="831000" y="5997103"/>
                  <a:pt x="831000" y="5997103"/>
                  <a:pt x="831000" y="5997103"/>
                </a:cubicBezTo>
                <a:cubicBezTo>
                  <a:pt x="831000" y="5998459"/>
                  <a:pt x="832018" y="5999477"/>
                  <a:pt x="833374" y="5999477"/>
                </a:cubicBezTo>
                <a:cubicBezTo>
                  <a:pt x="898488" y="5999477"/>
                  <a:pt x="898488" y="5999477"/>
                  <a:pt x="898488" y="5999477"/>
                </a:cubicBezTo>
                <a:cubicBezTo>
                  <a:pt x="899845" y="5999477"/>
                  <a:pt x="901066" y="5998459"/>
                  <a:pt x="901066" y="5997103"/>
                </a:cubicBezTo>
                <a:cubicBezTo>
                  <a:pt x="901066" y="5874811"/>
                  <a:pt x="901066" y="5874811"/>
                  <a:pt x="901066" y="5874811"/>
                </a:cubicBezTo>
                <a:cubicBezTo>
                  <a:pt x="900998" y="5836353"/>
                  <a:pt x="860641" y="5805356"/>
                  <a:pt x="811127" y="5805356"/>
                </a:cubicBezTo>
                <a:close/>
                <a:moveTo>
                  <a:pt x="1004773" y="5745465"/>
                </a:moveTo>
                <a:cubicBezTo>
                  <a:pt x="955259" y="5745465"/>
                  <a:pt x="914902" y="5776665"/>
                  <a:pt x="914902" y="5814920"/>
                </a:cubicBezTo>
                <a:cubicBezTo>
                  <a:pt x="914902" y="5814920"/>
                  <a:pt x="914902" y="5814920"/>
                  <a:pt x="914902" y="6319756"/>
                </a:cubicBezTo>
                <a:cubicBezTo>
                  <a:pt x="914902" y="6358214"/>
                  <a:pt x="955259" y="6389278"/>
                  <a:pt x="1004773" y="6389278"/>
                </a:cubicBezTo>
                <a:cubicBezTo>
                  <a:pt x="1054490" y="6389278"/>
                  <a:pt x="1094643" y="6358281"/>
                  <a:pt x="1094643" y="6319756"/>
                </a:cubicBezTo>
                <a:cubicBezTo>
                  <a:pt x="1094643" y="6319756"/>
                  <a:pt x="1094643" y="6319756"/>
                  <a:pt x="1094643" y="6137980"/>
                </a:cubicBezTo>
                <a:cubicBezTo>
                  <a:pt x="1094643" y="6136623"/>
                  <a:pt x="1093626" y="6135606"/>
                  <a:pt x="1092269" y="6135606"/>
                </a:cubicBezTo>
                <a:cubicBezTo>
                  <a:pt x="1092269" y="6135606"/>
                  <a:pt x="1092269" y="6135606"/>
                  <a:pt x="1027155" y="6135606"/>
                </a:cubicBezTo>
                <a:cubicBezTo>
                  <a:pt x="1025799" y="6135606"/>
                  <a:pt x="1024781" y="6136623"/>
                  <a:pt x="1024781" y="6137980"/>
                </a:cubicBezTo>
                <a:cubicBezTo>
                  <a:pt x="1024781" y="6137980"/>
                  <a:pt x="1024781" y="6137980"/>
                  <a:pt x="1024781" y="6318264"/>
                </a:cubicBezTo>
                <a:cubicBezTo>
                  <a:pt x="1024781" y="6329319"/>
                  <a:pt x="1015828" y="6338137"/>
                  <a:pt x="1004773" y="6338137"/>
                </a:cubicBezTo>
                <a:cubicBezTo>
                  <a:pt x="993920" y="6338137"/>
                  <a:pt x="984899" y="6329319"/>
                  <a:pt x="984899" y="6318264"/>
                </a:cubicBezTo>
                <a:cubicBezTo>
                  <a:pt x="984899" y="6318264"/>
                  <a:pt x="984899" y="6318264"/>
                  <a:pt x="984899" y="5818040"/>
                </a:cubicBezTo>
                <a:cubicBezTo>
                  <a:pt x="984899" y="5806984"/>
                  <a:pt x="993920" y="5798166"/>
                  <a:pt x="1004773" y="5798166"/>
                </a:cubicBezTo>
                <a:cubicBezTo>
                  <a:pt x="1015761" y="5798166"/>
                  <a:pt x="1024781" y="5806984"/>
                  <a:pt x="1024781" y="5818040"/>
                </a:cubicBezTo>
                <a:lnTo>
                  <a:pt x="1024781" y="5994593"/>
                </a:lnTo>
                <a:cubicBezTo>
                  <a:pt x="1024781" y="5995950"/>
                  <a:pt x="1025799" y="5996967"/>
                  <a:pt x="1027155" y="5996967"/>
                </a:cubicBezTo>
                <a:cubicBezTo>
                  <a:pt x="1027155" y="5996967"/>
                  <a:pt x="1027155" y="5996967"/>
                  <a:pt x="1092269" y="5996967"/>
                </a:cubicBezTo>
                <a:cubicBezTo>
                  <a:pt x="1093626" y="5996967"/>
                  <a:pt x="1094643" y="5995950"/>
                  <a:pt x="1094643" y="5994593"/>
                </a:cubicBezTo>
                <a:cubicBezTo>
                  <a:pt x="1094643" y="5994593"/>
                  <a:pt x="1094643" y="5994593"/>
                  <a:pt x="1094643" y="5814988"/>
                </a:cubicBezTo>
                <a:cubicBezTo>
                  <a:pt x="1094643" y="5776665"/>
                  <a:pt x="1054490" y="5745465"/>
                  <a:pt x="1004773" y="574546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0597D0-9092-4B27-9501-811050E0D7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4" y="5798128"/>
            <a:ext cx="7469186" cy="57831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14325" indent="0">
              <a:buNone/>
              <a:defRPr sz="1500"/>
            </a:lvl2pPr>
            <a:lvl3pPr marL="590550" indent="0">
              <a:buNone/>
              <a:defRPr sz="1500"/>
            </a:lvl3pPr>
            <a:lvl4pPr marL="895350" indent="0">
              <a:buNone/>
              <a:defRPr sz="1500"/>
            </a:lvl4pPr>
            <a:lvl5pPr marL="1171575" indent="0">
              <a:buNone/>
              <a:defRPr sz="15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496E75B-581D-46B9-BA7D-A68EA32277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CE00161E-F38A-452D-9E94-ACC50D8A7652}" type="datetime1">
              <a:rPr lang="sv-SE" smtClean="0"/>
              <a:t>2023-09-22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ACDDECF-B828-4DB5-8DC1-75415E05F2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773986" y="5553075"/>
            <a:ext cx="1699670" cy="564321"/>
          </a:xfrm>
        </p:spPr>
        <p:txBody>
          <a:bodyPr lIns="0" tIns="0" rIns="0" bIns="0" anchor="b"/>
          <a:lstStyle/>
          <a:p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172003D-97CC-4314-B10C-9D89AC030B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9764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3381" y="1458803"/>
            <a:ext cx="8227281" cy="365910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5000"/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6CE74D7-D5DA-4033-A08E-ED4E101B0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2023-09-22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4BB9AB-4FA2-49C0-AFEC-C4E46C91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9C8215-4CD1-443C-9613-5AEC6D2E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4301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 eller siffra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458803"/>
            <a:ext cx="12191999" cy="3659107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10000"/>
            </a:lvl1pPr>
          </a:lstStyle>
          <a:p>
            <a:r>
              <a:rPr lang="sv-SE" dirty="0"/>
              <a:t>Ord eller siffra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F73305-A696-4440-97F1-3D609D70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2023-09-22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50188DA-DF3E-4105-9FFA-1D005E6A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6AC43D-FFD9-47FA-B774-A3A552E8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3210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8DE8A3C-DFE3-4A02-8707-54698C331B5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2023-09-22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CC2AB4D-CE55-443A-8348-3B56D356A6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5126E12-1DB7-4B46-AD23-C37BF74C1D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0566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5D89767-6392-4124-A655-D9B6B7457E0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2023-09-22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3C19679-0B6D-49C5-AF04-89949C35C98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315D5E5-D824-4B8B-8566-90F794ED2C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1436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AA7B25D-A717-4A78-A055-CFD6601F3C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2023-09-22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B5FE7FC-AF6E-41E1-89AD-2FEC849B9EA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8EFA3A-62D8-4D40-82D8-659416CA372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0720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5E72654F-EC6C-403E-A3E9-174486D3BA2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2023-09-22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1635D99E-456D-4D49-A9C6-B4C308D1E3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B0CAE1-9F1B-4E86-9ABE-5005253017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70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EB7789-E584-475C-B899-C19C55733D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796283D-A9AC-4664-8B62-D4597D8DD5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26" name="Bild 1">
            <a:extLst>
              <a:ext uri="{FF2B5EF4-FFF2-40B4-BE49-F238E27FC236}">
                <a16:creationId xmlns:a16="http://schemas.microsoft.com/office/drawing/2014/main" id="{034D6BCD-BF47-4D86-A884-264CD855E80C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739455" y="5762264"/>
            <a:ext cx="547200" cy="620674"/>
            <a:chOff x="-5735959" y="-2756567"/>
            <a:chExt cx="6052559" cy="6865228"/>
          </a:xfrm>
          <a:solidFill>
            <a:schemeClr val="tx1"/>
          </a:solidFill>
        </p:grpSpPr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57A29028-A8FA-4962-AC3E-D6CDF7A3CEC9}"/>
                </a:ext>
              </a:extLst>
            </p:cNvPr>
            <p:cNvSpPr/>
            <p:nvPr/>
          </p:nvSpPr>
          <p:spPr bwMode="black">
            <a:xfrm>
              <a:off x="-3647168" y="-2756567"/>
              <a:ext cx="1922259" cy="6865228"/>
            </a:xfrm>
            <a:custGeom>
              <a:avLst/>
              <a:gdLst>
                <a:gd name="connsiteX0" fmla="*/ 1176122 w 1922263"/>
                <a:gd name="connsiteY0" fmla="*/ 778661 h 6865226"/>
                <a:gd name="connsiteX1" fmla="*/ 962938 w 1922263"/>
                <a:gd name="connsiteY1" fmla="*/ 566923 h 6865226"/>
                <a:gd name="connsiteX2" fmla="*/ 751200 w 1922263"/>
                <a:gd name="connsiteY2" fmla="*/ 778661 h 6865226"/>
                <a:gd name="connsiteX3" fmla="*/ 751200 w 1922263"/>
                <a:gd name="connsiteY3" fmla="*/ 6108245 h 6865226"/>
                <a:gd name="connsiteX4" fmla="*/ 962938 w 1922263"/>
                <a:gd name="connsiteY4" fmla="*/ 6319983 h 6865226"/>
                <a:gd name="connsiteX5" fmla="*/ 1176122 w 1922263"/>
                <a:gd name="connsiteY5" fmla="*/ 6108245 h 6865226"/>
                <a:gd name="connsiteX6" fmla="*/ 1176122 w 1922263"/>
                <a:gd name="connsiteY6" fmla="*/ 4187427 h 6865226"/>
                <a:gd name="connsiteX7" fmla="*/ 1201415 w 1922263"/>
                <a:gd name="connsiteY7" fmla="*/ 4162134 h 6865226"/>
                <a:gd name="connsiteX8" fmla="*/ 1895164 w 1922263"/>
                <a:gd name="connsiteY8" fmla="*/ 4162134 h 6865226"/>
                <a:gd name="connsiteX9" fmla="*/ 1920457 w 1922263"/>
                <a:gd name="connsiteY9" fmla="*/ 4187427 h 6865226"/>
                <a:gd name="connsiteX10" fmla="*/ 1920457 w 1922263"/>
                <a:gd name="connsiteY10" fmla="*/ 6124144 h 6865226"/>
                <a:gd name="connsiteX11" fmla="*/ 962938 w 1922263"/>
                <a:gd name="connsiteY11" fmla="*/ 6864866 h 6865226"/>
                <a:gd name="connsiteX12" fmla="*/ 5420 w 1922263"/>
                <a:gd name="connsiteY12" fmla="*/ 6124144 h 6865226"/>
                <a:gd name="connsiteX13" fmla="*/ 5420 w 1922263"/>
                <a:gd name="connsiteY13" fmla="*/ 745419 h 6865226"/>
                <a:gd name="connsiteX14" fmla="*/ 962938 w 1922263"/>
                <a:gd name="connsiteY14" fmla="*/ 5420 h 6865226"/>
                <a:gd name="connsiteX15" fmla="*/ 1920457 w 1922263"/>
                <a:gd name="connsiteY15" fmla="*/ 746142 h 6865226"/>
                <a:gd name="connsiteX16" fmla="*/ 1920457 w 1922263"/>
                <a:gd name="connsiteY16" fmla="*/ 2659733 h 6865226"/>
                <a:gd name="connsiteX17" fmla="*/ 1895164 w 1922263"/>
                <a:gd name="connsiteY17" fmla="*/ 2685026 h 6865226"/>
                <a:gd name="connsiteX18" fmla="*/ 1201415 w 1922263"/>
                <a:gd name="connsiteY18" fmla="*/ 2685026 h 6865226"/>
                <a:gd name="connsiteX19" fmla="*/ 1176122 w 1922263"/>
                <a:gd name="connsiteY19" fmla="*/ 2659733 h 6865226"/>
                <a:gd name="connsiteX20" fmla="*/ 1176122 w 1922263"/>
                <a:gd name="connsiteY20" fmla="*/ 778661 h 686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2263" h="6865226">
                  <a:moveTo>
                    <a:pt x="1176122" y="778661"/>
                  </a:moveTo>
                  <a:cubicBezTo>
                    <a:pt x="1176122" y="660868"/>
                    <a:pt x="1080009" y="566923"/>
                    <a:pt x="962938" y="566923"/>
                  </a:cubicBezTo>
                  <a:cubicBezTo>
                    <a:pt x="847313" y="566923"/>
                    <a:pt x="751200" y="660868"/>
                    <a:pt x="751200" y="778661"/>
                  </a:cubicBezTo>
                  <a:cubicBezTo>
                    <a:pt x="751200" y="6108245"/>
                    <a:pt x="751200" y="6108245"/>
                    <a:pt x="751200" y="6108245"/>
                  </a:cubicBezTo>
                  <a:cubicBezTo>
                    <a:pt x="751200" y="6226038"/>
                    <a:pt x="847313" y="6319983"/>
                    <a:pt x="962938" y="6319983"/>
                  </a:cubicBezTo>
                  <a:cubicBezTo>
                    <a:pt x="1080731" y="6319983"/>
                    <a:pt x="1176122" y="6226038"/>
                    <a:pt x="1176122" y="6108245"/>
                  </a:cubicBezTo>
                  <a:cubicBezTo>
                    <a:pt x="1176122" y="4187427"/>
                    <a:pt x="1176122" y="4187427"/>
                    <a:pt x="1176122" y="4187427"/>
                  </a:cubicBezTo>
                  <a:cubicBezTo>
                    <a:pt x="1176122" y="4172974"/>
                    <a:pt x="1186962" y="4162134"/>
                    <a:pt x="1201415" y="4162134"/>
                  </a:cubicBezTo>
                  <a:cubicBezTo>
                    <a:pt x="1895164" y="4162134"/>
                    <a:pt x="1895164" y="4162134"/>
                    <a:pt x="1895164" y="4162134"/>
                  </a:cubicBezTo>
                  <a:cubicBezTo>
                    <a:pt x="1909617" y="4162134"/>
                    <a:pt x="1920457" y="4172974"/>
                    <a:pt x="1920457" y="4187427"/>
                  </a:cubicBezTo>
                  <a:cubicBezTo>
                    <a:pt x="1920457" y="6124144"/>
                    <a:pt x="1920457" y="6124144"/>
                    <a:pt x="1920457" y="6124144"/>
                  </a:cubicBezTo>
                  <a:cubicBezTo>
                    <a:pt x="1920457" y="6534612"/>
                    <a:pt x="1492645" y="6864866"/>
                    <a:pt x="962938" y="6864866"/>
                  </a:cubicBezTo>
                  <a:cubicBezTo>
                    <a:pt x="435400" y="6864866"/>
                    <a:pt x="5420" y="6533889"/>
                    <a:pt x="5420" y="6124144"/>
                  </a:cubicBezTo>
                  <a:cubicBezTo>
                    <a:pt x="5420" y="745419"/>
                    <a:pt x="5420" y="745419"/>
                    <a:pt x="5420" y="745419"/>
                  </a:cubicBezTo>
                  <a:cubicBezTo>
                    <a:pt x="5420" y="337841"/>
                    <a:pt x="435400" y="5420"/>
                    <a:pt x="962938" y="5420"/>
                  </a:cubicBezTo>
                  <a:cubicBezTo>
                    <a:pt x="1492645" y="5420"/>
                    <a:pt x="1920457" y="337841"/>
                    <a:pt x="1920457" y="746142"/>
                  </a:cubicBezTo>
                  <a:cubicBezTo>
                    <a:pt x="1920457" y="2659733"/>
                    <a:pt x="1920457" y="2659733"/>
                    <a:pt x="1920457" y="2659733"/>
                  </a:cubicBezTo>
                  <a:cubicBezTo>
                    <a:pt x="1920457" y="2674186"/>
                    <a:pt x="1909617" y="2685026"/>
                    <a:pt x="1895164" y="2685026"/>
                  </a:cubicBezTo>
                  <a:cubicBezTo>
                    <a:pt x="1201415" y="2685026"/>
                    <a:pt x="1201415" y="2685026"/>
                    <a:pt x="1201415" y="2685026"/>
                  </a:cubicBezTo>
                  <a:cubicBezTo>
                    <a:pt x="1186962" y="2685026"/>
                    <a:pt x="1176122" y="2674186"/>
                    <a:pt x="1176122" y="2659733"/>
                  </a:cubicBezTo>
                  <a:lnTo>
                    <a:pt x="1176122" y="7786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6E7BC1B9-4FBD-452F-B393-2684ED4D8741}"/>
                </a:ext>
              </a:extLst>
            </p:cNvPr>
            <p:cNvSpPr/>
            <p:nvPr/>
          </p:nvSpPr>
          <p:spPr bwMode="black">
            <a:xfrm>
              <a:off x="-5735959" y="-2118466"/>
              <a:ext cx="1951173" cy="5860737"/>
            </a:xfrm>
            <a:custGeom>
              <a:avLst/>
              <a:gdLst>
                <a:gd name="connsiteX0" fmla="*/ 31033 w 1951169"/>
                <a:gd name="connsiteY0" fmla="*/ 746142 h 5860735"/>
                <a:gd name="connsiteX1" fmla="*/ 69334 w 1951169"/>
                <a:gd name="connsiteY1" fmla="*/ 1853973 h 5860735"/>
                <a:gd name="connsiteX2" fmla="*/ 757302 w 1951169"/>
                <a:gd name="connsiteY2" fmla="*/ 3088991 h 5860735"/>
                <a:gd name="connsiteX3" fmla="*/ 1200289 w 1951169"/>
                <a:gd name="connsiteY3" fmla="*/ 4095650 h 5860735"/>
                <a:gd name="connsiteX4" fmla="*/ 1200289 w 1951169"/>
                <a:gd name="connsiteY4" fmla="*/ 5073402 h 5860735"/>
                <a:gd name="connsiteX5" fmla="*/ 988551 w 1951169"/>
                <a:gd name="connsiteY5" fmla="*/ 5285141 h 5860735"/>
                <a:gd name="connsiteX6" fmla="*/ 776813 w 1951169"/>
                <a:gd name="connsiteY6" fmla="*/ 5073402 h 5860735"/>
                <a:gd name="connsiteX7" fmla="*/ 776813 w 1951169"/>
                <a:gd name="connsiteY7" fmla="*/ 3575338 h 5860735"/>
                <a:gd name="connsiteX8" fmla="*/ 749352 w 1951169"/>
                <a:gd name="connsiteY8" fmla="*/ 3550045 h 5860735"/>
                <a:gd name="connsiteX9" fmla="*/ 55603 w 1951169"/>
                <a:gd name="connsiteY9" fmla="*/ 3550045 h 5860735"/>
                <a:gd name="connsiteX10" fmla="*/ 30310 w 1951169"/>
                <a:gd name="connsiteY10" fmla="*/ 3575338 h 5860735"/>
                <a:gd name="connsiteX11" fmla="*/ 30310 w 1951169"/>
                <a:gd name="connsiteY11" fmla="*/ 5118207 h 5860735"/>
                <a:gd name="connsiteX12" fmla="*/ 987829 w 1951169"/>
                <a:gd name="connsiteY12" fmla="*/ 5858929 h 5860735"/>
                <a:gd name="connsiteX13" fmla="*/ 1945347 w 1951169"/>
                <a:gd name="connsiteY13" fmla="*/ 5118207 h 5860735"/>
                <a:gd name="connsiteX14" fmla="*/ 1945347 w 1951169"/>
                <a:gd name="connsiteY14" fmla="*/ 4095650 h 5860735"/>
                <a:gd name="connsiteX15" fmla="*/ 1502359 w 1951169"/>
                <a:gd name="connsiteY15" fmla="*/ 2872194 h 5860735"/>
                <a:gd name="connsiteX16" fmla="*/ 815114 w 1951169"/>
                <a:gd name="connsiteY16" fmla="*/ 1636453 h 5860735"/>
                <a:gd name="connsiteX17" fmla="*/ 776813 w 1951169"/>
                <a:gd name="connsiteY17" fmla="*/ 716513 h 5860735"/>
                <a:gd name="connsiteX18" fmla="*/ 988551 w 1951169"/>
                <a:gd name="connsiteY18" fmla="*/ 504775 h 5860735"/>
                <a:gd name="connsiteX19" fmla="*/ 1200289 w 1951169"/>
                <a:gd name="connsiteY19" fmla="*/ 716513 h 5860735"/>
                <a:gd name="connsiteX20" fmla="*/ 1200289 w 1951169"/>
                <a:gd name="connsiteY20" fmla="*/ 2048367 h 5860735"/>
                <a:gd name="connsiteX21" fmla="*/ 1225582 w 1951169"/>
                <a:gd name="connsiteY21" fmla="*/ 2073660 h 5860735"/>
                <a:gd name="connsiteX22" fmla="*/ 1919331 w 1951169"/>
                <a:gd name="connsiteY22" fmla="*/ 2073660 h 5860735"/>
                <a:gd name="connsiteX23" fmla="*/ 1946792 w 1951169"/>
                <a:gd name="connsiteY23" fmla="*/ 2048367 h 5860735"/>
                <a:gd name="connsiteX24" fmla="*/ 1946792 w 1951169"/>
                <a:gd name="connsiteY24" fmla="*/ 745419 h 5860735"/>
                <a:gd name="connsiteX25" fmla="*/ 988551 w 1951169"/>
                <a:gd name="connsiteY25" fmla="*/ 5420 h 5860735"/>
                <a:gd name="connsiteX26" fmla="*/ 31033 w 1951169"/>
                <a:gd name="connsiteY26" fmla="*/ 746142 h 586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51169" h="5860735">
                  <a:moveTo>
                    <a:pt x="31033" y="746142"/>
                  </a:moveTo>
                  <a:cubicBezTo>
                    <a:pt x="-14494" y="1056884"/>
                    <a:pt x="2127" y="1566356"/>
                    <a:pt x="69334" y="1853973"/>
                  </a:cubicBezTo>
                  <a:cubicBezTo>
                    <a:pt x="143044" y="2166160"/>
                    <a:pt x="565798" y="2796315"/>
                    <a:pt x="757302" y="3088991"/>
                  </a:cubicBezTo>
                  <a:cubicBezTo>
                    <a:pt x="948805" y="3381666"/>
                    <a:pt x="1203903" y="3688795"/>
                    <a:pt x="1200289" y="4095650"/>
                  </a:cubicBezTo>
                  <a:cubicBezTo>
                    <a:pt x="1200289" y="5073402"/>
                    <a:pt x="1200289" y="5073402"/>
                    <a:pt x="1200289" y="5073402"/>
                  </a:cubicBezTo>
                  <a:cubicBezTo>
                    <a:pt x="1200289" y="5191196"/>
                    <a:pt x="1104176" y="5285141"/>
                    <a:pt x="988551" y="5285141"/>
                  </a:cubicBezTo>
                  <a:cubicBezTo>
                    <a:pt x="870758" y="5285141"/>
                    <a:pt x="776813" y="5191196"/>
                    <a:pt x="776813" y="5073402"/>
                  </a:cubicBezTo>
                  <a:cubicBezTo>
                    <a:pt x="776813" y="3575338"/>
                    <a:pt x="776813" y="3575338"/>
                    <a:pt x="776813" y="3575338"/>
                  </a:cubicBezTo>
                  <a:cubicBezTo>
                    <a:pt x="776813" y="3562330"/>
                    <a:pt x="763805" y="3550045"/>
                    <a:pt x="749352" y="3550045"/>
                  </a:cubicBezTo>
                  <a:cubicBezTo>
                    <a:pt x="55603" y="3550045"/>
                    <a:pt x="55603" y="3550045"/>
                    <a:pt x="55603" y="3550045"/>
                  </a:cubicBezTo>
                  <a:cubicBezTo>
                    <a:pt x="41150" y="3550045"/>
                    <a:pt x="30310" y="3563053"/>
                    <a:pt x="30310" y="3575338"/>
                  </a:cubicBezTo>
                  <a:cubicBezTo>
                    <a:pt x="30310" y="5118207"/>
                    <a:pt x="30310" y="5118207"/>
                    <a:pt x="30310" y="5118207"/>
                  </a:cubicBezTo>
                  <a:cubicBezTo>
                    <a:pt x="30310" y="5526508"/>
                    <a:pt x="458845" y="5858929"/>
                    <a:pt x="987829" y="5858929"/>
                  </a:cubicBezTo>
                  <a:cubicBezTo>
                    <a:pt x="1515367" y="5858929"/>
                    <a:pt x="1945347" y="5526508"/>
                    <a:pt x="1945347" y="5118207"/>
                  </a:cubicBezTo>
                  <a:cubicBezTo>
                    <a:pt x="1945347" y="4095650"/>
                    <a:pt x="1945347" y="4095650"/>
                    <a:pt x="1945347" y="4095650"/>
                  </a:cubicBezTo>
                  <a:cubicBezTo>
                    <a:pt x="1941734" y="3396119"/>
                    <a:pt x="1750230" y="3293502"/>
                    <a:pt x="1502359" y="2872194"/>
                  </a:cubicBezTo>
                  <a:cubicBezTo>
                    <a:pt x="1324586" y="2570847"/>
                    <a:pt x="887379" y="1949363"/>
                    <a:pt x="815114" y="1636453"/>
                  </a:cubicBezTo>
                  <a:cubicBezTo>
                    <a:pt x="747907" y="1348836"/>
                    <a:pt x="750075" y="1018583"/>
                    <a:pt x="776813" y="716513"/>
                  </a:cubicBezTo>
                  <a:cubicBezTo>
                    <a:pt x="776813" y="600888"/>
                    <a:pt x="870758" y="504775"/>
                    <a:pt x="988551" y="504775"/>
                  </a:cubicBezTo>
                  <a:cubicBezTo>
                    <a:pt x="1104176" y="504775"/>
                    <a:pt x="1200289" y="600888"/>
                    <a:pt x="1200289" y="716513"/>
                  </a:cubicBezTo>
                  <a:cubicBezTo>
                    <a:pt x="1200289" y="2048367"/>
                    <a:pt x="1200289" y="2048367"/>
                    <a:pt x="1200289" y="2048367"/>
                  </a:cubicBezTo>
                  <a:cubicBezTo>
                    <a:pt x="1200289" y="2062820"/>
                    <a:pt x="1211129" y="2073660"/>
                    <a:pt x="1225582" y="2073660"/>
                  </a:cubicBezTo>
                  <a:cubicBezTo>
                    <a:pt x="1919331" y="2073660"/>
                    <a:pt x="1919331" y="2073660"/>
                    <a:pt x="1919331" y="2073660"/>
                  </a:cubicBezTo>
                  <a:cubicBezTo>
                    <a:pt x="1933784" y="2073660"/>
                    <a:pt x="1946792" y="2062820"/>
                    <a:pt x="1946792" y="2048367"/>
                  </a:cubicBezTo>
                  <a:cubicBezTo>
                    <a:pt x="1946792" y="745419"/>
                    <a:pt x="1946792" y="745419"/>
                    <a:pt x="1946792" y="745419"/>
                  </a:cubicBezTo>
                  <a:cubicBezTo>
                    <a:pt x="1946070" y="335673"/>
                    <a:pt x="1516090" y="5420"/>
                    <a:pt x="988551" y="5420"/>
                  </a:cubicBezTo>
                  <a:cubicBezTo>
                    <a:pt x="459567" y="5420"/>
                    <a:pt x="31033" y="335673"/>
                    <a:pt x="31033" y="74614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83B98F73-756A-4D8A-9467-FB92A9EC9199}"/>
                </a:ext>
              </a:extLst>
            </p:cNvPr>
            <p:cNvSpPr/>
            <p:nvPr/>
          </p:nvSpPr>
          <p:spPr bwMode="black">
            <a:xfrm>
              <a:off x="-1583985" y="-2060651"/>
              <a:ext cx="1900585" cy="5687300"/>
            </a:xfrm>
            <a:custGeom>
              <a:avLst/>
              <a:gdLst>
                <a:gd name="connsiteX0" fmla="*/ 777216 w 1900583"/>
                <a:gd name="connsiteY0" fmla="*/ 2935788 h 5687298"/>
                <a:gd name="connsiteX1" fmla="*/ 751923 w 1900583"/>
                <a:gd name="connsiteY1" fmla="*/ 2961081 h 5687298"/>
                <a:gd name="connsiteX2" fmla="*/ 751923 w 1900583"/>
                <a:gd name="connsiteY2" fmla="*/ 5129047 h 5687298"/>
                <a:gd name="connsiteX3" fmla="*/ 777216 w 1900583"/>
                <a:gd name="connsiteY3" fmla="*/ 5154340 h 5687298"/>
                <a:gd name="connsiteX4" fmla="*/ 903680 w 1900583"/>
                <a:gd name="connsiteY4" fmla="*/ 5154340 h 5687298"/>
                <a:gd name="connsiteX5" fmla="*/ 1158778 w 1900583"/>
                <a:gd name="connsiteY5" fmla="*/ 4899243 h 5687298"/>
                <a:gd name="connsiteX6" fmla="*/ 1158778 w 1900583"/>
                <a:gd name="connsiteY6" fmla="*/ 3190162 h 5687298"/>
                <a:gd name="connsiteX7" fmla="*/ 903680 w 1900583"/>
                <a:gd name="connsiteY7" fmla="*/ 2935065 h 5687298"/>
                <a:gd name="connsiteX8" fmla="*/ 777216 w 1900583"/>
                <a:gd name="connsiteY8" fmla="*/ 2935065 h 5687298"/>
                <a:gd name="connsiteX9" fmla="*/ 777216 w 1900583"/>
                <a:gd name="connsiteY9" fmla="*/ 559697 h 5687298"/>
                <a:gd name="connsiteX10" fmla="*/ 751923 w 1900583"/>
                <a:gd name="connsiteY10" fmla="*/ 584990 h 5687298"/>
                <a:gd name="connsiteX11" fmla="*/ 751923 w 1900583"/>
                <a:gd name="connsiteY11" fmla="*/ 2350437 h 5687298"/>
                <a:gd name="connsiteX12" fmla="*/ 777216 w 1900583"/>
                <a:gd name="connsiteY12" fmla="*/ 2375730 h 5687298"/>
                <a:gd name="connsiteX13" fmla="*/ 882001 w 1900583"/>
                <a:gd name="connsiteY13" fmla="*/ 2375730 h 5687298"/>
                <a:gd name="connsiteX14" fmla="*/ 1137098 w 1900583"/>
                <a:gd name="connsiteY14" fmla="*/ 2120632 h 5687298"/>
                <a:gd name="connsiteX15" fmla="*/ 1137098 w 1900583"/>
                <a:gd name="connsiteY15" fmla="*/ 814071 h 5687298"/>
                <a:gd name="connsiteX16" fmla="*/ 882001 w 1900583"/>
                <a:gd name="connsiteY16" fmla="*/ 558974 h 5687298"/>
                <a:gd name="connsiteX17" fmla="*/ 777216 w 1900583"/>
                <a:gd name="connsiteY17" fmla="*/ 558974 h 5687298"/>
                <a:gd name="connsiteX18" fmla="*/ 30713 w 1900583"/>
                <a:gd name="connsiteY18" fmla="*/ 5420 h 5687298"/>
                <a:gd name="connsiteX19" fmla="*/ 1098797 w 1900583"/>
                <a:gd name="connsiteY19" fmla="*/ 5420 h 5687298"/>
                <a:gd name="connsiteX20" fmla="*/ 1895886 w 1900583"/>
                <a:gd name="connsiteY20" fmla="*/ 802509 h 5687298"/>
                <a:gd name="connsiteX21" fmla="*/ 1895886 w 1900583"/>
                <a:gd name="connsiteY21" fmla="*/ 1921179 h 5687298"/>
                <a:gd name="connsiteX22" fmla="*/ 1408094 w 1900583"/>
                <a:gd name="connsiteY22" fmla="*/ 2589636 h 5687298"/>
                <a:gd name="connsiteX23" fmla="*/ 1408094 w 1900583"/>
                <a:gd name="connsiteY23" fmla="*/ 2606257 h 5687298"/>
                <a:gd name="connsiteX24" fmla="*/ 1895886 w 1900583"/>
                <a:gd name="connsiteY24" fmla="*/ 3274713 h 5687298"/>
                <a:gd name="connsiteX25" fmla="*/ 1895886 w 1900583"/>
                <a:gd name="connsiteY25" fmla="*/ 4982348 h 5687298"/>
                <a:gd name="connsiteX26" fmla="*/ 1192743 w 1900583"/>
                <a:gd name="connsiteY26" fmla="*/ 5685492 h 5687298"/>
                <a:gd name="connsiteX27" fmla="*/ 30713 w 1900583"/>
                <a:gd name="connsiteY27" fmla="*/ 5685492 h 5687298"/>
                <a:gd name="connsiteX28" fmla="*/ 5420 w 1900583"/>
                <a:gd name="connsiteY28" fmla="*/ 5660199 h 5687298"/>
                <a:gd name="connsiteX29" fmla="*/ 5420 w 1900583"/>
                <a:gd name="connsiteY29" fmla="*/ 30713 h 5687298"/>
                <a:gd name="connsiteX30" fmla="*/ 30713 w 1900583"/>
                <a:gd name="connsiteY30" fmla="*/ 5420 h 568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0583" h="5687298">
                  <a:moveTo>
                    <a:pt x="777216" y="2935788"/>
                  </a:moveTo>
                  <a:cubicBezTo>
                    <a:pt x="762763" y="2935788"/>
                    <a:pt x="751923" y="2948796"/>
                    <a:pt x="751923" y="2961081"/>
                  </a:cubicBezTo>
                  <a:cubicBezTo>
                    <a:pt x="751923" y="5129047"/>
                    <a:pt x="751923" y="5129047"/>
                    <a:pt x="751923" y="5129047"/>
                  </a:cubicBezTo>
                  <a:cubicBezTo>
                    <a:pt x="751923" y="5142055"/>
                    <a:pt x="762763" y="5154340"/>
                    <a:pt x="777216" y="5154340"/>
                  </a:cubicBezTo>
                  <a:cubicBezTo>
                    <a:pt x="903680" y="5154340"/>
                    <a:pt x="903680" y="5154340"/>
                    <a:pt x="903680" y="5154340"/>
                  </a:cubicBezTo>
                  <a:cubicBezTo>
                    <a:pt x="1044598" y="5154340"/>
                    <a:pt x="1158778" y="5040161"/>
                    <a:pt x="1158778" y="4899243"/>
                  </a:cubicBezTo>
                  <a:cubicBezTo>
                    <a:pt x="1158778" y="3190162"/>
                    <a:pt x="1158778" y="3190162"/>
                    <a:pt x="1158778" y="3190162"/>
                  </a:cubicBezTo>
                  <a:cubicBezTo>
                    <a:pt x="1158778" y="3049245"/>
                    <a:pt x="1044598" y="2935065"/>
                    <a:pt x="903680" y="2935065"/>
                  </a:cubicBezTo>
                  <a:lnTo>
                    <a:pt x="777216" y="2935065"/>
                  </a:lnTo>
                  <a:close/>
                  <a:moveTo>
                    <a:pt x="777216" y="559697"/>
                  </a:moveTo>
                  <a:cubicBezTo>
                    <a:pt x="762763" y="559697"/>
                    <a:pt x="751923" y="570536"/>
                    <a:pt x="751923" y="584990"/>
                  </a:cubicBezTo>
                  <a:cubicBezTo>
                    <a:pt x="751923" y="2350437"/>
                    <a:pt x="751923" y="2350437"/>
                    <a:pt x="751923" y="2350437"/>
                  </a:cubicBezTo>
                  <a:cubicBezTo>
                    <a:pt x="751923" y="2364890"/>
                    <a:pt x="762763" y="2375730"/>
                    <a:pt x="777216" y="2375730"/>
                  </a:cubicBezTo>
                  <a:cubicBezTo>
                    <a:pt x="882001" y="2375730"/>
                    <a:pt x="882001" y="2375730"/>
                    <a:pt x="882001" y="2375730"/>
                  </a:cubicBezTo>
                  <a:cubicBezTo>
                    <a:pt x="1022919" y="2375730"/>
                    <a:pt x="1137098" y="2261550"/>
                    <a:pt x="1137098" y="2120632"/>
                  </a:cubicBezTo>
                  <a:cubicBezTo>
                    <a:pt x="1137098" y="814071"/>
                    <a:pt x="1137098" y="814071"/>
                    <a:pt x="1137098" y="814071"/>
                  </a:cubicBezTo>
                  <a:cubicBezTo>
                    <a:pt x="1137098" y="673154"/>
                    <a:pt x="1022919" y="558974"/>
                    <a:pt x="882001" y="558974"/>
                  </a:cubicBezTo>
                  <a:lnTo>
                    <a:pt x="777216" y="558974"/>
                  </a:lnTo>
                  <a:close/>
                  <a:moveTo>
                    <a:pt x="30713" y="5420"/>
                  </a:moveTo>
                  <a:cubicBezTo>
                    <a:pt x="1098797" y="5420"/>
                    <a:pt x="1098797" y="5420"/>
                    <a:pt x="1098797" y="5420"/>
                  </a:cubicBezTo>
                  <a:cubicBezTo>
                    <a:pt x="1539617" y="5420"/>
                    <a:pt x="1895886" y="361689"/>
                    <a:pt x="1895886" y="802509"/>
                  </a:cubicBezTo>
                  <a:cubicBezTo>
                    <a:pt x="1895886" y="1921179"/>
                    <a:pt x="1895886" y="1921179"/>
                    <a:pt x="1895886" y="1921179"/>
                  </a:cubicBezTo>
                  <a:cubicBezTo>
                    <a:pt x="1895886" y="2235535"/>
                    <a:pt x="1691375" y="2499304"/>
                    <a:pt x="1408094" y="2589636"/>
                  </a:cubicBezTo>
                  <a:cubicBezTo>
                    <a:pt x="1408094" y="2606257"/>
                    <a:pt x="1408094" y="2606257"/>
                    <a:pt x="1408094" y="2606257"/>
                  </a:cubicBezTo>
                  <a:cubicBezTo>
                    <a:pt x="1692098" y="2696589"/>
                    <a:pt x="1895886" y="2962526"/>
                    <a:pt x="1895886" y="3274713"/>
                  </a:cubicBezTo>
                  <a:cubicBezTo>
                    <a:pt x="1895886" y="4982348"/>
                    <a:pt x="1895886" y="4982348"/>
                    <a:pt x="1895886" y="4982348"/>
                  </a:cubicBezTo>
                  <a:cubicBezTo>
                    <a:pt x="1895886" y="5371137"/>
                    <a:pt x="1581531" y="5685492"/>
                    <a:pt x="1192743" y="5685492"/>
                  </a:cubicBezTo>
                  <a:cubicBezTo>
                    <a:pt x="30713" y="5685492"/>
                    <a:pt x="30713" y="5685492"/>
                    <a:pt x="30713" y="5685492"/>
                  </a:cubicBezTo>
                  <a:cubicBezTo>
                    <a:pt x="17705" y="5685492"/>
                    <a:pt x="5420" y="5672484"/>
                    <a:pt x="5420" y="5660199"/>
                  </a:cubicBezTo>
                  <a:cubicBezTo>
                    <a:pt x="5420" y="30713"/>
                    <a:pt x="5420" y="30713"/>
                    <a:pt x="5420" y="30713"/>
                  </a:cubicBezTo>
                  <a:cubicBezTo>
                    <a:pt x="5420" y="16260"/>
                    <a:pt x="18428" y="5420"/>
                    <a:pt x="30713" y="542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EF107ACF-89FF-4EBB-B690-FE6DAFC04B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6488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262A71B-1116-457F-B5A0-53FDAB2424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7599015-55E9-4B9A-86D1-266F509886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FAA9B63E-7070-460A-B9B6-2967B5DE0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7387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5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47854DF8-636C-48D4-8A6C-B981CDF251C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ett medieklipp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5144316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262A71B-1116-457F-B5A0-53FDAB2424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7599015-55E9-4B9A-86D1-266F509886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B1AD83D-E36E-4F16-8C67-27F15AB76E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455" y="5762264"/>
            <a:ext cx="547200" cy="62067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A84D9D25-A056-4F9E-BC24-2AF333259E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1178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6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47854DF8-636C-48D4-8A6C-B981CDF251C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ett medieklipp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5158716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2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262A71B-1116-457F-B5A0-53FDAB2424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7599015-55E9-4B9A-86D1-266F509886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B1AD83D-E36E-4F16-8C67-27F15AB76E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455" y="5762264"/>
            <a:ext cx="547200" cy="62067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17C57D0B-59F8-4B46-9D6A-7C1EFCD0F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6454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1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7C27ACB-6EE2-4232-ADF9-7E3FAE2F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2023-09-22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45F39AEF-6B83-4A1F-88B8-260069A1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9F8DB89C-BC78-41A2-BE5C-20929238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2836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2">
    <p:bg bwMode="lt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A6EE341-152C-4B7D-BCAA-998BE35C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2023-09-22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A1DD2E2-2D51-4A3B-9C71-385E1B97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57EE97F-7B20-41BC-A2E5-F2775CF6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283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3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53814667-9318-45E4-ADBE-B0F4465B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2023-09-22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1E9A082C-BAD0-4607-8BD1-DBC8961D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F42A3B9-8A52-4C46-8AEE-34646018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8823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E7CC2552-3E36-4395-8FFB-71F0E02F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809450"/>
            <a:ext cx="851535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D42663DD-2093-4B94-B16D-D2ED61DD2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4766" y="2821894"/>
            <a:ext cx="8515350" cy="2733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6</a:t>
            </a:r>
          </a:p>
          <a:p>
            <a:pPr lvl="6"/>
            <a:r>
              <a:rPr lang="sv-SE" dirty="0"/>
              <a:t>7</a:t>
            </a:r>
          </a:p>
          <a:p>
            <a:pPr lvl="7"/>
            <a:r>
              <a:rPr lang="sv-SE" dirty="0"/>
              <a:t>8</a:t>
            </a:r>
          </a:p>
          <a:p>
            <a:pPr lvl="8"/>
            <a:r>
              <a:rPr lang="sv-SE" dirty="0"/>
              <a:t>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27DED6-7C45-4BFF-BA19-9EB26FD48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4766" y="6117397"/>
            <a:ext cx="1216486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DD6FA40D-1A6B-47F3-AD8F-738E56F60A5B}" type="datetime1">
              <a:rPr lang="sv-SE" smtClean="0"/>
              <a:pPr/>
              <a:t>2023-09-22</a:t>
            </a:fld>
            <a:endParaRPr lang="sv-SE" dirty="0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6B319D03-8C02-49E4-9E11-08A87F0D6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17397"/>
            <a:ext cx="411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DE0324-73A0-419D-8DD6-D50D96864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106" y="6117397"/>
            <a:ext cx="590550" cy="3600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lnSpc>
                <a:spcPts val="1200"/>
              </a:lnSpc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5" name="Bild 1">
            <a:extLst>
              <a:ext uri="{FF2B5EF4-FFF2-40B4-BE49-F238E27FC236}">
                <a16:creationId xmlns:a16="http://schemas.microsoft.com/office/drawing/2014/main" id="{2F403638-799E-4113-8DCD-875F099FF5FF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739455" y="5762264"/>
            <a:ext cx="547200" cy="620674"/>
            <a:chOff x="-5735959" y="-2756567"/>
            <a:chExt cx="6052559" cy="6865228"/>
          </a:xfrm>
          <a:solidFill>
            <a:schemeClr val="tx1"/>
          </a:solidFill>
        </p:grpSpPr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AE5E74F8-CEA1-4737-A3E3-5920FA89D976}"/>
                </a:ext>
              </a:extLst>
            </p:cNvPr>
            <p:cNvSpPr/>
            <p:nvPr/>
          </p:nvSpPr>
          <p:spPr bwMode="black">
            <a:xfrm>
              <a:off x="-3647168" y="-2756567"/>
              <a:ext cx="1922259" cy="6865228"/>
            </a:xfrm>
            <a:custGeom>
              <a:avLst/>
              <a:gdLst>
                <a:gd name="connsiteX0" fmla="*/ 1176122 w 1922263"/>
                <a:gd name="connsiteY0" fmla="*/ 778661 h 6865226"/>
                <a:gd name="connsiteX1" fmla="*/ 962938 w 1922263"/>
                <a:gd name="connsiteY1" fmla="*/ 566923 h 6865226"/>
                <a:gd name="connsiteX2" fmla="*/ 751200 w 1922263"/>
                <a:gd name="connsiteY2" fmla="*/ 778661 h 6865226"/>
                <a:gd name="connsiteX3" fmla="*/ 751200 w 1922263"/>
                <a:gd name="connsiteY3" fmla="*/ 6108245 h 6865226"/>
                <a:gd name="connsiteX4" fmla="*/ 962938 w 1922263"/>
                <a:gd name="connsiteY4" fmla="*/ 6319983 h 6865226"/>
                <a:gd name="connsiteX5" fmla="*/ 1176122 w 1922263"/>
                <a:gd name="connsiteY5" fmla="*/ 6108245 h 6865226"/>
                <a:gd name="connsiteX6" fmla="*/ 1176122 w 1922263"/>
                <a:gd name="connsiteY6" fmla="*/ 4187427 h 6865226"/>
                <a:gd name="connsiteX7" fmla="*/ 1201415 w 1922263"/>
                <a:gd name="connsiteY7" fmla="*/ 4162134 h 6865226"/>
                <a:gd name="connsiteX8" fmla="*/ 1895164 w 1922263"/>
                <a:gd name="connsiteY8" fmla="*/ 4162134 h 6865226"/>
                <a:gd name="connsiteX9" fmla="*/ 1920457 w 1922263"/>
                <a:gd name="connsiteY9" fmla="*/ 4187427 h 6865226"/>
                <a:gd name="connsiteX10" fmla="*/ 1920457 w 1922263"/>
                <a:gd name="connsiteY10" fmla="*/ 6124144 h 6865226"/>
                <a:gd name="connsiteX11" fmla="*/ 962938 w 1922263"/>
                <a:gd name="connsiteY11" fmla="*/ 6864866 h 6865226"/>
                <a:gd name="connsiteX12" fmla="*/ 5420 w 1922263"/>
                <a:gd name="connsiteY12" fmla="*/ 6124144 h 6865226"/>
                <a:gd name="connsiteX13" fmla="*/ 5420 w 1922263"/>
                <a:gd name="connsiteY13" fmla="*/ 745419 h 6865226"/>
                <a:gd name="connsiteX14" fmla="*/ 962938 w 1922263"/>
                <a:gd name="connsiteY14" fmla="*/ 5420 h 6865226"/>
                <a:gd name="connsiteX15" fmla="*/ 1920457 w 1922263"/>
                <a:gd name="connsiteY15" fmla="*/ 746142 h 6865226"/>
                <a:gd name="connsiteX16" fmla="*/ 1920457 w 1922263"/>
                <a:gd name="connsiteY16" fmla="*/ 2659733 h 6865226"/>
                <a:gd name="connsiteX17" fmla="*/ 1895164 w 1922263"/>
                <a:gd name="connsiteY17" fmla="*/ 2685026 h 6865226"/>
                <a:gd name="connsiteX18" fmla="*/ 1201415 w 1922263"/>
                <a:gd name="connsiteY18" fmla="*/ 2685026 h 6865226"/>
                <a:gd name="connsiteX19" fmla="*/ 1176122 w 1922263"/>
                <a:gd name="connsiteY19" fmla="*/ 2659733 h 6865226"/>
                <a:gd name="connsiteX20" fmla="*/ 1176122 w 1922263"/>
                <a:gd name="connsiteY20" fmla="*/ 778661 h 686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2263" h="6865226">
                  <a:moveTo>
                    <a:pt x="1176122" y="778661"/>
                  </a:moveTo>
                  <a:cubicBezTo>
                    <a:pt x="1176122" y="660868"/>
                    <a:pt x="1080009" y="566923"/>
                    <a:pt x="962938" y="566923"/>
                  </a:cubicBezTo>
                  <a:cubicBezTo>
                    <a:pt x="847313" y="566923"/>
                    <a:pt x="751200" y="660868"/>
                    <a:pt x="751200" y="778661"/>
                  </a:cubicBezTo>
                  <a:cubicBezTo>
                    <a:pt x="751200" y="6108245"/>
                    <a:pt x="751200" y="6108245"/>
                    <a:pt x="751200" y="6108245"/>
                  </a:cubicBezTo>
                  <a:cubicBezTo>
                    <a:pt x="751200" y="6226038"/>
                    <a:pt x="847313" y="6319983"/>
                    <a:pt x="962938" y="6319983"/>
                  </a:cubicBezTo>
                  <a:cubicBezTo>
                    <a:pt x="1080731" y="6319983"/>
                    <a:pt x="1176122" y="6226038"/>
                    <a:pt x="1176122" y="6108245"/>
                  </a:cubicBezTo>
                  <a:cubicBezTo>
                    <a:pt x="1176122" y="4187427"/>
                    <a:pt x="1176122" y="4187427"/>
                    <a:pt x="1176122" y="4187427"/>
                  </a:cubicBezTo>
                  <a:cubicBezTo>
                    <a:pt x="1176122" y="4172974"/>
                    <a:pt x="1186962" y="4162134"/>
                    <a:pt x="1201415" y="4162134"/>
                  </a:cubicBezTo>
                  <a:cubicBezTo>
                    <a:pt x="1895164" y="4162134"/>
                    <a:pt x="1895164" y="4162134"/>
                    <a:pt x="1895164" y="4162134"/>
                  </a:cubicBezTo>
                  <a:cubicBezTo>
                    <a:pt x="1909617" y="4162134"/>
                    <a:pt x="1920457" y="4172974"/>
                    <a:pt x="1920457" y="4187427"/>
                  </a:cubicBezTo>
                  <a:cubicBezTo>
                    <a:pt x="1920457" y="6124144"/>
                    <a:pt x="1920457" y="6124144"/>
                    <a:pt x="1920457" y="6124144"/>
                  </a:cubicBezTo>
                  <a:cubicBezTo>
                    <a:pt x="1920457" y="6534612"/>
                    <a:pt x="1492645" y="6864866"/>
                    <a:pt x="962938" y="6864866"/>
                  </a:cubicBezTo>
                  <a:cubicBezTo>
                    <a:pt x="435400" y="6864866"/>
                    <a:pt x="5420" y="6533889"/>
                    <a:pt x="5420" y="6124144"/>
                  </a:cubicBezTo>
                  <a:cubicBezTo>
                    <a:pt x="5420" y="745419"/>
                    <a:pt x="5420" y="745419"/>
                    <a:pt x="5420" y="745419"/>
                  </a:cubicBezTo>
                  <a:cubicBezTo>
                    <a:pt x="5420" y="337841"/>
                    <a:pt x="435400" y="5420"/>
                    <a:pt x="962938" y="5420"/>
                  </a:cubicBezTo>
                  <a:cubicBezTo>
                    <a:pt x="1492645" y="5420"/>
                    <a:pt x="1920457" y="337841"/>
                    <a:pt x="1920457" y="746142"/>
                  </a:cubicBezTo>
                  <a:cubicBezTo>
                    <a:pt x="1920457" y="2659733"/>
                    <a:pt x="1920457" y="2659733"/>
                    <a:pt x="1920457" y="2659733"/>
                  </a:cubicBezTo>
                  <a:cubicBezTo>
                    <a:pt x="1920457" y="2674186"/>
                    <a:pt x="1909617" y="2685026"/>
                    <a:pt x="1895164" y="2685026"/>
                  </a:cubicBezTo>
                  <a:cubicBezTo>
                    <a:pt x="1201415" y="2685026"/>
                    <a:pt x="1201415" y="2685026"/>
                    <a:pt x="1201415" y="2685026"/>
                  </a:cubicBezTo>
                  <a:cubicBezTo>
                    <a:pt x="1186962" y="2685026"/>
                    <a:pt x="1176122" y="2674186"/>
                    <a:pt x="1176122" y="2659733"/>
                  </a:cubicBezTo>
                  <a:lnTo>
                    <a:pt x="1176122" y="7786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26D430B5-46AA-49E3-A523-30C658742042}"/>
                </a:ext>
              </a:extLst>
            </p:cNvPr>
            <p:cNvSpPr/>
            <p:nvPr/>
          </p:nvSpPr>
          <p:spPr bwMode="black">
            <a:xfrm>
              <a:off x="-5735959" y="-2118466"/>
              <a:ext cx="1951173" cy="5860737"/>
            </a:xfrm>
            <a:custGeom>
              <a:avLst/>
              <a:gdLst>
                <a:gd name="connsiteX0" fmla="*/ 31033 w 1951169"/>
                <a:gd name="connsiteY0" fmla="*/ 746142 h 5860735"/>
                <a:gd name="connsiteX1" fmla="*/ 69334 w 1951169"/>
                <a:gd name="connsiteY1" fmla="*/ 1853973 h 5860735"/>
                <a:gd name="connsiteX2" fmla="*/ 757302 w 1951169"/>
                <a:gd name="connsiteY2" fmla="*/ 3088991 h 5860735"/>
                <a:gd name="connsiteX3" fmla="*/ 1200289 w 1951169"/>
                <a:gd name="connsiteY3" fmla="*/ 4095650 h 5860735"/>
                <a:gd name="connsiteX4" fmla="*/ 1200289 w 1951169"/>
                <a:gd name="connsiteY4" fmla="*/ 5073402 h 5860735"/>
                <a:gd name="connsiteX5" fmla="*/ 988551 w 1951169"/>
                <a:gd name="connsiteY5" fmla="*/ 5285141 h 5860735"/>
                <a:gd name="connsiteX6" fmla="*/ 776813 w 1951169"/>
                <a:gd name="connsiteY6" fmla="*/ 5073402 h 5860735"/>
                <a:gd name="connsiteX7" fmla="*/ 776813 w 1951169"/>
                <a:gd name="connsiteY7" fmla="*/ 3575338 h 5860735"/>
                <a:gd name="connsiteX8" fmla="*/ 749352 w 1951169"/>
                <a:gd name="connsiteY8" fmla="*/ 3550045 h 5860735"/>
                <a:gd name="connsiteX9" fmla="*/ 55603 w 1951169"/>
                <a:gd name="connsiteY9" fmla="*/ 3550045 h 5860735"/>
                <a:gd name="connsiteX10" fmla="*/ 30310 w 1951169"/>
                <a:gd name="connsiteY10" fmla="*/ 3575338 h 5860735"/>
                <a:gd name="connsiteX11" fmla="*/ 30310 w 1951169"/>
                <a:gd name="connsiteY11" fmla="*/ 5118207 h 5860735"/>
                <a:gd name="connsiteX12" fmla="*/ 987829 w 1951169"/>
                <a:gd name="connsiteY12" fmla="*/ 5858929 h 5860735"/>
                <a:gd name="connsiteX13" fmla="*/ 1945347 w 1951169"/>
                <a:gd name="connsiteY13" fmla="*/ 5118207 h 5860735"/>
                <a:gd name="connsiteX14" fmla="*/ 1945347 w 1951169"/>
                <a:gd name="connsiteY14" fmla="*/ 4095650 h 5860735"/>
                <a:gd name="connsiteX15" fmla="*/ 1502359 w 1951169"/>
                <a:gd name="connsiteY15" fmla="*/ 2872194 h 5860735"/>
                <a:gd name="connsiteX16" fmla="*/ 815114 w 1951169"/>
                <a:gd name="connsiteY16" fmla="*/ 1636453 h 5860735"/>
                <a:gd name="connsiteX17" fmla="*/ 776813 w 1951169"/>
                <a:gd name="connsiteY17" fmla="*/ 716513 h 5860735"/>
                <a:gd name="connsiteX18" fmla="*/ 988551 w 1951169"/>
                <a:gd name="connsiteY18" fmla="*/ 504775 h 5860735"/>
                <a:gd name="connsiteX19" fmla="*/ 1200289 w 1951169"/>
                <a:gd name="connsiteY19" fmla="*/ 716513 h 5860735"/>
                <a:gd name="connsiteX20" fmla="*/ 1200289 w 1951169"/>
                <a:gd name="connsiteY20" fmla="*/ 2048367 h 5860735"/>
                <a:gd name="connsiteX21" fmla="*/ 1225582 w 1951169"/>
                <a:gd name="connsiteY21" fmla="*/ 2073660 h 5860735"/>
                <a:gd name="connsiteX22" fmla="*/ 1919331 w 1951169"/>
                <a:gd name="connsiteY22" fmla="*/ 2073660 h 5860735"/>
                <a:gd name="connsiteX23" fmla="*/ 1946792 w 1951169"/>
                <a:gd name="connsiteY23" fmla="*/ 2048367 h 5860735"/>
                <a:gd name="connsiteX24" fmla="*/ 1946792 w 1951169"/>
                <a:gd name="connsiteY24" fmla="*/ 745419 h 5860735"/>
                <a:gd name="connsiteX25" fmla="*/ 988551 w 1951169"/>
                <a:gd name="connsiteY25" fmla="*/ 5420 h 5860735"/>
                <a:gd name="connsiteX26" fmla="*/ 31033 w 1951169"/>
                <a:gd name="connsiteY26" fmla="*/ 746142 h 586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51169" h="5860735">
                  <a:moveTo>
                    <a:pt x="31033" y="746142"/>
                  </a:moveTo>
                  <a:cubicBezTo>
                    <a:pt x="-14494" y="1056884"/>
                    <a:pt x="2127" y="1566356"/>
                    <a:pt x="69334" y="1853973"/>
                  </a:cubicBezTo>
                  <a:cubicBezTo>
                    <a:pt x="143044" y="2166160"/>
                    <a:pt x="565798" y="2796315"/>
                    <a:pt x="757302" y="3088991"/>
                  </a:cubicBezTo>
                  <a:cubicBezTo>
                    <a:pt x="948805" y="3381666"/>
                    <a:pt x="1203903" y="3688795"/>
                    <a:pt x="1200289" y="4095650"/>
                  </a:cubicBezTo>
                  <a:cubicBezTo>
                    <a:pt x="1200289" y="5073402"/>
                    <a:pt x="1200289" y="5073402"/>
                    <a:pt x="1200289" y="5073402"/>
                  </a:cubicBezTo>
                  <a:cubicBezTo>
                    <a:pt x="1200289" y="5191196"/>
                    <a:pt x="1104176" y="5285141"/>
                    <a:pt x="988551" y="5285141"/>
                  </a:cubicBezTo>
                  <a:cubicBezTo>
                    <a:pt x="870758" y="5285141"/>
                    <a:pt x="776813" y="5191196"/>
                    <a:pt x="776813" y="5073402"/>
                  </a:cubicBezTo>
                  <a:cubicBezTo>
                    <a:pt x="776813" y="3575338"/>
                    <a:pt x="776813" y="3575338"/>
                    <a:pt x="776813" y="3575338"/>
                  </a:cubicBezTo>
                  <a:cubicBezTo>
                    <a:pt x="776813" y="3562330"/>
                    <a:pt x="763805" y="3550045"/>
                    <a:pt x="749352" y="3550045"/>
                  </a:cubicBezTo>
                  <a:cubicBezTo>
                    <a:pt x="55603" y="3550045"/>
                    <a:pt x="55603" y="3550045"/>
                    <a:pt x="55603" y="3550045"/>
                  </a:cubicBezTo>
                  <a:cubicBezTo>
                    <a:pt x="41150" y="3550045"/>
                    <a:pt x="30310" y="3563053"/>
                    <a:pt x="30310" y="3575338"/>
                  </a:cubicBezTo>
                  <a:cubicBezTo>
                    <a:pt x="30310" y="5118207"/>
                    <a:pt x="30310" y="5118207"/>
                    <a:pt x="30310" y="5118207"/>
                  </a:cubicBezTo>
                  <a:cubicBezTo>
                    <a:pt x="30310" y="5526508"/>
                    <a:pt x="458845" y="5858929"/>
                    <a:pt x="987829" y="5858929"/>
                  </a:cubicBezTo>
                  <a:cubicBezTo>
                    <a:pt x="1515367" y="5858929"/>
                    <a:pt x="1945347" y="5526508"/>
                    <a:pt x="1945347" y="5118207"/>
                  </a:cubicBezTo>
                  <a:cubicBezTo>
                    <a:pt x="1945347" y="4095650"/>
                    <a:pt x="1945347" y="4095650"/>
                    <a:pt x="1945347" y="4095650"/>
                  </a:cubicBezTo>
                  <a:cubicBezTo>
                    <a:pt x="1941734" y="3396119"/>
                    <a:pt x="1750230" y="3293502"/>
                    <a:pt x="1502359" y="2872194"/>
                  </a:cubicBezTo>
                  <a:cubicBezTo>
                    <a:pt x="1324586" y="2570847"/>
                    <a:pt x="887379" y="1949363"/>
                    <a:pt x="815114" y="1636453"/>
                  </a:cubicBezTo>
                  <a:cubicBezTo>
                    <a:pt x="747907" y="1348836"/>
                    <a:pt x="750075" y="1018583"/>
                    <a:pt x="776813" y="716513"/>
                  </a:cubicBezTo>
                  <a:cubicBezTo>
                    <a:pt x="776813" y="600888"/>
                    <a:pt x="870758" y="504775"/>
                    <a:pt x="988551" y="504775"/>
                  </a:cubicBezTo>
                  <a:cubicBezTo>
                    <a:pt x="1104176" y="504775"/>
                    <a:pt x="1200289" y="600888"/>
                    <a:pt x="1200289" y="716513"/>
                  </a:cubicBezTo>
                  <a:cubicBezTo>
                    <a:pt x="1200289" y="2048367"/>
                    <a:pt x="1200289" y="2048367"/>
                    <a:pt x="1200289" y="2048367"/>
                  </a:cubicBezTo>
                  <a:cubicBezTo>
                    <a:pt x="1200289" y="2062820"/>
                    <a:pt x="1211129" y="2073660"/>
                    <a:pt x="1225582" y="2073660"/>
                  </a:cubicBezTo>
                  <a:cubicBezTo>
                    <a:pt x="1919331" y="2073660"/>
                    <a:pt x="1919331" y="2073660"/>
                    <a:pt x="1919331" y="2073660"/>
                  </a:cubicBezTo>
                  <a:cubicBezTo>
                    <a:pt x="1933784" y="2073660"/>
                    <a:pt x="1946792" y="2062820"/>
                    <a:pt x="1946792" y="2048367"/>
                  </a:cubicBezTo>
                  <a:cubicBezTo>
                    <a:pt x="1946792" y="745419"/>
                    <a:pt x="1946792" y="745419"/>
                    <a:pt x="1946792" y="745419"/>
                  </a:cubicBezTo>
                  <a:cubicBezTo>
                    <a:pt x="1946070" y="335673"/>
                    <a:pt x="1516090" y="5420"/>
                    <a:pt x="988551" y="5420"/>
                  </a:cubicBezTo>
                  <a:cubicBezTo>
                    <a:pt x="459567" y="5420"/>
                    <a:pt x="31033" y="335673"/>
                    <a:pt x="31033" y="74614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60780B84-A019-4B75-9F4C-7897F1FA975A}"/>
                </a:ext>
              </a:extLst>
            </p:cNvPr>
            <p:cNvSpPr/>
            <p:nvPr/>
          </p:nvSpPr>
          <p:spPr bwMode="black">
            <a:xfrm>
              <a:off x="-1583985" y="-2060651"/>
              <a:ext cx="1900585" cy="5687300"/>
            </a:xfrm>
            <a:custGeom>
              <a:avLst/>
              <a:gdLst>
                <a:gd name="connsiteX0" fmla="*/ 777216 w 1900583"/>
                <a:gd name="connsiteY0" fmla="*/ 2935788 h 5687298"/>
                <a:gd name="connsiteX1" fmla="*/ 751923 w 1900583"/>
                <a:gd name="connsiteY1" fmla="*/ 2961081 h 5687298"/>
                <a:gd name="connsiteX2" fmla="*/ 751923 w 1900583"/>
                <a:gd name="connsiteY2" fmla="*/ 5129047 h 5687298"/>
                <a:gd name="connsiteX3" fmla="*/ 777216 w 1900583"/>
                <a:gd name="connsiteY3" fmla="*/ 5154340 h 5687298"/>
                <a:gd name="connsiteX4" fmla="*/ 903680 w 1900583"/>
                <a:gd name="connsiteY4" fmla="*/ 5154340 h 5687298"/>
                <a:gd name="connsiteX5" fmla="*/ 1158778 w 1900583"/>
                <a:gd name="connsiteY5" fmla="*/ 4899243 h 5687298"/>
                <a:gd name="connsiteX6" fmla="*/ 1158778 w 1900583"/>
                <a:gd name="connsiteY6" fmla="*/ 3190162 h 5687298"/>
                <a:gd name="connsiteX7" fmla="*/ 903680 w 1900583"/>
                <a:gd name="connsiteY7" fmla="*/ 2935065 h 5687298"/>
                <a:gd name="connsiteX8" fmla="*/ 777216 w 1900583"/>
                <a:gd name="connsiteY8" fmla="*/ 2935065 h 5687298"/>
                <a:gd name="connsiteX9" fmla="*/ 777216 w 1900583"/>
                <a:gd name="connsiteY9" fmla="*/ 559697 h 5687298"/>
                <a:gd name="connsiteX10" fmla="*/ 751923 w 1900583"/>
                <a:gd name="connsiteY10" fmla="*/ 584990 h 5687298"/>
                <a:gd name="connsiteX11" fmla="*/ 751923 w 1900583"/>
                <a:gd name="connsiteY11" fmla="*/ 2350437 h 5687298"/>
                <a:gd name="connsiteX12" fmla="*/ 777216 w 1900583"/>
                <a:gd name="connsiteY12" fmla="*/ 2375730 h 5687298"/>
                <a:gd name="connsiteX13" fmla="*/ 882001 w 1900583"/>
                <a:gd name="connsiteY13" fmla="*/ 2375730 h 5687298"/>
                <a:gd name="connsiteX14" fmla="*/ 1137098 w 1900583"/>
                <a:gd name="connsiteY14" fmla="*/ 2120632 h 5687298"/>
                <a:gd name="connsiteX15" fmla="*/ 1137098 w 1900583"/>
                <a:gd name="connsiteY15" fmla="*/ 814071 h 5687298"/>
                <a:gd name="connsiteX16" fmla="*/ 882001 w 1900583"/>
                <a:gd name="connsiteY16" fmla="*/ 558974 h 5687298"/>
                <a:gd name="connsiteX17" fmla="*/ 777216 w 1900583"/>
                <a:gd name="connsiteY17" fmla="*/ 558974 h 5687298"/>
                <a:gd name="connsiteX18" fmla="*/ 30713 w 1900583"/>
                <a:gd name="connsiteY18" fmla="*/ 5420 h 5687298"/>
                <a:gd name="connsiteX19" fmla="*/ 1098797 w 1900583"/>
                <a:gd name="connsiteY19" fmla="*/ 5420 h 5687298"/>
                <a:gd name="connsiteX20" fmla="*/ 1895886 w 1900583"/>
                <a:gd name="connsiteY20" fmla="*/ 802509 h 5687298"/>
                <a:gd name="connsiteX21" fmla="*/ 1895886 w 1900583"/>
                <a:gd name="connsiteY21" fmla="*/ 1921179 h 5687298"/>
                <a:gd name="connsiteX22" fmla="*/ 1408094 w 1900583"/>
                <a:gd name="connsiteY22" fmla="*/ 2589636 h 5687298"/>
                <a:gd name="connsiteX23" fmla="*/ 1408094 w 1900583"/>
                <a:gd name="connsiteY23" fmla="*/ 2606257 h 5687298"/>
                <a:gd name="connsiteX24" fmla="*/ 1895886 w 1900583"/>
                <a:gd name="connsiteY24" fmla="*/ 3274713 h 5687298"/>
                <a:gd name="connsiteX25" fmla="*/ 1895886 w 1900583"/>
                <a:gd name="connsiteY25" fmla="*/ 4982348 h 5687298"/>
                <a:gd name="connsiteX26" fmla="*/ 1192743 w 1900583"/>
                <a:gd name="connsiteY26" fmla="*/ 5685492 h 5687298"/>
                <a:gd name="connsiteX27" fmla="*/ 30713 w 1900583"/>
                <a:gd name="connsiteY27" fmla="*/ 5685492 h 5687298"/>
                <a:gd name="connsiteX28" fmla="*/ 5420 w 1900583"/>
                <a:gd name="connsiteY28" fmla="*/ 5660199 h 5687298"/>
                <a:gd name="connsiteX29" fmla="*/ 5420 w 1900583"/>
                <a:gd name="connsiteY29" fmla="*/ 30713 h 5687298"/>
                <a:gd name="connsiteX30" fmla="*/ 30713 w 1900583"/>
                <a:gd name="connsiteY30" fmla="*/ 5420 h 568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0583" h="5687298">
                  <a:moveTo>
                    <a:pt x="777216" y="2935788"/>
                  </a:moveTo>
                  <a:cubicBezTo>
                    <a:pt x="762763" y="2935788"/>
                    <a:pt x="751923" y="2948796"/>
                    <a:pt x="751923" y="2961081"/>
                  </a:cubicBezTo>
                  <a:cubicBezTo>
                    <a:pt x="751923" y="5129047"/>
                    <a:pt x="751923" y="5129047"/>
                    <a:pt x="751923" y="5129047"/>
                  </a:cubicBezTo>
                  <a:cubicBezTo>
                    <a:pt x="751923" y="5142055"/>
                    <a:pt x="762763" y="5154340"/>
                    <a:pt x="777216" y="5154340"/>
                  </a:cubicBezTo>
                  <a:cubicBezTo>
                    <a:pt x="903680" y="5154340"/>
                    <a:pt x="903680" y="5154340"/>
                    <a:pt x="903680" y="5154340"/>
                  </a:cubicBezTo>
                  <a:cubicBezTo>
                    <a:pt x="1044598" y="5154340"/>
                    <a:pt x="1158778" y="5040161"/>
                    <a:pt x="1158778" y="4899243"/>
                  </a:cubicBezTo>
                  <a:cubicBezTo>
                    <a:pt x="1158778" y="3190162"/>
                    <a:pt x="1158778" y="3190162"/>
                    <a:pt x="1158778" y="3190162"/>
                  </a:cubicBezTo>
                  <a:cubicBezTo>
                    <a:pt x="1158778" y="3049245"/>
                    <a:pt x="1044598" y="2935065"/>
                    <a:pt x="903680" y="2935065"/>
                  </a:cubicBezTo>
                  <a:lnTo>
                    <a:pt x="777216" y="2935065"/>
                  </a:lnTo>
                  <a:close/>
                  <a:moveTo>
                    <a:pt x="777216" y="559697"/>
                  </a:moveTo>
                  <a:cubicBezTo>
                    <a:pt x="762763" y="559697"/>
                    <a:pt x="751923" y="570536"/>
                    <a:pt x="751923" y="584990"/>
                  </a:cubicBezTo>
                  <a:cubicBezTo>
                    <a:pt x="751923" y="2350437"/>
                    <a:pt x="751923" y="2350437"/>
                    <a:pt x="751923" y="2350437"/>
                  </a:cubicBezTo>
                  <a:cubicBezTo>
                    <a:pt x="751923" y="2364890"/>
                    <a:pt x="762763" y="2375730"/>
                    <a:pt x="777216" y="2375730"/>
                  </a:cubicBezTo>
                  <a:cubicBezTo>
                    <a:pt x="882001" y="2375730"/>
                    <a:pt x="882001" y="2375730"/>
                    <a:pt x="882001" y="2375730"/>
                  </a:cubicBezTo>
                  <a:cubicBezTo>
                    <a:pt x="1022919" y="2375730"/>
                    <a:pt x="1137098" y="2261550"/>
                    <a:pt x="1137098" y="2120632"/>
                  </a:cubicBezTo>
                  <a:cubicBezTo>
                    <a:pt x="1137098" y="814071"/>
                    <a:pt x="1137098" y="814071"/>
                    <a:pt x="1137098" y="814071"/>
                  </a:cubicBezTo>
                  <a:cubicBezTo>
                    <a:pt x="1137098" y="673154"/>
                    <a:pt x="1022919" y="558974"/>
                    <a:pt x="882001" y="558974"/>
                  </a:cubicBezTo>
                  <a:lnTo>
                    <a:pt x="777216" y="558974"/>
                  </a:lnTo>
                  <a:close/>
                  <a:moveTo>
                    <a:pt x="30713" y="5420"/>
                  </a:moveTo>
                  <a:cubicBezTo>
                    <a:pt x="1098797" y="5420"/>
                    <a:pt x="1098797" y="5420"/>
                    <a:pt x="1098797" y="5420"/>
                  </a:cubicBezTo>
                  <a:cubicBezTo>
                    <a:pt x="1539617" y="5420"/>
                    <a:pt x="1895886" y="361689"/>
                    <a:pt x="1895886" y="802509"/>
                  </a:cubicBezTo>
                  <a:cubicBezTo>
                    <a:pt x="1895886" y="1921179"/>
                    <a:pt x="1895886" y="1921179"/>
                    <a:pt x="1895886" y="1921179"/>
                  </a:cubicBezTo>
                  <a:cubicBezTo>
                    <a:pt x="1895886" y="2235535"/>
                    <a:pt x="1691375" y="2499304"/>
                    <a:pt x="1408094" y="2589636"/>
                  </a:cubicBezTo>
                  <a:cubicBezTo>
                    <a:pt x="1408094" y="2606257"/>
                    <a:pt x="1408094" y="2606257"/>
                    <a:pt x="1408094" y="2606257"/>
                  </a:cubicBezTo>
                  <a:cubicBezTo>
                    <a:pt x="1692098" y="2696589"/>
                    <a:pt x="1895886" y="2962526"/>
                    <a:pt x="1895886" y="3274713"/>
                  </a:cubicBezTo>
                  <a:cubicBezTo>
                    <a:pt x="1895886" y="4982348"/>
                    <a:pt x="1895886" y="4982348"/>
                    <a:pt x="1895886" y="4982348"/>
                  </a:cubicBezTo>
                  <a:cubicBezTo>
                    <a:pt x="1895886" y="5371137"/>
                    <a:pt x="1581531" y="5685492"/>
                    <a:pt x="1192743" y="5685492"/>
                  </a:cubicBezTo>
                  <a:cubicBezTo>
                    <a:pt x="30713" y="5685492"/>
                    <a:pt x="30713" y="5685492"/>
                    <a:pt x="30713" y="5685492"/>
                  </a:cubicBezTo>
                  <a:cubicBezTo>
                    <a:pt x="17705" y="5685492"/>
                    <a:pt x="5420" y="5672484"/>
                    <a:pt x="5420" y="5660199"/>
                  </a:cubicBezTo>
                  <a:cubicBezTo>
                    <a:pt x="5420" y="30713"/>
                    <a:pt x="5420" y="30713"/>
                    <a:pt x="5420" y="30713"/>
                  </a:cubicBezTo>
                  <a:cubicBezTo>
                    <a:pt x="5420" y="16260"/>
                    <a:pt x="18428" y="5420"/>
                    <a:pt x="30713" y="542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80889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1" r:id="rId2"/>
    <p:sldLayoutId id="2147483712" r:id="rId3"/>
    <p:sldLayoutId id="2147483713" r:id="rId4"/>
    <p:sldLayoutId id="2147483722" r:id="rId5"/>
    <p:sldLayoutId id="2147483723" r:id="rId6"/>
    <p:sldLayoutId id="2147483714" r:id="rId7"/>
    <p:sldLayoutId id="2147483715" r:id="rId8"/>
    <p:sldLayoutId id="2147483716" r:id="rId9"/>
    <p:sldLayoutId id="2147483717" r:id="rId10"/>
    <p:sldLayoutId id="2147483687" r:id="rId11"/>
    <p:sldLayoutId id="2147483721" r:id="rId12"/>
    <p:sldLayoutId id="2147483693" r:id="rId13"/>
    <p:sldLayoutId id="2147483709" r:id="rId14"/>
    <p:sldLayoutId id="2147483710" r:id="rId15"/>
    <p:sldLayoutId id="2147483718" r:id="rId16"/>
    <p:sldLayoutId id="2147483669" r:id="rId17"/>
    <p:sldLayoutId id="2147483708" r:id="rId18"/>
    <p:sldLayoutId id="2147483719" r:id="rId19"/>
    <p:sldLayoutId id="2147483696" r:id="rId20"/>
    <p:sldLayoutId id="2147483707" r:id="rId21"/>
    <p:sldLayoutId id="2147483688" r:id="rId22"/>
    <p:sldLayoutId id="2147483694" r:id="rId23"/>
    <p:sldLayoutId id="2147483695" r:id="rId24"/>
    <p:sldLayoutId id="2147483706" r:id="rId25"/>
    <p:sldLayoutId id="2147483705" r:id="rId26"/>
    <p:sldLayoutId id="2147483704" r:id="rId27"/>
    <p:sldLayoutId id="2147483700" r:id="rId28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7975" indent="-307975" algn="l" defTabSz="914400" rtl="0" eaLnBrk="1" latinLnBrk="0" hangingPunct="1">
        <a:lnSpc>
          <a:spcPct val="100000"/>
        </a:lnSpc>
        <a:spcBef>
          <a:spcPts val="600"/>
        </a:spcBef>
        <a:buSzPct val="93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312738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303213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Roboto" panose="02000000000000000000" pitchFamily="2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Roboto" panose="02000000000000000000" pitchFamily="2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7800" indent="-276225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Roboto" panose="02000000000000000000" pitchFamily="2" charset="0"/>
        <a:buChar char="&gt;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39" userDrawn="1">
          <p15:clr>
            <a:srgbClr val="F26B43"/>
          </p15:clr>
        </p15:guide>
        <p15:guide id="2" orient="horz" pos="3498" userDrawn="1">
          <p15:clr>
            <a:srgbClr val="F26B43"/>
          </p15:clr>
        </p15:guide>
        <p15:guide id="3" pos="1164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774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pos="4203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906DE9-C17C-4E6B-B063-7C2E9D63AC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Implementing</a:t>
            </a:r>
            <a:r>
              <a:rPr lang="sv-SE" dirty="0"/>
              <a:t> </a:t>
            </a:r>
            <a:r>
              <a:rPr lang="sv-SE" dirty="0" err="1"/>
              <a:t>profiling</a:t>
            </a:r>
            <a:r>
              <a:rPr lang="sv-SE" dirty="0"/>
              <a:t> in the Swedish Business Register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1D495AE-F9C9-433C-8AEC-9CDC4C99AB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The 28th Meeting </a:t>
            </a:r>
            <a:r>
              <a:rPr lang="sv-SE" dirty="0" err="1"/>
              <a:t>of</a:t>
            </a:r>
            <a:r>
              <a:rPr lang="sv-SE" dirty="0"/>
              <a:t> the Wiesbaden Group on Business Registers</a:t>
            </a:r>
          </a:p>
          <a:p>
            <a:r>
              <a:rPr lang="sv-SE" dirty="0"/>
              <a:t>The Hague, 2-6 </a:t>
            </a:r>
            <a:r>
              <a:rPr lang="sv-SE" dirty="0" err="1"/>
              <a:t>October</a:t>
            </a:r>
            <a:r>
              <a:rPr lang="sv-SE" dirty="0"/>
              <a:t> 2023</a:t>
            </a:r>
          </a:p>
          <a:p>
            <a:r>
              <a:rPr lang="sv-SE" dirty="0"/>
              <a:t>Session 2: </a:t>
            </a:r>
            <a:r>
              <a:rPr lang="sv-SE" dirty="0" err="1"/>
              <a:t>Profiling</a:t>
            </a:r>
            <a:r>
              <a:rPr lang="sv-SE" dirty="0"/>
              <a:t> </a:t>
            </a:r>
            <a:r>
              <a:rPr lang="sv-SE" dirty="0" err="1"/>
              <a:t>complex</a:t>
            </a:r>
            <a:r>
              <a:rPr lang="sv-SE" dirty="0"/>
              <a:t> </a:t>
            </a:r>
            <a:r>
              <a:rPr lang="sv-SE" dirty="0" err="1"/>
              <a:t>Statistical</a:t>
            </a:r>
            <a:r>
              <a:rPr lang="sv-SE" dirty="0"/>
              <a:t> </a:t>
            </a:r>
            <a:r>
              <a:rPr lang="sv-SE" dirty="0" err="1"/>
              <a:t>Units</a:t>
            </a:r>
            <a:r>
              <a:rPr lang="sv-SE" dirty="0"/>
              <a:t> (Sus)</a:t>
            </a:r>
          </a:p>
          <a:p>
            <a:endParaRPr lang="sv-SE" dirty="0"/>
          </a:p>
          <a:p>
            <a:r>
              <a:rPr lang="sv-SE" dirty="0"/>
              <a:t>Johanna Jonsson, </a:t>
            </a:r>
            <a:r>
              <a:rPr lang="sv-SE" dirty="0" err="1"/>
              <a:t>Advisor</a:t>
            </a:r>
            <a:r>
              <a:rPr lang="sv-SE" dirty="0"/>
              <a:t> at the </a:t>
            </a:r>
            <a:r>
              <a:rPr lang="sv-SE" dirty="0" err="1"/>
              <a:t>Large</a:t>
            </a:r>
            <a:r>
              <a:rPr lang="sv-SE" dirty="0"/>
              <a:t> Cases </a:t>
            </a:r>
            <a:r>
              <a:rPr lang="sv-SE" dirty="0" err="1"/>
              <a:t>Unit</a:t>
            </a:r>
            <a:endParaRPr lang="sv-SE" dirty="0"/>
          </a:p>
          <a:p>
            <a:r>
              <a:rPr lang="sv-SE" dirty="0"/>
              <a:t>Richard Nilsson, </a:t>
            </a:r>
            <a:r>
              <a:rPr lang="sv-SE" dirty="0" err="1"/>
              <a:t>Advisor</a:t>
            </a:r>
            <a:r>
              <a:rPr lang="sv-SE" dirty="0"/>
              <a:t> at the Business Register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CEA4F93-882E-4A1D-BC47-F7F0C87EA2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5807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678B14-945C-99A7-5E5C-FFEC584D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7" y="1320075"/>
            <a:ext cx="4827496" cy="1325563"/>
          </a:xfrm>
        </p:spPr>
        <p:txBody>
          <a:bodyPr anchor="t">
            <a:normAutofit/>
          </a:bodyPr>
          <a:lstStyle/>
          <a:p>
            <a:r>
              <a:rPr lang="sv-SE" dirty="0" err="1"/>
              <a:t>Ancillary</a:t>
            </a:r>
            <a:r>
              <a:rPr lang="sv-SE" dirty="0"/>
              <a:t> </a:t>
            </a:r>
            <a:r>
              <a:rPr lang="sv-SE" dirty="0" err="1"/>
              <a:t>units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24BD934-ECD2-356E-1A72-BF5AEA0590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3" y="2825750"/>
            <a:ext cx="4827495" cy="2732088"/>
          </a:xfrm>
        </p:spPr>
        <p:txBody>
          <a:bodyPr>
            <a:normAutofit/>
          </a:bodyPr>
          <a:lstStyle/>
          <a:p>
            <a:r>
              <a:rPr lang="sv-SE" dirty="0" err="1"/>
              <a:t>Comparing</a:t>
            </a:r>
            <a:r>
              <a:rPr lang="sv-SE" dirty="0"/>
              <a:t> the part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whole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Too</a:t>
            </a:r>
            <a:r>
              <a:rPr lang="sv-SE" dirty="0"/>
              <a:t> </a:t>
            </a:r>
            <a:r>
              <a:rPr lang="sv-SE" dirty="0" err="1"/>
              <a:t>large</a:t>
            </a:r>
            <a:r>
              <a:rPr lang="sv-SE" dirty="0"/>
              <a:t> </a:t>
            </a:r>
            <a:r>
              <a:rPr lang="sv-SE" dirty="0" err="1"/>
              <a:t>ENTs</a:t>
            </a:r>
            <a:r>
              <a:rPr lang="sv-SE" dirty="0"/>
              <a:t>?</a:t>
            </a:r>
          </a:p>
          <a:p>
            <a:endParaRPr lang="sv-SE" dirty="0"/>
          </a:p>
          <a:p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lag in </a:t>
            </a:r>
            <a:r>
              <a:rPr lang="sv-SE" dirty="0" err="1"/>
              <a:t>turnover</a:t>
            </a:r>
            <a:endParaRPr lang="sv-SE" dirty="0"/>
          </a:p>
        </p:txBody>
      </p:sp>
      <p:pic>
        <p:nvPicPr>
          <p:cNvPr id="8" name="Platshållare för bild 7" descr="En bild som visar Himlakropp, planet, Yttre rymden, rymden&#10;&#10;Automatiskt genererad beskrivning">
            <a:extLst>
              <a:ext uri="{FF2B5EF4-FFF2-40B4-BE49-F238E27FC236}">
                <a16:creationId xmlns:a16="http://schemas.microsoft.com/office/drawing/2014/main" id="{8315F6C4-C5BA-D096-C578-89D73153550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14774"/>
          <a:stretch/>
        </p:blipFill>
        <p:spPr>
          <a:xfrm>
            <a:off x="7053264" y="1419931"/>
            <a:ext cx="5138738" cy="3391634"/>
          </a:xfrm>
          <a:noFill/>
        </p:spPr>
      </p:pic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6BB9365-81B3-9469-E0B1-7B7815E202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53264" y="3466356"/>
            <a:ext cx="5138738" cy="3391644"/>
          </a:xfrm>
        </p:spPr>
      </p:sp>
    </p:spTree>
    <p:extLst>
      <p:ext uri="{BB962C8B-B14F-4D97-AF65-F5344CB8AC3E}">
        <p14:creationId xmlns:p14="http://schemas.microsoft.com/office/powerpoint/2010/main" val="1423309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897019-7047-08FC-70BA-F05F4687A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Only</a:t>
            </a:r>
            <a:r>
              <a:rPr lang="sv-SE" dirty="0"/>
              <a:t> 3 </a:t>
            </a:r>
            <a:r>
              <a:rPr lang="sv-SE" dirty="0" err="1"/>
              <a:t>automatic</a:t>
            </a:r>
            <a:r>
              <a:rPr lang="sv-SE" dirty="0"/>
              <a:t>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BD3E8A-D877-38F7-780A-520E51B0E7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Holding companies (64.20) </a:t>
            </a:r>
          </a:p>
          <a:p>
            <a:r>
              <a:rPr lang="en-US" dirty="0"/>
              <a:t>Business management (70) </a:t>
            </a:r>
          </a:p>
          <a:p>
            <a:r>
              <a:rPr lang="en-US" dirty="0"/>
              <a:t>Real estate (68.10)</a:t>
            </a:r>
          </a:p>
          <a:p>
            <a:endParaRPr lang="en-US" dirty="0"/>
          </a:p>
          <a:p>
            <a:r>
              <a:rPr lang="sv-SE" dirty="0"/>
              <a:t>The </a:t>
            </a:r>
            <a:r>
              <a:rPr lang="sv-SE" dirty="0" err="1"/>
              <a:t>result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several</a:t>
            </a:r>
            <a:r>
              <a:rPr lang="sv-SE" dirty="0"/>
              <a:t> </a:t>
            </a:r>
            <a:r>
              <a:rPr lang="sv-SE" dirty="0" err="1"/>
              <a:t>projects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Only</a:t>
            </a:r>
            <a:r>
              <a:rPr lang="sv-SE" dirty="0"/>
              <a:t> for </a:t>
            </a:r>
            <a:r>
              <a:rPr lang="sv-SE" dirty="0" err="1"/>
              <a:t>automatic</a:t>
            </a:r>
            <a:r>
              <a:rPr lang="sv-SE" dirty="0"/>
              <a:t> </a:t>
            </a:r>
            <a:r>
              <a:rPr lang="sv-SE" dirty="0" err="1"/>
              <a:t>coding</a:t>
            </a:r>
            <a:r>
              <a:rPr lang="sv-SE" dirty="0"/>
              <a:t>, not manual</a:t>
            </a:r>
          </a:p>
        </p:txBody>
      </p:sp>
      <p:pic>
        <p:nvPicPr>
          <p:cNvPr id="6" name="Platshållare för bild 5" descr="En bild som visar byggnad, utomhus, fönster, himmel&#10;&#10;Automatiskt genererad beskrivning">
            <a:extLst>
              <a:ext uri="{FF2B5EF4-FFF2-40B4-BE49-F238E27FC236}">
                <a16:creationId xmlns:a16="http://schemas.microsoft.com/office/drawing/2014/main" id="{1D5F4D52-BB87-8502-CB5C-674B2B0A2A2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4548" r="45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2545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2F892C-F922-1596-FDC9-1F5A16E1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Time</a:t>
            </a:r>
            <a:r>
              <a:rPr lang="sv-SE" dirty="0"/>
              <a:t> lag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C85256B-016D-4F94-8C3D-DAEDA3D11A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Problem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missing</a:t>
            </a:r>
            <a:r>
              <a:rPr lang="sv-SE" dirty="0"/>
              <a:t> NACE</a:t>
            </a:r>
          </a:p>
          <a:p>
            <a:endParaRPr lang="sv-SE" dirty="0"/>
          </a:p>
          <a:p>
            <a:r>
              <a:rPr lang="en-US" dirty="0"/>
              <a:t>Need to implement automatic coding of ancillary units in the live register using the current values of variables</a:t>
            </a:r>
            <a:endParaRPr lang="sv-SE" dirty="0"/>
          </a:p>
        </p:txBody>
      </p:sp>
      <p:pic>
        <p:nvPicPr>
          <p:cNvPr id="14" name="Platshållare för bild 13" descr="En bild som visar klädsel, person, byggnad, blomma&#10;&#10;Automatiskt genererad beskrivning">
            <a:extLst>
              <a:ext uri="{FF2B5EF4-FFF2-40B4-BE49-F238E27FC236}">
                <a16:creationId xmlns:a16="http://schemas.microsoft.com/office/drawing/2014/main" id="{9C7FECCD-2420-2E95-41CC-18259E9D5C3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4363" r="243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4297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3C9525-C2B0-E107-6389-11592170E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1320075"/>
            <a:ext cx="4827497" cy="1325563"/>
          </a:xfrm>
        </p:spPr>
        <p:txBody>
          <a:bodyPr anchor="t">
            <a:normAutofit/>
          </a:bodyPr>
          <a:lstStyle/>
          <a:p>
            <a:r>
              <a:rPr lang="sv-SE" dirty="0" err="1"/>
              <a:t>Head</a:t>
            </a:r>
            <a:r>
              <a:rPr lang="sv-SE" dirty="0"/>
              <a:t> Offices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C7EF6B-66F7-2D21-A1EC-56C5AC50F6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4" y="2825750"/>
            <a:ext cx="4832350" cy="27320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Statistics Sweden has changed the handling of large head offices compared to previous years</a:t>
            </a:r>
          </a:p>
          <a:p>
            <a:pPr>
              <a:lnSpc>
                <a:spcPct val="90000"/>
              </a:lnSpc>
            </a:pPr>
            <a:r>
              <a:rPr lang="en-US"/>
              <a:t>We considered them not as separated ENTS but as ancillary units to the rest of the group. </a:t>
            </a:r>
          </a:p>
          <a:p>
            <a:pPr>
              <a:lnSpc>
                <a:spcPct val="90000"/>
              </a:lnSpc>
            </a:pPr>
            <a:r>
              <a:rPr lang="en-US"/>
              <a:t>This view has changed in order to better harmonise with other European countries.</a:t>
            </a:r>
            <a:endParaRPr lang="sv-SE"/>
          </a:p>
        </p:txBody>
      </p:sp>
      <p:pic>
        <p:nvPicPr>
          <p:cNvPr id="6" name="Platshållare för bild 5" descr="En bild som visar person, klädsel, Människoansikte, Accessoar&#10;&#10;Automatiskt genererad beskrivning">
            <a:extLst>
              <a:ext uri="{FF2B5EF4-FFF2-40B4-BE49-F238E27FC236}">
                <a16:creationId xmlns:a16="http://schemas.microsoft.com/office/drawing/2014/main" id="{A3F25F6D-1611-8351-8D3E-6DAADBF6E55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25714" r="15466" b="1"/>
          <a:stretch/>
        </p:blipFill>
        <p:spPr>
          <a:xfrm>
            <a:off x="7053263" y="10"/>
            <a:ext cx="5138737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3638048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8A9336-F35A-EC4B-0349-B9257688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1320075"/>
            <a:ext cx="4827497" cy="1325563"/>
          </a:xfrm>
        </p:spPr>
        <p:txBody>
          <a:bodyPr anchor="t">
            <a:normAutofit/>
          </a:bodyPr>
          <a:lstStyle/>
          <a:p>
            <a:r>
              <a:rPr lang="sv-SE" dirty="0" err="1"/>
              <a:t>Profiling</a:t>
            </a:r>
            <a:r>
              <a:rPr lang="sv-SE" dirty="0"/>
              <a:t> in the live register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430BF16-34BA-AEC2-795C-C817828F2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4" y="2825750"/>
            <a:ext cx="4832350" cy="2732088"/>
          </a:xfrm>
        </p:spPr>
        <p:txBody>
          <a:bodyPr>
            <a:normAutofit/>
          </a:bodyPr>
          <a:lstStyle/>
          <a:p>
            <a:r>
              <a:rPr lang="sv-SE" dirty="0" err="1"/>
              <a:t>Implemented</a:t>
            </a:r>
            <a:r>
              <a:rPr lang="sv-SE" dirty="0"/>
              <a:t> in 2022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Several</a:t>
            </a:r>
            <a:r>
              <a:rPr lang="sv-SE" dirty="0"/>
              <a:t> </a:t>
            </a:r>
            <a:r>
              <a:rPr lang="sv-SE" dirty="0" err="1"/>
              <a:t>ancillary</a:t>
            </a:r>
            <a:r>
              <a:rPr lang="sv-SE" dirty="0"/>
              <a:t> </a:t>
            </a:r>
            <a:r>
              <a:rPr lang="sv-SE" dirty="0" err="1"/>
              <a:t>units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in </a:t>
            </a:r>
            <a:r>
              <a:rPr lang="sv-SE" dirty="0" err="1"/>
              <a:t>fact</a:t>
            </a:r>
            <a:r>
              <a:rPr lang="sv-SE" dirty="0"/>
              <a:t> not </a:t>
            </a:r>
            <a:r>
              <a:rPr lang="sv-SE" dirty="0" err="1"/>
              <a:t>ancillary</a:t>
            </a:r>
            <a:r>
              <a:rPr lang="sv-SE" dirty="0"/>
              <a:t> or </a:t>
            </a:r>
            <a:r>
              <a:rPr lang="sv-SE" dirty="0" err="1"/>
              <a:t>even</a:t>
            </a:r>
            <a:r>
              <a:rPr lang="sv-SE" dirty="0"/>
              <a:t> part </a:t>
            </a:r>
            <a:r>
              <a:rPr lang="sv-SE" dirty="0" err="1"/>
              <a:t>of</a:t>
            </a:r>
            <a:r>
              <a:rPr lang="sv-SE" dirty="0"/>
              <a:t> a </a:t>
            </a:r>
            <a:r>
              <a:rPr lang="sv-SE" dirty="0" err="1"/>
              <a:t>group</a:t>
            </a:r>
            <a:endParaRPr lang="sv-SE" dirty="0"/>
          </a:p>
          <a:p>
            <a:endParaRPr lang="sv-SE" dirty="0"/>
          </a:p>
          <a:p>
            <a:r>
              <a:rPr lang="sv-SE" dirty="0"/>
              <a:t>Events </a:t>
            </a:r>
            <a:r>
              <a:rPr lang="sv-SE" dirty="0" err="1"/>
              <a:t>after</a:t>
            </a:r>
            <a:r>
              <a:rPr lang="sv-SE" dirty="0"/>
              <a:t> the </a:t>
            </a:r>
            <a:r>
              <a:rPr lang="sv-SE" dirty="0" err="1"/>
              <a:t>profiling</a:t>
            </a:r>
            <a:r>
              <a:rPr lang="sv-SE" dirty="0"/>
              <a:t> </a:t>
            </a:r>
            <a:r>
              <a:rPr lang="sv-SE" dirty="0" err="1"/>
              <a:t>year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6" name="Platshållare för bild 5" descr="En bild som visar pylon, torn, byggnad, himmel&#10;&#10;Automatiskt genererad beskrivning">
            <a:extLst>
              <a:ext uri="{FF2B5EF4-FFF2-40B4-BE49-F238E27FC236}">
                <a16:creationId xmlns:a16="http://schemas.microsoft.com/office/drawing/2014/main" id="{DD3955F6-ACEE-4039-0810-315E2EB3C34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24992" r="24991" b="-1"/>
          <a:stretch/>
        </p:blipFill>
        <p:spPr>
          <a:xfrm>
            <a:off x="7053263" y="10"/>
            <a:ext cx="5138737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898420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4C5320-3015-749D-3F38-CA3961848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Profiling</a:t>
            </a:r>
            <a:r>
              <a:rPr lang="sv-SE" dirty="0"/>
              <a:t> in the live register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E46EDF-EAA8-634F-2F90-DC6FD5C3C5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Refined frame exposed to weekly updates</a:t>
            </a:r>
          </a:p>
          <a:p>
            <a:endParaRPr lang="en-US" dirty="0"/>
          </a:p>
          <a:p>
            <a:r>
              <a:rPr lang="en-US" dirty="0"/>
              <a:t>Large changes need to be handled as they happen</a:t>
            </a:r>
          </a:p>
          <a:p>
            <a:endParaRPr lang="sv-SE" dirty="0"/>
          </a:p>
        </p:txBody>
      </p:sp>
      <p:pic>
        <p:nvPicPr>
          <p:cNvPr id="6" name="Platshållare för bild 5" descr="En bild som visar himmel, utomhus, rep, Kabelläggare&#10;&#10;Automatiskt genererad beskrivning">
            <a:extLst>
              <a:ext uri="{FF2B5EF4-FFF2-40B4-BE49-F238E27FC236}">
                <a16:creationId xmlns:a16="http://schemas.microsoft.com/office/drawing/2014/main" id="{D183D6B4-1F39-2BEF-610F-1DF41356016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5005" r="250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8894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86CEEC-1114-3676-ECB0-A7358D1C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Register </a:t>
            </a:r>
            <a:r>
              <a:rPr lang="sv-SE" dirty="0" err="1"/>
              <a:t>maintenance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190E75-92D4-EAC5-EDBB-D1BA268A0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Focus is LOU, LEU and KAU</a:t>
            </a:r>
          </a:p>
          <a:p>
            <a:endParaRPr lang="sv-SE" dirty="0"/>
          </a:p>
          <a:p>
            <a:r>
              <a:rPr lang="sv-SE" dirty="0" err="1"/>
              <a:t>Newly</a:t>
            </a:r>
            <a:r>
              <a:rPr lang="sv-SE" dirty="0"/>
              <a:t> </a:t>
            </a:r>
            <a:r>
              <a:rPr lang="sv-SE" dirty="0" err="1"/>
              <a:t>registered</a:t>
            </a:r>
            <a:r>
              <a:rPr lang="sv-SE" dirty="0"/>
              <a:t> and de-</a:t>
            </a:r>
            <a:r>
              <a:rPr lang="sv-SE" dirty="0" err="1"/>
              <a:t>registered</a:t>
            </a:r>
            <a:r>
              <a:rPr lang="sv-SE" dirty="0"/>
              <a:t> </a:t>
            </a:r>
            <a:r>
              <a:rPr lang="sv-SE" dirty="0" err="1"/>
              <a:t>units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6" name="Platshållare för bild 5" descr="En bild som visar person, klädsel, person&#10;&#10;Automatiskt genererad beskrivning">
            <a:extLst>
              <a:ext uri="{FF2B5EF4-FFF2-40B4-BE49-F238E27FC236}">
                <a16:creationId xmlns:a16="http://schemas.microsoft.com/office/drawing/2014/main" id="{A9430DA3-1232-6B44-1EB1-970842EAC9F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5005" r="250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2692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5E7362-D0B9-B9DE-9CD0-133EC92F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Possibilities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PAYE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8AB5E24-2E71-8A75-4BE8-2F267CB079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Monthly</a:t>
            </a:r>
            <a:r>
              <a:rPr lang="sv-SE" dirty="0"/>
              <a:t> </a:t>
            </a:r>
            <a:r>
              <a:rPr lang="sv-SE" dirty="0" err="1"/>
              <a:t>connection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LEU and </a:t>
            </a:r>
            <a:r>
              <a:rPr lang="sv-SE" dirty="0" err="1"/>
              <a:t>individuals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Follow</a:t>
            </a:r>
            <a:r>
              <a:rPr lang="sv-SE" dirty="0"/>
              <a:t> cluster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individuals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Continuity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KAU</a:t>
            </a:r>
          </a:p>
          <a:p>
            <a:r>
              <a:rPr lang="sv-SE" dirty="0"/>
              <a:t>New LEU in the right </a:t>
            </a:r>
            <a:r>
              <a:rPr lang="sv-SE" dirty="0" err="1"/>
              <a:t>group</a:t>
            </a:r>
            <a:r>
              <a:rPr lang="sv-SE" dirty="0"/>
              <a:t> and/or ENT</a:t>
            </a:r>
          </a:p>
        </p:txBody>
      </p:sp>
      <p:pic>
        <p:nvPicPr>
          <p:cNvPr id="12" name="Platshållare för bild 11" descr="En bild som visar utomhus, person, vatten, klädsel&#10;&#10;Automatiskt genererad beskrivning">
            <a:extLst>
              <a:ext uri="{FF2B5EF4-FFF2-40B4-BE49-F238E27FC236}">
                <a16:creationId xmlns:a16="http://schemas.microsoft.com/office/drawing/2014/main" id="{4A798C81-65B7-B708-B7E1-C61E0511589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5112" r="251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3293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231B60-4421-093B-B35A-D6DC7840E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Conclusions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F4D5964-9D78-D003-E2CB-8A8BC6A2A8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Profiling</a:t>
            </a:r>
            <a:r>
              <a:rPr lang="sv-SE" dirty="0"/>
              <a:t> is an </a:t>
            </a:r>
            <a:r>
              <a:rPr lang="sv-SE" dirty="0" err="1"/>
              <a:t>ongoing</a:t>
            </a:r>
            <a:r>
              <a:rPr lang="sv-SE" dirty="0"/>
              <a:t> process</a:t>
            </a:r>
          </a:p>
          <a:p>
            <a:r>
              <a:rPr lang="en-US" dirty="0"/>
              <a:t>Keep learning as we keep profiling</a:t>
            </a:r>
          </a:p>
          <a:p>
            <a:endParaRPr lang="en-US" dirty="0"/>
          </a:p>
          <a:p>
            <a:r>
              <a:rPr lang="en-US" dirty="0"/>
              <a:t>Always limited by the available data</a:t>
            </a:r>
          </a:p>
          <a:p>
            <a:r>
              <a:rPr lang="en-US" dirty="0"/>
              <a:t>National legislation and our budget set hard boundaries</a:t>
            </a:r>
            <a:endParaRPr lang="sv-SE" dirty="0"/>
          </a:p>
        </p:txBody>
      </p:sp>
      <p:pic>
        <p:nvPicPr>
          <p:cNvPr id="6" name="Platshållare för bild 5" descr="En bild som visar leksak, spargris, tärningar, Tärningsspel&#10;&#10;Automatiskt genererad beskrivning">
            <a:extLst>
              <a:ext uri="{FF2B5EF4-FFF2-40B4-BE49-F238E27FC236}">
                <a16:creationId xmlns:a16="http://schemas.microsoft.com/office/drawing/2014/main" id="{4AB657DF-386B-C48D-C5F9-A72C43CC9AA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5005" r="250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603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67E3F8-FC30-46BD-B061-DAA3FA28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Introduction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6B5DBD-3E99-4508-B207-C969ED45BF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Profiling</a:t>
            </a:r>
            <a:r>
              <a:rPr lang="sv-SE" dirty="0"/>
              <a:t>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mentioned</a:t>
            </a:r>
            <a:r>
              <a:rPr lang="sv-SE" dirty="0"/>
              <a:t> </a:t>
            </a:r>
            <a:r>
              <a:rPr lang="sv-SE" dirty="0" err="1"/>
              <a:t>before</a:t>
            </a:r>
            <a:endParaRPr lang="sv-SE" dirty="0"/>
          </a:p>
          <a:p>
            <a:r>
              <a:rPr lang="sv-SE" dirty="0"/>
              <a:t>A </a:t>
            </a:r>
            <a:r>
              <a:rPr lang="sv-SE" dirty="0" err="1"/>
              <a:t>few</a:t>
            </a:r>
            <a:r>
              <a:rPr lang="sv-SE" dirty="0"/>
              <a:t> </a:t>
            </a:r>
            <a:r>
              <a:rPr lang="sv-SE" dirty="0" err="1"/>
              <a:t>times</a:t>
            </a:r>
            <a:endParaRPr lang="sv-SE" dirty="0"/>
          </a:p>
          <a:p>
            <a:endParaRPr lang="sv-SE" dirty="0"/>
          </a:p>
          <a:p>
            <a:r>
              <a:rPr lang="sv-SE" dirty="0"/>
              <a:t>Focus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is the implementation in the live register</a:t>
            </a:r>
          </a:p>
          <a:p>
            <a:endParaRPr lang="sv-SE" dirty="0"/>
          </a:p>
          <a:p>
            <a:r>
              <a:rPr lang="sv-SE" dirty="0" err="1"/>
              <a:t>Adapting</a:t>
            </a:r>
            <a:r>
              <a:rPr lang="sv-SE" dirty="0"/>
              <a:t> </a:t>
            </a:r>
            <a:r>
              <a:rPr lang="sv-SE" dirty="0" err="1"/>
              <a:t>routines</a:t>
            </a:r>
            <a:r>
              <a:rPr lang="sv-SE" dirty="0"/>
              <a:t> to </a:t>
            </a:r>
            <a:r>
              <a:rPr lang="sv-SE" dirty="0" err="1"/>
              <a:t>limited</a:t>
            </a:r>
            <a:r>
              <a:rPr lang="sv-SE" dirty="0"/>
              <a:t> </a:t>
            </a:r>
            <a:r>
              <a:rPr lang="sv-SE" dirty="0" err="1"/>
              <a:t>resources</a:t>
            </a:r>
            <a:endParaRPr lang="sv-SE" dirty="0"/>
          </a:p>
        </p:txBody>
      </p:sp>
      <p:pic>
        <p:nvPicPr>
          <p:cNvPr id="10" name="Platshållare för bild 9" descr="En bild som visar däggdjur, elefant, utomhus, Elefanter och mammutar&#10;&#10;Automatiskt genererad beskrivning">
            <a:extLst>
              <a:ext uri="{FF2B5EF4-FFF2-40B4-BE49-F238E27FC236}">
                <a16:creationId xmlns:a16="http://schemas.microsoft.com/office/drawing/2014/main" id="{835749F1-9F31-29EB-B8D8-68E940EC8BC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5005" r="250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796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9EEC20-A78A-8CCE-CAA6-CD21746BC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Annual</a:t>
            </a:r>
            <a:r>
              <a:rPr lang="sv-SE" dirty="0"/>
              <a:t> </a:t>
            </a:r>
            <a:r>
              <a:rPr lang="sv-SE" dirty="0" err="1"/>
              <a:t>frame</a:t>
            </a:r>
            <a:r>
              <a:rPr lang="sv-SE" dirty="0"/>
              <a:t> vs </a:t>
            </a:r>
            <a:br>
              <a:rPr lang="sv-SE" dirty="0"/>
            </a:br>
            <a:r>
              <a:rPr lang="sv-SE" dirty="0"/>
              <a:t>live register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02D7E24-C902-222B-ADFB-BA929D501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Profiling</a:t>
            </a:r>
            <a:r>
              <a:rPr lang="sv-SE" dirty="0"/>
              <a:t>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implemented</a:t>
            </a:r>
            <a:r>
              <a:rPr lang="sv-SE" dirty="0"/>
              <a:t> in the </a:t>
            </a:r>
            <a:r>
              <a:rPr lang="sv-SE" dirty="0" err="1"/>
              <a:t>annual</a:t>
            </a:r>
            <a:r>
              <a:rPr lang="sv-SE" dirty="0"/>
              <a:t> </a:t>
            </a:r>
            <a:r>
              <a:rPr lang="sv-SE" dirty="0" err="1"/>
              <a:t>frame</a:t>
            </a:r>
            <a:r>
              <a:rPr lang="sv-SE" dirty="0"/>
              <a:t> </a:t>
            </a:r>
          </a:p>
          <a:p>
            <a:endParaRPr lang="sv-SE" dirty="0"/>
          </a:p>
          <a:p>
            <a:r>
              <a:rPr lang="sv-SE" dirty="0"/>
              <a:t>The 4th </a:t>
            </a:r>
            <a:r>
              <a:rPr lang="sv-SE" dirty="0" err="1"/>
              <a:t>year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profiling</a:t>
            </a:r>
            <a:endParaRPr lang="sv-SE" dirty="0"/>
          </a:p>
        </p:txBody>
      </p:sp>
      <p:pic>
        <p:nvPicPr>
          <p:cNvPr id="6" name="Platshållare för bild 5" descr="En bild som visar Sötma, födelsedagstårta, dessert, bär&#10;&#10;Automatiskt genererad beskrivning">
            <a:extLst>
              <a:ext uri="{FF2B5EF4-FFF2-40B4-BE49-F238E27FC236}">
                <a16:creationId xmlns:a16="http://schemas.microsoft.com/office/drawing/2014/main" id="{B468145B-33C5-7D8C-6C36-4E30CE230CD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5059" r="250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839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42B183-94FF-92E0-DC24-EC5807286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Annual</a:t>
            </a:r>
            <a:r>
              <a:rPr lang="sv-SE" dirty="0"/>
              <a:t> </a:t>
            </a:r>
            <a:r>
              <a:rPr lang="sv-SE" dirty="0" err="1"/>
              <a:t>frame</a:t>
            </a:r>
            <a:r>
              <a:rPr lang="sv-SE" dirty="0"/>
              <a:t> vs</a:t>
            </a:r>
            <a:br>
              <a:rPr lang="sv-SE" dirty="0"/>
            </a:br>
            <a:r>
              <a:rPr lang="sv-SE" dirty="0"/>
              <a:t>live register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6843-2EC8-33C9-FDCA-F16B72F9A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Implemented</a:t>
            </a:r>
            <a:r>
              <a:rPr lang="sv-SE" dirty="0"/>
              <a:t> in the live register in 2022</a:t>
            </a:r>
          </a:p>
          <a:p>
            <a:endParaRPr lang="sv-SE" dirty="0"/>
          </a:p>
          <a:p>
            <a:r>
              <a:rPr lang="sv-SE" dirty="0"/>
              <a:t>35 </a:t>
            </a:r>
            <a:r>
              <a:rPr lang="sv-SE" dirty="0" err="1"/>
              <a:t>complex</a:t>
            </a:r>
            <a:r>
              <a:rPr lang="sv-SE" dirty="0"/>
              <a:t> </a:t>
            </a:r>
            <a:r>
              <a:rPr lang="sv-SE" dirty="0" err="1"/>
              <a:t>ENTs</a:t>
            </a:r>
            <a:r>
              <a:rPr lang="sv-SE" dirty="0"/>
              <a:t> </a:t>
            </a:r>
            <a:r>
              <a:rPr lang="sv-SE" dirty="0" err="1"/>
              <a:t>became</a:t>
            </a:r>
            <a:r>
              <a:rPr lang="sv-SE" dirty="0"/>
              <a:t> 53 000</a:t>
            </a:r>
          </a:p>
          <a:p>
            <a:endParaRPr lang="sv-SE" dirty="0"/>
          </a:p>
          <a:p>
            <a:r>
              <a:rPr lang="sv-SE" dirty="0" err="1"/>
              <a:t>Fictitious</a:t>
            </a:r>
            <a:r>
              <a:rPr lang="sv-SE" dirty="0"/>
              <a:t> ENT-ids</a:t>
            </a:r>
          </a:p>
          <a:p>
            <a:r>
              <a:rPr lang="sv-SE" dirty="0" err="1"/>
              <a:t>Ancillary</a:t>
            </a:r>
            <a:r>
              <a:rPr lang="sv-SE" dirty="0"/>
              <a:t> </a:t>
            </a:r>
            <a:r>
              <a:rPr lang="sv-SE" dirty="0" err="1"/>
              <a:t>units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8" name="Platshållare för bild 7" descr="En bild som visar snö, utomhus, kälksport, vinter&#10;&#10;Automatiskt genererad beskrivning">
            <a:extLst>
              <a:ext uri="{FF2B5EF4-FFF2-40B4-BE49-F238E27FC236}">
                <a16:creationId xmlns:a16="http://schemas.microsoft.com/office/drawing/2014/main" id="{07BCE0A2-7801-22AE-96CF-FA33987E70C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5005" r="250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14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6C6367-E36E-90BD-678F-1D2AC455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1320075"/>
            <a:ext cx="4827497" cy="1325563"/>
          </a:xfrm>
        </p:spPr>
        <p:txBody>
          <a:bodyPr anchor="t">
            <a:normAutofit/>
          </a:bodyPr>
          <a:lstStyle/>
          <a:p>
            <a:r>
              <a:rPr lang="sv-SE" dirty="0" err="1"/>
              <a:t>Updating</a:t>
            </a:r>
            <a:r>
              <a:rPr lang="sv-SE" dirty="0"/>
              <a:t> </a:t>
            </a:r>
            <a:r>
              <a:rPr lang="sv-SE" dirty="0" err="1"/>
              <a:t>frozen</a:t>
            </a:r>
            <a:r>
              <a:rPr lang="sv-SE" dirty="0"/>
              <a:t> </a:t>
            </a:r>
            <a:r>
              <a:rPr lang="sv-SE" dirty="0" err="1"/>
              <a:t>frame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09653BA-8F1C-4493-4F11-EA503A38CD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4" y="2825750"/>
            <a:ext cx="4832350" cy="2732088"/>
          </a:xfrm>
        </p:spPr>
        <p:txBody>
          <a:bodyPr>
            <a:normAutofit/>
          </a:bodyPr>
          <a:lstStyle/>
          <a:p>
            <a:r>
              <a:rPr lang="sv-SE" dirty="0"/>
              <a:t>31 december. Kind </a:t>
            </a:r>
            <a:r>
              <a:rPr lang="sv-SE" dirty="0" err="1"/>
              <a:t>of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employees</a:t>
            </a:r>
            <a:endParaRPr lang="sv-SE" dirty="0"/>
          </a:p>
          <a:p>
            <a:r>
              <a:rPr lang="sv-SE" dirty="0" err="1"/>
              <a:t>Turnover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Automatic</a:t>
            </a:r>
            <a:r>
              <a:rPr lang="sv-SE" dirty="0"/>
              <a:t> </a:t>
            </a:r>
            <a:r>
              <a:rPr lang="sv-SE" dirty="0" err="1"/>
              <a:t>profiling</a:t>
            </a:r>
            <a:r>
              <a:rPr lang="sv-SE" dirty="0"/>
              <a:t> and </a:t>
            </a:r>
            <a:r>
              <a:rPr lang="sv-SE" dirty="0" err="1"/>
              <a:t>coding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ancillary</a:t>
            </a:r>
            <a:r>
              <a:rPr lang="sv-SE" dirty="0"/>
              <a:t> </a:t>
            </a:r>
            <a:r>
              <a:rPr lang="sv-SE" dirty="0" err="1"/>
              <a:t>units</a:t>
            </a:r>
            <a:endParaRPr lang="sv-SE" dirty="0"/>
          </a:p>
        </p:txBody>
      </p:sp>
      <p:pic>
        <p:nvPicPr>
          <p:cNvPr id="6" name="Platshållare för bild 5" descr="En bild som visar jul, julgran, juldekoration, Högtidsprydnader&#10;&#10;Automatiskt genererad beskrivning">
            <a:extLst>
              <a:ext uri="{FF2B5EF4-FFF2-40B4-BE49-F238E27FC236}">
                <a16:creationId xmlns:a16="http://schemas.microsoft.com/office/drawing/2014/main" id="{1FDD674D-504B-92D4-0E89-F164360ACD1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24992" r="24991" b="-1"/>
          <a:stretch/>
        </p:blipFill>
        <p:spPr>
          <a:xfrm>
            <a:off x="7053263" y="10"/>
            <a:ext cx="5138737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419041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49516D-56A5-20CE-F56F-4B52712B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Enterprise Groups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A7A641D-83F7-D78A-094C-5452DDB0A3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No </a:t>
            </a:r>
            <a:r>
              <a:rPr lang="sv-SE" dirty="0" err="1"/>
              <a:t>admin</a:t>
            </a:r>
            <a:r>
              <a:rPr lang="sv-SE" dirty="0"/>
              <a:t> source</a:t>
            </a:r>
          </a:p>
          <a:p>
            <a:r>
              <a:rPr lang="sv-SE" dirty="0" err="1"/>
              <a:t>Yearly</a:t>
            </a:r>
            <a:r>
              <a:rPr lang="sv-SE" dirty="0"/>
              <a:t> </a:t>
            </a:r>
            <a:r>
              <a:rPr lang="sv-SE" dirty="0" err="1"/>
              <a:t>financial</a:t>
            </a:r>
            <a:r>
              <a:rPr lang="sv-SE" dirty="0"/>
              <a:t> </a:t>
            </a:r>
            <a:r>
              <a:rPr lang="sv-SE" dirty="0" err="1"/>
              <a:t>statements</a:t>
            </a:r>
            <a:endParaRPr lang="sv-SE" dirty="0"/>
          </a:p>
          <a:p>
            <a:r>
              <a:rPr lang="sv-SE" dirty="0" err="1"/>
              <a:t>Commersial</a:t>
            </a:r>
            <a:r>
              <a:rPr lang="sv-SE" dirty="0"/>
              <a:t> </a:t>
            </a:r>
            <a:r>
              <a:rPr lang="sv-SE" dirty="0" err="1"/>
              <a:t>provider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Time</a:t>
            </a:r>
            <a:r>
              <a:rPr lang="sv-SE" dirty="0"/>
              <a:t> lag</a:t>
            </a:r>
          </a:p>
          <a:p>
            <a:r>
              <a:rPr lang="sv-SE" dirty="0"/>
              <a:t>No date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closure</a:t>
            </a:r>
            <a:endParaRPr lang="sv-SE" dirty="0"/>
          </a:p>
          <a:p>
            <a:endParaRPr lang="sv-SE" dirty="0"/>
          </a:p>
        </p:txBody>
      </p:sp>
      <p:pic>
        <p:nvPicPr>
          <p:cNvPr id="12" name="Platshållare för bild 11" descr="En bild som visar väg, scen, byggnad, gränd&#10;&#10;Automatiskt genererad beskrivning">
            <a:extLst>
              <a:ext uri="{FF2B5EF4-FFF2-40B4-BE49-F238E27FC236}">
                <a16:creationId xmlns:a16="http://schemas.microsoft.com/office/drawing/2014/main" id="{D9E8FC3F-3FAE-0053-20F3-7F5E47A998F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5483" b="5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6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2BB885-61A3-4CBF-E741-6FADF2E59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1320075"/>
            <a:ext cx="4827497" cy="1325563"/>
          </a:xfrm>
        </p:spPr>
        <p:txBody>
          <a:bodyPr anchor="t">
            <a:normAutofit/>
          </a:bodyPr>
          <a:lstStyle/>
          <a:p>
            <a:r>
              <a:rPr lang="sv-SE" dirty="0" err="1"/>
              <a:t>Integrating</a:t>
            </a:r>
            <a:r>
              <a:rPr lang="sv-SE" dirty="0"/>
              <a:t> the EGR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C890E7-7C9B-709C-8302-BB3951BF58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4" y="2825750"/>
            <a:ext cx="4832350" cy="2732088"/>
          </a:xfrm>
        </p:spPr>
        <p:txBody>
          <a:bodyPr>
            <a:normAutofit/>
          </a:bodyPr>
          <a:lstStyle/>
          <a:p>
            <a:r>
              <a:rPr lang="sv-SE" dirty="0"/>
              <a:t>The EGR as the </a:t>
            </a:r>
            <a:r>
              <a:rPr lang="sv-SE" dirty="0" err="1"/>
              <a:t>main</a:t>
            </a:r>
            <a:r>
              <a:rPr lang="sv-SE" dirty="0"/>
              <a:t> source</a:t>
            </a:r>
          </a:p>
          <a:p>
            <a:r>
              <a:rPr lang="sv-SE" dirty="0" err="1"/>
              <a:t>Commersial</a:t>
            </a:r>
            <a:r>
              <a:rPr lang="sv-SE" dirty="0"/>
              <a:t> </a:t>
            </a:r>
            <a:r>
              <a:rPr lang="sv-SE" dirty="0" err="1"/>
              <a:t>provider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for </a:t>
            </a:r>
            <a:r>
              <a:rPr lang="sv-SE" dirty="0" err="1"/>
              <a:t>updates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stability</a:t>
            </a:r>
            <a:r>
              <a:rPr lang="sv-SE" dirty="0"/>
              <a:t> in the national </a:t>
            </a:r>
            <a:r>
              <a:rPr lang="sv-SE" dirty="0" err="1"/>
              <a:t>groups</a:t>
            </a:r>
            <a:r>
              <a:rPr lang="sv-SE" dirty="0"/>
              <a:t> </a:t>
            </a:r>
          </a:p>
        </p:txBody>
      </p:sp>
      <p:pic>
        <p:nvPicPr>
          <p:cNvPr id="8" name="Platshållare för bild 7" descr="En bild som visar byggnad, utomhus, belysning, fönster&#10;&#10;Automatiskt genererad beskrivning">
            <a:extLst>
              <a:ext uri="{FF2B5EF4-FFF2-40B4-BE49-F238E27FC236}">
                <a16:creationId xmlns:a16="http://schemas.microsoft.com/office/drawing/2014/main" id="{2C19E845-4A07-87E2-AFF0-552EBD94E07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5483" b="5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624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9A3AD7-355B-7C46-8573-A7F87491F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Automatic</a:t>
            </a:r>
            <a:r>
              <a:rPr lang="sv-SE" dirty="0"/>
              <a:t> </a:t>
            </a:r>
            <a:r>
              <a:rPr lang="sv-SE" dirty="0" err="1"/>
              <a:t>profiling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34C7810-F7F6-2A59-B468-D6BC429AE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Currently</a:t>
            </a:r>
            <a:r>
              <a:rPr lang="sv-SE" dirty="0"/>
              <a:t> in a </a:t>
            </a:r>
            <a:r>
              <a:rPr lang="sv-SE" dirty="0" err="1"/>
              <a:t>temporary</a:t>
            </a:r>
            <a:r>
              <a:rPr lang="sv-SE" dirty="0"/>
              <a:t> solution</a:t>
            </a:r>
          </a:p>
          <a:p>
            <a:endParaRPr lang="sv-SE" dirty="0"/>
          </a:p>
          <a:p>
            <a:r>
              <a:rPr lang="sv-SE" dirty="0"/>
              <a:t>Group = ENT for 95%</a:t>
            </a:r>
          </a:p>
          <a:p>
            <a:endParaRPr lang="sv-SE" dirty="0"/>
          </a:p>
          <a:p>
            <a:r>
              <a:rPr lang="sv-SE" dirty="0" err="1"/>
              <a:t>Continuity</a:t>
            </a:r>
            <a:endParaRPr lang="sv-SE" dirty="0"/>
          </a:p>
          <a:p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persons </a:t>
            </a:r>
            <a:r>
              <a:rPr lang="sv-SE" dirty="0" err="1"/>
              <a:t>employed</a:t>
            </a:r>
            <a:r>
              <a:rPr lang="sv-SE" dirty="0"/>
              <a:t> as </a:t>
            </a:r>
            <a:r>
              <a:rPr lang="sv-SE" dirty="0" err="1"/>
              <a:t>proxy</a:t>
            </a:r>
            <a:endParaRPr lang="sv-SE" dirty="0"/>
          </a:p>
        </p:txBody>
      </p:sp>
      <p:pic>
        <p:nvPicPr>
          <p:cNvPr id="12" name="Platshållare för bild 11" descr="En bild som visar Naturlig mat, frukt, mat, Närproducerat&#10;&#10;Automatiskt genererad beskrivning">
            <a:extLst>
              <a:ext uri="{FF2B5EF4-FFF2-40B4-BE49-F238E27FC236}">
                <a16:creationId xmlns:a16="http://schemas.microsoft.com/office/drawing/2014/main" id="{8EDE8202-0211-D956-72F8-427F579D495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1901" r="219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8176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9F53B6-646B-3C8B-32FB-48E458FE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Automatic</a:t>
            </a:r>
            <a:r>
              <a:rPr lang="sv-SE" dirty="0"/>
              <a:t> </a:t>
            </a:r>
            <a:r>
              <a:rPr lang="sv-SE" dirty="0" err="1"/>
              <a:t>profiling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8313B4-119E-AAE1-4B14-6345229AC3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Very</a:t>
            </a:r>
            <a:r>
              <a:rPr lang="sv-SE" dirty="0"/>
              <a:t> small </a:t>
            </a:r>
            <a:r>
              <a:rPr lang="sv-SE" dirty="0" err="1"/>
              <a:t>ENTs</a:t>
            </a:r>
            <a:endParaRPr lang="sv-SE" dirty="0"/>
          </a:p>
          <a:p>
            <a:r>
              <a:rPr lang="sv-SE" dirty="0" err="1"/>
              <a:t>What</a:t>
            </a:r>
            <a:r>
              <a:rPr lang="sv-SE" dirty="0"/>
              <a:t> is the </a:t>
            </a:r>
            <a:r>
              <a:rPr lang="sv-SE" dirty="0" err="1"/>
              <a:t>core</a:t>
            </a:r>
            <a:r>
              <a:rPr lang="sv-SE" dirty="0"/>
              <a:t>?</a:t>
            </a:r>
          </a:p>
          <a:p>
            <a:endParaRPr lang="sv-SE" dirty="0"/>
          </a:p>
          <a:p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large</a:t>
            </a:r>
            <a:r>
              <a:rPr lang="sv-SE" dirty="0"/>
              <a:t> </a:t>
            </a:r>
            <a:r>
              <a:rPr lang="sv-SE" dirty="0" err="1"/>
              <a:t>ENTs</a:t>
            </a:r>
            <a:endParaRPr lang="sv-SE" dirty="0"/>
          </a:p>
          <a:p>
            <a:r>
              <a:rPr lang="sv-SE" dirty="0"/>
              <a:t>Semi-</a:t>
            </a:r>
            <a:r>
              <a:rPr lang="sv-SE" dirty="0" err="1"/>
              <a:t>automatic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6" name="Platshållare för bild 5" descr="En bild som visar Naturlig mat, frukt, grönsaker, mat&#10;&#10;Automatiskt genererad beskrivning">
            <a:extLst>
              <a:ext uri="{FF2B5EF4-FFF2-40B4-BE49-F238E27FC236}">
                <a16:creationId xmlns:a16="http://schemas.microsoft.com/office/drawing/2014/main" id="{1B9473BC-1AF8-C5E2-EC82-C8D913897CB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1901" r="219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3250691"/>
      </p:ext>
    </p:extLst>
  </p:cSld>
  <p:clrMapOvr>
    <a:masterClrMapping/>
  </p:clrMapOvr>
</p:sld>
</file>

<file path=ppt/theme/theme1.xml><?xml version="1.0" encoding="utf-8"?>
<a:theme xmlns:a="http://schemas.openxmlformats.org/drawingml/2006/main" name="SCB">
  <a:themeElements>
    <a:clrScheme name="SCB">
      <a:dk1>
        <a:sysClr val="windowText" lastClr="000000"/>
      </a:dk1>
      <a:lt1>
        <a:sysClr val="window" lastClr="FFFFFF"/>
      </a:lt1>
      <a:dk2>
        <a:srgbClr val="1E00BE"/>
      </a:dk2>
      <a:lt2>
        <a:srgbClr val="FFFFFF"/>
      </a:lt2>
      <a:accent1>
        <a:srgbClr val="91289B"/>
      </a:accent1>
      <a:accent2>
        <a:srgbClr val="329B46"/>
      </a:accent2>
      <a:accent3>
        <a:srgbClr val="F05A3C"/>
      </a:accent3>
      <a:accent4>
        <a:srgbClr val="FFBE2D"/>
      </a:accent4>
      <a:accent5>
        <a:srgbClr val="0AAFEB"/>
      </a:accent5>
      <a:accent6>
        <a:srgbClr val="878782"/>
      </a:accent6>
      <a:hlink>
        <a:srgbClr val="190069"/>
      </a:hlink>
      <a:folHlink>
        <a:srgbClr val="190069"/>
      </a:folHlink>
    </a:clrScheme>
    <a:fontScheme name="SCB">
      <a:majorFont>
        <a:latin typeface="PT Serif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bot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vart">
      <a:srgbClr val="000000"/>
    </a:custClr>
    <a:custClr name="Lila mellan">
      <a:srgbClr val="DE82DC"/>
    </a:custClr>
    <a:custClr name="Lila ljus">
      <a:srgbClr val="F0C3E6"/>
    </a:custClr>
    <a:custClr name="D Stödlinjer">
      <a:srgbClr val="D3D3EF"/>
    </a:custClr>
    <a:custClr name="Primärblå">
      <a:srgbClr val="1E00BE"/>
    </a:custClr>
    <a:custClr name="Lila ljus">
      <a:srgbClr val="F0C3E6"/>
    </a:custClr>
    <a:custClr name="Primärblå">
      <a:srgbClr val="1E00BE"/>
    </a:custClr>
    <a:custClr name="Grön ljus">
      <a:srgbClr val="CDF0B4"/>
    </a:custClr>
    <a:custClr name="Primärblå">
      <a:srgbClr val="1E00BE"/>
    </a:custClr>
    <a:custClr name="Lila mellan">
      <a:srgbClr val="C86EC8"/>
    </a:custClr>
    <a:custClr name="Grå">
      <a:srgbClr val="878782"/>
    </a:custClr>
    <a:custClr name="Grön mellan">
      <a:srgbClr val="87CD78"/>
    </a:custClr>
    <a:custClr name="Grön ljus">
      <a:srgbClr val="CDF0B4"/>
    </a:custClr>
    <a:custClr>
      <a:srgbClr val="FFFFFF"/>
    </a:custClr>
    <a:custClr name="D Primärblå mellan">
      <a:srgbClr val="D2CCF2"/>
    </a:custClr>
    <a:custClr name="D Gul">
      <a:srgbClr val="FFB309"/>
    </a:custClr>
    <a:custClr name="D Primärblå mellan">
      <a:srgbClr val="D2CCF2"/>
    </a:custClr>
    <a:custClr name="Lila">
      <a:srgbClr val="91289B"/>
    </a:custClr>
    <a:custClr name="Blå">
      <a:srgbClr val="0AAFEB"/>
    </a:custClr>
    <a:custClr name="Röd mellan">
      <a:srgbClr val="FF8C69"/>
    </a:custClr>
    <a:custClr name="Grå mellan">
      <a:srgbClr val="C8C8C3"/>
    </a:custClr>
    <a:custClr name="Röd mellan">
      <a:srgbClr val="FF8C69"/>
    </a:custClr>
    <a:custClr name="Röd ljus">
      <a:srgbClr val="FFCDB9"/>
    </a:custClr>
    <a:custClr>
      <a:srgbClr val="FFFFFF"/>
    </a:custClr>
    <a:custClr name="Grön">
      <a:srgbClr val="329B46"/>
    </a:custClr>
    <a:custClr name="Gul mellan">
      <a:srgbClr val="FFDC82"/>
    </a:custClr>
    <a:custClr name="D Primärblå ljus">
      <a:srgbClr val="EDEDFF"/>
    </a:custClr>
    <a:custClr name="Lila mellan">
      <a:srgbClr val="C86EC8"/>
    </a:custClr>
    <a:custClr name="Röd">
      <a:srgbClr val="F05A3C"/>
    </a:custClr>
    <a:custClr name="Lila">
      <a:srgbClr val="91289B"/>
    </a:custClr>
    <a:custClr name="Grå ljus">
      <a:srgbClr val="E6E6E1"/>
    </a:custClr>
    <a:custClr name="Gul mellan">
      <a:srgbClr val="FFD478"/>
    </a:custClr>
    <a:custClr name="Gul ljus">
      <a:srgbClr val="FFF0B9"/>
    </a:custClr>
    <a:custClr>
      <a:srgbClr val="FFFFFF"/>
    </a:custClr>
    <a:custClr name="D Grön mellan">
      <a:srgbClr val="70DC69"/>
    </a:custClr>
    <a:custClr>
      <a:srgbClr val="FFFFFF"/>
    </a:custClr>
    <a:custClr name="Grön">
      <a:srgbClr val="329B46"/>
    </a:custClr>
    <a:custClr name="Lila ljus">
      <a:srgbClr val="F0C3E6"/>
    </a:custClr>
    <a:custClr name="Grå">
      <a:srgbClr val="878782"/>
    </a:custClr>
    <a:custClr>
      <a:srgbClr val="FFFFFF"/>
    </a:custClr>
    <a:custClr name="Vit">
      <a:srgbClr val="FFFFFF"/>
    </a:custClr>
    <a:custClr name="Blå mellan">
      <a:srgbClr val="64CDFA"/>
    </a:custClr>
    <a:custClr name="Blå ljus">
      <a:srgbClr val="B4E6FD"/>
    </a:custClr>
    <a:custClr>
      <a:srgbClr val="FFFFFF"/>
    </a:custClr>
    <a:custClr name="Lila">
      <a:srgbClr val="91289B"/>
    </a:custClr>
    <a:custClr>
      <a:srgbClr val="FFFFFF"/>
    </a:custClr>
    <a:custClr name="D Grön mellan">
      <a:srgbClr val="70DC69"/>
    </a:custClr>
    <a:custClr>
      <a:srgbClr val="FFFFFF"/>
    </a:custClr>
    <a:custClr name="D Gul">
      <a:srgbClr val="FFB309"/>
    </a:custClr>
    <a:custClr>
      <a:srgbClr val="FFFFFF"/>
    </a:custClr>
  </a:custClrLst>
  <a:extLst>
    <a:ext uri="{05A4C25C-085E-4340-85A3-A5531E510DB2}">
      <thm15:themeFamily xmlns:thm15="http://schemas.microsoft.com/office/thememl/2012/main" name="SCB.potx" id="{A85E3A0F-55F3-4A82-B645-5BE217564DA7}" vid="{7017EB3A-E7C8-4A76-AB09-82FCBEDBA5D5}"/>
    </a:ext>
  </a:extLst>
</a:theme>
</file>

<file path=ppt/theme/theme2.xml><?xml version="1.0" encoding="utf-8"?>
<a:theme xmlns:a="http://schemas.openxmlformats.org/drawingml/2006/main" name="Default">
  <a:themeElements>
    <a:clrScheme name="SCB">
      <a:dk1>
        <a:sysClr val="windowText" lastClr="000000"/>
      </a:dk1>
      <a:lt1>
        <a:sysClr val="window" lastClr="FFFFFF"/>
      </a:lt1>
      <a:dk2>
        <a:srgbClr val="1E00BE"/>
      </a:dk2>
      <a:lt2>
        <a:srgbClr val="FFFFFF"/>
      </a:lt2>
      <a:accent1>
        <a:srgbClr val="91289B"/>
      </a:accent1>
      <a:accent2>
        <a:srgbClr val="329B46"/>
      </a:accent2>
      <a:accent3>
        <a:srgbClr val="F05A3C"/>
      </a:accent3>
      <a:accent4>
        <a:srgbClr val="FFBE2D"/>
      </a:accent4>
      <a:accent5>
        <a:srgbClr val="0AAFEB"/>
      </a:accent5>
      <a:accent6>
        <a:srgbClr val="878782"/>
      </a:accent6>
      <a:hlink>
        <a:srgbClr val="190069"/>
      </a:hlink>
      <a:folHlink>
        <a:srgbClr val="1900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vart">
      <a:srgbClr val="000000"/>
    </a:custClr>
    <a:custClr name="Lila mellan">
      <a:srgbClr val="DE82DC"/>
    </a:custClr>
    <a:custClr name="Lila ljus">
      <a:srgbClr val="F0C3E6"/>
    </a:custClr>
    <a:custClr name="D Stödlinjer">
      <a:srgbClr val="D3D3EF"/>
    </a:custClr>
    <a:custClr name="Primärblå">
      <a:srgbClr val="1E00BE"/>
    </a:custClr>
    <a:custClr name="Lila ljus">
      <a:srgbClr val="F0C3E6"/>
    </a:custClr>
    <a:custClr name="Primärblå">
      <a:srgbClr val="1E00BE"/>
    </a:custClr>
    <a:custClr name="Grön ljus">
      <a:srgbClr val="CDF0B4"/>
    </a:custClr>
    <a:custClr name="Primärblå">
      <a:srgbClr val="1E00BE"/>
    </a:custClr>
    <a:custClr name="Lila mellan">
      <a:srgbClr val="C86EC8"/>
    </a:custClr>
    <a:custClr name="Grå">
      <a:srgbClr val="878782"/>
    </a:custClr>
    <a:custClr name="Grön mellan">
      <a:srgbClr val="87CD78"/>
    </a:custClr>
    <a:custClr name="Grön ljus">
      <a:srgbClr val="CDF0B4"/>
    </a:custClr>
    <a:custClr>
      <a:srgbClr val="FFFFFF"/>
    </a:custClr>
    <a:custClr name="D Primärblå mellan">
      <a:srgbClr val="D2CCF2"/>
    </a:custClr>
    <a:custClr name="D Gul">
      <a:srgbClr val="FFB309"/>
    </a:custClr>
    <a:custClr name="D Primärblå mellan">
      <a:srgbClr val="D2CCF2"/>
    </a:custClr>
    <a:custClr name="Lila">
      <a:srgbClr val="91289B"/>
    </a:custClr>
    <a:custClr name="Blå">
      <a:srgbClr val="0AAFEB"/>
    </a:custClr>
    <a:custClr name="Röd mellan">
      <a:srgbClr val="FF8C69"/>
    </a:custClr>
    <a:custClr name="Grå mellan">
      <a:srgbClr val="C8C8C3"/>
    </a:custClr>
    <a:custClr name="Röd mellan">
      <a:srgbClr val="FF8C69"/>
    </a:custClr>
    <a:custClr name="Röd ljus">
      <a:srgbClr val="FFCDB9"/>
    </a:custClr>
    <a:custClr>
      <a:srgbClr val="FFFFFF"/>
    </a:custClr>
    <a:custClr name="Grön">
      <a:srgbClr val="329B46"/>
    </a:custClr>
    <a:custClr name="Gul mellan">
      <a:srgbClr val="FFDC82"/>
    </a:custClr>
    <a:custClr name="D Primärblå ljus">
      <a:srgbClr val="EDEDFF"/>
    </a:custClr>
    <a:custClr name="Lila mellan">
      <a:srgbClr val="C86EC8"/>
    </a:custClr>
    <a:custClr name="Röd">
      <a:srgbClr val="F05A3C"/>
    </a:custClr>
    <a:custClr name="Lila">
      <a:srgbClr val="91289B"/>
    </a:custClr>
    <a:custClr name="Grå ljus">
      <a:srgbClr val="E6E6E1"/>
    </a:custClr>
    <a:custClr name="Gul mellan">
      <a:srgbClr val="FFD478"/>
    </a:custClr>
    <a:custClr name="Gul ljus">
      <a:srgbClr val="FFF0B9"/>
    </a:custClr>
    <a:custClr>
      <a:srgbClr val="FFFFFF"/>
    </a:custClr>
    <a:custClr name="D Grön mellan">
      <a:srgbClr val="70DC69"/>
    </a:custClr>
    <a:custClr>
      <a:srgbClr val="FFFFFF"/>
    </a:custClr>
    <a:custClr name="Grön">
      <a:srgbClr val="329B46"/>
    </a:custClr>
    <a:custClr name="Lila ljus">
      <a:srgbClr val="F0C3E6"/>
    </a:custClr>
    <a:custClr name="Grå">
      <a:srgbClr val="878782"/>
    </a:custClr>
    <a:custClr>
      <a:srgbClr val="FFFFFF"/>
    </a:custClr>
    <a:custClr name="Vit">
      <a:srgbClr val="FFFFFF"/>
    </a:custClr>
    <a:custClr name="Blå mellan">
      <a:srgbClr val="64CDFA"/>
    </a:custClr>
    <a:custClr name="Blå ljus">
      <a:srgbClr val="B4E6FD"/>
    </a:custClr>
    <a:custClr>
      <a:srgbClr val="FFFFFF"/>
    </a:custClr>
    <a:custClr name="Lila">
      <a:srgbClr val="91289B"/>
    </a:custClr>
    <a:custClr>
      <a:srgbClr val="FFFFFF"/>
    </a:custClr>
    <a:custClr name="D Grön mellan">
      <a:srgbClr val="70DC69"/>
    </a:custClr>
    <a:custClr>
      <a:srgbClr val="FFFFFF"/>
    </a:custClr>
    <a:custClr name="D Gul">
      <a:srgbClr val="FFB309"/>
    </a:custClr>
    <a:custClr>
      <a:srgbClr val="FFFFFF"/>
    </a:custClr>
  </a:custClrLst>
  <a:extLst>
    <a:ext uri="{05A4C25C-085E-4340-85A3-A5531E510DB2}">
      <thm15:themeFamily xmlns:thm15="http://schemas.microsoft.com/office/thememl/2012/main" name="Default" id="{C87DB9DA-02A5-4140-BC65-5F528FB97C53}" vid="{F1766795-0814-4FFD-B318-26DA62B636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dk_x00e4_nd xmlns="10c3a147-0d64-46aa-a281-dc97358e8373">false</Godk_x00e4_nd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7" ma:contentTypeDescription="Skapa ett nytt dokument." ma:contentTypeScope="" ma:versionID="7785c3c1a8c888d84ed956005c4d488a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58607038f51c2c8ae8f7c256b578483b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Godk_x00e4_nd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Godk_x00e4_nd" ma:index="18" nillable="true" ma:displayName="Godkänd" ma:default="0" ma:format="Dropdown" ma:internalName="Godk_x00e4_nd">
      <xsd:simpleType>
        <xsd:restriction base="dms:Boolea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b681454-5b20-4870-936e-b523090ef0fb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51EE08-D5AF-4610-9277-1CBAFC03FA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4D4012-0ED0-417E-8ADE-2F7A8EC833B2}">
  <ds:schemaRefs>
    <ds:schemaRef ds:uri="http://schemas.microsoft.com/office/2006/metadata/properties"/>
    <ds:schemaRef ds:uri="http://schemas.microsoft.com/office/infopath/2007/PartnerControls"/>
    <ds:schemaRef ds:uri="10c3a147-0d64-46aa-a281-dc97358e8373"/>
    <ds:schemaRef ds:uri="d7532cd0-e888-47d6-8f58-db0210f25002"/>
  </ds:schemaRefs>
</ds:datastoreItem>
</file>

<file path=customXml/itemProps3.xml><?xml version="1.0" encoding="utf-8"?>
<ds:datastoreItem xmlns:ds="http://schemas.openxmlformats.org/officeDocument/2006/customXml" ds:itemID="{698F3B0E-BF57-467F-9C84-EEB53B7A7E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1673</TotalTime>
  <Words>439</Words>
  <Application>Microsoft Office PowerPoint</Application>
  <PresentationFormat>Bredbild</PresentationFormat>
  <Paragraphs>108</Paragraphs>
  <Slides>18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Calibri</vt:lpstr>
      <vt:lpstr>PT Serif</vt:lpstr>
      <vt:lpstr>Roboto</vt:lpstr>
      <vt:lpstr>SCB</vt:lpstr>
      <vt:lpstr>Implementing profiling in the Swedish Business Register</vt:lpstr>
      <vt:lpstr>Introduction</vt:lpstr>
      <vt:lpstr>Annual frame vs  live register</vt:lpstr>
      <vt:lpstr>Annual frame vs live register</vt:lpstr>
      <vt:lpstr>Updating frozen frame</vt:lpstr>
      <vt:lpstr>Enterprise Groups</vt:lpstr>
      <vt:lpstr>Integrating the EGR</vt:lpstr>
      <vt:lpstr>Automatic profiling</vt:lpstr>
      <vt:lpstr>Automatic profiling</vt:lpstr>
      <vt:lpstr>Ancillary units</vt:lpstr>
      <vt:lpstr>Only 3 automatic </vt:lpstr>
      <vt:lpstr>Time lag</vt:lpstr>
      <vt:lpstr>Head Offices</vt:lpstr>
      <vt:lpstr>Profiling in the live register</vt:lpstr>
      <vt:lpstr>Profiling in the live register</vt:lpstr>
      <vt:lpstr>Register maintenance</vt:lpstr>
      <vt:lpstr>Possibilities with PAYE</vt:lpstr>
      <vt:lpstr>Conclusions</vt:lpstr>
    </vt:vector>
  </TitlesOfParts>
  <Company>SCB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profiling in the Swedish Business Register</dc:title>
  <dc:creator>Nilsson Richard D/REG/FR-Ö</dc:creator>
  <cp:lastModifiedBy>Nilsson Richard D/REG/FR-Ö</cp:lastModifiedBy>
  <cp:revision>30</cp:revision>
  <dcterms:created xsi:type="dcterms:W3CDTF">2023-09-15T07:16:54Z</dcterms:created>
  <dcterms:modified xsi:type="dcterms:W3CDTF">2023-09-22T08:12:24Z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</Properties>
</file>