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6969"/>
    <a:srgbClr val="62A6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3" d="100"/>
          <a:sy n="103" d="100"/>
        </p:scale>
        <p:origin x="126" y="3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9B966-2493-1AF6-362C-DD23BB4862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EA0A36-B70A-B228-7F37-8C6244C8A5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B27CEC-CC96-8B55-84E7-55F3FCB0CC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52CB-91D7-4F4F-A1EF-0C045E591850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7DB3B7-C0AD-343E-F090-B56DE8559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53D020-97F3-A7BF-C124-1C91EF9F6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4596-BA9D-4D53-B21E-A548E8708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96729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63E66-1BAB-B224-F9A8-6EC083F814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59AF008-7241-9D63-90D6-A27365981A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50E46E-54FE-9DC5-693A-F3516BD4A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52CB-91D7-4F4F-A1EF-0C045E591850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3FD508-2CB7-F3EB-60C5-C215327F2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5D9221-74E3-19EF-F2F7-5DAB9CA83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4596-BA9D-4D53-B21E-A548E8708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8023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84034B-EA3A-6FFD-D0CB-EE54579043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F21E39-182F-A5FA-CB19-9518DE1BB5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8B1F90-B78D-7352-79C2-A90D48F22F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52CB-91D7-4F4F-A1EF-0C045E591850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B7A8B3-687B-597C-3D9B-F02BDFFF2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C9CF3-8D8E-9040-C403-03CFC7C95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4596-BA9D-4D53-B21E-A548E8708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7299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F3190-0BC3-4CF9-3B65-72E366D600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498686-2E6B-2CB5-DC01-E7756E21C2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EC4BFA-8410-1CDC-0EF9-A68EF64CC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52CB-91D7-4F4F-A1EF-0C045E591850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03BA13-33B1-4144-59DD-C70260E7D2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31EB81-8E2C-DF03-4E10-3459E67A5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4596-BA9D-4D53-B21E-A548E8708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7124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011BA1-1432-9776-344B-2EF915544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CD8A94-5A17-837A-14AD-B5A61B9A35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778BFC-2C70-381E-1F69-450536C6F1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52CB-91D7-4F4F-A1EF-0C045E591850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C5D02A-3316-0DFB-7A15-E898CC5694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E6CE33-CB9C-A0E6-4D3D-CC6924C31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4596-BA9D-4D53-B21E-A548E8708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9925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F8D1B2-1FAA-DCAB-8A16-E270A7CD5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FD3E49-238D-E2EF-AD39-9ED403C61D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B1897A-40F7-AC3E-883B-29C48888C8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69EE09-A4EE-E24B-A1AE-7899BADD9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52CB-91D7-4F4F-A1EF-0C045E591850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B52F01-BF4F-E141-A103-9401DD6480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2F2843-48A8-1E91-733E-CE0DC2E8D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4596-BA9D-4D53-B21E-A548E8708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2456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B07EFB-36D4-D292-258E-99B1A81EF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9BC238-854A-283A-ABB0-5CD1D3A322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ECF9C9-89B5-ED7D-1EB7-5DEB73A20A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8A0237-CF47-A4AF-BA2F-4F28D647DC9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641260-FB62-E7CD-5397-3F82E3C9EE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E437D11-4E11-1907-087D-591747DF70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52CB-91D7-4F4F-A1EF-0C045E591850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A62B27-3B24-120D-6BD7-77FF278AA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604A019-ED5D-B9F9-6935-1AD691E729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4596-BA9D-4D53-B21E-A548E8708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55615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1A1D7-0D1A-B276-9DEE-E812F2736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8B5727E-377E-66B5-3B3C-FAE179F026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52CB-91D7-4F4F-A1EF-0C045E591850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F75629-757E-077D-4B72-E2366039D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AFB0EA-76D4-ABA6-077D-BFB1B07AE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4596-BA9D-4D53-B21E-A548E8708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2378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6AA257-4FE6-A716-C7C0-C40AEF20B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52CB-91D7-4F4F-A1EF-0C045E591850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B3E06A-8D37-1844-BFF8-E275A3B5B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2BF04C-171A-3734-96D7-B3BE457DF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4596-BA9D-4D53-B21E-A548E8708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3775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F122A-9196-88ED-538C-FFE1E1930E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9A8FE9-F0C4-E53C-CE45-CE7503192F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0D409B-C13A-1C33-8F54-9408F2001C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AD3ECF-D7BB-1621-1113-AC4E5DD61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52CB-91D7-4F4F-A1EF-0C045E591850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A9CABF-B314-EA7E-3E8D-F0EF2E8A1C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9091FF-C1CB-8ED6-9BC7-B9E6FAF90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4596-BA9D-4D53-B21E-A548E8708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8197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2B892-CD47-6A5C-370E-F4F7C911F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A147AB-FC64-E377-DB86-71830FAE77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DEB5145-67C5-8C31-DD3A-BB9E9725A4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5C4434-41CF-22B4-BD71-4140421DF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2F52CB-91D7-4F4F-A1EF-0C045E591850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FFE785-053E-34BC-A509-E6CBDC67AD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6F73C0-0EC1-294F-813F-4E46977A38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094596-BA9D-4D53-B21E-A548E8708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0442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34BCF9-C4F5-B02F-C30E-BDFAF0E50E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1EA750-3CEA-DF96-E692-F67F37E794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9CBCE2-957F-7398-B18D-167A82405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2F52CB-91D7-4F4F-A1EF-0C045E591850}" type="datetimeFigureOut">
              <a:rPr lang="en-GB" smtClean="0"/>
              <a:t>26/09/2022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DB0656-F2F9-D4D6-508D-F272B414BA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BB261-3CFD-AFAB-1EA5-5047B1ACFC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94596-BA9D-4D53-B21E-A548E87084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7566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0E0FA-D71A-C904-4728-BDED8EEA1C3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C0AE5B-2B3F-7E9B-418D-B7A37605A24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BF9F21-A0C9-91E4-9CCC-F258B1F0F0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259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7C3348B-5212-6536-9EBB-3E98A37580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itle 10">
            <a:extLst>
              <a:ext uri="{FF2B5EF4-FFF2-40B4-BE49-F238E27FC236}">
                <a16:creationId xmlns:a16="http://schemas.microsoft.com/office/drawing/2014/main" id="{3260BF32-ECF9-0302-C8E4-5DF724BE1A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70947"/>
            <a:ext cx="9144000" cy="1058506"/>
          </a:xfrm>
        </p:spPr>
        <p:txBody>
          <a:bodyPr/>
          <a:lstStyle/>
          <a:p>
            <a:r>
              <a:rPr lang="nl-NL" dirty="0" err="1">
                <a:solidFill>
                  <a:srgbClr val="62A61C"/>
                </a:solidFill>
                <a:latin typeface="Ubuntu" panose="020B0504030602030204" pitchFamily="34" charset="0"/>
              </a:rPr>
              <a:t>Title</a:t>
            </a:r>
            <a:r>
              <a:rPr lang="nl-NL" dirty="0">
                <a:solidFill>
                  <a:srgbClr val="62A61C"/>
                </a:solidFill>
                <a:latin typeface="Ubuntu" panose="020B0504030602030204" pitchFamily="34" charset="0"/>
              </a:rPr>
              <a:t> </a:t>
            </a:r>
            <a:r>
              <a:rPr lang="nl-NL" dirty="0" err="1">
                <a:solidFill>
                  <a:srgbClr val="62A61C"/>
                </a:solidFill>
                <a:latin typeface="Ubuntu" panose="020B0504030602030204" pitchFamily="34" charset="0"/>
              </a:rPr>
              <a:t>presentation</a:t>
            </a:r>
            <a:endParaRPr lang="en-GB" dirty="0">
              <a:solidFill>
                <a:srgbClr val="62A61C"/>
              </a:solidFill>
              <a:latin typeface="Ubuntu" panose="020B0504030602030204" pitchFamily="34" charset="0"/>
            </a:endParaRP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111B9508-D5EB-33DB-069B-68E104F78A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67760"/>
            <a:ext cx="9144000" cy="1655762"/>
          </a:xfrm>
        </p:spPr>
        <p:txBody>
          <a:bodyPr>
            <a:normAutofit fontScale="77500" lnSpcReduction="20000"/>
          </a:bodyPr>
          <a:lstStyle/>
          <a:p>
            <a:r>
              <a:rPr lang="en-GB" dirty="0">
                <a:solidFill>
                  <a:srgbClr val="696969"/>
                </a:solidFill>
                <a:latin typeface="Ubuntu" panose="020B0504030602030204" pitchFamily="34" charset="0"/>
              </a:rPr>
              <a:t>(Speaker title) First name, last name</a:t>
            </a:r>
          </a:p>
          <a:p>
            <a:r>
              <a:rPr lang="en-GB" dirty="0">
                <a:solidFill>
                  <a:srgbClr val="696969"/>
                </a:solidFill>
                <a:latin typeface="Ubuntu" panose="020B0504030602030204" pitchFamily="34" charset="0"/>
              </a:rPr>
              <a:t>Organisation</a:t>
            </a:r>
          </a:p>
          <a:p>
            <a:r>
              <a:rPr lang="en-GB" dirty="0">
                <a:solidFill>
                  <a:srgbClr val="696969"/>
                </a:solidFill>
                <a:latin typeface="Ubuntu" panose="020B0504030602030204" pitchFamily="34" charset="0"/>
              </a:rPr>
              <a:t>Email address</a:t>
            </a:r>
          </a:p>
          <a:p>
            <a:endParaRPr lang="en-GB" dirty="0">
              <a:solidFill>
                <a:srgbClr val="696969"/>
              </a:solidFill>
              <a:latin typeface="Ubuntu" panose="020B0504030602030204" pitchFamily="34" charset="0"/>
            </a:endParaRPr>
          </a:p>
          <a:p>
            <a:r>
              <a:rPr lang="en-GB" dirty="0">
                <a:solidFill>
                  <a:srgbClr val="696969"/>
                </a:solidFill>
                <a:latin typeface="Ubuntu" panose="020B0504030602030204" pitchFamily="34" charset="0"/>
              </a:rPr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202599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66EE23E-6E48-739A-6593-7CEAE66152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C6119F-CD03-17AE-9E56-5E8A2F5F87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62A61C"/>
                </a:solidFill>
                <a:latin typeface="Ubuntu" panose="020B0504030602030204" pitchFamily="34" charset="0"/>
              </a:rPr>
              <a:t>Slide </a:t>
            </a:r>
            <a:r>
              <a:rPr lang="nl-NL" dirty="0" err="1">
                <a:solidFill>
                  <a:srgbClr val="62A61C"/>
                </a:solidFill>
                <a:latin typeface="Ubuntu" panose="020B0504030602030204" pitchFamily="34" charset="0"/>
              </a:rPr>
              <a:t>title</a:t>
            </a:r>
            <a:endParaRPr lang="en-GB" dirty="0">
              <a:solidFill>
                <a:srgbClr val="62A61C"/>
              </a:solidFill>
              <a:latin typeface="Ubuntu" panose="020B0504030602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AE399B-5510-670B-A6E7-813E6DA567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err="1">
                <a:solidFill>
                  <a:srgbClr val="69696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Main</a:t>
            </a:r>
            <a:r>
              <a:rPr lang="nl-NL" dirty="0">
                <a:solidFill>
                  <a:srgbClr val="69696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l-NL" dirty="0" err="1">
                <a:solidFill>
                  <a:srgbClr val="69696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text</a:t>
            </a:r>
            <a:endParaRPr lang="nl-NL" dirty="0">
              <a:solidFill>
                <a:srgbClr val="69696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r>
              <a:rPr lang="nl-NL" dirty="0">
                <a:solidFill>
                  <a:srgbClr val="69696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First level</a:t>
            </a:r>
          </a:p>
          <a:p>
            <a:pPr lvl="2"/>
            <a:r>
              <a:rPr lang="nl-NL" dirty="0">
                <a:solidFill>
                  <a:srgbClr val="69696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Second Level</a:t>
            </a:r>
          </a:p>
          <a:p>
            <a:pPr lvl="3"/>
            <a:r>
              <a:rPr lang="nl-NL" dirty="0" err="1">
                <a:solidFill>
                  <a:srgbClr val="69696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Third</a:t>
            </a:r>
            <a:r>
              <a:rPr lang="nl-NL" dirty="0">
                <a:solidFill>
                  <a:srgbClr val="696969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level</a:t>
            </a:r>
          </a:p>
          <a:p>
            <a:pPr lvl="1"/>
            <a:endParaRPr lang="en-GB" dirty="0">
              <a:solidFill>
                <a:srgbClr val="696969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54314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25</Words>
  <Application>Microsoft Office PowerPoint</Application>
  <PresentationFormat>Widescreen</PresentationFormat>
  <Paragraphs>11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Roboto</vt:lpstr>
      <vt:lpstr>Ubuntu</vt:lpstr>
      <vt:lpstr>Office Theme</vt:lpstr>
      <vt:lpstr>PowerPoint Presentation</vt:lpstr>
      <vt:lpstr>Title presentation</vt:lpstr>
      <vt:lpstr>Slide 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Reith, Daan</dc:creator>
  <cp:lastModifiedBy>Reith, Daan</cp:lastModifiedBy>
  <cp:revision>7</cp:revision>
  <dcterms:created xsi:type="dcterms:W3CDTF">2022-06-03T11:00:53Z</dcterms:created>
  <dcterms:modified xsi:type="dcterms:W3CDTF">2022-09-26T12:25:45Z</dcterms:modified>
</cp:coreProperties>
</file>