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62A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2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B966-2493-1AF6-362C-DD23BB48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A0A36-B70A-B228-7F37-8C6244C8A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27CEC-CC96-8B55-84E7-55F3FCB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DB3B7-C0AD-343E-F090-B56DE855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3D020-97F3-A7BF-C124-1C91EF9F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7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3E66-1BAB-B224-F9A8-6EC083F8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AF008-7241-9D63-90D6-A27365981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E46E-54FE-9DC5-693A-F3516BD4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FD508-2CB7-F3EB-60C5-C215327F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D9221-74E3-19EF-F2F7-5DAB9CA8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2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4034B-EA3A-6FFD-D0CB-EE5457904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21E39-182F-A5FA-CB19-9518DE1BB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B1F90-B78D-7352-79C2-A90D48F2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A8B3-687B-597C-3D9B-F02BDFFF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C9CF3-8D8E-9040-C403-03CFC7C9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9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3190-0BC3-4CF9-3B65-72E366D6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98686-2E6B-2CB5-DC01-E7756E21C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C4BFA-8410-1CDC-0EF9-A68EF64C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3BA13-33B1-4144-59DD-C70260E7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1EB81-8E2C-DF03-4E10-3459E67A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2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1BA1-1432-9776-344B-2EF91554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D8A94-5A17-837A-14AD-B5A61B9A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78BFC-2C70-381E-1F69-450536C6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5D02A-3316-0DFB-7A15-E898CC56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6CE33-CB9C-A0E6-4D3D-CC6924C3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2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D1B2-1FAA-DCAB-8A16-E270A7CD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3E49-238D-E2EF-AD39-9ED403C61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1897A-40F7-AC3E-883B-29C48888C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9EE09-A4EE-E24B-A1AE-7899BADD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52F01-BF4F-E141-A103-9401DD64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F2843-48A8-1E91-733E-CE0DC2E8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5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7EFB-36D4-D292-258E-99B1A81E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C238-854A-283A-ABB0-5CD1D3A3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CF9C9-89B5-ED7D-1EB7-5DEB73A20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A0237-CF47-A4AF-BA2F-4F28D647D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41260-FB62-E7CD-5397-3F82E3C9E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437D11-4E11-1907-087D-591747DF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62B27-3B24-120D-6BD7-77FF278A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4A019-ED5D-B9F9-6935-1AD691E7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6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A1D7-0D1A-B276-9DEE-E812F273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5727E-377E-66B5-3B3C-FAE179F0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75629-757E-077D-4B72-E2366039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FB0EA-76D4-ABA6-077D-BFB1B07A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7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AA257-4FE6-A716-C7C0-C40AEF20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3E06A-8D37-1844-BFF8-E275A3B5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BF04C-171A-3734-96D7-B3BE457D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122A-9196-88ED-538C-FFE1E193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A8FE9-F0C4-E53C-CE45-CE7503192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D409B-C13A-1C33-8F54-9408F2001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D3ECF-D7BB-1621-1113-AC4E5DD6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9CABF-B314-EA7E-3E8D-F0EF2E8A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091FF-C1CB-8ED6-9BC7-B9E6FAF9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9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B892-CD47-6A5C-370E-F4F7C911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147AB-FC64-E377-DB86-71830FAE7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B5145-67C5-8C31-DD3A-BB9E9725A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C4434-41CF-22B4-BD71-4140421D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FE785-053E-34BC-A509-E6CBDC67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F73C0-0EC1-294F-813F-4E46977A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4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4BCF9-C4F5-B02F-C30E-BDFAF0E5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EA750-3CEA-DF96-E692-F67F37E79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CBCE2-957F-7398-B18D-167A8240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52CB-91D7-4F4F-A1EF-0C045E59185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B0656-F2F9-D4D6-508D-F272B414B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BB261-3CFD-AFAB-1EA5-5047B1ACF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6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E0FA-D71A-C904-4728-BDED8EEA1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0AE5B-2B3F-7E9B-418D-B7A37605A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F9F21-A0C9-91E4-9CCC-F258B1F0F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C3348B-5212-6536-9EBB-3E98A3758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260BF32-ECF9-0302-C8E4-5DF724BE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0947"/>
            <a:ext cx="9144000" cy="1058506"/>
          </a:xfrm>
        </p:spPr>
        <p:txBody>
          <a:bodyPr/>
          <a:lstStyle/>
          <a:p>
            <a:r>
              <a:rPr lang="nl-NL" dirty="0" err="1">
                <a:solidFill>
                  <a:srgbClr val="62A61C"/>
                </a:solidFill>
                <a:latin typeface="Ubuntu" panose="020B0504030602030204" pitchFamily="34" charset="0"/>
              </a:rPr>
              <a:t>Title</a:t>
            </a:r>
            <a:r>
              <a:rPr lang="nl-NL" dirty="0">
                <a:solidFill>
                  <a:srgbClr val="62A61C"/>
                </a:solidFill>
                <a:latin typeface="Ubuntu" panose="020B0504030602030204" pitchFamily="34" charset="0"/>
              </a:rPr>
              <a:t> </a:t>
            </a:r>
            <a:r>
              <a:rPr lang="nl-NL" dirty="0" err="1">
                <a:solidFill>
                  <a:srgbClr val="62A61C"/>
                </a:solidFill>
                <a:latin typeface="Ubuntu" panose="020B0504030602030204" pitchFamily="34" charset="0"/>
              </a:rPr>
              <a:t>presentation</a:t>
            </a:r>
            <a:endParaRPr lang="en-GB" dirty="0">
              <a:solidFill>
                <a:srgbClr val="62A61C"/>
              </a:solidFill>
              <a:latin typeface="Ubuntu" panose="020B0504030602030204" pitchFamily="34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11B9508-D5EB-33DB-069B-68E104F78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67760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696969"/>
                </a:solidFill>
                <a:latin typeface="Ubuntu" panose="020B0504030602030204" pitchFamily="34" charset="0"/>
              </a:rPr>
              <a:t>(Speaker title) First name, last name</a:t>
            </a:r>
          </a:p>
          <a:p>
            <a:r>
              <a:rPr lang="en-GB" dirty="0">
                <a:solidFill>
                  <a:srgbClr val="696969"/>
                </a:solidFill>
                <a:latin typeface="Ubuntu" panose="020B0504030602030204" pitchFamily="34" charset="0"/>
              </a:rPr>
              <a:t>Organisation</a:t>
            </a:r>
          </a:p>
          <a:p>
            <a:r>
              <a:rPr lang="en-GB" dirty="0">
                <a:solidFill>
                  <a:srgbClr val="696969"/>
                </a:solidFill>
                <a:latin typeface="Ubuntu" panose="020B0504030602030204" pitchFamily="34" charset="0"/>
              </a:rPr>
              <a:t>Email address</a:t>
            </a:r>
          </a:p>
          <a:p>
            <a:endParaRPr lang="en-GB" dirty="0">
              <a:solidFill>
                <a:srgbClr val="696969"/>
              </a:solidFill>
              <a:latin typeface="Ubuntu" panose="020B0504030602030204" pitchFamily="34" charset="0"/>
            </a:endParaRPr>
          </a:p>
          <a:p>
            <a:r>
              <a:rPr lang="en-GB" dirty="0">
                <a:solidFill>
                  <a:srgbClr val="696969"/>
                </a:solidFill>
                <a:latin typeface="Ubuntu" panose="020B050403060203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0259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6EE23E-6E48-739A-6593-7CEAE661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6119F-CD03-17AE-9E56-5E8A2F5F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62A61C"/>
                </a:solidFill>
                <a:latin typeface="Ubuntu" panose="020B0504030602030204" pitchFamily="34" charset="0"/>
              </a:rPr>
              <a:t>Slide </a:t>
            </a:r>
            <a:r>
              <a:rPr lang="nl-NL" dirty="0" err="1">
                <a:solidFill>
                  <a:srgbClr val="62A61C"/>
                </a:solidFill>
                <a:latin typeface="Ubuntu" panose="020B0504030602030204" pitchFamily="34" charset="0"/>
              </a:rPr>
              <a:t>title</a:t>
            </a:r>
            <a:endParaRPr lang="en-GB" dirty="0">
              <a:solidFill>
                <a:srgbClr val="62A61C"/>
              </a:solidFill>
              <a:latin typeface="Ubuntu" panose="020B05040306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399B-5510-670B-A6E7-813E6DA56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Main</a:t>
            </a:r>
            <a:r>
              <a:rPr lang="nl-NL" dirty="0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NL" dirty="0" err="1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endParaRPr lang="nl-NL" dirty="0">
              <a:solidFill>
                <a:srgbClr val="69696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nl-NL" dirty="0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 level</a:t>
            </a:r>
          </a:p>
          <a:p>
            <a:pPr lvl="2"/>
            <a:r>
              <a:rPr lang="nl-NL" dirty="0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Second Level</a:t>
            </a:r>
          </a:p>
          <a:p>
            <a:pPr lvl="3"/>
            <a:r>
              <a:rPr lang="nl-NL" dirty="0" err="1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Third</a:t>
            </a:r>
            <a:r>
              <a:rPr lang="nl-NL" dirty="0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level</a:t>
            </a:r>
          </a:p>
          <a:p>
            <a:pPr lvl="1"/>
            <a:endParaRPr lang="en-GB" dirty="0">
              <a:solidFill>
                <a:srgbClr val="69696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3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Ubuntu</vt:lpstr>
      <vt:lpstr>Office Theme</vt:lpstr>
      <vt:lpstr>PowerPoint Presentation</vt:lpstr>
      <vt:lpstr>Title presentation</vt:lpstr>
      <vt:lpstr>Slide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Reith, Daan</dc:creator>
  <cp:lastModifiedBy>Reith, Daan</cp:lastModifiedBy>
  <cp:revision>7</cp:revision>
  <dcterms:created xsi:type="dcterms:W3CDTF">2022-06-03T11:00:53Z</dcterms:created>
  <dcterms:modified xsi:type="dcterms:W3CDTF">2022-09-26T12:25:45Z</dcterms:modified>
</cp:coreProperties>
</file>