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6" r:id="rId5"/>
  </p:sldMasterIdLst>
  <p:notesMasterIdLst>
    <p:notesMasterId r:id="rId15"/>
  </p:notesMasterIdLst>
  <p:sldIdLst>
    <p:sldId id="256" r:id="rId6"/>
    <p:sldId id="258" r:id="rId7"/>
    <p:sldId id="302" r:id="rId8"/>
    <p:sldId id="303" r:id="rId9"/>
    <p:sldId id="259" r:id="rId10"/>
    <p:sldId id="260" r:id="rId11"/>
    <p:sldId id="300" r:id="rId12"/>
    <p:sldId id="301" r:id="rId13"/>
    <p:sldId id="298" r:id="rId14"/>
  </p:sldIdLst>
  <p:sldSz cx="12192000" cy="6858000"/>
  <p:notesSz cx="6858000" cy="9144000"/>
  <p:embeddedFontLst>
    <p:embeddedFont>
      <p:font typeface="Quattrocento Sans" panose="020B0502050000020003" pitchFamily="34" charset="0"/>
      <p:regular r:id="rId16"/>
      <p:bold r:id="rId17"/>
      <p:italic r:id="rId18"/>
      <p:boldItalic r:id="rId19"/>
    </p:embeddedFont>
    <p:embeddedFont>
      <p:font typeface="Roboto Slab" pitchFamily="2" charset="0"/>
      <p:regular r:id="rId20"/>
      <p:bold r:id="rId21"/>
    </p:embeddedFont>
    <p:embeddedFont>
      <p:font typeface="Work Sans" pitchFamily="2" charset="0"/>
      <p:regular r:id="rId22"/>
      <p:bold r:id="rId23"/>
      <p:italic r:id="rId24"/>
      <p:boldItalic r:id="rId25"/>
    </p:embeddedFont>
    <p:embeddedFont>
      <p:font typeface="Work Sans SemiBold"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structions" id="{747F4F52-8737-4FA8-9BB0-845C90C078C4}">
          <p14:sldIdLst>
            <p14:sldId id="256"/>
            <p14:sldId id="258"/>
            <p14:sldId id="302"/>
            <p14:sldId id="303"/>
            <p14:sldId id="259"/>
          </p14:sldIdLst>
        </p14:section>
        <p14:section name="Special Interest Groups" id="{8400E23E-E80A-4306-81FC-F292CE5DBEEA}">
          <p14:sldIdLst>
            <p14:sldId id="260"/>
          </p14:sldIdLst>
        </p14:section>
        <p14:section name="Methodological contributions" id="{6EC9C9BA-65BE-4AB3-B306-7E513A99E8AD}">
          <p14:sldIdLst>
            <p14:sldId id="300"/>
          </p14:sldIdLst>
        </p14:section>
        <p14:section name="DDfV Wildcard projects" id="{5986F6CB-341B-4642-BCED-F758F2CC8EB1}">
          <p14:sldIdLst>
            <p14:sldId id="301"/>
          </p14:sldIdLst>
        </p14:section>
        <p14:section name="BIOs" id="{B3E40A6C-9964-44A9-9CF1-C2CBCB90F3E0}">
          <p14:sldIdLst>
            <p14:sldId id="298"/>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5" roundtripDataSignature="AMtx7mj7VDsBF91wQZNCEnZZck4tqQrg4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4E9ABE-20B9-F8C6-9382-05F01093788E}" name="Helma Dokkum" initials="HD" userId="S::hdokkum@tudelft.nl::383e7ebf-4afd-460e-9a1b-552451ed4916" providerId="AD"/>
  <p188:author id="{B483BCC4-6603-2F10-ED5A-2EFDD1820B18}" name="Marina Bos-de Vos" initials="MV" userId="S::marinadevos@tudelft.nl::c2faaf56-d21e-446f-8aeb-d77315fa95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D9008-A8B1-427B-98FD-ED717CAC3881}" v="1" dt="2025-11-26T06:13:10.609"/>
  </p1510:revLst>
</p1510:revInfo>
</file>

<file path=ppt/tableStyles.xml><?xml version="1.0" encoding="utf-8"?>
<a:tblStyleLst xmlns:a="http://schemas.openxmlformats.org/drawingml/2006/main" def="{690B9633-FE3D-4ACC-8B07-7B095471BA5B}">
  <a:tblStyle styleId="{690B9633-FE3D-4ACC-8B07-7B095471BA5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94" autoAdjust="0"/>
  </p:normalViewPr>
  <p:slideViewPr>
    <p:cSldViewPr snapToGrid="0">
      <p:cViewPr varScale="1">
        <p:scale>
          <a:sx n="42" d="100"/>
          <a:sy n="42" d="100"/>
        </p:scale>
        <p:origin x="15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109" Type="http://schemas.openxmlformats.org/officeDocument/2006/relationships/tableStyles" Target="tableStyles.xml"/><Relationship Id="rId21" Type="http://schemas.openxmlformats.org/officeDocument/2006/relationships/font" Target="fonts/font6.fntdata"/><Relationship Id="rId11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10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07" Type="http://schemas.openxmlformats.org/officeDocument/2006/relationships/viewProps" Target="viewProps.xml"/><Relationship Id="rId11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11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font" Target="fonts/font12.fntdata"/><Relationship Id="rId105" Type="http://customschemas.google.com/relationships/presentationmetadata" Target="metadata"/><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a Dokkum" userId="383e7ebf-4afd-460e-9a1b-552451ed4916" providerId="ADAL" clId="{AB825B60-3E5F-4FE6-B729-1FAC3BBA5158}"/>
    <pc:docChg chg="modSld">
      <pc:chgData name="Helma Dokkum" userId="383e7ebf-4afd-460e-9a1b-552451ed4916" providerId="ADAL" clId="{AB825B60-3E5F-4FE6-B729-1FAC3BBA5158}" dt="2025-12-18T13:04:12.723" v="27" actId="20577"/>
      <pc:docMkLst>
        <pc:docMk/>
      </pc:docMkLst>
      <pc:sldChg chg="modSp mod">
        <pc:chgData name="Helma Dokkum" userId="383e7ebf-4afd-460e-9a1b-552451ed4916" providerId="ADAL" clId="{AB825B60-3E5F-4FE6-B729-1FAC3BBA5158}" dt="2025-12-18T13:04:12.723" v="27" actId="20577"/>
        <pc:sldMkLst>
          <pc:docMk/>
          <pc:sldMk cId="0" sldId="256"/>
        </pc:sldMkLst>
        <pc:spChg chg="mod">
          <ac:chgData name="Helma Dokkum" userId="383e7ebf-4afd-460e-9a1b-552451ed4916" providerId="ADAL" clId="{AB825B60-3E5F-4FE6-B729-1FAC3BBA5158}" dt="2025-11-26T06:13:40.186" v="15" actId="1076"/>
          <ac:spMkLst>
            <pc:docMk/>
            <pc:sldMk cId="0" sldId="256"/>
            <ac:spMk id="3" creationId="{406876DE-B2A5-4857-BC8F-D7DA6BA85160}"/>
          </ac:spMkLst>
        </pc:spChg>
        <pc:spChg chg="mod">
          <ac:chgData name="Helma Dokkum" userId="383e7ebf-4afd-460e-9a1b-552451ed4916" providerId="ADAL" clId="{AB825B60-3E5F-4FE6-B729-1FAC3BBA5158}" dt="2025-12-18T13:04:12.723" v="27" actId="20577"/>
          <ac:spMkLst>
            <pc:docMk/>
            <pc:sldMk cId="0" sldId="256"/>
            <ac:spMk id="2059" creationId="{00000000-0000-0000-0000-000000000000}"/>
          </ac:spMkLst>
        </pc:spChg>
      </pc:sldChg>
      <pc:sldChg chg="mod modShow">
        <pc:chgData name="Helma Dokkum" userId="383e7ebf-4afd-460e-9a1b-552451ed4916" providerId="ADAL" clId="{AB825B60-3E5F-4FE6-B729-1FAC3BBA5158}" dt="2025-12-18T13:03:47.982" v="16" actId="729"/>
        <pc:sldMkLst>
          <pc:docMk/>
          <pc:sldMk cId="0" sldId="258"/>
        </pc:sldMkLst>
      </pc:sldChg>
      <pc:sldChg chg="mod modShow">
        <pc:chgData name="Helma Dokkum" userId="383e7ebf-4afd-460e-9a1b-552451ed4916" providerId="ADAL" clId="{AB825B60-3E5F-4FE6-B729-1FAC3BBA5158}" dt="2025-12-18T13:03:53.439" v="19" actId="729"/>
        <pc:sldMkLst>
          <pc:docMk/>
          <pc:sldMk cId="0" sldId="259"/>
        </pc:sldMkLst>
      </pc:sldChg>
      <pc:sldChg chg="mod modShow">
        <pc:chgData name="Helma Dokkum" userId="383e7ebf-4afd-460e-9a1b-552451ed4916" providerId="ADAL" clId="{AB825B60-3E5F-4FE6-B729-1FAC3BBA5158}" dt="2025-12-18T13:03:50.215" v="17" actId="729"/>
        <pc:sldMkLst>
          <pc:docMk/>
          <pc:sldMk cId="584046056" sldId="302"/>
        </pc:sldMkLst>
      </pc:sldChg>
      <pc:sldChg chg="mod modShow">
        <pc:chgData name="Helma Dokkum" userId="383e7ebf-4afd-460e-9a1b-552451ed4916" providerId="ADAL" clId="{AB825B60-3E5F-4FE6-B729-1FAC3BBA5158}" dt="2025-12-18T13:03:51.592" v="18" actId="729"/>
        <pc:sldMkLst>
          <pc:docMk/>
          <pc:sldMk cId="4277134804"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7" name="Google Shape;20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0" name="Google Shape;20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a:extLst>
            <a:ext uri="{FF2B5EF4-FFF2-40B4-BE49-F238E27FC236}">
              <a16:creationId xmlns:a16="http://schemas.microsoft.com/office/drawing/2014/main" id="{FB3FCBC2-F359-8A51-CBEC-3CBAA175C348}"/>
            </a:ext>
          </a:extLst>
        </p:cNvPr>
        <p:cNvGrpSpPr/>
        <p:nvPr/>
      </p:nvGrpSpPr>
      <p:grpSpPr>
        <a:xfrm>
          <a:off x="0" y="0"/>
          <a:ext cx="0" cy="0"/>
          <a:chOff x="0" y="0"/>
          <a:chExt cx="0" cy="0"/>
        </a:xfrm>
      </p:grpSpPr>
      <p:sp>
        <p:nvSpPr>
          <p:cNvPr id="2069" name="Google Shape;2069;p5:notes">
            <a:extLst>
              <a:ext uri="{FF2B5EF4-FFF2-40B4-BE49-F238E27FC236}">
                <a16:creationId xmlns:a16="http://schemas.microsoft.com/office/drawing/2014/main" id="{8930D8B5-20C1-545A-CB0B-D1F20DC2F08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0" name="Google Shape;2070;p5:notes">
            <a:extLst>
              <a:ext uri="{FF2B5EF4-FFF2-40B4-BE49-F238E27FC236}">
                <a16:creationId xmlns:a16="http://schemas.microsoft.com/office/drawing/2014/main" id="{24922A86-A1E6-857A-7EE6-78D938B7C3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6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a:extLst>
            <a:ext uri="{FF2B5EF4-FFF2-40B4-BE49-F238E27FC236}">
              <a16:creationId xmlns:a16="http://schemas.microsoft.com/office/drawing/2014/main" id="{A4F89E97-1B6A-5397-0FC6-42BCAA1DE770}"/>
            </a:ext>
          </a:extLst>
        </p:cNvPr>
        <p:cNvGrpSpPr/>
        <p:nvPr/>
      </p:nvGrpSpPr>
      <p:grpSpPr>
        <a:xfrm>
          <a:off x="0" y="0"/>
          <a:ext cx="0" cy="0"/>
          <a:chOff x="0" y="0"/>
          <a:chExt cx="0" cy="0"/>
        </a:xfrm>
      </p:grpSpPr>
      <p:sp>
        <p:nvSpPr>
          <p:cNvPr id="2069" name="Google Shape;2069;p5:notes">
            <a:extLst>
              <a:ext uri="{FF2B5EF4-FFF2-40B4-BE49-F238E27FC236}">
                <a16:creationId xmlns:a16="http://schemas.microsoft.com/office/drawing/2014/main" id="{32F7F53E-935A-EEEE-D5A6-19F40DB3DCE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0" name="Google Shape;2070;p5:notes">
            <a:extLst>
              <a:ext uri="{FF2B5EF4-FFF2-40B4-BE49-F238E27FC236}">
                <a16:creationId xmlns:a16="http://schemas.microsoft.com/office/drawing/2014/main" id="{D97A0F40-8E5B-048C-07AC-BECA416DA6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2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8" name="Google Shape;20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p:cNvGrpSpPr/>
        <p:nvPr/>
      </p:nvGrpSpPr>
      <p:grpSpPr>
        <a:xfrm>
          <a:off x="0" y="0"/>
          <a:ext cx="0" cy="0"/>
          <a:chOff x="0" y="0"/>
          <a:chExt cx="0" cy="0"/>
        </a:xfrm>
      </p:grpSpPr>
      <p:sp>
        <p:nvSpPr>
          <p:cNvPr id="2085" name="Google Shape;20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6" name="Google Shape;20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a:extLst>
            <a:ext uri="{FF2B5EF4-FFF2-40B4-BE49-F238E27FC236}">
              <a16:creationId xmlns:a16="http://schemas.microsoft.com/office/drawing/2014/main" id="{E7CF67FC-260A-FEC9-9C4E-D4A48B253841}"/>
            </a:ext>
          </a:extLst>
        </p:cNvPr>
        <p:cNvGrpSpPr/>
        <p:nvPr/>
      </p:nvGrpSpPr>
      <p:grpSpPr>
        <a:xfrm>
          <a:off x="0" y="0"/>
          <a:ext cx="0" cy="0"/>
          <a:chOff x="0" y="0"/>
          <a:chExt cx="0" cy="0"/>
        </a:xfrm>
      </p:grpSpPr>
      <p:sp>
        <p:nvSpPr>
          <p:cNvPr id="2085" name="Google Shape;2085;p2:notes">
            <a:extLst>
              <a:ext uri="{FF2B5EF4-FFF2-40B4-BE49-F238E27FC236}">
                <a16:creationId xmlns:a16="http://schemas.microsoft.com/office/drawing/2014/main" id="{656AA32E-2F8C-7C81-B912-64477AECFEF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6" name="Google Shape;2086;p2:notes">
            <a:extLst>
              <a:ext uri="{FF2B5EF4-FFF2-40B4-BE49-F238E27FC236}">
                <a16:creationId xmlns:a16="http://schemas.microsoft.com/office/drawing/2014/main" id="{B483DFB7-8B7B-84D4-D51B-E9572A9541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223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a:extLst>
            <a:ext uri="{FF2B5EF4-FFF2-40B4-BE49-F238E27FC236}">
              <a16:creationId xmlns:a16="http://schemas.microsoft.com/office/drawing/2014/main" id="{F612D032-891B-DA01-836D-7846AAC92815}"/>
            </a:ext>
          </a:extLst>
        </p:cNvPr>
        <p:cNvGrpSpPr/>
        <p:nvPr/>
      </p:nvGrpSpPr>
      <p:grpSpPr>
        <a:xfrm>
          <a:off x="0" y="0"/>
          <a:ext cx="0" cy="0"/>
          <a:chOff x="0" y="0"/>
          <a:chExt cx="0" cy="0"/>
        </a:xfrm>
      </p:grpSpPr>
      <p:sp>
        <p:nvSpPr>
          <p:cNvPr id="2085" name="Google Shape;2085;p2:notes">
            <a:extLst>
              <a:ext uri="{FF2B5EF4-FFF2-40B4-BE49-F238E27FC236}">
                <a16:creationId xmlns:a16="http://schemas.microsoft.com/office/drawing/2014/main" id="{06A8224C-808E-4506-4A60-DF61EA10E2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6" name="Google Shape;2086;p2:notes">
            <a:extLst>
              <a:ext uri="{FF2B5EF4-FFF2-40B4-BE49-F238E27FC236}">
                <a16:creationId xmlns:a16="http://schemas.microsoft.com/office/drawing/2014/main" id="{DB09C155-BC50-2D76-2C3F-7E89794F58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96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g3a1350f4084_8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8" name="Google Shape;2498;g3a1350f4084_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mage (S) + text | light mode">
  <p:cSld name="Image (S) + text | light mode">
    <p:bg>
      <p:bgPr>
        <a:solidFill>
          <a:schemeClr val="lt1"/>
        </a:solidFill>
        <a:effectLst/>
      </p:bgPr>
    </p:bg>
    <p:spTree>
      <p:nvGrpSpPr>
        <p:cNvPr id="1" name="Shape 32"/>
        <p:cNvGrpSpPr/>
        <p:nvPr/>
      </p:nvGrpSpPr>
      <p:grpSpPr>
        <a:xfrm>
          <a:off x="0" y="0"/>
          <a:ext cx="0" cy="0"/>
          <a:chOff x="0" y="0"/>
          <a:chExt cx="0" cy="0"/>
        </a:xfrm>
      </p:grpSpPr>
      <p:sp>
        <p:nvSpPr>
          <p:cNvPr id="33" name="Google Shape;33;p8"/>
          <p:cNvSpPr>
            <a:spLocks noGrp="1"/>
          </p:cNvSpPr>
          <p:nvPr>
            <p:ph type="pic" idx="2"/>
          </p:nvPr>
        </p:nvSpPr>
        <p:spPr>
          <a:xfrm>
            <a:off x="0" y="0"/>
            <a:ext cx="3735859" cy="6858000"/>
          </a:xfrm>
          <a:prstGeom prst="rect">
            <a:avLst/>
          </a:prstGeom>
          <a:solidFill>
            <a:srgbClr val="D8D8D8"/>
          </a:solidFill>
          <a:ln>
            <a:noFill/>
          </a:ln>
        </p:spPr>
        <p:txBody>
          <a:bodyPr/>
          <a:lstStyle/>
          <a:p>
            <a:endParaRPr lang="nl-NL"/>
          </a:p>
        </p:txBody>
      </p:sp>
      <p:sp>
        <p:nvSpPr>
          <p:cNvPr id="34" name="Google Shape;34;p8"/>
          <p:cNvSpPr txBox="1">
            <a:spLocks noGrp="1"/>
          </p:cNvSpPr>
          <p:nvPr>
            <p:ph type="body" idx="1"/>
          </p:nvPr>
        </p:nvSpPr>
        <p:spPr>
          <a:xfrm>
            <a:off x="4453623" y="1569105"/>
            <a:ext cx="7016140"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SzPts val="2400"/>
              <a:buChar char="•"/>
              <a:defRPr/>
            </a:lvl1pPr>
            <a:lvl2pPr marL="914400" lvl="1" indent="-381000" algn="l">
              <a:lnSpc>
                <a:spcPct val="90000"/>
              </a:lnSpc>
              <a:spcBef>
                <a:spcPts val="600"/>
              </a:spcBef>
              <a:spcAft>
                <a:spcPts val="0"/>
              </a:spcAft>
              <a:buSzPts val="2400"/>
              <a:buChar char="•"/>
              <a:defRPr/>
            </a:lvl2pPr>
            <a:lvl3pPr marL="1371600" lvl="2" indent="-228600" algn="l">
              <a:lnSpc>
                <a:spcPct val="90000"/>
              </a:lnSpc>
              <a:spcBef>
                <a:spcPts val="600"/>
              </a:spcBef>
              <a:spcAft>
                <a:spcPts val="0"/>
              </a:spcAft>
              <a:buSzPts val="2000"/>
              <a:buNone/>
              <a:defRPr/>
            </a:lvl3pPr>
            <a:lvl4pPr marL="1828800" lvl="3" indent="-228600" algn="l">
              <a:lnSpc>
                <a:spcPct val="90000"/>
              </a:lnSpc>
              <a:spcBef>
                <a:spcPts val="600"/>
              </a:spcBef>
              <a:spcAft>
                <a:spcPts val="0"/>
              </a:spcAft>
              <a:buClr>
                <a:schemeClr val="dk2"/>
              </a:buClr>
              <a:buSzPts val="3600"/>
              <a:buNone/>
              <a:defRPr/>
            </a:lvl4pPr>
            <a:lvl5pPr marL="2286000" lvl="4" indent="-228600" algn="l">
              <a:lnSpc>
                <a:spcPct val="90000"/>
              </a:lnSpc>
              <a:spcBef>
                <a:spcPts val="600"/>
              </a:spcBef>
              <a:spcAft>
                <a:spcPts val="0"/>
              </a:spcAft>
              <a:buClr>
                <a:schemeClr val="accent1"/>
              </a:buClr>
              <a:buSzPts val="2400"/>
              <a:buNone/>
              <a:defRPr/>
            </a:lvl5pPr>
            <a:lvl6pPr marL="2743200" lvl="5" indent="-228600" algn="l">
              <a:lnSpc>
                <a:spcPct val="90000"/>
              </a:lnSpc>
              <a:spcBef>
                <a:spcPts val="600"/>
              </a:spcBef>
              <a:spcAft>
                <a:spcPts val="0"/>
              </a:spcAft>
              <a:buSzPts val="2000"/>
              <a:buNone/>
              <a:defRPr/>
            </a:lvl6pPr>
            <a:lvl7pPr marL="3200400" lvl="6" indent="-355600" algn="l">
              <a:lnSpc>
                <a:spcPct val="90000"/>
              </a:lnSpc>
              <a:spcBef>
                <a:spcPts val="600"/>
              </a:spcBef>
              <a:spcAft>
                <a:spcPts val="0"/>
              </a:spcAft>
              <a:buSzPts val="2000"/>
              <a:buAutoNum type="arabicPeriod"/>
              <a:defRPr/>
            </a:lvl7pPr>
            <a:lvl8pPr marL="3657600" lvl="7" indent="-355600" algn="l">
              <a:lnSpc>
                <a:spcPct val="90000"/>
              </a:lnSpc>
              <a:spcBef>
                <a:spcPts val="600"/>
              </a:spcBef>
              <a:spcAft>
                <a:spcPts val="0"/>
              </a:spcAft>
              <a:buSzPts val="2000"/>
              <a:buAutoNum type="alphaLcPeriod"/>
              <a:defRPr/>
            </a:lvl8pPr>
            <a:lvl9pPr marL="4114800" lvl="8" indent="-228600" algn="l">
              <a:lnSpc>
                <a:spcPct val="90000"/>
              </a:lnSpc>
              <a:spcBef>
                <a:spcPts val="600"/>
              </a:spcBef>
              <a:spcAft>
                <a:spcPts val="600"/>
              </a:spcAft>
              <a:buSzPts val="1600"/>
              <a:buNone/>
              <a:defRPr/>
            </a:lvl9pPr>
          </a:lstStyle>
          <a:p>
            <a:endParaRPr/>
          </a:p>
        </p:txBody>
      </p:sp>
      <p:sp>
        <p:nvSpPr>
          <p:cNvPr id="35" name="Google Shape;35;p8"/>
          <p:cNvSpPr/>
          <p:nvPr/>
        </p:nvSpPr>
        <p:spPr>
          <a:xfrm>
            <a:off x="0" y="-441329"/>
            <a:ext cx="3071354"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(S) + text | light mode</a:t>
            </a:r>
            <a:endParaRPr/>
          </a:p>
        </p:txBody>
      </p:sp>
      <p:sp>
        <p:nvSpPr>
          <p:cNvPr id="36" name="Google Shape;36;p8"/>
          <p:cNvSpPr txBox="1">
            <a:spLocks noGrp="1"/>
          </p:cNvSpPr>
          <p:nvPr>
            <p:ph type="title"/>
          </p:nvPr>
        </p:nvSpPr>
        <p:spPr>
          <a:xfrm>
            <a:off x="4454058" y="722455"/>
            <a:ext cx="7015484" cy="3237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M) + text | dark mode">
  <p:cSld name="Image (M) + text | dark mode">
    <p:bg>
      <p:bgPr>
        <a:solidFill>
          <a:schemeClr val="accent2"/>
        </a:solidFill>
        <a:effectLst/>
      </p:bgPr>
    </p:bg>
    <p:spTree>
      <p:nvGrpSpPr>
        <p:cNvPr id="1" name="Shape 252"/>
        <p:cNvGrpSpPr/>
        <p:nvPr/>
      </p:nvGrpSpPr>
      <p:grpSpPr>
        <a:xfrm>
          <a:off x="0" y="0"/>
          <a:ext cx="0" cy="0"/>
          <a:chOff x="0" y="0"/>
          <a:chExt cx="0" cy="0"/>
        </a:xfrm>
      </p:grpSpPr>
      <p:sp>
        <p:nvSpPr>
          <p:cNvPr id="253" name="Google Shape;253;p54"/>
          <p:cNvSpPr>
            <a:spLocks noGrp="1"/>
          </p:cNvSpPr>
          <p:nvPr>
            <p:ph type="pic" idx="2"/>
          </p:nvPr>
        </p:nvSpPr>
        <p:spPr>
          <a:xfrm>
            <a:off x="0" y="0"/>
            <a:ext cx="6096000" cy="6858000"/>
          </a:xfrm>
          <a:prstGeom prst="rect">
            <a:avLst/>
          </a:prstGeom>
          <a:solidFill>
            <a:srgbClr val="D8D8D8"/>
          </a:solidFill>
          <a:ln>
            <a:noFill/>
          </a:ln>
        </p:spPr>
      </p:sp>
      <p:sp>
        <p:nvSpPr>
          <p:cNvPr id="254" name="Google Shape;254;p54"/>
          <p:cNvSpPr txBox="1">
            <a:spLocks noGrp="1"/>
          </p:cNvSpPr>
          <p:nvPr>
            <p:ph type="body" idx="1"/>
          </p:nvPr>
        </p:nvSpPr>
        <p:spPr>
          <a:xfrm>
            <a:off x="6813765" y="1569105"/>
            <a:ext cx="46559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lt1"/>
              </a:buClr>
              <a:buSzPts val="3600"/>
              <a:buNone/>
              <a:defRPr>
                <a:solidFill>
                  <a:schemeClr val="lt1"/>
                </a:solidFill>
              </a:defRPr>
            </a:lvl4pPr>
            <a:lvl5pPr marL="2286000" lvl="4" indent="-228600" algn="l">
              <a:lnSpc>
                <a:spcPct val="90000"/>
              </a:lnSpc>
              <a:spcBef>
                <a:spcPts val="600"/>
              </a:spcBef>
              <a:spcAft>
                <a:spcPts val="0"/>
              </a:spcAft>
              <a:buClr>
                <a:schemeClr val="lt1"/>
              </a:buClr>
              <a:buSzPts val="2400"/>
              <a:buNone/>
              <a:defRPr b="0">
                <a:solidFill>
                  <a:schemeClr val="lt1"/>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255" name="Google Shape;255;p54"/>
          <p:cNvSpPr/>
          <p:nvPr/>
        </p:nvSpPr>
        <p:spPr>
          <a:xfrm>
            <a:off x="0" y="-441329"/>
            <a:ext cx="3109826"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(M) + text | dark mode</a:t>
            </a:r>
            <a:endParaRPr sz="1800" b="1" cap="none">
              <a:solidFill>
                <a:schemeClr val="accent1"/>
              </a:solidFill>
              <a:latin typeface="Arial"/>
              <a:ea typeface="Arial"/>
              <a:cs typeface="Arial"/>
              <a:sym typeface="Arial"/>
            </a:endParaRPr>
          </a:p>
        </p:txBody>
      </p:sp>
      <p:sp>
        <p:nvSpPr>
          <p:cNvPr id="256" name="Google Shape;256;p54"/>
          <p:cNvSpPr txBox="1">
            <a:spLocks noGrp="1"/>
          </p:cNvSpPr>
          <p:nvPr>
            <p:ph type="title"/>
          </p:nvPr>
        </p:nvSpPr>
        <p:spPr>
          <a:xfrm>
            <a:off x="6814199" y="722455"/>
            <a:ext cx="4655564"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54"/>
          <p:cNvSpPr txBox="1">
            <a:spLocks noGrp="1"/>
          </p:cNvSpPr>
          <p:nvPr>
            <p:ph type="body" idx="3"/>
          </p:nvPr>
        </p:nvSpPr>
        <p:spPr>
          <a:xfrm>
            <a:off x="0" y="4094329"/>
            <a:ext cx="6096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58" name="Google Shape;258;p54"/>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L) + text | light mode">
  <p:cSld name="Image (L) + text | light mode">
    <p:bg>
      <p:bgPr>
        <a:solidFill>
          <a:schemeClr val="lt1"/>
        </a:solidFill>
        <a:effectLst/>
      </p:bgPr>
    </p:bg>
    <p:spTree>
      <p:nvGrpSpPr>
        <p:cNvPr id="1" name="Shape 259"/>
        <p:cNvGrpSpPr/>
        <p:nvPr/>
      </p:nvGrpSpPr>
      <p:grpSpPr>
        <a:xfrm>
          <a:off x="0" y="0"/>
          <a:ext cx="0" cy="0"/>
          <a:chOff x="0" y="0"/>
          <a:chExt cx="0" cy="0"/>
        </a:xfrm>
      </p:grpSpPr>
      <p:sp>
        <p:nvSpPr>
          <p:cNvPr id="260" name="Google Shape;260;p55"/>
          <p:cNvSpPr>
            <a:spLocks noGrp="1"/>
          </p:cNvSpPr>
          <p:nvPr>
            <p:ph type="pic" idx="2"/>
          </p:nvPr>
        </p:nvSpPr>
        <p:spPr>
          <a:xfrm>
            <a:off x="1" y="0"/>
            <a:ext cx="7035113" cy="6858000"/>
          </a:xfrm>
          <a:prstGeom prst="rect">
            <a:avLst/>
          </a:prstGeom>
          <a:solidFill>
            <a:srgbClr val="D8D8D8"/>
          </a:solidFill>
          <a:ln>
            <a:noFill/>
          </a:ln>
        </p:spPr>
      </p:sp>
      <p:sp>
        <p:nvSpPr>
          <p:cNvPr id="261" name="Google Shape;261;p55"/>
          <p:cNvSpPr txBox="1">
            <a:spLocks noGrp="1"/>
          </p:cNvSpPr>
          <p:nvPr>
            <p:ph type="body" idx="1"/>
          </p:nvPr>
        </p:nvSpPr>
        <p:spPr>
          <a:xfrm>
            <a:off x="7752877" y="1569105"/>
            <a:ext cx="37183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SzPts val="2400"/>
              <a:buChar char="•"/>
              <a:defRPr/>
            </a:lvl1pPr>
            <a:lvl2pPr marL="914400" lvl="1" indent="-381000" algn="l">
              <a:lnSpc>
                <a:spcPct val="90000"/>
              </a:lnSpc>
              <a:spcBef>
                <a:spcPts val="600"/>
              </a:spcBef>
              <a:spcAft>
                <a:spcPts val="0"/>
              </a:spcAft>
              <a:buSzPts val="2400"/>
              <a:buChar char="•"/>
              <a:defRPr/>
            </a:lvl2pPr>
            <a:lvl3pPr marL="1371600" lvl="2" indent="-228600" algn="l">
              <a:lnSpc>
                <a:spcPct val="90000"/>
              </a:lnSpc>
              <a:spcBef>
                <a:spcPts val="600"/>
              </a:spcBef>
              <a:spcAft>
                <a:spcPts val="0"/>
              </a:spcAft>
              <a:buSzPts val="2000"/>
              <a:buNone/>
              <a:defRPr/>
            </a:lvl3pPr>
            <a:lvl4pPr marL="1828800" lvl="3" indent="-228600" algn="l">
              <a:lnSpc>
                <a:spcPct val="90000"/>
              </a:lnSpc>
              <a:spcBef>
                <a:spcPts val="600"/>
              </a:spcBef>
              <a:spcAft>
                <a:spcPts val="0"/>
              </a:spcAft>
              <a:buClr>
                <a:schemeClr val="dk2"/>
              </a:buClr>
              <a:buSzPts val="3600"/>
              <a:buNone/>
              <a:defRPr/>
            </a:lvl4pPr>
            <a:lvl5pPr marL="2286000" lvl="4" indent="-228600" algn="l">
              <a:lnSpc>
                <a:spcPct val="90000"/>
              </a:lnSpc>
              <a:spcBef>
                <a:spcPts val="600"/>
              </a:spcBef>
              <a:spcAft>
                <a:spcPts val="0"/>
              </a:spcAft>
              <a:buClr>
                <a:schemeClr val="accent1"/>
              </a:buClr>
              <a:buSzPts val="2400"/>
              <a:buNone/>
              <a:defRPr/>
            </a:lvl5pPr>
            <a:lvl6pPr marL="2743200" lvl="5" indent="-228600" algn="l">
              <a:lnSpc>
                <a:spcPct val="90000"/>
              </a:lnSpc>
              <a:spcBef>
                <a:spcPts val="600"/>
              </a:spcBef>
              <a:spcAft>
                <a:spcPts val="0"/>
              </a:spcAft>
              <a:buSzPts val="2000"/>
              <a:buNone/>
              <a:defRPr/>
            </a:lvl6pPr>
            <a:lvl7pPr marL="3200400" lvl="6" indent="-355600" algn="l">
              <a:lnSpc>
                <a:spcPct val="90000"/>
              </a:lnSpc>
              <a:spcBef>
                <a:spcPts val="600"/>
              </a:spcBef>
              <a:spcAft>
                <a:spcPts val="0"/>
              </a:spcAft>
              <a:buSzPts val="2000"/>
              <a:buAutoNum type="arabicPeriod"/>
              <a:defRPr/>
            </a:lvl7pPr>
            <a:lvl8pPr marL="3657600" lvl="7" indent="-355600" algn="l">
              <a:lnSpc>
                <a:spcPct val="90000"/>
              </a:lnSpc>
              <a:spcBef>
                <a:spcPts val="600"/>
              </a:spcBef>
              <a:spcAft>
                <a:spcPts val="0"/>
              </a:spcAft>
              <a:buSzPts val="2000"/>
              <a:buAutoNum type="alphaLcPeriod"/>
              <a:defRPr/>
            </a:lvl8pPr>
            <a:lvl9pPr marL="4114800" lvl="8" indent="-228600" algn="l">
              <a:lnSpc>
                <a:spcPct val="90000"/>
              </a:lnSpc>
              <a:spcBef>
                <a:spcPts val="600"/>
              </a:spcBef>
              <a:spcAft>
                <a:spcPts val="600"/>
              </a:spcAft>
              <a:buSzPts val="1600"/>
              <a:buNone/>
              <a:defRPr/>
            </a:lvl9pPr>
          </a:lstStyle>
          <a:p>
            <a:endParaRPr/>
          </a:p>
        </p:txBody>
      </p:sp>
      <p:sp>
        <p:nvSpPr>
          <p:cNvPr id="262" name="Google Shape;262;p55"/>
          <p:cNvSpPr/>
          <p:nvPr/>
        </p:nvSpPr>
        <p:spPr>
          <a:xfrm>
            <a:off x="0" y="-441329"/>
            <a:ext cx="305853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(L) + text | light mode</a:t>
            </a:r>
            <a:endParaRPr/>
          </a:p>
        </p:txBody>
      </p:sp>
      <p:sp>
        <p:nvSpPr>
          <p:cNvPr id="263" name="Google Shape;263;p55"/>
          <p:cNvSpPr txBox="1">
            <a:spLocks noGrp="1"/>
          </p:cNvSpPr>
          <p:nvPr>
            <p:ph type="title"/>
          </p:nvPr>
        </p:nvSpPr>
        <p:spPr>
          <a:xfrm>
            <a:off x="7753311" y="722455"/>
            <a:ext cx="3718052" cy="3237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55"/>
          <p:cNvSpPr txBox="1">
            <a:spLocks noGrp="1"/>
          </p:cNvSpPr>
          <p:nvPr>
            <p:ph type="body" idx="3"/>
          </p:nvPr>
        </p:nvSpPr>
        <p:spPr>
          <a:xfrm>
            <a:off x="1" y="4094329"/>
            <a:ext cx="7035113"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65" name="Google Shape;265;p55"/>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L) + text | blue mode">
  <p:cSld name="Image (L) + text | blue mode">
    <p:bg>
      <p:bgPr>
        <a:solidFill>
          <a:schemeClr val="accent1"/>
        </a:solidFill>
        <a:effectLst/>
      </p:bgPr>
    </p:bg>
    <p:spTree>
      <p:nvGrpSpPr>
        <p:cNvPr id="1" name="Shape 266"/>
        <p:cNvGrpSpPr/>
        <p:nvPr/>
      </p:nvGrpSpPr>
      <p:grpSpPr>
        <a:xfrm>
          <a:off x="0" y="0"/>
          <a:ext cx="0" cy="0"/>
          <a:chOff x="0" y="0"/>
          <a:chExt cx="0" cy="0"/>
        </a:xfrm>
      </p:grpSpPr>
      <p:sp>
        <p:nvSpPr>
          <p:cNvPr id="267" name="Google Shape;267;p56"/>
          <p:cNvSpPr>
            <a:spLocks noGrp="1"/>
          </p:cNvSpPr>
          <p:nvPr>
            <p:ph type="pic" idx="2"/>
          </p:nvPr>
        </p:nvSpPr>
        <p:spPr>
          <a:xfrm>
            <a:off x="-1" y="0"/>
            <a:ext cx="7035113" cy="6858000"/>
          </a:xfrm>
          <a:prstGeom prst="rect">
            <a:avLst/>
          </a:prstGeom>
          <a:solidFill>
            <a:srgbClr val="D8D8D8"/>
          </a:solidFill>
          <a:ln>
            <a:noFill/>
          </a:ln>
        </p:spPr>
      </p:sp>
      <p:sp>
        <p:nvSpPr>
          <p:cNvPr id="268" name="Google Shape;268;p56"/>
          <p:cNvSpPr txBox="1">
            <a:spLocks noGrp="1"/>
          </p:cNvSpPr>
          <p:nvPr>
            <p:ph type="body" idx="1"/>
          </p:nvPr>
        </p:nvSpPr>
        <p:spPr>
          <a:xfrm>
            <a:off x="7751365" y="1569105"/>
            <a:ext cx="37183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269" name="Google Shape;269;p56"/>
          <p:cNvSpPr/>
          <p:nvPr/>
        </p:nvSpPr>
        <p:spPr>
          <a:xfrm>
            <a:off x="0" y="-441329"/>
            <a:ext cx="3045706"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(L) + text | blue mode</a:t>
            </a:r>
            <a:endParaRPr/>
          </a:p>
        </p:txBody>
      </p:sp>
      <p:sp>
        <p:nvSpPr>
          <p:cNvPr id="270" name="Google Shape;270;p56"/>
          <p:cNvSpPr txBox="1">
            <a:spLocks noGrp="1"/>
          </p:cNvSpPr>
          <p:nvPr>
            <p:ph type="title"/>
          </p:nvPr>
        </p:nvSpPr>
        <p:spPr>
          <a:xfrm>
            <a:off x="7751711" y="722455"/>
            <a:ext cx="3718052"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56"/>
          <p:cNvSpPr txBox="1">
            <a:spLocks noGrp="1"/>
          </p:cNvSpPr>
          <p:nvPr>
            <p:ph type="body" idx="3"/>
          </p:nvPr>
        </p:nvSpPr>
        <p:spPr>
          <a:xfrm>
            <a:off x="-1" y="4094329"/>
            <a:ext cx="7035113"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72" name="Google Shape;272;p56"/>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L) + text | dark mode">
  <p:cSld name="Image (L) + text | dark mode">
    <p:bg>
      <p:bgPr>
        <a:solidFill>
          <a:schemeClr val="accent2"/>
        </a:solidFill>
        <a:effectLst/>
      </p:bgPr>
    </p:bg>
    <p:spTree>
      <p:nvGrpSpPr>
        <p:cNvPr id="1" name="Shape 273"/>
        <p:cNvGrpSpPr/>
        <p:nvPr/>
      </p:nvGrpSpPr>
      <p:grpSpPr>
        <a:xfrm>
          <a:off x="0" y="0"/>
          <a:ext cx="0" cy="0"/>
          <a:chOff x="0" y="0"/>
          <a:chExt cx="0" cy="0"/>
        </a:xfrm>
      </p:grpSpPr>
      <p:sp>
        <p:nvSpPr>
          <p:cNvPr id="274" name="Google Shape;274;p57"/>
          <p:cNvSpPr>
            <a:spLocks noGrp="1"/>
          </p:cNvSpPr>
          <p:nvPr>
            <p:ph type="pic" idx="2"/>
          </p:nvPr>
        </p:nvSpPr>
        <p:spPr>
          <a:xfrm>
            <a:off x="0" y="0"/>
            <a:ext cx="7035112" cy="6858000"/>
          </a:xfrm>
          <a:prstGeom prst="rect">
            <a:avLst/>
          </a:prstGeom>
          <a:solidFill>
            <a:srgbClr val="D8D8D8"/>
          </a:solidFill>
          <a:ln>
            <a:noFill/>
          </a:ln>
        </p:spPr>
      </p:sp>
      <p:sp>
        <p:nvSpPr>
          <p:cNvPr id="275" name="Google Shape;275;p57"/>
          <p:cNvSpPr txBox="1">
            <a:spLocks noGrp="1"/>
          </p:cNvSpPr>
          <p:nvPr>
            <p:ph type="body" idx="1"/>
          </p:nvPr>
        </p:nvSpPr>
        <p:spPr>
          <a:xfrm>
            <a:off x="7751365" y="1569105"/>
            <a:ext cx="37183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lt1"/>
              </a:buClr>
              <a:buSzPts val="3600"/>
              <a:buNone/>
              <a:defRPr>
                <a:solidFill>
                  <a:schemeClr val="lt1"/>
                </a:solidFill>
              </a:defRPr>
            </a:lvl4pPr>
            <a:lvl5pPr marL="2286000" lvl="4" indent="-228600" algn="l">
              <a:lnSpc>
                <a:spcPct val="90000"/>
              </a:lnSpc>
              <a:spcBef>
                <a:spcPts val="600"/>
              </a:spcBef>
              <a:spcAft>
                <a:spcPts val="0"/>
              </a:spcAft>
              <a:buClr>
                <a:schemeClr val="lt1"/>
              </a:buClr>
              <a:buSzPts val="2400"/>
              <a:buNone/>
              <a:defRPr b="0">
                <a:solidFill>
                  <a:schemeClr val="lt1"/>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276" name="Google Shape;276;p57"/>
          <p:cNvSpPr/>
          <p:nvPr/>
        </p:nvSpPr>
        <p:spPr>
          <a:xfrm>
            <a:off x="0" y="-441329"/>
            <a:ext cx="305853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(L) + text | dark mode</a:t>
            </a:r>
            <a:endParaRPr sz="1800" b="1" cap="none">
              <a:solidFill>
                <a:schemeClr val="accent1"/>
              </a:solidFill>
              <a:latin typeface="Arial"/>
              <a:ea typeface="Arial"/>
              <a:cs typeface="Arial"/>
              <a:sym typeface="Arial"/>
            </a:endParaRPr>
          </a:p>
        </p:txBody>
      </p:sp>
      <p:sp>
        <p:nvSpPr>
          <p:cNvPr id="277" name="Google Shape;277;p57"/>
          <p:cNvSpPr txBox="1">
            <a:spLocks noGrp="1"/>
          </p:cNvSpPr>
          <p:nvPr>
            <p:ph type="title"/>
          </p:nvPr>
        </p:nvSpPr>
        <p:spPr>
          <a:xfrm>
            <a:off x="7751711" y="722455"/>
            <a:ext cx="3718052"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57"/>
          <p:cNvSpPr txBox="1">
            <a:spLocks noGrp="1"/>
          </p:cNvSpPr>
          <p:nvPr>
            <p:ph type="body" idx="3"/>
          </p:nvPr>
        </p:nvSpPr>
        <p:spPr>
          <a:xfrm>
            <a:off x="0" y="4094329"/>
            <a:ext cx="7035112"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79" name="Google Shape;279;p57"/>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280"/>
        <p:cNvGrpSpPr/>
        <p:nvPr/>
      </p:nvGrpSpPr>
      <p:grpSpPr>
        <a:xfrm>
          <a:off x="0" y="0"/>
          <a:ext cx="0" cy="0"/>
          <a:chOff x="0" y="0"/>
          <a:chExt cx="0" cy="0"/>
        </a:xfrm>
      </p:grpSpPr>
      <p:sp>
        <p:nvSpPr>
          <p:cNvPr id="281" name="Google Shape;281;p58"/>
          <p:cNvSpPr/>
          <p:nvPr/>
        </p:nvSpPr>
        <p:spPr>
          <a:xfrm>
            <a:off x="0" y="0"/>
            <a:ext cx="12192000" cy="6858000"/>
          </a:xfrm>
          <a:prstGeom prst="rect">
            <a:avLst/>
          </a:pr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282" name="Google Shape;282;p58"/>
          <p:cNvSpPr txBox="1">
            <a:spLocks noGrp="1"/>
          </p:cNvSpPr>
          <p:nvPr>
            <p:ph type="title"/>
          </p:nvPr>
        </p:nvSpPr>
        <p:spPr>
          <a:xfrm>
            <a:off x="1" y="-461001"/>
            <a:ext cx="666849"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58"/>
          <p:cNvSpPr/>
          <p:nvPr/>
        </p:nvSpPr>
        <p:spPr>
          <a:xfrm>
            <a:off x="0" y="0"/>
            <a:ext cx="12192000" cy="6858000"/>
          </a:xfrm>
          <a:prstGeom prst="rect">
            <a:avLst/>
          </a:prstGeom>
          <a:solidFill>
            <a:srgbClr val="0076C2"/>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284" name="Google Shape;284;p58"/>
          <p:cNvSpPr/>
          <p:nvPr/>
        </p:nvSpPr>
        <p:spPr>
          <a:xfrm>
            <a:off x="3" y="3"/>
            <a:ext cx="12191999" cy="6857999"/>
          </a:xfrm>
          <a:custGeom>
            <a:avLst/>
            <a:gdLst/>
            <a:ahLst/>
            <a:cxnLst/>
            <a:rect l="l" t="t" r="r" b="b"/>
            <a:pathLst>
              <a:path w="12191999" h="6857999" extrusionOk="0">
                <a:moveTo>
                  <a:pt x="2664877" y="0"/>
                </a:moveTo>
                <a:lnTo>
                  <a:pt x="9662219" y="0"/>
                </a:lnTo>
                <a:lnTo>
                  <a:pt x="9669502" y="58454"/>
                </a:lnTo>
                <a:cubicBezTo>
                  <a:pt x="9916918" y="1666551"/>
                  <a:pt x="10899414" y="2453064"/>
                  <a:pt x="12141987" y="2645975"/>
                </a:cubicBezTo>
                <a:lnTo>
                  <a:pt x="12191999" y="2652349"/>
                </a:lnTo>
                <a:lnTo>
                  <a:pt x="12191999" y="6857999"/>
                </a:lnTo>
                <a:lnTo>
                  <a:pt x="7658728" y="6857999"/>
                </a:lnTo>
                <a:lnTo>
                  <a:pt x="7684133" y="6682259"/>
                </a:lnTo>
                <a:cubicBezTo>
                  <a:pt x="7761749" y="6064946"/>
                  <a:pt x="7755600" y="5464341"/>
                  <a:pt x="7588732" y="5413362"/>
                </a:cubicBezTo>
                <a:cubicBezTo>
                  <a:pt x="7340994" y="5335952"/>
                  <a:pt x="7131278" y="5762726"/>
                  <a:pt x="6769078" y="6441900"/>
                </a:cubicBezTo>
                <a:cubicBezTo>
                  <a:pt x="6725598" y="6518910"/>
                  <a:pt x="6679102" y="6596298"/>
                  <a:pt x="6629774" y="6673849"/>
                </a:cubicBezTo>
                <a:lnTo>
                  <a:pt x="6506207" y="6857999"/>
                </a:lnTo>
                <a:lnTo>
                  <a:pt x="0" y="6857999"/>
                </a:lnTo>
                <a:lnTo>
                  <a:pt x="0" y="4333078"/>
                </a:lnTo>
                <a:lnTo>
                  <a:pt x="146172" y="4092082"/>
                </a:lnTo>
                <a:cubicBezTo>
                  <a:pt x="909057" y="2863958"/>
                  <a:pt x="1936780" y="1556781"/>
                  <a:pt x="2642743" y="49565"/>
                </a:cubicBezTo>
                <a:close/>
                <a:moveTo>
                  <a:pt x="0" y="0"/>
                </a:moveTo>
                <a:lnTo>
                  <a:pt x="960612" y="0"/>
                </a:lnTo>
                <a:lnTo>
                  <a:pt x="943428" y="19059"/>
                </a:lnTo>
                <a:cubicBezTo>
                  <a:pt x="681749" y="296223"/>
                  <a:pt x="403894" y="566215"/>
                  <a:pt x="113541" y="831096"/>
                </a:cubicBezTo>
                <a:lnTo>
                  <a:pt x="0" y="931685"/>
                </a:lnTo>
                <a:close/>
              </a:path>
            </a:pathLst>
          </a:cu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285" name="Google Shape;285;p58"/>
          <p:cNvSpPr txBox="1">
            <a:spLocks noGrp="1"/>
          </p:cNvSpPr>
          <p:nvPr>
            <p:ph type="body" idx="1"/>
          </p:nvPr>
        </p:nvSpPr>
        <p:spPr>
          <a:xfrm>
            <a:off x="719140" y="719139"/>
            <a:ext cx="10752137" cy="5281612"/>
          </a:xfrm>
          <a:prstGeom prst="rect">
            <a:avLst/>
          </a:prstGeom>
          <a:noFill/>
          <a:ln>
            <a:noFill/>
          </a:ln>
        </p:spPr>
        <p:txBody>
          <a:bodyPr spcFirstLastPara="1" wrap="square" lIns="0" tIns="0" rIns="0" bIns="0" anchor="ctr" anchorCtr="0">
            <a:normAutofit/>
          </a:bodyPr>
          <a:lstStyle>
            <a:lvl1pPr marL="457200" lvl="0" indent="-228600" algn="ctr">
              <a:lnSpc>
                <a:spcPct val="108333"/>
              </a:lnSpc>
              <a:spcBef>
                <a:spcPts val="0"/>
              </a:spcBef>
              <a:spcAft>
                <a:spcPts val="0"/>
              </a:spcAft>
              <a:buSzPts val="5760"/>
              <a:buNone/>
              <a:defRPr sz="4800" b="0"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grpSp>
        <p:nvGrpSpPr>
          <p:cNvPr id="286" name="Google Shape;286;p58"/>
          <p:cNvGrpSpPr/>
          <p:nvPr/>
        </p:nvGrpSpPr>
        <p:grpSpPr>
          <a:xfrm>
            <a:off x="721079" y="6216736"/>
            <a:ext cx="961200" cy="381600"/>
            <a:chOff x="2807303" y="2354764"/>
            <a:chExt cx="944974" cy="368527"/>
          </a:xfrm>
        </p:grpSpPr>
        <p:sp>
          <p:nvSpPr>
            <p:cNvPr id="287" name="Google Shape;287;p58"/>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8" name="Google Shape;288;p58"/>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89" name="Google Shape;289;p58"/>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0" name="Google Shape;290;p58"/>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1" name="Google Shape;291;p58"/>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2" name="Google Shape;292;p58"/>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3" name="Google Shape;293;p58"/>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4" name="Google Shape;294;p58"/>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 quote">
  <p:cSld name="Image + quote">
    <p:bg>
      <p:bgPr>
        <a:solidFill>
          <a:schemeClr val="accent1"/>
        </a:solidFill>
        <a:effectLst/>
      </p:bgPr>
    </p:bg>
    <p:spTree>
      <p:nvGrpSpPr>
        <p:cNvPr id="1" name="Shape 295"/>
        <p:cNvGrpSpPr/>
        <p:nvPr/>
      </p:nvGrpSpPr>
      <p:grpSpPr>
        <a:xfrm>
          <a:off x="0" y="0"/>
          <a:ext cx="0" cy="0"/>
          <a:chOff x="0" y="0"/>
          <a:chExt cx="0" cy="0"/>
        </a:xfrm>
      </p:grpSpPr>
      <p:sp>
        <p:nvSpPr>
          <p:cNvPr id="296" name="Google Shape;296;p59"/>
          <p:cNvSpPr/>
          <p:nvPr/>
        </p:nvSpPr>
        <p:spPr>
          <a:xfrm>
            <a:off x="0" y="0"/>
            <a:ext cx="12192000" cy="6858000"/>
          </a:xfrm>
          <a:prstGeom prst="rect">
            <a:avLst/>
          </a:pr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297" name="Google Shape;297;p59"/>
          <p:cNvSpPr txBox="1">
            <a:spLocks noGrp="1"/>
          </p:cNvSpPr>
          <p:nvPr>
            <p:ph type="title"/>
          </p:nvPr>
        </p:nvSpPr>
        <p:spPr>
          <a:xfrm>
            <a:off x="1" y="-461001"/>
            <a:ext cx="1558119"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59"/>
          <p:cNvSpPr/>
          <p:nvPr/>
        </p:nvSpPr>
        <p:spPr>
          <a:xfrm>
            <a:off x="0" y="0"/>
            <a:ext cx="12192000" cy="6858000"/>
          </a:xfrm>
          <a:prstGeom prst="rect">
            <a:avLst/>
          </a:prstGeom>
          <a:solidFill>
            <a:srgbClr val="0076C2"/>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299" name="Google Shape;299;p59"/>
          <p:cNvSpPr/>
          <p:nvPr/>
        </p:nvSpPr>
        <p:spPr>
          <a:xfrm>
            <a:off x="3" y="3"/>
            <a:ext cx="12191999" cy="6857999"/>
          </a:xfrm>
          <a:custGeom>
            <a:avLst/>
            <a:gdLst/>
            <a:ahLst/>
            <a:cxnLst/>
            <a:rect l="l" t="t" r="r" b="b"/>
            <a:pathLst>
              <a:path w="12191999" h="6857999" extrusionOk="0">
                <a:moveTo>
                  <a:pt x="2664877" y="0"/>
                </a:moveTo>
                <a:lnTo>
                  <a:pt x="9662219" y="0"/>
                </a:lnTo>
                <a:lnTo>
                  <a:pt x="9669502" y="58454"/>
                </a:lnTo>
                <a:cubicBezTo>
                  <a:pt x="9916918" y="1666551"/>
                  <a:pt x="10899414" y="2453064"/>
                  <a:pt x="12141987" y="2645975"/>
                </a:cubicBezTo>
                <a:lnTo>
                  <a:pt x="12191999" y="2652349"/>
                </a:lnTo>
                <a:lnTo>
                  <a:pt x="12191999" y="6857999"/>
                </a:lnTo>
                <a:lnTo>
                  <a:pt x="7658728" y="6857999"/>
                </a:lnTo>
                <a:lnTo>
                  <a:pt x="7684133" y="6682259"/>
                </a:lnTo>
                <a:cubicBezTo>
                  <a:pt x="7761749" y="6064946"/>
                  <a:pt x="7755600" y="5464341"/>
                  <a:pt x="7588732" y="5413362"/>
                </a:cubicBezTo>
                <a:cubicBezTo>
                  <a:pt x="7340994" y="5335952"/>
                  <a:pt x="7131278" y="5762726"/>
                  <a:pt x="6769078" y="6441900"/>
                </a:cubicBezTo>
                <a:cubicBezTo>
                  <a:pt x="6725598" y="6518910"/>
                  <a:pt x="6679102" y="6596298"/>
                  <a:pt x="6629774" y="6673849"/>
                </a:cubicBezTo>
                <a:lnTo>
                  <a:pt x="6506207" y="6857999"/>
                </a:lnTo>
                <a:lnTo>
                  <a:pt x="0" y="6857999"/>
                </a:lnTo>
                <a:lnTo>
                  <a:pt x="0" y="4333078"/>
                </a:lnTo>
                <a:lnTo>
                  <a:pt x="146172" y="4092082"/>
                </a:lnTo>
                <a:cubicBezTo>
                  <a:pt x="909057" y="2863958"/>
                  <a:pt x="1936780" y="1556781"/>
                  <a:pt x="2642743" y="49565"/>
                </a:cubicBezTo>
                <a:close/>
                <a:moveTo>
                  <a:pt x="0" y="0"/>
                </a:moveTo>
                <a:lnTo>
                  <a:pt x="960612" y="0"/>
                </a:lnTo>
                <a:lnTo>
                  <a:pt x="943428" y="19059"/>
                </a:lnTo>
                <a:cubicBezTo>
                  <a:pt x="681749" y="296223"/>
                  <a:pt x="403894" y="566215"/>
                  <a:pt x="113541" y="831096"/>
                </a:cubicBezTo>
                <a:lnTo>
                  <a:pt x="0" y="931685"/>
                </a:lnTo>
                <a:close/>
              </a:path>
            </a:pathLst>
          </a:cu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300" name="Google Shape;300;p59"/>
          <p:cNvSpPr txBox="1">
            <a:spLocks noGrp="1"/>
          </p:cNvSpPr>
          <p:nvPr>
            <p:ph type="body" idx="1"/>
          </p:nvPr>
        </p:nvSpPr>
        <p:spPr>
          <a:xfrm>
            <a:off x="6845643" y="719139"/>
            <a:ext cx="4625632" cy="5281612"/>
          </a:xfrm>
          <a:prstGeom prst="rect">
            <a:avLst/>
          </a:prstGeom>
          <a:noFill/>
          <a:ln>
            <a:noFill/>
          </a:ln>
        </p:spPr>
        <p:txBody>
          <a:bodyPr spcFirstLastPara="1" wrap="square" lIns="0" tIns="0" rIns="0" bIns="0" anchor="ctr" anchorCtr="0">
            <a:normAutofit/>
          </a:bodyPr>
          <a:lstStyle>
            <a:lvl1pPr marL="457200" lvl="0" indent="-228600" algn="ctr">
              <a:lnSpc>
                <a:spcPct val="108333"/>
              </a:lnSpc>
              <a:spcBef>
                <a:spcPts val="0"/>
              </a:spcBef>
              <a:spcAft>
                <a:spcPts val="0"/>
              </a:spcAft>
              <a:buSzPts val="5760"/>
              <a:buNone/>
              <a:defRPr sz="4800" b="0"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grpSp>
        <p:nvGrpSpPr>
          <p:cNvPr id="301" name="Google Shape;301;p59"/>
          <p:cNvGrpSpPr/>
          <p:nvPr/>
        </p:nvGrpSpPr>
        <p:grpSpPr>
          <a:xfrm>
            <a:off x="721079" y="6216736"/>
            <a:ext cx="961200" cy="381600"/>
            <a:chOff x="2807303" y="2354764"/>
            <a:chExt cx="944974" cy="368527"/>
          </a:xfrm>
        </p:grpSpPr>
        <p:sp>
          <p:nvSpPr>
            <p:cNvPr id="302" name="Google Shape;302;p59"/>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3" name="Google Shape;303;p59"/>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4" name="Google Shape;304;p59"/>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5" name="Google Shape;305;p59"/>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6" name="Google Shape;306;p59"/>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7" name="Google Shape;307;p59"/>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8" name="Google Shape;308;p59"/>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9" name="Google Shape;309;p59"/>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310" name="Google Shape;310;p59"/>
          <p:cNvSpPr>
            <a:spLocks noGrp="1"/>
          </p:cNvSpPr>
          <p:nvPr>
            <p:ph type="pic" idx="2"/>
          </p:nvPr>
        </p:nvSpPr>
        <p:spPr>
          <a:xfrm>
            <a:off x="0" y="0"/>
            <a:ext cx="6096000" cy="6858000"/>
          </a:xfrm>
          <a:prstGeom prst="rect">
            <a:avLst/>
          </a:prstGeom>
          <a:solidFill>
            <a:srgbClr val="D8D8D8"/>
          </a:solidFill>
          <a:ln>
            <a:noFill/>
          </a:ln>
        </p:spPr>
      </p:sp>
      <p:sp>
        <p:nvSpPr>
          <p:cNvPr id="311" name="Google Shape;311;p59"/>
          <p:cNvSpPr txBox="1">
            <a:spLocks noGrp="1"/>
          </p:cNvSpPr>
          <p:nvPr>
            <p:ph type="body" idx="3"/>
          </p:nvPr>
        </p:nvSpPr>
        <p:spPr>
          <a:xfrm>
            <a:off x="0" y="4094329"/>
            <a:ext cx="6096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312" name="Google Shape;312;p59"/>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 graph">
  <p:cSld name="Text + graph">
    <p:spTree>
      <p:nvGrpSpPr>
        <p:cNvPr id="1" name="Shape 313"/>
        <p:cNvGrpSpPr/>
        <p:nvPr/>
      </p:nvGrpSpPr>
      <p:grpSpPr>
        <a:xfrm>
          <a:off x="0" y="0"/>
          <a:ext cx="0" cy="0"/>
          <a:chOff x="0" y="0"/>
          <a:chExt cx="0" cy="0"/>
        </a:xfrm>
      </p:grpSpPr>
      <p:sp>
        <p:nvSpPr>
          <p:cNvPr id="314" name="Google Shape;314;p60"/>
          <p:cNvSpPr/>
          <p:nvPr/>
        </p:nvSpPr>
        <p:spPr>
          <a:xfrm>
            <a:off x="1" y="0"/>
            <a:ext cx="5374665" cy="6858000"/>
          </a:xfrm>
          <a:prstGeom prst="rect">
            <a:avLst/>
          </a:pr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315" name="Google Shape;315;p60"/>
          <p:cNvSpPr txBox="1">
            <a:spLocks noGrp="1"/>
          </p:cNvSpPr>
          <p:nvPr>
            <p:ph type="title"/>
          </p:nvPr>
        </p:nvSpPr>
        <p:spPr>
          <a:xfrm>
            <a:off x="718667" y="722455"/>
            <a:ext cx="3937333" cy="322156"/>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60"/>
          <p:cNvSpPr>
            <a:spLocks noGrp="1"/>
          </p:cNvSpPr>
          <p:nvPr>
            <p:ph type="chart" idx="2"/>
          </p:nvPr>
        </p:nvSpPr>
        <p:spPr>
          <a:xfrm>
            <a:off x="6093332" y="722457"/>
            <a:ext cx="5378669" cy="5278295"/>
          </a:xfrm>
          <a:prstGeom prst="rect">
            <a:avLst/>
          </a:prstGeom>
          <a:solidFill>
            <a:srgbClr val="F2F2F2"/>
          </a:solidFill>
          <a:ln>
            <a:noFill/>
          </a:ln>
        </p:spPr>
        <p:txBody>
          <a:bodyPr spcFirstLastPara="1" wrap="square" lIns="0" tIns="0" rIns="0" bIns="1260000" anchor="ctr" anchorCtr="0">
            <a:noAutofit/>
          </a:bodyPr>
          <a:lstStyle>
            <a:lvl1pPr marR="0" lvl="0" algn="ctr" rtl="0">
              <a:lnSpc>
                <a:spcPct val="100000"/>
              </a:lnSpc>
              <a:spcBef>
                <a:spcPts val="0"/>
              </a:spcBef>
              <a:spcAft>
                <a:spcPts val="0"/>
              </a:spcAft>
              <a:buClr>
                <a:schemeClr val="accent1"/>
              </a:buClr>
              <a:buSzPts val="1440"/>
              <a:buFont typeface="Arial"/>
              <a:buNone/>
              <a:defRPr sz="1200" b="0" i="1" u="none" strike="noStrike" cap="none">
                <a:solidFill>
                  <a:srgbClr val="7F7F7F"/>
                </a:solidFill>
                <a:latin typeface="Arial"/>
                <a:ea typeface="Arial"/>
                <a:cs typeface="Arial"/>
                <a:sym typeface="Arial"/>
              </a:defRPr>
            </a:lvl1pPr>
            <a:lvl2pPr marR="0" lvl="1"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2pPr>
            <a:lvl3pPr marR="0" lvl="2" algn="l" rtl="0">
              <a:lnSpc>
                <a:spcPct val="90000"/>
              </a:lnSpc>
              <a:spcBef>
                <a:spcPts val="600"/>
              </a:spcBef>
              <a:spcAft>
                <a:spcPts val="0"/>
              </a:spcAft>
              <a:buClr>
                <a:schemeClr val="accent3"/>
              </a:buClr>
              <a:buSzPts val="2000"/>
              <a:buFont typeface="Quattrocento Sans"/>
              <a:buNone/>
              <a:defRPr sz="2000" b="0" i="0" u="none" strike="noStrike" cap="none">
                <a:solidFill>
                  <a:schemeClr val="dk2"/>
                </a:solidFill>
                <a:latin typeface="Arial"/>
                <a:ea typeface="Arial"/>
                <a:cs typeface="Arial"/>
                <a:sym typeface="Arial"/>
              </a:defRPr>
            </a:lvl3pPr>
            <a:lvl4pPr marR="0" lvl="3" algn="l" rtl="0">
              <a:lnSpc>
                <a:spcPct val="90000"/>
              </a:lnSpc>
              <a:spcBef>
                <a:spcPts val="6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accent1"/>
              </a:buClr>
              <a:buSzPts val="2000"/>
              <a:buFont typeface="Arial"/>
              <a:buAutoNum type="arabicPeriod"/>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accent1"/>
              </a:buClr>
              <a:buSzPts val="2000"/>
              <a:buFont typeface="Arial"/>
              <a:buAutoNum type="alphaLcPeriod"/>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317" name="Google Shape;317;p60"/>
          <p:cNvSpPr/>
          <p:nvPr/>
        </p:nvSpPr>
        <p:spPr>
          <a:xfrm>
            <a:off x="1" y="-441329"/>
            <a:ext cx="1361463"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graph</a:t>
            </a:r>
            <a:endParaRPr/>
          </a:p>
        </p:txBody>
      </p:sp>
      <p:sp>
        <p:nvSpPr>
          <p:cNvPr id="318" name="Google Shape;318;p60"/>
          <p:cNvSpPr txBox="1">
            <a:spLocks noGrp="1"/>
          </p:cNvSpPr>
          <p:nvPr>
            <p:ph type="body" idx="1"/>
          </p:nvPr>
        </p:nvSpPr>
        <p:spPr>
          <a:xfrm>
            <a:off x="718667" y="1569105"/>
            <a:ext cx="3937333"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grpSp>
        <p:nvGrpSpPr>
          <p:cNvPr id="319" name="Google Shape;319;p60"/>
          <p:cNvGrpSpPr/>
          <p:nvPr/>
        </p:nvGrpSpPr>
        <p:grpSpPr>
          <a:xfrm>
            <a:off x="721079" y="6216736"/>
            <a:ext cx="961200" cy="381600"/>
            <a:chOff x="2807303" y="2354764"/>
            <a:chExt cx="944974" cy="368527"/>
          </a:xfrm>
        </p:grpSpPr>
        <p:sp>
          <p:nvSpPr>
            <p:cNvPr id="320" name="Google Shape;320;p60"/>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1" name="Google Shape;321;p60"/>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2" name="Google Shape;322;p60"/>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3" name="Google Shape;323;p60"/>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4" name="Google Shape;324;p60"/>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5" name="Google Shape;325;p60"/>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6" name="Google Shape;326;p60"/>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7" name="Google Shape;327;p60"/>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328"/>
        <p:cNvGrpSpPr/>
        <p:nvPr/>
      </p:nvGrpSpPr>
      <p:grpSpPr>
        <a:xfrm>
          <a:off x="0" y="0"/>
          <a:ext cx="0" cy="0"/>
          <a:chOff x="0" y="0"/>
          <a:chExt cx="0" cy="0"/>
        </a:xfrm>
      </p:grpSpPr>
      <p:sp>
        <p:nvSpPr>
          <p:cNvPr id="329" name="Google Shape;329;p61"/>
          <p:cNvSpPr>
            <a:spLocks noGrp="1"/>
          </p:cNvSpPr>
          <p:nvPr>
            <p:ph type="chart" idx="2"/>
          </p:nvPr>
        </p:nvSpPr>
        <p:spPr>
          <a:xfrm>
            <a:off x="718667" y="1565276"/>
            <a:ext cx="10753335" cy="4435475"/>
          </a:xfrm>
          <a:prstGeom prst="rect">
            <a:avLst/>
          </a:prstGeom>
          <a:solidFill>
            <a:srgbClr val="F2F2F2"/>
          </a:solidFill>
          <a:ln>
            <a:noFill/>
          </a:ln>
        </p:spPr>
        <p:txBody>
          <a:bodyPr spcFirstLastPara="1" wrap="square" lIns="0" tIns="0" rIns="0" bIns="1260000" anchor="ctr" anchorCtr="0">
            <a:noAutofit/>
          </a:bodyPr>
          <a:lstStyle>
            <a:lvl1pPr marR="0" lvl="0" algn="ctr" rtl="0">
              <a:lnSpc>
                <a:spcPct val="100000"/>
              </a:lnSpc>
              <a:spcBef>
                <a:spcPts val="0"/>
              </a:spcBef>
              <a:spcAft>
                <a:spcPts val="0"/>
              </a:spcAft>
              <a:buClr>
                <a:schemeClr val="accent1"/>
              </a:buClr>
              <a:buSzPts val="1440"/>
              <a:buFont typeface="Arial"/>
              <a:buNone/>
              <a:defRPr sz="1200" b="0" i="1" u="none" strike="noStrike" cap="none">
                <a:solidFill>
                  <a:srgbClr val="7F7F7F"/>
                </a:solidFill>
                <a:latin typeface="Arial"/>
                <a:ea typeface="Arial"/>
                <a:cs typeface="Arial"/>
                <a:sym typeface="Arial"/>
              </a:defRPr>
            </a:lvl1pPr>
            <a:lvl2pPr marR="0" lvl="1"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2pPr>
            <a:lvl3pPr marR="0" lvl="2" algn="l" rtl="0">
              <a:lnSpc>
                <a:spcPct val="90000"/>
              </a:lnSpc>
              <a:spcBef>
                <a:spcPts val="600"/>
              </a:spcBef>
              <a:spcAft>
                <a:spcPts val="0"/>
              </a:spcAft>
              <a:buClr>
                <a:schemeClr val="accent3"/>
              </a:buClr>
              <a:buSzPts val="2000"/>
              <a:buFont typeface="Quattrocento Sans"/>
              <a:buNone/>
              <a:defRPr sz="2000" b="0" i="0" u="none" strike="noStrike" cap="none">
                <a:solidFill>
                  <a:schemeClr val="dk2"/>
                </a:solidFill>
                <a:latin typeface="Arial"/>
                <a:ea typeface="Arial"/>
                <a:cs typeface="Arial"/>
                <a:sym typeface="Arial"/>
              </a:defRPr>
            </a:lvl3pPr>
            <a:lvl4pPr marR="0" lvl="3" algn="l" rtl="0">
              <a:lnSpc>
                <a:spcPct val="90000"/>
              </a:lnSpc>
              <a:spcBef>
                <a:spcPts val="6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accent1"/>
              </a:buClr>
              <a:buSzPts val="2000"/>
              <a:buFont typeface="Arial"/>
              <a:buAutoNum type="arabicPeriod"/>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accent1"/>
              </a:buClr>
              <a:buSzPts val="2000"/>
              <a:buFont typeface="Arial"/>
              <a:buAutoNum type="alphaLcPeriod"/>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330" name="Google Shape;330;p61"/>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61"/>
          <p:cNvSpPr/>
          <p:nvPr/>
        </p:nvSpPr>
        <p:spPr>
          <a:xfrm>
            <a:off x="2" y="-441329"/>
            <a:ext cx="679673"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Graph</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332"/>
        <p:cNvGrpSpPr/>
        <p:nvPr/>
      </p:nvGrpSpPr>
      <p:grpSpPr>
        <a:xfrm>
          <a:off x="0" y="0"/>
          <a:ext cx="0" cy="0"/>
          <a:chOff x="0" y="0"/>
          <a:chExt cx="0" cy="0"/>
        </a:xfrm>
      </p:grpSpPr>
      <p:sp>
        <p:nvSpPr>
          <p:cNvPr id="333" name="Google Shape;333;p62"/>
          <p:cNvSpPr/>
          <p:nvPr/>
        </p:nvSpPr>
        <p:spPr>
          <a:xfrm>
            <a:off x="1" y="0"/>
            <a:ext cx="5374665" cy="6858000"/>
          </a:xfrm>
          <a:prstGeom prst="rect">
            <a:avLst/>
          </a:pr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334" name="Google Shape;334;p62"/>
          <p:cNvSpPr txBox="1">
            <a:spLocks noGrp="1"/>
          </p:cNvSpPr>
          <p:nvPr>
            <p:ph type="title"/>
          </p:nvPr>
        </p:nvSpPr>
        <p:spPr>
          <a:xfrm>
            <a:off x="718667" y="722455"/>
            <a:ext cx="3937333" cy="322156"/>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62"/>
          <p:cNvSpPr/>
          <p:nvPr/>
        </p:nvSpPr>
        <p:spPr>
          <a:xfrm>
            <a:off x="1" y="-441329"/>
            <a:ext cx="1258871"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table</a:t>
            </a:r>
            <a:endParaRPr/>
          </a:p>
        </p:txBody>
      </p:sp>
      <p:sp>
        <p:nvSpPr>
          <p:cNvPr id="336" name="Google Shape;336;p62"/>
          <p:cNvSpPr txBox="1">
            <a:spLocks noGrp="1"/>
          </p:cNvSpPr>
          <p:nvPr>
            <p:ph type="body" idx="1"/>
          </p:nvPr>
        </p:nvSpPr>
        <p:spPr>
          <a:xfrm>
            <a:off x="718667" y="1569105"/>
            <a:ext cx="3937333"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grpSp>
        <p:nvGrpSpPr>
          <p:cNvPr id="337" name="Google Shape;337;p62"/>
          <p:cNvGrpSpPr/>
          <p:nvPr/>
        </p:nvGrpSpPr>
        <p:grpSpPr>
          <a:xfrm>
            <a:off x="721079" y="6216736"/>
            <a:ext cx="961200" cy="381600"/>
            <a:chOff x="2807303" y="2354764"/>
            <a:chExt cx="944974" cy="368527"/>
          </a:xfrm>
        </p:grpSpPr>
        <p:sp>
          <p:nvSpPr>
            <p:cNvPr id="338" name="Google Shape;338;p62"/>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39" name="Google Shape;339;p62"/>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0" name="Google Shape;340;p62"/>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1" name="Google Shape;341;p62"/>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2" name="Google Shape;342;p62"/>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3" name="Google Shape;343;p62"/>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4" name="Google Shape;344;p62"/>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45" name="Google Shape;345;p62"/>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346"/>
        <p:cNvGrpSpPr/>
        <p:nvPr/>
      </p:nvGrpSpPr>
      <p:grpSpPr>
        <a:xfrm>
          <a:off x="0" y="0"/>
          <a:ext cx="0" cy="0"/>
          <a:chOff x="0" y="0"/>
          <a:chExt cx="0" cy="0"/>
        </a:xfrm>
      </p:grpSpPr>
      <p:sp>
        <p:nvSpPr>
          <p:cNvPr id="347" name="Google Shape;347;p63"/>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63"/>
          <p:cNvSpPr/>
          <p:nvPr/>
        </p:nvSpPr>
        <p:spPr>
          <a:xfrm>
            <a:off x="1" y="-441329"/>
            <a:ext cx="58561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Table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38"/>
        <p:cNvGrpSpPr/>
        <p:nvPr/>
      </p:nvGrpSpPr>
      <p:grpSpPr>
        <a:xfrm>
          <a:off x="0" y="0"/>
          <a:ext cx="0" cy="0"/>
          <a:chOff x="0" y="0"/>
          <a:chExt cx="0" cy="0"/>
        </a:xfrm>
      </p:grpSpPr>
      <p:sp>
        <p:nvSpPr>
          <p:cNvPr id="39" name="Google Shape;39;p11"/>
          <p:cNvSpPr/>
          <p:nvPr/>
        </p:nvSpPr>
        <p:spPr>
          <a:xfrm>
            <a:off x="2" y="-441329"/>
            <a:ext cx="457369"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a:t>
            </a:r>
            <a:endParaRPr/>
          </a:p>
        </p:txBody>
      </p:sp>
      <p:sp>
        <p:nvSpPr>
          <p:cNvPr id="40" name="Google Shape;40;p11"/>
          <p:cNvSpPr txBox="1">
            <a:spLocks noGrp="1"/>
          </p:cNvSpPr>
          <p:nvPr>
            <p:ph type="body" idx="1"/>
          </p:nvPr>
        </p:nvSpPr>
        <p:spPr>
          <a:xfrm>
            <a:off x="719139" y="1565275"/>
            <a:ext cx="10752136" cy="4435476"/>
          </a:xfrm>
          <a:prstGeom prst="rect">
            <a:avLst/>
          </a:prstGeom>
          <a:noFill/>
          <a:ln>
            <a:noFill/>
          </a:ln>
        </p:spPr>
        <p:txBody>
          <a:bodyPr spcFirstLastPara="1" wrap="square" lIns="0" tIns="0" rIns="0" bIns="0" anchor="t" anchorCtr="0">
            <a:noAutofit/>
          </a:bodyPr>
          <a:lstStyle>
            <a:lvl1pPr marL="457200" lvl="0" indent="-365760" algn="l">
              <a:lnSpc>
                <a:spcPct val="90000"/>
              </a:lnSpc>
              <a:spcBef>
                <a:spcPts val="600"/>
              </a:spcBef>
              <a:spcAft>
                <a:spcPts val="0"/>
              </a:spcAft>
              <a:buSzPts val="2160"/>
              <a:buChar char="•"/>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41" name="Google Shape;41;p11"/>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o">
  <p:cSld name="Video">
    <p:bg>
      <p:bgPr>
        <a:solidFill>
          <a:schemeClr val="lt1"/>
        </a:solidFill>
        <a:effectLst/>
      </p:bgPr>
    </p:bg>
    <p:spTree>
      <p:nvGrpSpPr>
        <p:cNvPr id="1" name="Shape 349"/>
        <p:cNvGrpSpPr/>
        <p:nvPr/>
      </p:nvGrpSpPr>
      <p:grpSpPr>
        <a:xfrm>
          <a:off x="0" y="0"/>
          <a:ext cx="0" cy="0"/>
          <a:chOff x="0" y="0"/>
          <a:chExt cx="0" cy="0"/>
        </a:xfrm>
      </p:grpSpPr>
      <p:sp>
        <p:nvSpPr>
          <p:cNvPr id="350" name="Google Shape;350;p64"/>
          <p:cNvSpPr txBox="1">
            <a:spLocks noGrp="1"/>
          </p:cNvSpPr>
          <p:nvPr>
            <p:ph type="title"/>
          </p:nvPr>
        </p:nvSpPr>
        <p:spPr>
          <a:xfrm>
            <a:off x="0" y="-429017"/>
            <a:ext cx="6242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64"/>
          <p:cNvSpPr>
            <a:spLocks noGrp="1"/>
          </p:cNvSpPr>
          <p:nvPr>
            <p:ph type="media" idx="2"/>
          </p:nvPr>
        </p:nvSpPr>
        <p:spPr>
          <a:xfrm>
            <a:off x="-1" y="0"/>
            <a:ext cx="12192000" cy="6858000"/>
          </a:xfrm>
          <a:prstGeom prst="rect">
            <a:avLst/>
          </a:prstGeom>
          <a:solidFill>
            <a:srgbClr val="F2F2F2"/>
          </a:solidFill>
          <a:ln>
            <a:noFill/>
          </a:ln>
        </p:spPr>
        <p:txBody>
          <a:bodyPr spcFirstLastPara="1" wrap="square" lIns="0" tIns="0" rIns="0" bIns="1260000" anchor="ctr" anchorCtr="0">
            <a:noAutofit/>
          </a:bodyPr>
          <a:lstStyle>
            <a:lvl1pPr marR="0" lvl="0" algn="ctr" rtl="0">
              <a:lnSpc>
                <a:spcPct val="100000"/>
              </a:lnSpc>
              <a:spcBef>
                <a:spcPts val="0"/>
              </a:spcBef>
              <a:spcAft>
                <a:spcPts val="0"/>
              </a:spcAft>
              <a:buClr>
                <a:schemeClr val="accent1"/>
              </a:buClr>
              <a:buSzPts val="1440"/>
              <a:buFont typeface="Arial"/>
              <a:buNone/>
              <a:defRPr sz="1200" b="0" i="1" u="none" strike="noStrike" cap="none">
                <a:solidFill>
                  <a:srgbClr val="7F7F7F"/>
                </a:solidFill>
                <a:latin typeface="Arial"/>
                <a:ea typeface="Arial"/>
                <a:cs typeface="Arial"/>
                <a:sym typeface="Arial"/>
              </a:defRPr>
            </a:lvl1pPr>
            <a:lvl2pPr marR="0" lvl="1"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2pPr>
            <a:lvl3pPr marR="0" lvl="2" algn="l" rtl="0">
              <a:lnSpc>
                <a:spcPct val="90000"/>
              </a:lnSpc>
              <a:spcBef>
                <a:spcPts val="600"/>
              </a:spcBef>
              <a:spcAft>
                <a:spcPts val="0"/>
              </a:spcAft>
              <a:buClr>
                <a:schemeClr val="accent3"/>
              </a:buClr>
              <a:buSzPts val="2000"/>
              <a:buFont typeface="Quattrocento Sans"/>
              <a:buNone/>
              <a:defRPr sz="2000" b="0" i="0" u="none" strike="noStrike" cap="none">
                <a:solidFill>
                  <a:schemeClr val="dk2"/>
                </a:solidFill>
                <a:latin typeface="Arial"/>
                <a:ea typeface="Arial"/>
                <a:cs typeface="Arial"/>
                <a:sym typeface="Arial"/>
              </a:defRPr>
            </a:lvl3pPr>
            <a:lvl4pPr marR="0" lvl="3" algn="l" rtl="0">
              <a:lnSpc>
                <a:spcPct val="90000"/>
              </a:lnSpc>
              <a:spcBef>
                <a:spcPts val="6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accent1"/>
              </a:buClr>
              <a:buSzPts val="2000"/>
              <a:buFont typeface="Arial"/>
              <a:buAutoNum type="arabicPeriod"/>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accent1"/>
              </a:buClr>
              <a:buSzPts val="2000"/>
              <a:buFont typeface="Arial"/>
              <a:buAutoNum type="alphaLcPeriod"/>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352" name="Google Shape;352;p64"/>
          <p:cNvSpPr txBox="1">
            <a:spLocks noGrp="1"/>
          </p:cNvSpPr>
          <p:nvPr>
            <p:ph type="body" idx="1"/>
          </p:nvPr>
        </p:nvSpPr>
        <p:spPr>
          <a:xfrm>
            <a:off x="0" y="4094329"/>
            <a:ext cx="12192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353" name="Google Shape;353;p64"/>
          <p:cNvSpPr txBox="1">
            <a:spLocks noGrp="1"/>
          </p:cNvSpPr>
          <p:nvPr>
            <p:ph type="body" idx="3"/>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4"/>
        <p:cNvGrpSpPr/>
        <p:nvPr/>
      </p:nvGrpSpPr>
      <p:grpSpPr>
        <a:xfrm>
          <a:off x="0" y="0"/>
          <a:ext cx="0" cy="0"/>
          <a:chOff x="0" y="0"/>
          <a:chExt cx="0" cy="0"/>
        </a:xfrm>
      </p:grpSpPr>
      <p:sp>
        <p:nvSpPr>
          <p:cNvPr id="355" name="Google Shape;355;p65"/>
          <p:cNvSpPr/>
          <p:nvPr/>
        </p:nvSpPr>
        <p:spPr>
          <a:xfrm>
            <a:off x="2" y="-441329"/>
            <a:ext cx="1008931"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Title only</a:t>
            </a:r>
            <a:endParaRPr/>
          </a:p>
        </p:txBody>
      </p:sp>
      <p:sp>
        <p:nvSpPr>
          <p:cNvPr id="356" name="Google Shape;356;p65"/>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rganogram + photos">
  <p:cSld name="Organogram + photos">
    <p:spTree>
      <p:nvGrpSpPr>
        <p:cNvPr id="1" name="Shape 357"/>
        <p:cNvGrpSpPr/>
        <p:nvPr/>
      </p:nvGrpSpPr>
      <p:grpSpPr>
        <a:xfrm>
          <a:off x="0" y="0"/>
          <a:ext cx="0" cy="0"/>
          <a:chOff x="0" y="0"/>
          <a:chExt cx="0" cy="0"/>
        </a:xfrm>
      </p:grpSpPr>
      <p:sp>
        <p:nvSpPr>
          <p:cNvPr id="358" name="Google Shape;358;p66"/>
          <p:cNvSpPr/>
          <p:nvPr/>
        </p:nvSpPr>
        <p:spPr>
          <a:xfrm>
            <a:off x="0" y="-441329"/>
            <a:ext cx="2417328"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Organogram + photos</a:t>
            </a:r>
            <a:endParaRPr/>
          </a:p>
        </p:txBody>
      </p:sp>
      <p:sp>
        <p:nvSpPr>
          <p:cNvPr id="359" name="Google Shape;359;p66"/>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66"/>
          <p:cNvSpPr>
            <a:spLocks noGrp="1"/>
          </p:cNvSpPr>
          <p:nvPr>
            <p:ph type="pic" idx="2"/>
          </p:nvPr>
        </p:nvSpPr>
        <p:spPr>
          <a:xfrm>
            <a:off x="5227021" y="1577037"/>
            <a:ext cx="562648" cy="820699"/>
          </a:xfrm>
          <a:prstGeom prst="rect">
            <a:avLst/>
          </a:prstGeom>
          <a:solidFill>
            <a:srgbClr val="D8D8D8"/>
          </a:solidFill>
          <a:ln>
            <a:noFill/>
          </a:ln>
        </p:spPr>
      </p:sp>
      <p:sp>
        <p:nvSpPr>
          <p:cNvPr id="361" name="Google Shape;361;p66"/>
          <p:cNvSpPr>
            <a:spLocks noGrp="1"/>
          </p:cNvSpPr>
          <p:nvPr>
            <p:ph type="pic" idx="3"/>
          </p:nvPr>
        </p:nvSpPr>
        <p:spPr>
          <a:xfrm>
            <a:off x="9758621" y="2778044"/>
            <a:ext cx="562648" cy="820699"/>
          </a:xfrm>
          <a:prstGeom prst="rect">
            <a:avLst/>
          </a:prstGeom>
          <a:solidFill>
            <a:srgbClr val="D8D8D8"/>
          </a:solidFill>
          <a:ln>
            <a:noFill/>
          </a:ln>
        </p:spPr>
      </p:sp>
      <p:sp>
        <p:nvSpPr>
          <p:cNvPr id="362" name="Google Shape;362;p66"/>
          <p:cNvSpPr>
            <a:spLocks noGrp="1"/>
          </p:cNvSpPr>
          <p:nvPr>
            <p:ph type="pic" idx="4"/>
          </p:nvPr>
        </p:nvSpPr>
        <p:spPr>
          <a:xfrm>
            <a:off x="9758621" y="3979045"/>
            <a:ext cx="562648" cy="820699"/>
          </a:xfrm>
          <a:prstGeom prst="rect">
            <a:avLst/>
          </a:prstGeom>
          <a:solidFill>
            <a:srgbClr val="D8D8D8"/>
          </a:solidFill>
          <a:ln>
            <a:noFill/>
          </a:ln>
        </p:spPr>
      </p:sp>
      <p:sp>
        <p:nvSpPr>
          <p:cNvPr id="363" name="Google Shape;363;p66"/>
          <p:cNvSpPr>
            <a:spLocks noGrp="1"/>
          </p:cNvSpPr>
          <p:nvPr>
            <p:ph type="pic" idx="5"/>
          </p:nvPr>
        </p:nvSpPr>
        <p:spPr>
          <a:xfrm>
            <a:off x="9758621" y="5180052"/>
            <a:ext cx="562648" cy="820699"/>
          </a:xfrm>
          <a:prstGeom prst="rect">
            <a:avLst/>
          </a:prstGeom>
          <a:solidFill>
            <a:srgbClr val="D8D8D8"/>
          </a:solidFill>
          <a:ln>
            <a:noFill/>
          </a:ln>
        </p:spPr>
      </p:sp>
      <p:sp>
        <p:nvSpPr>
          <p:cNvPr id="364" name="Google Shape;364;p66"/>
          <p:cNvSpPr>
            <a:spLocks noGrp="1"/>
          </p:cNvSpPr>
          <p:nvPr>
            <p:ph type="pic" idx="6"/>
          </p:nvPr>
        </p:nvSpPr>
        <p:spPr>
          <a:xfrm>
            <a:off x="7498631" y="2778041"/>
            <a:ext cx="562648" cy="820699"/>
          </a:xfrm>
          <a:prstGeom prst="rect">
            <a:avLst/>
          </a:prstGeom>
          <a:solidFill>
            <a:srgbClr val="D8D8D8"/>
          </a:solidFill>
          <a:ln>
            <a:noFill/>
          </a:ln>
        </p:spPr>
      </p:sp>
      <p:sp>
        <p:nvSpPr>
          <p:cNvPr id="365" name="Google Shape;365;p66"/>
          <p:cNvSpPr>
            <a:spLocks noGrp="1"/>
          </p:cNvSpPr>
          <p:nvPr>
            <p:ph type="pic" idx="7"/>
          </p:nvPr>
        </p:nvSpPr>
        <p:spPr>
          <a:xfrm>
            <a:off x="7498631" y="3979043"/>
            <a:ext cx="562648" cy="820699"/>
          </a:xfrm>
          <a:prstGeom prst="rect">
            <a:avLst/>
          </a:prstGeom>
          <a:solidFill>
            <a:srgbClr val="D8D8D8"/>
          </a:solidFill>
          <a:ln>
            <a:noFill/>
          </a:ln>
        </p:spPr>
      </p:sp>
      <p:sp>
        <p:nvSpPr>
          <p:cNvPr id="366" name="Google Shape;366;p66"/>
          <p:cNvSpPr>
            <a:spLocks noGrp="1"/>
          </p:cNvSpPr>
          <p:nvPr>
            <p:ph type="pic" idx="8"/>
          </p:nvPr>
        </p:nvSpPr>
        <p:spPr>
          <a:xfrm>
            <a:off x="7498631" y="5180049"/>
            <a:ext cx="562648" cy="820699"/>
          </a:xfrm>
          <a:prstGeom prst="rect">
            <a:avLst/>
          </a:prstGeom>
          <a:solidFill>
            <a:srgbClr val="D8D8D8"/>
          </a:solidFill>
          <a:ln>
            <a:noFill/>
          </a:ln>
        </p:spPr>
      </p:sp>
      <p:sp>
        <p:nvSpPr>
          <p:cNvPr id="367" name="Google Shape;367;p66"/>
          <p:cNvSpPr>
            <a:spLocks noGrp="1"/>
          </p:cNvSpPr>
          <p:nvPr>
            <p:ph type="pic" idx="9"/>
          </p:nvPr>
        </p:nvSpPr>
        <p:spPr>
          <a:xfrm>
            <a:off x="5227016" y="2778044"/>
            <a:ext cx="562648" cy="820699"/>
          </a:xfrm>
          <a:prstGeom prst="rect">
            <a:avLst/>
          </a:prstGeom>
          <a:solidFill>
            <a:srgbClr val="D8D8D8"/>
          </a:solidFill>
          <a:ln>
            <a:noFill/>
          </a:ln>
        </p:spPr>
      </p:sp>
      <p:sp>
        <p:nvSpPr>
          <p:cNvPr id="368" name="Google Shape;368;p66"/>
          <p:cNvSpPr>
            <a:spLocks noGrp="1"/>
          </p:cNvSpPr>
          <p:nvPr>
            <p:ph type="pic" idx="13"/>
          </p:nvPr>
        </p:nvSpPr>
        <p:spPr>
          <a:xfrm>
            <a:off x="5227016" y="3979045"/>
            <a:ext cx="562648" cy="820699"/>
          </a:xfrm>
          <a:prstGeom prst="rect">
            <a:avLst/>
          </a:prstGeom>
          <a:solidFill>
            <a:srgbClr val="D8D8D8"/>
          </a:solidFill>
          <a:ln>
            <a:noFill/>
          </a:ln>
        </p:spPr>
      </p:sp>
      <p:sp>
        <p:nvSpPr>
          <p:cNvPr id="369" name="Google Shape;369;p66"/>
          <p:cNvSpPr>
            <a:spLocks noGrp="1"/>
          </p:cNvSpPr>
          <p:nvPr>
            <p:ph type="pic" idx="14"/>
          </p:nvPr>
        </p:nvSpPr>
        <p:spPr>
          <a:xfrm>
            <a:off x="5227016" y="5180052"/>
            <a:ext cx="562648" cy="820699"/>
          </a:xfrm>
          <a:prstGeom prst="rect">
            <a:avLst/>
          </a:prstGeom>
          <a:solidFill>
            <a:srgbClr val="D8D8D8"/>
          </a:solidFill>
          <a:ln>
            <a:noFill/>
          </a:ln>
        </p:spPr>
      </p:sp>
      <p:sp>
        <p:nvSpPr>
          <p:cNvPr id="370" name="Google Shape;370;p66"/>
          <p:cNvSpPr>
            <a:spLocks noGrp="1"/>
          </p:cNvSpPr>
          <p:nvPr>
            <p:ph type="pic" idx="15"/>
          </p:nvPr>
        </p:nvSpPr>
        <p:spPr>
          <a:xfrm>
            <a:off x="2978653" y="2778041"/>
            <a:ext cx="562648" cy="820699"/>
          </a:xfrm>
          <a:prstGeom prst="rect">
            <a:avLst/>
          </a:prstGeom>
          <a:solidFill>
            <a:srgbClr val="D8D8D8"/>
          </a:solidFill>
          <a:ln>
            <a:noFill/>
          </a:ln>
        </p:spPr>
      </p:sp>
      <p:sp>
        <p:nvSpPr>
          <p:cNvPr id="371" name="Google Shape;371;p66"/>
          <p:cNvSpPr>
            <a:spLocks noGrp="1"/>
          </p:cNvSpPr>
          <p:nvPr>
            <p:ph type="pic" idx="16"/>
          </p:nvPr>
        </p:nvSpPr>
        <p:spPr>
          <a:xfrm>
            <a:off x="2978653" y="3979043"/>
            <a:ext cx="562648" cy="820699"/>
          </a:xfrm>
          <a:prstGeom prst="rect">
            <a:avLst/>
          </a:prstGeom>
          <a:solidFill>
            <a:srgbClr val="D8D8D8"/>
          </a:solidFill>
          <a:ln>
            <a:noFill/>
          </a:ln>
        </p:spPr>
      </p:sp>
      <p:sp>
        <p:nvSpPr>
          <p:cNvPr id="372" name="Google Shape;372;p66"/>
          <p:cNvSpPr>
            <a:spLocks noGrp="1"/>
          </p:cNvSpPr>
          <p:nvPr>
            <p:ph type="pic" idx="17"/>
          </p:nvPr>
        </p:nvSpPr>
        <p:spPr>
          <a:xfrm>
            <a:off x="2978653" y="5180049"/>
            <a:ext cx="562648" cy="820699"/>
          </a:xfrm>
          <a:prstGeom prst="rect">
            <a:avLst/>
          </a:prstGeom>
          <a:solidFill>
            <a:srgbClr val="D8D8D8"/>
          </a:solidFill>
          <a:ln>
            <a:noFill/>
          </a:ln>
        </p:spPr>
      </p:sp>
      <p:sp>
        <p:nvSpPr>
          <p:cNvPr id="373" name="Google Shape;373;p66"/>
          <p:cNvSpPr>
            <a:spLocks noGrp="1"/>
          </p:cNvSpPr>
          <p:nvPr>
            <p:ph type="pic" idx="18"/>
          </p:nvPr>
        </p:nvSpPr>
        <p:spPr>
          <a:xfrm>
            <a:off x="718664" y="2778041"/>
            <a:ext cx="562648" cy="820699"/>
          </a:xfrm>
          <a:prstGeom prst="rect">
            <a:avLst/>
          </a:prstGeom>
          <a:solidFill>
            <a:srgbClr val="D8D8D8"/>
          </a:solidFill>
          <a:ln>
            <a:noFill/>
          </a:ln>
        </p:spPr>
      </p:sp>
      <p:sp>
        <p:nvSpPr>
          <p:cNvPr id="374" name="Google Shape;374;p66"/>
          <p:cNvSpPr>
            <a:spLocks noGrp="1"/>
          </p:cNvSpPr>
          <p:nvPr>
            <p:ph type="pic" idx="19"/>
          </p:nvPr>
        </p:nvSpPr>
        <p:spPr>
          <a:xfrm>
            <a:off x="718664" y="3979043"/>
            <a:ext cx="562648" cy="820699"/>
          </a:xfrm>
          <a:prstGeom prst="rect">
            <a:avLst/>
          </a:prstGeom>
          <a:solidFill>
            <a:srgbClr val="D8D8D8"/>
          </a:solidFill>
          <a:ln>
            <a:noFill/>
          </a:ln>
        </p:spPr>
      </p:sp>
      <p:sp>
        <p:nvSpPr>
          <p:cNvPr id="375" name="Google Shape;375;p66"/>
          <p:cNvSpPr>
            <a:spLocks noGrp="1"/>
          </p:cNvSpPr>
          <p:nvPr>
            <p:ph type="pic" idx="20"/>
          </p:nvPr>
        </p:nvSpPr>
        <p:spPr>
          <a:xfrm>
            <a:off x="718664" y="5180049"/>
            <a:ext cx="562648" cy="820699"/>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osure">
  <p:cSld name="Closure">
    <p:bg>
      <p:bgPr>
        <a:solidFill>
          <a:schemeClr val="accent1"/>
        </a:solidFill>
        <a:effectLst/>
      </p:bgPr>
    </p:bg>
    <p:spTree>
      <p:nvGrpSpPr>
        <p:cNvPr id="1" name="Shape 376"/>
        <p:cNvGrpSpPr/>
        <p:nvPr/>
      </p:nvGrpSpPr>
      <p:grpSpPr>
        <a:xfrm>
          <a:off x="0" y="0"/>
          <a:ext cx="0" cy="0"/>
          <a:chOff x="0" y="0"/>
          <a:chExt cx="0" cy="0"/>
        </a:xfrm>
      </p:grpSpPr>
      <p:sp>
        <p:nvSpPr>
          <p:cNvPr id="377" name="Google Shape;377;p67"/>
          <p:cNvSpPr/>
          <p:nvPr/>
        </p:nvSpPr>
        <p:spPr>
          <a:xfrm>
            <a:off x="-10750" y="0"/>
            <a:ext cx="1220275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78" name="Google Shape;378;p67"/>
          <p:cNvSpPr/>
          <p:nvPr/>
        </p:nvSpPr>
        <p:spPr>
          <a:xfrm>
            <a:off x="-10750" y="2"/>
            <a:ext cx="12202751" cy="6857999"/>
          </a:xfrm>
          <a:custGeom>
            <a:avLst/>
            <a:gdLst/>
            <a:ahLst/>
            <a:cxnLst/>
            <a:rect l="l" t="t" r="r" b="b"/>
            <a:pathLst>
              <a:path w="12202750" h="6857999" extrusionOk="0">
                <a:moveTo>
                  <a:pt x="12202750" y="3750218"/>
                </a:moveTo>
                <a:lnTo>
                  <a:pt x="12202750" y="6857999"/>
                </a:lnTo>
                <a:lnTo>
                  <a:pt x="11114530" y="6857999"/>
                </a:lnTo>
                <a:lnTo>
                  <a:pt x="11256844" y="6595461"/>
                </a:lnTo>
                <a:cubicBezTo>
                  <a:pt x="11629965" y="5862402"/>
                  <a:pt x="11898764" y="5050891"/>
                  <a:pt x="12121807" y="4108853"/>
                </a:cubicBezTo>
                <a:close/>
                <a:moveTo>
                  <a:pt x="7260002" y="0"/>
                </a:moveTo>
                <a:lnTo>
                  <a:pt x="12202750" y="0"/>
                </a:lnTo>
                <a:lnTo>
                  <a:pt x="12202750" y="1540137"/>
                </a:lnTo>
                <a:lnTo>
                  <a:pt x="12200549" y="1543414"/>
                </a:lnTo>
                <a:cubicBezTo>
                  <a:pt x="12110526" y="1684115"/>
                  <a:pt x="12003525" y="1893029"/>
                  <a:pt x="11867141" y="2106148"/>
                </a:cubicBezTo>
                <a:cubicBezTo>
                  <a:pt x="10880238" y="3959252"/>
                  <a:pt x="7486531" y="6089453"/>
                  <a:pt x="6343721" y="3249151"/>
                </a:cubicBezTo>
                <a:cubicBezTo>
                  <a:pt x="5919494" y="2184051"/>
                  <a:pt x="6486561" y="1153587"/>
                  <a:pt x="7248419" y="17042"/>
                </a:cubicBezTo>
                <a:close/>
                <a:moveTo>
                  <a:pt x="0" y="0"/>
                </a:moveTo>
                <a:lnTo>
                  <a:pt x="4336814" y="0"/>
                </a:lnTo>
                <a:lnTo>
                  <a:pt x="3953814" y="290459"/>
                </a:lnTo>
                <a:cubicBezTo>
                  <a:pt x="2295623" y="1565228"/>
                  <a:pt x="719287" y="2947698"/>
                  <a:pt x="34757" y="4907294"/>
                </a:cubicBezTo>
                <a:lnTo>
                  <a:pt x="0" y="5022063"/>
                </a:lnTo>
                <a:close/>
              </a:path>
            </a:pathLst>
          </a:custGeom>
          <a:solidFill>
            <a:srgbClr val="00B8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9" name="Google Shape;379;p67"/>
          <p:cNvSpPr txBox="1">
            <a:spLocks noGrp="1"/>
          </p:cNvSpPr>
          <p:nvPr>
            <p:ph type="title"/>
          </p:nvPr>
        </p:nvSpPr>
        <p:spPr>
          <a:xfrm>
            <a:off x="2" y="-429017"/>
            <a:ext cx="8592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67"/>
          <p:cNvSpPr txBox="1">
            <a:spLocks noGrp="1"/>
          </p:cNvSpPr>
          <p:nvPr>
            <p:ph type="body" idx="1"/>
          </p:nvPr>
        </p:nvSpPr>
        <p:spPr>
          <a:xfrm>
            <a:off x="719140" y="3950387"/>
            <a:ext cx="10752137" cy="1333699"/>
          </a:xfrm>
          <a:prstGeom prst="rect">
            <a:avLst/>
          </a:prstGeom>
          <a:noFill/>
          <a:ln>
            <a:noFill/>
          </a:ln>
        </p:spPr>
        <p:txBody>
          <a:bodyPr spcFirstLastPara="1" wrap="square" lIns="0" tIns="0" rIns="0" bIns="0" anchor="b" anchorCtr="0">
            <a:spAutoFit/>
          </a:bodyPr>
          <a:lstStyle>
            <a:lvl1pPr marL="457200" lvl="0" indent="-228600" algn="r">
              <a:lnSpc>
                <a:spcPct val="108333"/>
              </a:lnSpc>
              <a:spcBef>
                <a:spcPts val="0"/>
              </a:spcBef>
              <a:spcAft>
                <a:spcPts val="0"/>
              </a:spcAft>
              <a:buSzPts val="5760"/>
              <a:buNone/>
              <a:defRPr sz="4800" b="1"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sp>
        <p:nvSpPr>
          <p:cNvPr id="381" name="Google Shape;381;p67"/>
          <p:cNvSpPr txBox="1">
            <a:spLocks noGrp="1"/>
          </p:cNvSpPr>
          <p:nvPr>
            <p:ph type="body" idx="2"/>
          </p:nvPr>
        </p:nvSpPr>
        <p:spPr>
          <a:xfrm>
            <a:off x="719138" y="5404235"/>
            <a:ext cx="10763113" cy="332399"/>
          </a:xfrm>
          <a:prstGeom prst="rect">
            <a:avLst/>
          </a:prstGeom>
          <a:noFill/>
          <a:ln>
            <a:noFill/>
          </a:ln>
        </p:spPr>
        <p:txBody>
          <a:bodyPr spcFirstLastPara="1" wrap="square" lIns="0" tIns="0" rIns="0" bIns="0" anchor="t" anchorCtr="0">
            <a:spAutoFit/>
          </a:bodyPr>
          <a:lstStyle>
            <a:lvl1pPr marL="457200" lvl="0" indent="-228600" algn="r">
              <a:lnSpc>
                <a:spcPct val="90000"/>
              </a:lnSpc>
              <a:spcBef>
                <a:spcPts val="600"/>
              </a:spcBef>
              <a:spcAft>
                <a:spcPts val="0"/>
              </a:spcAft>
              <a:buSzPts val="2880"/>
              <a:buFont typeface="Arial"/>
              <a:buNone/>
              <a:defRPr sz="2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382" name="Google Shape;382;p67"/>
          <p:cNvSpPr txBox="1">
            <a:spLocks noGrp="1"/>
          </p:cNvSpPr>
          <p:nvPr>
            <p:ph type="dt" idx="10"/>
          </p:nvPr>
        </p:nvSpPr>
        <p:spPr>
          <a:xfrm>
            <a:off x="10684737" y="5813672"/>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83" name="Google Shape;383;p67"/>
          <p:cNvGrpSpPr/>
          <p:nvPr/>
        </p:nvGrpSpPr>
        <p:grpSpPr>
          <a:xfrm>
            <a:off x="721115" y="437498"/>
            <a:ext cx="1530269" cy="594427"/>
            <a:chOff x="717019" y="5865846"/>
            <a:chExt cx="1413341" cy="549007"/>
          </a:xfrm>
        </p:grpSpPr>
        <p:sp>
          <p:nvSpPr>
            <p:cNvPr id="384" name="Google Shape;384;p67"/>
            <p:cNvSpPr/>
            <p:nvPr/>
          </p:nvSpPr>
          <p:spPr>
            <a:xfrm>
              <a:off x="998576" y="6136009"/>
              <a:ext cx="258644" cy="277455"/>
            </a:xfrm>
            <a:custGeom>
              <a:avLst/>
              <a:gdLst/>
              <a:ahLst/>
              <a:cxnLst/>
              <a:rect l="l" t="t" r="r" b="b"/>
              <a:pathLst>
                <a:path w="258644" h="277455" extrusionOk="0">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5" name="Google Shape;385;p67"/>
            <p:cNvSpPr/>
            <p:nvPr/>
          </p:nvSpPr>
          <p:spPr>
            <a:xfrm>
              <a:off x="717019" y="6136183"/>
              <a:ext cx="244583" cy="271726"/>
            </a:xfrm>
            <a:custGeom>
              <a:avLst/>
              <a:gdLst/>
              <a:ahLst/>
              <a:cxnLst/>
              <a:rect l="l" t="t" r="r" b="b"/>
              <a:pathLst>
                <a:path w="244583" h="271726" extrusionOk="0">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6" name="Google Shape;386;p67"/>
            <p:cNvSpPr/>
            <p:nvPr/>
          </p:nvSpPr>
          <p:spPr>
            <a:xfrm>
              <a:off x="792227" y="5865846"/>
              <a:ext cx="256862" cy="254189"/>
            </a:xfrm>
            <a:custGeom>
              <a:avLst/>
              <a:gdLst/>
              <a:ahLst/>
              <a:cxnLst/>
              <a:rect l="l" t="t" r="r" b="b"/>
              <a:pathLst>
                <a:path w="256862" h="254189" extrusionOk="0">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7" name="Google Shape;387;p67"/>
            <p:cNvSpPr/>
            <p:nvPr/>
          </p:nvSpPr>
          <p:spPr>
            <a:xfrm>
              <a:off x="1588597" y="6213099"/>
              <a:ext cx="172024" cy="200539"/>
            </a:xfrm>
            <a:custGeom>
              <a:avLst/>
              <a:gdLst/>
              <a:ahLst/>
              <a:cxnLst/>
              <a:rect l="l" t="t" r="r" b="b"/>
              <a:pathLst>
                <a:path w="172024" h="200539" extrusionOk="0">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8" name="Google Shape;388;p67"/>
            <p:cNvSpPr/>
            <p:nvPr/>
          </p:nvSpPr>
          <p:spPr>
            <a:xfrm>
              <a:off x="1803323" y="6136183"/>
              <a:ext cx="35585" cy="271552"/>
            </a:xfrm>
            <a:custGeom>
              <a:avLst/>
              <a:gdLst/>
              <a:ahLst/>
              <a:cxnLst/>
              <a:rect l="l" t="t" r="r" b="b"/>
              <a:pathLst>
                <a:path w="35585" h="271552" extrusionOk="0">
                  <a:moveTo>
                    <a:pt x="0" y="0"/>
                  </a:moveTo>
                  <a:lnTo>
                    <a:pt x="35585" y="0"/>
                  </a:lnTo>
                  <a:lnTo>
                    <a:pt x="35585" y="271552"/>
                  </a:lnTo>
                  <a:lnTo>
                    <a:pt x="0" y="2715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9" name="Google Shape;389;p67"/>
            <p:cNvSpPr/>
            <p:nvPr/>
          </p:nvSpPr>
          <p:spPr>
            <a:xfrm>
              <a:off x="1880049" y="6129238"/>
              <a:ext cx="122204" cy="278671"/>
            </a:xfrm>
            <a:custGeom>
              <a:avLst/>
              <a:gdLst/>
              <a:ahLst/>
              <a:cxnLst/>
              <a:rect l="l" t="t" r="r" b="b"/>
              <a:pathLst>
                <a:path w="122204" h="278671" extrusionOk="0">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0" name="Google Shape;390;p67"/>
            <p:cNvSpPr/>
            <p:nvPr/>
          </p:nvSpPr>
          <p:spPr>
            <a:xfrm>
              <a:off x="2016661" y="6168998"/>
              <a:ext cx="113699" cy="245855"/>
            </a:xfrm>
            <a:custGeom>
              <a:avLst/>
              <a:gdLst/>
              <a:ahLst/>
              <a:cxnLst/>
              <a:rect l="l" t="t" r="r" b="b"/>
              <a:pathLst>
                <a:path w="113699" h="245855" extrusionOk="0">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1" name="Google Shape;391;p67"/>
            <p:cNvSpPr/>
            <p:nvPr/>
          </p:nvSpPr>
          <p:spPr>
            <a:xfrm>
              <a:off x="1332730" y="6134967"/>
              <a:ext cx="221843" cy="272941"/>
            </a:xfrm>
            <a:custGeom>
              <a:avLst/>
              <a:gdLst/>
              <a:ahLst/>
              <a:cxnLst/>
              <a:rect l="l" t="t" r="r" b="b"/>
              <a:pathLst>
                <a:path w="221843" h="272941" extrusionOk="0">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392"/>
        <p:cNvGrpSpPr/>
        <p:nvPr/>
      </p:nvGrpSpPr>
      <p:grpSpPr>
        <a:xfrm>
          <a:off x="0" y="0"/>
          <a:ext cx="0" cy="0"/>
          <a:chOff x="0" y="0"/>
          <a:chExt cx="0" cy="0"/>
        </a:xfrm>
      </p:grpSpPr>
      <p:sp>
        <p:nvSpPr>
          <p:cNvPr id="393" name="Google Shape;393;p68"/>
          <p:cNvSpPr txBox="1">
            <a:spLocks noGrp="1"/>
          </p:cNvSpPr>
          <p:nvPr>
            <p:ph type="title"/>
          </p:nvPr>
        </p:nvSpPr>
        <p:spPr>
          <a:xfrm>
            <a:off x="1" y="-429017"/>
            <a:ext cx="1782539"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troduction | 12x">
  <p:cSld name="Introduction | 12x">
    <p:bg>
      <p:bgPr>
        <a:solidFill>
          <a:schemeClr val="lt1"/>
        </a:solidFill>
        <a:effectLst/>
      </p:bgPr>
    </p:bg>
    <p:spTree>
      <p:nvGrpSpPr>
        <p:cNvPr id="1" name="Shape 394"/>
        <p:cNvGrpSpPr/>
        <p:nvPr/>
      </p:nvGrpSpPr>
      <p:grpSpPr>
        <a:xfrm>
          <a:off x="0" y="0"/>
          <a:ext cx="0" cy="0"/>
          <a:chOff x="0" y="0"/>
          <a:chExt cx="0" cy="0"/>
        </a:xfrm>
      </p:grpSpPr>
      <p:sp>
        <p:nvSpPr>
          <p:cNvPr id="395" name="Google Shape;395;p69"/>
          <p:cNvSpPr>
            <a:spLocks noGrp="1"/>
          </p:cNvSpPr>
          <p:nvPr>
            <p:ph type="pic" idx="2"/>
          </p:nvPr>
        </p:nvSpPr>
        <p:spPr>
          <a:xfrm>
            <a:off x="721081" y="1553214"/>
            <a:ext cx="1643193" cy="1145017"/>
          </a:xfrm>
          <a:prstGeom prst="rect">
            <a:avLst/>
          </a:prstGeom>
          <a:solidFill>
            <a:srgbClr val="D8D8D8"/>
          </a:solidFill>
          <a:ln>
            <a:noFill/>
          </a:ln>
        </p:spPr>
      </p:sp>
      <p:sp>
        <p:nvSpPr>
          <p:cNvPr id="396" name="Google Shape;396;p69"/>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69"/>
          <p:cNvSpPr txBox="1">
            <a:spLocks noGrp="1"/>
          </p:cNvSpPr>
          <p:nvPr>
            <p:ph type="body" idx="1"/>
          </p:nvPr>
        </p:nvSpPr>
        <p:spPr>
          <a:xfrm>
            <a:off x="719138"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398" name="Google Shape;398;p69"/>
          <p:cNvSpPr txBox="1">
            <a:spLocks noGrp="1"/>
          </p:cNvSpPr>
          <p:nvPr>
            <p:ph type="body" idx="3"/>
          </p:nvPr>
        </p:nvSpPr>
        <p:spPr>
          <a:xfrm>
            <a:off x="718668"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399" name="Google Shape;399;p69"/>
          <p:cNvSpPr>
            <a:spLocks noGrp="1"/>
          </p:cNvSpPr>
          <p:nvPr>
            <p:ph type="pic" idx="4"/>
          </p:nvPr>
        </p:nvSpPr>
        <p:spPr>
          <a:xfrm>
            <a:off x="2540886" y="1553214"/>
            <a:ext cx="1643193" cy="1145017"/>
          </a:xfrm>
          <a:prstGeom prst="rect">
            <a:avLst/>
          </a:prstGeom>
          <a:solidFill>
            <a:srgbClr val="D8D8D8"/>
          </a:solidFill>
          <a:ln>
            <a:noFill/>
          </a:ln>
        </p:spPr>
      </p:sp>
      <p:sp>
        <p:nvSpPr>
          <p:cNvPr id="400" name="Google Shape;400;p69"/>
          <p:cNvSpPr txBox="1">
            <a:spLocks noGrp="1"/>
          </p:cNvSpPr>
          <p:nvPr>
            <p:ph type="body" idx="5"/>
          </p:nvPr>
        </p:nvSpPr>
        <p:spPr>
          <a:xfrm>
            <a:off x="2538945"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01" name="Google Shape;401;p69"/>
          <p:cNvSpPr txBox="1">
            <a:spLocks noGrp="1"/>
          </p:cNvSpPr>
          <p:nvPr>
            <p:ph type="body" idx="6"/>
          </p:nvPr>
        </p:nvSpPr>
        <p:spPr>
          <a:xfrm>
            <a:off x="2538473"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02" name="Google Shape;402;p69"/>
          <p:cNvSpPr>
            <a:spLocks noGrp="1"/>
          </p:cNvSpPr>
          <p:nvPr>
            <p:ph type="pic" idx="7"/>
          </p:nvPr>
        </p:nvSpPr>
        <p:spPr>
          <a:xfrm>
            <a:off x="4360693" y="1553214"/>
            <a:ext cx="1643193" cy="1145017"/>
          </a:xfrm>
          <a:prstGeom prst="rect">
            <a:avLst/>
          </a:prstGeom>
          <a:solidFill>
            <a:srgbClr val="D8D8D8"/>
          </a:solidFill>
          <a:ln>
            <a:noFill/>
          </a:ln>
        </p:spPr>
      </p:sp>
      <p:sp>
        <p:nvSpPr>
          <p:cNvPr id="403" name="Google Shape;403;p69"/>
          <p:cNvSpPr txBox="1">
            <a:spLocks noGrp="1"/>
          </p:cNvSpPr>
          <p:nvPr>
            <p:ph type="body" idx="8"/>
          </p:nvPr>
        </p:nvSpPr>
        <p:spPr>
          <a:xfrm>
            <a:off x="4358750"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04" name="Google Shape;404;p69"/>
          <p:cNvSpPr txBox="1">
            <a:spLocks noGrp="1"/>
          </p:cNvSpPr>
          <p:nvPr>
            <p:ph type="body" idx="9"/>
          </p:nvPr>
        </p:nvSpPr>
        <p:spPr>
          <a:xfrm>
            <a:off x="4358280"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05" name="Google Shape;405;p69"/>
          <p:cNvSpPr>
            <a:spLocks noGrp="1"/>
          </p:cNvSpPr>
          <p:nvPr>
            <p:ph type="pic" idx="13"/>
          </p:nvPr>
        </p:nvSpPr>
        <p:spPr>
          <a:xfrm>
            <a:off x="6180498" y="1553214"/>
            <a:ext cx="1643193" cy="1145017"/>
          </a:xfrm>
          <a:prstGeom prst="rect">
            <a:avLst/>
          </a:prstGeom>
          <a:solidFill>
            <a:srgbClr val="D8D8D8"/>
          </a:solidFill>
          <a:ln>
            <a:noFill/>
          </a:ln>
        </p:spPr>
      </p:sp>
      <p:sp>
        <p:nvSpPr>
          <p:cNvPr id="406" name="Google Shape;406;p69"/>
          <p:cNvSpPr txBox="1">
            <a:spLocks noGrp="1"/>
          </p:cNvSpPr>
          <p:nvPr>
            <p:ph type="body" idx="14"/>
          </p:nvPr>
        </p:nvSpPr>
        <p:spPr>
          <a:xfrm>
            <a:off x="6178557"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07" name="Google Shape;407;p69"/>
          <p:cNvSpPr txBox="1">
            <a:spLocks noGrp="1"/>
          </p:cNvSpPr>
          <p:nvPr>
            <p:ph type="body" idx="15"/>
          </p:nvPr>
        </p:nvSpPr>
        <p:spPr>
          <a:xfrm>
            <a:off x="6178085"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08" name="Google Shape;408;p69"/>
          <p:cNvSpPr>
            <a:spLocks noGrp="1"/>
          </p:cNvSpPr>
          <p:nvPr>
            <p:ph type="pic" idx="16"/>
          </p:nvPr>
        </p:nvSpPr>
        <p:spPr>
          <a:xfrm>
            <a:off x="8000305" y="1553214"/>
            <a:ext cx="1643193" cy="1145017"/>
          </a:xfrm>
          <a:prstGeom prst="rect">
            <a:avLst/>
          </a:prstGeom>
          <a:solidFill>
            <a:srgbClr val="D8D8D8"/>
          </a:solidFill>
          <a:ln>
            <a:noFill/>
          </a:ln>
        </p:spPr>
      </p:sp>
      <p:sp>
        <p:nvSpPr>
          <p:cNvPr id="409" name="Google Shape;409;p69"/>
          <p:cNvSpPr txBox="1">
            <a:spLocks noGrp="1"/>
          </p:cNvSpPr>
          <p:nvPr>
            <p:ph type="body" idx="17"/>
          </p:nvPr>
        </p:nvSpPr>
        <p:spPr>
          <a:xfrm>
            <a:off x="7998362"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10" name="Google Shape;410;p69"/>
          <p:cNvSpPr txBox="1">
            <a:spLocks noGrp="1"/>
          </p:cNvSpPr>
          <p:nvPr>
            <p:ph type="body" idx="18"/>
          </p:nvPr>
        </p:nvSpPr>
        <p:spPr>
          <a:xfrm>
            <a:off x="7997892"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11" name="Google Shape;411;p69"/>
          <p:cNvSpPr>
            <a:spLocks noGrp="1"/>
          </p:cNvSpPr>
          <p:nvPr>
            <p:ph type="pic" idx="19"/>
          </p:nvPr>
        </p:nvSpPr>
        <p:spPr>
          <a:xfrm>
            <a:off x="9820110" y="1553214"/>
            <a:ext cx="1643193" cy="1145017"/>
          </a:xfrm>
          <a:prstGeom prst="rect">
            <a:avLst/>
          </a:prstGeom>
          <a:solidFill>
            <a:srgbClr val="D8D8D8"/>
          </a:solidFill>
          <a:ln>
            <a:noFill/>
          </a:ln>
        </p:spPr>
      </p:sp>
      <p:sp>
        <p:nvSpPr>
          <p:cNvPr id="412" name="Google Shape;412;p69"/>
          <p:cNvSpPr txBox="1">
            <a:spLocks noGrp="1"/>
          </p:cNvSpPr>
          <p:nvPr>
            <p:ph type="body" idx="20"/>
          </p:nvPr>
        </p:nvSpPr>
        <p:spPr>
          <a:xfrm>
            <a:off x="9818169"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13" name="Google Shape;413;p69"/>
          <p:cNvSpPr txBox="1">
            <a:spLocks noGrp="1"/>
          </p:cNvSpPr>
          <p:nvPr>
            <p:ph type="body" idx="21"/>
          </p:nvPr>
        </p:nvSpPr>
        <p:spPr>
          <a:xfrm>
            <a:off x="9817697"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14" name="Google Shape;414;p69"/>
          <p:cNvSpPr>
            <a:spLocks noGrp="1"/>
          </p:cNvSpPr>
          <p:nvPr>
            <p:ph type="pic" idx="22"/>
          </p:nvPr>
        </p:nvSpPr>
        <p:spPr>
          <a:xfrm>
            <a:off x="721081" y="3926117"/>
            <a:ext cx="1643193" cy="1145017"/>
          </a:xfrm>
          <a:prstGeom prst="rect">
            <a:avLst/>
          </a:prstGeom>
          <a:solidFill>
            <a:srgbClr val="D8D8D8"/>
          </a:solidFill>
          <a:ln>
            <a:noFill/>
          </a:ln>
        </p:spPr>
      </p:sp>
      <p:sp>
        <p:nvSpPr>
          <p:cNvPr id="415" name="Google Shape;415;p69"/>
          <p:cNvSpPr txBox="1">
            <a:spLocks noGrp="1"/>
          </p:cNvSpPr>
          <p:nvPr>
            <p:ph type="body" idx="23"/>
          </p:nvPr>
        </p:nvSpPr>
        <p:spPr>
          <a:xfrm>
            <a:off x="719138"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16" name="Google Shape;416;p69"/>
          <p:cNvSpPr txBox="1">
            <a:spLocks noGrp="1"/>
          </p:cNvSpPr>
          <p:nvPr>
            <p:ph type="body" idx="24"/>
          </p:nvPr>
        </p:nvSpPr>
        <p:spPr>
          <a:xfrm>
            <a:off x="718668"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17" name="Google Shape;417;p69"/>
          <p:cNvSpPr>
            <a:spLocks noGrp="1"/>
          </p:cNvSpPr>
          <p:nvPr>
            <p:ph type="pic" idx="25"/>
          </p:nvPr>
        </p:nvSpPr>
        <p:spPr>
          <a:xfrm>
            <a:off x="2540886" y="3926117"/>
            <a:ext cx="1643193" cy="1145017"/>
          </a:xfrm>
          <a:prstGeom prst="rect">
            <a:avLst/>
          </a:prstGeom>
          <a:solidFill>
            <a:srgbClr val="D8D8D8"/>
          </a:solidFill>
          <a:ln>
            <a:noFill/>
          </a:ln>
        </p:spPr>
      </p:sp>
      <p:sp>
        <p:nvSpPr>
          <p:cNvPr id="418" name="Google Shape;418;p69"/>
          <p:cNvSpPr txBox="1">
            <a:spLocks noGrp="1"/>
          </p:cNvSpPr>
          <p:nvPr>
            <p:ph type="body" idx="26"/>
          </p:nvPr>
        </p:nvSpPr>
        <p:spPr>
          <a:xfrm>
            <a:off x="2538945"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19" name="Google Shape;419;p69"/>
          <p:cNvSpPr txBox="1">
            <a:spLocks noGrp="1"/>
          </p:cNvSpPr>
          <p:nvPr>
            <p:ph type="body" idx="27"/>
          </p:nvPr>
        </p:nvSpPr>
        <p:spPr>
          <a:xfrm>
            <a:off x="2538473"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20" name="Google Shape;420;p69"/>
          <p:cNvSpPr>
            <a:spLocks noGrp="1"/>
          </p:cNvSpPr>
          <p:nvPr>
            <p:ph type="pic" idx="28"/>
          </p:nvPr>
        </p:nvSpPr>
        <p:spPr>
          <a:xfrm>
            <a:off x="4360693" y="3926117"/>
            <a:ext cx="1643193" cy="1145017"/>
          </a:xfrm>
          <a:prstGeom prst="rect">
            <a:avLst/>
          </a:prstGeom>
          <a:solidFill>
            <a:srgbClr val="D8D8D8"/>
          </a:solidFill>
          <a:ln>
            <a:noFill/>
          </a:ln>
        </p:spPr>
      </p:sp>
      <p:sp>
        <p:nvSpPr>
          <p:cNvPr id="421" name="Google Shape;421;p69"/>
          <p:cNvSpPr txBox="1">
            <a:spLocks noGrp="1"/>
          </p:cNvSpPr>
          <p:nvPr>
            <p:ph type="body" idx="29"/>
          </p:nvPr>
        </p:nvSpPr>
        <p:spPr>
          <a:xfrm>
            <a:off x="4358750"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22" name="Google Shape;422;p69"/>
          <p:cNvSpPr txBox="1">
            <a:spLocks noGrp="1"/>
          </p:cNvSpPr>
          <p:nvPr>
            <p:ph type="body" idx="30"/>
          </p:nvPr>
        </p:nvSpPr>
        <p:spPr>
          <a:xfrm>
            <a:off x="4358280"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23" name="Google Shape;423;p69"/>
          <p:cNvSpPr>
            <a:spLocks noGrp="1"/>
          </p:cNvSpPr>
          <p:nvPr>
            <p:ph type="pic" idx="31"/>
          </p:nvPr>
        </p:nvSpPr>
        <p:spPr>
          <a:xfrm>
            <a:off x="6180498" y="3926117"/>
            <a:ext cx="1643193" cy="1145017"/>
          </a:xfrm>
          <a:prstGeom prst="rect">
            <a:avLst/>
          </a:prstGeom>
          <a:solidFill>
            <a:srgbClr val="D8D8D8"/>
          </a:solidFill>
          <a:ln>
            <a:noFill/>
          </a:ln>
        </p:spPr>
      </p:sp>
      <p:sp>
        <p:nvSpPr>
          <p:cNvPr id="424" name="Google Shape;424;p69"/>
          <p:cNvSpPr txBox="1">
            <a:spLocks noGrp="1"/>
          </p:cNvSpPr>
          <p:nvPr>
            <p:ph type="body" idx="32"/>
          </p:nvPr>
        </p:nvSpPr>
        <p:spPr>
          <a:xfrm>
            <a:off x="6178557"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25" name="Google Shape;425;p69"/>
          <p:cNvSpPr txBox="1">
            <a:spLocks noGrp="1"/>
          </p:cNvSpPr>
          <p:nvPr>
            <p:ph type="body" idx="33"/>
          </p:nvPr>
        </p:nvSpPr>
        <p:spPr>
          <a:xfrm>
            <a:off x="6178085"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26" name="Google Shape;426;p69"/>
          <p:cNvSpPr>
            <a:spLocks noGrp="1"/>
          </p:cNvSpPr>
          <p:nvPr>
            <p:ph type="pic" idx="34"/>
          </p:nvPr>
        </p:nvSpPr>
        <p:spPr>
          <a:xfrm>
            <a:off x="8000305" y="3926117"/>
            <a:ext cx="1643193" cy="1145017"/>
          </a:xfrm>
          <a:prstGeom prst="rect">
            <a:avLst/>
          </a:prstGeom>
          <a:solidFill>
            <a:srgbClr val="D8D8D8"/>
          </a:solidFill>
          <a:ln>
            <a:noFill/>
          </a:ln>
        </p:spPr>
      </p:sp>
      <p:sp>
        <p:nvSpPr>
          <p:cNvPr id="427" name="Google Shape;427;p69"/>
          <p:cNvSpPr txBox="1">
            <a:spLocks noGrp="1"/>
          </p:cNvSpPr>
          <p:nvPr>
            <p:ph type="body" idx="35"/>
          </p:nvPr>
        </p:nvSpPr>
        <p:spPr>
          <a:xfrm>
            <a:off x="7998362"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28" name="Google Shape;428;p69"/>
          <p:cNvSpPr txBox="1">
            <a:spLocks noGrp="1"/>
          </p:cNvSpPr>
          <p:nvPr>
            <p:ph type="body" idx="36"/>
          </p:nvPr>
        </p:nvSpPr>
        <p:spPr>
          <a:xfrm>
            <a:off x="7997892"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29" name="Google Shape;429;p69"/>
          <p:cNvSpPr>
            <a:spLocks noGrp="1"/>
          </p:cNvSpPr>
          <p:nvPr>
            <p:ph type="pic" idx="37"/>
          </p:nvPr>
        </p:nvSpPr>
        <p:spPr>
          <a:xfrm>
            <a:off x="9820110" y="3926117"/>
            <a:ext cx="1643193" cy="1145017"/>
          </a:xfrm>
          <a:prstGeom prst="rect">
            <a:avLst/>
          </a:prstGeom>
          <a:solidFill>
            <a:srgbClr val="D8D8D8"/>
          </a:solidFill>
          <a:ln>
            <a:noFill/>
          </a:ln>
        </p:spPr>
      </p:sp>
      <p:sp>
        <p:nvSpPr>
          <p:cNvPr id="430" name="Google Shape;430;p69"/>
          <p:cNvSpPr txBox="1">
            <a:spLocks noGrp="1"/>
          </p:cNvSpPr>
          <p:nvPr>
            <p:ph type="body" idx="38"/>
          </p:nvPr>
        </p:nvSpPr>
        <p:spPr>
          <a:xfrm>
            <a:off x="9818169"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31" name="Google Shape;431;p69"/>
          <p:cNvSpPr txBox="1">
            <a:spLocks noGrp="1"/>
          </p:cNvSpPr>
          <p:nvPr>
            <p:ph type="body" idx="39"/>
          </p:nvPr>
        </p:nvSpPr>
        <p:spPr>
          <a:xfrm>
            <a:off x="9817697"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432" name="Google Shape;432;p69"/>
          <p:cNvSpPr/>
          <p:nvPr/>
        </p:nvSpPr>
        <p:spPr>
          <a:xfrm>
            <a:off x="2" y="-441329"/>
            <a:ext cx="1923604"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Introduction | 12x</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 image | 3x">
  <p:cSld name="Text + image | 3x">
    <p:spTree>
      <p:nvGrpSpPr>
        <p:cNvPr id="1" name="Shape 433"/>
        <p:cNvGrpSpPr/>
        <p:nvPr/>
      </p:nvGrpSpPr>
      <p:grpSpPr>
        <a:xfrm>
          <a:off x="0" y="0"/>
          <a:ext cx="0" cy="0"/>
          <a:chOff x="0" y="0"/>
          <a:chExt cx="0" cy="0"/>
        </a:xfrm>
      </p:grpSpPr>
      <p:sp>
        <p:nvSpPr>
          <p:cNvPr id="434" name="Google Shape;434;p70"/>
          <p:cNvSpPr/>
          <p:nvPr/>
        </p:nvSpPr>
        <p:spPr>
          <a:xfrm>
            <a:off x="0" y="-441329"/>
            <a:ext cx="1835952"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image | 3x</a:t>
            </a:r>
            <a:endParaRPr/>
          </a:p>
        </p:txBody>
      </p:sp>
      <p:sp>
        <p:nvSpPr>
          <p:cNvPr id="435" name="Google Shape;435;p70"/>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6" name="Google Shape;436;p70"/>
          <p:cNvSpPr>
            <a:spLocks noGrp="1"/>
          </p:cNvSpPr>
          <p:nvPr>
            <p:ph type="pic" idx="2"/>
          </p:nvPr>
        </p:nvSpPr>
        <p:spPr>
          <a:xfrm>
            <a:off x="719139" y="1565275"/>
            <a:ext cx="3465135" cy="2401245"/>
          </a:xfrm>
          <a:prstGeom prst="rect">
            <a:avLst/>
          </a:prstGeom>
          <a:solidFill>
            <a:srgbClr val="D8D8D8"/>
          </a:solidFill>
          <a:ln>
            <a:noFill/>
          </a:ln>
        </p:spPr>
      </p:sp>
      <p:sp>
        <p:nvSpPr>
          <p:cNvPr id="437" name="Google Shape;437;p70"/>
          <p:cNvSpPr>
            <a:spLocks noGrp="1"/>
          </p:cNvSpPr>
          <p:nvPr>
            <p:ph type="pic" idx="3"/>
          </p:nvPr>
        </p:nvSpPr>
        <p:spPr>
          <a:xfrm>
            <a:off x="4363198" y="1565275"/>
            <a:ext cx="3465135" cy="2401245"/>
          </a:xfrm>
          <a:prstGeom prst="rect">
            <a:avLst/>
          </a:prstGeom>
          <a:solidFill>
            <a:srgbClr val="D8D8D8"/>
          </a:solidFill>
          <a:ln>
            <a:noFill/>
          </a:ln>
        </p:spPr>
      </p:sp>
      <p:sp>
        <p:nvSpPr>
          <p:cNvPr id="438" name="Google Shape;438;p70"/>
          <p:cNvSpPr>
            <a:spLocks noGrp="1"/>
          </p:cNvSpPr>
          <p:nvPr>
            <p:ph type="pic" idx="4"/>
          </p:nvPr>
        </p:nvSpPr>
        <p:spPr>
          <a:xfrm>
            <a:off x="8007255" y="1565275"/>
            <a:ext cx="3465135" cy="2401245"/>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 image | 5x">
  <p:cSld name="Text + image | 5x">
    <p:spTree>
      <p:nvGrpSpPr>
        <p:cNvPr id="1" name="Shape 439"/>
        <p:cNvGrpSpPr/>
        <p:nvPr/>
      </p:nvGrpSpPr>
      <p:grpSpPr>
        <a:xfrm>
          <a:off x="0" y="0"/>
          <a:ext cx="0" cy="0"/>
          <a:chOff x="0" y="0"/>
          <a:chExt cx="0" cy="0"/>
        </a:xfrm>
      </p:grpSpPr>
      <p:sp>
        <p:nvSpPr>
          <p:cNvPr id="440" name="Google Shape;440;p71"/>
          <p:cNvSpPr/>
          <p:nvPr/>
        </p:nvSpPr>
        <p:spPr>
          <a:xfrm>
            <a:off x="0" y="-441329"/>
            <a:ext cx="1835952"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image | 5x</a:t>
            </a:r>
            <a:endParaRPr/>
          </a:p>
        </p:txBody>
      </p:sp>
      <p:sp>
        <p:nvSpPr>
          <p:cNvPr id="441" name="Google Shape;441;p71"/>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71"/>
          <p:cNvSpPr>
            <a:spLocks noGrp="1"/>
          </p:cNvSpPr>
          <p:nvPr>
            <p:ph type="pic" idx="2"/>
          </p:nvPr>
        </p:nvSpPr>
        <p:spPr>
          <a:xfrm>
            <a:off x="719139" y="1565275"/>
            <a:ext cx="2008023" cy="2401245"/>
          </a:xfrm>
          <a:prstGeom prst="rect">
            <a:avLst/>
          </a:prstGeom>
          <a:solidFill>
            <a:srgbClr val="D8D8D8"/>
          </a:solidFill>
          <a:ln>
            <a:noFill/>
          </a:ln>
        </p:spPr>
      </p:sp>
      <p:sp>
        <p:nvSpPr>
          <p:cNvPr id="443" name="Google Shape;443;p71"/>
          <p:cNvSpPr>
            <a:spLocks noGrp="1"/>
          </p:cNvSpPr>
          <p:nvPr>
            <p:ph type="pic" idx="3"/>
          </p:nvPr>
        </p:nvSpPr>
        <p:spPr>
          <a:xfrm>
            <a:off x="2904790" y="1565275"/>
            <a:ext cx="2008023" cy="2401245"/>
          </a:xfrm>
          <a:prstGeom prst="rect">
            <a:avLst/>
          </a:prstGeom>
          <a:solidFill>
            <a:srgbClr val="D8D8D8"/>
          </a:solidFill>
          <a:ln>
            <a:noFill/>
          </a:ln>
        </p:spPr>
      </p:sp>
      <p:sp>
        <p:nvSpPr>
          <p:cNvPr id="444" name="Google Shape;444;p71"/>
          <p:cNvSpPr>
            <a:spLocks noGrp="1"/>
          </p:cNvSpPr>
          <p:nvPr>
            <p:ph type="pic" idx="4"/>
          </p:nvPr>
        </p:nvSpPr>
        <p:spPr>
          <a:xfrm>
            <a:off x="5090439" y="1565275"/>
            <a:ext cx="2008023" cy="2401245"/>
          </a:xfrm>
          <a:prstGeom prst="rect">
            <a:avLst/>
          </a:prstGeom>
          <a:solidFill>
            <a:srgbClr val="D8D8D8"/>
          </a:solidFill>
          <a:ln>
            <a:noFill/>
          </a:ln>
        </p:spPr>
      </p:sp>
      <p:sp>
        <p:nvSpPr>
          <p:cNvPr id="445" name="Google Shape;445;p71"/>
          <p:cNvSpPr>
            <a:spLocks noGrp="1"/>
          </p:cNvSpPr>
          <p:nvPr>
            <p:ph type="pic" idx="5"/>
          </p:nvPr>
        </p:nvSpPr>
        <p:spPr>
          <a:xfrm>
            <a:off x="7276090" y="1565275"/>
            <a:ext cx="2008023" cy="2401245"/>
          </a:xfrm>
          <a:prstGeom prst="rect">
            <a:avLst/>
          </a:prstGeom>
          <a:solidFill>
            <a:srgbClr val="D8D8D8"/>
          </a:solidFill>
          <a:ln>
            <a:noFill/>
          </a:ln>
        </p:spPr>
      </p:sp>
      <p:sp>
        <p:nvSpPr>
          <p:cNvPr id="446" name="Google Shape;446;p71"/>
          <p:cNvSpPr>
            <a:spLocks noGrp="1"/>
          </p:cNvSpPr>
          <p:nvPr>
            <p:ph type="pic" idx="6"/>
          </p:nvPr>
        </p:nvSpPr>
        <p:spPr>
          <a:xfrm>
            <a:off x="9461741" y="1565275"/>
            <a:ext cx="2008023" cy="2401245"/>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 image | 8x">
  <p:cSld name="Text + image | 8x">
    <p:spTree>
      <p:nvGrpSpPr>
        <p:cNvPr id="1" name="Shape 447"/>
        <p:cNvGrpSpPr/>
        <p:nvPr/>
      </p:nvGrpSpPr>
      <p:grpSpPr>
        <a:xfrm>
          <a:off x="0" y="0"/>
          <a:ext cx="0" cy="0"/>
          <a:chOff x="0" y="0"/>
          <a:chExt cx="0" cy="0"/>
        </a:xfrm>
      </p:grpSpPr>
      <p:sp>
        <p:nvSpPr>
          <p:cNvPr id="448" name="Google Shape;448;p72"/>
          <p:cNvSpPr/>
          <p:nvPr/>
        </p:nvSpPr>
        <p:spPr>
          <a:xfrm>
            <a:off x="0" y="-441329"/>
            <a:ext cx="1835952"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image | 8x</a:t>
            </a:r>
            <a:endParaRPr/>
          </a:p>
        </p:txBody>
      </p:sp>
      <p:sp>
        <p:nvSpPr>
          <p:cNvPr id="449" name="Google Shape;449;p72"/>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72"/>
          <p:cNvSpPr>
            <a:spLocks noGrp="1"/>
          </p:cNvSpPr>
          <p:nvPr>
            <p:ph type="pic" idx="2"/>
          </p:nvPr>
        </p:nvSpPr>
        <p:spPr>
          <a:xfrm>
            <a:off x="719139" y="1565275"/>
            <a:ext cx="2553463" cy="2129760"/>
          </a:xfrm>
          <a:prstGeom prst="rect">
            <a:avLst/>
          </a:prstGeom>
          <a:solidFill>
            <a:srgbClr val="D8D8D8"/>
          </a:solidFill>
          <a:ln>
            <a:noFill/>
          </a:ln>
        </p:spPr>
      </p:sp>
      <p:sp>
        <p:nvSpPr>
          <p:cNvPr id="451" name="Google Shape;451;p72"/>
          <p:cNvSpPr>
            <a:spLocks noGrp="1"/>
          </p:cNvSpPr>
          <p:nvPr>
            <p:ph type="pic" idx="3"/>
          </p:nvPr>
        </p:nvSpPr>
        <p:spPr>
          <a:xfrm>
            <a:off x="3452030" y="1565275"/>
            <a:ext cx="2553463" cy="2129760"/>
          </a:xfrm>
          <a:prstGeom prst="rect">
            <a:avLst/>
          </a:prstGeom>
          <a:solidFill>
            <a:srgbClr val="D8D8D8"/>
          </a:solidFill>
          <a:ln>
            <a:noFill/>
          </a:ln>
        </p:spPr>
      </p:sp>
      <p:sp>
        <p:nvSpPr>
          <p:cNvPr id="452" name="Google Shape;452;p72"/>
          <p:cNvSpPr>
            <a:spLocks noGrp="1"/>
          </p:cNvSpPr>
          <p:nvPr>
            <p:ph type="pic" idx="4"/>
          </p:nvPr>
        </p:nvSpPr>
        <p:spPr>
          <a:xfrm>
            <a:off x="6184922" y="1565275"/>
            <a:ext cx="2553463" cy="2129760"/>
          </a:xfrm>
          <a:prstGeom prst="rect">
            <a:avLst/>
          </a:prstGeom>
          <a:solidFill>
            <a:srgbClr val="D8D8D8"/>
          </a:solidFill>
          <a:ln>
            <a:noFill/>
          </a:ln>
        </p:spPr>
      </p:sp>
      <p:sp>
        <p:nvSpPr>
          <p:cNvPr id="453" name="Google Shape;453;p72"/>
          <p:cNvSpPr>
            <a:spLocks noGrp="1"/>
          </p:cNvSpPr>
          <p:nvPr>
            <p:ph type="pic" idx="5"/>
          </p:nvPr>
        </p:nvSpPr>
        <p:spPr>
          <a:xfrm>
            <a:off x="8917813" y="1565275"/>
            <a:ext cx="2553463" cy="2129760"/>
          </a:xfrm>
          <a:prstGeom prst="rect">
            <a:avLst/>
          </a:prstGeom>
          <a:solidFill>
            <a:srgbClr val="D8D8D8"/>
          </a:solidFill>
          <a:ln>
            <a:noFill/>
          </a:ln>
        </p:spPr>
      </p:sp>
      <p:sp>
        <p:nvSpPr>
          <p:cNvPr id="454" name="Google Shape;454;p72"/>
          <p:cNvSpPr>
            <a:spLocks noGrp="1"/>
          </p:cNvSpPr>
          <p:nvPr>
            <p:ph type="pic" idx="6"/>
          </p:nvPr>
        </p:nvSpPr>
        <p:spPr>
          <a:xfrm>
            <a:off x="719139" y="3873957"/>
            <a:ext cx="2553463" cy="2129760"/>
          </a:xfrm>
          <a:prstGeom prst="rect">
            <a:avLst/>
          </a:prstGeom>
          <a:solidFill>
            <a:srgbClr val="D8D8D8"/>
          </a:solidFill>
          <a:ln>
            <a:noFill/>
          </a:ln>
        </p:spPr>
      </p:sp>
      <p:sp>
        <p:nvSpPr>
          <p:cNvPr id="455" name="Google Shape;455;p72"/>
          <p:cNvSpPr>
            <a:spLocks noGrp="1"/>
          </p:cNvSpPr>
          <p:nvPr>
            <p:ph type="pic" idx="7"/>
          </p:nvPr>
        </p:nvSpPr>
        <p:spPr>
          <a:xfrm>
            <a:off x="3452030" y="3873957"/>
            <a:ext cx="2553463" cy="2129760"/>
          </a:xfrm>
          <a:prstGeom prst="rect">
            <a:avLst/>
          </a:prstGeom>
          <a:solidFill>
            <a:srgbClr val="D8D8D8"/>
          </a:solidFill>
          <a:ln>
            <a:noFill/>
          </a:ln>
        </p:spPr>
      </p:sp>
      <p:sp>
        <p:nvSpPr>
          <p:cNvPr id="456" name="Google Shape;456;p72"/>
          <p:cNvSpPr>
            <a:spLocks noGrp="1"/>
          </p:cNvSpPr>
          <p:nvPr>
            <p:ph type="pic" idx="8"/>
          </p:nvPr>
        </p:nvSpPr>
        <p:spPr>
          <a:xfrm>
            <a:off x="6184922" y="3873957"/>
            <a:ext cx="2553463" cy="2129760"/>
          </a:xfrm>
          <a:prstGeom prst="rect">
            <a:avLst/>
          </a:prstGeom>
          <a:solidFill>
            <a:srgbClr val="D8D8D8"/>
          </a:solidFill>
          <a:ln>
            <a:noFill/>
          </a:ln>
        </p:spPr>
      </p:sp>
      <p:sp>
        <p:nvSpPr>
          <p:cNvPr id="457" name="Google Shape;457;p72"/>
          <p:cNvSpPr>
            <a:spLocks noGrp="1"/>
          </p:cNvSpPr>
          <p:nvPr>
            <p:ph type="pic" idx="9"/>
          </p:nvPr>
        </p:nvSpPr>
        <p:spPr>
          <a:xfrm>
            <a:off x="8917813" y="3873957"/>
            <a:ext cx="2553463" cy="2129760"/>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1">
  <p:cSld name="Custom #1">
    <p:bg>
      <p:bgPr>
        <a:solidFill>
          <a:schemeClr val="accent1"/>
        </a:solidFill>
        <a:effectLst/>
      </p:bgPr>
    </p:bg>
    <p:spTree>
      <p:nvGrpSpPr>
        <p:cNvPr id="1" name="Shape 458"/>
        <p:cNvGrpSpPr/>
        <p:nvPr/>
      </p:nvGrpSpPr>
      <p:grpSpPr>
        <a:xfrm>
          <a:off x="0" y="0"/>
          <a:ext cx="0" cy="0"/>
          <a:chOff x="0" y="0"/>
          <a:chExt cx="0" cy="0"/>
        </a:xfrm>
      </p:grpSpPr>
      <p:sp>
        <p:nvSpPr>
          <p:cNvPr id="459" name="Google Shape;459;p73"/>
          <p:cNvSpPr/>
          <p:nvPr/>
        </p:nvSpPr>
        <p:spPr>
          <a:xfrm>
            <a:off x="-10750" y="0"/>
            <a:ext cx="12202751" cy="6858000"/>
          </a:xfrm>
          <a:custGeom>
            <a:avLst/>
            <a:gdLst/>
            <a:ahLst/>
            <a:cxnLst/>
            <a:rect l="l" t="t" r="r" b="b"/>
            <a:pathLst>
              <a:path w="12202751" h="6858000" extrusionOk="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Arial"/>
                <a:ea typeface="Arial"/>
                <a:cs typeface="Arial"/>
                <a:sym typeface="Arial"/>
              </a:rPr>
              <a:t> </a:t>
            </a:r>
            <a:endParaRPr/>
          </a:p>
        </p:txBody>
      </p:sp>
      <p:sp>
        <p:nvSpPr>
          <p:cNvPr id="460" name="Google Shape;460;p73"/>
          <p:cNvSpPr txBox="1">
            <a:spLocks noGrp="1"/>
          </p:cNvSpPr>
          <p:nvPr>
            <p:ph type="title"/>
          </p:nvPr>
        </p:nvSpPr>
        <p:spPr>
          <a:xfrm>
            <a:off x="0" y="-429017"/>
            <a:ext cx="11798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73"/>
          <p:cNvSpPr>
            <a:spLocks noGrp="1"/>
          </p:cNvSpPr>
          <p:nvPr>
            <p:ph type="pic" idx="2"/>
          </p:nvPr>
        </p:nvSpPr>
        <p:spPr>
          <a:xfrm>
            <a:off x="1" y="0"/>
            <a:ext cx="4883643" cy="6858000"/>
          </a:xfrm>
          <a:prstGeom prst="rect">
            <a:avLst/>
          </a:prstGeom>
          <a:solidFill>
            <a:srgbClr val="D8D8D8"/>
          </a:solidFill>
          <a:ln>
            <a:noFill/>
          </a:ln>
        </p:spPr>
      </p:sp>
      <p:sp>
        <p:nvSpPr>
          <p:cNvPr id="462" name="Google Shape;462;p73"/>
          <p:cNvSpPr txBox="1">
            <a:spLocks noGrp="1"/>
          </p:cNvSpPr>
          <p:nvPr>
            <p:ph type="body" idx="1"/>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symbol #1">
  <p:cSld name="Title slide + symbol #1">
    <p:bg>
      <p:bgPr>
        <a:solidFill>
          <a:schemeClr val="lt1"/>
        </a:solidFill>
        <a:effectLst/>
      </p:bgPr>
    </p:bg>
    <p:spTree>
      <p:nvGrpSpPr>
        <p:cNvPr id="1" name="Shape 42"/>
        <p:cNvGrpSpPr/>
        <p:nvPr/>
      </p:nvGrpSpPr>
      <p:grpSpPr>
        <a:xfrm>
          <a:off x="0" y="0"/>
          <a:ext cx="0" cy="0"/>
          <a:chOff x="0" y="0"/>
          <a:chExt cx="0" cy="0"/>
        </a:xfrm>
      </p:grpSpPr>
      <p:sp>
        <p:nvSpPr>
          <p:cNvPr id="43" name="Google Shape;43;p47"/>
          <p:cNvSpPr>
            <a:spLocks noGrp="1"/>
          </p:cNvSpPr>
          <p:nvPr>
            <p:ph type="pic" idx="2"/>
          </p:nvPr>
        </p:nvSpPr>
        <p:spPr>
          <a:xfrm>
            <a:off x="-3174" y="-1"/>
            <a:ext cx="12195175" cy="7356356"/>
          </a:xfrm>
          <a:prstGeom prst="rect">
            <a:avLst/>
          </a:prstGeom>
          <a:solidFill>
            <a:srgbClr val="D8D8D8"/>
          </a:solidFill>
          <a:ln>
            <a:noFill/>
          </a:ln>
        </p:spPr>
      </p:sp>
      <p:sp>
        <p:nvSpPr>
          <p:cNvPr id="44" name="Google Shape;44;p47"/>
          <p:cNvSpPr txBox="1">
            <a:spLocks noGrp="1"/>
          </p:cNvSpPr>
          <p:nvPr>
            <p:ph type="title"/>
          </p:nvPr>
        </p:nvSpPr>
        <p:spPr>
          <a:xfrm>
            <a:off x="1" y="-429017"/>
            <a:ext cx="2451633"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7"/>
          <p:cNvSpPr txBox="1">
            <a:spLocks noGrp="1"/>
          </p:cNvSpPr>
          <p:nvPr>
            <p:ph type="body" idx="1"/>
          </p:nvPr>
        </p:nvSpPr>
        <p:spPr>
          <a:xfrm>
            <a:off x="0" y="2"/>
            <a:ext cx="12190413" cy="6857999"/>
          </a:xfrm>
          <a:prstGeom prst="rect">
            <a:avLst/>
          </a:prstGeom>
          <a:gradFill>
            <a:gsLst>
              <a:gs pos="0">
                <a:srgbClr val="000000">
                  <a:alpha val="54901"/>
                </a:srgbClr>
              </a:gs>
              <a:gs pos="76000">
                <a:srgbClr val="000000">
                  <a:alpha val="0"/>
                </a:srgbClr>
              </a:gs>
              <a:gs pos="100000">
                <a:srgbClr val="000000">
                  <a:alpha val="0"/>
                </a:srgbClr>
              </a:gs>
            </a:gsLst>
            <a:lin ang="135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46" name="Google Shape;46;p47"/>
          <p:cNvSpPr txBox="1">
            <a:spLocks noGrp="1"/>
          </p:cNvSpPr>
          <p:nvPr>
            <p:ph type="body" idx="3"/>
          </p:nvPr>
        </p:nvSpPr>
        <p:spPr>
          <a:xfrm>
            <a:off x="0" y="2"/>
            <a:ext cx="12190413" cy="2810639"/>
          </a:xfrm>
          <a:prstGeom prst="rect">
            <a:avLst/>
          </a:prstGeom>
          <a:gradFill>
            <a:gsLst>
              <a:gs pos="0">
                <a:srgbClr val="000000">
                  <a:alpha val="31764"/>
                </a:srgbClr>
              </a:gs>
              <a:gs pos="45000">
                <a:srgbClr val="000000">
                  <a:alpha val="0"/>
                </a:srgbClr>
              </a:gs>
              <a:gs pos="100000">
                <a:srgbClr val="000000">
                  <a:alpha val="0"/>
                </a:srgbClr>
              </a:gs>
            </a:gsLst>
            <a:lin ang="27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47" name="Google Shape;47;p47"/>
          <p:cNvSpPr txBox="1">
            <a:spLocks noGrp="1"/>
          </p:cNvSpPr>
          <p:nvPr>
            <p:ph type="body" idx="4"/>
          </p:nvPr>
        </p:nvSpPr>
        <p:spPr>
          <a:xfrm>
            <a:off x="721116" y="437497"/>
            <a:ext cx="1530269" cy="594428"/>
          </a:xfrm>
          <a:prstGeom prst="rect">
            <a:avLst/>
          </a:prstGeom>
          <a:solidFill>
            <a:schemeClr val="lt1"/>
          </a:soli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48" name="Google Shape;48;p47"/>
          <p:cNvSpPr txBox="1">
            <a:spLocks noGrp="1"/>
          </p:cNvSpPr>
          <p:nvPr>
            <p:ph type="body" idx="5"/>
          </p:nvPr>
        </p:nvSpPr>
        <p:spPr>
          <a:xfrm>
            <a:off x="719140" y="3950387"/>
            <a:ext cx="10752137" cy="1333699"/>
          </a:xfrm>
          <a:prstGeom prst="rect">
            <a:avLst/>
          </a:prstGeom>
          <a:noFill/>
          <a:ln>
            <a:noFill/>
          </a:ln>
        </p:spPr>
        <p:txBody>
          <a:bodyPr spcFirstLastPara="1" wrap="square" lIns="0" tIns="0" rIns="0" bIns="0" anchor="b" anchorCtr="0">
            <a:spAutoFit/>
          </a:bodyPr>
          <a:lstStyle>
            <a:lvl1pPr marL="457200" lvl="0" indent="-228600" algn="r">
              <a:lnSpc>
                <a:spcPct val="108333"/>
              </a:lnSpc>
              <a:spcBef>
                <a:spcPts val="0"/>
              </a:spcBef>
              <a:spcAft>
                <a:spcPts val="0"/>
              </a:spcAft>
              <a:buSzPts val="5760"/>
              <a:buNone/>
              <a:defRPr sz="4800" b="1"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sp>
        <p:nvSpPr>
          <p:cNvPr id="49" name="Google Shape;49;p47"/>
          <p:cNvSpPr txBox="1">
            <a:spLocks noGrp="1"/>
          </p:cNvSpPr>
          <p:nvPr>
            <p:ph type="body" idx="6"/>
          </p:nvPr>
        </p:nvSpPr>
        <p:spPr>
          <a:xfrm>
            <a:off x="719138" y="5404235"/>
            <a:ext cx="10763113" cy="332399"/>
          </a:xfrm>
          <a:prstGeom prst="rect">
            <a:avLst/>
          </a:prstGeom>
          <a:noFill/>
          <a:ln>
            <a:noFill/>
          </a:ln>
        </p:spPr>
        <p:txBody>
          <a:bodyPr spcFirstLastPara="1" wrap="square" lIns="0" tIns="0" rIns="0" bIns="0" anchor="t" anchorCtr="0">
            <a:spAutoFit/>
          </a:bodyPr>
          <a:lstStyle>
            <a:lvl1pPr marL="457200" lvl="0"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50" name="Google Shape;50;p47"/>
          <p:cNvSpPr txBox="1">
            <a:spLocks noGrp="1"/>
          </p:cNvSpPr>
          <p:nvPr>
            <p:ph type="dt" idx="10"/>
          </p:nvPr>
        </p:nvSpPr>
        <p:spPr>
          <a:xfrm>
            <a:off x="10684737" y="5813672"/>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1" name="Google Shape;51;p47"/>
          <p:cNvGrpSpPr/>
          <p:nvPr/>
        </p:nvGrpSpPr>
        <p:grpSpPr>
          <a:xfrm>
            <a:off x="12377595" y="-1"/>
            <a:ext cx="3693387" cy="6640349"/>
            <a:chOff x="-3786165" y="-1"/>
            <a:chExt cx="3693386" cy="6640349"/>
          </a:xfrm>
        </p:grpSpPr>
        <p:sp>
          <p:nvSpPr>
            <p:cNvPr id="52" name="Google Shape;52;p47"/>
            <p:cNvSpPr/>
            <p:nvPr/>
          </p:nvSpPr>
          <p:spPr>
            <a:xfrm>
              <a:off x="-3786165" y="-1"/>
              <a:ext cx="3593091" cy="5991727"/>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INSERT/EDIT AN IMAGE</a:t>
              </a:r>
              <a:endParaRPr/>
            </a:p>
          </p:txBody>
        </p:sp>
        <p:sp>
          <p:nvSpPr>
            <p:cNvPr id="53" name="Google Shape;53;p47"/>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a:p>
          </p:txBody>
        </p:sp>
        <p:sp>
          <p:nvSpPr>
            <p:cNvPr id="54" name="Google Shape;54;p47"/>
            <p:cNvSpPr/>
            <p:nvPr/>
          </p:nvSpPr>
          <p:spPr>
            <a:xfrm>
              <a:off x="-3319415" y="465324"/>
              <a:ext cx="2962706" cy="66815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necessary, delete the existing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by using the </a:t>
              </a:r>
              <a:r>
                <a:rPr lang="en-US" sz="1200" b="1" i="0" u="none" strike="noStrike" cap="none">
                  <a:solidFill>
                    <a:srgbClr val="000000"/>
                  </a:solidFill>
                  <a:latin typeface="Calibri"/>
                  <a:ea typeface="Calibri"/>
                  <a:cs typeface="Calibri"/>
                  <a:sym typeface="Calibri"/>
                </a:rPr>
                <a:t>‘Backspace key’</a:t>
              </a:r>
              <a:r>
                <a:rPr lang="en-US" sz="1200" b="0" i="0" u="none" strike="noStrike" cap="none">
                  <a:solidFill>
                    <a:srgbClr val="000000"/>
                  </a:solidFill>
                  <a:latin typeface="Calibri"/>
                  <a:ea typeface="Calibri"/>
                  <a:cs typeface="Calibri"/>
                  <a:sym typeface="Calibri"/>
                </a:rPr>
                <a:t>. Select the placeholder,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and click on the button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55" name="Google Shape;55;p47"/>
            <p:cNvSpPr/>
            <p:nvPr/>
          </p:nvSpPr>
          <p:spPr>
            <a:xfrm>
              <a:off x="-3603587" y="263393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a:p>
          </p:txBody>
        </p:sp>
        <p:sp>
          <p:nvSpPr>
            <p:cNvPr id="56" name="Google Shape;56;p47"/>
            <p:cNvSpPr/>
            <p:nvPr/>
          </p:nvSpPr>
          <p:spPr>
            <a:xfrm>
              <a:off x="-3319416" y="2633936"/>
              <a:ext cx="3126341" cy="4627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Click with the right mouse button on the thumbnail display of the slide on the left side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of the screen and choose </a:t>
              </a:r>
              <a:r>
                <a:rPr lang="en-US" sz="1200" b="1" i="0" u="none" strike="noStrike" cap="none">
                  <a:solidFill>
                    <a:srgbClr val="000000"/>
                  </a:solidFill>
                  <a:latin typeface="Calibri"/>
                  <a:ea typeface="Calibri"/>
                  <a:cs typeface="Calibri"/>
                  <a:sym typeface="Calibri"/>
                </a:rPr>
                <a:t>‘Reset slide’</a:t>
              </a:r>
              <a:r>
                <a:rPr lang="en-US" sz="1200" b="0" i="0" u="none" strike="noStrike" cap="none">
                  <a:solidFill>
                    <a:srgbClr val="000000"/>
                  </a:solidFill>
                  <a:latin typeface="Calibri"/>
                  <a:ea typeface="Calibri"/>
                  <a:cs typeface="Calibri"/>
                  <a:sym typeface="Calibri"/>
                </a:rPr>
                <a:t>.</a:t>
              </a:r>
              <a:endParaRPr/>
            </a:p>
          </p:txBody>
        </p:sp>
        <p:sp>
          <p:nvSpPr>
            <p:cNvPr id="57" name="Google Shape;57;p47"/>
            <p:cNvSpPr/>
            <p:nvPr/>
          </p:nvSpPr>
          <p:spPr>
            <a:xfrm>
              <a:off x="-3603587" y="422636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4</a:t>
              </a:r>
              <a:endParaRPr/>
            </a:p>
          </p:txBody>
        </p:sp>
        <p:sp>
          <p:nvSpPr>
            <p:cNvPr id="58" name="Google Shape;58;p47"/>
            <p:cNvSpPr/>
            <p:nvPr/>
          </p:nvSpPr>
          <p:spPr>
            <a:xfrm>
              <a:off x="-3319416" y="4226366"/>
              <a:ext cx="2944683" cy="82095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 scale or drag the image, go to the tab </a:t>
              </a:r>
              <a:r>
                <a:rPr lang="en-US" sz="1200" b="1" i="0" u="none" strike="noStrike" cap="none">
                  <a:solidFill>
                    <a:srgbClr val="000000"/>
                  </a:solidFill>
                  <a:latin typeface="Calibri"/>
                  <a:ea typeface="Calibri"/>
                  <a:cs typeface="Calibri"/>
                  <a:sym typeface="Calibri"/>
                </a:rPr>
                <a:t>‘Picture Tools - Format’</a:t>
              </a:r>
              <a:r>
                <a:rPr lang="en-US" sz="1200" b="0" i="0" u="none" strike="noStrike" cap="none">
                  <a:solidFill>
                    <a:srgbClr val="000000"/>
                  </a:solidFill>
                  <a:latin typeface="Calibri"/>
                  <a:ea typeface="Calibri"/>
                  <a:cs typeface="Calibri"/>
                  <a:sym typeface="Calibri"/>
                </a:rPr>
                <a:t> and click 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button </a:t>
              </a:r>
              <a:r>
                <a:rPr lang="en-US" sz="1200" b="1" i="0" u="none" strike="noStrike" cap="none">
                  <a:solidFill>
                    <a:srgbClr val="000000"/>
                  </a:solidFill>
                  <a:latin typeface="Calibri"/>
                  <a:ea typeface="Calibri"/>
                  <a:cs typeface="Calibri"/>
                  <a:sym typeface="Calibri"/>
                </a:rPr>
                <a:t>‘Crop’</a:t>
              </a:r>
              <a:r>
                <a:rPr lang="en-US" sz="1200" b="0" i="0" u="none" strike="noStrike" cap="none">
                  <a:solidFill>
                    <a:srgbClr val="000000"/>
                  </a:solidFill>
                  <a:latin typeface="Calibri"/>
                  <a:ea typeface="Calibri"/>
                  <a:cs typeface="Calibri"/>
                  <a:sym typeface="Calibri"/>
                </a:rPr>
                <a:t>. Scale the image itself with</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spheres and scale the image frame with the brackets.</a:t>
              </a:r>
              <a:endParaRPr/>
            </a:p>
          </p:txBody>
        </p:sp>
        <p:sp>
          <p:nvSpPr>
            <p:cNvPr id="59" name="Google Shape;59;p47"/>
            <p:cNvSpPr/>
            <p:nvPr/>
          </p:nvSpPr>
          <p:spPr>
            <a:xfrm>
              <a:off x="-3316836" y="3200265"/>
              <a:ext cx="1239216" cy="719917"/>
            </a:xfrm>
            <a:prstGeom prst="rect">
              <a:avLst/>
            </a:prstGeom>
            <a:solidFill>
              <a:srgbClr val="ECECEC"/>
            </a:solidFill>
            <a:ln w="12700" cap="flat" cmpd="sng">
              <a:solidFill>
                <a:srgbClr val="D3D3D3"/>
              </a:solidFill>
              <a:prstDash val="solid"/>
              <a:miter lim="800000"/>
              <a:headEnd type="none" w="sm" len="sm"/>
              <a:tailEnd type="none" w="sm" len="sm"/>
            </a:ln>
          </p:spPr>
          <p:txBody>
            <a:bodyPr spcFirstLastPara="1" wrap="square" lIns="72000" tIns="0" rIns="0" bIns="0" anchor="ctr" anchorCtr="0">
              <a:noAutofit/>
            </a:bodyPr>
            <a:lstStyle/>
            <a:p>
              <a:pPr marL="0" marR="0" lvl="0" indent="0" algn="l" rtl="0">
                <a:spcBef>
                  <a:spcPts val="0"/>
                </a:spcBef>
                <a:spcAft>
                  <a:spcPts val="0"/>
                </a:spcAft>
                <a:buNone/>
              </a:pPr>
              <a:endParaRPr sz="1000" b="0" i="1">
                <a:solidFill>
                  <a:srgbClr val="211F26"/>
                </a:solidFill>
                <a:latin typeface="Calibri"/>
                <a:ea typeface="Calibri"/>
                <a:cs typeface="Calibri"/>
                <a:sym typeface="Calibri"/>
              </a:endParaRPr>
            </a:p>
          </p:txBody>
        </p:sp>
        <p:grpSp>
          <p:nvGrpSpPr>
            <p:cNvPr id="60" name="Google Shape;60;p47"/>
            <p:cNvGrpSpPr/>
            <p:nvPr/>
          </p:nvGrpSpPr>
          <p:grpSpPr>
            <a:xfrm>
              <a:off x="-2485819" y="3479783"/>
              <a:ext cx="1222990" cy="563933"/>
              <a:chOff x="-2485819" y="3399207"/>
              <a:chExt cx="1222990" cy="563933"/>
            </a:xfrm>
          </p:grpSpPr>
          <p:sp>
            <p:nvSpPr>
              <p:cNvPr id="61" name="Google Shape;61;p47"/>
              <p:cNvSpPr/>
              <p:nvPr/>
            </p:nvSpPr>
            <p:spPr>
              <a:xfrm>
                <a:off x="-2485819" y="3399207"/>
                <a:ext cx="1176476" cy="504851"/>
              </a:xfrm>
              <a:prstGeom prst="rect">
                <a:avLst/>
              </a:prstGeom>
              <a:solidFill>
                <a:schemeClr val="lt1"/>
              </a:solidFill>
              <a:ln w="12700" cap="flat" cmpd="sng">
                <a:solidFill>
                  <a:srgbClr val="D1D1D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62" name="Google Shape;62;p47"/>
              <p:cNvSpPr/>
              <p:nvPr/>
            </p:nvSpPr>
            <p:spPr>
              <a:xfrm>
                <a:off x="-2479584" y="3652838"/>
                <a:ext cx="1164007" cy="246701"/>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nvGrpSpPr>
              <p:cNvPr id="63" name="Google Shape;63;p47"/>
              <p:cNvGrpSpPr/>
              <p:nvPr/>
            </p:nvGrpSpPr>
            <p:grpSpPr>
              <a:xfrm>
                <a:off x="-2403869" y="3460544"/>
                <a:ext cx="155951" cy="131922"/>
                <a:chOff x="12968836" y="3354170"/>
                <a:chExt cx="404806" cy="342433"/>
              </a:xfrm>
            </p:grpSpPr>
            <p:sp>
              <p:nvSpPr>
                <p:cNvPr id="64" name="Google Shape;64;p47"/>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65" name="Google Shape;65;p47"/>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66" name="Google Shape;66;p47"/>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67" name="Google Shape;67;p47"/>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68" name="Google Shape;68;p47"/>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69" name="Google Shape;69;p47"/>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70" name="Google Shape;70;p47"/>
              <p:cNvGrpSpPr/>
              <p:nvPr/>
            </p:nvGrpSpPr>
            <p:grpSpPr>
              <a:xfrm>
                <a:off x="-2463904" y="3680944"/>
                <a:ext cx="207219" cy="237490"/>
                <a:chOff x="12835752" y="3926551"/>
                <a:chExt cx="537889" cy="616458"/>
              </a:xfrm>
            </p:grpSpPr>
            <p:grpSp>
              <p:nvGrpSpPr>
                <p:cNvPr id="71" name="Google Shape;71;p47"/>
                <p:cNvGrpSpPr/>
                <p:nvPr/>
              </p:nvGrpSpPr>
              <p:grpSpPr>
                <a:xfrm>
                  <a:off x="13000382" y="4006891"/>
                  <a:ext cx="373259" cy="315747"/>
                  <a:chOff x="12968836" y="3354170"/>
                  <a:chExt cx="404806" cy="342433"/>
                </a:xfrm>
              </p:grpSpPr>
              <p:sp>
                <p:nvSpPr>
                  <p:cNvPr id="72" name="Google Shape;72;p47"/>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73" name="Google Shape;73;p47"/>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4" name="Google Shape;74;p47"/>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5" name="Google Shape;75;p47"/>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6" name="Google Shape;76;p47"/>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7" name="Google Shape;77;p47"/>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78" name="Google Shape;78;p47"/>
                <p:cNvSpPr/>
                <p:nvPr/>
              </p:nvSpPr>
              <p:spPr>
                <a:xfrm rot="-3962925">
                  <a:off x="12776155" y="4115270"/>
                  <a:ext cx="568367" cy="239021"/>
                </a:xfrm>
                <a:prstGeom prst="arc">
                  <a:avLst>
                    <a:gd name="adj1" fmla="val 15959368"/>
                    <a:gd name="adj2" fmla="val 1354623"/>
                  </a:avLst>
                </a:prstGeom>
                <a:noFill/>
                <a:ln w="19050" cap="flat" cmpd="sng">
                  <a:solidFill>
                    <a:srgbClr val="4D82B8"/>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11F26"/>
                    </a:solidFill>
                    <a:latin typeface="Calibri"/>
                    <a:ea typeface="Calibri"/>
                    <a:cs typeface="Calibri"/>
                    <a:sym typeface="Calibri"/>
                  </a:endParaRPr>
                </a:p>
              </p:txBody>
            </p:sp>
          </p:grpSp>
          <p:sp>
            <p:nvSpPr>
              <p:cNvPr id="79" name="Google Shape;79;p47"/>
              <p:cNvSpPr txBox="1"/>
              <p:nvPr/>
            </p:nvSpPr>
            <p:spPr>
              <a:xfrm>
                <a:off x="-2245455" y="3460544"/>
                <a:ext cx="896116" cy="13470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Layout</a:t>
                </a:r>
                <a:endParaRPr/>
              </a:p>
            </p:txBody>
          </p:sp>
          <p:sp>
            <p:nvSpPr>
              <p:cNvPr id="80" name="Google Shape;80;p47"/>
              <p:cNvSpPr txBox="1"/>
              <p:nvPr/>
            </p:nvSpPr>
            <p:spPr>
              <a:xfrm>
                <a:off x="-2258884" y="3712980"/>
                <a:ext cx="909545" cy="1264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Reset slide</a:t>
                </a:r>
                <a:endParaRPr/>
              </a:p>
            </p:txBody>
          </p:sp>
          <p:sp>
            <p:nvSpPr>
              <p:cNvPr id="81" name="Google Shape;81;p47"/>
              <p:cNvSpPr/>
              <p:nvPr/>
            </p:nvSpPr>
            <p:spPr>
              <a:xfrm>
                <a:off x="-1360391" y="3783140"/>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grpSp>
        <p:grpSp>
          <p:nvGrpSpPr>
            <p:cNvPr id="82" name="Google Shape;82;p47"/>
            <p:cNvGrpSpPr/>
            <p:nvPr/>
          </p:nvGrpSpPr>
          <p:grpSpPr>
            <a:xfrm>
              <a:off x="-3786165" y="5680652"/>
              <a:ext cx="3693386" cy="959696"/>
              <a:chOff x="-3786437" y="6163468"/>
              <a:chExt cx="3693386" cy="959696"/>
            </a:xfrm>
          </p:grpSpPr>
          <p:sp>
            <p:nvSpPr>
              <p:cNvPr id="83" name="Google Shape;83;p47"/>
              <p:cNvSpPr/>
              <p:nvPr/>
            </p:nvSpPr>
            <p:spPr>
              <a:xfrm>
                <a:off x="-3786437" y="6295164"/>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en-US" sz="1200" b="1" cap="none">
                    <a:solidFill>
                      <a:srgbClr val="211F26"/>
                    </a:solidFill>
                    <a:latin typeface="Calibri"/>
                    <a:ea typeface="Calibri"/>
                    <a:cs typeface="Calibri"/>
                    <a:sym typeface="Calibri"/>
                  </a:rPr>
                  <a:t>WANT TO KNOW MORE?</a:t>
                </a:r>
                <a:br>
                  <a:rPr lang="en-US" sz="1200" b="1"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Go to the tab</a:t>
                </a:r>
                <a:r>
                  <a:rPr lang="en-US" sz="1200" b="1" cap="none">
                    <a:solidFill>
                      <a:srgbClr val="211F26"/>
                    </a:solidFill>
                    <a:latin typeface="Calibri"/>
                    <a:ea typeface="Calibri"/>
                    <a:cs typeface="Calibri"/>
                    <a:sym typeface="Calibri"/>
                  </a:rPr>
                  <a:t> 'SLIDEBUILDER’ </a:t>
                </a:r>
                <a:r>
                  <a:rPr lang="en-US" sz="1200" cap="none">
                    <a:solidFill>
                      <a:srgbClr val="211F26"/>
                    </a:solidFill>
                    <a:latin typeface="Calibri"/>
                    <a:ea typeface="Calibri"/>
                    <a:cs typeface="Calibri"/>
                    <a:sym typeface="Calibri"/>
                  </a:rPr>
                  <a:t>and click</a:t>
                </a:r>
                <a:br>
                  <a:rPr lang="en-US" sz="1200"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on the button </a:t>
                </a:r>
                <a:r>
                  <a:rPr lang="en-US" sz="1200" b="1" cap="none">
                    <a:solidFill>
                      <a:srgbClr val="211F26"/>
                    </a:solidFill>
                    <a:latin typeface="Calibri"/>
                    <a:ea typeface="Calibri"/>
                    <a:cs typeface="Calibri"/>
                    <a:sym typeface="Calibri"/>
                  </a:rPr>
                  <a:t>‘INSPIRATION'</a:t>
                </a:r>
                <a:endParaRPr/>
              </a:p>
            </p:txBody>
          </p:sp>
          <p:grpSp>
            <p:nvGrpSpPr>
              <p:cNvPr id="84" name="Google Shape;84;p47"/>
              <p:cNvGrpSpPr/>
              <p:nvPr/>
            </p:nvGrpSpPr>
            <p:grpSpPr>
              <a:xfrm>
                <a:off x="-376736" y="6163468"/>
                <a:ext cx="283685" cy="283685"/>
                <a:chOff x="-510741" y="5913713"/>
                <a:chExt cx="267555" cy="267555"/>
              </a:xfrm>
            </p:grpSpPr>
            <p:sp>
              <p:nvSpPr>
                <p:cNvPr id="85" name="Google Shape;85;p47"/>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86" name="Google Shape;86;p47"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nvGrpSpPr>
              <p:cNvPr id="87" name="Google Shape;87;p47"/>
              <p:cNvGrpSpPr/>
              <p:nvPr/>
            </p:nvGrpSpPr>
            <p:grpSpPr>
              <a:xfrm>
                <a:off x="-938434" y="6420818"/>
                <a:ext cx="627798" cy="576693"/>
                <a:chOff x="-938434" y="4570310"/>
                <a:chExt cx="627798" cy="576693"/>
              </a:xfrm>
            </p:grpSpPr>
            <p:grpSp>
              <p:nvGrpSpPr>
                <p:cNvPr id="88" name="Google Shape;88;p47"/>
                <p:cNvGrpSpPr/>
                <p:nvPr/>
              </p:nvGrpSpPr>
              <p:grpSpPr>
                <a:xfrm>
                  <a:off x="-716116" y="4570310"/>
                  <a:ext cx="169778" cy="242385"/>
                  <a:chOff x="4768" y="2783"/>
                  <a:chExt cx="788" cy="1125"/>
                </a:xfrm>
              </p:grpSpPr>
              <p:sp>
                <p:nvSpPr>
                  <p:cNvPr id="89" name="Google Shape;89;p47"/>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90" name="Google Shape;90;p47"/>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91" name="Google Shape;91;p47"/>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grpSp>
            <p:sp>
              <p:nvSpPr>
                <p:cNvPr id="92" name="Google Shape;92;p47"/>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Inspiration</a:t>
                  </a:r>
                  <a:endParaRPr/>
                </a:p>
              </p:txBody>
            </p:sp>
          </p:grpSp>
        </p:grpSp>
        <p:grpSp>
          <p:nvGrpSpPr>
            <p:cNvPr id="93" name="Google Shape;93;p47"/>
            <p:cNvGrpSpPr/>
            <p:nvPr/>
          </p:nvGrpSpPr>
          <p:grpSpPr>
            <a:xfrm>
              <a:off x="-3426806" y="5129582"/>
              <a:ext cx="514284" cy="506545"/>
              <a:chOff x="12617641" y="3403239"/>
              <a:chExt cx="752963" cy="741634"/>
            </a:xfrm>
          </p:grpSpPr>
          <p:grpSp>
            <p:nvGrpSpPr>
              <p:cNvPr id="94" name="Google Shape;94;p47"/>
              <p:cNvGrpSpPr/>
              <p:nvPr/>
            </p:nvGrpSpPr>
            <p:grpSpPr>
              <a:xfrm>
                <a:off x="12771530" y="3403239"/>
                <a:ext cx="467176" cy="448491"/>
                <a:chOff x="12782157" y="3403239"/>
                <a:chExt cx="467176" cy="448491"/>
              </a:xfrm>
            </p:grpSpPr>
            <p:grpSp>
              <p:nvGrpSpPr>
                <p:cNvPr id="95" name="Google Shape;95;p47"/>
                <p:cNvGrpSpPr/>
                <p:nvPr/>
              </p:nvGrpSpPr>
              <p:grpSpPr>
                <a:xfrm>
                  <a:off x="12782157" y="3403239"/>
                  <a:ext cx="412976" cy="396132"/>
                  <a:chOff x="13554906" y="3320109"/>
                  <a:chExt cx="443917" cy="425811"/>
                </a:xfrm>
              </p:grpSpPr>
              <p:grpSp>
                <p:nvGrpSpPr>
                  <p:cNvPr id="96" name="Google Shape;96;p47"/>
                  <p:cNvGrpSpPr/>
                  <p:nvPr/>
                </p:nvGrpSpPr>
                <p:grpSpPr>
                  <a:xfrm>
                    <a:off x="13554906" y="3320109"/>
                    <a:ext cx="443917" cy="425811"/>
                    <a:chOff x="12909684" y="1276143"/>
                    <a:chExt cx="443917" cy="425811"/>
                  </a:xfrm>
                </p:grpSpPr>
                <p:sp>
                  <p:nvSpPr>
                    <p:cNvPr id="97" name="Google Shape;97;p47"/>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98" name="Google Shape;98;p47"/>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99" name="Google Shape;99;p47"/>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100" name="Google Shape;100;p47"/>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01" name="Google Shape;101;p47"/>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02" name="Google Shape;102;p47"/>
                <p:cNvGrpSpPr/>
                <p:nvPr/>
              </p:nvGrpSpPr>
              <p:grpSpPr>
                <a:xfrm>
                  <a:off x="13103513" y="3705268"/>
                  <a:ext cx="145820" cy="146462"/>
                  <a:chOff x="13096169" y="3602278"/>
                  <a:chExt cx="145820" cy="146462"/>
                </a:xfrm>
              </p:grpSpPr>
              <p:sp>
                <p:nvSpPr>
                  <p:cNvPr id="103" name="Google Shape;103;p47"/>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04" name="Google Shape;104;p47"/>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105" name="Google Shape;105;p47"/>
                <p:cNvGrpSpPr/>
                <p:nvPr/>
              </p:nvGrpSpPr>
              <p:grpSpPr>
                <a:xfrm rot="10800000">
                  <a:off x="13061402" y="3665637"/>
                  <a:ext cx="145820" cy="146462"/>
                  <a:chOff x="13096169" y="3602278"/>
                  <a:chExt cx="145820" cy="146462"/>
                </a:xfrm>
              </p:grpSpPr>
              <p:sp>
                <p:nvSpPr>
                  <p:cNvPr id="106" name="Google Shape;106;p47"/>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07" name="Google Shape;107;p47"/>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108" name="Google Shape;108;p47"/>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900" b="0">
                    <a:solidFill>
                      <a:srgbClr val="211F26"/>
                    </a:solidFill>
                    <a:latin typeface="Calibri"/>
                    <a:ea typeface="Calibri"/>
                    <a:cs typeface="Calibri"/>
                    <a:sym typeface="Calibri"/>
                  </a:rPr>
                  <a:t>Crop</a:t>
                </a:r>
                <a:endParaRPr/>
              </a:p>
            </p:txBody>
          </p:sp>
          <p:sp>
            <p:nvSpPr>
              <p:cNvPr id="109" name="Google Shape;109;p47"/>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110" name="Google Shape;110;p47"/>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a:p>
          </p:txBody>
        </p:sp>
        <p:sp>
          <p:nvSpPr>
            <p:cNvPr id="111" name="Google Shape;111;p47"/>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preferred category and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112" name="Google Shape;112;p47"/>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000" b="1">
                  <a:solidFill>
                    <a:srgbClr val="211F26"/>
                  </a:solidFill>
                  <a:latin typeface="Calibri"/>
                  <a:ea typeface="Calibri"/>
                  <a:cs typeface="Calibri"/>
                  <a:sym typeface="Calibri"/>
                </a:rPr>
                <a:t>Insert</a:t>
              </a:r>
              <a:endParaRPr/>
            </a:p>
          </p:txBody>
        </p:sp>
        <p:grpSp>
          <p:nvGrpSpPr>
            <p:cNvPr id="113" name="Google Shape;113;p47"/>
            <p:cNvGrpSpPr/>
            <p:nvPr/>
          </p:nvGrpSpPr>
          <p:grpSpPr>
            <a:xfrm>
              <a:off x="-3365484" y="1226982"/>
              <a:ext cx="446937" cy="406485"/>
              <a:chOff x="-3563526" y="1409294"/>
              <a:chExt cx="354190" cy="322133"/>
            </a:xfrm>
          </p:grpSpPr>
          <p:grpSp>
            <p:nvGrpSpPr>
              <p:cNvPr id="114" name="Google Shape;114;p47"/>
              <p:cNvGrpSpPr/>
              <p:nvPr/>
            </p:nvGrpSpPr>
            <p:grpSpPr>
              <a:xfrm>
                <a:off x="-3499992" y="1409294"/>
                <a:ext cx="225195" cy="195499"/>
                <a:chOff x="8987389" y="1361199"/>
                <a:chExt cx="2200275" cy="1914525"/>
              </a:xfrm>
            </p:grpSpPr>
            <p:sp>
              <p:nvSpPr>
                <p:cNvPr id="115" name="Google Shape;115;p47"/>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nvGrpSpPr>
                <p:cNvPr id="116" name="Google Shape;116;p47"/>
                <p:cNvGrpSpPr/>
                <p:nvPr/>
              </p:nvGrpSpPr>
              <p:grpSpPr>
                <a:xfrm>
                  <a:off x="8987389" y="1361199"/>
                  <a:ext cx="2200275" cy="1914525"/>
                  <a:chOff x="8987389" y="1361199"/>
                  <a:chExt cx="2200275" cy="1914525"/>
                </a:xfrm>
              </p:grpSpPr>
              <p:sp>
                <p:nvSpPr>
                  <p:cNvPr id="117" name="Google Shape;117;p47"/>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sp>
                <p:nvSpPr>
                  <p:cNvPr id="118" name="Google Shape;118;p47"/>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grpSp>
          <p:sp>
            <p:nvSpPr>
              <p:cNvPr id="119" name="Google Shape;119;p47"/>
              <p:cNvSpPr txBox="1"/>
              <p:nvPr/>
            </p:nvSpPr>
            <p:spPr>
              <a:xfrm>
                <a:off x="-3563526" y="1617700"/>
                <a:ext cx="354190" cy="113727"/>
              </a:xfrm>
              <a:prstGeom prst="rect">
                <a:avLst/>
              </a:prstGeom>
              <a:noFill/>
              <a:ln>
                <a:noFill/>
              </a:ln>
            </p:spPr>
            <p:txBody>
              <a:bodyPr spcFirstLastPara="1" wrap="square" lIns="0" tIns="18000" rIns="0" bIns="0" anchor="t"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Images</a:t>
                </a:r>
                <a:endParaRPr/>
              </a:p>
            </p:txBody>
          </p:sp>
        </p:grpSp>
      </p:grpSp>
      <p:grpSp>
        <p:nvGrpSpPr>
          <p:cNvPr id="120" name="Google Shape;120;p47"/>
          <p:cNvGrpSpPr/>
          <p:nvPr/>
        </p:nvGrpSpPr>
        <p:grpSpPr>
          <a:xfrm>
            <a:off x="12274716" y="7038001"/>
            <a:ext cx="3695971" cy="1277747"/>
            <a:chOff x="-3889316" y="-1461517"/>
            <a:chExt cx="3695970" cy="1277747"/>
          </a:xfrm>
        </p:grpSpPr>
        <p:sp>
          <p:nvSpPr>
            <p:cNvPr id="121" name="Google Shape;121;p47"/>
            <p:cNvSpPr/>
            <p:nvPr/>
          </p:nvSpPr>
          <p:spPr>
            <a:xfrm>
              <a:off x="-3786437" y="-1461517"/>
              <a:ext cx="3593091" cy="1277747"/>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 AN IMAGE</a:t>
              </a:r>
              <a:endParaRPr/>
            </a:p>
          </p:txBody>
        </p:sp>
        <p:sp>
          <p:nvSpPr>
            <p:cNvPr id="122" name="Google Shape;122;p47"/>
            <p:cNvSpPr/>
            <p:nvPr/>
          </p:nvSpPr>
          <p:spPr>
            <a:xfrm>
              <a:off x="-3603859" y="-993610"/>
              <a:ext cx="3229126" cy="65743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frame of the image by clicking on the tag alongside this instruction.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click 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 select the preferred image 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123" name="Google Shape;123;p47"/>
            <p:cNvSpPr/>
            <p:nvPr/>
          </p:nvSpPr>
          <p:spPr>
            <a:xfrm rot="-5400000" flipH="1">
              <a:off x="-3925504" y="-1392501"/>
              <a:ext cx="175255" cy="102879"/>
            </a:xfrm>
            <a:prstGeom prst="triangle">
              <a:avLst>
                <a:gd name="adj" fmla="val 50000"/>
              </a:avLst>
            </a:prstGeom>
            <a:solidFill>
              <a:schemeClr val="accent1"/>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2">
  <p:cSld name="Custom #2">
    <p:bg>
      <p:bgPr>
        <a:solidFill>
          <a:schemeClr val="accent1"/>
        </a:solidFill>
        <a:effectLst/>
      </p:bgPr>
    </p:bg>
    <p:spTree>
      <p:nvGrpSpPr>
        <p:cNvPr id="1" name="Shape 463"/>
        <p:cNvGrpSpPr/>
        <p:nvPr/>
      </p:nvGrpSpPr>
      <p:grpSpPr>
        <a:xfrm>
          <a:off x="0" y="0"/>
          <a:ext cx="0" cy="0"/>
          <a:chOff x="0" y="0"/>
          <a:chExt cx="0" cy="0"/>
        </a:xfrm>
      </p:grpSpPr>
      <p:sp>
        <p:nvSpPr>
          <p:cNvPr id="464" name="Google Shape;464;p74"/>
          <p:cNvSpPr/>
          <p:nvPr/>
        </p:nvSpPr>
        <p:spPr>
          <a:xfrm>
            <a:off x="-10750" y="0"/>
            <a:ext cx="12202751" cy="6858000"/>
          </a:xfrm>
          <a:custGeom>
            <a:avLst/>
            <a:gdLst/>
            <a:ahLst/>
            <a:cxnLst/>
            <a:rect l="l" t="t" r="r" b="b"/>
            <a:pathLst>
              <a:path w="12202751" h="6858000" extrusionOk="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Arial"/>
                <a:ea typeface="Arial"/>
                <a:cs typeface="Arial"/>
                <a:sym typeface="Arial"/>
              </a:rPr>
              <a:t> </a:t>
            </a:r>
            <a:endParaRPr/>
          </a:p>
        </p:txBody>
      </p:sp>
      <p:sp>
        <p:nvSpPr>
          <p:cNvPr id="465" name="Google Shape;465;p74"/>
          <p:cNvSpPr txBox="1">
            <a:spLocks noGrp="1"/>
          </p:cNvSpPr>
          <p:nvPr>
            <p:ph type="title"/>
          </p:nvPr>
        </p:nvSpPr>
        <p:spPr>
          <a:xfrm>
            <a:off x="0" y="-429017"/>
            <a:ext cx="11798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6" name="Google Shape;466;p74"/>
          <p:cNvSpPr txBox="1">
            <a:spLocks noGrp="1"/>
          </p:cNvSpPr>
          <p:nvPr>
            <p:ph type="dt" idx="10"/>
          </p:nvPr>
        </p:nvSpPr>
        <p:spPr>
          <a:xfrm>
            <a:off x="10126265" y="6405670"/>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7" name="Google Shape;467;p74"/>
          <p:cNvSpPr txBox="1">
            <a:spLocks noGrp="1"/>
          </p:cNvSpPr>
          <p:nvPr>
            <p:ph type="sldNum" idx="12"/>
          </p:nvPr>
        </p:nvSpPr>
        <p:spPr>
          <a:xfrm>
            <a:off x="11281678" y="6405670"/>
            <a:ext cx="188085" cy="184665"/>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8" name="Google Shape;468;p74"/>
          <p:cNvSpPr/>
          <p:nvPr/>
        </p:nvSpPr>
        <p:spPr>
          <a:xfrm>
            <a:off x="-10751" y="3282845"/>
            <a:ext cx="12192000" cy="3575155"/>
          </a:xfrm>
          <a:prstGeom prst="rect">
            <a:avLst/>
          </a:prstGeom>
          <a:solidFill>
            <a:schemeClr val="l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469" name="Google Shape;469;p74"/>
          <p:cNvSpPr>
            <a:spLocks noGrp="1"/>
          </p:cNvSpPr>
          <p:nvPr>
            <p:ph type="pic" idx="2"/>
          </p:nvPr>
        </p:nvSpPr>
        <p:spPr>
          <a:xfrm>
            <a:off x="721080" y="719139"/>
            <a:ext cx="3318867" cy="5281612"/>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3">
  <p:cSld name="Custom #3">
    <p:spTree>
      <p:nvGrpSpPr>
        <p:cNvPr id="1" name="Shape 470"/>
        <p:cNvGrpSpPr/>
        <p:nvPr/>
      </p:nvGrpSpPr>
      <p:grpSpPr>
        <a:xfrm>
          <a:off x="0" y="0"/>
          <a:ext cx="0" cy="0"/>
          <a:chOff x="0" y="0"/>
          <a:chExt cx="0" cy="0"/>
        </a:xfrm>
      </p:grpSpPr>
      <p:sp>
        <p:nvSpPr>
          <p:cNvPr id="471" name="Google Shape;471;p75"/>
          <p:cNvSpPr txBox="1">
            <a:spLocks noGrp="1"/>
          </p:cNvSpPr>
          <p:nvPr>
            <p:ph type="title"/>
          </p:nvPr>
        </p:nvSpPr>
        <p:spPr>
          <a:xfrm>
            <a:off x="0" y="-429017"/>
            <a:ext cx="11798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2" name="Google Shape;472;p75"/>
          <p:cNvSpPr>
            <a:spLocks noGrp="1"/>
          </p:cNvSpPr>
          <p:nvPr>
            <p:ph type="pic" idx="2"/>
          </p:nvPr>
        </p:nvSpPr>
        <p:spPr>
          <a:xfrm>
            <a:off x="3818239" y="719139"/>
            <a:ext cx="7651524" cy="5281612"/>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4">
  <p:cSld name="Custom #4">
    <p:spTree>
      <p:nvGrpSpPr>
        <p:cNvPr id="1" name="Shape 473"/>
        <p:cNvGrpSpPr/>
        <p:nvPr/>
      </p:nvGrpSpPr>
      <p:grpSpPr>
        <a:xfrm>
          <a:off x="0" y="0"/>
          <a:ext cx="0" cy="0"/>
          <a:chOff x="0" y="0"/>
          <a:chExt cx="0" cy="0"/>
        </a:xfrm>
      </p:grpSpPr>
      <p:sp>
        <p:nvSpPr>
          <p:cNvPr id="474" name="Google Shape;474;p76"/>
          <p:cNvSpPr>
            <a:spLocks noGrp="1"/>
          </p:cNvSpPr>
          <p:nvPr>
            <p:ph type="pic" idx="2"/>
          </p:nvPr>
        </p:nvSpPr>
        <p:spPr>
          <a:xfrm>
            <a:off x="1204687" y="1814287"/>
            <a:ext cx="5863771" cy="3643085"/>
          </a:xfrm>
          <a:prstGeom prst="rect">
            <a:avLst/>
          </a:prstGeom>
          <a:solidFill>
            <a:srgbClr val="D8D8D8"/>
          </a:solidFill>
          <a:ln>
            <a:noFill/>
          </a:ln>
        </p:spPr>
      </p:sp>
      <p:sp>
        <p:nvSpPr>
          <p:cNvPr id="475" name="Google Shape;475;p76"/>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76"/>
          <p:cNvSpPr/>
          <p:nvPr/>
        </p:nvSpPr>
        <p:spPr>
          <a:xfrm>
            <a:off x="0" y="-441329"/>
            <a:ext cx="117981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Custom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5">
  <p:cSld name="Custom #5">
    <p:spTree>
      <p:nvGrpSpPr>
        <p:cNvPr id="1" name="Shape 477"/>
        <p:cNvGrpSpPr/>
        <p:nvPr/>
      </p:nvGrpSpPr>
      <p:grpSpPr>
        <a:xfrm>
          <a:off x="0" y="0"/>
          <a:ext cx="0" cy="0"/>
          <a:chOff x="0" y="0"/>
          <a:chExt cx="0" cy="0"/>
        </a:xfrm>
      </p:grpSpPr>
      <p:sp>
        <p:nvSpPr>
          <p:cNvPr id="478" name="Google Shape;478;p77"/>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9" name="Google Shape;479;p77"/>
          <p:cNvSpPr/>
          <p:nvPr/>
        </p:nvSpPr>
        <p:spPr>
          <a:xfrm>
            <a:off x="0" y="-441329"/>
            <a:ext cx="117981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Custom #5</a:t>
            </a:r>
            <a:endParaRPr/>
          </a:p>
        </p:txBody>
      </p:sp>
      <p:sp>
        <p:nvSpPr>
          <p:cNvPr id="480" name="Google Shape;480;p77"/>
          <p:cNvSpPr>
            <a:spLocks noGrp="1"/>
          </p:cNvSpPr>
          <p:nvPr>
            <p:ph type="pic" idx="2"/>
          </p:nvPr>
        </p:nvSpPr>
        <p:spPr>
          <a:xfrm>
            <a:off x="5123543" y="1814287"/>
            <a:ext cx="5863771" cy="3643085"/>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6">
  <p:cSld name="Custom #6">
    <p:bg>
      <p:bgPr>
        <a:solidFill>
          <a:srgbClr val="FFFFFF"/>
        </a:solidFill>
        <a:effectLst/>
      </p:bgPr>
    </p:bg>
    <p:spTree>
      <p:nvGrpSpPr>
        <p:cNvPr id="1" name="Shape 481"/>
        <p:cNvGrpSpPr/>
        <p:nvPr/>
      </p:nvGrpSpPr>
      <p:grpSpPr>
        <a:xfrm>
          <a:off x="0" y="0"/>
          <a:ext cx="0" cy="0"/>
          <a:chOff x="0" y="0"/>
          <a:chExt cx="0" cy="0"/>
        </a:xfrm>
      </p:grpSpPr>
      <p:pic>
        <p:nvPicPr>
          <p:cNvPr id="482" name="Google Shape;482;p78"/>
          <p:cNvPicPr preferRelativeResize="0"/>
          <p:nvPr/>
        </p:nvPicPr>
        <p:blipFill rotWithShape="1">
          <a:blip r:embed="rId2">
            <a:alphaModFix/>
          </a:blip>
          <a:srcRect/>
          <a:stretch/>
        </p:blipFill>
        <p:spPr>
          <a:xfrm>
            <a:off x="7035030" y="591603"/>
            <a:ext cx="4964492" cy="6266397"/>
          </a:xfrm>
          <a:prstGeom prst="rect">
            <a:avLst/>
          </a:prstGeom>
          <a:noFill/>
          <a:ln>
            <a:noFill/>
          </a:ln>
        </p:spPr>
      </p:pic>
      <p:sp>
        <p:nvSpPr>
          <p:cNvPr id="483" name="Google Shape;483;p78"/>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4" name="Google Shape;484;p78"/>
          <p:cNvSpPr/>
          <p:nvPr/>
        </p:nvSpPr>
        <p:spPr>
          <a:xfrm>
            <a:off x="0" y="-441329"/>
            <a:ext cx="117981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Custom #6</a:t>
            </a:r>
            <a:endParaRPr/>
          </a:p>
        </p:txBody>
      </p:sp>
      <p:grpSp>
        <p:nvGrpSpPr>
          <p:cNvPr id="485" name="Google Shape;485;p78"/>
          <p:cNvGrpSpPr/>
          <p:nvPr/>
        </p:nvGrpSpPr>
        <p:grpSpPr>
          <a:xfrm>
            <a:off x="12377595" y="-1"/>
            <a:ext cx="3693387" cy="6640349"/>
            <a:chOff x="-3786165" y="-1"/>
            <a:chExt cx="3693386" cy="6640349"/>
          </a:xfrm>
        </p:grpSpPr>
        <p:sp>
          <p:nvSpPr>
            <p:cNvPr id="486" name="Google Shape;486;p78"/>
            <p:cNvSpPr/>
            <p:nvPr/>
          </p:nvSpPr>
          <p:spPr>
            <a:xfrm>
              <a:off x="-3786165" y="-1"/>
              <a:ext cx="3593091" cy="5991727"/>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INSERT/EDIT AN IMAGE</a:t>
              </a:r>
              <a:endParaRPr/>
            </a:p>
          </p:txBody>
        </p:sp>
        <p:sp>
          <p:nvSpPr>
            <p:cNvPr id="487" name="Google Shape;487;p78"/>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a:p>
          </p:txBody>
        </p:sp>
        <p:sp>
          <p:nvSpPr>
            <p:cNvPr id="488" name="Google Shape;488;p78"/>
            <p:cNvSpPr/>
            <p:nvPr/>
          </p:nvSpPr>
          <p:spPr>
            <a:xfrm>
              <a:off x="-3319415" y="465324"/>
              <a:ext cx="2962706" cy="66815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necessary, delete the existing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by using the </a:t>
              </a:r>
              <a:r>
                <a:rPr lang="en-US" sz="1200" b="1" i="0" u="none" strike="noStrike" cap="none">
                  <a:solidFill>
                    <a:srgbClr val="000000"/>
                  </a:solidFill>
                  <a:latin typeface="Calibri"/>
                  <a:ea typeface="Calibri"/>
                  <a:cs typeface="Calibri"/>
                  <a:sym typeface="Calibri"/>
                </a:rPr>
                <a:t>‘Backspace key’</a:t>
              </a:r>
              <a:r>
                <a:rPr lang="en-US" sz="1200" b="0" i="0" u="none" strike="noStrike" cap="none">
                  <a:solidFill>
                    <a:srgbClr val="000000"/>
                  </a:solidFill>
                  <a:latin typeface="Calibri"/>
                  <a:ea typeface="Calibri"/>
                  <a:cs typeface="Calibri"/>
                  <a:sym typeface="Calibri"/>
                </a:rPr>
                <a:t>. Select the placeholder,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and click on the button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489" name="Google Shape;489;p78"/>
            <p:cNvSpPr/>
            <p:nvPr/>
          </p:nvSpPr>
          <p:spPr>
            <a:xfrm>
              <a:off x="-3603587" y="263393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a:p>
          </p:txBody>
        </p:sp>
        <p:sp>
          <p:nvSpPr>
            <p:cNvPr id="490" name="Google Shape;490;p78"/>
            <p:cNvSpPr/>
            <p:nvPr/>
          </p:nvSpPr>
          <p:spPr>
            <a:xfrm>
              <a:off x="-3319416" y="2633936"/>
              <a:ext cx="3126341" cy="4627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Click with the right mouse button on the thumbnail display of the slide on the left side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of the screen and choose </a:t>
              </a:r>
              <a:r>
                <a:rPr lang="en-US" sz="1200" b="1" i="0" u="none" strike="noStrike" cap="none">
                  <a:solidFill>
                    <a:srgbClr val="000000"/>
                  </a:solidFill>
                  <a:latin typeface="Calibri"/>
                  <a:ea typeface="Calibri"/>
                  <a:cs typeface="Calibri"/>
                  <a:sym typeface="Calibri"/>
                </a:rPr>
                <a:t>‘Reset slide’</a:t>
              </a:r>
              <a:r>
                <a:rPr lang="en-US" sz="1200" b="0" i="0" u="none" strike="noStrike" cap="none">
                  <a:solidFill>
                    <a:srgbClr val="000000"/>
                  </a:solidFill>
                  <a:latin typeface="Calibri"/>
                  <a:ea typeface="Calibri"/>
                  <a:cs typeface="Calibri"/>
                  <a:sym typeface="Calibri"/>
                </a:rPr>
                <a:t>.</a:t>
              </a:r>
              <a:endParaRPr/>
            </a:p>
          </p:txBody>
        </p:sp>
        <p:sp>
          <p:nvSpPr>
            <p:cNvPr id="491" name="Google Shape;491;p78"/>
            <p:cNvSpPr/>
            <p:nvPr/>
          </p:nvSpPr>
          <p:spPr>
            <a:xfrm>
              <a:off x="-3603587" y="422636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4</a:t>
              </a:r>
              <a:endParaRPr/>
            </a:p>
          </p:txBody>
        </p:sp>
        <p:sp>
          <p:nvSpPr>
            <p:cNvPr id="492" name="Google Shape;492;p78"/>
            <p:cNvSpPr/>
            <p:nvPr/>
          </p:nvSpPr>
          <p:spPr>
            <a:xfrm>
              <a:off x="-3319416" y="4226366"/>
              <a:ext cx="2944683" cy="82095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 scale or drag the image, go to the tab </a:t>
              </a:r>
              <a:r>
                <a:rPr lang="en-US" sz="1200" b="1" i="0" u="none" strike="noStrike" cap="none">
                  <a:solidFill>
                    <a:srgbClr val="000000"/>
                  </a:solidFill>
                  <a:latin typeface="Calibri"/>
                  <a:ea typeface="Calibri"/>
                  <a:cs typeface="Calibri"/>
                  <a:sym typeface="Calibri"/>
                </a:rPr>
                <a:t>‘Picture Tools - Format’</a:t>
              </a:r>
              <a:r>
                <a:rPr lang="en-US" sz="1200" b="0" i="0" u="none" strike="noStrike" cap="none">
                  <a:solidFill>
                    <a:srgbClr val="000000"/>
                  </a:solidFill>
                  <a:latin typeface="Calibri"/>
                  <a:ea typeface="Calibri"/>
                  <a:cs typeface="Calibri"/>
                  <a:sym typeface="Calibri"/>
                </a:rPr>
                <a:t> and click 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button </a:t>
              </a:r>
              <a:r>
                <a:rPr lang="en-US" sz="1200" b="1" i="0" u="none" strike="noStrike" cap="none">
                  <a:solidFill>
                    <a:srgbClr val="000000"/>
                  </a:solidFill>
                  <a:latin typeface="Calibri"/>
                  <a:ea typeface="Calibri"/>
                  <a:cs typeface="Calibri"/>
                  <a:sym typeface="Calibri"/>
                </a:rPr>
                <a:t>‘Crop’</a:t>
              </a:r>
              <a:r>
                <a:rPr lang="en-US" sz="1200" b="0" i="0" u="none" strike="noStrike" cap="none">
                  <a:solidFill>
                    <a:srgbClr val="000000"/>
                  </a:solidFill>
                  <a:latin typeface="Calibri"/>
                  <a:ea typeface="Calibri"/>
                  <a:cs typeface="Calibri"/>
                  <a:sym typeface="Calibri"/>
                </a:rPr>
                <a:t>. Scale the image itself with</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spheres and scale the image frame with the brackets.</a:t>
              </a:r>
              <a:endParaRPr/>
            </a:p>
          </p:txBody>
        </p:sp>
        <p:sp>
          <p:nvSpPr>
            <p:cNvPr id="493" name="Google Shape;493;p78"/>
            <p:cNvSpPr/>
            <p:nvPr/>
          </p:nvSpPr>
          <p:spPr>
            <a:xfrm>
              <a:off x="-3316836" y="3200265"/>
              <a:ext cx="1239216" cy="719917"/>
            </a:xfrm>
            <a:prstGeom prst="rect">
              <a:avLst/>
            </a:prstGeom>
            <a:solidFill>
              <a:srgbClr val="ECECEC"/>
            </a:solidFill>
            <a:ln w="12700" cap="flat" cmpd="sng">
              <a:solidFill>
                <a:srgbClr val="D3D3D3"/>
              </a:solidFill>
              <a:prstDash val="solid"/>
              <a:miter lim="800000"/>
              <a:headEnd type="none" w="sm" len="sm"/>
              <a:tailEnd type="none" w="sm" len="sm"/>
            </a:ln>
          </p:spPr>
          <p:txBody>
            <a:bodyPr spcFirstLastPara="1" wrap="square" lIns="72000" tIns="0" rIns="0" bIns="0" anchor="ctr" anchorCtr="0">
              <a:noAutofit/>
            </a:bodyPr>
            <a:lstStyle/>
            <a:p>
              <a:pPr marL="0" marR="0" lvl="0" indent="0" algn="l" rtl="0">
                <a:spcBef>
                  <a:spcPts val="0"/>
                </a:spcBef>
                <a:spcAft>
                  <a:spcPts val="0"/>
                </a:spcAft>
                <a:buNone/>
              </a:pPr>
              <a:endParaRPr sz="1000" b="0" i="1">
                <a:solidFill>
                  <a:srgbClr val="211F26"/>
                </a:solidFill>
                <a:latin typeface="Calibri"/>
                <a:ea typeface="Calibri"/>
                <a:cs typeface="Calibri"/>
                <a:sym typeface="Calibri"/>
              </a:endParaRPr>
            </a:p>
          </p:txBody>
        </p:sp>
        <p:grpSp>
          <p:nvGrpSpPr>
            <p:cNvPr id="494" name="Google Shape;494;p78"/>
            <p:cNvGrpSpPr/>
            <p:nvPr/>
          </p:nvGrpSpPr>
          <p:grpSpPr>
            <a:xfrm>
              <a:off x="-2485819" y="3479783"/>
              <a:ext cx="1222990" cy="563933"/>
              <a:chOff x="-2485819" y="3399207"/>
              <a:chExt cx="1222990" cy="563933"/>
            </a:xfrm>
          </p:grpSpPr>
          <p:sp>
            <p:nvSpPr>
              <p:cNvPr id="495" name="Google Shape;495;p78"/>
              <p:cNvSpPr/>
              <p:nvPr/>
            </p:nvSpPr>
            <p:spPr>
              <a:xfrm>
                <a:off x="-2485819" y="3399207"/>
                <a:ext cx="1176476" cy="504851"/>
              </a:xfrm>
              <a:prstGeom prst="rect">
                <a:avLst/>
              </a:prstGeom>
              <a:solidFill>
                <a:schemeClr val="lt1"/>
              </a:solidFill>
              <a:ln w="12700" cap="flat" cmpd="sng">
                <a:solidFill>
                  <a:srgbClr val="D1D1D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496" name="Google Shape;496;p78"/>
              <p:cNvSpPr/>
              <p:nvPr/>
            </p:nvSpPr>
            <p:spPr>
              <a:xfrm>
                <a:off x="-2479584" y="3652838"/>
                <a:ext cx="1164007" cy="246701"/>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nvGrpSpPr>
              <p:cNvPr id="497" name="Google Shape;497;p78"/>
              <p:cNvGrpSpPr/>
              <p:nvPr/>
            </p:nvGrpSpPr>
            <p:grpSpPr>
              <a:xfrm>
                <a:off x="-2403869" y="3460544"/>
                <a:ext cx="155951" cy="131922"/>
                <a:chOff x="12968836" y="3354170"/>
                <a:chExt cx="404806" cy="342433"/>
              </a:xfrm>
            </p:grpSpPr>
            <p:sp>
              <p:nvSpPr>
                <p:cNvPr id="498" name="Google Shape;498;p78"/>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499" name="Google Shape;499;p78"/>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00" name="Google Shape;500;p78"/>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01" name="Google Shape;501;p78"/>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02" name="Google Shape;502;p78"/>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03" name="Google Shape;503;p78"/>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504" name="Google Shape;504;p78"/>
              <p:cNvGrpSpPr/>
              <p:nvPr/>
            </p:nvGrpSpPr>
            <p:grpSpPr>
              <a:xfrm>
                <a:off x="-2463904" y="3680944"/>
                <a:ext cx="207219" cy="237490"/>
                <a:chOff x="12835752" y="3926551"/>
                <a:chExt cx="537889" cy="616458"/>
              </a:xfrm>
            </p:grpSpPr>
            <p:grpSp>
              <p:nvGrpSpPr>
                <p:cNvPr id="505" name="Google Shape;505;p78"/>
                <p:cNvGrpSpPr/>
                <p:nvPr/>
              </p:nvGrpSpPr>
              <p:grpSpPr>
                <a:xfrm>
                  <a:off x="13000382" y="4006891"/>
                  <a:ext cx="373259" cy="315747"/>
                  <a:chOff x="12968836" y="3354170"/>
                  <a:chExt cx="404806" cy="342433"/>
                </a:xfrm>
              </p:grpSpPr>
              <p:sp>
                <p:nvSpPr>
                  <p:cNvPr id="506" name="Google Shape;506;p78"/>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507" name="Google Shape;507;p78"/>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08" name="Google Shape;508;p78"/>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09" name="Google Shape;509;p78"/>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10" name="Google Shape;510;p78"/>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11" name="Google Shape;511;p78"/>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512" name="Google Shape;512;p78"/>
                <p:cNvSpPr/>
                <p:nvPr/>
              </p:nvSpPr>
              <p:spPr>
                <a:xfrm rot="-3962925">
                  <a:off x="12776155" y="4115270"/>
                  <a:ext cx="568367" cy="239021"/>
                </a:xfrm>
                <a:prstGeom prst="arc">
                  <a:avLst>
                    <a:gd name="adj1" fmla="val 15959368"/>
                    <a:gd name="adj2" fmla="val 1354623"/>
                  </a:avLst>
                </a:prstGeom>
                <a:noFill/>
                <a:ln w="19050" cap="flat" cmpd="sng">
                  <a:solidFill>
                    <a:srgbClr val="4D82B8"/>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11F26"/>
                    </a:solidFill>
                    <a:latin typeface="Calibri"/>
                    <a:ea typeface="Calibri"/>
                    <a:cs typeface="Calibri"/>
                    <a:sym typeface="Calibri"/>
                  </a:endParaRPr>
                </a:p>
              </p:txBody>
            </p:sp>
          </p:grpSp>
          <p:sp>
            <p:nvSpPr>
              <p:cNvPr id="513" name="Google Shape;513;p78"/>
              <p:cNvSpPr txBox="1"/>
              <p:nvPr/>
            </p:nvSpPr>
            <p:spPr>
              <a:xfrm>
                <a:off x="-2245455" y="3460544"/>
                <a:ext cx="896116" cy="13470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Layout</a:t>
                </a:r>
                <a:endParaRPr/>
              </a:p>
            </p:txBody>
          </p:sp>
          <p:sp>
            <p:nvSpPr>
              <p:cNvPr id="514" name="Google Shape;514;p78"/>
              <p:cNvSpPr txBox="1"/>
              <p:nvPr/>
            </p:nvSpPr>
            <p:spPr>
              <a:xfrm>
                <a:off x="-2258884" y="3712980"/>
                <a:ext cx="909545" cy="1264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Reset slide</a:t>
                </a:r>
                <a:endParaRPr/>
              </a:p>
            </p:txBody>
          </p:sp>
          <p:sp>
            <p:nvSpPr>
              <p:cNvPr id="515" name="Google Shape;515;p78"/>
              <p:cNvSpPr/>
              <p:nvPr/>
            </p:nvSpPr>
            <p:spPr>
              <a:xfrm>
                <a:off x="-1360391" y="3783140"/>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grpSp>
        <p:grpSp>
          <p:nvGrpSpPr>
            <p:cNvPr id="516" name="Google Shape;516;p78"/>
            <p:cNvGrpSpPr/>
            <p:nvPr/>
          </p:nvGrpSpPr>
          <p:grpSpPr>
            <a:xfrm>
              <a:off x="-3786165" y="5680652"/>
              <a:ext cx="3693386" cy="959696"/>
              <a:chOff x="-3786437" y="6163468"/>
              <a:chExt cx="3693386" cy="959696"/>
            </a:xfrm>
          </p:grpSpPr>
          <p:sp>
            <p:nvSpPr>
              <p:cNvPr id="517" name="Google Shape;517;p78"/>
              <p:cNvSpPr/>
              <p:nvPr/>
            </p:nvSpPr>
            <p:spPr>
              <a:xfrm>
                <a:off x="-3786437" y="6295164"/>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en-US" sz="1200" b="1" cap="none">
                    <a:solidFill>
                      <a:srgbClr val="211F26"/>
                    </a:solidFill>
                    <a:latin typeface="Calibri"/>
                    <a:ea typeface="Calibri"/>
                    <a:cs typeface="Calibri"/>
                    <a:sym typeface="Calibri"/>
                  </a:rPr>
                  <a:t>WANT TO KNOW MORE?</a:t>
                </a:r>
                <a:br>
                  <a:rPr lang="en-US" sz="1200" b="1"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Go to the tab</a:t>
                </a:r>
                <a:r>
                  <a:rPr lang="en-US" sz="1200" b="1" cap="none">
                    <a:solidFill>
                      <a:srgbClr val="211F26"/>
                    </a:solidFill>
                    <a:latin typeface="Calibri"/>
                    <a:ea typeface="Calibri"/>
                    <a:cs typeface="Calibri"/>
                    <a:sym typeface="Calibri"/>
                  </a:rPr>
                  <a:t> 'SLIDEBUILDER’ </a:t>
                </a:r>
                <a:r>
                  <a:rPr lang="en-US" sz="1200" cap="none">
                    <a:solidFill>
                      <a:srgbClr val="211F26"/>
                    </a:solidFill>
                    <a:latin typeface="Calibri"/>
                    <a:ea typeface="Calibri"/>
                    <a:cs typeface="Calibri"/>
                    <a:sym typeface="Calibri"/>
                  </a:rPr>
                  <a:t>and click</a:t>
                </a:r>
                <a:br>
                  <a:rPr lang="en-US" sz="1200"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on the button </a:t>
                </a:r>
                <a:r>
                  <a:rPr lang="en-US" sz="1200" b="1" cap="none">
                    <a:solidFill>
                      <a:srgbClr val="211F26"/>
                    </a:solidFill>
                    <a:latin typeface="Calibri"/>
                    <a:ea typeface="Calibri"/>
                    <a:cs typeface="Calibri"/>
                    <a:sym typeface="Calibri"/>
                  </a:rPr>
                  <a:t>‘INSPIRATION'</a:t>
                </a:r>
                <a:endParaRPr/>
              </a:p>
            </p:txBody>
          </p:sp>
          <p:grpSp>
            <p:nvGrpSpPr>
              <p:cNvPr id="518" name="Google Shape;518;p78"/>
              <p:cNvGrpSpPr/>
              <p:nvPr/>
            </p:nvGrpSpPr>
            <p:grpSpPr>
              <a:xfrm>
                <a:off x="-376736" y="6163468"/>
                <a:ext cx="283685" cy="283685"/>
                <a:chOff x="-510741" y="5913713"/>
                <a:chExt cx="267555" cy="267555"/>
              </a:xfrm>
            </p:grpSpPr>
            <p:sp>
              <p:nvSpPr>
                <p:cNvPr id="519" name="Google Shape;519;p78"/>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520" name="Google Shape;520;p78"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nvGrpSpPr>
              <p:cNvPr id="521" name="Google Shape;521;p78"/>
              <p:cNvGrpSpPr/>
              <p:nvPr/>
            </p:nvGrpSpPr>
            <p:grpSpPr>
              <a:xfrm>
                <a:off x="-938434" y="6420818"/>
                <a:ext cx="627798" cy="576693"/>
                <a:chOff x="-938434" y="4570310"/>
                <a:chExt cx="627798" cy="576693"/>
              </a:xfrm>
            </p:grpSpPr>
            <p:grpSp>
              <p:nvGrpSpPr>
                <p:cNvPr id="522" name="Google Shape;522;p78"/>
                <p:cNvGrpSpPr/>
                <p:nvPr/>
              </p:nvGrpSpPr>
              <p:grpSpPr>
                <a:xfrm>
                  <a:off x="-716116" y="4570310"/>
                  <a:ext cx="169778" cy="242385"/>
                  <a:chOff x="4768" y="2783"/>
                  <a:chExt cx="788" cy="1125"/>
                </a:xfrm>
              </p:grpSpPr>
              <p:sp>
                <p:nvSpPr>
                  <p:cNvPr id="523" name="Google Shape;523;p78"/>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524" name="Google Shape;524;p78"/>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525" name="Google Shape;525;p78"/>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grpSp>
            <p:sp>
              <p:nvSpPr>
                <p:cNvPr id="526" name="Google Shape;526;p78"/>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Inspiration</a:t>
                  </a:r>
                  <a:endParaRPr/>
                </a:p>
              </p:txBody>
            </p:sp>
          </p:grpSp>
        </p:grpSp>
        <p:grpSp>
          <p:nvGrpSpPr>
            <p:cNvPr id="527" name="Google Shape;527;p78"/>
            <p:cNvGrpSpPr/>
            <p:nvPr/>
          </p:nvGrpSpPr>
          <p:grpSpPr>
            <a:xfrm>
              <a:off x="-3426806" y="5129582"/>
              <a:ext cx="514284" cy="506545"/>
              <a:chOff x="12617641" y="3403239"/>
              <a:chExt cx="752963" cy="741634"/>
            </a:xfrm>
          </p:grpSpPr>
          <p:grpSp>
            <p:nvGrpSpPr>
              <p:cNvPr id="528" name="Google Shape;528;p78"/>
              <p:cNvGrpSpPr/>
              <p:nvPr/>
            </p:nvGrpSpPr>
            <p:grpSpPr>
              <a:xfrm>
                <a:off x="12771530" y="3403239"/>
                <a:ext cx="467176" cy="448491"/>
                <a:chOff x="12782157" y="3403239"/>
                <a:chExt cx="467176" cy="448491"/>
              </a:xfrm>
            </p:grpSpPr>
            <p:grpSp>
              <p:nvGrpSpPr>
                <p:cNvPr id="529" name="Google Shape;529;p78"/>
                <p:cNvGrpSpPr/>
                <p:nvPr/>
              </p:nvGrpSpPr>
              <p:grpSpPr>
                <a:xfrm>
                  <a:off x="12782157" y="3403239"/>
                  <a:ext cx="412976" cy="396132"/>
                  <a:chOff x="13554906" y="3320109"/>
                  <a:chExt cx="443917" cy="425811"/>
                </a:xfrm>
              </p:grpSpPr>
              <p:grpSp>
                <p:nvGrpSpPr>
                  <p:cNvPr id="530" name="Google Shape;530;p78"/>
                  <p:cNvGrpSpPr/>
                  <p:nvPr/>
                </p:nvGrpSpPr>
                <p:grpSpPr>
                  <a:xfrm>
                    <a:off x="13554906" y="3320109"/>
                    <a:ext cx="443917" cy="425811"/>
                    <a:chOff x="12909684" y="1276143"/>
                    <a:chExt cx="443917" cy="425811"/>
                  </a:xfrm>
                </p:grpSpPr>
                <p:sp>
                  <p:nvSpPr>
                    <p:cNvPr id="531" name="Google Shape;531;p78"/>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532" name="Google Shape;532;p78"/>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533" name="Google Shape;533;p78"/>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534" name="Google Shape;534;p78"/>
                  <p:cNvPicPr preferRelativeResize="0"/>
                  <p:nvPr/>
                </p:nvPicPr>
                <p:blipFill rotWithShape="1">
                  <a:blip r:embed="rId3">
                    <a:alphaModFix/>
                  </a:blip>
                  <a:srcRect/>
                  <a:stretch/>
                </p:blipFill>
                <p:spPr>
                  <a:xfrm>
                    <a:off x="13567296" y="3424991"/>
                    <a:ext cx="173367" cy="140220"/>
                  </a:xfrm>
                  <a:prstGeom prst="rect">
                    <a:avLst/>
                  </a:prstGeom>
                  <a:noFill/>
                  <a:ln>
                    <a:noFill/>
                  </a:ln>
                </p:spPr>
              </p:pic>
              <p:pic>
                <p:nvPicPr>
                  <p:cNvPr id="535" name="Google Shape;535;p78"/>
                  <p:cNvPicPr preferRelativeResize="0"/>
                  <p:nvPr/>
                </p:nvPicPr>
                <p:blipFill rotWithShape="1">
                  <a:blip r:embed="rId3">
                    <a:alphaModFix/>
                  </a:blip>
                  <a:srcRect/>
                  <a:stretch/>
                </p:blipFill>
                <p:spPr>
                  <a:xfrm flipH="1">
                    <a:off x="13635599" y="3449265"/>
                    <a:ext cx="173367" cy="111424"/>
                  </a:xfrm>
                  <a:prstGeom prst="rect">
                    <a:avLst/>
                  </a:prstGeom>
                  <a:noFill/>
                  <a:ln>
                    <a:noFill/>
                  </a:ln>
                </p:spPr>
              </p:pic>
            </p:grpSp>
            <p:grpSp>
              <p:nvGrpSpPr>
                <p:cNvPr id="536" name="Google Shape;536;p78"/>
                <p:cNvGrpSpPr/>
                <p:nvPr/>
              </p:nvGrpSpPr>
              <p:grpSpPr>
                <a:xfrm>
                  <a:off x="13103513" y="3705268"/>
                  <a:ext cx="145820" cy="146462"/>
                  <a:chOff x="13096169" y="3602278"/>
                  <a:chExt cx="145820" cy="146462"/>
                </a:xfrm>
              </p:grpSpPr>
              <p:sp>
                <p:nvSpPr>
                  <p:cNvPr id="537" name="Google Shape;537;p78"/>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38" name="Google Shape;538;p78"/>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539" name="Google Shape;539;p78"/>
                <p:cNvGrpSpPr/>
                <p:nvPr/>
              </p:nvGrpSpPr>
              <p:grpSpPr>
                <a:xfrm rot="10800000">
                  <a:off x="13061402" y="3665637"/>
                  <a:ext cx="145820" cy="146462"/>
                  <a:chOff x="13096169" y="3602278"/>
                  <a:chExt cx="145820" cy="146462"/>
                </a:xfrm>
              </p:grpSpPr>
              <p:sp>
                <p:nvSpPr>
                  <p:cNvPr id="540" name="Google Shape;540;p78"/>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41" name="Google Shape;541;p78"/>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542" name="Google Shape;542;p78"/>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900" b="0">
                    <a:solidFill>
                      <a:srgbClr val="211F26"/>
                    </a:solidFill>
                    <a:latin typeface="Calibri"/>
                    <a:ea typeface="Calibri"/>
                    <a:cs typeface="Calibri"/>
                    <a:sym typeface="Calibri"/>
                  </a:rPr>
                  <a:t>Crop</a:t>
                </a:r>
                <a:endParaRPr/>
              </a:p>
            </p:txBody>
          </p:sp>
          <p:sp>
            <p:nvSpPr>
              <p:cNvPr id="543" name="Google Shape;543;p78"/>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544" name="Google Shape;544;p78"/>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a:p>
          </p:txBody>
        </p:sp>
        <p:sp>
          <p:nvSpPr>
            <p:cNvPr id="545" name="Google Shape;545;p78"/>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preferred category and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546" name="Google Shape;546;p78"/>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000" b="1">
                  <a:solidFill>
                    <a:srgbClr val="211F26"/>
                  </a:solidFill>
                  <a:latin typeface="Calibri"/>
                  <a:ea typeface="Calibri"/>
                  <a:cs typeface="Calibri"/>
                  <a:sym typeface="Calibri"/>
                </a:rPr>
                <a:t>Insert</a:t>
              </a:r>
              <a:endParaRPr/>
            </a:p>
          </p:txBody>
        </p:sp>
        <p:grpSp>
          <p:nvGrpSpPr>
            <p:cNvPr id="547" name="Google Shape;547;p78"/>
            <p:cNvGrpSpPr/>
            <p:nvPr/>
          </p:nvGrpSpPr>
          <p:grpSpPr>
            <a:xfrm>
              <a:off x="-3365484" y="1226982"/>
              <a:ext cx="446937" cy="406485"/>
              <a:chOff x="-3563526" y="1409294"/>
              <a:chExt cx="354190" cy="322133"/>
            </a:xfrm>
          </p:grpSpPr>
          <p:grpSp>
            <p:nvGrpSpPr>
              <p:cNvPr id="548" name="Google Shape;548;p78"/>
              <p:cNvGrpSpPr/>
              <p:nvPr/>
            </p:nvGrpSpPr>
            <p:grpSpPr>
              <a:xfrm>
                <a:off x="-3499992" y="1409294"/>
                <a:ext cx="225195" cy="195499"/>
                <a:chOff x="8987389" y="1361199"/>
                <a:chExt cx="2200275" cy="1914525"/>
              </a:xfrm>
            </p:grpSpPr>
            <p:sp>
              <p:nvSpPr>
                <p:cNvPr id="549" name="Google Shape;549;p78"/>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nvGrpSpPr>
                <p:cNvPr id="550" name="Google Shape;550;p78"/>
                <p:cNvGrpSpPr/>
                <p:nvPr/>
              </p:nvGrpSpPr>
              <p:grpSpPr>
                <a:xfrm>
                  <a:off x="8987389" y="1361199"/>
                  <a:ext cx="2200275" cy="1914525"/>
                  <a:chOff x="8987389" y="1361199"/>
                  <a:chExt cx="2200275" cy="1914525"/>
                </a:xfrm>
              </p:grpSpPr>
              <p:sp>
                <p:nvSpPr>
                  <p:cNvPr id="551" name="Google Shape;551;p78"/>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sp>
                <p:nvSpPr>
                  <p:cNvPr id="552" name="Google Shape;552;p78"/>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grpSp>
          <p:sp>
            <p:nvSpPr>
              <p:cNvPr id="553" name="Google Shape;553;p78"/>
              <p:cNvSpPr txBox="1"/>
              <p:nvPr/>
            </p:nvSpPr>
            <p:spPr>
              <a:xfrm>
                <a:off x="-3563526" y="1617700"/>
                <a:ext cx="354190" cy="113727"/>
              </a:xfrm>
              <a:prstGeom prst="rect">
                <a:avLst/>
              </a:prstGeom>
              <a:noFill/>
              <a:ln>
                <a:noFill/>
              </a:ln>
            </p:spPr>
            <p:txBody>
              <a:bodyPr spcFirstLastPara="1" wrap="square" lIns="0" tIns="18000" rIns="0" bIns="0" anchor="t"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Images</a:t>
                </a:r>
                <a:endParaRPr/>
              </a:p>
            </p:txBody>
          </p:sp>
        </p:grpSp>
      </p:grpSp>
      <p:sp>
        <p:nvSpPr>
          <p:cNvPr id="554" name="Google Shape;554;p78"/>
          <p:cNvSpPr>
            <a:spLocks noGrp="1"/>
          </p:cNvSpPr>
          <p:nvPr>
            <p:ph type="pic" idx="2"/>
          </p:nvPr>
        </p:nvSpPr>
        <p:spPr>
          <a:xfrm>
            <a:off x="7841304" y="904637"/>
            <a:ext cx="2426051" cy="5267563"/>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Custom #3">
  <p:cSld name="1_Custom #3">
    <p:bg>
      <p:bgPr>
        <a:solidFill>
          <a:srgbClr val="FFFFFF"/>
        </a:solidFill>
        <a:effectLst/>
      </p:bgPr>
    </p:bg>
    <p:spTree>
      <p:nvGrpSpPr>
        <p:cNvPr id="1" name="Shape 555"/>
        <p:cNvGrpSpPr/>
        <p:nvPr/>
      </p:nvGrpSpPr>
      <p:grpSpPr>
        <a:xfrm>
          <a:off x="0" y="0"/>
          <a:ext cx="0" cy="0"/>
          <a:chOff x="0" y="0"/>
          <a:chExt cx="0" cy="0"/>
        </a:xfrm>
      </p:grpSpPr>
      <p:sp>
        <p:nvSpPr>
          <p:cNvPr id="556" name="Google Shape;556;p79"/>
          <p:cNvSpPr txBox="1">
            <a:spLocks noGrp="1"/>
          </p:cNvSpPr>
          <p:nvPr>
            <p:ph type="title"/>
          </p:nvPr>
        </p:nvSpPr>
        <p:spPr>
          <a:xfrm>
            <a:off x="1" y="-429017"/>
            <a:ext cx="1782539"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7" name="Google Shape;557;p79"/>
          <p:cNvSpPr txBox="1">
            <a:spLocks noGrp="1"/>
          </p:cNvSpPr>
          <p:nvPr>
            <p:ph type="dt" idx="10"/>
          </p:nvPr>
        </p:nvSpPr>
        <p:spPr>
          <a:xfrm>
            <a:off x="10126265" y="6405670"/>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79"/>
          <p:cNvSpPr txBox="1">
            <a:spLocks noGrp="1"/>
          </p:cNvSpPr>
          <p:nvPr>
            <p:ph type="sldNum" idx="12"/>
          </p:nvPr>
        </p:nvSpPr>
        <p:spPr>
          <a:xfrm>
            <a:off x="11281678" y="6405670"/>
            <a:ext cx="188085" cy="184665"/>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9" name="Google Shape;559;p79"/>
          <p:cNvSpPr>
            <a:spLocks noGrp="1"/>
          </p:cNvSpPr>
          <p:nvPr>
            <p:ph type="pic" idx="2"/>
          </p:nvPr>
        </p:nvSpPr>
        <p:spPr>
          <a:xfrm>
            <a:off x="0" y="2"/>
            <a:ext cx="6096000" cy="3428999"/>
          </a:xfrm>
          <a:prstGeom prst="rect">
            <a:avLst/>
          </a:prstGeom>
          <a:solidFill>
            <a:srgbClr val="D8D8D8"/>
          </a:solidFill>
          <a:ln>
            <a:noFill/>
          </a:ln>
        </p:spPr>
      </p:sp>
      <p:sp>
        <p:nvSpPr>
          <p:cNvPr id="560" name="Google Shape;560;p79"/>
          <p:cNvSpPr>
            <a:spLocks noGrp="1"/>
          </p:cNvSpPr>
          <p:nvPr>
            <p:ph type="pic" idx="3"/>
          </p:nvPr>
        </p:nvSpPr>
        <p:spPr>
          <a:xfrm>
            <a:off x="6096000" y="2"/>
            <a:ext cx="6096000" cy="3428999"/>
          </a:xfrm>
          <a:prstGeom prst="rect">
            <a:avLst/>
          </a:prstGeom>
          <a:solidFill>
            <a:srgbClr val="D8D8D8"/>
          </a:solidFill>
          <a:ln>
            <a:noFill/>
          </a:ln>
        </p:spPr>
      </p:sp>
      <p:grpSp>
        <p:nvGrpSpPr>
          <p:cNvPr id="561" name="Google Shape;561;p79"/>
          <p:cNvGrpSpPr/>
          <p:nvPr/>
        </p:nvGrpSpPr>
        <p:grpSpPr>
          <a:xfrm>
            <a:off x="-3786163" y="1"/>
            <a:ext cx="3693113" cy="5054643"/>
            <a:chOff x="-3786164" y="0"/>
            <a:chExt cx="3693113" cy="5054643"/>
          </a:xfrm>
        </p:grpSpPr>
        <p:sp>
          <p:nvSpPr>
            <p:cNvPr id="562" name="Google Shape;562;p79"/>
            <p:cNvSpPr/>
            <p:nvPr/>
          </p:nvSpPr>
          <p:spPr>
            <a:xfrm>
              <a:off x="-3786164" y="0"/>
              <a:ext cx="3593091" cy="4391599"/>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INSERT/EDIT AN IMAGE</a:t>
              </a:r>
              <a:endParaRPr/>
            </a:p>
          </p:txBody>
        </p:sp>
        <p:sp>
          <p:nvSpPr>
            <p:cNvPr id="563" name="Google Shape;563;p79"/>
            <p:cNvSpPr/>
            <p:nvPr/>
          </p:nvSpPr>
          <p:spPr>
            <a:xfrm>
              <a:off x="-3786164" y="422664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en-US" sz="1200" b="1" cap="none">
                  <a:solidFill>
                    <a:srgbClr val="211F26"/>
                  </a:solidFill>
                  <a:latin typeface="Calibri"/>
                  <a:ea typeface="Calibri"/>
                  <a:cs typeface="Calibri"/>
                  <a:sym typeface="Calibri"/>
                </a:rPr>
                <a:t>WANT TO KNOW MORE?</a:t>
              </a:r>
              <a:br>
                <a:rPr lang="en-US" sz="1200" b="1"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Go to the tab</a:t>
              </a:r>
              <a:r>
                <a:rPr lang="en-US" sz="1200" b="1" cap="none">
                  <a:solidFill>
                    <a:srgbClr val="211F26"/>
                  </a:solidFill>
                  <a:latin typeface="Calibri"/>
                  <a:ea typeface="Calibri"/>
                  <a:cs typeface="Calibri"/>
                  <a:sym typeface="Calibri"/>
                </a:rPr>
                <a:t> 'SLIDEBUILDER’ </a:t>
              </a:r>
              <a:r>
                <a:rPr lang="en-US" sz="1200" cap="none">
                  <a:solidFill>
                    <a:srgbClr val="211F26"/>
                  </a:solidFill>
                  <a:latin typeface="Calibri"/>
                  <a:ea typeface="Calibri"/>
                  <a:cs typeface="Calibri"/>
                  <a:sym typeface="Calibri"/>
                </a:rPr>
                <a:t>and click</a:t>
              </a:r>
              <a:br>
                <a:rPr lang="en-US" sz="1200"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on the button </a:t>
              </a:r>
              <a:r>
                <a:rPr lang="en-US" sz="1200" b="1" cap="none">
                  <a:solidFill>
                    <a:srgbClr val="211F26"/>
                  </a:solidFill>
                  <a:latin typeface="Calibri"/>
                  <a:ea typeface="Calibri"/>
                  <a:cs typeface="Calibri"/>
                  <a:sym typeface="Calibri"/>
                </a:rPr>
                <a:t>‘INSPIRATION'</a:t>
              </a:r>
              <a:endParaRPr/>
            </a:p>
          </p:txBody>
        </p:sp>
        <p:sp>
          <p:nvSpPr>
            <p:cNvPr id="564" name="Google Shape;564;p79"/>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a:p>
          </p:txBody>
        </p:sp>
        <p:sp>
          <p:nvSpPr>
            <p:cNvPr id="565" name="Google Shape;565;p79"/>
            <p:cNvSpPr/>
            <p:nvPr/>
          </p:nvSpPr>
          <p:spPr>
            <a:xfrm>
              <a:off x="-3319416" y="465323"/>
              <a:ext cx="3008779" cy="6618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necessary, delete the existing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by using the </a:t>
              </a:r>
              <a:r>
                <a:rPr lang="en-US" sz="1200" b="1" i="0" u="none" strike="noStrike" cap="none">
                  <a:solidFill>
                    <a:srgbClr val="000000"/>
                  </a:solidFill>
                  <a:latin typeface="Calibri"/>
                  <a:ea typeface="Calibri"/>
                  <a:cs typeface="Calibri"/>
                  <a:sym typeface="Calibri"/>
                </a:rPr>
                <a:t>‘Backspace key’</a:t>
              </a:r>
              <a:r>
                <a:rPr lang="en-US" sz="1200" b="0" i="0" u="none" strike="noStrike" cap="none">
                  <a:solidFill>
                    <a:srgbClr val="000000"/>
                  </a:solidFill>
                  <a:latin typeface="Calibri"/>
                  <a:ea typeface="Calibri"/>
                  <a:cs typeface="Calibri"/>
                  <a:sym typeface="Calibri"/>
                </a:rPr>
                <a:t>. Select the placeholder,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and click on the button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566" name="Google Shape;566;p79"/>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a:p>
          </p:txBody>
        </p:sp>
        <p:sp>
          <p:nvSpPr>
            <p:cNvPr id="567" name="Google Shape;567;p79"/>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preferred category and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568" name="Google Shape;568;p79"/>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000" b="1">
                  <a:solidFill>
                    <a:srgbClr val="211F26"/>
                  </a:solidFill>
                  <a:latin typeface="Calibri"/>
                  <a:ea typeface="Calibri"/>
                  <a:cs typeface="Calibri"/>
                  <a:sym typeface="Calibri"/>
                </a:rPr>
                <a:t>Insert</a:t>
              </a:r>
              <a:endParaRPr/>
            </a:p>
          </p:txBody>
        </p:sp>
        <p:sp>
          <p:nvSpPr>
            <p:cNvPr id="569" name="Google Shape;569;p79"/>
            <p:cNvSpPr/>
            <p:nvPr/>
          </p:nvSpPr>
          <p:spPr>
            <a:xfrm>
              <a:off x="-3603587" y="263483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a:p>
          </p:txBody>
        </p:sp>
        <p:sp>
          <p:nvSpPr>
            <p:cNvPr id="570" name="Google Shape;570;p79"/>
            <p:cNvSpPr/>
            <p:nvPr/>
          </p:nvSpPr>
          <p:spPr>
            <a:xfrm>
              <a:off x="-3319415" y="2634835"/>
              <a:ext cx="2944682" cy="79416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 scale or drag the image, go to the tab </a:t>
              </a:r>
              <a:r>
                <a:rPr lang="en-US" sz="1200" b="1" i="0" u="none" strike="noStrike" cap="none">
                  <a:solidFill>
                    <a:srgbClr val="000000"/>
                  </a:solidFill>
                  <a:latin typeface="Calibri"/>
                  <a:ea typeface="Calibri"/>
                  <a:cs typeface="Calibri"/>
                  <a:sym typeface="Calibri"/>
                </a:rPr>
                <a:t>‘Picture Tools - Format’</a:t>
              </a:r>
              <a:r>
                <a:rPr lang="en-US" sz="1200" b="0" i="0" u="none" strike="noStrike" cap="none">
                  <a:solidFill>
                    <a:srgbClr val="000000"/>
                  </a:solidFill>
                  <a:latin typeface="Calibri"/>
                  <a:ea typeface="Calibri"/>
                  <a:cs typeface="Calibri"/>
                  <a:sym typeface="Calibri"/>
                </a:rPr>
                <a:t> and click 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button </a:t>
              </a:r>
              <a:r>
                <a:rPr lang="en-US" sz="1200" b="1" i="0" u="none" strike="noStrike" cap="none">
                  <a:solidFill>
                    <a:srgbClr val="000000"/>
                  </a:solidFill>
                  <a:latin typeface="Calibri"/>
                  <a:ea typeface="Calibri"/>
                  <a:cs typeface="Calibri"/>
                  <a:sym typeface="Calibri"/>
                </a:rPr>
                <a:t>‘Crop’</a:t>
              </a:r>
              <a:r>
                <a:rPr lang="en-US" sz="1200" b="0" i="0" u="none" strike="noStrike" cap="none">
                  <a:solidFill>
                    <a:srgbClr val="000000"/>
                  </a:solidFill>
                  <a:latin typeface="Calibri"/>
                  <a:ea typeface="Calibri"/>
                  <a:cs typeface="Calibri"/>
                  <a:sym typeface="Calibri"/>
                </a:rPr>
                <a:t>. Scale the image itself with</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spheres and scale the image frame with the brackets.</a:t>
              </a:r>
              <a:endParaRPr/>
            </a:p>
          </p:txBody>
        </p:sp>
        <p:grpSp>
          <p:nvGrpSpPr>
            <p:cNvPr id="571" name="Google Shape;571;p79"/>
            <p:cNvGrpSpPr/>
            <p:nvPr/>
          </p:nvGrpSpPr>
          <p:grpSpPr>
            <a:xfrm>
              <a:off x="-3414453" y="3534339"/>
              <a:ext cx="514284" cy="506545"/>
              <a:chOff x="12617641" y="3403239"/>
              <a:chExt cx="752963" cy="741634"/>
            </a:xfrm>
          </p:grpSpPr>
          <p:grpSp>
            <p:nvGrpSpPr>
              <p:cNvPr id="572" name="Google Shape;572;p79"/>
              <p:cNvGrpSpPr/>
              <p:nvPr/>
            </p:nvGrpSpPr>
            <p:grpSpPr>
              <a:xfrm>
                <a:off x="12771530" y="3403239"/>
                <a:ext cx="467176" cy="448491"/>
                <a:chOff x="12782157" y="3403239"/>
                <a:chExt cx="467176" cy="448491"/>
              </a:xfrm>
            </p:grpSpPr>
            <p:grpSp>
              <p:nvGrpSpPr>
                <p:cNvPr id="573" name="Google Shape;573;p79"/>
                <p:cNvGrpSpPr/>
                <p:nvPr/>
              </p:nvGrpSpPr>
              <p:grpSpPr>
                <a:xfrm>
                  <a:off x="12782157" y="3403239"/>
                  <a:ext cx="412976" cy="396132"/>
                  <a:chOff x="13554906" y="3320109"/>
                  <a:chExt cx="443917" cy="425811"/>
                </a:xfrm>
              </p:grpSpPr>
              <p:grpSp>
                <p:nvGrpSpPr>
                  <p:cNvPr id="574" name="Google Shape;574;p79"/>
                  <p:cNvGrpSpPr/>
                  <p:nvPr/>
                </p:nvGrpSpPr>
                <p:grpSpPr>
                  <a:xfrm>
                    <a:off x="13554906" y="3320109"/>
                    <a:ext cx="443917" cy="425811"/>
                    <a:chOff x="12909684" y="1276143"/>
                    <a:chExt cx="443917" cy="425811"/>
                  </a:xfrm>
                </p:grpSpPr>
                <p:sp>
                  <p:nvSpPr>
                    <p:cNvPr id="575" name="Google Shape;575;p79"/>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576" name="Google Shape;576;p79"/>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577" name="Google Shape;577;p79"/>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578" name="Google Shape;578;p79"/>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579" name="Google Shape;579;p79"/>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580" name="Google Shape;580;p79"/>
                <p:cNvGrpSpPr/>
                <p:nvPr/>
              </p:nvGrpSpPr>
              <p:grpSpPr>
                <a:xfrm>
                  <a:off x="13103513" y="3705268"/>
                  <a:ext cx="145820" cy="146462"/>
                  <a:chOff x="13096169" y="3602278"/>
                  <a:chExt cx="145820" cy="146462"/>
                </a:xfrm>
              </p:grpSpPr>
              <p:sp>
                <p:nvSpPr>
                  <p:cNvPr id="581" name="Google Shape;581;p7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82" name="Google Shape;582;p7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583" name="Google Shape;583;p79"/>
                <p:cNvGrpSpPr/>
                <p:nvPr/>
              </p:nvGrpSpPr>
              <p:grpSpPr>
                <a:xfrm rot="10800000">
                  <a:off x="13061402" y="3665637"/>
                  <a:ext cx="145820" cy="146462"/>
                  <a:chOff x="13096169" y="3602278"/>
                  <a:chExt cx="145820" cy="146462"/>
                </a:xfrm>
              </p:grpSpPr>
              <p:sp>
                <p:nvSpPr>
                  <p:cNvPr id="584" name="Google Shape;584;p7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585" name="Google Shape;585;p7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586" name="Google Shape;586;p79"/>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900" b="0">
                    <a:solidFill>
                      <a:srgbClr val="211F26"/>
                    </a:solidFill>
                    <a:latin typeface="Calibri"/>
                    <a:ea typeface="Calibri"/>
                    <a:cs typeface="Calibri"/>
                    <a:sym typeface="Calibri"/>
                  </a:rPr>
                  <a:t>Crop</a:t>
                </a:r>
                <a:endParaRPr/>
              </a:p>
            </p:txBody>
          </p:sp>
          <p:sp>
            <p:nvSpPr>
              <p:cNvPr id="587" name="Google Shape;587;p79"/>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588" name="Google Shape;588;p79"/>
            <p:cNvGrpSpPr/>
            <p:nvPr/>
          </p:nvGrpSpPr>
          <p:grpSpPr>
            <a:xfrm>
              <a:off x="-376736" y="4055594"/>
              <a:ext cx="283685" cy="283685"/>
              <a:chOff x="-510741" y="5913713"/>
              <a:chExt cx="267555" cy="267555"/>
            </a:xfrm>
          </p:grpSpPr>
          <p:sp>
            <p:nvSpPr>
              <p:cNvPr id="589" name="Google Shape;589;p79"/>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590" name="Google Shape;590;p79"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nvGrpSpPr>
            <p:cNvPr id="591" name="Google Shape;591;p79"/>
            <p:cNvGrpSpPr/>
            <p:nvPr/>
          </p:nvGrpSpPr>
          <p:grpSpPr>
            <a:xfrm>
              <a:off x="-938434" y="4364020"/>
              <a:ext cx="627798" cy="576693"/>
              <a:chOff x="-938434" y="4570310"/>
              <a:chExt cx="627798" cy="576693"/>
            </a:xfrm>
          </p:grpSpPr>
          <p:grpSp>
            <p:nvGrpSpPr>
              <p:cNvPr id="592" name="Google Shape;592;p79"/>
              <p:cNvGrpSpPr/>
              <p:nvPr/>
            </p:nvGrpSpPr>
            <p:grpSpPr>
              <a:xfrm>
                <a:off x="-716116" y="4570310"/>
                <a:ext cx="169778" cy="242385"/>
                <a:chOff x="4768" y="2783"/>
                <a:chExt cx="788" cy="1125"/>
              </a:xfrm>
            </p:grpSpPr>
            <p:sp>
              <p:nvSpPr>
                <p:cNvPr id="593" name="Google Shape;593;p79"/>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594" name="Google Shape;594;p79"/>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595" name="Google Shape;595;p79"/>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grpSp>
          <p:sp>
            <p:nvSpPr>
              <p:cNvPr id="596" name="Google Shape;596;p79"/>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Inspiration</a:t>
                </a:r>
                <a:endParaRPr/>
              </a:p>
            </p:txBody>
          </p:sp>
        </p:grpSp>
        <p:grpSp>
          <p:nvGrpSpPr>
            <p:cNvPr id="597" name="Google Shape;597;p79"/>
            <p:cNvGrpSpPr/>
            <p:nvPr/>
          </p:nvGrpSpPr>
          <p:grpSpPr>
            <a:xfrm>
              <a:off x="-3365484" y="1226982"/>
              <a:ext cx="446937" cy="406485"/>
              <a:chOff x="-3563526" y="1409294"/>
              <a:chExt cx="354190" cy="322133"/>
            </a:xfrm>
          </p:grpSpPr>
          <p:grpSp>
            <p:nvGrpSpPr>
              <p:cNvPr id="598" name="Google Shape;598;p79"/>
              <p:cNvGrpSpPr/>
              <p:nvPr/>
            </p:nvGrpSpPr>
            <p:grpSpPr>
              <a:xfrm>
                <a:off x="-3499992" y="1409294"/>
                <a:ext cx="225195" cy="195499"/>
                <a:chOff x="8987389" y="1361199"/>
                <a:chExt cx="2200275" cy="1914525"/>
              </a:xfrm>
            </p:grpSpPr>
            <p:sp>
              <p:nvSpPr>
                <p:cNvPr id="599" name="Google Shape;599;p79"/>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nvGrpSpPr>
                <p:cNvPr id="600" name="Google Shape;600;p79"/>
                <p:cNvGrpSpPr/>
                <p:nvPr/>
              </p:nvGrpSpPr>
              <p:grpSpPr>
                <a:xfrm>
                  <a:off x="8987389" y="1361199"/>
                  <a:ext cx="2200275" cy="1914525"/>
                  <a:chOff x="8987389" y="1361199"/>
                  <a:chExt cx="2200275" cy="1914525"/>
                </a:xfrm>
              </p:grpSpPr>
              <p:sp>
                <p:nvSpPr>
                  <p:cNvPr id="601" name="Google Shape;601;p79"/>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sp>
                <p:nvSpPr>
                  <p:cNvPr id="602" name="Google Shape;602;p79"/>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grpSp>
          <p:sp>
            <p:nvSpPr>
              <p:cNvPr id="603" name="Google Shape;603;p79"/>
              <p:cNvSpPr txBox="1"/>
              <p:nvPr/>
            </p:nvSpPr>
            <p:spPr>
              <a:xfrm>
                <a:off x="-3563526" y="1617700"/>
                <a:ext cx="354190" cy="113727"/>
              </a:xfrm>
              <a:prstGeom prst="rect">
                <a:avLst/>
              </a:prstGeom>
              <a:noFill/>
              <a:ln>
                <a:noFill/>
              </a:ln>
            </p:spPr>
            <p:txBody>
              <a:bodyPr spcFirstLastPara="1" wrap="square" lIns="0" tIns="18000" rIns="0" bIns="0" anchor="t"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Images</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4"/>
        <p:cNvGrpSpPr/>
        <p:nvPr/>
      </p:nvGrpSpPr>
      <p:grpSpPr>
        <a:xfrm>
          <a:off x="0" y="0"/>
          <a:ext cx="0" cy="0"/>
          <a:chOff x="0" y="0"/>
          <a:chExt cx="0" cy="0"/>
        </a:xfrm>
      </p:grpSpPr>
      <p:sp>
        <p:nvSpPr>
          <p:cNvPr id="605" name="Google Shape;605;p80"/>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6" name="Google Shape;606;p80"/>
          <p:cNvSpPr txBox="1">
            <a:spLocks noGrp="1"/>
          </p:cNvSpPr>
          <p:nvPr>
            <p:ph type="body" idx="1"/>
          </p:nvPr>
        </p:nvSpPr>
        <p:spPr>
          <a:xfrm>
            <a:off x="838200" y="1825625"/>
            <a:ext cx="5181600" cy="4351339"/>
          </a:xfrm>
          <a:prstGeom prst="rect">
            <a:avLst/>
          </a:prstGeom>
          <a:noFill/>
          <a:ln>
            <a:noFill/>
          </a:ln>
        </p:spPr>
        <p:txBody>
          <a:bodyPr spcFirstLastPara="1" wrap="square" lIns="0" tIns="0" rIns="0" bIns="0" anchor="t" anchorCtr="0">
            <a:noAutofit/>
          </a:bodyPr>
          <a:lstStyle>
            <a:lvl1pPr marL="457200" lvl="0" indent="-365760" algn="l">
              <a:lnSpc>
                <a:spcPct val="90000"/>
              </a:lnSpc>
              <a:spcBef>
                <a:spcPts val="600"/>
              </a:spcBef>
              <a:spcAft>
                <a:spcPts val="0"/>
              </a:spcAft>
              <a:buSzPts val="2160"/>
              <a:buChar char="•"/>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607" name="Google Shape;607;p80"/>
          <p:cNvSpPr txBox="1">
            <a:spLocks noGrp="1"/>
          </p:cNvSpPr>
          <p:nvPr>
            <p:ph type="body" idx="2"/>
          </p:nvPr>
        </p:nvSpPr>
        <p:spPr>
          <a:xfrm>
            <a:off x="6172200" y="1825625"/>
            <a:ext cx="5181600" cy="4351339"/>
          </a:xfrm>
          <a:prstGeom prst="rect">
            <a:avLst/>
          </a:prstGeom>
          <a:noFill/>
          <a:ln>
            <a:noFill/>
          </a:ln>
        </p:spPr>
        <p:txBody>
          <a:bodyPr spcFirstLastPara="1" wrap="square" lIns="0" tIns="0" rIns="0" bIns="0" anchor="t" anchorCtr="0">
            <a:noAutofit/>
          </a:bodyPr>
          <a:lstStyle>
            <a:lvl1pPr marL="457200" lvl="0" indent="-365760" algn="l">
              <a:lnSpc>
                <a:spcPct val="90000"/>
              </a:lnSpc>
              <a:spcBef>
                <a:spcPts val="600"/>
              </a:spcBef>
              <a:spcAft>
                <a:spcPts val="0"/>
              </a:spcAft>
              <a:buSzPts val="2160"/>
              <a:buChar char="•"/>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608" name="Google Shape;608;p80"/>
          <p:cNvSpPr txBox="1">
            <a:spLocks noGrp="1"/>
          </p:cNvSpPr>
          <p:nvPr>
            <p:ph type="dt" idx="10"/>
          </p:nvPr>
        </p:nvSpPr>
        <p:spPr>
          <a:xfrm>
            <a:off x="10126265" y="6405670"/>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8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e et image 1">
  <p:cSld name="ONE_COLUMN_TEXT">
    <p:bg>
      <p:bgPr>
        <a:solidFill>
          <a:srgbClr val="F4DA92"/>
        </a:solidFill>
        <a:effectLst/>
      </p:bgPr>
    </p:bg>
    <p:spTree>
      <p:nvGrpSpPr>
        <p:cNvPr id="1" name="Shape 610"/>
        <p:cNvGrpSpPr/>
        <p:nvPr/>
      </p:nvGrpSpPr>
      <p:grpSpPr>
        <a:xfrm>
          <a:off x="0" y="0"/>
          <a:ext cx="0" cy="0"/>
          <a:chOff x="0" y="0"/>
          <a:chExt cx="0" cy="0"/>
        </a:xfrm>
      </p:grpSpPr>
      <p:sp>
        <p:nvSpPr>
          <p:cNvPr id="611" name="Google Shape;611;g3993c0ae8f5_11_3353"/>
          <p:cNvSpPr/>
          <p:nvPr/>
        </p:nvSpPr>
        <p:spPr>
          <a:xfrm>
            <a:off x="0" y="0"/>
            <a:ext cx="6535200" cy="6858000"/>
          </a:xfrm>
          <a:prstGeom prst="rect">
            <a:avLst/>
          </a:prstGeom>
          <a:solidFill>
            <a:srgbClr val="F4F5F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12" name="Google Shape;612;g3993c0ae8f5_11_3353"/>
          <p:cNvSpPr txBox="1">
            <a:spLocks noGrp="1"/>
          </p:cNvSpPr>
          <p:nvPr>
            <p:ph type="title"/>
          </p:nvPr>
        </p:nvSpPr>
        <p:spPr>
          <a:xfrm>
            <a:off x="1152000" y="291233"/>
            <a:ext cx="5263200" cy="18792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613" name="Google Shape;613;g3993c0ae8f5_11_3353"/>
          <p:cNvSpPr txBox="1">
            <a:spLocks noGrp="1"/>
          </p:cNvSpPr>
          <p:nvPr>
            <p:ph type="body" idx="1"/>
          </p:nvPr>
        </p:nvSpPr>
        <p:spPr>
          <a:xfrm>
            <a:off x="1152000" y="3220367"/>
            <a:ext cx="5263200" cy="2871900"/>
          </a:xfrm>
          <a:prstGeom prst="rect">
            <a:avLst/>
          </a:prstGeom>
          <a:noFill/>
          <a:ln>
            <a:noFill/>
          </a:ln>
        </p:spPr>
        <p:txBody>
          <a:bodyPr spcFirstLastPara="1" wrap="square" lIns="121900" tIns="121900" rIns="121900" bIns="1219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614" name="Google Shape;614;g3993c0ae8f5_11_3353"/>
          <p:cNvSpPr txBox="1">
            <a:spLocks noGrp="1"/>
          </p:cNvSpPr>
          <p:nvPr>
            <p:ph type="sldNum" idx="12"/>
          </p:nvPr>
        </p:nvSpPr>
        <p:spPr>
          <a:xfrm>
            <a:off x="0" y="6355200"/>
            <a:ext cx="633600" cy="5028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Work Sans SemiBold"/>
                <a:ea typeface="Work Sans SemiBold"/>
                <a:cs typeface="Work Sans SemiBold"/>
                <a:sym typeface="Work Sans SemiBold"/>
              </a:defRPr>
            </a:lvl9pPr>
          </a:lstStyle>
          <a:p>
            <a:pPr marL="0" lvl="0" indent="0" algn="ctr" rtl="0">
              <a:spcBef>
                <a:spcPts val="0"/>
              </a:spcBef>
              <a:spcAft>
                <a:spcPts val="0"/>
              </a:spcAft>
              <a:buNone/>
            </a:pPr>
            <a:fld id="{00000000-1234-1234-1234-123412341234}" type="slidenum">
              <a:rPr lang="en-US"/>
              <a:t>‹#›</a:t>
            </a:fld>
            <a:endParaRPr/>
          </a:p>
        </p:txBody>
      </p:sp>
      <p:cxnSp>
        <p:nvCxnSpPr>
          <p:cNvPr id="615" name="Google Shape;615;g3993c0ae8f5_11_3353"/>
          <p:cNvCxnSpPr/>
          <p:nvPr/>
        </p:nvCxnSpPr>
        <p:spPr>
          <a:xfrm>
            <a:off x="-13367" y="6355200"/>
            <a:ext cx="12212100" cy="1500"/>
          </a:xfrm>
          <a:prstGeom prst="straightConnector1">
            <a:avLst/>
          </a:prstGeom>
          <a:noFill/>
          <a:ln w="12700" cap="flat" cmpd="sng">
            <a:solidFill>
              <a:schemeClr val="dk1"/>
            </a:solidFill>
            <a:prstDash val="solid"/>
            <a:round/>
            <a:headEnd type="none" w="sm" len="sm"/>
            <a:tailEnd type="none" w="sm" len="sm"/>
          </a:ln>
        </p:spPr>
      </p:cxnSp>
      <p:cxnSp>
        <p:nvCxnSpPr>
          <p:cNvPr id="616" name="Google Shape;616;g3993c0ae8f5_11_3353"/>
          <p:cNvCxnSpPr/>
          <p:nvPr/>
        </p:nvCxnSpPr>
        <p:spPr>
          <a:xfrm>
            <a:off x="641700" y="-6700"/>
            <a:ext cx="0" cy="6878400"/>
          </a:xfrm>
          <a:prstGeom prst="straightConnector1">
            <a:avLst/>
          </a:prstGeom>
          <a:noFill/>
          <a:ln w="12700" cap="flat" cmpd="sng">
            <a:solidFill>
              <a:schemeClr val="dk1"/>
            </a:solidFill>
            <a:prstDash val="solid"/>
            <a:round/>
            <a:headEnd type="none" w="sm" len="sm"/>
            <a:tailEnd type="none" w="sm" len="sm"/>
          </a:ln>
        </p:spPr>
      </p:cxnSp>
      <p:grpSp>
        <p:nvGrpSpPr>
          <p:cNvPr id="617" name="Google Shape;617;g3993c0ae8f5_11_3353"/>
          <p:cNvGrpSpPr/>
          <p:nvPr/>
        </p:nvGrpSpPr>
        <p:grpSpPr>
          <a:xfrm>
            <a:off x="10867199" y="6504102"/>
            <a:ext cx="681580" cy="200731"/>
            <a:chOff x="249750" y="1780450"/>
            <a:chExt cx="7107200" cy="2090950"/>
          </a:xfrm>
        </p:grpSpPr>
        <p:sp>
          <p:nvSpPr>
            <p:cNvPr id="618" name="Google Shape;618;g3993c0ae8f5_11_3353"/>
            <p:cNvSpPr/>
            <p:nvPr/>
          </p:nvSpPr>
          <p:spPr>
            <a:xfrm>
              <a:off x="2699700" y="1798725"/>
              <a:ext cx="1974600" cy="2036100"/>
            </a:xfrm>
            <a:custGeom>
              <a:avLst/>
              <a:gdLst/>
              <a:ahLst/>
              <a:cxnLst/>
              <a:rect l="l" t="t" r="r" b="b"/>
              <a:pathLst>
                <a:path w="78984" h="81444" extrusionOk="0">
                  <a:moveTo>
                    <a:pt x="1530" y="1"/>
                  </a:moveTo>
                  <a:cubicBezTo>
                    <a:pt x="665" y="1"/>
                    <a:pt x="0" y="732"/>
                    <a:pt x="0" y="1596"/>
                  </a:cubicBezTo>
                  <a:lnTo>
                    <a:pt x="0" y="79915"/>
                  </a:lnTo>
                  <a:cubicBezTo>
                    <a:pt x="0" y="80779"/>
                    <a:pt x="665" y="81444"/>
                    <a:pt x="1530" y="81444"/>
                  </a:cubicBezTo>
                  <a:lnTo>
                    <a:pt x="10438" y="81444"/>
                  </a:lnTo>
                  <a:cubicBezTo>
                    <a:pt x="11236" y="81444"/>
                    <a:pt x="11968" y="80779"/>
                    <a:pt x="11968" y="79915"/>
                  </a:cubicBezTo>
                  <a:lnTo>
                    <a:pt x="11968" y="30849"/>
                  </a:lnTo>
                  <a:cubicBezTo>
                    <a:pt x="11968" y="30535"/>
                    <a:pt x="12223" y="30337"/>
                    <a:pt x="12473" y="30337"/>
                  </a:cubicBezTo>
                  <a:cubicBezTo>
                    <a:pt x="12646" y="30337"/>
                    <a:pt x="12817" y="30432"/>
                    <a:pt x="12898" y="30650"/>
                  </a:cubicBezTo>
                  <a:lnTo>
                    <a:pt x="32777" y="80048"/>
                  </a:lnTo>
                  <a:cubicBezTo>
                    <a:pt x="33110" y="80912"/>
                    <a:pt x="33974" y="81444"/>
                    <a:pt x="34838" y="81444"/>
                  </a:cubicBezTo>
                  <a:lnTo>
                    <a:pt x="43681" y="81444"/>
                  </a:lnTo>
                  <a:cubicBezTo>
                    <a:pt x="44611" y="81444"/>
                    <a:pt x="45409" y="80912"/>
                    <a:pt x="45742" y="80048"/>
                  </a:cubicBezTo>
                  <a:lnTo>
                    <a:pt x="65687" y="30450"/>
                  </a:lnTo>
                  <a:cubicBezTo>
                    <a:pt x="65772" y="30223"/>
                    <a:pt x="65955" y="30117"/>
                    <a:pt x="66136" y="30117"/>
                  </a:cubicBezTo>
                  <a:cubicBezTo>
                    <a:pt x="66378" y="30117"/>
                    <a:pt x="66618" y="30307"/>
                    <a:pt x="66618" y="30650"/>
                  </a:cubicBezTo>
                  <a:lnTo>
                    <a:pt x="66618" y="79915"/>
                  </a:lnTo>
                  <a:cubicBezTo>
                    <a:pt x="66618" y="80779"/>
                    <a:pt x="67349" y="81444"/>
                    <a:pt x="68213" y="81444"/>
                  </a:cubicBezTo>
                  <a:lnTo>
                    <a:pt x="77388" y="81444"/>
                  </a:lnTo>
                  <a:cubicBezTo>
                    <a:pt x="78253" y="81444"/>
                    <a:pt x="78984" y="80779"/>
                    <a:pt x="78984" y="79915"/>
                  </a:cubicBezTo>
                  <a:lnTo>
                    <a:pt x="78984" y="1596"/>
                  </a:lnTo>
                  <a:cubicBezTo>
                    <a:pt x="78984" y="732"/>
                    <a:pt x="78253" y="67"/>
                    <a:pt x="77455" y="1"/>
                  </a:cubicBezTo>
                  <a:lnTo>
                    <a:pt x="67881" y="67"/>
                  </a:lnTo>
                  <a:cubicBezTo>
                    <a:pt x="67835" y="63"/>
                    <a:pt x="67788" y="61"/>
                    <a:pt x="67743" y="61"/>
                  </a:cubicBezTo>
                  <a:cubicBezTo>
                    <a:pt x="67067" y="61"/>
                    <a:pt x="66464" y="512"/>
                    <a:pt x="66152" y="1197"/>
                  </a:cubicBezTo>
                  <a:lnTo>
                    <a:pt x="39825" y="65687"/>
                  </a:lnTo>
                  <a:cubicBezTo>
                    <a:pt x="39725" y="65920"/>
                    <a:pt x="39509" y="66036"/>
                    <a:pt x="39301" y="66036"/>
                  </a:cubicBezTo>
                  <a:cubicBezTo>
                    <a:pt x="39093" y="66036"/>
                    <a:pt x="38894" y="65920"/>
                    <a:pt x="38827" y="65687"/>
                  </a:cubicBezTo>
                  <a:lnTo>
                    <a:pt x="12433" y="1197"/>
                  </a:lnTo>
                  <a:cubicBezTo>
                    <a:pt x="12167" y="466"/>
                    <a:pt x="11436" y="1"/>
                    <a:pt x="10704"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19" name="Google Shape;619;g3993c0ae8f5_11_3353"/>
            <p:cNvSpPr/>
            <p:nvPr/>
          </p:nvSpPr>
          <p:spPr>
            <a:xfrm>
              <a:off x="4921950" y="1780450"/>
              <a:ext cx="393925" cy="2054375"/>
            </a:xfrm>
            <a:custGeom>
              <a:avLst/>
              <a:gdLst/>
              <a:ahLst/>
              <a:cxnLst/>
              <a:rect l="l" t="t" r="r" b="b"/>
              <a:pathLst>
                <a:path w="15757" h="82175" extrusionOk="0">
                  <a:moveTo>
                    <a:pt x="7978" y="0"/>
                  </a:moveTo>
                  <a:cubicBezTo>
                    <a:pt x="5718" y="0"/>
                    <a:pt x="3856" y="732"/>
                    <a:pt x="2327" y="2261"/>
                  </a:cubicBezTo>
                  <a:cubicBezTo>
                    <a:pt x="798" y="3790"/>
                    <a:pt x="0" y="5651"/>
                    <a:pt x="0" y="7912"/>
                  </a:cubicBezTo>
                  <a:cubicBezTo>
                    <a:pt x="0" y="10106"/>
                    <a:pt x="798" y="11967"/>
                    <a:pt x="2327" y="13497"/>
                  </a:cubicBezTo>
                  <a:cubicBezTo>
                    <a:pt x="3856" y="15026"/>
                    <a:pt x="5718" y="15824"/>
                    <a:pt x="7978" y="15824"/>
                  </a:cubicBezTo>
                  <a:cubicBezTo>
                    <a:pt x="10106" y="15824"/>
                    <a:pt x="11967" y="15026"/>
                    <a:pt x="13496" y="13430"/>
                  </a:cubicBezTo>
                  <a:cubicBezTo>
                    <a:pt x="15026" y="11901"/>
                    <a:pt x="15757" y="10039"/>
                    <a:pt x="15757" y="7912"/>
                  </a:cubicBezTo>
                  <a:cubicBezTo>
                    <a:pt x="15757" y="5651"/>
                    <a:pt x="15026" y="3790"/>
                    <a:pt x="13496" y="2261"/>
                  </a:cubicBezTo>
                  <a:cubicBezTo>
                    <a:pt x="11967" y="732"/>
                    <a:pt x="10106" y="0"/>
                    <a:pt x="7978" y="0"/>
                  </a:cubicBezTo>
                  <a:close/>
                  <a:moveTo>
                    <a:pt x="3524" y="27192"/>
                  </a:moveTo>
                  <a:cubicBezTo>
                    <a:pt x="2659" y="27192"/>
                    <a:pt x="1995" y="27857"/>
                    <a:pt x="1995" y="28721"/>
                  </a:cubicBezTo>
                  <a:lnTo>
                    <a:pt x="1995" y="80646"/>
                  </a:lnTo>
                  <a:cubicBezTo>
                    <a:pt x="1995" y="81510"/>
                    <a:pt x="2659" y="82175"/>
                    <a:pt x="3524" y="82175"/>
                  </a:cubicBezTo>
                  <a:lnTo>
                    <a:pt x="12366" y="82175"/>
                  </a:lnTo>
                  <a:cubicBezTo>
                    <a:pt x="13230" y="82175"/>
                    <a:pt x="13895" y="81510"/>
                    <a:pt x="13895" y="80646"/>
                  </a:cubicBezTo>
                  <a:lnTo>
                    <a:pt x="13895" y="28721"/>
                  </a:lnTo>
                  <a:cubicBezTo>
                    <a:pt x="13895" y="27857"/>
                    <a:pt x="13230" y="27192"/>
                    <a:pt x="12366" y="27192"/>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0" name="Google Shape;620;g3993c0ae8f5_11_3353"/>
            <p:cNvSpPr/>
            <p:nvPr/>
          </p:nvSpPr>
          <p:spPr>
            <a:xfrm>
              <a:off x="5568500" y="1798725"/>
              <a:ext cx="295875" cy="2036100"/>
            </a:xfrm>
            <a:custGeom>
              <a:avLst/>
              <a:gdLst/>
              <a:ahLst/>
              <a:cxnLst/>
              <a:rect l="l" t="t" r="r" b="b"/>
              <a:pathLst>
                <a:path w="11835" h="81444" extrusionOk="0">
                  <a:moveTo>
                    <a:pt x="1530" y="1"/>
                  </a:moveTo>
                  <a:cubicBezTo>
                    <a:pt x="665" y="1"/>
                    <a:pt x="1" y="732"/>
                    <a:pt x="1" y="1596"/>
                  </a:cubicBezTo>
                  <a:lnTo>
                    <a:pt x="1" y="79915"/>
                  </a:lnTo>
                  <a:cubicBezTo>
                    <a:pt x="1" y="80779"/>
                    <a:pt x="665" y="81444"/>
                    <a:pt x="1530" y="81444"/>
                  </a:cubicBezTo>
                  <a:lnTo>
                    <a:pt x="10306" y="81444"/>
                  </a:lnTo>
                  <a:cubicBezTo>
                    <a:pt x="11170" y="81444"/>
                    <a:pt x="11835" y="80779"/>
                    <a:pt x="11835" y="79915"/>
                  </a:cubicBezTo>
                  <a:lnTo>
                    <a:pt x="11835" y="1596"/>
                  </a:lnTo>
                  <a:cubicBezTo>
                    <a:pt x="11835" y="732"/>
                    <a:pt x="11170" y="1"/>
                    <a:pt x="10306"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1" name="Google Shape;621;g3993c0ae8f5_11_3353"/>
            <p:cNvSpPr/>
            <p:nvPr/>
          </p:nvSpPr>
          <p:spPr>
            <a:xfrm>
              <a:off x="6115325" y="2422000"/>
              <a:ext cx="1241625" cy="1449400"/>
            </a:xfrm>
            <a:custGeom>
              <a:avLst/>
              <a:gdLst/>
              <a:ahLst/>
              <a:cxnLst/>
              <a:rect l="l" t="t" r="r" b="b"/>
              <a:pathLst>
                <a:path w="49665" h="57976" extrusionOk="0">
                  <a:moveTo>
                    <a:pt x="37299" y="31448"/>
                  </a:moveTo>
                  <a:lnTo>
                    <a:pt x="37299" y="32778"/>
                  </a:lnTo>
                  <a:cubicBezTo>
                    <a:pt x="37299" y="38097"/>
                    <a:pt x="35902" y="42086"/>
                    <a:pt x="33110" y="44745"/>
                  </a:cubicBezTo>
                  <a:cubicBezTo>
                    <a:pt x="30318" y="47471"/>
                    <a:pt x="26927" y="48801"/>
                    <a:pt x="22805" y="48801"/>
                  </a:cubicBezTo>
                  <a:cubicBezTo>
                    <a:pt x="19481" y="48801"/>
                    <a:pt x="16821" y="48136"/>
                    <a:pt x="14893" y="46607"/>
                  </a:cubicBezTo>
                  <a:cubicBezTo>
                    <a:pt x="13032" y="45144"/>
                    <a:pt x="12101" y="43016"/>
                    <a:pt x="12101" y="40158"/>
                  </a:cubicBezTo>
                  <a:cubicBezTo>
                    <a:pt x="12101" y="37365"/>
                    <a:pt x="13032" y="35238"/>
                    <a:pt x="14827" y="33709"/>
                  </a:cubicBezTo>
                  <a:cubicBezTo>
                    <a:pt x="16622" y="32179"/>
                    <a:pt x="19215" y="31448"/>
                    <a:pt x="22672" y="31448"/>
                  </a:cubicBezTo>
                  <a:close/>
                  <a:moveTo>
                    <a:pt x="25256" y="0"/>
                  </a:moveTo>
                  <a:cubicBezTo>
                    <a:pt x="14565" y="0"/>
                    <a:pt x="7009" y="3857"/>
                    <a:pt x="2461" y="11569"/>
                  </a:cubicBezTo>
                  <a:cubicBezTo>
                    <a:pt x="2062" y="12301"/>
                    <a:pt x="2328" y="13298"/>
                    <a:pt x="3126" y="13697"/>
                  </a:cubicBezTo>
                  <a:lnTo>
                    <a:pt x="9109" y="17154"/>
                  </a:lnTo>
                  <a:cubicBezTo>
                    <a:pt x="9357" y="17312"/>
                    <a:pt x="9628" y="17386"/>
                    <a:pt x="9896" y="17386"/>
                  </a:cubicBezTo>
                  <a:cubicBezTo>
                    <a:pt x="10418" y="17386"/>
                    <a:pt x="10929" y="17106"/>
                    <a:pt x="11237" y="16622"/>
                  </a:cubicBezTo>
                  <a:cubicBezTo>
                    <a:pt x="14096" y="12035"/>
                    <a:pt x="18683" y="9708"/>
                    <a:pt x="24933" y="9708"/>
                  </a:cubicBezTo>
                  <a:cubicBezTo>
                    <a:pt x="33177" y="9708"/>
                    <a:pt x="37299" y="13431"/>
                    <a:pt x="37299" y="20944"/>
                  </a:cubicBezTo>
                  <a:lnTo>
                    <a:pt x="37299" y="23071"/>
                  </a:lnTo>
                  <a:lnTo>
                    <a:pt x="20013" y="23071"/>
                  </a:lnTo>
                  <a:cubicBezTo>
                    <a:pt x="13896" y="23071"/>
                    <a:pt x="9043" y="24600"/>
                    <a:pt x="5386" y="27659"/>
                  </a:cubicBezTo>
                  <a:cubicBezTo>
                    <a:pt x="1796" y="30717"/>
                    <a:pt x="1" y="34905"/>
                    <a:pt x="1" y="40291"/>
                  </a:cubicBezTo>
                  <a:cubicBezTo>
                    <a:pt x="1" y="45742"/>
                    <a:pt x="1796" y="50064"/>
                    <a:pt x="5453" y="53255"/>
                  </a:cubicBezTo>
                  <a:cubicBezTo>
                    <a:pt x="9109" y="56446"/>
                    <a:pt x="13963" y="57975"/>
                    <a:pt x="19880" y="57975"/>
                  </a:cubicBezTo>
                  <a:cubicBezTo>
                    <a:pt x="23935" y="57975"/>
                    <a:pt x="27525" y="57244"/>
                    <a:pt x="30584" y="55715"/>
                  </a:cubicBezTo>
                  <a:cubicBezTo>
                    <a:pt x="33642" y="54186"/>
                    <a:pt x="35902" y="52125"/>
                    <a:pt x="37498" y="49665"/>
                  </a:cubicBezTo>
                  <a:cubicBezTo>
                    <a:pt x="37698" y="52125"/>
                    <a:pt x="37897" y="54053"/>
                    <a:pt x="38163" y="55515"/>
                  </a:cubicBezTo>
                  <a:cubicBezTo>
                    <a:pt x="38296" y="56114"/>
                    <a:pt x="38828" y="56513"/>
                    <a:pt x="39426" y="56513"/>
                  </a:cubicBezTo>
                  <a:lnTo>
                    <a:pt x="48335" y="56513"/>
                  </a:lnTo>
                  <a:cubicBezTo>
                    <a:pt x="49133" y="56513"/>
                    <a:pt x="49665" y="55848"/>
                    <a:pt x="49532" y="55050"/>
                  </a:cubicBezTo>
                  <a:cubicBezTo>
                    <a:pt x="49133" y="52923"/>
                    <a:pt x="48933" y="49532"/>
                    <a:pt x="48933" y="44745"/>
                  </a:cubicBezTo>
                  <a:lnTo>
                    <a:pt x="48933" y="22207"/>
                  </a:lnTo>
                  <a:cubicBezTo>
                    <a:pt x="48933" y="14428"/>
                    <a:pt x="46739" y="8711"/>
                    <a:pt x="42351" y="5253"/>
                  </a:cubicBezTo>
                  <a:cubicBezTo>
                    <a:pt x="38030" y="1730"/>
                    <a:pt x="32379" y="1"/>
                    <a:pt x="25531" y="1"/>
                  </a:cubicBezTo>
                  <a:cubicBezTo>
                    <a:pt x="25439" y="1"/>
                    <a:pt x="25347" y="0"/>
                    <a:pt x="25256"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2" name="Google Shape;622;g3993c0ae8f5_11_3353"/>
            <p:cNvSpPr/>
            <p:nvPr/>
          </p:nvSpPr>
          <p:spPr>
            <a:xfrm>
              <a:off x="1670850" y="2764400"/>
              <a:ext cx="123025" cy="123025"/>
            </a:xfrm>
            <a:custGeom>
              <a:avLst/>
              <a:gdLst/>
              <a:ahLst/>
              <a:cxnLst/>
              <a:rect l="l" t="t" r="r" b="b"/>
              <a:pathLst>
                <a:path w="4921" h="4921" extrusionOk="0">
                  <a:moveTo>
                    <a:pt x="2460" y="1"/>
                  </a:moveTo>
                  <a:cubicBezTo>
                    <a:pt x="1131" y="1"/>
                    <a:pt x="1" y="1131"/>
                    <a:pt x="1" y="2461"/>
                  </a:cubicBezTo>
                  <a:cubicBezTo>
                    <a:pt x="1" y="3790"/>
                    <a:pt x="1131" y="4921"/>
                    <a:pt x="2460" y="4921"/>
                  </a:cubicBezTo>
                  <a:cubicBezTo>
                    <a:pt x="3857" y="4921"/>
                    <a:pt x="4920" y="3790"/>
                    <a:pt x="4920" y="2461"/>
                  </a:cubicBezTo>
                  <a:cubicBezTo>
                    <a:pt x="4920" y="1131"/>
                    <a:pt x="3857" y="1"/>
                    <a:pt x="2460"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3" name="Google Shape;623;g3993c0ae8f5_11_3353"/>
            <p:cNvSpPr/>
            <p:nvPr/>
          </p:nvSpPr>
          <p:spPr>
            <a:xfrm>
              <a:off x="2230975" y="2764400"/>
              <a:ext cx="123025" cy="123025"/>
            </a:xfrm>
            <a:custGeom>
              <a:avLst/>
              <a:gdLst/>
              <a:ahLst/>
              <a:cxnLst/>
              <a:rect l="l" t="t" r="r" b="b"/>
              <a:pathLst>
                <a:path w="4921" h="4921" extrusionOk="0">
                  <a:moveTo>
                    <a:pt x="2461" y="1"/>
                  </a:moveTo>
                  <a:cubicBezTo>
                    <a:pt x="1131" y="1"/>
                    <a:pt x="1" y="1131"/>
                    <a:pt x="1" y="2461"/>
                  </a:cubicBezTo>
                  <a:cubicBezTo>
                    <a:pt x="1" y="3790"/>
                    <a:pt x="1131" y="4921"/>
                    <a:pt x="2461" y="4921"/>
                  </a:cubicBezTo>
                  <a:cubicBezTo>
                    <a:pt x="3857" y="4921"/>
                    <a:pt x="4921" y="3790"/>
                    <a:pt x="4921" y="2461"/>
                  </a:cubicBezTo>
                  <a:cubicBezTo>
                    <a:pt x="4921" y="1131"/>
                    <a:pt x="3857" y="1"/>
                    <a:pt x="2461"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4" name="Google Shape;624;g3993c0ae8f5_11_3353"/>
            <p:cNvSpPr/>
            <p:nvPr/>
          </p:nvSpPr>
          <p:spPr>
            <a:xfrm>
              <a:off x="1950075" y="2289050"/>
              <a:ext cx="123025" cy="123025"/>
            </a:xfrm>
            <a:custGeom>
              <a:avLst/>
              <a:gdLst/>
              <a:ahLst/>
              <a:cxnLst/>
              <a:rect l="l" t="t" r="r" b="b"/>
              <a:pathLst>
                <a:path w="4921" h="4921" extrusionOk="0">
                  <a:moveTo>
                    <a:pt x="2461" y="0"/>
                  </a:moveTo>
                  <a:cubicBezTo>
                    <a:pt x="1065" y="0"/>
                    <a:pt x="1" y="1131"/>
                    <a:pt x="1" y="2460"/>
                  </a:cubicBezTo>
                  <a:cubicBezTo>
                    <a:pt x="1" y="3790"/>
                    <a:pt x="1065" y="4920"/>
                    <a:pt x="2461" y="4920"/>
                  </a:cubicBezTo>
                  <a:cubicBezTo>
                    <a:pt x="3791" y="4920"/>
                    <a:pt x="4921" y="3790"/>
                    <a:pt x="4921" y="2460"/>
                  </a:cubicBezTo>
                  <a:cubicBezTo>
                    <a:pt x="4921" y="1131"/>
                    <a:pt x="3791" y="0"/>
                    <a:pt x="2461"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5" name="Google Shape;625;g3993c0ae8f5_11_3353"/>
            <p:cNvSpPr/>
            <p:nvPr/>
          </p:nvSpPr>
          <p:spPr>
            <a:xfrm>
              <a:off x="1389950" y="2289050"/>
              <a:ext cx="123025" cy="123025"/>
            </a:xfrm>
            <a:custGeom>
              <a:avLst/>
              <a:gdLst/>
              <a:ahLst/>
              <a:cxnLst/>
              <a:rect l="l" t="t" r="r" b="b"/>
              <a:pathLst>
                <a:path w="4921" h="4921" extrusionOk="0">
                  <a:moveTo>
                    <a:pt x="2461" y="0"/>
                  </a:moveTo>
                  <a:cubicBezTo>
                    <a:pt x="1064" y="0"/>
                    <a:pt x="1" y="1131"/>
                    <a:pt x="1" y="2460"/>
                  </a:cubicBezTo>
                  <a:cubicBezTo>
                    <a:pt x="1" y="3790"/>
                    <a:pt x="1064" y="4920"/>
                    <a:pt x="2461" y="4920"/>
                  </a:cubicBezTo>
                  <a:cubicBezTo>
                    <a:pt x="3790" y="4920"/>
                    <a:pt x="4921" y="3790"/>
                    <a:pt x="4921" y="2460"/>
                  </a:cubicBezTo>
                  <a:cubicBezTo>
                    <a:pt x="4921" y="1131"/>
                    <a:pt x="3790" y="0"/>
                    <a:pt x="2461"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6" name="Google Shape;626;g3993c0ae8f5_11_3353"/>
            <p:cNvSpPr/>
            <p:nvPr/>
          </p:nvSpPr>
          <p:spPr>
            <a:xfrm>
              <a:off x="1670850" y="1817000"/>
              <a:ext cx="123025" cy="123025"/>
            </a:xfrm>
            <a:custGeom>
              <a:avLst/>
              <a:gdLst/>
              <a:ahLst/>
              <a:cxnLst/>
              <a:rect l="l" t="t" r="r" b="b"/>
              <a:pathLst>
                <a:path w="4921" h="4921" extrusionOk="0">
                  <a:moveTo>
                    <a:pt x="2460" y="1"/>
                  </a:moveTo>
                  <a:cubicBezTo>
                    <a:pt x="1131" y="1"/>
                    <a:pt x="1" y="1131"/>
                    <a:pt x="1" y="2461"/>
                  </a:cubicBezTo>
                  <a:cubicBezTo>
                    <a:pt x="1" y="3857"/>
                    <a:pt x="1131" y="4921"/>
                    <a:pt x="2460" y="4921"/>
                  </a:cubicBezTo>
                  <a:cubicBezTo>
                    <a:pt x="3857" y="4921"/>
                    <a:pt x="4920" y="3857"/>
                    <a:pt x="4920" y="2461"/>
                  </a:cubicBezTo>
                  <a:cubicBezTo>
                    <a:pt x="4920" y="1131"/>
                    <a:pt x="3857" y="1"/>
                    <a:pt x="2460"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7" name="Google Shape;627;g3993c0ae8f5_11_3353"/>
            <p:cNvSpPr/>
            <p:nvPr/>
          </p:nvSpPr>
          <p:spPr>
            <a:xfrm>
              <a:off x="1459775" y="1863550"/>
              <a:ext cx="181175" cy="29950"/>
            </a:xfrm>
            <a:custGeom>
              <a:avLst/>
              <a:gdLst/>
              <a:ahLst/>
              <a:cxnLst/>
              <a:rect l="l" t="t" r="r" b="b"/>
              <a:pathLst>
                <a:path w="7247" h="1198" extrusionOk="0">
                  <a:moveTo>
                    <a:pt x="598" y="1"/>
                  </a:moveTo>
                  <a:cubicBezTo>
                    <a:pt x="266" y="1"/>
                    <a:pt x="0" y="266"/>
                    <a:pt x="0" y="599"/>
                  </a:cubicBezTo>
                  <a:cubicBezTo>
                    <a:pt x="0" y="931"/>
                    <a:pt x="266" y="1197"/>
                    <a:pt x="598" y="1197"/>
                  </a:cubicBezTo>
                  <a:lnTo>
                    <a:pt x="6648" y="1197"/>
                  </a:lnTo>
                  <a:cubicBezTo>
                    <a:pt x="6981" y="1197"/>
                    <a:pt x="7247" y="931"/>
                    <a:pt x="7247" y="599"/>
                  </a:cubicBezTo>
                  <a:cubicBezTo>
                    <a:pt x="7247" y="266"/>
                    <a:pt x="6981" y="1"/>
                    <a:pt x="6648"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8" name="Google Shape;628;g3993c0ae8f5_11_3353"/>
            <p:cNvSpPr/>
            <p:nvPr/>
          </p:nvSpPr>
          <p:spPr>
            <a:xfrm>
              <a:off x="1770575" y="2428725"/>
              <a:ext cx="204475" cy="319100"/>
            </a:xfrm>
            <a:custGeom>
              <a:avLst/>
              <a:gdLst/>
              <a:ahLst/>
              <a:cxnLst/>
              <a:rect l="l" t="t" r="r" b="b"/>
              <a:pathLst>
                <a:path w="8179" h="12764" extrusionOk="0">
                  <a:moveTo>
                    <a:pt x="7513" y="0"/>
                  </a:moveTo>
                  <a:cubicBezTo>
                    <a:pt x="7316" y="0"/>
                    <a:pt x="7118" y="103"/>
                    <a:pt x="6981" y="331"/>
                  </a:cubicBezTo>
                  <a:lnTo>
                    <a:pt x="200" y="11832"/>
                  </a:lnTo>
                  <a:cubicBezTo>
                    <a:pt x="1" y="12098"/>
                    <a:pt x="134" y="12497"/>
                    <a:pt x="400" y="12630"/>
                  </a:cubicBezTo>
                  <a:cubicBezTo>
                    <a:pt x="466" y="12697"/>
                    <a:pt x="599" y="12763"/>
                    <a:pt x="665" y="12763"/>
                  </a:cubicBezTo>
                  <a:cubicBezTo>
                    <a:pt x="865" y="12763"/>
                    <a:pt x="1064" y="12630"/>
                    <a:pt x="1197" y="12431"/>
                  </a:cubicBezTo>
                  <a:lnTo>
                    <a:pt x="7979" y="929"/>
                  </a:lnTo>
                  <a:cubicBezTo>
                    <a:pt x="8178" y="596"/>
                    <a:pt x="8112" y="264"/>
                    <a:pt x="7779" y="65"/>
                  </a:cubicBezTo>
                  <a:cubicBezTo>
                    <a:pt x="7695" y="22"/>
                    <a:pt x="7604" y="0"/>
                    <a:pt x="7513"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29" name="Google Shape;629;g3993c0ae8f5_11_3353"/>
            <p:cNvSpPr/>
            <p:nvPr/>
          </p:nvSpPr>
          <p:spPr>
            <a:xfrm>
              <a:off x="1489675" y="1955900"/>
              <a:ext cx="206125" cy="319875"/>
            </a:xfrm>
            <a:custGeom>
              <a:avLst/>
              <a:gdLst/>
              <a:ahLst/>
              <a:cxnLst/>
              <a:rect l="l" t="t" r="r" b="b"/>
              <a:pathLst>
                <a:path w="8245" h="12795" extrusionOk="0">
                  <a:moveTo>
                    <a:pt x="7550" y="0"/>
                  </a:moveTo>
                  <a:cubicBezTo>
                    <a:pt x="7344" y="0"/>
                    <a:pt x="7137" y="118"/>
                    <a:pt x="7048" y="296"/>
                  </a:cubicBezTo>
                  <a:lnTo>
                    <a:pt x="200" y="11930"/>
                  </a:lnTo>
                  <a:cubicBezTo>
                    <a:pt x="1" y="12196"/>
                    <a:pt x="134" y="12529"/>
                    <a:pt x="400" y="12728"/>
                  </a:cubicBezTo>
                  <a:cubicBezTo>
                    <a:pt x="533" y="12795"/>
                    <a:pt x="599" y="12795"/>
                    <a:pt x="732" y="12795"/>
                  </a:cubicBezTo>
                  <a:cubicBezTo>
                    <a:pt x="932" y="12795"/>
                    <a:pt x="1131" y="12662"/>
                    <a:pt x="1197" y="12529"/>
                  </a:cubicBezTo>
                  <a:lnTo>
                    <a:pt x="8045" y="894"/>
                  </a:lnTo>
                  <a:cubicBezTo>
                    <a:pt x="8245" y="628"/>
                    <a:pt x="8112" y="229"/>
                    <a:pt x="7846" y="96"/>
                  </a:cubicBezTo>
                  <a:cubicBezTo>
                    <a:pt x="7757" y="30"/>
                    <a:pt x="7654" y="0"/>
                    <a:pt x="7550"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0" name="Google Shape;630;g3993c0ae8f5_11_3353"/>
            <p:cNvSpPr/>
            <p:nvPr/>
          </p:nvSpPr>
          <p:spPr>
            <a:xfrm>
              <a:off x="1283575" y="2427050"/>
              <a:ext cx="133000" cy="197775"/>
            </a:xfrm>
            <a:custGeom>
              <a:avLst/>
              <a:gdLst/>
              <a:ahLst/>
              <a:cxnLst/>
              <a:rect l="l" t="t" r="r" b="b"/>
              <a:pathLst>
                <a:path w="5320" h="7911" extrusionOk="0">
                  <a:moveTo>
                    <a:pt x="4654" y="1"/>
                  </a:moveTo>
                  <a:cubicBezTo>
                    <a:pt x="4457" y="1"/>
                    <a:pt x="4259" y="104"/>
                    <a:pt x="4123" y="331"/>
                  </a:cubicBezTo>
                  <a:lnTo>
                    <a:pt x="200" y="6979"/>
                  </a:lnTo>
                  <a:cubicBezTo>
                    <a:pt x="1" y="7245"/>
                    <a:pt x="134" y="7644"/>
                    <a:pt x="400" y="7777"/>
                  </a:cubicBezTo>
                  <a:cubicBezTo>
                    <a:pt x="466" y="7844"/>
                    <a:pt x="599" y="7910"/>
                    <a:pt x="666" y="7910"/>
                  </a:cubicBezTo>
                  <a:cubicBezTo>
                    <a:pt x="865" y="7910"/>
                    <a:pt x="1064" y="7777"/>
                    <a:pt x="1197" y="7578"/>
                  </a:cubicBezTo>
                  <a:lnTo>
                    <a:pt x="5120" y="929"/>
                  </a:lnTo>
                  <a:cubicBezTo>
                    <a:pt x="5319" y="597"/>
                    <a:pt x="5253" y="265"/>
                    <a:pt x="4921" y="65"/>
                  </a:cubicBezTo>
                  <a:cubicBezTo>
                    <a:pt x="4836" y="23"/>
                    <a:pt x="4745" y="1"/>
                    <a:pt x="4654"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1" name="Google Shape;631;g3993c0ae8f5_11_3353"/>
            <p:cNvSpPr/>
            <p:nvPr/>
          </p:nvSpPr>
          <p:spPr>
            <a:xfrm>
              <a:off x="1770575" y="1957550"/>
              <a:ext cx="204475" cy="318225"/>
            </a:xfrm>
            <a:custGeom>
              <a:avLst/>
              <a:gdLst/>
              <a:ahLst/>
              <a:cxnLst/>
              <a:rect l="l" t="t" r="r" b="b"/>
              <a:pathLst>
                <a:path w="8179" h="12729" extrusionOk="0">
                  <a:moveTo>
                    <a:pt x="695" y="1"/>
                  </a:moveTo>
                  <a:cubicBezTo>
                    <a:pt x="592" y="1"/>
                    <a:pt x="488" y="30"/>
                    <a:pt x="400" y="97"/>
                  </a:cubicBezTo>
                  <a:cubicBezTo>
                    <a:pt x="134" y="230"/>
                    <a:pt x="1" y="628"/>
                    <a:pt x="200" y="894"/>
                  </a:cubicBezTo>
                  <a:lnTo>
                    <a:pt x="6981" y="12463"/>
                  </a:lnTo>
                  <a:cubicBezTo>
                    <a:pt x="7114" y="12596"/>
                    <a:pt x="7314" y="12729"/>
                    <a:pt x="7513" y="12729"/>
                  </a:cubicBezTo>
                  <a:cubicBezTo>
                    <a:pt x="7580" y="12729"/>
                    <a:pt x="7713" y="12729"/>
                    <a:pt x="7779" y="12662"/>
                  </a:cubicBezTo>
                  <a:cubicBezTo>
                    <a:pt x="8112" y="12463"/>
                    <a:pt x="8178" y="12130"/>
                    <a:pt x="8045" y="11864"/>
                  </a:cubicBezTo>
                  <a:lnTo>
                    <a:pt x="1197" y="296"/>
                  </a:lnTo>
                  <a:cubicBezTo>
                    <a:pt x="1109" y="119"/>
                    <a:pt x="902" y="1"/>
                    <a:pt x="695"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2" name="Google Shape;632;g3993c0ae8f5_11_3353"/>
            <p:cNvSpPr/>
            <p:nvPr/>
          </p:nvSpPr>
          <p:spPr>
            <a:xfrm>
              <a:off x="1338425" y="2170300"/>
              <a:ext cx="78150" cy="105475"/>
            </a:xfrm>
            <a:custGeom>
              <a:avLst/>
              <a:gdLst/>
              <a:ahLst/>
              <a:cxnLst/>
              <a:rect l="l" t="t" r="r" b="b"/>
              <a:pathLst>
                <a:path w="3126" h="4219" extrusionOk="0">
                  <a:moveTo>
                    <a:pt x="661" y="1"/>
                  </a:moveTo>
                  <a:cubicBezTo>
                    <a:pt x="555" y="1"/>
                    <a:pt x="444" y="30"/>
                    <a:pt x="333" y="97"/>
                  </a:cubicBezTo>
                  <a:cubicBezTo>
                    <a:pt x="67" y="230"/>
                    <a:pt x="1" y="628"/>
                    <a:pt x="134" y="894"/>
                  </a:cubicBezTo>
                  <a:lnTo>
                    <a:pt x="1929" y="3953"/>
                  </a:lnTo>
                  <a:cubicBezTo>
                    <a:pt x="2062" y="4086"/>
                    <a:pt x="2261" y="4219"/>
                    <a:pt x="2461" y="4219"/>
                  </a:cubicBezTo>
                  <a:cubicBezTo>
                    <a:pt x="2527" y="4219"/>
                    <a:pt x="2660" y="4219"/>
                    <a:pt x="2727" y="4152"/>
                  </a:cubicBezTo>
                  <a:cubicBezTo>
                    <a:pt x="3059" y="3953"/>
                    <a:pt x="3125" y="3620"/>
                    <a:pt x="2926" y="3354"/>
                  </a:cubicBezTo>
                  <a:lnTo>
                    <a:pt x="1197" y="296"/>
                  </a:lnTo>
                  <a:cubicBezTo>
                    <a:pt x="1064" y="119"/>
                    <a:pt x="872" y="1"/>
                    <a:pt x="661"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3" name="Google Shape;633;g3993c0ae8f5_11_3353"/>
            <p:cNvSpPr/>
            <p:nvPr/>
          </p:nvSpPr>
          <p:spPr>
            <a:xfrm>
              <a:off x="1489675" y="2427050"/>
              <a:ext cx="206125" cy="320775"/>
            </a:xfrm>
            <a:custGeom>
              <a:avLst/>
              <a:gdLst/>
              <a:ahLst/>
              <a:cxnLst/>
              <a:rect l="l" t="t" r="r" b="b"/>
              <a:pathLst>
                <a:path w="8245" h="12831" extrusionOk="0">
                  <a:moveTo>
                    <a:pt x="680" y="1"/>
                  </a:moveTo>
                  <a:cubicBezTo>
                    <a:pt x="581" y="1"/>
                    <a:pt x="484" y="23"/>
                    <a:pt x="400" y="65"/>
                  </a:cubicBezTo>
                  <a:cubicBezTo>
                    <a:pt x="134" y="265"/>
                    <a:pt x="1" y="597"/>
                    <a:pt x="200" y="929"/>
                  </a:cubicBezTo>
                  <a:lnTo>
                    <a:pt x="7048" y="12498"/>
                  </a:lnTo>
                  <a:cubicBezTo>
                    <a:pt x="7181" y="12697"/>
                    <a:pt x="7381" y="12830"/>
                    <a:pt x="7580" y="12830"/>
                  </a:cubicBezTo>
                  <a:cubicBezTo>
                    <a:pt x="7646" y="12830"/>
                    <a:pt x="7779" y="12764"/>
                    <a:pt x="7846" y="12697"/>
                  </a:cubicBezTo>
                  <a:cubicBezTo>
                    <a:pt x="8112" y="12564"/>
                    <a:pt x="8245" y="12165"/>
                    <a:pt x="8045" y="11899"/>
                  </a:cubicBezTo>
                  <a:lnTo>
                    <a:pt x="1197" y="331"/>
                  </a:lnTo>
                  <a:cubicBezTo>
                    <a:pt x="1107" y="104"/>
                    <a:pt x="892" y="1"/>
                    <a:pt x="680"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4" name="Google Shape;634;g3993c0ae8f5_11_3353"/>
            <p:cNvSpPr/>
            <p:nvPr/>
          </p:nvSpPr>
          <p:spPr>
            <a:xfrm>
              <a:off x="1542875" y="2335575"/>
              <a:ext cx="375650" cy="29950"/>
            </a:xfrm>
            <a:custGeom>
              <a:avLst/>
              <a:gdLst/>
              <a:ahLst/>
              <a:cxnLst/>
              <a:rect l="l" t="t" r="r" b="b"/>
              <a:pathLst>
                <a:path w="15026" h="1198" extrusionOk="0">
                  <a:moveTo>
                    <a:pt x="599" y="1"/>
                  </a:moveTo>
                  <a:cubicBezTo>
                    <a:pt x="266" y="1"/>
                    <a:pt x="0" y="267"/>
                    <a:pt x="0" y="599"/>
                  </a:cubicBezTo>
                  <a:cubicBezTo>
                    <a:pt x="0" y="932"/>
                    <a:pt x="266" y="1198"/>
                    <a:pt x="599" y="1198"/>
                  </a:cubicBezTo>
                  <a:lnTo>
                    <a:pt x="14427" y="1198"/>
                  </a:lnTo>
                  <a:cubicBezTo>
                    <a:pt x="14760" y="1198"/>
                    <a:pt x="15026" y="932"/>
                    <a:pt x="15026" y="599"/>
                  </a:cubicBezTo>
                  <a:cubicBezTo>
                    <a:pt x="15026" y="267"/>
                    <a:pt x="14760" y="1"/>
                    <a:pt x="14427"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5" name="Google Shape;635;g3993c0ae8f5_11_3353"/>
            <p:cNvSpPr/>
            <p:nvPr/>
          </p:nvSpPr>
          <p:spPr>
            <a:xfrm>
              <a:off x="2049825" y="2427525"/>
              <a:ext cx="204450" cy="320300"/>
            </a:xfrm>
            <a:custGeom>
              <a:avLst/>
              <a:gdLst/>
              <a:ahLst/>
              <a:cxnLst/>
              <a:rect l="l" t="t" r="r" b="b"/>
              <a:pathLst>
                <a:path w="8178" h="12812" extrusionOk="0">
                  <a:moveTo>
                    <a:pt x="699" y="0"/>
                  </a:moveTo>
                  <a:cubicBezTo>
                    <a:pt x="582" y="0"/>
                    <a:pt x="457" y="38"/>
                    <a:pt x="332" y="113"/>
                  </a:cubicBezTo>
                  <a:cubicBezTo>
                    <a:pt x="66" y="246"/>
                    <a:pt x="0" y="644"/>
                    <a:pt x="133" y="910"/>
                  </a:cubicBezTo>
                  <a:lnTo>
                    <a:pt x="6981" y="12479"/>
                  </a:lnTo>
                  <a:cubicBezTo>
                    <a:pt x="7114" y="12678"/>
                    <a:pt x="7313" y="12811"/>
                    <a:pt x="7513" y="12811"/>
                  </a:cubicBezTo>
                  <a:cubicBezTo>
                    <a:pt x="7579" y="12811"/>
                    <a:pt x="7712" y="12745"/>
                    <a:pt x="7779" y="12678"/>
                  </a:cubicBezTo>
                  <a:cubicBezTo>
                    <a:pt x="8111" y="12545"/>
                    <a:pt x="8178" y="12146"/>
                    <a:pt x="7978" y="11880"/>
                  </a:cubicBezTo>
                  <a:lnTo>
                    <a:pt x="1197" y="312"/>
                  </a:lnTo>
                  <a:cubicBezTo>
                    <a:pt x="1072" y="104"/>
                    <a:pt x="895" y="0"/>
                    <a:pt x="699"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6" name="Google Shape;636;g3993c0ae8f5_11_3353"/>
            <p:cNvSpPr/>
            <p:nvPr/>
          </p:nvSpPr>
          <p:spPr>
            <a:xfrm>
              <a:off x="1217100" y="2335575"/>
              <a:ext cx="141300" cy="29950"/>
            </a:xfrm>
            <a:custGeom>
              <a:avLst/>
              <a:gdLst/>
              <a:ahLst/>
              <a:cxnLst/>
              <a:rect l="l" t="t" r="r" b="b"/>
              <a:pathLst>
                <a:path w="5652" h="1198" extrusionOk="0">
                  <a:moveTo>
                    <a:pt x="599" y="1"/>
                  </a:moveTo>
                  <a:cubicBezTo>
                    <a:pt x="266" y="1"/>
                    <a:pt x="0" y="267"/>
                    <a:pt x="0" y="599"/>
                  </a:cubicBezTo>
                  <a:cubicBezTo>
                    <a:pt x="0" y="932"/>
                    <a:pt x="266" y="1198"/>
                    <a:pt x="599" y="1198"/>
                  </a:cubicBezTo>
                  <a:lnTo>
                    <a:pt x="5053" y="1198"/>
                  </a:lnTo>
                  <a:cubicBezTo>
                    <a:pt x="5386" y="1198"/>
                    <a:pt x="5651" y="932"/>
                    <a:pt x="5651" y="599"/>
                  </a:cubicBezTo>
                  <a:cubicBezTo>
                    <a:pt x="5651" y="267"/>
                    <a:pt x="5386" y="1"/>
                    <a:pt x="5053"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7" name="Google Shape;637;g3993c0ae8f5_11_3353"/>
            <p:cNvSpPr/>
            <p:nvPr/>
          </p:nvSpPr>
          <p:spPr>
            <a:xfrm>
              <a:off x="1418200" y="2810950"/>
              <a:ext cx="222750" cy="29950"/>
            </a:xfrm>
            <a:custGeom>
              <a:avLst/>
              <a:gdLst/>
              <a:ahLst/>
              <a:cxnLst/>
              <a:rect l="l" t="t" r="r" b="b"/>
              <a:pathLst>
                <a:path w="8910" h="1198" extrusionOk="0">
                  <a:moveTo>
                    <a:pt x="599" y="0"/>
                  </a:moveTo>
                  <a:cubicBezTo>
                    <a:pt x="267" y="0"/>
                    <a:pt x="1" y="266"/>
                    <a:pt x="1" y="599"/>
                  </a:cubicBezTo>
                  <a:cubicBezTo>
                    <a:pt x="1" y="931"/>
                    <a:pt x="267" y="1197"/>
                    <a:pt x="599" y="1197"/>
                  </a:cubicBezTo>
                  <a:lnTo>
                    <a:pt x="8311" y="1197"/>
                  </a:lnTo>
                  <a:cubicBezTo>
                    <a:pt x="8644" y="1197"/>
                    <a:pt x="8910" y="931"/>
                    <a:pt x="8910" y="599"/>
                  </a:cubicBezTo>
                  <a:cubicBezTo>
                    <a:pt x="8910" y="266"/>
                    <a:pt x="8644" y="0"/>
                    <a:pt x="8311"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8" name="Google Shape;638;g3993c0ae8f5_11_3353"/>
            <p:cNvSpPr/>
            <p:nvPr/>
          </p:nvSpPr>
          <p:spPr>
            <a:xfrm>
              <a:off x="1825425" y="2810950"/>
              <a:ext cx="375675" cy="29950"/>
            </a:xfrm>
            <a:custGeom>
              <a:avLst/>
              <a:gdLst/>
              <a:ahLst/>
              <a:cxnLst/>
              <a:rect l="l" t="t" r="r" b="b"/>
              <a:pathLst>
                <a:path w="15027" h="1198" extrusionOk="0">
                  <a:moveTo>
                    <a:pt x="599" y="0"/>
                  </a:moveTo>
                  <a:cubicBezTo>
                    <a:pt x="267" y="0"/>
                    <a:pt x="1" y="266"/>
                    <a:pt x="1" y="599"/>
                  </a:cubicBezTo>
                  <a:cubicBezTo>
                    <a:pt x="1" y="931"/>
                    <a:pt x="267" y="1197"/>
                    <a:pt x="599" y="1197"/>
                  </a:cubicBezTo>
                  <a:lnTo>
                    <a:pt x="14428" y="1197"/>
                  </a:lnTo>
                  <a:cubicBezTo>
                    <a:pt x="14760" y="1197"/>
                    <a:pt x="15026" y="931"/>
                    <a:pt x="15026" y="599"/>
                  </a:cubicBezTo>
                  <a:cubicBezTo>
                    <a:pt x="15026" y="266"/>
                    <a:pt x="14760" y="0"/>
                    <a:pt x="14428"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39" name="Google Shape;639;g3993c0ae8f5_11_3353"/>
            <p:cNvSpPr/>
            <p:nvPr/>
          </p:nvSpPr>
          <p:spPr>
            <a:xfrm>
              <a:off x="249750" y="2102900"/>
              <a:ext cx="497000" cy="496975"/>
            </a:xfrm>
            <a:custGeom>
              <a:avLst/>
              <a:gdLst/>
              <a:ahLst/>
              <a:cxnLst/>
              <a:rect l="l" t="t" r="r" b="b"/>
              <a:pathLst>
                <a:path w="19880" h="19879" extrusionOk="0">
                  <a:moveTo>
                    <a:pt x="9907" y="0"/>
                  </a:moveTo>
                  <a:cubicBezTo>
                    <a:pt x="4455" y="0"/>
                    <a:pt x="0" y="4455"/>
                    <a:pt x="0" y="9906"/>
                  </a:cubicBezTo>
                  <a:cubicBezTo>
                    <a:pt x="0" y="15425"/>
                    <a:pt x="4455" y="19879"/>
                    <a:pt x="9907" y="19879"/>
                  </a:cubicBezTo>
                  <a:cubicBezTo>
                    <a:pt x="15425" y="19879"/>
                    <a:pt x="19879" y="15425"/>
                    <a:pt x="19879" y="9906"/>
                  </a:cubicBezTo>
                  <a:cubicBezTo>
                    <a:pt x="19879" y="4455"/>
                    <a:pt x="15425" y="0"/>
                    <a:pt x="9907"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0" name="Google Shape;640;g3993c0ae8f5_11_3353"/>
            <p:cNvSpPr/>
            <p:nvPr/>
          </p:nvSpPr>
          <p:spPr>
            <a:xfrm>
              <a:off x="816525" y="2169375"/>
              <a:ext cx="364025" cy="364025"/>
            </a:xfrm>
            <a:custGeom>
              <a:avLst/>
              <a:gdLst/>
              <a:ahLst/>
              <a:cxnLst/>
              <a:rect l="l" t="t" r="r" b="b"/>
              <a:pathLst>
                <a:path w="14561" h="14561" extrusionOk="0">
                  <a:moveTo>
                    <a:pt x="7247" y="1"/>
                  </a:moveTo>
                  <a:cubicBezTo>
                    <a:pt x="3258" y="1"/>
                    <a:pt x="1" y="3258"/>
                    <a:pt x="1" y="7247"/>
                  </a:cubicBezTo>
                  <a:cubicBezTo>
                    <a:pt x="1" y="11303"/>
                    <a:pt x="3258" y="14561"/>
                    <a:pt x="7247" y="14561"/>
                  </a:cubicBezTo>
                  <a:cubicBezTo>
                    <a:pt x="11303" y="14561"/>
                    <a:pt x="14561" y="11303"/>
                    <a:pt x="14561" y="7247"/>
                  </a:cubicBezTo>
                  <a:cubicBezTo>
                    <a:pt x="14561" y="3258"/>
                    <a:pt x="11303" y="1"/>
                    <a:pt x="7247"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1" name="Google Shape;641;g3993c0ae8f5_11_3353"/>
            <p:cNvSpPr/>
            <p:nvPr/>
          </p:nvSpPr>
          <p:spPr>
            <a:xfrm>
              <a:off x="269700" y="2697925"/>
              <a:ext cx="255975" cy="256000"/>
            </a:xfrm>
            <a:custGeom>
              <a:avLst/>
              <a:gdLst/>
              <a:ahLst/>
              <a:cxnLst/>
              <a:rect l="l" t="t" r="r" b="b"/>
              <a:pathLst>
                <a:path w="10239" h="10240" extrusionOk="0">
                  <a:moveTo>
                    <a:pt x="5120" y="1"/>
                  </a:moveTo>
                  <a:cubicBezTo>
                    <a:pt x="2327" y="1"/>
                    <a:pt x="0" y="2327"/>
                    <a:pt x="0" y="5120"/>
                  </a:cubicBezTo>
                  <a:cubicBezTo>
                    <a:pt x="0" y="7912"/>
                    <a:pt x="2327" y="10239"/>
                    <a:pt x="5120" y="10239"/>
                  </a:cubicBezTo>
                  <a:cubicBezTo>
                    <a:pt x="7912" y="10239"/>
                    <a:pt x="10239" y="7912"/>
                    <a:pt x="10239" y="5120"/>
                  </a:cubicBezTo>
                  <a:cubicBezTo>
                    <a:pt x="10239" y="2327"/>
                    <a:pt x="7912" y="1"/>
                    <a:pt x="5120"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2" name="Google Shape;642;g3993c0ae8f5_11_3353"/>
            <p:cNvSpPr/>
            <p:nvPr/>
          </p:nvSpPr>
          <p:spPr>
            <a:xfrm>
              <a:off x="1069175" y="1780450"/>
              <a:ext cx="377325" cy="377325"/>
            </a:xfrm>
            <a:custGeom>
              <a:avLst/>
              <a:gdLst/>
              <a:ahLst/>
              <a:cxnLst/>
              <a:rect l="l" t="t" r="r" b="b"/>
              <a:pathLst>
                <a:path w="15093" h="15093" extrusionOk="0">
                  <a:moveTo>
                    <a:pt x="7579" y="0"/>
                  </a:moveTo>
                  <a:cubicBezTo>
                    <a:pt x="3391" y="0"/>
                    <a:pt x="0" y="3391"/>
                    <a:pt x="0" y="7513"/>
                  </a:cubicBezTo>
                  <a:cubicBezTo>
                    <a:pt x="0" y="11702"/>
                    <a:pt x="3391" y="15092"/>
                    <a:pt x="7579" y="15092"/>
                  </a:cubicBezTo>
                  <a:cubicBezTo>
                    <a:pt x="11701" y="15092"/>
                    <a:pt x="15092" y="11702"/>
                    <a:pt x="15092" y="7513"/>
                  </a:cubicBezTo>
                  <a:cubicBezTo>
                    <a:pt x="15092" y="3391"/>
                    <a:pt x="11701" y="0"/>
                    <a:pt x="7579"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3" name="Google Shape;643;g3993c0ae8f5_11_3353"/>
            <p:cNvSpPr/>
            <p:nvPr/>
          </p:nvSpPr>
          <p:spPr>
            <a:xfrm>
              <a:off x="1002675" y="2638100"/>
              <a:ext cx="377325" cy="377300"/>
            </a:xfrm>
            <a:custGeom>
              <a:avLst/>
              <a:gdLst/>
              <a:ahLst/>
              <a:cxnLst/>
              <a:rect l="l" t="t" r="r" b="b"/>
              <a:pathLst>
                <a:path w="15093" h="15092" extrusionOk="0">
                  <a:moveTo>
                    <a:pt x="7514" y="0"/>
                  </a:moveTo>
                  <a:cubicBezTo>
                    <a:pt x="3392" y="0"/>
                    <a:pt x="1" y="3324"/>
                    <a:pt x="1" y="7513"/>
                  </a:cubicBezTo>
                  <a:cubicBezTo>
                    <a:pt x="1" y="11701"/>
                    <a:pt x="3392" y="15092"/>
                    <a:pt x="7514" y="15092"/>
                  </a:cubicBezTo>
                  <a:cubicBezTo>
                    <a:pt x="11702" y="15092"/>
                    <a:pt x="15093" y="11701"/>
                    <a:pt x="15093" y="7513"/>
                  </a:cubicBezTo>
                  <a:cubicBezTo>
                    <a:pt x="15093" y="3324"/>
                    <a:pt x="11702" y="0"/>
                    <a:pt x="7514"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4" name="Google Shape;644;g3993c0ae8f5_11_3353"/>
            <p:cNvSpPr/>
            <p:nvPr/>
          </p:nvSpPr>
          <p:spPr>
            <a:xfrm>
              <a:off x="650325" y="1820325"/>
              <a:ext cx="299200" cy="297550"/>
            </a:xfrm>
            <a:custGeom>
              <a:avLst/>
              <a:gdLst/>
              <a:ahLst/>
              <a:cxnLst/>
              <a:rect l="l" t="t" r="r" b="b"/>
              <a:pathLst>
                <a:path w="11968" h="11902" extrusionOk="0">
                  <a:moveTo>
                    <a:pt x="5984" y="1"/>
                  </a:moveTo>
                  <a:cubicBezTo>
                    <a:pt x="2660" y="1"/>
                    <a:pt x="0" y="2660"/>
                    <a:pt x="0" y="5918"/>
                  </a:cubicBezTo>
                  <a:cubicBezTo>
                    <a:pt x="0" y="9242"/>
                    <a:pt x="2660" y="11902"/>
                    <a:pt x="5984" y="11902"/>
                  </a:cubicBezTo>
                  <a:cubicBezTo>
                    <a:pt x="9241" y="11902"/>
                    <a:pt x="11967" y="9242"/>
                    <a:pt x="11967" y="5918"/>
                  </a:cubicBezTo>
                  <a:cubicBezTo>
                    <a:pt x="11967" y="2660"/>
                    <a:pt x="9241" y="1"/>
                    <a:pt x="5984"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5" name="Google Shape;645;g3993c0ae8f5_11_3353"/>
            <p:cNvSpPr/>
            <p:nvPr/>
          </p:nvSpPr>
          <p:spPr>
            <a:xfrm>
              <a:off x="612075" y="2676325"/>
              <a:ext cx="299225" cy="299200"/>
            </a:xfrm>
            <a:custGeom>
              <a:avLst/>
              <a:gdLst/>
              <a:ahLst/>
              <a:cxnLst/>
              <a:rect l="l" t="t" r="r" b="b"/>
              <a:pathLst>
                <a:path w="11969" h="11968" extrusionOk="0">
                  <a:moveTo>
                    <a:pt x="5985" y="0"/>
                  </a:moveTo>
                  <a:cubicBezTo>
                    <a:pt x="2727" y="0"/>
                    <a:pt x="1" y="2726"/>
                    <a:pt x="1" y="5984"/>
                  </a:cubicBezTo>
                  <a:cubicBezTo>
                    <a:pt x="1" y="9308"/>
                    <a:pt x="2727" y="11967"/>
                    <a:pt x="5985" y="11967"/>
                  </a:cubicBezTo>
                  <a:cubicBezTo>
                    <a:pt x="9309" y="11967"/>
                    <a:pt x="11968" y="9308"/>
                    <a:pt x="11968" y="5984"/>
                  </a:cubicBezTo>
                  <a:cubicBezTo>
                    <a:pt x="11968" y="2726"/>
                    <a:pt x="9309" y="0"/>
                    <a:pt x="5985"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6" name="Google Shape;646;g3993c0ae8f5_11_3353"/>
            <p:cNvSpPr/>
            <p:nvPr/>
          </p:nvSpPr>
          <p:spPr>
            <a:xfrm>
              <a:off x="1950075" y="3239775"/>
              <a:ext cx="123025" cy="123025"/>
            </a:xfrm>
            <a:custGeom>
              <a:avLst/>
              <a:gdLst/>
              <a:ahLst/>
              <a:cxnLst/>
              <a:rect l="l" t="t" r="r" b="b"/>
              <a:pathLst>
                <a:path w="4921" h="4921" extrusionOk="0">
                  <a:moveTo>
                    <a:pt x="2461" y="0"/>
                  </a:moveTo>
                  <a:cubicBezTo>
                    <a:pt x="1065" y="0"/>
                    <a:pt x="1" y="1131"/>
                    <a:pt x="1" y="2460"/>
                  </a:cubicBezTo>
                  <a:cubicBezTo>
                    <a:pt x="1" y="3790"/>
                    <a:pt x="1065" y="4920"/>
                    <a:pt x="2461" y="4920"/>
                  </a:cubicBezTo>
                  <a:cubicBezTo>
                    <a:pt x="3791" y="4920"/>
                    <a:pt x="4921" y="3790"/>
                    <a:pt x="4921" y="2460"/>
                  </a:cubicBezTo>
                  <a:cubicBezTo>
                    <a:pt x="4921" y="1131"/>
                    <a:pt x="3791" y="0"/>
                    <a:pt x="2461"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7" name="Google Shape;647;g3993c0ae8f5_11_3353"/>
            <p:cNvSpPr/>
            <p:nvPr/>
          </p:nvSpPr>
          <p:spPr>
            <a:xfrm>
              <a:off x="1389950" y="3239775"/>
              <a:ext cx="123025" cy="123025"/>
            </a:xfrm>
            <a:custGeom>
              <a:avLst/>
              <a:gdLst/>
              <a:ahLst/>
              <a:cxnLst/>
              <a:rect l="l" t="t" r="r" b="b"/>
              <a:pathLst>
                <a:path w="4921" h="4921" extrusionOk="0">
                  <a:moveTo>
                    <a:pt x="2461" y="0"/>
                  </a:moveTo>
                  <a:cubicBezTo>
                    <a:pt x="1064" y="0"/>
                    <a:pt x="1" y="1131"/>
                    <a:pt x="1" y="2460"/>
                  </a:cubicBezTo>
                  <a:cubicBezTo>
                    <a:pt x="1" y="3790"/>
                    <a:pt x="1064" y="4920"/>
                    <a:pt x="2461" y="4920"/>
                  </a:cubicBezTo>
                  <a:cubicBezTo>
                    <a:pt x="3790" y="4920"/>
                    <a:pt x="4921" y="3790"/>
                    <a:pt x="4921" y="2460"/>
                  </a:cubicBezTo>
                  <a:cubicBezTo>
                    <a:pt x="4921" y="1131"/>
                    <a:pt x="3790" y="0"/>
                    <a:pt x="2461"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8" name="Google Shape;648;g3993c0ae8f5_11_3353"/>
            <p:cNvSpPr/>
            <p:nvPr/>
          </p:nvSpPr>
          <p:spPr>
            <a:xfrm>
              <a:off x="1670850" y="3711800"/>
              <a:ext cx="123025" cy="123025"/>
            </a:xfrm>
            <a:custGeom>
              <a:avLst/>
              <a:gdLst/>
              <a:ahLst/>
              <a:cxnLst/>
              <a:rect l="l" t="t" r="r" b="b"/>
              <a:pathLst>
                <a:path w="4921" h="4921" extrusionOk="0">
                  <a:moveTo>
                    <a:pt x="2460" y="1"/>
                  </a:moveTo>
                  <a:cubicBezTo>
                    <a:pt x="1131" y="1"/>
                    <a:pt x="1" y="1131"/>
                    <a:pt x="1" y="2461"/>
                  </a:cubicBezTo>
                  <a:cubicBezTo>
                    <a:pt x="1" y="3790"/>
                    <a:pt x="1131" y="4921"/>
                    <a:pt x="2460" y="4921"/>
                  </a:cubicBezTo>
                  <a:cubicBezTo>
                    <a:pt x="3857" y="4921"/>
                    <a:pt x="4920" y="3790"/>
                    <a:pt x="4920" y="2461"/>
                  </a:cubicBezTo>
                  <a:cubicBezTo>
                    <a:pt x="4920" y="1131"/>
                    <a:pt x="3857" y="1"/>
                    <a:pt x="2460"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49" name="Google Shape;649;g3993c0ae8f5_11_3353"/>
            <p:cNvSpPr/>
            <p:nvPr/>
          </p:nvSpPr>
          <p:spPr>
            <a:xfrm>
              <a:off x="1459775" y="3758350"/>
              <a:ext cx="181175" cy="29950"/>
            </a:xfrm>
            <a:custGeom>
              <a:avLst/>
              <a:gdLst/>
              <a:ahLst/>
              <a:cxnLst/>
              <a:rect l="l" t="t" r="r" b="b"/>
              <a:pathLst>
                <a:path w="7247" h="1198" extrusionOk="0">
                  <a:moveTo>
                    <a:pt x="598" y="0"/>
                  </a:moveTo>
                  <a:cubicBezTo>
                    <a:pt x="266" y="0"/>
                    <a:pt x="0" y="266"/>
                    <a:pt x="0" y="599"/>
                  </a:cubicBezTo>
                  <a:cubicBezTo>
                    <a:pt x="0" y="931"/>
                    <a:pt x="266" y="1197"/>
                    <a:pt x="598" y="1197"/>
                  </a:cubicBezTo>
                  <a:lnTo>
                    <a:pt x="6648" y="1197"/>
                  </a:lnTo>
                  <a:cubicBezTo>
                    <a:pt x="6981" y="1197"/>
                    <a:pt x="7247" y="931"/>
                    <a:pt x="7247" y="599"/>
                  </a:cubicBezTo>
                  <a:cubicBezTo>
                    <a:pt x="7247" y="266"/>
                    <a:pt x="6981" y="0"/>
                    <a:pt x="6648"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0" name="Google Shape;650;g3993c0ae8f5_11_3353"/>
            <p:cNvSpPr/>
            <p:nvPr/>
          </p:nvSpPr>
          <p:spPr>
            <a:xfrm>
              <a:off x="1770575" y="2905700"/>
              <a:ext cx="204475" cy="317475"/>
            </a:xfrm>
            <a:custGeom>
              <a:avLst/>
              <a:gdLst/>
              <a:ahLst/>
              <a:cxnLst/>
              <a:rect l="l" t="t" r="r" b="b"/>
              <a:pathLst>
                <a:path w="8179" h="12699" extrusionOk="0">
                  <a:moveTo>
                    <a:pt x="665" y="0"/>
                  </a:moveTo>
                  <a:cubicBezTo>
                    <a:pt x="599" y="0"/>
                    <a:pt x="466" y="0"/>
                    <a:pt x="400" y="67"/>
                  </a:cubicBezTo>
                  <a:cubicBezTo>
                    <a:pt x="134" y="199"/>
                    <a:pt x="1" y="598"/>
                    <a:pt x="200" y="864"/>
                  </a:cubicBezTo>
                  <a:lnTo>
                    <a:pt x="6981" y="12433"/>
                  </a:lnTo>
                  <a:cubicBezTo>
                    <a:pt x="7114" y="12610"/>
                    <a:pt x="7307" y="12699"/>
                    <a:pt x="7499" y="12699"/>
                  </a:cubicBezTo>
                  <a:cubicBezTo>
                    <a:pt x="7595" y="12699"/>
                    <a:pt x="7691" y="12676"/>
                    <a:pt x="7779" y="12632"/>
                  </a:cubicBezTo>
                  <a:cubicBezTo>
                    <a:pt x="8112" y="12433"/>
                    <a:pt x="8178" y="12100"/>
                    <a:pt x="7979" y="11834"/>
                  </a:cubicBezTo>
                  <a:lnTo>
                    <a:pt x="1197" y="266"/>
                  </a:lnTo>
                  <a:cubicBezTo>
                    <a:pt x="1064" y="67"/>
                    <a:pt x="865" y="0"/>
                    <a:pt x="665"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1" name="Google Shape;651;g3993c0ae8f5_11_3353"/>
            <p:cNvSpPr/>
            <p:nvPr/>
          </p:nvSpPr>
          <p:spPr>
            <a:xfrm>
              <a:off x="1489675" y="3376075"/>
              <a:ext cx="206125" cy="319875"/>
            </a:xfrm>
            <a:custGeom>
              <a:avLst/>
              <a:gdLst/>
              <a:ahLst/>
              <a:cxnLst/>
              <a:rect l="l" t="t" r="r" b="b"/>
              <a:pathLst>
                <a:path w="8245" h="12795" extrusionOk="0">
                  <a:moveTo>
                    <a:pt x="732" y="0"/>
                  </a:moveTo>
                  <a:cubicBezTo>
                    <a:pt x="599" y="0"/>
                    <a:pt x="533" y="67"/>
                    <a:pt x="400" y="67"/>
                  </a:cubicBezTo>
                  <a:cubicBezTo>
                    <a:pt x="134" y="266"/>
                    <a:pt x="1" y="598"/>
                    <a:pt x="200" y="931"/>
                  </a:cubicBezTo>
                  <a:lnTo>
                    <a:pt x="7048" y="12499"/>
                  </a:lnTo>
                  <a:cubicBezTo>
                    <a:pt x="7137" y="12676"/>
                    <a:pt x="7344" y="12795"/>
                    <a:pt x="7550" y="12795"/>
                  </a:cubicBezTo>
                  <a:cubicBezTo>
                    <a:pt x="7654" y="12795"/>
                    <a:pt x="7757" y="12765"/>
                    <a:pt x="7846" y="12699"/>
                  </a:cubicBezTo>
                  <a:cubicBezTo>
                    <a:pt x="8112" y="12566"/>
                    <a:pt x="8245" y="12167"/>
                    <a:pt x="8045" y="11901"/>
                  </a:cubicBezTo>
                  <a:lnTo>
                    <a:pt x="1197" y="332"/>
                  </a:lnTo>
                  <a:cubicBezTo>
                    <a:pt x="1131" y="133"/>
                    <a:pt x="932" y="0"/>
                    <a:pt x="732"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2" name="Google Shape;652;g3993c0ae8f5_11_3353"/>
            <p:cNvSpPr/>
            <p:nvPr/>
          </p:nvSpPr>
          <p:spPr>
            <a:xfrm>
              <a:off x="1283575" y="3028675"/>
              <a:ext cx="133000" cy="196150"/>
            </a:xfrm>
            <a:custGeom>
              <a:avLst/>
              <a:gdLst/>
              <a:ahLst/>
              <a:cxnLst/>
              <a:rect l="l" t="t" r="r" b="b"/>
              <a:pathLst>
                <a:path w="5320" h="7846" extrusionOk="0">
                  <a:moveTo>
                    <a:pt x="666" y="1"/>
                  </a:moveTo>
                  <a:cubicBezTo>
                    <a:pt x="599" y="1"/>
                    <a:pt x="466" y="1"/>
                    <a:pt x="400" y="67"/>
                  </a:cubicBezTo>
                  <a:cubicBezTo>
                    <a:pt x="134" y="200"/>
                    <a:pt x="1" y="599"/>
                    <a:pt x="200" y="865"/>
                  </a:cubicBezTo>
                  <a:lnTo>
                    <a:pt x="4123" y="7580"/>
                  </a:lnTo>
                  <a:cubicBezTo>
                    <a:pt x="4256" y="7757"/>
                    <a:pt x="4448" y="7846"/>
                    <a:pt x="4640" y="7846"/>
                  </a:cubicBezTo>
                  <a:cubicBezTo>
                    <a:pt x="4736" y="7846"/>
                    <a:pt x="4832" y="7824"/>
                    <a:pt x="4921" y="7780"/>
                  </a:cubicBezTo>
                  <a:cubicBezTo>
                    <a:pt x="5253" y="7580"/>
                    <a:pt x="5319" y="7248"/>
                    <a:pt x="5120" y="6982"/>
                  </a:cubicBezTo>
                  <a:lnTo>
                    <a:pt x="1197" y="267"/>
                  </a:lnTo>
                  <a:cubicBezTo>
                    <a:pt x="1064" y="67"/>
                    <a:pt x="865" y="1"/>
                    <a:pt x="666"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3" name="Google Shape;653;g3993c0ae8f5_11_3353"/>
            <p:cNvSpPr/>
            <p:nvPr/>
          </p:nvSpPr>
          <p:spPr>
            <a:xfrm>
              <a:off x="1770575" y="3376075"/>
              <a:ext cx="204475" cy="318225"/>
            </a:xfrm>
            <a:custGeom>
              <a:avLst/>
              <a:gdLst/>
              <a:ahLst/>
              <a:cxnLst/>
              <a:rect l="l" t="t" r="r" b="b"/>
              <a:pathLst>
                <a:path w="8179" h="12729" extrusionOk="0">
                  <a:moveTo>
                    <a:pt x="7513" y="0"/>
                  </a:moveTo>
                  <a:cubicBezTo>
                    <a:pt x="7314" y="0"/>
                    <a:pt x="7114" y="133"/>
                    <a:pt x="6981" y="332"/>
                  </a:cubicBezTo>
                  <a:lnTo>
                    <a:pt x="200" y="11834"/>
                  </a:lnTo>
                  <a:cubicBezTo>
                    <a:pt x="1" y="12100"/>
                    <a:pt x="134" y="12499"/>
                    <a:pt x="400" y="12632"/>
                  </a:cubicBezTo>
                  <a:cubicBezTo>
                    <a:pt x="488" y="12699"/>
                    <a:pt x="592" y="12728"/>
                    <a:pt x="695" y="12728"/>
                  </a:cubicBezTo>
                  <a:cubicBezTo>
                    <a:pt x="902" y="12728"/>
                    <a:pt x="1109" y="12610"/>
                    <a:pt x="1197" y="12433"/>
                  </a:cubicBezTo>
                  <a:lnTo>
                    <a:pt x="8045" y="931"/>
                  </a:lnTo>
                  <a:cubicBezTo>
                    <a:pt x="8178" y="598"/>
                    <a:pt x="8112" y="266"/>
                    <a:pt x="7779" y="67"/>
                  </a:cubicBezTo>
                  <a:cubicBezTo>
                    <a:pt x="7713" y="67"/>
                    <a:pt x="7580" y="0"/>
                    <a:pt x="7513"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4" name="Google Shape;654;g3993c0ae8f5_11_3353"/>
            <p:cNvSpPr/>
            <p:nvPr/>
          </p:nvSpPr>
          <p:spPr>
            <a:xfrm>
              <a:off x="1338425" y="3376075"/>
              <a:ext cx="78150" cy="105475"/>
            </a:xfrm>
            <a:custGeom>
              <a:avLst/>
              <a:gdLst/>
              <a:ahLst/>
              <a:cxnLst/>
              <a:rect l="l" t="t" r="r" b="b"/>
              <a:pathLst>
                <a:path w="3126" h="4219" extrusionOk="0">
                  <a:moveTo>
                    <a:pt x="2461" y="0"/>
                  </a:moveTo>
                  <a:cubicBezTo>
                    <a:pt x="2261" y="0"/>
                    <a:pt x="2062" y="133"/>
                    <a:pt x="1929" y="332"/>
                  </a:cubicBezTo>
                  <a:lnTo>
                    <a:pt x="134" y="3324"/>
                  </a:lnTo>
                  <a:cubicBezTo>
                    <a:pt x="1" y="3590"/>
                    <a:pt x="67" y="3989"/>
                    <a:pt x="333" y="4122"/>
                  </a:cubicBezTo>
                  <a:cubicBezTo>
                    <a:pt x="444" y="4189"/>
                    <a:pt x="555" y="4218"/>
                    <a:pt x="661" y="4218"/>
                  </a:cubicBezTo>
                  <a:cubicBezTo>
                    <a:pt x="872" y="4218"/>
                    <a:pt x="1064" y="4100"/>
                    <a:pt x="1197" y="3923"/>
                  </a:cubicBezTo>
                  <a:lnTo>
                    <a:pt x="2926" y="931"/>
                  </a:lnTo>
                  <a:cubicBezTo>
                    <a:pt x="3125" y="598"/>
                    <a:pt x="3059" y="266"/>
                    <a:pt x="2727" y="67"/>
                  </a:cubicBezTo>
                  <a:cubicBezTo>
                    <a:pt x="2660" y="67"/>
                    <a:pt x="2527" y="0"/>
                    <a:pt x="2461"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5" name="Google Shape;655;g3993c0ae8f5_11_3353"/>
            <p:cNvSpPr/>
            <p:nvPr/>
          </p:nvSpPr>
          <p:spPr>
            <a:xfrm>
              <a:off x="1489675" y="2905700"/>
              <a:ext cx="206125" cy="319125"/>
            </a:xfrm>
            <a:custGeom>
              <a:avLst/>
              <a:gdLst/>
              <a:ahLst/>
              <a:cxnLst/>
              <a:rect l="l" t="t" r="r" b="b"/>
              <a:pathLst>
                <a:path w="8245" h="12765" extrusionOk="0">
                  <a:moveTo>
                    <a:pt x="7580" y="0"/>
                  </a:moveTo>
                  <a:cubicBezTo>
                    <a:pt x="7381" y="0"/>
                    <a:pt x="7181" y="67"/>
                    <a:pt x="7048" y="266"/>
                  </a:cubicBezTo>
                  <a:lnTo>
                    <a:pt x="200" y="11901"/>
                  </a:lnTo>
                  <a:cubicBezTo>
                    <a:pt x="1" y="12167"/>
                    <a:pt x="134" y="12499"/>
                    <a:pt x="400" y="12699"/>
                  </a:cubicBezTo>
                  <a:cubicBezTo>
                    <a:pt x="488" y="12743"/>
                    <a:pt x="592" y="12765"/>
                    <a:pt x="695" y="12765"/>
                  </a:cubicBezTo>
                  <a:cubicBezTo>
                    <a:pt x="902" y="12765"/>
                    <a:pt x="1109" y="12676"/>
                    <a:pt x="1197" y="12499"/>
                  </a:cubicBezTo>
                  <a:lnTo>
                    <a:pt x="8045" y="864"/>
                  </a:lnTo>
                  <a:cubicBezTo>
                    <a:pt x="8245" y="598"/>
                    <a:pt x="8112" y="199"/>
                    <a:pt x="7846" y="67"/>
                  </a:cubicBezTo>
                  <a:cubicBezTo>
                    <a:pt x="7779" y="0"/>
                    <a:pt x="7646" y="0"/>
                    <a:pt x="7580"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6" name="Google Shape;656;g3993c0ae8f5_11_3353"/>
            <p:cNvSpPr/>
            <p:nvPr/>
          </p:nvSpPr>
          <p:spPr>
            <a:xfrm>
              <a:off x="1542875" y="3286300"/>
              <a:ext cx="375650" cy="29950"/>
            </a:xfrm>
            <a:custGeom>
              <a:avLst/>
              <a:gdLst/>
              <a:ahLst/>
              <a:cxnLst/>
              <a:rect l="l" t="t" r="r" b="b"/>
              <a:pathLst>
                <a:path w="15026" h="1198" extrusionOk="0">
                  <a:moveTo>
                    <a:pt x="599" y="1"/>
                  </a:moveTo>
                  <a:cubicBezTo>
                    <a:pt x="266" y="1"/>
                    <a:pt x="0" y="267"/>
                    <a:pt x="0" y="599"/>
                  </a:cubicBezTo>
                  <a:cubicBezTo>
                    <a:pt x="0" y="932"/>
                    <a:pt x="266" y="1198"/>
                    <a:pt x="599" y="1198"/>
                  </a:cubicBezTo>
                  <a:lnTo>
                    <a:pt x="14427" y="1198"/>
                  </a:lnTo>
                  <a:cubicBezTo>
                    <a:pt x="14760" y="1198"/>
                    <a:pt x="15026" y="932"/>
                    <a:pt x="15026" y="599"/>
                  </a:cubicBezTo>
                  <a:cubicBezTo>
                    <a:pt x="15026" y="267"/>
                    <a:pt x="14760" y="1"/>
                    <a:pt x="14427"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7" name="Google Shape;657;g3993c0ae8f5_11_3353"/>
            <p:cNvSpPr/>
            <p:nvPr/>
          </p:nvSpPr>
          <p:spPr>
            <a:xfrm>
              <a:off x="2049825" y="2905700"/>
              <a:ext cx="204450" cy="319125"/>
            </a:xfrm>
            <a:custGeom>
              <a:avLst/>
              <a:gdLst/>
              <a:ahLst/>
              <a:cxnLst/>
              <a:rect l="l" t="t" r="r" b="b"/>
              <a:pathLst>
                <a:path w="8178" h="12765" extrusionOk="0">
                  <a:moveTo>
                    <a:pt x="7513" y="0"/>
                  </a:moveTo>
                  <a:cubicBezTo>
                    <a:pt x="7313" y="0"/>
                    <a:pt x="7114" y="67"/>
                    <a:pt x="6981" y="266"/>
                  </a:cubicBezTo>
                  <a:lnTo>
                    <a:pt x="133" y="11834"/>
                  </a:lnTo>
                  <a:cubicBezTo>
                    <a:pt x="0" y="12167"/>
                    <a:pt x="66" y="12499"/>
                    <a:pt x="332" y="12699"/>
                  </a:cubicBezTo>
                  <a:cubicBezTo>
                    <a:pt x="443" y="12743"/>
                    <a:pt x="554" y="12765"/>
                    <a:pt x="660" y="12765"/>
                  </a:cubicBezTo>
                  <a:cubicBezTo>
                    <a:pt x="872" y="12765"/>
                    <a:pt x="1064" y="12676"/>
                    <a:pt x="1197" y="12499"/>
                  </a:cubicBezTo>
                  <a:lnTo>
                    <a:pt x="7978" y="864"/>
                  </a:lnTo>
                  <a:cubicBezTo>
                    <a:pt x="8178" y="598"/>
                    <a:pt x="8111" y="199"/>
                    <a:pt x="7779" y="67"/>
                  </a:cubicBezTo>
                  <a:cubicBezTo>
                    <a:pt x="7712" y="0"/>
                    <a:pt x="7579" y="0"/>
                    <a:pt x="7513"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8" name="Google Shape;658;g3993c0ae8f5_11_3353"/>
            <p:cNvSpPr/>
            <p:nvPr/>
          </p:nvSpPr>
          <p:spPr>
            <a:xfrm>
              <a:off x="1217100" y="3286300"/>
              <a:ext cx="141300" cy="29950"/>
            </a:xfrm>
            <a:custGeom>
              <a:avLst/>
              <a:gdLst/>
              <a:ahLst/>
              <a:cxnLst/>
              <a:rect l="l" t="t" r="r" b="b"/>
              <a:pathLst>
                <a:path w="5652" h="1198" extrusionOk="0">
                  <a:moveTo>
                    <a:pt x="599" y="1"/>
                  </a:moveTo>
                  <a:cubicBezTo>
                    <a:pt x="266" y="1"/>
                    <a:pt x="0" y="267"/>
                    <a:pt x="0" y="599"/>
                  </a:cubicBezTo>
                  <a:cubicBezTo>
                    <a:pt x="0" y="932"/>
                    <a:pt x="266" y="1198"/>
                    <a:pt x="599" y="1198"/>
                  </a:cubicBezTo>
                  <a:lnTo>
                    <a:pt x="5053" y="1198"/>
                  </a:lnTo>
                  <a:cubicBezTo>
                    <a:pt x="5386" y="1198"/>
                    <a:pt x="5651" y="932"/>
                    <a:pt x="5651" y="599"/>
                  </a:cubicBezTo>
                  <a:cubicBezTo>
                    <a:pt x="5651" y="267"/>
                    <a:pt x="5386" y="1"/>
                    <a:pt x="5053"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59" name="Google Shape;659;g3993c0ae8f5_11_3353"/>
            <p:cNvSpPr/>
            <p:nvPr/>
          </p:nvSpPr>
          <p:spPr>
            <a:xfrm>
              <a:off x="249750" y="3051950"/>
              <a:ext cx="497000" cy="498650"/>
            </a:xfrm>
            <a:custGeom>
              <a:avLst/>
              <a:gdLst/>
              <a:ahLst/>
              <a:cxnLst/>
              <a:rect l="l" t="t" r="r" b="b"/>
              <a:pathLst>
                <a:path w="19880" h="19946" extrusionOk="0">
                  <a:moveTo>
                    <a:pt x="9907" y="1"/>
                  </a:moveTo>
                  <a:cubicBezTo>
                    <a:pt x="4455" y="1"/>
                    <a:pt x="0" y="4522"/>
                    <a:pt x="0" y="9973"/>
                  </a:cubicBezTo>
                  <a:cubicBezTo>
                    <a:pt x="0" y="15491"/>
                    <a:pt x="4455" y="19946"/>
                    <a:pt x="9907" y="19946"/>
                  </a:cubicBezTo>
                  <a:cubicBezTo>
                    <a:pt x="15425" y="19946"/>
                    <a:pt x="19879" y="15491"/>
                    <a:pt x="19879" y="9973"/>
                  </a:cubicBezTo>
                  <a:cubicBezTo>
                    <a:pt x="19879" y="4522"/>
                    <a:pt x="15425" y="1"/>
                    <a:pt x="9907" y="1"/>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60" name="Google Shape;660;g3993c0ae8f5_11_3353"/>
            <p:cNvSpPr/>
            <p:nvPr/>
          </p:nvSpPr>
          <p:spPr>
            <a:xfrm>
              <a:off x="816525" y="3120100"/>
              <a:ext cx="364025" cy="364025"/>
            </a:xfrm>
            <a:custGeom>
              <a:avLst/>
              <a:gdLst/>
              <a:ahLst/>
              <a:cxnLst/>
              <a:rect l="l" t="t" r="r" b="b"/>
              <a:pathLst>
                <a:path w="14561" h="14561" extrusionOk="0">
                  <a:moveTo>
                    <a:pt x="7247" y="0"/>
                  </a:moveTo>
                  <a:cubicBezTo>
                    <a:pt x="3258" y="0"/>
                    <a:pt x="1" y="3258"/>
                    <a:pt x="1" y="7247"/>
                  </a:cubicBezTo>
                  <a:cubicBezTo>
                    <a:pt x="1" y="11236"/>
                    <a:pt x="3258" y="14561"/>
                    <a:pt x="7247" y="14561"/>
                  </a:cubicBezTo>
                  <a:cubicBezTo>
                    <a:pt x="11303" y="14561"/>
                    <a:pt x="14561" y="11236"/>
                    <a:pt x="14561" y="7247"/>
                  </a:cubicBezTo>
                  <a:cubicBezTo>
                    <a:pt x="14561" y="3258"/>
                    <a:pt x="11303" y="0"/>
                    <a:pt x="7247"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61" name="Google Shape;661;g3993c0ae8f5_11_3353"/>
            <p:cNvSpPr/>
            <p:nvPr/>
          </p:nvSpPr>
          <p:spPr>
            <a:xfrm>
              <a:off x="1069175" y="3494075"/>
              <a:ext cx="377325" cy="377325"/>
            </a:xfrm>
            <a:custGeom>
              <a:avLst/>
              <a:gdLst/>
              <a:ahLst/>
              <a:cxnLst/>
              <a:rect l="l" t="t" r="r" b="b"/>
              <a:pathLst>
                <a:path w="15093" h="15093" extrusionOk="0">
                  <a:moveTo>
                    <a:pt x="7579" y="0"/>
                  </a:moveTo>
                  <a:cubicBezTo>
                    <a:pt x="3391" y="0"/>
                    <a:pt x="0" y="3391"/>
                    <a:pt x="0" y="7580"/>
                  </a:cubicBezTo>
                  <a:cubicBezTo>
                    <a:pt x="0" y="11702"/>
                    <a:pt x="3391" y="15092"/>
                    <a:pt x="7579" y="15092"/>
                  </a:cubicBezTo>
                  <a:cubicBezTo>
                    <a:pt x="11701" y="15092"/>
                    <a:pt x="15092" y="11702"/>
                    <a:pt x="15092" y="7580"/>
                  </a:cubicBezTo>
                  <a:cubicBezTo>
                    <a:pt x="15092" y="3391"/>
                    <a:pt x="11701" y="0"/>
                    <a:pt x="7579"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sp>
          <p:nvSpPr>
            <p:cNvPr id="662" name="Google Shape;662;g3993c0ae8f5_11_3353"/>
            <p:cNvSpPr/>
            <p:nvPr/>
          </p:nvSpPr>
          <p:spPr>
            <a:xfrm>
              <a:off x="650325" y="3533975"/>
              <a:ext cx="299200" cy="299200"/>
            </a:xfrm>
            <a:custGeom>
              <a:avLst/>
              <a:gdLst/>
              <a:ahLst/>
              <a:cxnLst/>
              <a:rect l="l" t="t" r="r" b="b"/>
              <a:pathLst>
                <a:path w="11968" h="11968" extrusionOk="0">
                  <a:moveTo>
                    <a:pt x="5984" y="0"/>
                  </a:moveTo>
                  <a:cubicBezTo>
                    <a:pt x="2660" y="0"/>
                    <a:pt x="0" y="2659"/>
                    <a:pt x="0" y="5984"/>
                  </a:cubicBezTo>
                  <a:cubicBezTo>
                    <a:pt x="0" y="9241"/>
                    <a:pt x="2660" y="11967"/>
                    <a:pt x="5984" y="11967"/>
                  </a:cubicBezTo>
                  <a:cubicBezTo>
                    <a:pt x="9241" y="11967"/>
                    <a:pt x="11967" y="9241"/>
                    <a:pt x="11967" y="5984"/>
                  </a:cubicBezTo>
                  <a:cubicBezTo>
                    <a:pt x="11967" y="2659"/>
                    <a:pt x="9241" y="0"/>
                    <a:pt x="5984" y="0"/>
                  </a:cubicBezTo>
                  <a:close/>
                </a:path>
              </a:pathLst>
            </a:custGeom>
            <a:solidFill>
              <a:srgbClr val="662E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Work Sans"/>
                <a:ea typeface="Work Sans"/>
                <a:cs typeface="Work Sans"/>
                <a:sym typeface="Work Sans"/>
              </a:endParaRPr>
            </a:p>
          </p:txBody>
        </p:sp>
      </p:grpSp>
      <p:sp>
        <p:nvSpPr>
          <p:cNvPr id="663" name="Google Shape;663;g3993c0ae8f5_11_3353"/>
          <p:cNvSpPr txBox="1">
            <a:spLocks noGrp="1"/>
          </p:cNvSpPr>
          <p:nvPr>
            <p:ph type="subTitle" idx="2"/>
          </p:nvPr>
        </p:nvSpPr>
        <p:spPr>
          <a:xfrm>
            <a:off x="1152000" y="2170300"/>
            <a:ext cx="5263200" cy="10500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2300"/>
              <a:buNone/>
              <a:defRPr sz="23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664" name="Google Shape;664;g3993c0ae8f5_11_3353"/>
          <p:cNvSpPr>
            <a:spLocks noGrp="1"/>
          </p:cNvSpPr>
          <p:nvPr>
            <p:ph type="pic" idx="3"/>
          </p:nvPr>
        </p:nvSpPr>
        <p:spPr>
          <a:xfrm>
            <a:off x="7439533" y="1470533"/>
            <a:ext cx="3796800" cy="3923700"/>
          </a:xfrm>
          <a:prstGeom prst="rect">
            <a:avLst/>
          </a:prstGeom>
          <a:noFill/>
          <a:ln>
            <a:noFill/>
          </a:ln>
        </p:spPr>
      </p:sp>
    </p:spTree>
  </p:cSld>
  <p:clrMapOvr>
    <a:masterClrMapping/>
  </p:clrMapOvr>
  <p:extLst>
    <p:ext uri="{DCECCB84-F9BA-43D5-87BE-67443E8EF086}">
      <p15:sldGuideLst xmlns:p15="http://schemas.microsoft.com/office/powerpoint/2012/main">
        <p15:guide id="1" pos="725">
          <p15:clr>
            <a:srgbClr val="E46962"/>
          </p15:clr>
        </p15:guide>
        <p15:guide id="2" orient="horz" pos="184">
          <p15:clr>
            <a:srgbClr val="E46962"/>
          </p15:clr>
        </p15:guide>
        <p15:guide id="3" orient="horz" pos="2028">
          <p15:clr>
            <a:srgbClr val="E46962"/>
          </p15:clr>
        </p15:guide>
        <p15:guide id="4" orient="horz" pos="1367">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losure">
  <p:cSld name="Closure">
    <p:bg>
      <p:bgPr>
        <a:solidFill>
          <a:schemeClr val="accent1"/>
        </a:solidFill>
        <a:effectLst/>
      </p:bgPr>
    </p:bg>
    <p:spTree>
      <p:nvGrpSpPr>
        <p:cNvPr id="1" name="Shape 701"/>
        <p:cNvGrpSpPr/>
        <p:nvPr/>
      </p:nvGrpSpPr>
      <p:grpSpPr>
        <a:xfrm>
          <a:off x="0" y="0"/>
          <a:ext cx="0" cy="0"/>
          <a:chOff x="0" y="0"/>
          <a:chExt cx="0" cy="0"/>
        </a:xfrm>
      </p:grpSpPr>
      <p:sp>
        <p:nvSpPr>
          <p:cNvPr id="702" name="Google Shape;702;p10"/>
          <p:cNvSpPr/>
          <p:nvPr/>
        </p:nvSpPr>
        <p:spPr>
          <a:xfrm>
            <a:off x="-10750" y="0"/>
            <a:ext cx="1220275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03" name="Google Shape;703;p10"/>
          <p:cNvSpPr/>
          <p:nvPr/>
        </p:nvSpPr>
        <p:spPr>
          <a:xfrm>
            <a:off x="-10750" y="2"/>
            <a:ext cx="12202751" cy="6857999"/>
          </a:xfrm>
          <a:custGeom>
            <a:avLst/>
            <a:gdLst/>
            <a:ahLst/>
            <a:cxnLst/>
            <a:rect l="l" t="t" r="r" b="b"/>
            <a:pathLst>
              <a:path w="12202750" h="6857999" extrusionOk="0">
                <a:moveTo>
                  <a:pt x="12202750" y="3750218"/>
                </a:moveTo>
                <a:lnTo>
                  <a:pt x="12202750" y="6857999"/>
                </a:lnTo>
                <a:lnTo>
                  <a:pt x="11114530" y="6857999"/>
                </a:lnTo>
                <a:lnTo>
                  <a:pt x="11256844" y="6595461"/>
                </a:lnTo>
                <a:cubicBezTo>
                  <a:pt x="11629965" y="5862402"/>
                  <a:pt x="11898764" y="5050891"/>
                  <a:pt x="12121807" y="4108853"/>
                </a:cubicBezTo>
                <a:close/>
                <a:moveTo>
                  <a:pt x="7260002" y="0"/>
                </a:moveTo>
                <a:lnTo>
                  <a:pt x="12202750" y="0"/>
                </a:lnTo>
                <a:lnTo>
                  <a:pt x="12202750" y="1540137"/>
                </a:lnTo>
                <a:lnTo>
                  <a:pt x="12200549" y="1543414"/>
                </a:lnTo>
                <a:cubicBezTo>
                  <a:pt x="12110526" y="1684115"/>
                  <a:pt x="12003525" y="1893029"/>
                  <a:pt x="11867141" y="2106148"/>
                </a:cubicBezTo>
                <a:cubicBezTo>
                  <a:pt x="10880238" y="3959252"/>
                  <a:pt x="7486531" y="6089453"/>
                  <a:pt x="6343721" y="3249151"/>
                </a:cubicBezTo>
                <a:cubicBezTo>
                  <a:pt x="5919494" y="2184051"/>
                  <a:pt x="6486561" y="1153587"/>
                  <a:pt x="7248419" y="17042"/>
                </a:cubicBezTo>
                <a:close/>
                <a:moveTo>
                  <a:pt x="0" y="0"/>
                </a:moveTo>
                <a:lnTo>
                  <a:pt x="4336814" y="0"/>
                </a:lnTo>
                <a:lnTo>
                  <a:pt x="3953814" y="290459"/>
                </a:lnTo>
                <a:cubicBezTo>
                  <a:pt x="2295623" y="1565228"/>
                  <a:pt x="719287" y="2947698"/>
                  <a:pt x="34757" y="4907294"/>
                </a:cubicBezTo>
                <a:lnTo>
                  <a:pt x="0" y="5022063"/>
                </a:lnTo>
                <a:close/>
              </a:path>
            </a:pathLst>
          </a:custGeom>
          <a:solidFill>
            <a:srgbClr val="00B8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04" name="Google Shape;704;p10"/>
          <p:cNvSpPr txBox="1">
            <a:spLocks noGrp="1"/>
          </p:cNvSpPr>
          <p:nvPr>
            <p:ph type="title"/>
          </p:nvPr>
        </p:nvSpPr>
        <p:spPr>
          <a:xfrm>
            <a:off x="2" y="-429017"/>
            <a:ext cx="8592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5" name="Google Shape;705;p10"/>
          <p:cNvSpPr txBox="1">
            <a:spLocks noGrp="1"/>
          </p:cNvSpPr>
          <p:nvPr>
            <p:ph type="body" idx="1"/>
          </p:nvPr>
        </p:nvSpPr>
        <p:spPr>
          <a:xfrm>
            <a:off x="719140" y="3950387"/>
            <a:ext cx="10752137" cy="1333699"/>
          </a:xfrm>
          <a:prstGeom prst="rect">
            <a:avLst/>
          </a:prstGeom>
          <a:noFill/>
          <a:ln>
            <a:noFill/>
          </a:ln>
        </p:spPr>
        <p:txBody>
          <a:bodyPr spcFirstLastPara="1" wrap="square" lIns="0" tIns="0" rIns="0" bIns="0" anchor="b" anchorCtr="0">
            <a:spAutoFit/>
          </a:bodyPr>
          <a:lstStyle>
            <a:lvl1pPr marL="457200" lvl="0" indent="-228600" algn="r">
              <a:lnSpc>
                <a:spcPct val="108333"/>
              </a:lnSpc>
              <a:spcBef>
                <a:spcPts val="0"/>
              </a:spcBef>
              <a:spcAft>
                <a:spcPts val="0"/>
              </a:spcAft>
              <a:buSzPts val="5760"/>
              <a:buNone/>
              <a:defRPr sz="4800" b="1"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sp>
        <p:nvSpPr>
          <p:cNvPr id="706" name="Google Shape;706;p10"/>
          <p:cNvSpPr txBox="1">
            <a:spLocks noGrp="1"/>
          </p:cNvSpPr>
          <p:nvPr>
            <p:ph type="body" idx="2"/>
          </p:nvPr>
        </p:nvSpPr>
        <p:spPr>
          <a:xfrm>
            <a:off x="719138" y="5404235"/>
            <a:ext cx="10763113" cy="332399"/>
          </a:xfrm>
          <a:prstGeom prst="rect">
            <a:avLst/>
          </a:prstGeom>
          <a:noFill/>
          <a:ln>
            <a:noFill/>
          </a:ln>
        </p:spPr>
        <p:txBody>
          <a:bodyPr spcFirstLastPara="1" wrap="square" lIns="0" tIns="0" rIns="0" bIns="0" anchor="t" anchorCtr="0">
            <a:spAutoFit/>
          </a:bodyPr>
          <a:lstStyle>
            <a:lvl1pPr marL="457200" lvl="0" indent="-228600" algn="r">
              <a:lnSpc>
                <a:spcPct val="90000"/>
              </a:lnSpc>
              <a:spcBef>
                <a:spcPts val="600"/>
              </a:spcBef>
              <a:spcAft>
                <a:spcPts val="0"/>
              </a:spcAft>
              <a:buSzPts val="2880"/>
              <a:buFont typeface="Arial"/>
              <a:buNone/>
              <a:defRPr sz="2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707" name="Google Shape;707;p10"/>
          <p:cNvSpPr txBox="1">
            <a:spLocks noGrp="1"/>
          </p:cNvSpPr>
          <p:nvPr>
            <p:ph type="dt" idx="10"/>
          </p:nvPr>
        </p:nvSpPr>
        <p:spPr>
          <a:xfrm>
            <a:off x="10684737" y="5813672"/>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08" name="Google Shape;708;p10"/>
          <p:cNvGrpSpPr/>
          <p:nvPr/>
        </p:nvGrpSpPr>
        <p:grpSpPr>
          <a:xfrm>
            <a:off x="721115" y="437498"/>
            <a:ext cx="1530269" cy="594427"/>
            <a:chOff x="717019" y="5865846"/>
            <a:chExt cx="1413341" cy="549007"/>
          </a:xfrm>
        </p:grpSpPr>
        <p:sp>
          <p:nvSpPr>
            <p:cNvPr id="709" name="Google Shape;709;p10"/>
            <p:cNvSpPr/>
            <p:nvPr/>
          </p:nvSpPr>
          <p:spPr>
            <a:xfrm>
              <a:off x="998576" y="6136009"/>
              <a:ext cx="258644" cy="277455"/>
            </a:xfrm>
            <a:custGeom>
              <a:avLst/>
              <a:gdLst/>
              <a:ahLst/>
              <a:cxnLst/>
              <a:rect l="l" t="t" r="r" b="b"/>
              <a:pathLst>
                <a:path w="258644" h="277455" extrusionOk="0">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0" name="Google Shape;710;p10"/>
            <p:cNvSpPr/>
            <p:nvPr/>
          </p:nvSpPr>
          <p:spPr>
            <a:xfrm>
              <a:off x="717019" y="6136183"/>
              <a:ext cx="244583" cy="271726"/>
            </a:xfrm>
            <a:custGeom>
              <a:avLst/>
              <a:gdLst/>
              <a:ahLst/>
              <a:cxnLst/>
              <a:rect l="l" t="t" r="r" b="b"/>
              <a:pathLst>
                <a:path w="244583" h="271726" extrusionOk="0">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1" name="Google Shape;711;p10"/>
            <p:cNvSpPr/>
            <p:nvPr/>
          </p:nvSpPr>
          <p:spPr>
            <a:xfrm>
              <a:off x="792227" y="5865846"/>
              <a:ext cx="256862" cy="254189"/>
            </a:xfrm>
            <a:custGeom>
              <a:avLst/>
              <a:gdLst/>
              <a:ahLst/>
              <a:cxnLst/>
              <a:rect l="l" t="t" r="r" b="b"/>
              <a:pathLst>
                <a:path w="256862" h="254189" extrusionOk="0">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2" name="Google Shape;712;p10"/>
            <p:cNvSpPr/>
            <p:nvPr/>
          </p:nvSpPr>
          <p:spPr>
            <a:xfrm>
              <a:off x="1588597" y="6213099"/>
              <a:ext cx="172024" cy="200539"/>
            </a:xfrm>
            <a:custGeom>
              <a:avLst/>
              <a:gdLst/>
              <a:ahLst/>
              <a:cxnLst/>
              <a:rect l="l" t="t" r="r" b="b"/>
              <a:pathLst>
                <a:path w="172024" h="200539" extrusionOk="0">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3" name="Google Shape;713;p10"/>
            <p:cNvSpPr/>
            <p:nvPr/>
          </p:nvSpPr>
          <p:spPr>
            <a:xfrm>
              <a:off x="1803323" y="6136183"/>
              <a:ext cx="35585" cy="271552"/>
            </a:xfrm>
            <a:custGeom>
              <a:avLst/>
              <a:gdLst/>
              <a:ahLst/>
              <a:cxnLst/>
              <a:rect l="l" t="t" r="r" b="b"/>
              <a:pathLst>
                <a:path w="35585" h="271552" extrusionOk="0">
                  <a:moveTo>
                    <a:pt x="0" y="0"/>
                  </a:moveTo>
                  <a:lnTo>
                    <a:pt x="35585" y="0"/>
                  </a:lnTo>
                  <a:lnTo>
                    <a:pt x="35585" y="271552"/>
                  </a:lnTo>
                  <a:lnTo>
                    <a:pt x="0" y="2715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4" name="Google Shape;714;p10"/>
            <p:cNvSpPr/>
            <p:nvPr/>
          </p:nvSpPr>
          <p:spPr>
            <a:xfrm>
              <a:off x="1880049" y="6129238"/>
              <a:ext cx="122204" cy="278671"/>
            </a:xfrm>
            <a:custGeom>
              <a:avLst/>
              <a:gdLst/>
              <a:ahLst/>
              <a:cxnLst/>
              <a:rect l="l" t="t" r="r" b="b"/>
              <a:pathLst>
                <a:path w="122204" h="278671" extrusionOk="0">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5" name="Google Shape;715;p10"/>
            <p:cNvSpPr/>
            <p:nvPr/>
          </p:nvSpPr>
          <p:spPr>
            <a:xfrm>
              <a:off x="2016661" y="6168998"/>
              <a:ext cx="113699" cy="245855"/>
            </a:xfrm>
            <a:custGeom>
              <a:avLst/>
              <a:gdLst/>
              <a:ahLst/>
              <a:cxnLst/>
              <a:rect l="l" t="t" r="r" b="b"/>
              <a:pathLst>
                <a:path w="113699" h="245855" extrusionOk="0">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6" name="Google Shape;716;p10"/>
            <p:cNvSpPr/>
            <p:nvPr/>
          </p:nvSpPr>
          <p:spPr>
            <a:xfrm>
              <a:off x="1332730" y="6134967"/>
              <a:ext cx="221843" cy="272941"/>
            </a:xfrm>
            <a:custGeom>
              <a:avLst/>
              <a:gdLst/>
              <a:ahLst/>
              <a:cxnLst/>
              <a:rect l="l" t="t" r="r" b="b"/>
              <a:pathLst>
                <a:path w="221843" h="272941" extrusionOk="0">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 symbol #1">
  <p:cSld name="Title slide + symbol #1">
    <p:bg>
      <p:bgPr>
        <a:solidFill>
          <a:schemeClr val="lt1"/>
        </a:solidFill>
        <a:effectLst/>
      </p:bgPr>
    </p:bg>
    <p:spTree>
      <p:nvGrpSpPr>
        <p:cNvPr id="1" name="Shape 717"/>
        <p:cNvGrpSpPr/>
        <p:nvPr/>
      </p:nvGrpSpPr>
      <p:grpSpPr>
        <a:xfrm>
          <a:off x="0" y="0"/>
          <a:ext cx="0" cy="0"/>
          <a:chOff x="0" y="0"/>
          <a:chExt cx="0" cy="0"/>
        </a:xfrm>
      </p:grpSpPr>
      <p:sp>
        <p:nvSpPr>
          <p:cNvPr id="718" name="Google Shape;718;p12"/>
          <p:cNvSpPr>
            <a:spLocks noGrp="1"/>
          </p:cNvSpPr>
          <p:nvPr>
            <p:ph type="pic" idx="2"/>
          </p:nvPr>
        </p:nvSpPr>
        <p:spPr>
          <a:xfrm>
            <a:off x="-3174" y="-1"/>
            <a:ext cx="12195175" cy="7356356"/>
          </a:xfrm>
          <a:prstGeom prst="rect">
            <a:avLst/>
          </a:prstGeom>
          <a:solidFill>
            <a:srgbClr val="D8D8D8"/>
          </a:solidFill>
          <a:ln>
            <a:noFill/>
          </a:ln>
        </p:spPr>
      </p:sp>
      <p:sp>
        <p:nvSpPr>
          <p:cNvPr id="719" name="Google Shape;719;p12"/>
          <p:cNvSpPr txBox="1">
            <a:spLocks noGrp="1"/>
          </p:cNvSpPr>
          <p:nvPr>
            <p:ph type="title"/>
          </p:nvPr>
        </p:nvSpPr>
        <p:spPr>
          <a:xfrm>
            <a:off x="1" y="-429017"/>
            <a:ext cx="2451633"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0" name="Google Shape;720;p12"/>
          <p:cNvSpPr txBox="1">
            <a:spLocks noGrp="1"/>
          </p:cNvSpPr>
          <p:nvPr>
            <p:ph type="body" idx="1"/>
          </p:nvPr>
        </p:nvSpPr>
        <p:spPr>
          <a:xfrm>
            <a:off x="0" y="2"/>
            <a:ext cx="12190413" cy="6857999"/>
          </a:xfrm>
          <a:prstGeom prst="rect">
            <a:avLst/>
          </a:prstGeom>
          <a:gradFill>
            <a:gsLst>
              <a:gs pos="0">
                <a:srgbClr val="000000">
                  <a:alpha val="54901"/>
                </a:srgbClr>
              </a:gs>
              <a:gs pos="76000">
                <a:srgbClr val="000000">
                  <a:alpha val="0"/>
                </a:srgbClr>
              </a:gs>
              <a:gs pos="100000">
                <a:srgbClr val="000000">
                  <a:alpha val="0"/>
                </a:srgbClr>
              </a:gs>
            </a:gsLst>
            <a:lin ang="135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721" name="Google Shape;721;p12"/>
          <p:cNvSpPr txBox="1">
            <a:spLocks noGrp="1"/>
          </p:cNvSpPr>
          <p:nvPr>
            <p:ph type="body" idx="3"/>
          </p:nvPr>
        </p:nvSpPr>
        <p:spPr>
          <a:xfrm>
            <a:off x="0" y="2"/>
            <a:ext cx="12190413" cy="2810639"/>
          </a:xfrm>
          <a:prstGeom prst="rect">
            <a:avLst/>
          </a:prstGeom>
          <a:gradFill>
            <a:gsLst>
              <a:gs pos="0">
                <a:srgbClr val="000000">
                  <a:alpha val="31764"/>
                </a:srgbClr>
              </a:gs>
              <a:gs pos="45000">
                <a:srgbClr val="000000">
                  <a:alpha val="0"/>
                </a:srgbClr>
              </a:gs>
              <a:gs pos="100000">
                <a:srgbClr val="000000">
                  <a:alpha val="0"/>
                </a:srgbClr>
              </a:gs>
            </a:gsLst>
            <a:lin ang="27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722" name="Google Shape;722;p12"/>
          <p:cNvSpPr txBox="1">
            <a:spLocks noGrp="1"/>
          </p:cNvSpPr>
          <p:nvPr>
            <p:ph type="body" idx="4"/>
          </p:nvPr>
        </p:nvSpPr>
        <p:spPr>
          <a:xfrm>
            <a:off x="721116" y="437497"/>
            <a:ext cx="1530269" cy="594428"/>
          </a:xfrm>
          <a:prstGeom prst="rect">
            <a:avLst/>
          </a:prstGeom>
          <a:solidFill>
            <a:schemeClr val="lt1"/>
          </a:soli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723" name="Google Shape;723;p12"/>
          <p:cNvSpPr txBox="1">
            <a:spLocks noGrp="1"/>
          </p:cNvSpPr>
          <p:nvPr>
            <p:ph type="body" idx="5"/>
          </p:nvPr>
        </p:nvSpPr>
        <p:spPr>
          <a:xfrm>
            <a:off x="719140" y="3950387"/>
            <a:ext cx="10752137" cy="1333699"/>
          </a:xfrm>
          <a:prstGeom prst="rect">
            <a:avLst/>
          </a:prstGeom>
          <a:noFill/>
          <a:ln>
            <a:noFill/>
          </a:ln>
        </p:spPr>
        <p:txBody>
          <a:bodyPr spcFirstLastPara="1" wrap="square" lIns="0" tIns="0" rIns="0" bIns="0" anchor="b" anchorCtr="0">
            <a:spAutoFit/>
          </a:bodyPr>
          <a:lstStyle>
            <a:lvl1pPr marL="457200" lvl="0" indent="-228600" algn="r">
              <a:lnSpc>
                <a:spcPct val="108333"/>
              </a:lnSpc>
              <a:spcBef>
                <a:spcPts val="0"/>
              </a:spcBef>
              <a:spcAft>
                <a:spcPts val="0"/>
              </a:spcAft>
              <a:buSzPts val="5760"/>
              <a:buNone/>
              <a:defRPr sz="4800" b="1"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sp>
        <p:nvSpPr>
          <p:cNvPr id="724" name="Google Shape;724;p12"/>
          <p:cNvSpPr txBox="1">
            <a:spLocks noGrp="1"/>
          </p:cNvSpPr>
          <p:nvPr>
            <p:ph type="body" idx="6"/>
          </p:nvPr>
        </p:nvSpPr>
        <p:spPr>
          <a:xfrm>
            <a:off x="719138" y="5404235"/>
            <a:ext cx="10763113" cy="332399"/>
          </a:xfrm>
          <a:prstGeom prst="rect">
            <a:avLst/>
          </a:prstGeom>
          <a:noFill/>
          <a:ln>
            <a:noFill/>
          </a:ln>
        </p:spPr>
        <p:txBody>
          <a:bodyPr spcFirstLastPara="1" wrap="square" lIns="0" tIns="0" rIns="0" bIns="0" anchor="t" anchorCtr="0">
            <a:spAutoFit/>
          </a:bodyPr>
          <a:lstStyle>
            <a:lvl1pPr marL="457200" lvl="0"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725" name="Google Shape;725;p12"/>
          <p:cNvSpPr txBox="1">
            <a:spLocks noGrp="1"/>
          </p:cNvSpPr>
          <p:nvPr>
            <p:ph type="dt" idx="10"/>
          </p:nvPr>
        </p:nvSpPr>
        <p:spPr>
          <a:xfrm>
            <a:off x="10684737" y="5813672"/>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26" name="Google Shape;726;p12"/>
          <p:cNvGrpSpPr/>
          <p:nvPr/>
        </p:nvGrpSpPr>
        <p:grpSpPr>
          <a:xfrm>
            <a:off x="12377595" y="-1"/>
            <a:ext cx="3693387" cy="6640349"/>
            <a:chOff x="-3786165" y="-1"/>
            <a:chExt cx="3693386" cy="6640349"/>
          </a:xfrm>
        </p:grpSpPr>
        <p:sp>
          <p:nvSpPr>
            <p:cNvPr id="727" name="Google Shape;727;p12"/>
            <p:cNvSpPr/>
            <p:nvPr/>
          </p:nvSpPr>
          <p:spPr>
            <a:xfrm>
              <a:off x="-3786165" y="-1"/>
              <a:ext cx="3593091" cy="5991727"/>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INSERT/EDIT AN IMAGE</a:t>
              </a:r>
              <a:endParaRPr/>
            </a:p>
          </p:txBody>
        </p:sp>
        <p:sp>
          <p:nvSpPr>
            <p:cNvPr id="728" name="Google Shape;728;p12"/>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a:p>
          </p:txBody>
        </p:sp>
        <p:sp>
          <p:nvSpPr>
            <p:cNvPr id="729" name="Google Shape;729;p12"/>
            <p:cNvSpPr/>
            <p:nvPr/>
          </p:nvSpPr>
          <p:spPr>
            <a:xfrm>
              <a:off x="-3319415" y="465324"/>
              <a:ext cx="2962706" cy="66815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necessary, delete the existing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by using the </a:t>
              </a:r>
              <a:r>
                <a:rPr lang="en-US" sz="1200" b="1" i="0" u="none" strike="noStrike" cap="none">
                  <a:solidFill>
                    <a:srgbClr val="000000"/>
                  </a:solidFill>
                  <a:latin typeface="Calibri"/>
                  <a:ea typeface="Calibri"/>
                  <a:cs typeface="Calibri"/>
                  <a:sym typeface="Calibri"/>
                </a:rPr>
                <a:t>‘Backspace key’</a:t>
              </a:r>
              <a:r>
                <a:rPr lang="en-US" sz="1200" b="0" i="0" u="none" strike="noStrike" cap="none">
                  <a:solidFill>
                    <a:srgbClr val="000000"/>
                  </a:solidFill>
                  <a:latin typeface="Calibri"/>
                  <a:ea typeface="Calibri"/>
                  <a:cs typeface="Calibri"/>
                  <a:sym typeface="Calibri"/>
                </a:rPr>
                <a:t>. Select the placeholder,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and click on the button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730" name="Google Shape;730;p12"/>
            <p:cNvSpPr/>
            <p:nvPr/>
          </p:nvSpPr>
          <p:spPr>
            <a:xfrm>
              <a:off x="-3603587" y="263393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a:p>
          </p:txBody>
        </p:sp>
        <p:sp>
          <p:nvSpPr>
            <p:cNvPr id="731" name="Google Shape;731;p12"/>
            <p:cNvSpPr/>
            <p:nvPr/>
          </p:nvSpPr>
          <p:spPr>
            <a:xfrm>
              <a:off x="-3319416" y="2633936"/>
              <a:ext cx="3126341" cy="4627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Click with the right mouse button on the thumbnail display of the slide on the left side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of the screen and choose </a:t>
              </a:r>
              <a:r>
                <a:rPr lang="en-US" sz="1200" b="1" i="0" u="none" strike="noStrike" cap="none">
                  <a:solidFill>
                    <a:srgbClr val="000000"/>
                  </a:solidFill>
                  <a:latin typeface="Calibri"/>
                  <a:ea typeface="Calibri"/>
                  <a:cs typeface="Calibri"/>
                  <a:sym typeface="Calibri"/>
                </a:rPr>
                <a:t>‘Reset slide’</a:t>
              </a:r>
              <a:r>
                <a:rPr lang="en-US" sz="1200" b="0" i="0" u="none" strike="noStrike" cap="none">
                  <a:solidFill>
                    <a:srgbClr val="000000"/>
                  </a:solidFill>
                  <a:latin typeface="Calibri"/>
                  <a:ea typeface="Calibri"/>
                  <a:cs typeface="Calibri"/>
                  <a:sym typeface="Calibri"/>
                </a:rPr>
                <a:t>.</a:t>
              </a:r>
              <a:endParaRPr/>
            </a:p>
          </p:txBody>
        </p:sp>
        <p:sp>
          <p:nvSpPr>
            <p:cNvPr id="732" name="Google Shape;732;p12"/>
            <p:cNvSpPr/>
            <p:nvPr/>
          </p:nvSpPr>
          <p:spPr>
            <a:xfrm>
              <a:off x="-3603587" y="422636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4</a:t>
              </a:r>
              <a:endParaRPr/>
            </a:p>
          </p:txBody>
        </p:sp>
        <p:sp>
          <p:nvSpPr>
            <p:cNvPr id="733" name="Google Shape;733;p12"/>
            <p:cNvSpPr/>
            <p:nvPr/>
          </p:nvSpPr>
          <p:spPr>
            <a:xfrm>
              <a:off x="-3319416" y="4226366"/>
              <a:ext cx="2944683" cy="82095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 scale or drag the image, go to the tab </a:t>
              </a:r>
              <a:r>
                <a:rPr lang="en-US" sz="1200" b="1" i="0" u="none" strike="noStrike" cap="none">
                  <a:solidFill>
                    <a:srgbClr val="000000"/>
                  </a:solidFill>
                  <a:latin typeface="Calibri"/>
                  <a:ea typeface="Calibri"/>
                  <a:cs typeface="Calibri"/>
                  <a:sym typeface="Calibri"/>
                </a:rPr>
                <a:t>‘Picture Tools - Format’</a:t>
              </a:r>
              <a:r>
                <a:rPr lang="en-US" sz="1200" b="0" i="0" u="none" strike="noStrike" cap="none">
                  <a:solidFill>
                    <a:srgbClr val="000000"/>
                  </a:solidFill>
                  <a:latin typeface="Calibri"/>
                  <a:ea typeface="Calibri"/>
                  <a:cs typeface="Calibri"/>
                  <a:sym typeface="Calibri"/>
                </a:rPr>
                <a:t> and click 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button </a:t>
              </a:r>
              <a:r>
                <a:rPr lang="en-US" sz="1200" b="1" i="0" u="none" strike="noStrike" cap="none">
                  <a:solidFill>
                    <a:srgbClr val="000000"/>
                  </a:solidFill>
                  <a:latin typeface="Calibri"/>
                  <a:ea typeface="Calibri"/>
                  <a:cs typeface="Calibri"/>
                  <a:sym typeface="Calibri"/>
                </a:rPr>
                <a:t>‘Crop’</a:t>
              </a:r>
              <a:r>
                <a:rPr lang="en-US" sz="1200" b="0" i="0" u="none" strike="noStrike" cap="none">
                  <a:solidFill>
                    <a:srgbClr val="000000"/>
                  </a:solidFill>
                  <a:latin typeface="Calibri"/>
                  <a:ea typeface="Calibri"/>
                  <a:cs typeface="Calibri"/>
                  <a:sym typeface="Calibri"/>
                </a:rPr>
                <a:t>. Scale the image itself with</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spheres and scale the image frame with the brackets.</a:t>
              </a:r>
              <a:endParaRPr/>
            </a:p>
          </p:txBody>
        </p:sp>
        <p:sp>
          <p:nvSpPr>
            <p:cNvPr id="734" name="Google Shape;734;p12"/>
            <p:cNvSpPr/>
            <p:nvPr/>
          </p:nvSpPr>
          <p:spPr>
            <a:xfrm>
              <a:off x="-3316836" y="3200265"/>
              <a:ext cx="1239216" cy="719917"/>
            </a:xfrm>
            <a:prstGeom prst="rect">
              <a:avLst/>
            </a:prstGeom>
            <a:solidFill>
              <a:srgbClr val="ECECEC"/>
            </a:solidFill>
            <a:ln w="12700" cap="flat" cmpd="sng">
              <a:solidFill>
                <a:srgbClr val="D3D3D3"/>
              </a:solidFill>
              <a:prstDash val="solid"/>
              <a:miter lim="800000"/>
              <a:headEnd type="none" w="sm" len="sm"/>
              <a:tailEnd type="none" w="sm" len="sm"/>
            </a:ln>
          </p:spPr>
          <p:txBody>
            <a:bodyPr spcFirstLastPara="1" wrap="square" lIns="72000" tIns="0" rIns="0" bIns="0" anchor="ctr" anchorCtr="0">
              <a:noAutofit/>
            </a:bodyPr>
            <a:lstStyle/>
            <a:p>
              <a:pPr marL="0" marR="0" lvl="0" indent="0" algn="l" rtl="0">
                <a:spcBef>
                  <a:spcPts val="0"/>
                </a:spcBef>
                <a:spcAft>
                  <a:spcPts val="0"/>
                </a:spcAft>
                <a:buNone/>
              </a:pPr>
              <a:endParaRPr sz="1000" b="0" i="1">
                <a:solidFill>
                  <a:srgbClr val="211F26"/>
                </a:solidFill>
                <a:latin typeface="Calibri"/>
                <a:ea typeface="Calibri"/>
                <a:cs typeface="Calibri"/>
                <a:sym typeface="Calibri"/>
              </a:endParaRPr>
            </a:p>
          </p:txBody>
        </p:sp>
        <p:grpSp>
          <p:nvGrpSpPr>
            <p:cNvPr id="735" name="Google Shape;735;p12"/>
            <p:cNvGrpSpPr/>
            <p:nvPr/>
          </p:nvGrpSpPr>
          <p:grpSpPr>
            <a:xfrm>
              <a:off x="-2485819" y="3479783"/>
              <a:ext cx="1222990" cy="563933"/>
              <a:chOff x="-2485819" y="3399207"/>
              <a:chExt cx="1222990" cy="563933"/>
            </a:xfrm>
          </p:grpSpPr>
          <p:sp>
            <p:nvSpPr>
              <p:cNvPr id="736" name="Google Shape;736;p12"/>
              <p:cNvSpPr/>
              <p:nvPr/>
            </p:nvSpPr>
            <p:spPr>
              <a:xfrm>
                <a:off x="-2485819" y="3399207"/>
                <a:ext cx="1176476" cy="504851"/>
              </a:xfrm>
              <a:prstGeom prst="rect">
                <a:avLst/>
              </a:prstGeom>
              <a:solidFill>
                <a:schemeClr val="lt1"/>
              </a:solidFill>
              <a:ln w="12700" cap="flat" cmpd="sng">
                <a:solidFill>
                  <a:srgbClr val="D1D1D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737" name="Google Shape;737;p12"/>
              <p:cNvSpPr/>
              <p:nvPr/>
            </p:nvSpPr>
            <p:spPr>
              <a:xfrm>
                <a:off x="-2479584" y="3652838"/>
                <a:ext cx="1164007" cy="246701"/>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nvGrpSpPr>
              <p:cNvPr id="738" name="Google Shape;738;p12"/>
              <p:cNvGrpSpPr/>
              <p:nvPr/>
            </p:nvGrpSpPr>
            <p:grpSpPr>
              <a:xfrm>
                <a:off x="-2403869" y="3460544"/>
                <a:ext cx="155951" cy="131922"/>
                <a:chOff x="12968836" y="3354170"/>
                <a:chExt cx="404806" cy="342433"/>
              </a:xfrm>
            </p:grpSpPr>
            <p:sp>
              <p:nvSpPr>
                <p:cNvPr id="739" name="Google Shape;739;p12"/>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740" name="Google Shape;740;p12"/>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41" name="Google Shape;741;p12"/>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42" name="Google Shape;742;p12"/>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43" name="Google Shape;743;p12"/>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44" name="Google Shape;744;p12"/>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745" name="Google Shape;745;p12"/>
              <p:cNvGrpSpPr/>
              <p:nvPr/>
            </p:nvGrpSpPr>
            <p:grpSpPr>
              <a:xfrm>
                <a:off x="-2463904" y="3680944"/>
                <a:ext cx="207219" cy="237490"/>
                <a:chOff x="12835752" y="3926551"/>
                <a:chExt cx="537889" cy="616458"/>
              </a:xfrm>
            </p:grpSpPr>
            <p:grpSp>
              <p:nvGrpSpPr>
                <p:cNvPr id="746" name="Google Shape;746;p12"/>
                <p:cNvGrpSpPr/>
                <p:nvPr/>
              </p:nvGrpSpPr>
              <p:grpSpPr>
                <a:xfrm>
                  <a:off x="13000382" y="4006891"/>
                  <a:ext cx="373259" cy="315747"/>
                  <a:chOff x="12968836" y="3354170"/>
                  <a:chExt cx="404806" cy="342433"/>
                </a:xfrm>
              </p:grpSpPr>
              <p:sp>
                <p:nvSpPr>
                  <p:cNvPr id="747" name="Google Shape;747;p12"/>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748" name="Google Shape;748;p12"/>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49" name="Google Shape;749;p12"/>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50" name="Google Shape;750;p12"/>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51" name="Google Shape;751;p12"/>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52" name="Google Shape;752;p12"/>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753" name="Google Shape;753;p12"/>
                <p:cNvSpPr/>
                <p:nvPr/>
              </p:nvSpPr>
              <p:spPr>
                <a:xfrm rot="-3962925">
                  <a:off x="12776155" y="4115270"/>
                  <a:ext cx="568367" cy="239021"/>
                </a:xfrm>
                <a:prstGeom prst="arc">
                  <a:avLst>
                    <a:gd name="adj1" fmla="val 15959368"/>
                    <a:gd name="adj2" fmla="val 1354623"/>
                  </a:avLst>
                </a:prstGeom>
                <a:noFill/>
                <a:ln w="19050" cap="flat" cmpd="sng">
                  <a:solidFill>
                    <a:srgbClr val="4D82B8"/>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11F26"/>
                    </a:solidFill>
                    <a:latin typeface="Calibri"/>
                    <a:ea typeface="Calibri"/>
                    <a:cs typeface="Calibri"/>
                    <a:sym typeface="Calibri"/>
                  </a:endParaRPr>
                </a:p>
              </p:txBody>
            </p:sp>
          </p:grpSp>
          <p:sp>
            <p:nvSpPr>
              <p:cNvPr id="754" name="Google Shape;754;p12"/>
              <p:cNvSpPr txBox="1"/>
              <p:nvPr/>
            </p:nvSpPr>
            <p:spPr>
              <a:xfrm>
                <a:off x="-2245455" y="3460544"/>
                <a:ext cx="896116" cy="13470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Layout</a:t>
                </a:r>
                <a:endParaRPr/>
              </a:p>
            </p:txBody>
          </p:sp>
          <p:sp>
            <p:nvSpPr>
              <p:cNvPr id="755" name="Google Shape;755;p12"/>
              <p:cNvSpPr txBox="1"/>
              <p:nvPr/>
            </p:nvSpPr>
            <p:spPr>
              <a:xfrm>
                <a:off x="-2258884" y="3712980"/>
                <a:ext cx="909545" cy="1264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Reset slide</a:t>
                </a:r>
                <a:endParaRPr/>
              </a:p>
            </p:txBody>
          </p:sp>
          <p:sp>
            <p:nvSpPr>
              <p:cNvPr id="756" name="Google Shape;756;p12"/>
              <p:cNvSpPr/>
              <p:nvPr/>
            </p:nvSpPr>
            <p:spPr>
              <a:xfrm>
                <a:off x="-1360391" y="3783140"/>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grpSp>
        <p:grpSp>
          <p:nvGrpSpPr>
            <p:cNvPr id="757" name="Google Shape;757;p12"/>
            <p:cNvGrpSpPr/>
            <p:nvPr/>
          </p:nvGrpSpPr>
          <p:grpSpPr>
            <a:xfrm>
              <a:off x="-3786165" y="5680652"/>
              <a:ext cx="3693386" cy="959696"/>
              <a:chOff x="-3786437" y="6163468"/>
              <a:chExt cx="3693386" cy="959696"/>
            </a:xfrm>
          </p:grpSpPr>
          <p:sp>
            <p:nvSpPr>
              <p:cNvPr id="758" name="Google Shape;758;p12"/>
              <p:cNvSpPr/>
              <p:nvPr/>
            </p:nvSpPr>
            <p:spPr>
              <a:xfrm>
                <a:off x="-3786437" y="6295164"/>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en-US" sz="1200" b="1" cap="none">
                    <a:solidFill>
                      <a:srgbClr val="211F26"/>
                    </a:solidFill>
                    <a:latin typeface="Calibri"/>
                    <a:ea typeface="Calibri"/>
                    <a:cs typeface="Calibri"/>
                    <a:sym typeface="Calibri"/>
                  </a:rPr>
                  <a:t>WANT TO KNOW MORE?</a:t>
                </a:r>
                <a:br>
                  <a:rPr lang="en-US" sz="1200" b="1"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Go to the tab</a:t>
                </a:r>
                <a:r>
                  <a:rPr lang="en-US" sz="1200" b="1" cap="none">
                    <a:solidFill>
                      <a:srgbClr val="211F26"/>
                    </a:solidFill>
                    <a:latin typeface="Calibri"/>
                    <a:ea typeface="Calibri"/>
                    <a:cs typeface="Calibri"/>
                    <a:sym typeface="Calibri"/>
                  </a:rPr>
                  <a:t> 'SLIDEBUILDER’ </a:t>
                </a:r>
                <a:r>
                  <a:rPr lang="en-US" sz="1200" cap="none">
                    <a:solidFill>
                      <a:srgbClr val="211F26"/>
                    </a:solidFill>
                    <a:latin typeface="Calibri"/>
                    <a:ea typeface="Calibri"/>
                    <a:cs typeface="Calibri"/>
                    <a:sym typeface="Calibri"/>
                  </a:rPr>
                  <a:t>and click</a:t>
                </a:r>
                <a:br>
                  <a:rPr lang="en-US" sz="1200"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on the button </a:t>
                </a:r>
                <a:r>
                  <a:rPr lang="en-US" sz="1200" b="1" cap="none">
                    <a:solidFill>
                      <a:srgbClr val="211F26"/>
                    </a:solidFill>
                    <a:latin typeface="Calibri"/>
                    <a:ea typeface="Calibri"/>
                    <a:cs typeface="Calibri"/>
                    <a:sym typeface="Calibri"/>
                  </a:rPr>
                  <a:t>‘INSPIRATION'</a:t>
                </a:r>
                <a:endParaRPr/>
              </a:p>
            </p:txBody>
          </p:sp>
          <p:grpSp>
            <p:nvGrpSpPr>
              <p:cNvPr id="759" name="Google Shape;759;p12"/>
              <p:cNvGrpSpPr/>
              <p:nvPr/>
            </p:nvGrpSpPr>
            <p:grpSpPr>
              <a:xfrm>
                <a:off x="-376736" y="6163468"/>
                <a:ext cx="283685" cy="283685"/>
                <a:chOff x="-510741" y="5913713"/>
                <a:chExt cx="267555" cy="267555"/>
              </a:xfrm>
            </p:grpSpPr>
            <p:sp>
              <p:nvSpPr>
                <p:cNvPr id="760" name="Google Shape;760;p12"/>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761" name="Google Shape;761;p12"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nvGrpSpPr>
              <p:cNvPr id="762" name="Google Shape;762;p12"/>
              <p:cNvGrpSpPr/>
              <p:nvPr/>
            </p:nvGrpSpPr>
            <p:grpSpPr>
              <a:xfrm>
                <a:off x="-938434" y="6420818"/>
                <a:ext cx="627798" cy="576693"/>
                <a:chOff x="-938434" y="4570310"/>
                <a:chExt cx="627798" cy="576693"/>
              </a:xfrm>
            </p:grpSpPr>
            <p:grpSp>
              <p:nvGrpSpPr>
                <p:cNvPr id="763" name="Google Shape;763;p12"/>
                <p:cNvGrpSpPr/>
                <p:nvPr/>
              </p:nvGrpSpPr>
              <p:grpSpPr>
                <a:xfrm>
                  <a:off x="-716116" y="4570310"/>
                  <a:ext cx="169778" cy="242385"/>
                  <a:chOff x="4768" y="2783"/>
                  <a:chExt cx="788" cy="1125"/>
                </a:xfrm>
              </p:grpSpPr>
              <p:sp>
                <p:nvSpPr>
                  <p:cNvPr id="764" name="Google Shape;764;p12"/>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765" name="Google Shape;765;p12"/>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766" name="Google Shape;766;p12"/>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grpSp>
            <p:sp>
              <p:nvSpPr>
                <p:cNvPr id="767" name="Google Shape;767;p12"/>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Inspiration</a:t>
                  </a:r>
                  <a:endParaRPr/>
                </a:p>
              </p:txBody>
            </p:sp>
          </p:grpSp>
        </p:grpSp>
        <p:grpSp>
          <p:nvGrpSpPr>
            <p:cNvPr id="768" name="Google Shape;768;p12"/>
            <p:cNvGrpSpPr/>
            <p:nvPr/>
          </p:nvGrpSpPr>
          <p:grpSpPr>
            <a:xfrm>
              <a:off x="-3426806" y="5129582"/>
              <a:ext cx="514284" cy="506545"/>
              <a:chOff x="12617641" y="3403239"/>
              <a:chExt cx="752963" cy="741634"/>
            </a:xfrm>
          </p:grpSpPr>
          <p:grpSp>
            <p:nvGrpSpPr>
              <p:cNvPr id="769" name="Google Shape;769;p12"/>
              <p:cNvGrpSpPr/>
              <p:nvPr/>
            </p:nvGrpSpPr>
            <p:grpSpPr>
              <a:xfrm>
                <a:off x="12771530" y="3403239"/>
                <a:ext cx="467176" cy="448491"/>
                <a:chOff x="12782157" y="3403239"/>
                <a:chExt cx="467176" cy="448491"/>
              </a:xfrm>
            </p:grpSpPr>
            <p:grpSp>
              <p:nvGrpSpPr>
                <p:cNvPr id="770" name="Google Shape;770;p12"/>
                <p:cNvGrpSpPr/>
                <p:nvPr/>
              </p:nvGrpSpPr>
              <p:grpSpPr>
                <a:xfrm>
                  <a:off x="12782157" y="3403239"/>
                  <a:ext cx="412976" cy="396132"/>
                  <a:chOff x="13554906" y="3320109"/>
                  <a:chExt cx="443917" cy="425811"/>
                </a:xfrm>
              </p:grpSpPr>
              <p:grpSp>
                <p:nvGrpSpPr>
                  <p:cNvPr id="771" name="Google Shape;771;p12"/>
                  <p:cNvGrpSpPr/>
                  <p:nvPr/>
                </p:nvGrpSpPr>
                <p:grpSpPr>
                  <a:xfrm>
                    <a:off x="13554906" y="3320109"/>
                    <a:ext cx="443917" cy="425811"/>
                    <a:chOff x="12909684" y="1276143"/>
                    <a:chExt cx="443917" cy="425811"/>
                  </a:xfrm>
                </p:grpSpPr>
                <p:sp>
                  <p:nvSpPr>
                    <p:cNvPr id="772" name="Google Shape;772;p12"/>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773" name="Google Shape;773;p12"/>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774" name="Google Shape;774;p12"/>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775" name="Google Shape;775;p12"/>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776" name="Google Shape;776;p12"/>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777" name="Google Shape;777;p12"/>
                <p:cNvGrpSpPr/>
                <p:nvPr/>
              </p:nvGrpSpPr>
              <p:grpSpPr>
                <a:xfrm>
                  <a:off x="13103513" y="3705268"/>
                  <a:ext cx="145820" cy="146462"/>
                  <a:chOff x="13096169" y="3602278"/>
                  <a:chExt cx="145820" cy="146462"/>
                </a:xfrm>
              </p:grpSpPr>
              <p:sp>
                <p:nvSpPr>
                  <p:cNvPr id="778" name="Google Shape;778;p12"/>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79" name="Google Shape;779;p12"/>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780" name="Google Shape;780;p12"/>
                <p:cNvGrpSpPr/>
                <p:nvPr/>
              </p:nvGrpSpPr>
              <p:grpSpPr>
                <a:xfrm rot="10800000">
                  <a:off x="13061402" y="3665637"/>
                  <a:ext cx="145820" cy="146462"/>
                  <a:chOff x="13096169" y="3602278"/>
                  <a:chExt cx="145820" cy="146462"/>
                </a:xfrm>
              </p:grpSpPr>
              <p:sp>
                <p:nvSpPr>
                  <p:cNvPr id="781" name="Google Shape;781;p12"/>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782" name="Google Shape;782;p12"/>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783" name="Google Shape;783;p12"/>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900" b="0">
                    <a:solidFill>
                      <a:srgbClr val="211F26"/>
                    </a:solidFill>
                    <a:latin typeface="Calibri"/>
                    <a:ea typeface="Calibri"/>
                    <a:cs typeface="Calibri"/>
                    <a:sym typeface="Calibri"/>
                  </a:rPr>
                  <a:t>Crop</a:t>
                </a:r>
                <a:endParaRPr/>
              </a:p>
            </p:txBody>
          </p:sp>
          <p:sp>
            <p:nvSpPr>
              <p:cNvPr id="784" name="Google Shape;784;p12"/>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785" name="Google Shape;785;p12"/>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a:p>
          </p:txBody>
        </p:sp>
        <p:sp>
          <p:nvSpPr>
            <p:cNvPr id="786" name="Google Shape;786;p12"/>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preferred category and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787" name="Google Shape;787;p12"/>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000" b="1">
                  <a:solidFill>
                    <a:srgbClr val="211F26"/>
                  </a:solidFill>
                  <a:latin typeface="Calibri"/>
                  <a:ea typeface="Calibri"/>
                  <a:cs typeface="Calibri"/>
                  <a:sym typeface="Calibri"/>
                </a:rPr>
                <a:t>Insert</a:t>
              </a:r>
              <a:endParaRPr/>
            </a:p>
          </p:txBody>
        </p:sp>
        <p:grpSp>
          <p:nvGrpSpPr>
            <p:cNvPr id="788" name="Google Shape;788;p12"/>
            <p:cNvGrpSpPr/>
            <p:nvPr/>
          </p:nvGrpSpPr>
          <p:grpSpPr>
            <a:xfrm>
              <a:off x="-3365484" y="1226982"/>
              <a:ext cx="446937" cy="406485"/>
              <a:chOff x="-3563526" y="1409294"/>
              <a:chExt cx="354190" cy="322133"/>
            </a:xfrm>
          </p:grpSpPr>
          <p:grpSp>
            <p:nvGrpSpPr>
              <p:cNvPr id="789" name="Google Shape;789;p12"/>
              <p:cNvGrpSpPr/>
              <p:nvPr/>
            </p:nvGrpSpPr>
            <p:grpSpPr>
              <a:xfrm>
                <a:off x="-3499992" y="1409294"/>
                <a:ext cx="225195" cy="195499"/>
                <a:chOff x="8987389" y="1361199"/>
                <a:chExt cx="2200275" cy="1914525"/>
              </a:xfrm>
            </p:grpSpPr>
            <p:sp>
              <p:nvSpPr>
                <p:cNvPr id="790" name="Google Shape;790;p12"/>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nvGrpSpPr>
                <p:cNvPr id="791" name="Google Shape;791;p12"/>
                <p:cNvGrpSpPr/>
                <p:nvPr/>
              </p:nvGrpSpPr>
              <p:grpSpPr>
                <a:xfrm>
                  <a:off x="8987389" y="1361199"/>
                  <a:ext cx="2200275" cy="1914525"/>
                  <a:chOff x="8987389" y="1361199"/>
                  <a:chExt cx="2200275" cy="1914525"/>
                </a:xfrm>
              </p:grpSpPr>
              <p:sp>
                <p:nvSpPr>
                  <p:cNvPr id="792" name="Google Shape;792;p12"/>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sp>
                <p:nvSpPr>
                  <p:cNvPr id="793" name="Google Shape;793;p12"/>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grpSp>
          <p:sp>
            <p:nvSpPr>
              <p:cNvPr id="794" name="Google Shape;794;p12"/>
              <p:cNvSpPr txBox="1"/>
              <p:nvPr/>
            </p:nvSpPr>
            <p:spPr>
              <a:xfrm>
                <a:off x="-3563526" y="1617700"/>
                <a:ext cx="354190" cy="113727"/>
              </a:xfrm>
              <a:prstGeom prst="rect">
                <a:avLst/>
              </a:prstGeom>
              <a:noFill/>
              <a:ln>
                <a:noFill/>
              </a:ln>
            </p:spPr>
            <p:txBody>
              <a:bodyPr spcFirstLastPara="1" wrap="square" lIns="0" tIns="18000" rIns="0" bIns="0" anchor="t"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Images</a:t>
                </a:r>
                <a:endParaRPr/>
              </a:p>
            </p:txBody>
          </p:sp>
        </p:grpSp>
      </p:grpSp>
      <p:grpSp>
        <p:nvGrpSpPr>
          <p:cNvPr id="795" name="Google Shape;795;p12"/>
          <p:cNvGrpSpPr/>
          <p:nvPr/>
        </p:nvGrpSpPr>
        <p:grpSpPr>
          <a:xfrm>
            <a:off x="12274716" y="7038001"/>
            <a:ext cx="3695971" cy="1277747"/>
            <a:chOff x="-3889316" y="-1461517"/>
            <a:chExt cx="3695970" cy="1277747"/>
          </a:xfrm>
        </p:grpSpPr>
        <p:sp>
          <p:nvSpPr>
            <p:cNvPr id="796" name="Google Shape;796;p12"/>
            <p:cNvSpPr/>
            <p:nvPr/>
          </p:nvSpPr>
          <p:spPr>
            <a:xfrm>
              <a:off x="-3786437" y="-1461517"/>
              <a:ext cx="3593091" cy="1277747"/>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 AN IMAGE</a:t>
              </a:r>
              <a:endParaRPr/>
            </a:p>
          </p:txBody>
        </p:sp>
        <p:sp>
          <p:nvSpPr>
            <p:cNvPr id="797" name="Google Shape;797;p12"/>
            <p:cNvSpPr/>
            <p:nvPr/>
          </p:nvSpPr>
          <p:spPr>
            <a:xfrm>
              <a:off x="-3603859" y="-993610"/>
              <a:ext cx="3229126" cy="65743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frame of the image by clicking on the tag alongside this instruction.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click 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 select the preferred image 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798" name="Google Shape;798;p12"/>
            <p:cNvSpPr/>
            <p:nvPr/>
          </p:nvSpPr>
          <p:spPr>
            <a:xfrm rot="-5400000" flipH="1">
              <a:off x="-3925504" y="-1392501"/>
              <a:ext cx="175255" cy="102879"/>
            </a:xfrm>
            <a:prstGeom prst="triangle">
              <a:avLst>
                <a:gd name="adj" fmla="val 50000"/>
              </a:avLst>
            </a:prstGeom>
            <a:solidFill>
              <a:schemeClr val="accent1"/>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symbol #2">
  <p:cSld name="Title slide + symbol #2">
    <p:bg>
      <p:bgPr>
        <a:solidFill>
          <a:schemeClr val="accent1"/>
        </a:solidFill>
        <a:effectLst/>
      </p:bgPr>
    </p:bg>
    <p:spTree>
      <p:nvGrpSpPr>
        <p:cNvPr id="1" name="Shape 124"/>
        <p:cNvGrpSpPr/>
        <p:nvPr/>
      </p:nvGrpSpPr>
      <p:grpSpPr>
        <a:xfrm>
          <a:off x="0" y="0"/>
          <a:ext cx="0" cy="0"/>
          <a:chOff x="0" y="0"/>
          <a:chExt cx="0" cy="0"/>
        </a:xfrm>
      </p:grpSpPr>
      <p:sp>
        <p:nvSpPr>
          <p:cNvPr id="125" name="Google Shape;125;p48"/>
          <p:cNvSpPr/>
          <p:nvPr/>
        </p:nvSpPr>
        <p:spPr>
          <a:xfrm>
            <a:off x="-10750" y="0"/>
            <a:ext cx="12202751" cy="6858000"/>
          </a:xfrm>
          <a:custGeom>
            <a:avLst/>
            <a:gdLst/>
            <a:ahLst/>
            <a:cxnLst/>
            <a:rect l="l" t="t" r="r" b="b"/>
            <a:pathLst>
              <a:path w="12202751" h="6858000" extrusionOk="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Arial"/>
                <a:ea typeface="Arial"/>
                <a:cs typeface="Arial"/>
                <a:sym typeface="Arial"/>
              </a:rPr>
              <a:t> </a:t>
            </a:r>
            <a:endParaRPr/>
          </a:p>
        </p:txBody>
      </p:sp>
      <p:sp>
        <p:nvSpPr>
          <p:cNvPr id="126" name="Google Shape;126;p48"/>
          <p:cNvSpPr txBox="1">
            <a:spLocks noGrp="1"/>
          </p:cNvSpPr>
          <p:nvPr>
            <p:ph type="title"/>
          </p:nvPr>
        </p:nvSpPr>
        <p:spPr>
          <a:xfrm>
            <a:off x="1" y="-429017"/>
            <a:ext cx="2451633"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48"/>
          <p:cNvSpPr txBox="1">
            <a:spLocks noGrp="1"/>
          </p:cNvSpPr>
          <p:nvPr>
            <p:ph type="body" idx="1"/>
          </p:nvPr>
        </p:nvSpPr>
        <p:spPr>
          <a:xfrm>
            <a:off x="719140" y="3950387"/>
            <a:ext cx="10752137" cy="1333699"/>
          </a:xfrm>
          <a:prstGeom prst="rect">
            <a:avLst/>
          </a:prstGeom>
          <a:noFill/>
          <a:ln>
            <a:noFill/>
          </a:ln>
        </p:spPr>
        <p:txBody>
          <a:bodyPr spcFirstLastPara="1" wrap="square" lIns="0" tIns="0" rIns="0" bIns="0" anchor="b" anchorCtr="0">
            <a:spAutoFit/>
          </a:bodyPr>
          <a:lstStyle>
            <a:lvl1pPr marL="457200" lvl="0" indent="-228600" algn="r">
              <a:lnSpc>
                <a:spcPct val="108333"/>
              </a:lnSpc>
              <a:spcBef>
                <a:spcPts val="0"/>
              </a:spcBef>
              <a:spcAft>
                <a:spcPts val="0"/>
              </a:spcAft>
              <a:buSzPts val="5760"/>
              <a:buNone/>
              <a:defRPr sz="4800" b="1"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sp>
        <p:nvSpPr>
          <p:cNvPr id="128" name="Google Shape;128;p48"/>
          <p:cNvSpPr txBox="1">
            <a:spLocks noGrp="1"/>
          </p:cNvSpPr>
          <p:nvPr>
            <p:ph type="body" idx="2"/>
          </p:nvPr>
        </p:nvSpPr>
        <p:spPr>
          <a:xfrm>
            <a:off x="719138" y="5404235"/>
            <a:ext cx="10763113" cy="332399"/>
          </a:xfrm>
          <a:prstGeom prst="rect">
            <a:avLst/>
          </a:prstGeom>
          <a:noFill/>
          <a:ln>
            <a:noFill/>
          </a:ln>
        </p:spPr>
        <p:txBody>
          <a:bodyPr spcFirstLastPara="1" wrap="square" lIns="0" tIns="0" rIns="0" bIns="0" anchor="t" anchorCtr="0">
            <a:spAutoFit/>
          </a:bodyPr>
          <a:lstStyle>
            <a:lvl1pPr marL="457200" lvl="0" indent="-228600" algn="r">
              <a:lnSpc>
                <a:spcPct val="90000"/>
              </a:lnSpc>
              <a:spcBef>
                <a:spcPts val="600"/>
              </a:spcBef>
              <a:spcAft>
                <a:spcPts val="0"/>
              </a:spcAft>
              <a:buSzPts val="2880"/>
              <a:buFont typeface="Arial"/>
              <a:buNone/>
              <a:defRPr sz="2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29" name="Google Shape;129;p48"/>
          <p:cNvSpPr txBox="1">
            <a:spLocks noGrp="1"/>
          </p:cNvSpPr>
          <p:nvPr>
            <p:ph type="dt" idx="10"/>
          </p:nvPr>
        </p:nvSpPr>
        <p:spPr>
          <a:xfrm>
            <a:off x="10684737" y="5813672"/>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30" name="Google Shape;130;p48"/>
          <p:cNvGrpSpPr/>
          <p:nvPr/>
        </p:nvGrpSpPr>
        <p:grpSpPr>
          <a:xfrm>
            <a:off x="721115" y="437498"/>
            <a:ext cx="1530269" cy="594427"/>
            <a:chOff x="717019" y="5865846"/>
            <a:chExt cx="1413341" cy="549007"/>
          </a:xfrm>
        </p:grpSpPr>
        <p:sp>
          <p:nvSpPr>
            <p:cNvPr id="131" name="Google Shape;131;p48"/>
            <p:cNvSpPr/>
            <p:nvPr/>
          </p:nvSpPr>
          <p:spPr>
            <a:xfrm>
              <a:off x="998576" y="6136009"/>
              <a:ext cx="258644" cy="277455"/>
            </a:xfrm>
            <a:custGeom>
              <a:avLst/>
              <a:gdLst/>
              <a:ahLst/>
              <a:cxnLst/>
              <a:rect l="l" t="t" r="r" b="b"/>
              <a:pathLst>
                <a:path w="258644" h="277455" extrusionOk="0">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2" name="Google Shape;132;p48"/>
            <p:cNvSpPr/>
            <p:nvPr/>
          </p:nvSpPr>
          <p:spPr>
            <a:xfrm>
              <a:off x="717019" y="6136183"/>
              <a:ext cx="244583" cy="271726"/>
            </a:xfrm>
            <a:custGeom>
              <a:avLst/>
              <a:gdLst/>
              <a:ahLst/>
              <a:cxnLst/>
              <a:rect l="l" t="t" r="r" b="b"/>
              <a:pathLst>
                <a:path w="244583" h="271726" extrusionOk="0">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3" name="Google Shape;133;p48"/>
            <p:cNvSpPr/>
            <p:nvPr/>
          </p:nvSpPr>
          <p:spPr>
            <a:xfrm>
              <a:off x="792227" y="5865846"/>
              <a:ext cx="256862" cy="254189"/>
            </a:xfrm>
            <a:custGeom>
              <a:avLst/>
              <a:gdLst/>
              <a:ahLst/>
              <a:cxnLst/>
              <a:rect l="l" t="t" r="r" b="b"/>
              <a:pathLst>
                <a:path w="256862" h="254189" extrusionOk="0">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4" name="Google Shape;134;p48"/>
            <p:cNvSpPr/>
            <p:nvPr/>
          </p:nvSpPr>
          <p:spPr>
            <a:xfrm>
              <a:off x="1588597" y="6213099"/>
              <a:ext cx="172024" cy="200539"/>
            </a:xfrm>
            <a:custGeom>
              <a:avLst/>
              <a:gdLst/>
              <a:ahLst/>
              <a:cxnLst/>
              <a:rect l="l" t="t" r="r" b="b"/>
              <a:pathLst>
                <a:path w="172024" h="200539" extrusionOk="0">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5" name="Google Shape;135;p48"/>
            <p:cNvSpPr/>
            <p:nvPr/>
          </p:nvSpPr>
          <p:spPr>
            <a:xfrm>
              <a:off x="1803323" y="6136183"/>
              <a:ext cx="35585" cy="271552"/>
            </a:xfrm>
            <a:custGeom>
              <a:avLst/>
              <a:gdLst/>
              <a:ahLst/>
              <a:cxnLst/>
              <a:rect l="l" t="t" r="r" b="b"/>
              <a:pathLst>
                <a:path w="35585" h="271552" extrusionOk="0">
                  <a:moveTo>
                    <a:pt x="0" y="0"/>
                  </a:moveTo>
                  <a:lnTo>
                    <a:pt x="35585" y="0"/>
                  </a:lnTo>
                  <a:lnTo>
                    <a:pt x="35585" y="271552"/>
                  </a:lnTo>
                  <a:lnTo>
                    <a:pt x="0" y="2715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6" name="Google Shape;136;p48"/>
            <p:cNvSpPr/>
            <p:nvPr/>
          </p:nvSpPr>
          <p:spPr>
            <a:xfrm>
              <a:off x="1880049" y="6129238"/>
              <a:ext cx="122204" cy="278671"/>
            </a:xfrm>
            <a:custGeom>
              <a:avLst/>
              <a:gdLst/>
              <a:ahLst/>
              <a:cxnLst/>
              <a:rect l="l" t="t" r="r" b="b"/>
              <a:pathLst>
                <a:path w="122204" h="278671" extrusionOk="0">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7" name="Google Shape;137;p48"/>
            <p:cNvSpPr/>
            <p:nvPr/>
          </p:nvSpPr>
          <p:spPr>
            <a:xfrm>
              <a:off x="2016661" y="6168998"/>
              <a:ext cx="113699" cy="245855"/>
            </a:xfrm>
            <a:custGeom>
              <a:avLst/>
              <a:gdLst/>
              <a:ahLst/>
              <a:cxnLst/>
              <a:rect l="l" t="t" r="r" b="b"/>
              <a:pathLst>
                <a:path w="113699" h="245855" extrusionOk="0">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8" name="Google Shape;138;p48"/>
            <p:cNvSpPr/>
            <p:nvPr/>
          </p:nvSpPr>
          <p:spPr>
            <a:xfrm>
              <a:off x="1332730" y="6134967"/>
              <a:ext cx="221843" cy="272941"/>
            </a:xfrm>
            <a:custGeom>
              <a:avLst/>
              <a:gdLst/>
              <a:ahLst/>
              <a:cxnLst/>
              <a:rect l="l" t="t" r="r" b="b"/>
              <a:pathLst>
                <a:path w="221843" h="272941" extrusionOk="0">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 symbol #2">
  <p:cSld name="Title slide + symbol #2">
    <p:bg>
      <p:bgPr>
        <a:solidFill>
          <a:schemeClr val="accent1"/>
        </a:solidFill>
        <a:effectLst/>
      </p:bgPr>
    </p:bg>
    <p:spTree>
      <p:nvGrpSpPr>
        <p:cNvPr id="1" name="Shape 799"/>
        <p:cNvGrpSpPr/>
        <p:nvPr/>
      </p:nvGrpSpPr>
      <p:grpSpPr>
        <a:xfrm>
          <a:off x="0" y="0"/>
          <a:ext cx="0" cy="0"/>
          <a:chOff x="0" y="0"/>
          <a:chExt cx="0" cy="0"/>
        </a:xfrm>
      </p:grpSpPr>
      <p:sp>
        <p:nvSpPr>
          <p:cNvPr id="800" name="Google Shape;800;p13"/>
          <p:cNvSpPr/>
          <p:nvPr/>
        </p:nvSpPr>
        <p:spPr>
          <a:xfrm>
            <a:off x="-10750" y="0"/>
            <a:ext cx="12202751" cy="6858000"/>
          </a:xfrm>
          <a:custGeom>
            <a:avLst/>
            <a:gdLst/>
            <a:ahLst/>
            <a:cxnLst/>
            <a:rect l="l" t="t" r="r" b="b"/>
            <a:pathLst>
              <a:path w="12202751" h="6858000" extrusionOk="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Arial"/>
                <a:ea typeface="Arial"/>
                <a:cs typeface="Arial"/>
                <a:sym typeface="Arial"/>
              </a:rPr>
              <a:t> </a:t>
            </a:r>
            <a:endParaRPr/>
          </a:p>
        </p:txBody>
      </p:sp>
      <p:sp>
        <p:nvSpPr>
          <p:cNvPr id="801" name="Google Shape;801;p13"/>
          <p:cNvSpPr txBox="1">
            <a:spLocks noGrp="1"/>
          </p:cNvSpPr>
          <p:nvPr>
            <p:ph type="title"/>
          </p:nvPr>
        </p:nvSpPr>
        <p:spPr>
          <a:xfrm>
            <a:off x="1" y="-429017"/>
            <a:ext cx="2451633"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2" name="Google Shape;802;p13"/>
          <p:cNvSpPr txBox="1">
            <a:spLocks noGrp="1"/>
          </p:cNvSpPr>
          <p:nvPr>
            <p:ph type="body" idx="1"/>
          </p:nvPr>
        </p:nvSpPr>
        <p:spPr>
          <a:xfrm>
            <a:off x="719140" y="3950387"/>
            <a:ext cx="10752137" cy="1333699"/>
          </a:xfrm>
          <a:prstGeom prst="rect">
            <a:avLst/>
          </a:prstGeom>
          <a:noFill/>
          <a:ln>
            <a:noFill/>
          </a:ln>
        </p:spPr>
        <p:txBody>
          <a:bodyPr spcFirstLastPara="1" wrap="square" lIns="0" tIns="0" rIns="0" bIns="0" anchor="b" anchorCtr="0">
            <a:spAutoFit/>
          </a:bodyPr>
          <a:lstStyle>
            <a:lvl1pPr marL="457200" lvl="0" indent="-228600" algn="r">
              <a:lnSpc>
                <a:spcPct val="108333"/>
              </a:lnSpc>
              <a:spcBef>
                <a:spcPts val="0"/>
              </a:spcBef>
              <a:spcAft>
                <a:spcPts val="0"/>
              </a:spcAft>
              <a:buSzPts val="5760"/>
              <a:buNone/>
              <a:defRPr sz="4800" b="1"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sp>
        <p:nvSpPr>
          <p:cNvPr id="803" name="Google Shape;803;p13"/>
          <p:cNvSpPr txBox="1">
            <a:spLocks noGrp="1"/>
          </p:cNvSpPr>
          <p:nvPr>
            <p:ph type="body" idx="2"/>
          </p:nvPr>
        </p:nvSpPr>
        <p:spPr>
          <a:xfrm>
            <a:off x="719138" y="5404235"/>
            <a:ext cx="10763113" cy="332399"/>
          </a:xfrm>
          <a:prstGeom prst="rect">
            <a:avLst/>
          </a:prstGeom>
          <a:noFill/>
          <a:ln>
            <a:noFill/>
          </a:ln>
        </p:spPr>
        <p:txBody>
          <a:bodyPr spcFirstLastPara="1" wrap="square" lIns="0" tIns="0" rIns="0" bIns="0" anchor="t" anchorCtr="0">
            <a:spAutoFit/>
          </a:bodyPr>
          <a:lstStyle>
            <a:lvl1pPr marL="457200" lvl="0" indent="-228600" algn="r">
              <a:lnSpc>
                <a:spcPct val="90000"/>
              </a:lnSpc>
              <a:spcBef>
                <a:spcPts val="600"/>
              </a:spcBef>
              <a:spcAft>
                <a:spcPts val="0"/>
              </a:spcAft>
              <a:buSzPts val="2880"/>
              <a:buFont typeface="Arial"/>
              <a:buNone/>
              <a:defRPr sz="2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804" name="Google Shape;804;p13"/>
          <p:cNvSpPr txBox="1">
            <a:spLocks noGrp="1"/>
          </p:cNvSpPr>
          <p:nvPr>
            <p:ph type="dt" idx="10"/>
          </p:nvPr>
        </p:nvSpPr>
        <p:spPr>
          <a:xfrm>
            <a:off x="10684737" y="5813672"/>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05" name="Google Shape;805;p13"/>
          <p:cNvGrpSpPr/>
          <p:nvPr/>
        </p:nvGrpSpPr>
        <p:grpSpPr>
          <a:xfrm>
            <a:off x="721115" y="437498"/>
            <a:ext cx="1530269" cy="594427"/>
            <a:chOff x="717019" y="5865846"/>
            <a:chExt cx="1413341" cy="549007"/>
          </a:xfrm>
        </p:grpSpPr>
        <p:sp>
          <p:nvSpPr>
            <p:cNvPr id="806" name="Google Shape;806;p13"/>
            <p:cNvSpPr/>
            <p:nvPr/>
          </p:nvSpPr>
          <p:spPr>
            <a:xfrm>
              <a:off x="998576" y="6136009"/>
              <a:ext cx="258644" cy="277455"/>
            </a:xfrm>
            <a:custGeom>
              <a:avLst/>
              <a:gdLst/>
              <a:ahLst/>
              <a:cxnLst/>
              <a:rect l="l" t="t" r="r" b="b"/>
              <a:pathLst>
                <a:path w="258644" h="277455" extrusionOk="0">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07" name="Google Shape;807;p13"/>
            <p:cNvSpPr/>
            <p:nvPr/>
          </p:nvSpPr>
          <p:spPr>
            <a:xfrm>
              <a:off x="717019" y="6136183"/>
              <a:ext cx="244583" cy="271726"/>
            </a:xfrm>
            <a:custGeom>
              <a:avLst/>
              <a:gdLst/>
              <a:ahLst/>
              <a:cxnLst/>
              <a:rect l="l" t="t" r="r" b="b"/>
              <a:pathLst>
                <a:path w="244583" h="271726" extrusionOk="0">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08" name="Google Shape;808;p13"/>
            <p:cNvSpPr/>
            <p:nvPr/>
          </p:nvSpPr>
          <p:spPr>
            <a:xfrm>
              <a:off x="792227" y="5865846"/>
              <a:ext cx="256862" cy="254189"/>
            </a:xfrm>
            <a:custGeom>
              <a:avLst/>
              <a:gdLst/>
              <a:ahLst/>
              <a:cxnLst/>
              <a:rect l="l" t="t" r="r" b="b"/>
              <a:pathLst>
                <a:path w="256862" h="254189" extrusionOk="0">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09" name="Google Shape;809;p13"/>
            <p:cNvSpPr/>
            <p:nvPr/>
          </p:nvSpPr>
          <p:spPr>
            <a:xfrm>
              <a:off x="1588597" y="6213099"/>
              <a:ext cx="172024" cy="200539"/>
            </a:xfrm>
            <a:custGeom>
              <a:avLst/>
              <a:gdLst/>
              <a:ahLst/>
              <a:cxnLst/>
              <a:rect l="l" t="t" r="r" b="b"/>
              <a:pathLst>
                <a:path w="172024" h="200539" extrusionOk="0">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0" name="Google Shape;810;p13"/>
            <p:cNvSpPr/>
            <p:nvPr/>
          </p:nvSpPr>
          <p:spPr>
            <a:xfrm>
              <a:off x="1803323" y="6136183"/>
              <a:ext cx="35585" cy="271552"/>
            </a:xfrm>
            <a:custGeom>
              <a:avLst/>
              <a:gdLst/>
              <a:ahLst/>
              <a:cxnLst/>
              <a:rect l="l" t="t" r="r" b="b"/>
              <a:pathLst>
                <a:path w="35585" h="271552" extrusionOk="0">
                  <a:moveTo>
                    <a:pt x="0" y="0"/>
                  </a:moveTo>
                  <a:lnTo>
                    <a:pt x="35585" y="0"/>
                  </a:lnTo>
                  <a:lnTo>
                    <a:pt x="35585" y="271552"/>
                  </a:lnTo>
                  <a:lnTo>
                    <a:pt x="0" y="2715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1" name="Google Shape;811;p13"/>
            <p:cNvSpPr/>
            <p:nvPr/>
          </p:nvSpPr>
          <p:spPr>
            <a:xfrm>
              <a:off x="1880049" y="6129238"/>
              <a:ext cx="122204" cy="278671"/>
            </a:xfrm>
            <a:custGeom>
              <a:avLst/>
              <a:gdLst/>
              <a:ahLst/>
              <a:cxnLst/>
              <a:rect l="l" t="t" r="r" b="b"/>
              <a:pathLst>
                <a:path w="122204" h="278671" extrusionOk="0">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2" name="Google Shape;812;p13"/>
            <p:cNvSpPr/>
            <p:nvPr/>
          </p:nvSpPr>
          <p:spPr>
            <a:xfrm>
              <a:off x="2016661" y="6168998"/>
              <a:ext cx="113699" cy="245855"/>
            </a:xfrm>
            <a:custGeom>
              <a:avLst/>
              <a:gdLst/>
              <a:ahLst/>
              <a:cxnLst/>
              <a:rect l="l" t="t" r="r" b="b"/>
              <a:pathLst>
                <a:path w="113699" h="245855" extrusionOk="0">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3" name="Google Shape;813;p13"/>
            <p:cNvSpPr/>
            <p:nvPr/>
          </p:nvSpPr>
          <p:spPr>
            <a:xfrm>
              <a:off x="1332730" y="6134967"/>
              <a:ext cx="221843" cy="272941"/>
            </a:xfrm>
            <a:custGeom>
              <a:avLst/>
              <a:gdLst/>
              <a:ahLst/>
              <a:cxnLst/>
              <a:rect l="l" t="t" r="r" b="b"/>
              <a:pathLst>
                <a:path w="221843" h="272941" extrusionOk="0">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 image">
  <p:cSld name="Title slide + image">
    <p:bg>
      <p:bgPr>
        <a:solidFill>
          <a:schemeClr val="accent1"/>
        </a:solidFill>
        <a:effectLst/>
      </p:bgPr>
    </p:bg>
    <p:spTree>
      <p:nvGrpSpPr>
        <p:cNvPr id="1" name="Shape 814"/>
        <p:cNvGrpSpPr/>
        <p:nvPr/>
      </p:nvGrpSpPr>
      <p:grpSpPr>
        <a:xfrm>
          <a:off x="0" y="0"/>
          <a:ext cx="0" cy="0"/>
          <a:chOff x="0" y="0"/>
          <a:chExt cx="0" cy="0"/>
        </a:xfrm>
      </p:grpSpPr>
      <p:sp>
        <p:nvSpPr>
          <p:cNvPr id="815" name="Google Shape;815;p14"/>
          <p:cNvSpPr/>
          <p:nvPr/>
        </p:nvSpPr>
        <p:spPr>
          <a:xfrm>
            <a:off x="-10750" y="0"/>
            <a:ext cx="12202751" cy="6858000"/>
          </a:xfrm>
          <a:custGeom>
            <a:avLst/>
            <a:gdLst/>
            <a:ahLst/>
            <a:cxnLst/>
            <a:rect l="l" t="t" r="r" b="b"/>
            <a:pathLst>
              <a:path w="12202751" h="6858000" extrusionOk="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Arial"/>
                <a:ea typeface="Arial"/>
                <a:cs typeface="Arial"/>
                <a:sym typeface="Arial"/>
              </a:rPr>
              <a:t> </a:t>
            </a:r>
            <a:endParaRPr/>
          </a:p>
        </p:txBody>
      </p:sp>
      <p:sp>
        <p:nvSpPr>
          <p:cNvPr id="816" name="Google Shape;816;p14"/>
          <p:cNvSpPr txBox="1">
            <a:spLocks noGrp="1"/>
          </p:cNvSpPr>
          <p:nvPr>
            <p:ph type="title"/>
          </p:nvPr>
        </p:nvSpPr>
        <p:spPr>
          <a:xfrm>
            <a:off x="0" y="-429017"/>
            <a:ext cx="1989968"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17" name="Google Shape;817;p14"/>
          <p:cNvGrpSpPr/>
          <p:nvPr/>
        </p:nvGrpSpPr>
        <p:grpSpPr>
          <a:xfrm>
            <a:off x="721115" y="437498"/>
            <a:ext cx="1530269" cy="594427"/>
            <a:chOff x="717019" y="5865846"/>
            <a:chExt cx="1413341" cy="549007"/>
          </a:xfrm>
        </p:grpSpPr>
        <p:sp>
          <p:nvSpPr>
            <p:cNvPr id="818" name="Google Shape;818;p14"/>
            <p:cNvSpPr/>
            <p:nvPr/>
          </p:nvSpPr>
          <p:spPr>
            <a:xfrm>
              <a:off x="998576" y="6136009"/>
              <a:ext cx="258644" cy="277455"/>
            </a:xfrm>
            <a:custGeom>
              <a:avLst/>
              <a:gdLst/>
              <a:ahLst/>
              <a:cxnLst/>
              <a:rect l="l" t="t" r="r" b="b"/>
              <a:pathLst>
                <a:path w="258644" h="277455" extrusionOk="0">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9" name="Google Shape;819;p14"/>
            <p:cNvSpPr/>
            <p:nvPr/>
          </p:nvSpPr>
          <p:spPr>
            <a:xfrm>
              <a:off x="717019" y="6136183"/>
              <a:ext cx="244583" cy="271726"/>
            </a:xfrm>
            <a:custGeom>
              <a:avLst/>
              <a:gdLst/>
              <a:ahLst/>
              <a:cxnLst/>
              <a:rect l="l" t="t" r="r" b="b"/>
              <a:pathLst>
                <a:path w="244583" h="271726" extrusionOk="0">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0" name="Google Shape;820;p14"/>
            <p:cNvSpPr/>
            <p:nvPr/>
          </p:nvSpPr>
          <p:spPr>
            <a:xfrm>
              <a:off x="792227" y="5865846"/>
              <a:ext cx="256862" cy="254189"/>
            </a:xfrm>
            <a:custGeom>
              <a:avLst/>
              <a:gdLst/>
              <a:ahLst/>
              <a:cxnLst/>
              <a:rect l="l" t="t" r="r" b="b"/>
              <a:pathLst>
                <a:path w="256862" h="254189" extrusionOk="0">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1" name="Google Shape;821;p14"/>
            <p:cNvSpPr/>
            <p:nvPr/>
          </p:nvSpPr>
          <p:spPr>
            <a:xfrm>
              <a:off x="1588597" y="6213099"/>
              <a:ext cx="172024" cy="200539"/>
            </a:xfrm>
            <a:custGeom>
              <a:avLst/>
              <a:gdLst/>
              <a:ahLst/>
              <a:cxnLst/>
              <a:rect l="l" t="t" r="r" b="b"/>
              <a:pathLst>
                <a:path w="172024" h="200539" extrusionOk="0">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2" name="Google Shape;822;p14"/>
            <p:cNvSpPr/>
            <p:nvPr/>
          </p:nvSpPr>
          <p:spPr>
            <a:xfrm>
              <a:off x="1803323" y="6136183"/>
              <a:ext cx="35585" cy="271552"/>
            </a:xfrm>
            <a:custGeom>
              <a:avLst/>
              <a:gdLst/>
              <a:ahLst/>
              <a:cxnLst/>
              <a:rect l="l" t="t" r="r" b="b"/>
              <a:pathLst>
                <a:path w="35585" h="271552" extrusionOk="0">
                  <a:moveTo>
                    <a:pt x="0" y="0"/>
                  </a:moveTo>
                  <a:lnTo>
                    <a:pt x="35585" y="0"/>
                  </a:lnTo>
                  <a:lnTo>
                    <a:pt x="35585" y="271552"/>
                  </a:lnTo>
                  <a:lnTo>
                    <a:pt x="0" y="2715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3" name="Google Shape;823;p14"/>
            <p:cNvSpPr/>
            <p:nvPr/>
          </p:nvSpPr>
          <p:spPr>
            <a:xfrm>
              <a:off x="1880049" y="6129238"/>
              <a:ext cx="122204" cy="278671"/>
            </a:xfrm>
            <a:custGeom>
              <a:avLst/>
              <a:gdLst/>
              <a:ahLst/>
              <a:cxnLst/>
              <a:rect l="l" t="t" r="r" b="b"/>
              <a:pathLst>
                <a:path w="122204" h="278671" extrusionOk="0">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4" name="Google Shape;824;p14"/>
            <p:cNvSpPr/>
            <p:nvPr/>
          </p:nvSpPr>
          <p:spPr>
            <a:xfrm>
              <a:off x="2016661" y="6168998"/>
              <a:ext cx="113699" cy="245855"/>
            </a:xfrm>
            <a:custGeom>
              <a:avLst/>
              <a:gdLst/>
              <a:ahLst/>
              <a:cxnLst/>
              <a:rect l="l" t="t" r="r" b="b"/>
              <a:pathLst>
                <a:path w="113699" h="245855" extrusionOk="0">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5" name="Google Shape;825;p14"/>
            <p:cNvSpPr/>
            <p:nvPr/>
          </p:nvSpPr>
          <p:spPr>
            <a:xfrm>
              <a:off x="1332730" y="6134967"/>
              <a:ext cx="221843" cy="272941"/>
            </a:xfrm>
            <a:custGeom>
              <a:avLst/>
              <a:gdLst/>
              <a:ahLst/>
              <a:cxnLst/>
              <a:rect l="l" t="t" r="r" b="b"/>
              <a:pathLst>
                <a:path w="221843" h="272941" extrusionOk="0">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826" name="Google Shape;826;p14"/>
          <p:cNvSpPr txBox="1">
            <a:spLocks noGrp="1"/>
          </p:cNvSpPr>
          <p:nvPr>
            <p:ph type="body" idx="1"/>
          </p:nvPr>
        </p:nvSpPr>
        <p:spPr>
          <a:xfrm>
            <a:off x="719140" y="3950387"/>
            <a:ext cx="5865553" cy="1333699"/>
          </a:xfrm>
          <a:prstGeom prst="rect">
            <a:avLst/>
          </a:prstGeom>
          <a:noFill/>
          <a:ln>
            <a:noFill/>
          </a:ln>
        </p:spPr>
        <p:txBody>
          <a:bodyPr spcFirstLastPara="1" wrap="square" lIns="0" tIns="0" rIns="0" bIns="0" anchor="b" anchorCtr="0">
            <a:spAutoFit/>
          </a:bodyPr>
          <a:lstStyle>
            <a:lvl1pPr marL="457200" lvl="0" indent="-228600" algn="l">
              <a:lnSpc>
                <a:spcPct val="108333"/>
              </a:lnSpc>
              <a:spcBef>
                <a:spcPts val="0"/>
              </a:spcBef>
              <a:spcAft>
                <a:spcPts val="0"/>
              </a:spcAft>
              <a:buSzPts val="5760"/>
              <a:buNone/>
              <a:defRPr sz="4800" b="1"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sp>
        <p:nvSpPr>
          <p:cNvPr id="827" name="Google Shape;827;p14"/>
          <p:cNvSpPr txBox="1">
            <a:spLocks noGrp="1"/>
          </p:cNvSpPr>
          <p:nvPr>
            <p:ph type="body" idx="2"/>
          </p:nvPr>
        </p:nvSpPr>
        <p:spPr>
          <a:xfrm>
            <a:off x="719137" y="5404235"/>
            <a:ext cx="5871541" cy="3323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600"/>
              </a:spcBef>
              <a:spcAft>
                <a:spcPts val="0"/>
              </a:spcAft>
              <a:buSzPts val="2880"/>
              <a:buFont typeface="Arial"/>
              <a:buNone/>
              <a:defRPr sz="2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828" name="Google Shape;828;p14"/>
          <p:cNvSpPr txBox="1">
            <a:spLocks noGrp="1"/>
          </p:cNvSpPr>
          <p:nvPr>
            <p:ph type="dt" idx="10"/>
          </p:nvPr>
        </p:nvSpPr>
        <p:spPr>
          <a:xfrm>
            <a:off x="719138" y="5813672"/>
            <a:ext cx="786540" cy="184665"/>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9" name="Google Shape;829;p14"/>
          <p:cNvSpPr>
            <a:spLocks noGrp="1"/>
          </p:cNvSpPr>
          <p:nvPr>
            <p:ph type="pic" idx="3"/>
          </p:nvPr>
        </p:nvSpPr>
        <p:spPr>
          <a:xfrm>
            <a:off x="7308357" y="0"/>
            <a:ext cx="4883643" cy="6858000"/>
          </a:xfrm>
          <a:prstGeom prst="rect">
            <a:avLst/>
          </a:prstGeom>
          <a:solidFill>
            <a:srgbClr val="D8D8D8"/>
          </a:solidFill>
          <a:ln>
            <a:noFill/>
          </a:ln>
        </p:spPr>
      </p:sp>
      <p:grpSp>
        <p:nvGrpSpPr>
          <p:cNvPr id="830" name="Google Shape;830;p14"/>
          <p:cNvGrpSpPr/>
          <p:nvPr/>
        </p:nvGrpSpPr>
        <p:grpSpPr>
          <a:xfrm>
            <a:off x="12377595" y="-1"/>
            <a:ext cx="3693387" cy="6640349"/>
            <a:chOff x="-3786165" y="-1"/>
            <a:chExt cx="3693386" cy="6640349"/>
          </a:xfrm>
        </p:grpSpPr>
        <p:sp>
          <p:nvSpPr>
            <p:cNvPr id="831" name="Google Shape;831;p14"/>
            <p:cNvSpPr/>
            <p:nvPr/>
          </p:nvSpPr>
          <p:spPr>
            <a:xfrm>
              <a:off x="-3786165" y="-1"/>
              <a:ext cx="3593091" cy="5991727"/>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INSERT/EDIT AN IMAGE</a:t>
              </a:r>
              <a:endParaRPr/>
            </a:p>
          </p:txBody>
        </p:sp>
        <p:sp>
          <p:nvSpPr>
            <p:cNvPr id="832" name="Google Shape;832;p14"/>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a:p>
          </p:txBody>
        </p:sp>
        <p:sp>
          <p:nvSpPr>
            <p:cNvPr id="833" name="Google Shape;833;p14"/>
            <p:cNvSpPr/>
            <p:nvPr/>
          </p:nvSpPr>
          <p:spPr>
            <a:xfrm>
              <a:off x="-3319415" y="465324"/>
              <a:ext cx="2962706" cy="66815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necessary, delete the existing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by using the </a:t>
              </a:r>
              <a:r>
                <a:rPr lang="en-US" sz="1200" b="1" i="0" u="none" strike="noStrike" cap="none">
                  <a:solidFill>
                    <a:srgbClr val="000000"/>
                  </a:solidFill>
                  <a:latin typeface="Calibri"/>
                  <a:ea typeface="Calibri"/>
                  <a:cs typeface="Calibri"/>
                  <a:sym typeface="Calibri"/>
                </a:rPr>
                <a:t>‘Backspace key’</a:t>
              </a:r>
              <a:r>
                <a:rPr lang="en-US" sz="1200" b="0" i="0" u="none" strike="noStrike" cap="none">
                  <a:solidFill>
                    <a:srgbClr val="000000"/>
                  </a:solidFill>
                  <a:latin typeface="Calibri"/>
                  <a:ea typeface="Calibri"/>
                  <a:cs typeface="Calibri"/>
                  <a:sym typeface="Calibri"/>
                </a:rPr>
                <a:t>. Select the placeholder,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and click on the button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834" name="Google Shape;834;p14"/>
            <p:cNvSpPr/>
            <p:nvPr/>
          </p:nvSpPr>
          <p:spPr>
            <a:xfrm>
              <a:off x="-3603587" y="263393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a:p>
          </p:txBody>
        </p:sp>
        <p:sp>
          <p:nvSpPr>
            <p:cNvPr id="835" name="Google Shape;835;p14"/>
            <p:cNvSpPr/>
            <p:nvPr/>
          </p:nvSpPr>
          <p:spPr>
            <a:xfrm>
              <a:off x="-3319416" y="2633936"/>
              <a:ext cx="3126341" cy="4627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Click with the right mouse button on the thumbnail display of the slide on the left side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of the screen and choose </a:t>
              </a:r>
              <a:r>
                <a:rPr lang="en-US" sz="1200" b="1" i="0" u="none" strike="noStrike" cap="none">
                  <a:solidFill>
                    <a:srgbClr val="000000"/>
                  </a:solidFill>
                  <a:latin typeface="Calibri"/>
                  <a:ea typeface="Calibri"/>
                  <a:cs typeface="Calibri"/>
                  <a:sym typeface="Calibri"/>
                </a:rPr>
                <a:t>‘Reset slide’</a:t>
              </a:r>
              <a:r>
                <a:rPr lang="en-US" sz="1200" b="0" i="0" u="none" strike="noStrike" cap="none">
                  <a:solidFill>
                    <a:srgbClr val="000000"/>
                  </a:solidFill>
                  <a:latin typeface="Calibri"/>
                  <a:ea typeface="Calibri"/>
                  <a:cs typeface="Calibri"/>
                  <a:sym typeface="Calibri"/>
                </a:rPr>
                <a:t>.</a:t>
              </a:r>
              <a:endParaRPr/>
            </a:p>
          </p:txBody>
        </p:sp>
        <p:sp>
          <p:nvSpPr>
            <p:cNvPr id="836" name="Google Shape;836;p14"/>
            <p:cNvSpPr/>
            <p:nvPr/>
          </p:nvSpPr>
          <p:spPr>
            <a:xfrm>
              <a:off x="-3603587" y="422636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4</a:t>
              </a:r>
              <a:endParaRPr/>
            </a:p>
          </p:txBody>
        </p:sp>
        <p:sp>
          <p:nvSpPr>
            <p:cNvPr id="837" name="Google Shape;837;p14"/>
            <p:cNvSpPr/>
            <p:nvPr/>
          </p:nvSpPr>
          <p:spPr>
            <a:xfrm>
              <a:off x="-3319416" y="4226366"/>
              <a:ext cx="2944683" cy="82095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 scale or drag the image, go to the tab </a:t>
              </a:r>
              <a:r>
                <a:rPr lang="en-US" sz="1200" b="1" i="0" u="none" strike="noStrike" cap="none">
                  <a:solidFill>
                    <a:srgbClr val="000000"/>
                  </a:solidFill>
                  <a:latin typeface="Calibri"/>
                  <a:ea typeface="Calibri"/>
                  <a:cs typeface="Calibri"/>
                  <a:sym typeface="Calibri"/>
                </a:rPr>
                <a:t>‘Picture Tools - Format’</a:t>
              </a:r>
              <a:r>
                <a:rPr lang="en-US" sz="1200" b="0" i="0" u="none" strike="noStrike" cap="none">
                  <a:solidFill>
                    <a:srgbClr val="000000"/>
                  </a:solidFill>
                  <a:latin typeface="Calibri"/>
                  <a:ea typeface="Calibri"/>
                  <a:cs typeface="Calibri"/>
                  <a:sym typeface="Calibri"/>
                </a:rPr>
                <a:t> and click 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button </a:t>
              </a:r>
              <a:r>
                <a:rPr lang="en-US" sz="1200" b="1" i="0" u="none" strike="noStrike" cap="none">
                  <a:solidFill>
                    <a:srgbClr val="000000"/>
                  </a:solidFill>
                  <a:latin typeface="Calibri"/>
                  <a:ea typeface="Calibri"/>
                  <a:cs typeface="Calibri"/>
                  <a:sym typeface="Calibri"/>
                </a:rPr>
                <a:t>‘Crop’</a:t>
              </a:r>
              <a:r>
                <a:rPr lang="en-US" sz="1200" b="0" i="0" u="none" strike="noStrike" cap="none">
                  <a:solidFill>
                    <a:srgbClr val="000000"/>
                  </a:solidFill>
                  <a:latin typeface="Calibri"/>
                  <a:ea typeface="Calibri"/>
                  <a:cs typeface="Calibri"/>
                  <a:sym typeface="Calibri"/>
                </a:rPr>
                <a:t>. Scale the image itself with</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spheres and scale the image frame with the brackets.</a:t>
              </a:r>
              <a:endParaRPr/>
            </a:p>
          </p:txBody>
        </p:sp>
        <p:sp>
          <p:nvSpPr>
            <p:cNvPr id="838" name="Google Shape;838;p14"/>
            <p:cNvSpPr/>
            <p:nvPr/>
          </p:nvSpPr>
          <p:spPr>
            <a:xfrm>
              <a:off x="-3316836" y="3200265"/>
              <a:ext cx="1239216" cy="719917"/>
            </a:xfrm>
            <a:prstGeom prst="rect">
              <a:avLst/>
            </a:prstGeom>
            <a:solidFill>
              <a:srgbClr val="ECECEC"/>
            </a:solidFill>
            <a:ln w="12700" cap="flat" cmpd="sng">
              <a:solidFill>
                <a:srgbClr val="D3D3D3"/>
              </a:solidFill>
              <a:prstDash val="solid"/>
              <a:miter lim="800000"/>
              <a:headEnd type="none" w="sm" len="sm"/>
              <a:tailEnd type="none" w="sm" len="sm"/>
            </a:ln>
          </p:spPr>
          <p:txBody>
            <a:bodyPr spcFirstLastPara="1" wrap="square" lIns="72000" tIns="0" rIns="0" bIns="0" anchor="ctr" anchorCtr="0">
              <a:noAutofit/>
            </a:bodyPr>
            <a:lstStyle/>
            <a:p>
              <a:pPr marL="0" marR="0" lvl="0" indent="0" algn="l" rtl="0">
                <a:spcBef>
                  <a:spcPts val="0"/>
                </a:spcBef>
                <a:spcAft>
                  <a:spcPts val="0"/>
                </a:spcAft>
                <a:buNone/>
              </a:pPr>
              <a:endParaRPr sz="1000" b="0" i="1">
                <a:solidFill>
                  <a:srgbClr val="211F26"/>
                </a:solidFill>
                <a:latin typeface="Calibri"/>
                <a:ea typeface="Calibri"/>
                <a:cs typeface="Calibri"/>
                <a:sym typeface="Calibri"/>
              </a:endParaRPr>
            </a:p>
          </p:txBody>
        </p:sp>
        <p:grpSp>
          <p:nvGrpSpPr>
            <p:cNvPr id="839" name="Google Shape;839;p14"/>
            <p:cNvGrpSpPr/>
            <p:nvPr/>
          </p:nvGrpSpPr>
          <p:grpSpPr>
            <a:xfrm>
              <a:off x="-2485819" y="3479783"/>
              <a:ext cx="1222990" cy="563933"/>
              <a:chOff x="-2485819" y="3399207"/>
              <a:chExt cx="1222990" cy="563933"/>
            </a:xfrm>
          </p:grpSpPr>
          <p:sp>
            <p:nvSpPr>
              <p:cNvPr id="840" name="Google Shape;840;p14"/>
              <p:cNvSpPr/>
              <p:nvPr/>
            </p:nvSpPr>
            <p:spPr>
              <a:xfrm>
                <a:off x="-2485819" y="3399207"/>
                <a:ext cx="1176476" cy="504851"/>
              </a:xfrm>
              <a:prstGeom prst="rect">
                <a:avLst/>
              </a:prstGeom>
              <a:solidFill>
                <a:schemeClr val="lt1"/>
              </a:solidFill>
              <a:ln w="12700" cap="flat" cmpd="sng">
                <a:solidFill>
                  <a:srgbClr val="D1D1D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841" name="Google Shape;841;p14"/>
              <p:cNvSpPr/>
              <p:nvPr/>
            </p:nvSpPr>
            <p:spPr>
              <a:xfrm>
                <a:off x="-2479584" y="3652838"/>
                <a:ext cx="1164007" cy="246701"/>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nvGrpSpPr>
              <p:cNvPr id="842" name="Google Shape;842;p14"/>
              <p:cNvGrpSpPr/>
              <p:nvPr/>
            </p:nvGrpSpPr>
            <p:grpSpPr>
              <a:xfrm>
                <a:off x="-2403869" y="3460544"/>
                <a:ext cx="155951" cy="131922"/>
                <a:chOff x="12968836" y="3354170"/>
                <a:chExt cx="404806" cy="342433"/>
              </a:xfrm>
            </p:grpSpPr>
            <p:sp>
              <p:nvSpPr>
                <p:cNvPr id="843" name="Google Shape;843;p14"/>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844" name="Google Shape;844;p14"/>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45" name="Google Shape;845;p14"/>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46" name="Google Shape;846;p14"/>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47" name="Google Shape;847;p14"/>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48" name="Google Shape;848;p14"/>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849" name="Google Shape;849;p14"/>
              <p:cNvGrpSpPr/>
              <p:nvPr/>
            </p:nvGrpSpPr>
            <p:grpSpPr>
              <a:xfrm>
                <a:off x="-2463904" y="3680944"/>
                <a:ext cx="207219" cy="237490"/>
                <a:chOff x="12835752" y="3926551"/>
                <a:chExt cx="537889" cy="616458"/>
              </a:xfrm>
            </p:grpSpPr>
            <p:grpSp>
              <p:nvGrpSpPr>
                <p:cNvPr id="850" name="Google Shape;850;p14"/>
                <p:cNvGrpSpPr/>
                <p:nvPr/>
              </p:nvGrpSpPr>
              <p:grpSpPr>
                <a:xfrm>
                  <a:off x="13000382" y="4006891"/>
                  <a:ext cx="373259" cy="315747"/>
                  <a:chOff x="12968836" y="3354170"/>
                  <a:chExt cx="404806" cy="342433"/>
                </a:xfrm>
              </p:grpSpPr>
              <p:sp>
                <p:nvSpPr>
                  <p:cNvPr id="851" name="Google Shape;851;p14"/>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852" name="Google Shape;852;p14"/>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53" name="Google Shape;853;p14"/>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54" name="Google Shape;854;p14"/>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55" name="Google Shape;855;p14"/>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56" name="Google Shape;856;p14"/>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857" name="Google Shape;857;p14"/>
                <p:cNvSpPr/>
                <p:nvPr/>
              </p:nvSpPr>
              <p:spPr>
                <a:xfrm rot="-3962925">
                  <a:off x="12776155" y="4115270"/>
                  <a:ext cx="568367" cy="239021"/>
                </a:xfrm>
                <a:prstGeom prst="arc">
                  <a:avLst>
                    <a:gd name="adj1" fmla="val 15959368"/>
                    <a:gd name="adj2" fmla="val 1354623"/>
                  </a:avLst>
                </a:prstGeom>
                <a:noFill/>
                <a:ln w="19050" cap="flat" cmpd="sng">
                  <a:solidFill>
                    <a:srgbClr val="4D82B8"/>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11F26"/>
                    </a:solidFill>
                    <a:latin typeface="Calibri"/>
                    <a:ea typeface="Calibri"/>
                    <a:cs typeface="Calibri"/>
                    <a:sym typeface="Calibri"/>
                  </a:endParaRPr>
                </a:p>
              </p:txBody>
            </p:sp>
          </p:grpSp>
          <p:sp>
            <p:nvSpPr>
              <p:cNvPr id="858" name="Google Shape;858;p14"/>
              <p:cNvSpPr txBox="1"/>
              <p:nvPr/>
            </p:nvSpPr>
            <p:spPr>
              <a:xfrm>
                <a:off x="-2245455" y="3460544"/>
                <a:ext cx="896116" cy="13470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Layout</a:t>
                </a:r>
                <a:endParaRPr/>
              </a:p>
            </p:txBody>
          </p:sp>
          <p:sp>
            <p:nvSpPr>
              <p:cNvPr id="859" name="Google Shape;859;p14"/>
              <p:cNvSpPr txBox="1"/>
              <p:nvPr/>
            </p:nvSpPr>
            <p:spPr>
              <a:xfrm>
                <a:off x="-2258884" y="3712980"/>
                <a:ext cx="909545" cy="1264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Reset slide</a:t>
                </a:r>
                <a:endParaRPr/>
              </a:p>
            </p:txBody>
          </p:sp>
          <p:sp>
            <p:nvSpPr>
              <p:cNvPr id="860" name="Google Shape;860;p14"/>
              <p:cNvSpPr/>
              <p:nvPr/>
            </p:nvSpPr>
            <p:spPr>
              <a:xfrm>
                <a:off x="-1360391" y="3783140"/>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grpSp>
        <p:grpSp>
          <p:nvGrpSpPr>
            <p:cNvPr id="861" name="Google Shape;861;p14"/>
            <p:cNvGrpSpPr/>
            <p:nvPr/>
          </p:nvGrpSpPr>
          <p:grpSpPr>
            <a:xfrm>
              <a:off x="-3786165" y="5680652"/>
              <a:ext cx="3693386" cy="959696"/>
              <a:chOff x="-3786437" y="6163468"/>
              <a:chExt cx="3693386" cy="959696"/>
            </a:xfrm>
          </p:grpSpPr>
          <p:sp>
            <p:nvSpPr>
              <p:cNvPr id="862" name="Google Shape;862;p14"/>
              <p:cNvSpPr/>
              <p:nvPr/>
            </p:nvSpPr>
            <p:spPr>
              <a:xfrm>
                <a:off x="-3786437" y="6295164"/>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en-US" sz="1200" b="1" cap="none">
                    <a:solidFill>
                      <a:srgbClr val="211F26"/>
                    </a:solidFill>
                    <a:latin typeface="Calibri"/>
                    <a:ea typeface="Calibri"/>
                    <a:cs typeface="Calibri"/>
                    <a:sym typeface="Calibri"/>
                  </a:rPr>
                  <a:t>WANT TO KNOW MORE?</a:t>
                </a:r>
                <a:br>
                  <a:rPr lang="en-US" sz="1200" b="1"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Go to the tab</a:t>
                </a:r>
                <a:r>
                  <a:rPr lang="en-US" sz="1200" b="1" cap="none">
                    <a:solidFill>
                      <a:srgbClr val="211F26"/>
                    </a:solidFill>
                    <a:latin typeface="Calibri"/>
                    <a:ea typeface="Calibri"/>
                    <a:cs typeface="Calibri"/>
                    <a:sym typeface="Calibri"/>
                  </a:rPr>
                  <a:t> 'SLIDEBUILDER’ </a:t>
                </a:r>
                <a:r>
                  <a:rPr lang="en-US" sz="1200" cap="none">
                    <a:solidFill>
                      <a:srgbClr val="211F26"/>
                    </a:solidFill>
                    <a:latin typeface="Calibri"/>
                    <a:ea typeface="Calibri"/>
                    <a:cs typeface="Calibri"/>
                    <a:sym typeface="Calibri"/>
                  </a:rPr>
                  <a:t>and click</a:t>
                </a:r>
                <a:br>
                  <a:rPr lang="en-US" sz="1200"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on the button </a:t>
                </a:r>
                <a:r>
                  <a:rPr lang="en-US" sz="1200" b="1" cap="none">
                    <a:solidFill>
                      <a:srgbClr val="211F26"/>
                    </a:solidFill>
                    <a:latin typeface="Calibri"/>
                    <a:ea typeface="Calibri"/>
                    <a:cs typeface="Calibri"/>
                    <a:sym typeface="Calibri"/>
                  </a:rPr>
                  <a:t>‘INSPIRATION'</a:t>
                </a:r>
                <a:endParaRPr/>
              </a:p>
            </p:txBody>
          </p:sp>
          <p:grpSp>
            <p:nvGrpSpPr>
              <p:cNvPr id="863" name="Google Shape;863;p14"/>
              <p:cNvGrpSpPr/>
              <p:nvPr/>
            </p:nvGrpSpPr>
            <p:grpSpPr>
              <a:xfrm>
                <a:off x="-376736" y="6163468"/>
                <a:ext cx="283685" cy="283685"/>
                <a:chOff x="-510741" y="5913713"/>
                <a:chExt cx="267555" cy="267555"/>
              </a:xfrm>
            </p:grpSpPr>
            <p:sp>
              <p:nvSpPr>
                <p:cNvPr id="864" name="Google Shape;864;p14"/>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865" name="Google Shape;865;p14"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nvGrpSpPr>
              <p:cNvPr id="866" name="Google Shape;866;p14"/>
              <p:cNvGrpSpPr/>
              <p:nvPr/>
            </p:nvGrpSpPr>
            <p:grpSpPr>
              <a:xfrm>
                <a:off x="-938434" y="6420818"/>
                <a:ext cx="627798" cy="576693"/>
                <a:chOff x="-938434" y="4570310"/>
                <a:chExt cx="627798" cy="576693"/>
              </a:xfrm>
            </p:grpSpPr>
            <p:grpSp>
              <p:nvGrpSpPr>
                <p:cNvPr id="867" name="Google Shape;867;p14"/>
                <p:cNvGrpSpPr/>
                <p:nvPr/>
              </p:nvGrpSpPr>
              <p:grpSpPr>
                <a:xfrm>
                  <a:off x="-716116" y="4570310"/>
                  <a:ext cx="169778" cy="242385"/>
                  <a:chOff x="4768" y="2783"/>
                  <a:chExt cx="788" cy="1125"/>
                </a:xfrm>
              </p:grpSpPr>
              <p:sp>
                <p:nvSpPr>
                  <p:cNvPr id="868" name="Google Shape;868;p14"/>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869" name="Google Shape;869;p14"/>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870" name="Google Shape;870;p14"/>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grpSp>
            <p:sp>
              <p:nvSpPr>
                <p:cNvPr id="871" name="Google Shape;871;p14"/>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Inspiration</a:t>
                  </a:r>
                  <a:endParaRPr/>
                </a:p>
              </p:txBody>
            </p:sp>
          </p:grpSp>
        </p:grpSp>
        <p:grpSp>
          <p:nvGrpSpPr>
            <p:cNvPr id="872" name="Google Shape;872;p14"/>
            <p:cNvGrpSpPr/>
            <p:nvPr/>
          </p:nvGrpSpPr>
          <p:grpSpPr>
            <a:xfrm>
              <a:off x="-3426806" y="5129582"/>
              <a:ext cx="514284" cy="506545"/>
              <a:chOff x="12617641" y="3403239"/>
              <a:chExt cx="752963" cy="741634"/>
            </a:xfrm>
          </p:grpSpPr>
          <p:grpSp>
            <p:nvGrpSpPr>
              <p:cNvPr id="873" name="Google Shape;873;p14"/>
              <p:cNvGrpSpPr/>
              <p:nvPr/>
            </p:nvGrpSpPr>
            <p:grpSpPr>
              <a:xfrm>
                <a:off x="12771530" y="3403239"/>
                <a:ext cx="467176" cy="448491"/>
                <a:chOff x="12782157" y="3403239"/>
                <a:chExt cx="467176" cy="448491"/>
              </a:xfrm>
            </p:grpSpPr>
            <p:grpSp>
              <p:nvGrpSpPr>
                <p:cNvPr id="874" name="Google Shape;874;p14"/>
                <p:cNvGrpSpPr/>
                <p:nvPr/>
              </p:nvGrpSpPr>
              <p:grpSpPr>
                <a:xfrm>
                  <a:off x="12782157" y="3403239"/>
                  <a:ext cx="412976" cy="396132"/>
                  <a:chOff x="13554906" y="3320109"/>
                  <a:chExt cx="443917" cy="425811"/>
                </a:xfrm>
              </p:grpSpPr>
              <p:grpSp>
                <p:nvGrpSpPr>
                  <p:cNvPr id="875" name="Google Shape;875;p14"/>
                  <p:cNvGrpSpPr/>
                  <p:nvPr/>
                </p:nvGrpSpPr>
                <p:grpSpPr>
                  <a:xfrm>
                    <a:off x="13554906" y="3320109"/>
                    <a:ext cx="443917" cy="425811"/>
                    <a:chOff x="12909684" y="1276143"/>
                    <a:chExt cx="443917" cy="425811"/>
                  </a:xfrm>
                </p:grpSpPr>
                <p:sp>
                  <p:nvSpPr>
                    <p:cNvPr id="876" name="Google Shape;876;p14"/>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877" name="Google Shape;877;p14"/>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878" name="Google Shape;878;p14"/>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879" name="Google Shape;879;p14"/>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880" name="Google Shape;880;p14"/>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881" name="Google Shape;881;p14"/>
                <p:cNvGrpSpPr/>
                <p:nvPr/>
              </p:nvGrpSpPr>
              <p:grpSpPr>
                <a:xfrm>
                  <a:off x="13103513" y="3705268"/>
                  <a:ext cx="145820" cy="146462"/>
                  <a:chOff x="13096169" y="3602278"/>
                  <a:chExt cx="145820" cy="146462"/>
                </a:xfrm>
              </p:grpSpPr>
              <p:sp>
                <p:nvSpPr>
                  <p:cNvPr id="882" name="Google Shape;882;p14"/>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83" name="Google Shape;883;p14"/>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884" name="Google Shape;884;p14"/>
                <p:cNvGrpSpPr/>
                <p:nvPr/>
              </p:nvGrpSpPr>
              <p:grpSpPr>
                <a:xfrm rot="10800000">
                  <a:off x="13061402" y="3665637"/>
                  <a:ext cx="145820" cy="146462"/>
                  <a:chOff x="13096169" y="3602278"/>
                  <a:chExt cx="145820" cy="146462"/>
                </a:xfrm>
              </p:grpSpPr>
              <p:sp>
                <p:nvSpPr>
                  <p:cNvPr id="885" name="Google Shape;885;p14"/>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886" name="Google Shape;886;p14"/>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887" name="Google Shape;887;p14"/>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900" b="0">
                    <a:solidFill>
                      <a:srgbClr val="211F26"/>
                    </a:solidFill>
                    <a:latin typeface="Calibri"/>
                    <a:ea typeface="Calibri"/>
                    <a:cs typeface="Calibri"/>
                    <a:sym typeface="Calibri"/>
                  </a:rPr>
                  <a:t>Crop</a:t>
                </a:r>
                <a:endParaRPr/>
              </a:p>
            </p:txBody>
          </p:sp>
          <p:sp>
            <p:nvSpPr>
              <p:cNvPr id="888" name="Google Shape;888;p14"/>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889" name="Google Shape;889;p14"/>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a:p>
          </p:txBody>
        </p:sp>
        <p:sp>
          <p:nvSpPr>
            <p:cNvPr id="890" name="Google Shape;890;p14"/>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preferred category and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891" name="Google Shape;891;p14"/>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000" b="1">
                  <a:solidFill>
                    <a:srgbClr val="211F26"/>
                  </a:solidFill>
                  <a:latin typeface="Calibri"/>
                  <a:ea typeface="Calibri"/>
                  <a:cs typeface="Calibri"/>
                  <a:sym typeface="Calibri"/>
                </a:rPr>
                <a:t>Insert</a:t>
              </a:r>
              <a:endParaRPr/>
            </a:p>
          </p:txBody>
        </p:sp>
        <p:grpSp>
          <p:nvGrpSpPr>
            <p:cNvPr id="892" name="Google Shape;892;p14"/>
            <p:cNvGrpSpPr/>
            <p:nvPr/>
          </p:nvGrpSpPr>
          <p:grpSpPr>
            <a:xfrm>
              <a:off x="-3365484" y="1226982"/>
              <a:ext cx="446937" cy="406485"/>
              <a:chOff x="-3563526" y="1409294"/>
              <a:chExt cx="354190" cy="322133"/>
            </a:xfrm>
          </p:grpSpPr>
          <p:grpSp>
            <p:nvGrpSpPr>
              <p:cNvPr id="893" name="Google Shape;893;p14"/>
              <p:cNvGrpSpPr/>
              <p:nvPr/>
            </p:nvGrpSpPr>
            <p:grpSpPr>
              <a:xfrm>
                <a:off x="-3499992" y="1409294"/>
                <a:ext cx="225195" cy="195499"/>
                <a:chOff x="8987389" y="1361199"/>
                <a:chExt cx="2200275" cy="1914525"/>
              </a:xfrm>
            </p:grpSpPr>
            <p:sp>
              <p:nvSpPr>
                <p:cNvPr id="894" name="Google Shape;894;p14"/>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nvGrpSpPr>
                <p:cNvPr id="895" name="Google Shape;895;p14"/>
                <p:cNvGrpSpPr/>
                <p:nvPr/>
              </p:nvGrpSpPr>
              <p:grpSpPr>
                <a:xfrm>
                  <a:off x="8987389" y="1361199"/>
                  <a:ext cx="2200275" cy="1914525"/>
                  <a:chOff x="8987389" y="1361199"/>
                  <a:chExt cx="2200275" cy="1914525"/>
                </a:xfrm>
              </p:grpSpPr>
              <p:sp>
                <p:nvSpPr>
                  <p:cNvPr id="896" name="Google Shape;896;p14"/>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sp>
                <p:nvSpPr>
                  <p:cNvPr id="897" name="Google Shape;897;p14"/>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grpSp>
          <p:sp>
            <p:nvSpPr>
              <p:cNvPr id="898" name="Google Shape;898;p14"/>
              <p:cNvSpPr txBox="1"/>
              <p:nvPr/>
            </p:nvSpPr>
            <p:spPr>
              <a:xfrm>
                <a:off x="-3563526" y="1617700"/>
                <a:ext cx="354190" cy="113727"/>
              </a:xfrm>
              <a:prstGeom prst="rect">
                <a:avLst/>
              </a:prstGeom>
              <a:noFill/>
              <a:ln>
                <a:noFill/>
              </a:ln>
            </p:spPr>
            <p:txBody>
              <a:bodyPr spcFirstLastPara="1" wrap="square" lIns="0" tIns="18000" rIns="0" bIns="0" anchor="t"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Images</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899"/>
        <p:cNvGrpSpPr/>
        <p:nvPr/>
      </p:nvGrpSpPr>
      <p:grpSpPr>
        <a:xfrm>
          <a:off x="0" y="0"/>
          <a:ext cx="0" cy="0"/>
          <a:chOff x="0" y="0"/>
          <a:chExt cx="0" cy="0"/>
        </a:xfrm>
      </p:grpSpPr>
      <p:sp>
        <p:nvSpPr>
          <p:cNvPr id="900" name="Google Shape;900;p15"/>
          <p:cNvSpPr/>
          <p:nvPr/>
        </p:nvSpPr>
        <p:spPr>
          <a:xfrm>
            <a:off x="2" y="-441329"/>
            <a:ext cx="457369"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a:t>
            </a:r>
            <a:endParaRPr/>
          </a:p>
        </p:txBody>
      </p:sp>
      <p:sp>
        <p:nvSpPr>
          <p:cNvPr id="901" name="Google Shape;901;p15"/>
          <p:cNvSpPr txBox="1">
            <a:spLocks noGrp="1"/>
          </p:cNvSpPr>
          <p:nvPr>
            <p:ph type="body" idx="1"/>
          </p:nvPr>
        </p:nvSpPr>
        <p:spPr>
          <a:xfrm>
            <a:off x="719139" y="1565275"/>
            <a:ext cx="10752136" cy="4435476"/>
          </a:xfrm>
          <a:prstGeom prst="rect">
            <a:avLst/>
          </a:prstGeom>
          <a:noFill/>
          <a:ln>
            <a:noFill/>
          </a:ln>
        </p:spPr>
        <p:txBody>
          <a:bodyPr spcFirstLastPara="1" wrap="square" lIns="0" tIns="0" rIns="0" bIns="0" anchor="t" anchorCtr="0">
            <a:noAutofit/>
          </a:bodyPr>
          <a:lstStyle>
            <a:lvl1pPr marL="457200" lvl="0" indent="-365760" algn="l">
              <a:lnSpc>
                <a:spcPct val="90000"/>
              </a:lnSpc>
              <a:spcBef>
                <a:spcPts val="600"/>
              </a:spcBef>
              <a:spcAft>
                <a:spcPts val="0"/>
              </a:spcAft>
              <a:buSzPts val="2160"/>
              <a:buChar char="•"/>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02" name="Google Shape;902;p15"/>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mage (S) + text | light mode">
  <p:cSld name="Image (S) + text | light mode">
    <p:bg>
      <p:bgPr>
        <a:solidFill>
          <a:schemeClr val="lt1"/>
        </a:solidFill>
        <a:effectLst/>
      </p:bgPr>
    </p:bg>
    <p:spTree>
      <p:nvGrpSpPr>
        <p:cNvPr id="1" name="Shape 903"/>
        <p:cNvGrpSpPr/>
        <p:nvPr/>
      </p:nvGrpSpPr>
      <p:grpSpPr>
        <a:xfrm>
          <a:off x="0" y="0"/>
          <a:ext cx="0" cy="0"/>
          <a:chOff x="0" y="0"/>
          <a:chExt cx="0" cy="0"/>
        </a:xfrm>
      </p:grpSpPr>
      <p:sp>
        <p:nvSpPr>
          <p:cNvPr id="904" name="Google Shape;904;p16"/>
          <p:cNvSpPr>
            <a:spLocks noGrp="1"/>
          </p:cNvSpPr>
          <p:nvPr>
            <p:ph type="pic" idx="2"/>
          </p:nvPr>
        </p:nvSpPr>
        <p:spPr>
          <a:xfrm>
            <a:off x="0" y="0"/>
            <a:ext cx="3735859" cy="6858000"/>
          </a:xfrm>
          <a:prstGeom prst="rect">
            <a:avLst/>
          </a:prstGeom>
          <a:solidFill>
            <a:srgbClr val="D8D8D8"/>
          </a:solidFill>
          <a:ln>
            <a:noFill/>
          </a:ln>
        </p:spPr>
      </p:sp>
      <p:sp>
        <p:nvSpPr>
          <p:cNvPr id="905" name="Google Shape;905;p16"/>
          <p:cNvSpPr txBox="1">
            <a:spLocks noGrp="1"/>
          </p:cNvSpPr>
          <p:nvPr>
            <p:ph type="body" idx="1"/>
          </p:nvPr>
        </p:nvSpPr>
        <p:spPr>
          <a:xfrm>
            <a:off x="4453623" y="1569105"/>
            <a:ext cx="7016140"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SzPts val="2400"/>
              <a:buChar char="•"/>
              <a:defRPr/>
            </a:lvl1pPr>
            <a:lvl2pPr marL="914400" lvl="1" indent="-381000" algn="l">
              <a:lnSpc>
                <a:spcPct val="90000"/>
              </a:lnSpc>
              <a:spcBef>
                <a:spcPts val="600"/>
              </a:spcBef>
              <a:spcAft>
                <a:spcPts val="0"/>
              </a:spcAft>
              <a:buSzPts val="2400"/>
              <a:buChar char="•"/>
              <a:defRPr/>
            </a:lvl2pPr>
            <a:lvl3pPr marL="1371600" lvl="2" indent="-228600" algn="l">
              <a:lnSpc>
                <a:spcPct val="90000"/>
              </a:lnSpc>
              <a:spcBef>
                <a:spcPts val="600"/>
              </a:spcBef>
              <a:spcAft>
                <a:spcPts val="0"/>
              </a:spcAft>
              <a:buSzPts val="2000"/>
              <a:buNone/>
              <a:defRPr/>
            </a:lvl3pPr>
            <a:lvl4pPr marL="1828800" lvl="3" indent="-228600" algn="l">
              <a:lnSpc>
                <a:spcPct val="90000"/>
              </a:lnSpc>
              <a:spcBef>
                <a:spcPts val="600"/>
              </a:spcBef>
              <a:spcAft>
                <a:spcPts val="0"/>
              </a:spcAft>
              <a:buClr>
                <a:schemeClr val="dk2"/>
              </a:buClr>
              <a:buSzPts val="3600"/>
              <a:buNone/>
              <a:defRPr/>
            </a:lvl4pPr>
            <a:lvl5pPr marL="2286000" lvl="4" indent="-228600" algn="l">
              <a:lnSpc>
                <a:spcPct val="90000"/>
              </a:lnSpc>
              <a:spcBef>
                <a:spcPts val="600"/>
              </a:spcBef>
              <a:spcAft>
                <a:spcPts val="0"/>
              </a:spcAft>
              <a:buClr>
                <a:schemeClr val="accent1"/>
              </a:buClr>
              <a:buSzPts val="2400"/>
              <a:buNone/>
              <a:defRPr/>
            </a:lvl5pPr>
            <a:lvl6pPr marL="2743200" lvl="5" indent="-228600" algn="l">
              <a:lnSpc>
                <a:spcPct val="90000"/>
              </a:lnSpc>
              <a:spcBef>
                <a:spcPts val="600"/>
              </a:spcBef>
              <a:spcAft>
                <a:spcPts val="0"/>
              </a:spcAft>
              <a:buSzPts val="2000"/>
              <a:buNone/>
              <a:defRPr/>
            </a:lvl6pPr>
            <a:lvl7pPr marL="3200400" lvl="6" indent="-355600" algn="l">
              <a:lnSpc>
                <a:spcPct val="90000"/>
              </a:lnSpc>
              <a:spcBef>
                <a:spcPts val="600"/>
              </a:spcBef>
              <a:spcAft>
                <a:spcPts val="0"/>
              </a:spcAft>
              <a:buSzPts val="2000"/>
              <a:buAutoNum type="arabicPeriod"/>
              <a:defRPr/>
            </a:lvl7pPr>
            <a:lvl8pPr marL="3657600" lvl="7" indent="-355600" algn="l">
              <a:lnSpc>
                <a:spcPct val="90000"/>
              </a:lnSpc>
              <a:spcBef>
                <a:spcPts val="600"/>
              </a:spcBef>
              <a:spcAft>
                <a:spcPts val="0"/>
              </a:spcAft>
              <a:buSzPts val="2000"/>
              <a:buAutoNum type="alphaLcPeriod"/>
              <a:defRPr/>
            </a:lvl8pPr>
            <a:lvl9pPr marL="4114800" lvl="8" indent="-228600" algn="l">
              <a:lnSpc>
                <a:spcPct val="90000"/>
              </a:lnSpc>
              <a:spcBef>
                <a:spcPts val="600"/>
              </a:spcBef>
              <a:spcAft>
                <a:spcPts val="600"/>
              </a:spcAft>
              <a:buSzPts val="1600"/>
              <a:buNone/>
              <a:defRPr/>
            </a:lvl9pPr>
          </a:lstStyle>
          <a:p>
            <a:endParaRPr/>
          </a:p>
        </p:txBody>
      </p:sp>
      <p:sp>
        <p:nvSpPr>
          <p:cNvPr id="906" name="Google Shape;906;p16"/>
          <p:cNvSpPr/>
          <p:nvPr/>
        </p:nvSpPr>
        <p:spPr>
          <a:xfrm>
            <a:off x="0" y="-441329"/>
            <a:ext cx="3071354"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(S) + text | light mode</a:t>
            </a:r>
            <a:endParaRPr/>
          </a:p>
        </p:txBody>
      </p:sp>
      <p:sp>
        <p:nvSpPr>
          <p:cNvPr id="907" name="Google Shape;907;p16"/>
          <p:cNvSpPr txBox="1">
            <a:spLocks noGrp="1"/>
          </p:cNvSpPr>
          <p:nvPr>
            <p:ph type="title"/>
          </p:nvPr>
        </p:nvSpPr>
        <p:spPr>
          <a:xfrm>
            <a:off x="4454058" y="722455"/>
            <a:ext cx="7015484" cy="3237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8" name="Google Shape;908;p16"/>
          <p:cNvSpPr txBox="1">
            <a:spLocks noGrp="1"/>
          </p:cNvSpPr>
          <p:nvPr>
            <p:ph type="body" idx="3"/>
          </p:nvPr>
        </p:nvSpPr>
        <p:spPr>
          <a:xfrm>
            <a:off x="0" y="4094329"/>
            <a:ext cx="3735859"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09" name="Google Shape;909;p16"/>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 (S) + text | blue mode">
  <p:cSld name="Image (S) + text | blue mode">
    <p:bg>
      <p:bgPr>
        <a:solidFill>
          <a:schemeClr val="accent1"/>
        </a:solidFill>
        <a:effectLst/>
      </p:bgPr>
    </p:bg>
    <p:spTree>
      <p:nvGrpSpPr>
        <p:cNvPr id="1" name="Shape 910"/>
        <p:cNvGrpSpPr/>
        <p:nvPr/>
      </p:nvGrpSpPr>
      <p:grpSpPr>
        <a:xfrm>
          <a:off x="0" y="0"/>
          <a:ext cx="0" cy="0"/>
          <a:chOff x="0" y="0"/>
          <a:chExt cx="0" cy="0"/>
        </a:xfrm>
      </p:grpSpPr>
      <p:sp>
        <p:nvSpPr>
          <p:cNvPr id="911" name="Google Shape;911;p17"/>
          <p:cNvSpPr>
            <a:spLocks noGrp="1"/>
          </p:cNvSpPr>
          <p:nvPr>
            <p:ph type="pic" idx="2"/>
          </p:nvPr>
        </p:nvSpPr>
        <p:spPr>
          <a:xfrm>
            <a:off x="0" y="0"/>
            <a:ext cx="3735859" cy="6858000"/>
          </a:xfrm>
          <a:prstGeom prst="rect">
            <a:avLst/>
          </a:prstGeom>
          <a:solidFill>
            <a:srgbClr val="D8D8D8"/>
          </a:solidFill>
          <a:ln>
            <a:noFill/>
          </a:ln>
        </p:spPr>
      </p:sp>
      <p:sp>
        <p:nvSpPr>
          <p:cNvPr id="912" name="Google Shape;912;p17"/>
          <p:cNvSpPr txBox="1">
            <a:spLocks noGrp="1"/>
          </p:cNvSpPr>
          <p:nvPr>
            <p:ph type="body" idx="1"/>
          </p:nvPr>
        </p:nvSpPr>
        <p:spPr>
          <a:xfrm>
            <a:off x="0" y="4094329"/>
            <a:ext cx="3735859"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13" name="Google Shape;913;p17"/>
          <p:cNvSpPr txBox="1">
            <a:spLocks noGrp="1"/>
          </p:cNvSpPr>
          <p:nvPr>
            <p:ph type="body" idx="3"/>
          </p:nvPr>
        </p:nvSpPr>
        <p:spPr>
          <a:xfrm>
            <a:off x="4453623" y="1569105"/>
            <a:ext cx="7016140"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914" name="Google Shape;914;p17"/>
          <p:cNvSpPr/>
          <p:nvPr/>
        </p:nvSpPr>
        <p:spPr>
          <a:xfrm>
            <a:off x="0" y="-441329"/>
            <a:ext cx="305853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(S) + text | blue mode</a:t>
            </a:r>
            <a:endParaRPr/>
          </a:p>
        </p:txBody>
      </p:sp>
      <p:sp>
        <p:nvSpPr>
          <p:cNvPr id="915" name="Google Shape;915;p17"/>
          <p:cNvSpPr txBox="1">
            <a:spLocks noGrp="1"/>
          </p:cNvSpPr>
          <p:nvPr>
            <p:ph type="title"/>
          </p:nvPr>
        </p:nvSpPr>
        <p:spPr>
          <a:xfrm>
            <a:off x="4453623" y="722455"/>
            <a:ext cx="7016140"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6" name="Google Shape;916;p17"/>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S) + text | dark mode">
  <p:cSld name="Image (S) + text | dark mode">
    <p:bg>
      <p:bgPr>
        <a:solidFill>
          <a:schemeClr val="accent2"/>
        </a:solidFill>
        <a:effectLst/>
      </p:bgPr>
    </p:bg>
    <p:spTree>
      <p:nvGrpSpPr>
        <p:cNvPr id="1" name="Shape 917"/>
        <p:cNvGrpSpPr/>
        <p:nvPr/>
      </p:nvGrpSpPr>
      <p:grpSpPr>
        <a:xfrm>
          <a:off x="0" y="0"/>
          <a:ext cx="0" cy="0"/>
          <a:chOff x="0" y="0"/>
          <a:chExt cx="0" cy="0"/>
        </a:xfrm>
      </p:grpSpPr>
      <p:sp>
        <p:nvSpPr>
          <p:cNvPr id="918" name="Google Shape;918;p18"/>
          <p:cNvSpPr>
            <a:spLocks noGrp="1"/>
          </p:cNvSpPr>
          <p:nvPr>
            <p:ph type="pic" idx="2"/>
          </p:nvPr>
        </p:nvSpPr>
        <p:spPr>
          <a:xfrm>
            <a:off x="0" y="0"/>
            <a:ext cx="3735859" cy="6858000"/>
          </a:xfrm>
          <a:prstGeom prst="rect">
            <a:avLst/>
          </a:prstGeom>
          <a:solidFill>
            <a:srgbClr val="D8D8D8"/>
          </a:solidFill>
          <a:ln>
            <a:noFill/>
          </a:ln>
        </p:spPr>
      </p:sp>
      <p:sp>
        <p:nvSpPr>
          <p:cNvPr id="919" name="Google Shape;919;p18"/>
          <p:cNvSpPr txBox="1">
            <a:spLocks noGrp="1"/>
          </p:cNvSpPr>
          <p:nvPr>
            <p:ph type="body" idx="1"/>
          </p:nvPr>
        </p:nvSpPr>
        <p:spPr>
          <a:xfrm>
            <a:off x="0" y="4094329"/>
            <a:ext cx="3735859"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20" name="Google Shape;920;p18"/>
          <p:cNvSpPr txBox="1">
            <a:spLocks noGrp="1"/>
          </p:cNvSpPr>
          <p:nvPr>
            <p:ph type="body" idx="3"/>
          </p:nvPr>
        </p:nvSpPr>
        <p:spPr>
          <a:xfrm>
            <a:off x="4453623" y="1569105"/>
            <a:ext cx="7016140"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lt1"/>
              </a:buClr>
              <a:buSzPts val="3600"/>
              <a:buNone/>
              <a:defRPr>
                <a:solidFill>
                  <a:schemeClr val="lt1"/>
                </a:solidFill>
              </a:defRPr>
            </a:lvl4pPr>
            <a:lvl5pPr marL="2286000" lvl="4" indent="-228600" algn="l">
              <a:lnSpc>
                <a:spcPct val="90000"/>
              </a:lnSpc>
              <a:spcBef>
                <a:spcPts val="600"/>
              </a:spcBef>
              <a:spcAft>
                <a:spcPts val="0"/>
              </a:spcAft>
              <a:buClr>
                <a:schemeClr val="lt1"/>
              </a:buClr>
              <a:buSzPts val="2400"/>
              <a:buNone/>
              <a:defRPr b="0">
                <a:solidFill>
                  <a:schemeClr val="lt1"/>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921" name="Google Shape;921;p18"/>
          <p:cNvSpPr/>
          <p:nvPr/>
        </p:nvSpPr>
        <p:spPr>
          <a:xfrm>
            <a:off x="0" y="-441329"/>
            <a:ext cx="3071354"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(S) + text | dark mode</a:t>
            </a:r>
            <a:endParaRPr sz="1800" b="1" cap="none">
              <a:solidFill>
                <a:schemeClr val="accent1"/>
              </a:solidFill>
              <a:latin typeface="Arial"/>
              <a:ea typeface="Arial"/>
              <a:cs typeface="Arial"/>
              <a:sym typeface="Arial"/>
            </a:endParaRPr>
          </a:p>
        </p:txBody>
      </p:sp>
      <p:sp>
        <p:nvSpPr>
          <p:cNvPr id="922" name="Google Shape;922;p18"/>
          <p:cNvSpPr txBox="1">
            <a:spLocks noGrp="1"/>
          </p:cNvSpPr>
          <p:nvPr>
            <p:ph type="title"/>
          </p:nvPr>
        </p:nvSpPr>
        <p:spPr>
          <a:xfrm>
            <a:off x="4453623" y="722455"/>
            <a:ext cx="7016140"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3" name="Google Shape;923;p18"/>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mage (M) + text | light mode">
  <p:cSld name="Image (M) + text | light mode">
    <p:bg>
      <p:bgPr>
        <a:solidFill>
          <a:schemeClr val="lt1"/>
        </a:solidFill>
        <a:effectLst/>
      </p:bgPr>
    </p:bg>
    <p:spTree>
      <p:nvGrpSpPr>
        <p:cNvPr id="1" name="Shape 924"/>
        <p:cNvGrpSpPr/>
        <p:nvPr/>
      </p:nvGrpSpPr>
      <p:grpSpPr>
        <a:xfrm>
          <a:off x="0" y="0"/>
          <a:ext cx="0" cy="0"/>
          <a:chOff x="0" y="0"/>
          <a:chExt cx="0" cy="0"/>
        </a:xfrm>
      </p:grpSpPr>
      <p:sp>
        <p:nvSpPr>
          <p:cNvPr id="925" name="Google Shape;925;p19"/>
          <p:cNvSpPr>
            <a:spLocks noGrp="1"/>
          </p:cNvSpPr>
          <p:nvPr>
            <p:ph type="pic" idx="2"/>
          </p:nvPr>
        </p:nvSpPr>
        <p:spPr>
          <a:xfrm>
            <a:off x="0" y="0"/>
            <a:ext cx="6096000" cy="6858000"/>
          </a:xfrm>
          <a:prstGeom prst="rect">
            <a:avLst/>
          </a:prstGeom>
          <a:solidFill>
            <a:srgbClr val="D8D8D8"/>
          </a:solidFill>
          <a:ln>
            <a:noFill/>
          </a:ln>
        </p:spPr>
      </p:sp>
      <p:sp>
        <p:nvSpPr>
          <p:cNvPr id="926" name="Google Shape;926;p19"/>
          <p:cNvSpPr txBox="1">
            <a:spLocks noGrp="1"/>
          </p:cNvSpPr>
          <p:nvPr>
            <p:ph type="body" idx="1"/>
          </p:nvPr>
        </p:nvSpPr>
        <p:spPr>
          <a:xfrm>
            <a:off x="6813765" y="1569105"/>
            <a:ext cx="46559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SzPts val="2400"/>
              <a:buChar char="•"/>
              <a:defRPr/>
            </a:lvl1pPr>
            <a:lvl2pPr marL="914400" lvl="1" indent="-381000" algn="l">
              <a:lnSpc>
                <a:spcPct val="90000"/>
              </a:lnSpc>
              <a:spcBef>
                <a:spcPts val="600"/>
              </a:spcBef>
              <a:spcAft>
                <a:spcPts val="0"/>
              </a:spcAft>
              <a:buSzPts val="2400"/>
              <a:buChar char="•"/>
              <a:defRPr/>
            </a:lvl2pPr>
            <a:lvl3pPr marL="1371600" lvl="2" indent="-228600" algn="l">
              <a:lnSpc>
                <a:spcPct val="90000"/>
              </a:lnSpc>
              <a:spcBef>
                <a:spcPts val="600"/>
              </a:spcBef>
              <a:spcAft>
                <a:spcPts val="0"/>
              </a:spcAft>
              <a:buSzPts val="2000"/>
              <a:buNone/>
              <a:defRPr/>
            </a:lvl3pPr>
            <a:lvl4pPr marL="1828800" lvl="3" indent="-228600" algn="l">
              <a:lnSpc>
                <a:spcPct val="90000"/>
              </a:lnSpc>
              <a:spcBef>
                <a:spcPts val="600"/>
              </a:spcBef>
              <a:spcAft>
                <a:spcPts val="0"/>
              </a:spcAft>
              <a:buClr>
                <a:schemeClr val="dk2"/>
              </a:buClr>
              <a:buSzPts val="3600"/>
              <a:buNone/>
              <a:defRPr/>
            </a:lvl4pPr>
            <a:lvl5pPr marL="2286000" lvl="4" indent="-228600" algn="l">
              <a:lnSpc>
                <a:spcPct val="90000"/>
              </a:lnSpc>
              <a:spcBef>
                <a:spcPts val="600"/>
              </a:spcBef>
              <a:spcAft>
                <a:spcPts val="0"/>
              </a:spcAft>
              <a:buClr>
                <a:schemeClr val="accent1"/>
              </a:buClr>
              <a:buSzPts val="2400"/>
              <a:buNone/>
              <a:defRPr/>
            </a:lvl5pPr>
            <a:lvl6pPr marL="2743200" lvl="5" indent="-228600" algn="l">
              <a:lnSpc>
                <a:spcPct val="90000"/>
              </a:lnSpc>
              <a:spcBef>
                <a:spcPts val="600"/>
              </a:spcBef>
              <a:spcAft>
                <a:spcPts val="0"/>
              </a:spcAft>
              <a:buSzPts val="2000"/>
              <a:buNone/>
              <a:defRPr/>
            </a:lvl6pPr>
            <a:lvl7pPr marL="3200400" lvl="6" indent="-355600" algn="l">
              <a:lnSpc>
                <a:spcPct val="90000"/>
              </a:lnSpc>
              <a:spcBef>
                <a:spcPts val="600"/>
              </a:spcBef>
              <a:spcAft>
                <a:spcPts val="0"/>
              </a:spcAft>
              <a:buSzPts val="2000"/>
              <a:buAutoNum type="arabicPeriod"/>
              <a:defRPr/>
            </a:lvl7pPr>
            <a:lvl8pPr marL="3657600" lvl="7" indent="-355600" algn="l">
              <a:lnSpc>
                <a:spcPct val="90000"/>
              </a:lnSpc>
              <a:spcBef>
                <a:spcPts val="600"/>
              </a:spcBef>
              <a:spcAft>
                <a:spcPts val="0"/>
              </a:spcAft>
              <a:buSzPts val="2000"/>
              <a:buAutoNum type="alphaLcPeriod"/>
              <a:defRPr/>
            </a:lvl8pPr>
            <a:lvl9pPr marL="4114800" lvl="8" indent="-228600" algn="l">
              <a:lnSpc>
                <a:spcPct val="90000"/>
              </a:lnSpc>
              <a:spcBef>
                <a:spcPts val="600"/>
              </a:spcBef>
              <a:spcAft>
                <a:spcPts val="600"/>
              </a:spcAft>
              <a:buSzPts val="1600"/>
              <a:buNone/>
              <a:defRPr/>
            </a:lvl9pPr>
          </a:lstStyle>
          <a:p>
            <a:endParaRPr/>
          </a:p>
        </p:txBody>
      </p:sp>
      <p:sp>
        <p:nvSpPr>
          <p:cNvPr id="927" name="Google Shape;927;p19"/>
          <p:cNvSpPr/>
          <p:nvPr/>
        </p:nvSpPr>
        <p:spPr>
          <a:xfrm>
            <a:off x="0" y="-441329"/>
            <a:ext cx="3109826"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(M) + text | light mode</a:t>
            </a:r>
            <a:endParaRPr/>
          </a:p>
        </p:txBody>
      </p:sp>
      <p:sp>
        <p:nvSpPr>
          <p:cNvPr id="928" name="Google Shape;928;p19"/>
          <p:cNvSpPr txBox="1">
            <a:spLocks noGrp="1"/>
          </p:cNvSpPr>
          <p:nvPr>
            <p:ph type="title"/>
          </p:nvPr>
        </p:nvSpPr>
        <p:spPr>
          <a:xfrm>
            <a:off x="6814199" y="722455"/>
            <a:ext cx="4655564" cy="3237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9" name="Google Shape;929;p19"/>
          <p:cNvSpPr txBox="1">
            <a:spLocks noGrp="1"/>
          </p:cNvSpPr>
          <p:nvPr>
            <p:ph type="body" idx="3"/>
          </p:nvPr>
        </p:nvSpPr>
        <p:spPr>
          <a:xfrm>
            <a:off x="0" y="4094329"/>
            <a:ext cx="6096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30" name="Google Shape;930;p19"/>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Image (M) + text | blue mode">
  <p:cSld name="Image (M) + text | blue mode">
    <p:bg>
      <p:bgPr>
        <a:solidFill>
          <a:schemeClr val="accent1"/>
        </a:solidFill>
        <a:effectLst/>
      </p:bgPr>
    </p:bg>
    <p:spTree>
      <p:nvGrpSpPr>
        <p:cNvPr id="1" name="Shape 931"/>
        <p:cNvGrpSpPr/>
        <p:nvPr/>
      </p:nvGrpSpPr>
      <p:grpSpPr>
        <a:xfrm>
          <a:off x="0" y="0"/>
          <a:ext cx="0" cy="0"/>
          <a:chOff x="0" y="0"/>
          <a:chExt cx="0" cy="0"/>
        </a:xfrm>
      </p:grpSpPr>
      <p:sp>
        <p:nvSpPr>
          <p:cNvPr id="932" name="Google Shape;932;p20"/>
          <p:cNvSpPr>
            <a:spLocks noGrp="1"/>
          </p:cNvSpPr>
          <p:nvPr>
            <p:ph type="pic" idx="2"/>
          </p:nvPr>
        </p:nvSpPr>
        <p:spPr>
          <a:xfrm>
            <a:off x="0" y="0"/>
            <a:ext cx="6096000" cy="6858000"/>
          </a:xfrm>
          <a:prstGeom prst="rect">
            <a:avLst/>
          </a:prstGeom>
          <a:solidFill>
            <a:srgbClr val="D8D8D8"/>
          </a:solidFill>
          <a:ln>
            <a:noFill/>
          </a:ln>
        </p:spPr>
      </p:sp>
      <p:sp>
        <p:nvSpPr>
          <p:cNvPr id="933" name="Google Shape;933;p20"/>
          <p:cNvSpPr txBox="1">
            <a:spLocks noGrp="1"/>
          </p:cNvSpPr>
          <p:nvPr>
            <p:ph type="body" idx="1"/>
          </p:nvPr>
        </p:nvSpPr>
        <p:spPr>
          <a:xfrm>
            <a:off x="6813765" y="1569105"/>
            <a:ext cx="46559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934" name="Google Shape;934;p20"/>
          <p:cNvSpPr/>
          <p:nvPr/>
        </p:nvSpPr>
        <p:spPr>
          <a:xfrm>
            <a:off x="0" y="-441329"/>
            <a:ext cx="3097002"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(M) + text | blue mode</a:t>
            </a:r>
            <a:endParaRPr/>
          </a:p>
        </p:txBody>
      </p:sp>
      <p:sp>
        <p:nvSpPr>
          <p:cNvPr id="935" name="Google Shape;935;p20"/>
          <p:cNvSpPr txBox="1">
            <a:spLocks noGrp="1"/>
          </p:cNvSpPr>
          <p:nvPr>
            <p:ph type="title"/>
          </p:nvPr>
        </p:nvSpPr>
        <p:spPr>
          <a:xfrm>
            <a:off x="6814199" y="722455"/>
            <a:ext cx="4655564"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6" name="Google Shape;936;p20"/>
          <p:cNvSpPr txBox="1">
            <a:spLocks noGrp="1"/>
          </p:cNvSpPr>
          <p:nvPr>
            <p:ph type="body" idx="3"/>
          </p:nvPr>
        </p:nvSpPr>
        <p:spPr>
          <a:xfrm>
            <a:off x="0" y="4094329"/>
            <a:ext cx="6096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37" name="Google Shape;937;p20"/>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Image (M) + text | dark mode">
  <p:cSld name="Image (M) + text | dark mode">
    <p:bg>
      <p:bgPr>
        <a:solidFill>
          <a:schemeClr val="accent2"/>
        </a:solidFill>
        <a:effectLst/>
      </p:bgPr>
    </p:bg>
    <p:spTree>
      <p:nvGrpSpPr>
        <p:cNvPr id="1" name="Shape 938"/>
        <p:cNvGrpSpPr/>
        <p:nvPr/>
      </p:nvGrpSpPr>
      <p:grpSpPr>
        <a:xfrm>
          <a:off x="0" y="0"/>
          <a:ext cx="0" cy="0"/>
          <a:chOff x="0" y="0"/>
          <a:chExt cx="0" cy="0"/>
        </a:xfrm>
      </p:grpSpPr>
      <p:sp>
        <p:nvSpPr>
          <p:cNvPr id="939" name="Google Shape;939;p21"/>
          <p:cNvSpPr>
            <a:spLocks noGrp="1"/>
          </p:cNvSpPr>
          <p:nvPr>
            <p:ph type="pic" idx="2"/>
          </p:nvPr>
        </p:nvSpPr>
        <p:spPr>
          <a:xfrm>
            <a:off x="0" y="0"/>
            <a:ext cx="6096000" cy="6858000"/>
          </a:xfrm>
          <a:prstGeom prst="rect">
            <a:avLst/>
          </a:prstGeom>
          <a:solidFill>
            <a:srgbClr val="D8D8D8"/>
          </a:solidFill>
          <a:ln>
            <a:noFill/>
          </a:ln>
        </p:spPr>
      </p:sp>
      <p:sp>
        <p:nvSpPr>
          <p:cNvPr id="940" name="Google Shape;940;p21"/>
          <p:cNvSpPr txBox="1">
            <a:spLocks noGrp="1"/>
          </p:cNvSpPr>
          <p:nvPr>
            <p:ph type="body" idx="1"/>
          </p:nvPr>
        </p:nvSpPr>
        <p:spPr>
          <a:xfrm>
            <a:off x="6813765" y="1569105"/>
            <a:ext cx="46559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lt1"/>
              </a:buClr>
              <a:buSzPts val="3600"/>
              <a:buNone/>
              <a:defRPr>
                <a:solidFill>
                  <a:schemeClr val="lt1"/>
                </a:solidFill>
              </a:defRPr>
            </a:lvl4pPr>
            <a:lvl5pPr marL="2286000" lvl="4" indent="-228600" algn="l">
              <a:lnSpc>
                <a:spcPct val="90000"/>
              </a:lnSpc>
              <a:spcBef>
                <a:spcPts val="600"/>
              </a:spcBef>
              <a:spcAft>
                <a:spcPts val="0"/>
              </a:spcAft>
              <a:buClr>
                <a:schemeClr val="lt1"/>
              </a:buClr>
              <a:buSzPts val="2400"/>
              <a:buNone/>
              <a:defRPr b="0">
                <a:solidFill>
                  <a:schemeClr val="lt1"/>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941" name="Google Shape;941;p21"/>
          <p:cNvSpPr/>
          <p:nvPr/>
        </p:nvSpPr>
        <p:spPr>
          <a:xfrm>
            <a:off x="0" y="-441329"/>
            <a:ext cx="3109826"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(M) + text | dark mode</a:t>
            </a:r>
            <a:endParaRPr sz="1800" b="1" cap="none">
              <a:solidFill>
                <a:schemeClr val="accent1"/>
              </a:solidFill>
              <a:latin typeface="Arial"/>
              <a:ea typeface="Arial"/>
              <a:cs typeface="Arial"/>
              <a:sym typeface="Arial"/>
            </a:endParaRPr>
          </a:p>
        </p:txBody>
      </p:sp>
      <p:sp>
        <p:nvSpPr>
          <p:cNvPr id="942" name="Google Shape;942;p21"/>
          <p:cNvSpPr txBox="1">
            <a:spLocks noGrp="1"/>
          </p:cNvSpPr>
          <p:nvPr>
            <p:ph type="title"/>
          </p:nvPr>
        </p:nvSpPr>
        <p:spPr>
          <a:xfrm>
            <a:off x="6814199" y="722455"/>
            <a:ext cx="4655564"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3" name="Google Shape;943;p21"/>
          <p:cNvSpPr txBox="1">
            <a:spLocks noGrp="1"/>
          </p:cNvSpPr>
          <p:nvPr>
            <p:ph type="body" idx="3"/>
          </p:nvPr>
        </p:nvSpPr>
        <p:spPr>
          <a:xfrm>
            <a:off x="0" y="4094329"/>
            <a:ext cx="6096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44" name="Google Shape;944;p21"/>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mage (L) + text | light mode">
  <p:cSld name="Image (L) + text | light mode">
    <p:bg>
      <p:bgPr>
        <a:solidFill>
          <a:schemeClr val="lt1"/>
        </a:solidFill>
        <a:effectLst/>
      </p:bgPr>
    </p:bg>
    <p:spTree>
      <p:nvGrpSpPr>
        <p:cNvPr id="1" name="Shape 945"/>
        <p:cNvGrpSpPr/>
        <p:nvPr/>
      </p:nvGrpSpPr>
      <p:grpSpPr>
        <a:xfrm>
          <a:off x="0" y="0"/>
          <a:ext cx="0" cy="0"/>
          <a:chOff x="0" y="0"/>
          <a:chExt cx="0" cy="0"/>
        </a:xfrm>
      </p:grpSpPr>
      <p:sp>
        <p:nvSpPr>
          <p:cNvPr id="946" name="Google Shape;946;p22"/>
          <p:cNvSpPr>
            <a:spLocks noGrp="1"/>
          </p:cNvSpPr>
          <p:nvPr>
            <p:ph type="pic" idx="2"/>
          </p:nvPr>
        </p:nvSpPr>
        <p:spPr>
          <a:xfrm>
            <a:off x="1" y="0"/>
            <a:ext cx="7035113" cy="6858000"/>
          </a:xfrm>
          <a:prstGeom prst="rect">
            <a:avLst/>
          </a:prstGeom>
          <a:solidFill>
            <a:srgbClr val="D8D8D8"/>
          </a:solidFill>
          <a:ln>
            <a:noFill/>
          </a:ln>
        </p:spPr>
      </p:sp>
      <p:sp>
        <p:nvSpPr>
          <p:cNvPr id="947" name="Google Shape;947;p22"/>
          <p:cNvSpPr txBox="1">
            <a:spLocks noGrp="1"/>
          </p:cNvSpPr>
          <p:nvPr>
            <p:ph type="body" idx="1"/>
          </p:nvPr>
        </p:nvSpPr>
        <p:spPr>
          <a:xfrm>
            <a:off x="7752877" y="1569105"/>
            <a:ext cx="37183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SzPts val="2400"/>
              <a:buChar char="•"/>
              <a:defRPr/>
            </a:lvl1pPr>
            <a:lvl2pPr marL="914400" lvl="1" indent="-381000" algn="l">
              <a:lnSpc>
                <a:spcPct val="90000"/>
              </a:lnSpc>
              <a:spcBef>
                <a:spcPts val="600"/>
              </a:spcBef>
              <a:spcAft>
                <a:spcPts val="0"/>
              </a:spcAft>
              <a:buSzPts val="2400"/>
              <a:buChar char="•"/>
              <a:defRPr/>
            </a:lvl2pPr>
            <a:lvl3pPr marL="1371600" lvl="2" indent="-228600" algn="l">
              <a:lnSpc>
                <a:spcPct val="90000"/>
              </a:lnSpc>
              <a:spcBef>
                <a:spcPts val="600"/>
              </a:spcBef>
              <a:spcAft>
                <a:spcPts val="0"/>
              </a:spcAft>
              <a:buSzPts val="2000"/>
              <a:buNone/>
              <a:defRPr/>
            </a:lvl3pPr>
            <a:lvl4pPr marL="1828800" lvl="3" indent="-228600" algn="l">
              <a:lnSpc>
                <a:spcPct val="90000"/>
              </a:lnSpc>
              <a:spcBef>
                <a:spcPts val="600"/>
              </a:spcBef>
              <a:spcAft>
                <a:spcPts val="0"/>
              </a:spcAft>
              <a:buClr>
                <a:schemeClr val="dk2"/>
              </a:buClr>
              <a:buSzPts val="3600"/>
              <a:buNone/>
              <a:defRPr/>
            </a:lvl4pPr>
            <a:lvl5pPr marL="2286000" lvl="4" indent="-228600" algn="l">
              <a:lnSpc>
                <a:spcPct val="90000"/>
              </a:lnSpc>
              <a:spcBef>
                <a:spcPts val="600"/>
              </a:spcBef>
              <a:spcAft>
                <a:spcPts val="0"/>
              </a:spcAft>
              <a:buClr>
                <a:schemeClr val="accent1"/>
              </a:buClr>
              <a:buSzPts val="2400"/>
              <a:buNone/>
              <a:defRPr/>
            </a:lvl5pPr>
            <a:lvl6pPr marL="2743200" lvl="5" indent="-228600" algn="l">
              <a:lnSpc>
                <a:spcPct val="90000"/>
              </a:lnSpc>
              <a:spcBef>
                <a:spcPts val="600"/>
              </a:spcBef>
              <a:spcAft>
                <a:spcPts val="0"/>
              </a:spcAft>
              <a:buSzPts val="2000"/>
              <a:buNone/>
              <a:defRPr/>
            </a:lvl6pPr>
            <a:lvl7pPr marL="3200400" lvl="6" indent="-355600" algn="l">
              <a:lnSpc>
                <a:spcPct val="90000"/>
              </a:lnSpc>
              <a:spcBef>
                <a:spcPts val="600"/>
              </a:spcBef>
              <a:spcAft>
                <a:spcPts val="0"/>
              </a:spcAft>
              <a:buSzPts val="2000"/>
              <a:buAutoNum type="arabicPeriod"/>
              <a:defRPr/>
            </a:lvl7pPr>
            <a:lvl8pPr marL="3657600" lvl="7" indent="-355600" algn="l">
              <a:lnSpc>
                <a:spcPct val="90000"/>
              </a:lnSpc>
              <a:spcBef>
                <a:spcPts val="600"/>
              </a:spcBef>
              <a:spcAft>
                <a:spcPts val="0"/>
              </a:spcAft>
              <a:buSzPts val="2000"/>
              <a:buAutoNum type="alphaLcPeriod"/>
              <a:defRPr/>
            </a:lvl8pPr>
            <a:lvl9pPr marL="4114800" lvl="8" indent="-228600" algn="l">
              <a:lnSpc>
                <a:spcPct val="90000"/>
              </a:lnSpc>
              <a:spcBef>
                <a:spcPts val="600"/>
              </a:spcBef>
              <a:spcAft>
                <a:spcPts val="600"/>
              </a:spcAft>
              <a:buSzPts val="1600"/>
              <a:buNone/>
              <a:defRPr/>
            </a:lvl9pPr>
          </a:lstStyle>
          <a:p>
            <a:endParaRPr/>
          </a:p>
        </p:txBody>
      </p:sp>
      <p:sp>
        <p:nvSpPr>
          <p:cNvPr id="948" name="Google Shape;948;p22"/>
          <p:cNvSpPr/>
          <p:nvPr/>
        </p:nvSpPr>
        <p:spPr>
          <a:xfrm>
            <a:off x="0" y="-441329"/>
            <a:ext cx="305853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(L) + text | light mode</a:t>
            </a:r>
            <a:endParaRPr/>
          </a:p>
        </p:txBody>
      </p:sp>
      <p:sp>
        <p:nvSpPr>
          <p:cNvPr id="949" name="Google Shape;949;p22"/>
          <p:cNvSpPr txBox="1">
            <a:spLocks noGrp="1"/>
          </p:cNvSpPr>
          <p:nvPr>
            <p:ph type="title"/>
          </p:nvPr>
        </p:nvSpPr>
        <p:spPr>
          <a:xfrm>
            <a:off x="7753311" y="722455"/>
            <a:ext cx="3718052" cy="3237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0" name="Google Shape;950;p22"/>
          <p:cNvSpPr txBox="1">
            <a:spLocks noGrp="1"/>
          </p:cNvSpPr>
          <p:nvPr>
            <p:ph type="body" idx="3"/>
          </p:nvPr>
        </p:nvSpPr>
        <p:spPr>
          <a:xfrm>
            <a:off x="1" y="4094329"/>
            <a:ext cx="7035113"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51" name="Google Shape;951;p22"/>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image">
  <p:cSld name="Title slide + image">
    <p:bg>
      <p:bgPr>
        <a:solidFill>
          <a:schemeClr val="accent1"/>
        </a:solidFill>
        <a:effectLst/>
      </p:bgPr>
    </p:bg>
    <p:spTree>
      <p:nvGrpSpPr>
        <p:cNvPr id="1" name="Shape 139"/>
        <p:cNvGrpSpPr/>
        <p:nvPr/>
      </p:nvGrpSpPr>
      <p:grpSpPr>
        <a:xfrm>
          <a:off x="0" y="0"/>
          <a:ext cx="0" cy="0"/>
          <a:chOff x="0" y="0"/>
          <a:chExt cx="0" cy="0"/>
        </a:xfrm>
      </p:grpSpPr>
      <p:sp>
        <p:nvSpPr>
          <p:cNvPr id="140" name="Google Shape;140;p49"/>
          <p:cNvSpPr/>
          <p:nvPr/>
        </p:nvSpPr>
        <p:spPr>
          <a:xfrm>
            <a:off x="-10750" y="0"/>
            <a:ext cx="12202751" cy="6858000"/>
          </a:xfrm>
          <a:custGeom>
            <a:avLst/>
            <a:gdLst/>
            <a:ahLst/>
            <a:cxnLst/>
            <a:rect l="l" t="t" r="r" b="b"/>
            <a:pathLst>
              <a:path w="12202751" h="6858000" extrusionOk="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Arial"/>
                <a:ea typeface="Arial"/>
                <a:cs typeface="Arial"/>
                <a:sym typeface="Arial"/>
              </a:rPr>
              <a:t> </a:t>
            </a:r>
            <a:endParaRPr/>
          </a:p>
        </p:txBody>
      </p:sp>
      <p:sp>
        <p:nvSpPr>
          <p:cNvPr id="141" name="Google Shape;141;p49"/>
          <p:cNvSpPr txBox="1">
            <a:spLocks noGrp="1"/>
          </p:cNvSpPr>
          <p:nvPr>
            <p:ph type="title"/>
          </p:nvPr>
        </p:nvSpPr>
        <p:spPr>
          <a:xfrm>
            <a:off x="0" y="-429017"/>
            <a:ext cx="1989968"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2" name="Google Shape;142;p49"/>
          <p:cNvGrpSpPr/>
          <p:nvPr/>
        </p:nvGrpSpPr>
        <p:grpSpPr>
          <a:xfrm>
            <a:off x="721115" y="437498"/>
            <a:ext cx="1530269" cy="594427"/>
            <a:chOff x="717019" y="5865846"/>
            <a:chExt cx="1413341" cy="549007"/>
          </a:xfrm>
        </p:grpSpPr>
        <p:sp>
          <p:nvSpPr>
            <p:cNvPr id="143" name="Google Shape;143;p49"/>
            <p:cNvSpPr/>
            <p:nvPr/>
          </p:nvSpPr>
          <p:spPr>
            <a:xfrm>
              <a:off x="998576" y="6136009"/>
              <a:ext cx="258644" cy="277455"/>
            </a:xfrm>
            <a:custGeom>
              <a:avLst/>
              <a:gdLst/>
              <a:ahLst/>
              <a:cxnLst/>
              <a:rect l="l" t="t" r="r" b="b"/>
              <a:pathLst>
                <a:path w="258644" h="277455" extrusionOk="0">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4" name="Google Shape;144;p49"/>
            <p:cNvSpPr/>
            <p:nvPr/>
          </p:nvSpPr>
          <p:spPr>
            <a:xfrm>
              <a:off x="717019" y="6136183"/>
              <a:ext cx="244583" cy="271726"/>
            </a:xfrm>
            <a:custGeom>
              <a:avLst/>
              <a:gdLst/>
              <a:ahLst/>
              <a:cxnLst/>
              <a:rect l="l" t="t" r="r" b="b"/>
              <a:pathLst>
                <a:path w="244583" h="271726" extrusionOk="0">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5" name="Google Shape;145;p49"/>
            <p:cNvSpPr/>
            <p:nvPr/>
          </p:nvSpPr>
          <p:spPr>
            <a:xfrm>
              <a:off x="792227" y="5865846"/>
              <a:ext cx="256862" cy="254189"/>
            </a:xfrm>
            <a:custGeom>
              <a:avLst/>
              <a:gdLst/>
              <a:ahLst/>
              <a:cxnLst/>
              <a:rect l="l" t="t" r="r" b="b"/>
              <a:pathLst>
                <a:path w="256862" h="254189" extrusionOk="0">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6" name="Google Shape;146;p49"/>
            <p:cNvSpPr/>
            <p:nvPr/>
          </p:nvSpPr>
          <p:spPr>
            <a:xfrm>
              <a:off x="1588597" y="6213099"/>
              <a:ext cx="172024" cy="200539"/>
            </a:xfrm>
            <a:custGeom>
              <a:avLst/>
              <a:gdLst/>
              <a:ahLst/>
              <a:cxnLst/>
              <a:rect l="l" t="t" r="r" b="b"/>
              <a:pathLst>
                <a:path w="172024" h="200539" extrusionOk="0">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7" name="Google Shape;147;p49"/>
            <p:cNvSpPr/>
            <p:nvPr/>
          </p:nvSpPr>
          <p:spPr>
            <a:xfrm>
              <a:off x="1803323" y="6136183"/>
              <a:ext cx="35585" cy="271552"/>
            </a:xfrm>
            <a:custGeom>
              <a:avLst/>
              <a:gdLst/>
              <a:ahLst/>
              <a:cxnLst/>
              <a:rect l="l" t="t" r="r" b="b"/>
              <a:pathLst>
                <a:path w="35585" h="271552" extrusionOk="0">
                  <a:moveTo>
                    <a:pt x="0" y="0"/>
                  </a:moveTo>
                  <a:lnTo>
                    <a:pt x="35585" y="0"/>
                  </a:lnTo>
                  <a:lnTo>
                    <a:pt x="35585" y="271552"/>
                  </a:lnTo>
                  <a:lnTo>
                    <a:pt x="0" y="2715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8" name="Google Shape;148;p49"/>
            <p:cNvSpPr/>
            <p:nvPr/>
          </p:nvSpPr>
          <p:spPr>
            <a:xfrm>
              <a:off x="1880049" y="6129238"/>
              <a:ext cx="122204" cy="278671"/>
            </a:xfrm>
            <a:custGeom>
              <a:avLst/>
              <a:gdLst/>
              <a:ahLst/>
              <a:cxnLst/>
              <a:rect l="l" t="t" r="r" b="b"/>
              <a:pathLst>
                <a:path w="122204" h="278671" extrusionOk="0">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49" name="Google Shape;149;p49"/>
            <p:cNvSpPr/>
            <p:nvPr/>
          </p:nvSpPr>
          <p:spPr>
            <a:xfrm>
              <a:off x="2016661" y="6168998"/>
              <a:ext cx="113699" cy="245855"/>
            </a:xfrm>
            <a:custGeom>
              <a:avLst/>
              <a:gdLst/>
              <a:ahLst/>
              <a:cxnLst/>
              <a:rect l="l" t="t" r="r" b="b"/>
              <a:pathLst>
                <a:path w="113699" h="245855" extrusionOk="0">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0" name="Google Shape;150;p49"/>
            <p:cNvSpPr/>
            <p:nvPr/>
          </p:nvSpPr>
          <p:spPr>
            <a:xfrm>
              <a:off x="1332730" y="6134967"/>
              <a:ext cx="221843" cy="272941"/>
            </a:xfrm>
            <a:custGeom>
              <a:avLst/>
              <a:gdLst/>
              <a:ahLst/>
              <a:cxnLst/>
              <a:rect l="l" t="t" r="r" b="b"/>
              <a:pathLst>
                <a:path w="221843" h="272941" extrusionOk="0">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51" name="Google Shape;151;p49"/>
          <p:cNvSpPr txBox="1">
            <a:spLocks noGrp="1"/>
          </p:cNvSpPr>
          <p:nvPr>
            <p:ph type="body" idx="1"/>
          </p:nvPr>
        </p:nvSpPr>
        <p:spPr>
          <a:xfrm>
            <a:off x="719140" y="3950387"/>
            <a:ext cx="5865553" cy="1333699"/>
          </a:xfrm>
          <a:prstGeom prst="rect">
            <a:avLst/>
          </a:prstGeom>
          <a:noFill/>
          <a:ln>
            <a:noFill/>
          </a:ln>
        </p:spPr>
        <p:txBody>
          <a:bodyPr spcFirstLastPara="1" wrap="square" lIns="0" tIns="0" rIns="0" bIns="0" anchor="b" anchorCtr="0">
            <a:spAutoFit/>
          </a:bodyPr>
          <a:lstStyle>
            <a:lvl1pPr marL="457200" lvl="0" indent="-228600" algn="l">
              <a:lnSpc>
                <a:spcPct val="108333"/>
              </a:lnSpc>
              <a:spcBef>
                <a:spcPts val="0"/>
              </a:spcBef>
              <a:spcAft>
                <a:spcPts val="0"/>
              </a:spcAft>
              <a:buSzPts val="5760"/>
              <a:buNone/>
              <a:defRPr sz="4800" b="1"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sp>
        <p:nvSpPr>
          <p:cNvPr id="152" name="Google Shape;152;p49"/>
          <p:cNvSpPr txBox="1">
            <a:spLocks noGrp="1"/>
          </p:cNvSpPr>
          <p:nvPr>
            <p:ph type="body" idx="2"/>
          </p:nvPr>
        </p:nvSpPr>
        <p:spPr>
          <a:xfrm>
            <a:off x="719137" y="5404235"/>
            <a:ext cx="5871541" cy="3323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600"/>
              </a:spcBef>
              <a:spcAft>
                <a:spcPts val="0"/>
              </a:spcAft>
              <a:buSzPts val="2880"/>
              <a:buFont typeface="Arial"/>
              <a:buNone/>
              <a:defRPr sz="2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53" name="Google Shape;153;p49"/>
          <p:cNvSpPr txBox="1">
            <a:spLocks noGrp="1"/>
          </p:cNvSpPr>
          <p:nvPr>
            <p:ph type="dt" idx="10"/>
          </p:nvPr>
        </p:nvSpPr>
        <p:spPr>
          <a:xfrm>
            <a:off x="719138" y="5813672"/>
            <a:ext cx="786540" cy="184665"/>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9"/>
          <p:cNvSpPr>
            <a:spLocks noGrp="1"/>
          </p:cNvSpPr>
          <p:nvPr>
            <p:ph type="pic" idx="3"/>
          </p:nvPr>
        </p:nvSpPr>
        <p:spPr>
          <a:xfrm>
            <a:off x="7308357" y="0"/>
            <a:ext cx="4883643" cy="6858000"/>
          </a:xfrm>
          <a:prstGeom prst="rect">
            <a:avLst/>
          </a:prstGeom>
          <a:solidFill>
            <a:srgbClr val="D8D8D8"/>
          </a:solidFill>
          <a:ln>
            <a:noFill/>
          </a:ln>
        </p:spPr>
      </p:sp>
      <p:grpSp>
        <p:nvGrpSpPr>
          <p:cNvPr id="155" name="Google Shape;155;p49"/>
          <p:cNvGrpSpPr/>
          <p:nvPr/>
        </p:nvGrpSpPr>
        <p:grpSpPr>
          <a:xfrm>
            <a:off x="12377595" y="-1"/>
            <a:ext cx="3693387" cy="6640349"/>
            <a:chOff x="-3786165" y="-1"/>
            <a:chExt cx="3693386" cy="6640349"/>
          </a:xfrm>
        </p:grpSpPr>
        <p:sp>
          <p:nvSpPr>
            <p:cNvPr id="156" name="Google Shape;156;p49"/>
            <p:cNvSpPr/>
            <p:nvPr/>
          </p:nvSpPr>
          <p:spPr>
            <a:xfrm>
              <a:off x="-3786165" y="-1"/>
              <a:ext cx="3593091" cy="5991727"/>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INSERT/EDIT AN IMAGE</a:t>
              </a:r>
              <a:endParaRPr/>
            </a:p>
          </p:txBody>
        </p:sp>
        <p:sp>
          <p:nvSpPr>
            <p:cNvPr id="157" name="Google Shape;157;p49"/>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a:p>
          </p:txBody>
        </p:sp>
        <p:sp>
          <p:nvSpPr>
            <p:cNvPr id="158" name="Google Shape;158;p49"/>
            <p:cNvSpPr/>
            <p:nvPr/>
          </p:nvSpPr>
          <p:spPr>
            <a:xfrm>
              <a:off x="-3319415" y="465324"/>
              <a:ext cx="2962706" cy="66815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necessary, delete the existing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by using the </a:t>
              </a:r>
              <a:r>
                <a:rPr lang="en-US" sz="1200" b="1" i="0" u="none" strike="noStrike" cap="none">
                  <a:solidFill>
                    <a:srgbClr val="000000"/>
                  </a:solidFill>
                  <a:latin typeface="Calibri"/>
                  <a:ea typeface="Calibri"/>
                  <a:cs typeface="Calibri"/>
                  <a:sym typeface="Calibri"/>
                </a:rPr>
                <a:t>‘Backspace key’</a:t>
              </a:r>
              <a:r>
                <a:rPr lang="en-US" sz="1200" b="0" i="0" u="none" strike="noStrike" cap="none">
                  <a:solidFill>
                    <a:srgbClr val="000000"/>
                  </a:solidFill>
                  <a:latin typeface="Calibri"/>
                  <a:ea typeface="Calibri"/>
                  <a:cs typeface="Calibri"/>
                  <a:sym typeface="Calibri"/>
                </a:rPr>
                <a:t>. Select the placeholder,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and click on the button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159" name="Google Shape;159;p49"/>
            <p:cNvSpPr/>
            <p:nvPr/>
          </p:nvSpPr>
          <p:spPr>
            <a:xfrm>
              <a:off x="-3603587" y="263393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a:p>
          </p:txBody>
        </p:sp>
        <p:sp>
          <p:nvSpPr>
            <p:cNvPr id="160" name="Google Shape;160;p49"/>
            <p:cNvSpPr/>
            <p:nvPr/>
          </p:nvSpPr>
          <p:spPr>
            <a:xfrm>
              <a:off x="-3319416" y="2633936"/>
              <a:ext cx="3126341" cy="4627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Click with the right mouse button on the thumbnail display of the slide on the left side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of the screen and choose </a:t>
              </a:r>
              <a:r>
                <a:rPr lang="en-US" sz="1200" b="1" i="0" u="none" strike="noStrike" cap="none">
                  <a:solidFill>
                    <a:srgbClr val="000000"/>
                  </a:solidFill>
                  <a:latin typeface="Calibri"/>
                  <a:ea typeface="Calibri"/>
                  <a:cs typeface="Calibri"/>
                  <a:sym typeface="Calibri"/>
                </a:rPr>
                <a:t>‘Reset slide’</a:t>
              </a:r>
              <a:r>
                <a:rPr lang="en-US" sz="1200" b="0" i="0" u="none" strike="noStrike" cap="none">
                  <a:solidFill>
                    <a:srgbClr val="000000"/>
                  </a:solidFill>
                  <a:latin typeface="Calibri"/>
                  <a:ea typeface="Calibri"/>
                  <a:cs typeface="Calibri"/>
                  <a:sym typeface="Calibri"/>
                </a:rPr>
                <a:t>.</a:t>
              </a:r>
              <a:endParaRPr/>
            </a:p>
          </p:txBody>
        </p:sp>
        <p:sp>
          <p:nvSpPr>
            <p:cNvPr id="161" name="Google Shape;161;p49"/>
            <p:cNvSpPr/>
            <p:nvPr/>
          </p:nvSpPr>
          <p:spPr>
            <a:xfrm>
              <a:off x="-3603587" y="422636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4</a:t>
              </a:r>
              <a:endParaRPr/>
            </a:p>
          </p:txBody>
        </p:sp>
        <p:sp>
          <p:nvSpPr>
            <p:cNvPr id="162" name="Google Shape;162;p49"/>
            <p:cNvSpPr/>
            <p:nvPr/>
          </p:nvSpPr>
          <p:spPr>
            <a:xfrm>
              <a:off x="-3319416" y="4226366"/>
              <a:ext cx="2944683" cy="82095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 scale or drag the image, go to the tab </a:t>
              </a:r>
              <a:r>
                <a:rPr lang="en-US" sz="1200" b="1" i="0" u="none" strike="noStrike" cap="none">
                  <a:solidFill>
                    <a:srgbClr val="000000"/>
                  </a:solidFill>
                  <a:latin typeface="Calibri"/>
                  <a:ea typeface="Calibri"/>
                  <a:cs typeface="Calibri"/>
                  <a:sym typeface="Calibri"/>
                </a:rPr>
                <a:t>‘Picture Tools - Format’</a:t>
              </a:r>
              <a:r>
                <a:rPr lang="en-US" sz="1200" b="0" i="0" u="none" strike="noStrike" cap="none">
                  <a:solidFill>
                    <a:srgbClr val="000000"/>
                  </a:solidFill>
                  <a:latin typeface="Calibri"/>
                  <a:ea typeface="Calibri"/>
                  <a:cs typeface="Calibri"/>
                  <a:sym typeface="Calibri"/>
                </a:rPr>
                <a:t> and click 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button </a:t>
              </a:r>
              <a:r>
                <a:rPr lang="en-US" sz="1200" b="1" i="0" u="none" strike="noStrike" cap="none">
                  <a:solidFill>
                    <a:srgbClr val="000000"/>
                  </a:solidFill>
                  <a:latin typeface="Calibri"/>
                  <a:ea typeface="Calibri"/>
                  <a:cs typeface="Calibri"/>
                  <a:sym typeface="Calibri"/>
                </a:rPr>
                <a:t>‘Crop’</a:t>
              </a:r>
              <a:r>
                <a:rPr lang="en-US" sz="1200" b="0" i="0" u="none" strike="noStrike" cap="none">
                  <a:solidFill>
                    <a:srgbClr val="000000"/>
                  </a:solidFill>
                  <a:latin typeface="Calibri"/>
                  <a:ea typeface="Calibri"/>
                  <a:cs typeface="Calibri"/>
                  <a:sym typeface="Calibri"/>
                </a:rPr>
                <a:t>. Scale the image itself with</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spheres and scale the image frame with the brackets.</a:t>
              </a:r>
              <a:endParaRPr/>
            </a:p>
          </p:txBody>
        </p:sp>
        <p:sp>
          <p:nvSpPr>
            <p:cNvPr id="163" name="Google Shape;163;p49"/>
            <p:cNvSpPr/>
            <p:nvPr/>
          </p:nvSpPr>
          <p:spPr>
            <a:xfrm>
              <a:off x="-3316836" y="3200265"/>
              <a:ext cx="1239216" cy="719917"/>
            </a:xfrm>
            <a:prstGeom prst="rect">
              <a:avLst/>
            </a:prstGeom>
            <a:solidFill>
              <a:srgbClr val="ECECEC"/>
            </a:solidFill>
            <a:ln w="12700" cap="flat" cmpd="sng">
              <a:solidFill>
                <a:srgbClr val="D3D3D3"/>
              </a:solidFill>
              <a:prstDash val="solid"/>
              <a:miter lim="800000"/>
              <a:headEnd type="none" w="sm" len="sm"/>
              <a:tailEnd type="none" w="sm" len="sm"/>
            </a:ln>
          </p:spPr>
          <p:txBody>
            <a:bodyPr spcFirstLastPara="1" wrap="square" lIns="72000" tIns="0" rIns="0" bIns="0" anchor="ctr" anchorCtr="0">
              <a:noAutofit/>
            </a:bodyPr>
            <a:lstStyle/>
            <a:p>
              <a:pPr marL="0" marR="0" lvl="0" indent="0" algn="l" rtl="0">
                <a:spcBef>
                  <a:spcPts val="0"/>
                </a:spcBef>
                <a:spcAft>
                  <a:spcPts val="0"/>
                </a:spcAft>
                <a:buNone/>
              </a:pPr>
              <a:endParaRPr sz="1000" b="0" i="1">
                <a:solidFill>
                  <a:srgbClr val="211F26"/>
                </a:solidFill>
                <a:latin typeface="Calibri"/>
                <a:ea typeface="Calibri"/>
                <a:cs typeface="Calibri"/>
                <a:sym typeface="Calibri"/>
              </a:endParaRPr>
            </a:p>
          </p:txBody>
        </p:sp>
        <p:grpSp>
          <p:nvGrpSpPr>
            <p:cNvPr id="164" name="Google Shape;164;p49"/>
            <p:cNvGrpSpPr/>
            <p:nvPr/>
          </p:nvGrpSpPr>
          <p:grpSpPr>
            <a:xfrm>
              <a:off x="-2485819" y="3479783"/>
              <a:ext cx="1222990" cy="563933"/>
              <a:chOff x="-2485819" y="3399207"/>
              <a:chExt cx="1222990" cy="563933"/>
            </a:xfrm>
          </p:grpSpPr>
          <p:sp>
            <p:nvSpPr>
              <p:cNvPr id="165" name="Google Shape;165;p49"/>
              <p:cNvSpPr/>
              <p:nvPr/>
            </p:nvSpPr>
            <p:spPr>
              <a:xfrm>
                <a:off x="-2485819" y="3399207"/>
                <a:ext cx="1176476" cy="504851"/>
              </a:xfrm>
              <a:prstGeom prst="rect">
                <a:avLst/>
              </a:prstGeom>
              <a:solidFill>
                <a:schemeClr val="lt1"/>
              </a:solidFill>
              <a:ln w="12700" cap="flat" cmpd="sng">
                <a:solidFill>
                  <a:srgbClr val="D1D1D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66" name="Google Shape;166;p49"/>
              <p:cNvSpPr/>
              <p:nvPr/>
            </p:nvSpPr>
            <p:spPr>
              <a:xfrm>
                <a:off x="-2479584" y="3652838"/>
                <a:ext cx="1164007" cy="246701"/>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nvGrpSpPr>
              <p:cNvPr id="167" name="Google Shape;167;p49"/>
              <p:cNvGrpSpPr/>
              <p:nvPr/>
            </p:nvGrpSpPr>
            <p:grpSpPr>
              <a:xfrm>
                <a:off x="-2403869" y="3460544"/>
                <a:ext cx="155951" cy="131922"/>
                <a:chOff x="12968836" y="3354170"/>
                <a:chExt cx="404806" cy="342433"/>
              </a:xfrm>
            </p:grpSpPr>
            <p:sp>
              <p:nvSpPr>
                <p:cNvPr id="168" name="Google Shape;168;p49"/>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69" name="Google Shape;169;p49"/>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70" name="Google Shape;170;p49"/>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71" name="Google Shape;171;p49"/>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72" name="Google Shape;172;p49"/>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73" name="Google Shape;173;p49"/>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174" name="Google Shape;174;p49"/>
              <p:cNvGrpSpPr/>
              <p:nvPr/>
            </p:nvGrpSpPr>
            <p:grpSpPr>
              <a:xfrm>
                <a:off x="-2463904" y="3680944"/>
                <a:ext cx="207219" cy="237490"/>
                <a:chOff x="12835752" y="3926551"/>
                <a:chExt cx="537889" cy="616458"/>
              </a:xfrm>
            </p:grpSpPr>
            <p:grpSp>
              <p:nvGrpSpPr>
                <p:cNvPr id="175" name="Google Shape;175;p49"/>
                <p:cNvGrpSpPr/>
                <p:nvPr/>
              </p:nvGrpSpPr>
              <p:grpSpPr>
                <a:xfrm>
                  <a:off x="13000382" y="4006891"/>
                  <a:ext cx="373259" cy="315747"/>
                  <a:chOff x="12968836" y="3354170"/>
                  <a:chExt cx="404806" cy="342433"/>
                </a:xfrm>
              </p:grpSpPr>
              <p:sp>
                <p:nvSpPr>
                  <p:cNvPr id="176" name="Google Shape;176;p49"/>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77" name="Google Shape;177;p49"/>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78" name="Google Shape;178;p49"/>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79" name="Google Shape;179;p49"/>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80" name="Google Shape;180;p49"/>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81" name="Google Shape;181;p49"/>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182" name="Google Shape;182;p49"/>
                <p:cNvSpPr/>
                <p:nvPr/>
              </p:nvSpPr>
              <p:spPr>
                <a:xfrm rot="-3962925">
                  <a:off x="12776155" y="4115270"/>
                  <a:ext cx="568367" cy="239021"/>
                </a:xfrm>
                <a:prstGeom prst="arc">
                  <a:avLst>
                    <a:gd name="adj1" fmla="val 15959368"/>
                    <a:gd name="adj2" fmla="val 1354623"/>
                  </a:avLst>
                </a:prstGeom>
                <a:noFill/>
                <a:ln w="19050" cap="flat" cmpd="sng">
                  <a:solidFill>
                    <a:srgbClr val="4D82B8"/>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11F26"/>
                    </a:solidFill>
                    <a:latin typeface="Calibri"/>
                    <a:ea typeface="Calibri"/>
                    <a:cs typeface="Calibri"/>
                    <a:sym typeface="Calibri"/>
                  </a:endParaRPr>
                </a:p>
              </p:txBody>
            </p:sp>
          </p:grpSp>
          <p:sp>
            <p:nvSpPr>
              <p:cNvPr id="183" name="Google Shape;183;p49"/>
              <p:cNvSpPr txBox="1"/>
              <p:nvPr/>
            </p:nvSpPr>
            <p:spPr>
              <a:xfrm>
                <a:off x="-2245455" y="3460544"/>
                <a:ext cx="896116" cy="13470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Layout</a:t>
                </a:r>
                <a:endParaRPr/>
              </a:p>
            </p:txBody>
          </p:sp>
          <p:sp>
            <p:nvSpPr>
              <p:cNvPr id="184" name="Google Shape;184;p49"/>
              <p:cNvSpPr txBox="1"/>
              <p:nvPr/>
            </p:nvSpPr>
            <p:spPr>
              <a:xfrm>
                <a:off x="-2258884" y="3712980"/>
                <a:ext cx="909545" cy="1264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Reset slide</a:t>
                </a:r>
                <a:endParaRPr/>
              </a:p>
            </p:txBody>
          </p:sp>
          <p:sp>
            <p:nvSpPr>
              <p:cNvPr id="185" name="Google Shape;185;p49"/>
              <p:cNvSpPr/>
              <p:nvPr/>
            </p:nvSpPr>
            <p:spPr>
              <a:xfrm>
                <a:off x="-1360391" y="3783140"/>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grpSp>
        <p:grpSp>
          <p:nvGrpSpPr>
            <p:cNvPr id="186" name="Google Shape;186;p49"/>
            <p:cNvGrpSpPr/>
            <p:nvPr/>
          </p:nvGrpSpPr>
          <p:grpSpPr>
            <a:xfrm>
              <a:off x="-3786165" y="5680652"/>
              <a:ext cx="3693386" cy="959696"/>
              <a:chOff x="-3786437" y="6163468"/>
              <a:chExt cx="3693386" cy="959696"/>
            </a:xfrm>
          </p:grpSpPr>
          <p:sp>
            <p:nvSpPr>
              <p:cNvPr id="187" name="Google Shape;187;p49"/>
              <p:cNvSpPr/>
              <p:nvPr/>
            </p:nvSpPr>
            <p:spPr>
              <a:xfrm>
                <a:off x="-3786437" y="6295164"/>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en-US" sz="1200" b="1" cap="none">
                    <a:solidFill>
                      <a:srgbClr val="211F26"/>
                    </a:solidFill>
                    <a:latin typeface="Calibri"/>
                    <a:ea typeface="Calibri"/>
                    <a:cs typeface="Calibri"/>
                    <a:sym typeface="Calibri"/>
                  </a:rPr>
                  <a:t>WANT TO KNOW MORE?</a:t>
                </a:r>
                <a:br>
                  <a:rPr lang="en-US" sz="1200" b="1"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Go to the tab</a:t>
                </a:r>
                <a:r>
                  <a:rPr lang="en-US" sz="1200" b="1" cap="none">
                    <a:solidFill>
                      <a:srgbClr val="211F26"/>
                    </a:solidFill>
                    <a:latin typeface="Calibri"/>
                    <a:ea typeface="Calibri"/>
                    <a:cs typeface="Calibri"/>
                    <a:sym typeface="Calibri"/>
                  </a:rPr>
                  <a:t> 'SLIDEBUILDER’ </a:t>
                </a:r>
                <a:r>
                  <a:rPr lang="en-US" sz="1200" cap="none">
                    <a:solidFill>
                      <a:srgbClr val="211F26"/>
                    </a:solidFill>
                    <a:latin typeface="Calibri"/>
                    <a:ea typeface="Calibri"/>
                    <a:cs typeface="Calibri"/>
                    <a:sym typeface="Calibri"/>
                  </a:rPr>
                  <a:t>and click</a:t>
                </a:r>
                <a:br>
                  <a:rPr lang="en-US" sz="1200"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on the button </a:t>
                </a:r>
                <a:r>
                  <a:rPr lang="en-US" sz="1200" b="1" cap="none">
                    <a:solidFill>
                      <a:srgbClr val="211F26"/>
                    </a:solidFill>
                    <a:latin typeface="Calibri"/>
                    <a:ea typeface="Calibri"/>
                    <a:cs typeface="Calibri"/>
                    <a:sym typeface="Calibri"/>
                  </a:rPr>
                  <a:t>‘INSPIRATION'</a:t>
                </a:r>
                <a:endParaRPr/>
              </a:p>
            </p:txBody>
          </p:sp>
          <p:grpSp>
            <p:nvGrpSpPr>
              <p:cNvPr id="188" name="Google Shape;188;p49"/>
              <p:cNvGrpSpPr/>
              <p:nvPr/>
            </p:nvGrpSpPr>
            <p:grpSpPr>
              <a:xfrm>
                <a:off x="-376736" y="6163468"/>
                <a:ext cx="283685" cy="283685"/>
                <a:chOff x="-510741" y="5913713"/>
                <a:chExt cx="267555" cy="267555"/>
              </a:xfrm>
            </p:grpSpPr>
            <p:sp>
              <p:nvSpPr>
                <p:cNvPr id="189" name="Google Shape;189;p49"/>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190" name="Google Shape;190;p49"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nvGrpSpPr>
              <p:cNvPr id="191" name="Google Shape;191;p49"/>
              <p:cNvGrpSpPr/>
              <p:nvPr/>
            </p:nvGrpSpPr>
            <p:grpSpPr>
              <a:xfrm>
                <a:off x="-938434" y="6420818"/>
                <a:ext cx="627798" cy="576693"/>
                <a:chOff x="-938434" y="4570310"/>
                <a:chExt cx="627798" cy="576693"/>
              </a:xfrm>
            </p:grpSpPr>
            <p:grpSp>
              <p:nvGrpSpPr>
                <p:cNvPr id="192" name="Google Shape;192;p49"/>
                <p:cNvGrpSpPr/>
                <p:nvPr/>
              </p:nvGrpSpPr>
              <p:grpSpPr>
                <a:xfrm>
                  <a:off x="-716116" y="4570310"/>
                  <a:ext cx="169778" cy="242385"/>
                  <a:chOff x="4768" y="2783"/>
                  <a:chExt cx="788" cy="1125"/>
                </a:xfrm>
              </p:grpSpPr>
              <p:sp>
                <p:nvSpPr>
                  <p:cNvPr id="193" name="Google Shape;193;p49"/>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194" name="Google Shape;194;p49"/>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195" name="Google Shape;195;p49"/>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grpSp>
            <p:sp>
              <p:nvSpPr>
                <p:cNvPr id="196" name="Google Shape;196;p49"/>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Inspiration</a:t>
                  </a:r>
                  <a:endParaRPr/>
                </a:p>
              </p:txBody>
            </p:sp>
          </p:grpSp>
        </p:grpSp>
        <p:grpSp>
          <p:nvGrpSpPr>
            <p:cNvPr id="197" name="Google Shape;197;p49"/>
            <p:cNvGrpSpPr/>
            <p:nvPr/>
          </p:nvGrpSpPr>
          <p:grpSpPr>
            <a:xfrm>
              <a:off x="-3426806" y="5129582"/>
              <a:ext cx="514284" cy="506545"/>
              <a:chOff x="12617641" y="3403239"/>
              <a:chExt cx="752963" cy="741634"/>
            </a:xfrm>
          </p:grpSpPr>
          <p:grpSp>
            <p:nvGrpSpPr>
              <p:cNvPr id="198" name="Google Shape;198;p49"/>
              <p:cNvGrpSpPr/>
              <p:nvPr/>
            </p:nvGrpSpPr>
            <p:grpSpPr>
              <a:xfrm>
                <a:off x="12771530" y="3403239"/>
                <a:ext cx="467176" cy="448491"/>
                <a:chOff x="12782157" y="3403239"/>
                <a:chExt cx="467176" cy="448491"/>
              </a:xfrm>
            </p:grpSpPr>
            <p:grpSp>
              <p:nvGrpSpPr>
                <p:cNvPr id="199" name="Google Shape;199;p49"/>
                <p:cNvGrpSpPr/>
                <p:nvPr/>
              </p:nvGrpSpPr>
              <p:grpSpPr>
                <a:xfrm>
                  <a:off x="12782157" y="3403239"/>
                  <a:ext cx="412976" cy="396132"/>
                  <a:chOff x="13554906" y="3320109"/>
                  <a:chExt cx="443917" cy="425811"/>
                </a:xfrm>
              </p:grpSpPr>
              <p:grpSp>
                <p:nvGrpSpPr>
                  <p:cNvPr id="200" name="Google Shape;200;p49"/>
                  <p:cNvGrpSpPr/>
                  <p:nvPr/>
                </p:nvGrpSpPr>
                <p:grpSpPr>
                  <a:xfrm>
                    <a:off x="13554906" y="3320109"/>
                    <a:ext cx="443917" cy="425811"/>
                    <a:chOff x="12909684" y="1276143"/>
                    <a:chExt cx="443917" cy="425811"/>
                  </a:xfrm>
                </p:grpSpPr>
                <p:sp>
                  <p:nvSpPr>
                    <p:cNvPr id="201" name="Google Shape;201;p49"/>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202" name="Google Shape;202;p49"/>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203" name="Google Shape;203;p49"/>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204" name="Google Shape;204;p49"/>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205" name="Google Shape;205;p49"/>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206" name="Google Shape;206;p49"/>
                <p:cNvGrpSpPr/>
                <p:nvPr/>
              </p:nvGrpSpPr>
              <p:grpSpPr>
                <a:xfrm>
                  <a:off x="13103513" y="3705268"/>
                  <a:ext cx="145820" cy="146462"/>
                  <a:chOff x="13096169" y="3602278"/>
                  <a:chExt cx="145820" cy="146462"/>
                </a:xfrm>
              </p:grpSpPr>
              <p:sp>
                <p:nvSpPr>
                  <p:cNvPr id="207" name="Google Shape;207;p4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208" name="Google Shape;208;p4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209" name="Google Shape;209;p49"/>
                <p:cNvGrpSpPr/>
                <p:nvPr/>
              </p:nvGrpSpPr>
              <p:grpSpPr>
                <a:xfrm rot="10800000">
                  <a:off x="13061402" y="3665637"/>
                  <a:ext cx="145820" cy="146462"/>
                  <a:chOff x="13096169" y="3602278"/>
                  <a:chExt cx="145820" cy="146462"/>
                </a:xfrm>
              </p:grpSpPr>
              <p:sp>
                <p:nvSpPr>
                  <p:cNvPr id="210" name="Google Shape;210;p4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211" name="Google Shape;211;p4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212" name="Google Shape;212;p49"/>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900" b="0">
                    <a:solidFill>
                      <a:srgbClr val="211F26"/>
                    </a:solidFill>
                    <a:latin typeface="Calibri"/>
                    <a:ea typeface="Calibri"/>
                    <a:cs typeface="Calibri"/>
                    <a:sym typeface="Calibri"/>
                  </a:rPr>
                  <a:t>Crop</a:t>
                </a:r>
                <a:endParaRPr/>
              </a:p>
            </p:txBody>
          </p:sp>
          <p:sp>
            <p:nvSpPr>
              <p:cNvPr id="213" name="Google Shape;213;p49"/>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214" name="Google Shape;214;p49"/>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a:p>
          </p:txBody>
        </p:sp>
        <p:sp>
          <p:nvSpPr>
            <p:cNvPr id="215" name="Google Shape;215;p49"/>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preferred category and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216" name="Google Shape;216;p49"/>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000" b="1">
                  <a:solidFill>
                    <a:srgbClr val="211F26"/>
                  </a:solidFill>
                  <a:latin typeface="Calibri"/>
                  <a:ea typeface="Calibri"/>
                  <a:cs typeface="Calibri"/>
                  <a:sym typeface="Calibri"/>
                </a:rPr>
                <a:t>Insert</a:t>
              </a:r>
              <a:endParaRPr/>
            </a:p>
          </p:txBody>
        </p:sp>
        <p:grpSp>
          <p:nvGrpSpPr>
            <p:cNvPr id="217" name="Google Shape;217;p49"/>
            <p:cNvGrpSpPr/>
            <p:nvPr/>
          </p:nvGrpSpPr>
          <p:grpSpPr>
            <a:xfrm>
              <a:off x="-3365484" y="1226982"/>
              <a:ext cx="446937" cy="406485"/>
              <a:chOff x="-3563526" y="1409294"/>
              <a:chExt cx="354190" cy="322133"/>
            </a:xfrm>
          </p:grpSpPr>
          <p:grpSp>
            <p:nvGrpSpPr>
              <p:cNvPr id="218" name="Google Shape;218;p49"/>
              <p:cNvGrpSpPr/>
              <p:nvPr/>
            </p:nvGrpSpPr>
            <p:grpSpPr>
              <a:xfrm>
                <a:off x="-3499992" y="1409294"/>
                <a:ext cx="225195" cy="195499"/>
                <a:chOff x="8987389" y="1361199"/>
                <a:chExt cx="2200275" cy="1914525"/>
              </a:xfrm>
            </p:grpSpPr>
            <p:sp>
              <p:nvSpPr>
                <p:cNvPr id="219" name="Google Shape;219;p49"/>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nvGrpSpPr>
                <p:cNvPr id="220" name="Google Shape;220;p49"/>
                <p:cNvGrpSpPr/>
                <p:nvPr/>
              </p:nvGrpSpPr>
              <p:grpSpPr>
                <a:xfrm>
                  <a:off x="8987389" y="1361199"/>
                  <a:ext cx="2200275" cy="1914525"/>
                  <a:chOff x="8987389" y="1361199"/>
                  <a:chExt cx="2200275" cy="1914525"/>
                </a:xfrm>
              </p:grpSpPr>
              <p:sp>
                <p:nvSpPr>
                  <p:cNvPr id="221" name="Google Shape;221;p49"/>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sp>
                <p:nvSpPr>
                  <p:cNvPr id="222" name="Google Shape;222;p49"/>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grpSp>
          <p:sp>
            <p:nvSpPr>
              <p:cNvPr id="223" name="Google Shape;223;p49"/>
              <p:cNvSpPr txBox="1"/>
              <p:nvPr/>
            </p:nvSpPr>
            <p:spPr>
              <a:xfrm>
                <a:off x="-3563526" y="1617700"/>
                <a:ext cx="354190" cy="113727"/>
              </a:xfrm>
              <a:prstGeom prst="rect">
                <a:avLst/>
              </a:prstGeom>
              <a:noFill/>
              <a:ln>
                <a:noFill/>
              </a:ln>
            </p:spPr>
            <p:txBody>
              <a:bodyPr spcFirstLastPara="1" wrap="square" lIns="0" tIns="18000" rIns="0" bIns="0" anchor="t"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Images</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L) + text | blue mode">
  <p:cSld name="Image (L) + text | blue mode">
    <p:bg>
      <p:bgPr>
        <a:solidFill>
          <a:schemeClr val="accent1"/>
        </a:solidFill>
        <a:effectLst/>
      </p:bgPr>
    </p:bg>
    <p:spTree>
      <p:nvGrpSpPr>
        <p:cNvPr id="1" name="Shape 952"/>
        <p:cNvGrpSpPr/>
        <p:nvPr/>
      </p:nvGrpSpPr>
      <p:grpSpPr>
        <a:xfrm>
          <a:off x="0" y="0"/>
          <a:ext cx="0" cy="0"/>
          <a:chOff x="0" y="0"/>
          <a:chExt cx="0" cy="0"/>
        </a:xfrm>
      </p:grpSpPr>
      <p:sp>
        <p:nvSpPr>
          <p:cNvPr id="953" name="Google Shape;953;p23"/>
          <p:cNvSpPr>
            <a:spLocks noGrp="1"/>
          </p:cNvSpPr>
          <p:nvPr>
            <p:ph type="pic" idx="2"/>
          </p:nvPr>
        </p:nvSpPr>
        <p:spPr>
          <a:xfrm>
            <a:off x="-1" y="0"/>
            <a:ext cx="7035113" cy="6858000"/>
          </a:xfrm>
          <a:prstGeom prst="rect">
            <a:avLst/>
          </a:prstGeom>
          <a:solidFill>
            <a:srgbClr val="D8D8D8"/>
          </a:solidFill>
          <a:ln>
            <a:noFill/>
          </a:ln>
        </p:spPr>
      </p:sp>
      <p:sp>
        <p:nvSpPr>
          <p:cNvPr id="954" name="Google Shape;954;p23"/>
          <p:cNvSpPr txBox="1">
            <a:spLocks noGrp="1"/>
          </p:cNvSpPr>
          <p:nvPr>
            <p:ph type="body" idx="1"/>
          </p:nvPr>
        </p:nvSpPr>
        <p:spPr>
          <a:xfrm>
            <a:off x="7751365" y="1569105"/>
            <a:ext cx="37183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955" name="Google Shape;955;p23"/>
          <p:cNvSpPr/>
          <p:nvPr/>
        </p:nvSpPr>
        <p:spPr>
          <a:xfrm>
            <a:off x="0" y="-441329"/>
            <a:ext cx="3045706"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(L) + text | blue mode</a:t>
            </a:r>
            <a:endParaRPr/>
          </a:p>
        </p:txBody>
      </p:sp>
      <p:sp>
        <p:nvSpPr>
          <p:cNvPr id="956" name="Google Shape;956;p23"/>
          <p:cNvSpPr txBox="1">
            <a:spLocks noGrp="1"/>
          </p:cNvSpPr>
          <p:nvPr>
            <p:ph type="title"/>
          </p:nvPr>
        </p:nvSpPr>
        <p:spPr>
          <a:xfrm>
            <a:off x="7751711" y="722455"/>
            <a:ext cx="3718052"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3"/>
          <p:cNvSpPr txBox="1">
            <a:spLocks noGrp="1"/>
          </p:cNvSpPr>
          <p:nvPr>
            <p:ph type="body" idx="3"/>
          </p:nvPr>
        </p:nvSpPr>
        <p:spPr>
          <a:xfrm>
            <a:off x="-1" y="4094329"/>
            <a:ext cx="7035113"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58" name="Google Shape;958;p23"/>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L) + text | dark mode">
  <p:cSld name="Image (L) + text | dark mode">
    <p:bg>
      <p:bgPr>
        <a:solidFill>
          <a:schemeClr val="accent2"/>
        </a:solidFill>
        <a:effectLst/>
      </p:bgPr>
    </p:bg>
    <p:spTree>
      <p:nvGrpSpPr>
        <p:cNvPr id="1" name="Shape 959"/>
        <p:cNvGrpSpPr/>
        <p:nvPr/>
      </p:nvGrpSpPr>
      <p:grpSpPr>
        <a:xfrm>
          <a:off x="0" y="0"/>
          <a:ext cx="0" cy="0"/>
          <a:chOff x="0" y="0"/>
          <a:chExt cx="0" cy="0"/>
        </a:xfrm>
      </p:grpSpPr>
      <p:sp>
        <p:nvSpPr>
          <p:cNvPr id="960" name="Google Shape;960;p24"/>
          <p:cNvSpPr>
            <a:spLocks noGrp="1"/>
          </p:cNvSpPr>
          <p:nvPr>
            <p:ph type="pic" idx="2"/>
          </p:nvPr>
        </p:nvSpPr>
        <p:spPr>
          <a:xfrm>
            <a:off x="0" y="0"/>
            <a:ext cx="7035112" cy="6858000"/>
          </a:xfrm>
          <a:prstGeom prst="rect">
            <a:avLst/>
          </a:prstGeom>
          <a:solidFill>
            <a:srgbClr val="D8D8D8"/>
          </a:solidFill>
          <a:ln>
            <a:noFill/>
          </a:ln>
        </p:spPr>
      </p:sp>
      <p:sp>
        <p:nvSpPr>
          <p:cNvPr id="961" name="Google Shape;961;p24"/>
          <p:cNvSpPr txBox="1">
            <a:spLocks noGrp="1"/>
          </p:cNvSpPr>
          <p:nvPr>
            <p:ph type="body" idx="1"/>
          </p:nvPr>
        </p:nvSpPr>
        <p:spPr>
          <a:xfrm>
            <a:off x="7751365" y="1569105"/>
            <a:ext cx="37183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lt1"/>
              </a:buClr>
              <a:buSzPts val="3600"/>
              <a:buNone/>
              <a:defRPr>
                <a:solidFill>
                  <a:schemeClr val="lt1"/>
                </a:solidFill>
              </a:defRPr>
            </a:lvl4pPr>
            <a:lvl5pPr marL="2286000" lvl="4" indent="-228600" algn="l">
              <a:lnSpc>
                <a:spcPct val="90000"/>
              </a:lnSpc>
              <a:spcBef>
                <a:spcPts val="600"/>
              </a:spcBef>
              <a:spcAft>
                <a:spcPts val="0"/>
              </a:spcAft>
              <a:buClr>
                <a:schemeClr val="lt1"/>
              </a:buClr>
              <a:buSzPts val="2400"/>
              <a:buNone/>
              <a:defRPr b="0">
                <a:solidFill>
                  <a:schemeClr val="lt1"/>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962" name="Google Shape;962;p24"/>
          <p:cNvSpPr/>
          <p:nvPr/>
        </p:nvSpPr>
        <p:spPr>
          <a:xfrm>
            <a:off x="0" y="-441329"/>
            <a:ext cx="305853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(L) + text | dark mode</a:t>
            </a:r>
            <a:endParaRPr sz="1800" b="1" cap="none">
              <a:solidFill>
                <a:schemeClr val="accent1"/>
              </a:solidFill>
              <a:latin typeface="Arial"/>
              <a:ea typeface="Arial"/>
              <a:cs typeface="Arial"/>
              <a:sym typeface="Arial"/>
            </a:endParaRPr>
          </a:p>
        </p:txBody>
      </p:sp>
      <p:sp>
        <p:nvSpPr>
          <p:cNvPr id="963" name="Google Shape;963;p24"/>
          <p:cNvSpPr txBox="1">
            <a:spLocks noGrp="1"/>
          </p:cNvSpPr>
          <p:nvPr>
            <p:ph type="title"/>
          </p:nvPr>
        </p:nvSpPr>
        <p:spPr>
          <a:xfrm>
            <a:off x="7751711" y="722455"/>
            <a:ext cx="3718052"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4" name="Google Shape;964;p24"/>
          <p:cNvSpPr txBox="1">
            <a:spLocks noGrp="1"/>
          </p:cNvSpPr>
          <p:nvPr>
            <p:ph type="body" idx="3"/>
          </p:nvPr>
        </p:nvSpPr>
        <p:spPr>
          <a:xfrm>
            <a:off x="0" y="4094329"/>
            <a:ext cx="7035112"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65" name="Google Shape;965;p24"/>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966"/>
        <p:cNvGrpSpPr/>
        <p:nvPr/>
      </p:nvGrpSpPr>
      <p:grpSpPr>
        <a:xfrm>
          <a:off x="0" y="0"/>
          <a:ext cx="0" cy="0"/>
          <a:chOff x="0" y="0"/>
          <a:chExt cx="0" cy="0"/>
        </a:xfrm>
      </p:grpSpPr>
      <p:sp>
        <p:nvSpPr>
          <p:cNvPr id="967" name="Google Shape;967;p25"/>
          <p:cNvSpPr/>
          <p:nvPr/>
        </p:nvSpPr>
        <p:spPr>
          <a:xfrm>
            <a:off x="0" y="0"/>
            <a:ext cx="12192000" cy="6858000"/>
          </a:xfrm>
          <a:prstGeom prst="rect">
            <a:avLst/>
          </a:pr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968" name="Google Shape;968;p25"/>
          <p:cNvSpPr txBox="1">
            <a:spLocks noGrp="1"/>
          </p:cNvSpPr>
          <p:nvPr>
            <p:ph type="title"/>
          </p:nvPr>
        </p:nvSpPr>
        <p:spPr>
          <a:xfrm>
            <a:off x="1" y="-461001"/>
            <a:ext cx="666849"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5"/>
          <p:cNvSpPr/>
          <p:nvPr/>
        </p:nvSpPr>
        <p:spPr>
          <a:xfrm>
            <a:off x="0" y="0"/>
            <a:ext cx="12192000" cy="6858000"/>
          </a:xfrm>
          <a:prstGeom prst="rect">
            <a:avLst/>
          </a:prstGeom>
          <a:solidFill>
            <a:srgbClr val="0076C2"/>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970" name="Google Shape;970;p25"/>
          <p:cNvSpPr/>
          <p:nvPr/>
        </p:nvSpPr>
        <p:spPr>
          <a:xfrm>
            <a:off x="3" y="3"/>
            <a:ext cx="12191999" cy="6857999"/>
          </a:xfrm>
          <a:custGeom>
            <a:avLst/>
            <a:gdLst/>
            <a:ahLst/>
            <a:cxnLst/>
            <a:rect l="l" t="t" r="r" b="b"/>
            <a:pathLst>
              <a:path w="12191999" h="6857999" extrusionOk="0">
                <a:moveTo>
                  <a:pt x="2664877" y="0"/>
                </a:moveTo>
                <a:lnTo>
                  <a:pt x="9662219" y="0"/>
                </a:lnTo>
                <a:lnTo>
                  <a:pt x="9669502" y="58454"/>
                </a:lnTo>
                <a:cubicBezTo>
                  <a:pt x="9916918" y="1666551"/>
                  <a:pt x="10899414" y="2453064"/>
                  <a:pt x="12141987" y="2645975"/>
                </a:cubicBezTo>
                <a:lnTo>
                  <a:pt x="12191999" y="2652349"/>
                </a:lnTo>
                <a:lnTo>
                  <a:pt x="12191999" y="6857999"/>
                </a:lnTo>
                <a:lnTo>
                  <a:pt x="7658728" y="6857999"/>
                </a:lnTo>
                <a:lnTo>
                  <a:pt x="7684133" y="6682259"/>
                </a:lnTo>
                <a:cubicBezTo>
                  <a:pt x="7761749" y="6064946"/>
                  <a:pt x="7755600" y="5464341"/>
                  <a:pt x="7588732" y="5413362"/>
                </a:cubicBezTo>
                <a:cubicBezTo>
                  <a:pt x="7340994" y="5335952"/>
                  <a:pt x="7131278" y="5762726"/>
                  <a:pt x="6769078" y="6441900"/>
                </a:cubicBezTo>
                <a:cubicBezTo>
                  <a:pt x="6725598" y="6518910"/>
                  <a:pt x="6679102" y="6596298"/>
                  <a:pt x="6629774" y="6673849"/>
                </a:cubicBezTo>
                <a:lnTo>
                  <a:pt x="6506207" y="6857999"/>
                </a:lnTo>
                <a:lnTo>
                  <a:pt x="0" y="6857999"/>
                </a:lnTo>
                <a:lnTo>
                  <a:pt x="0" y="4333078"/>
                </a:lnTo>
                <a:lnTo>
                  <a:pt x="146172" y="4092082"/>
                </a:lnTo>
                <a:cubicBezTo>
                  <a:pt x="909057" y="2863958"/>
                  <a:pt x="1936780" y="1556781"/>
                  <a:pt x="2642743" y="49565"/>
                </a:cubicBezTo>
                <a:close/>
                <a:moveTo>
                  <a:pt x="0" y="0"/>
                </a:moveTo>
                <a:lnTo>
                  <a:pt x="960612" y="0"/>
                </a:lnTo>
                <a:lnTo>
                  <a:pt x="943428" y="19059"/>
                </a:lnTo>
                <a:cubicBezTo>
                  <a:pt x="681749" y="296223"/>
                  <a:pt x="403894" y="566215"/>
                  <a:pt x="113541" y="831096"/>
                </a:cubicBezTo>
                <a:lnTo>
                  <a:pt x="0" y="931685"/>
                </a:lnTo>
                <a:close/>
              </a:path>
            </a:pathLst>
          </a:cu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971" name="Google Shape;971;p25"/>
          <p:cNvSpPr txBox="1">
            <a:spLocks noGrp="1"/>
          </p:cNvSpPr>
          <p:nvPr>
            <p:ph type="body" idx="1"/>
          </p:nvPr>
        </p:nvSpPr>
        <p:spPr>
          <a:xfrm>
            <a:off x="719140" y="719139"/>
            <a:ext cx="10752137" cy="5281612"/>
          </a:xfrm>
          <a:prstGeom prst="rect">
            <a:avLst/>
          </a:prstGeom>
          <a:noFill/>
          <a:ln>
            <a:noFill/>
          </a:ln>
        </p:spPr>
        <p:txBody>
          <a:bodyPr spcFirstLastPara="1" wrap="square" lIns="0" tIns="0" rIns="0" bIns="0" anchor="ctr" anchorCtr="0">
            <a:normAutofit/>
          </a:bodyPr>
          <a:lstStyle>
            <a:lvl1pPr marL="457200" lvl="0" indent="-228600" algn="ctr">
              <a:lnSpc>
                <a:spcPct val="108333"/>
              </a:lnSpc>
              <a:spcBef>
                <a:spcPts val="0"/>
              </a:spcBef>
              <a:spcAft>
                <a:spcPts val="0"/>
              </a:spcAft>
              <a:buSzPts val="5760"/>
              <a:buNone/>
              <a:defRPr sz="4800" b="0"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grpSp>
        <p:nvGrpSpPr>
          <p:cNvPr id="972" name="Google Shape;972;p25"/>
          <p:cNvGrpSpPr/>
          <p:nvPr/>
        </p:nvGrpSpPr>
        <p:grpSpPr>
          <a:xfrm>
            <a:off x="721079" y="6216736"/>
            <a:ext cx="961200" cy="381600"/>
            <a:chOff x="2807303" y="2354764"/>
            <a:chExt cx="944974" cy="368527"/>
          </a:xfrm>
        </p:grpSpPr>
        <p:sp>
          <p:nvSpPr>
            <p:cNvPr id="973" name="Google Shape;973;p25"/>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74" name="Google Shape;974;p25"/>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75" name="Google Shape;975;p25"/>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76" name="Google Shape;976;p25"/>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77" name="Google Shape;977;p25"/>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78" name="Google Shape;978;p25"/>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79" name="Google Shape;979;p25"/>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80" name="Google Shape;980;p25"/>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 quote">
  <p:cSld name="Image + quote">
    <p:bg>
      <p:bgPr>
        <a:solidFill>
          <a:schemeClr val="accent1"/>
        </a:solidFill>
        <a:effectLst/>
      </p:bgPr>
    </p:bg>
    <p:spTree>
      <p:nvGrpSpPr>
        <p:cNvPr id="1" name="Shape 981"/>
        <p:cNvGrpSpPr/>
        <p:nvPr/>
      </p:nvGrpSpPr>
      <p:grpSpPr>
        <a:xfrm>
          <a:off x="0" y="0"/>
          <a:ext cx="0" cy="0"/>
          <a:chOff x="0" y="0"/>
          <a:chExt cx="0" cy="0"/>
        </a:xfrm>
      </p:grpSpPr>
      <p:sp>
        <p:nvSpPr>
          <p:cNvPr id="982" name="Google Shape;982;p26"/>
          <p:cNvSpPr/>
          <p:nvPr/>
        </p:nvSpPr>
        <p:spPr>
          <a:xfrm>
            <a:off x="0" y="0"/>
            <a:ext cx="12192000" cy="6858000"/>
          </a:xfrm>
          <a:prstGeom prst="rect">
            <a:avLst/>
          </a:pr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983" name="Google Shape;983;p26"/>
          <p:cNvSpPr txBox="1">
            <a:spLocks noGrp="1"/>
          </p:cNvSpPr>
          <p:nvPr>
            <p:ph type="title"/>
          </p:nvPr>
        </p:nvSpPr>
        <p:spPr>
          <a:xfrm>
            <a:off x="1" y="-461001"/>
            <a:ext cx="1558119"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4" name="Google Shape;984;p26"/>
          <p:cNvSpPr/>
          <p:nvPr/>
        </p:nvSpPr>
        <p:spPr>
          <a:xfrm>
            <a:off x="0" y="0"/>
            <a:ext cx="12192000" cy="6858000"/>
          </a:xfrm>
          <a:prstGeom prst="rect">
            <a:avLst/>
          </a:prstGeom>
          <a:solidFill>
            <a:srgbClr val="0076C2"/>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985" name="Google Shape;985;p26"/>
          <p:cNvSpPr/>
          <p:nvPr/>
        </p:nvSpPr>
        <p:spPr>
          <a:xfrm>
            <a:off x="3" y="3"/>
            <a:ext cx="12191999" cy="6857999"/>
          </a:xfrm>
          <a:custGeom>
            <a:avLst/>
            <a:gdLst/>
            <a:ahLst/>
            <a:cxnLst/>
            <a:rect l="l" t="t" r="r" b="b"/>
            <a:pathLst>
              <a:path w="12191999" h="6857999" extrusionOk="0">
                <a:moveTo>
                  <a:pt x="2664877" y="0"/>
                </a:moveTo>
                <a:lnTo>
                  <a:pt x="9662219" y="0"/>
                </a:lnTo>
                <a:lnTo>
                  <a:pt x="9669502" y="58454"/>
                </a:lnTo>
                <a:cubicBezTo>
                  <a:pt x="9916918" y="1666551"/>
                  <a:pt x="10899414" y="2453064"/>
                  <a:pt x="12141987" y="2645975"/>
                </a:cubicBezTo>
                <a:lnTo>
                  <a:pt x="12191999" y="2652349"/>
                </a:lnTo>
                <a:lnTo>
                  <a:pt x="12191999" y="6857999"/>
                </a:lnTo>
                <a:lnTo>
                  <a:pt x="7658728" y="6857999"/>
                </a:lnTo>
                <a:lnTo>
                  <a:pt x="7684133" y="6682259"/>
                </a:lnTo>
                <a:cubicBezTo>
                  <a:pt x="7761749" y="6064946"/>
                  <a:pt x="7755600" y="5464341"/>
                  <a:pt x="7588732" y="5413362"/>
                </a:cubicBezTo>
                <a:cubicBezTo>
                  <a:pt x="7340994" y="5335952"/>
                  <a:pt x="7131278" y="5762726"/>
                  <a:pt x="6769078" y="6441900"/>
                </a:cubicBezTo>
                <a:cubicBezTo>
                  <a:pt x="6725598" y="6518910"/>
                  <a:pt x="6679102" y="6596298"/>
                  <a:pt x="6629774" y="6673849"/>
                </a:cubicBezTo>
                <a:lnTo>
                  <a:pt x="6506207" y="6857999"/>
                </a:lnTo>
                <a:lnTo>
                  <a:pt x="0" y="6857999"/>
                </a:lnTo>
                <a:lnTo>
                  <a:pt x="0" y="4333078"/>
                </a:lnTo>
                <a:lnTo>
                  <a:pt x="146172" y="4092082"/>
                </a:lnTo>
                <a:cubicBezTo>
                  <a:pt x="909057" y="2863958"/>
                  <a:pt x="1936780" y="1556781"/>
                  <a:pt x="2642743" y="49565"/>
                </a:cubicBezTo>
                <a:close/>
                <a:moveTo>
                  <a:pt x="0" y="0"/>
                </a:moveTo>
                <a:lnTo>
                  <a:pt x="960612" y="0"/>
                </a:lnTo>
                <a:lnTo>
                  <a:pt x="943428" y="19059"/>
                </a:lnTo>
                <a:cubicBezTo>
                  <a:pt x="681749" y="296223"/>
                  <a:pt x="403894" y="566215"/>
                  <a:pt x="113541" y="831096"/>
                </a:cubicBezTo>
                <a:lnTo>
                  <a:pt x="0" y="931685"/>
                </a:lnTo>
                <a:close/>
              </a:path>
            </a:pathLst>
          </a:cu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986" name="Google Shape;986;p26"/>
          <p:cNvSpPr txBox="1">
            <a:spLocks noGrp="1"/>
          </p:cNvSpPr>
          <p:nvPr>
            <p:ph type="body" idx="1"/>
          </p:nvPr>
        </p:nvSpPr>
        <p:spPr>
          <a:xfrm>
            <a:off x="6845643" y="719139"/>
            <a:ext cx="4625632" cy="5281612"/>
          </a:xfrm>
          <a:prstGeom prst="rect">
            <a:avLst/>
          </a:prstGeom>
          <a:noFill/>
          <a:ln>
            <a:noFill/>
          </a:ln>
        </p:spPr>
        <p:txBody>
          <a:bodyPr spcFirstLastPara="1" wrap="square" lIns="0" tIns="0" rIns="0" bIns="0" anchor="ctr" anchorCtr="0">
            <a:normAutofit/>
          </a:bodyPr>
          <a:lstStyle>
            <a:lvl1pPr marL="457200" lvl="0" indent="-228600" algn="ctr">
              <a:lnSpc>
                <a:spcPct val="108333"/>
              </a:lnSpc>
              <a:spcBef>
                <a:spcPts val="0"/>
              </a:spcBef>
              <a:spcAft>
                <a:spcPts val="0"/>
              </a:spcAft>
              <a:buSzPts val="5760"/>
              <a:buNone/>
              <a:defRPr sz="4800" b="0" i="0">
                <a:solidFill>
                  <a:schemeClr val="lt1"/>
                </a:solidFill>
                <a:latin typeface="Arial"/>
                <a:ea typeface="Arial"/>
                <a:cs typeface="Arial"/>
                <a:sym typeface="Arial"/>
              </a:defRPr>
            </a:lvl1pPr>
            <a:lvl2pPr marL="914400" lvl="1" indent="-228600" algn="r">
              <a:lnSpc>
                <a:spcPct val="90000"/>
              </a:lnSpc>
              <a:spcBef>
                <a:spcPts val="600"/>
              </a:spcBef>
              <a:spcAft>
                <a:spcPts val="0"/>
              </a:spcAft>
              <a:buSzPts val="5280"/>
              <a:buNone/>
              <a:defRPr sz="4400" b="1"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4400"/>
              <a:buFont typeface="Arial"/>
              <a:buNone/>
              <a:defRPr sz="4400" b="1"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4400"/>
              <a:buFont typeface="Arial"/>
              <a:buNone/>
              <a:defRPr sz="4400" b="1"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4400"/>
              <a:buFont typeface="Arial"/>
              <a:buNone/>
              <a:defRPr sz="4400" b="1" i="0">
                <a:solidFill>
                  <a:schemeClr val="lt1"/>
                </a:solidFill>
                <a:latin typeface="Arial"/>
                <a:ea typeface="Arial"/>
                <a:cs typeface="Arial"/>
                <a:sym typeface="Arial"/>
              </a:defRPr>
            </a:lvl9pPr>
          </a:lstStyle>
          <a:p>
            <a:endParaRPr/>
          </a:p>
        </p:txBody>
      </p:sp>
      <p:grpSp>
        <p:nvGrpSpPr>
          <p:cNvPr id="987" name="Google Shape;987;p26"/>
          <p:cNvGrpSpPr/>
          <p:nvPr/>
        </p:nvGrpSpPr>
        <p:grpSpPr>
          <a:xfrm>
            <a:off x="721079" y="6216736"/>
            <a:ext cx="961200" cy="381600"/>
            <a:chOff x="2807303" y="2354764"/>
            <a:chExt cx="944974" cy="368527"/>
          </a:xfrm>
        </p:grpSpPr>
        <p:sp>
          <p:nvSpPr>
            <p:cNvPr id="988" name="Google Shape;988;p26"/>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89" name="Google Shape;989;p26"/>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90" name="Google Shape;990;p26"/>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91" name="Google Shape;991;p26"/>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92" name="Google Shape;992;p26"/>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93" name="Google Shape;993;p26"/>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94" name="Google Shape;994;p26"/>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95" name="Google Shape;995;p26"/>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996" name="Google Shape;996;p26"/>
          <p:cNvSpPr>
            <a:spLocks noGrp="1"/>
          </p:cNvSpPr>
          <p:nvPr>
            <p:ph type="pic" idx="2"/>
          </p:nvPr>
        </p:nvSpPr>
        <p:spPr>
          <a:xfrm>
            <a:off x="0" y="0"/>
            <a:ext cx="6096000" cy="6858000"/>
          </a:xfrm>
          <a:prstGeom prst="rect">
            <a:avLst/>
          </a:prstGeom>
          <a:solidFill>
            <a:srgbClr val="D8D8D8"/>
          </a:solidFill>
          <a:ln>
            <a:noFill/>
          </a:ln>
        </p:spPr>
      </p:sp>
      <p:sp>
        <p:nvSpPr>
          <p:cNvPr id="997" name="Google Shape;997;p26"/>
          <p:cNvSpPr txBox="1">
            <a:spLocks noGrp="1"/>
          </p:cNvSpPr>
          <p:nvPr>
            <p:ph type="body" idx="3"/>
          </p:nvPr>
        </p:nvSpPr>
        <p:spPr>
          <a:xfrm>
            <a:off x="0" y="4094329"/>
            <a:ext cx="6096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998" name="Google Shape;998;p26"/>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 graph">
  <p:cSld name="Text + graph">
    <p:spTree>
      <p:nvGrpSpPr>
        <p:cNvPr id="1" name="Shape 999"/>
        <p:cNvGrpSpPr/>
        <p:nvPr/>
      </p:nvGrpSpPr>
      <p:grpSpPr>
        <a:xfrm>
          <a:off x="0" y="0"/>
          <a:ext cx="0" cy="0"/>
          <a:chOff x="0" y="0"/>
          <a:chExt cx="0" cy="0"/>
        </a:xfrm>
      </p:grpSpPr>
      <p:sp>
        <p:nvSpPr>
          <p:cNvPr id="1000" name="Google Shape;1000;p27"/>
          <p:cNvSpPr/>
          <p:nvPr/>
        </p:nvSpPr>
        <p:spPr>
          <a:xfrm>
            <a:off x="1" y="0"/>
            <a:ext cx="5374665" cy="6858000"/>
          </a:xfrm>
          <a:prstGeom prst="rect">
            <a:avLst/>
          </a:pr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1001" name="Google Shape;1001;p27"/>
          <p:cNvSpPr txBox="1">
            <a:spLocks noGrp="1"/>
          </p:cNvSpPr>
          <p:nvPr>
            <p:ph type="title"/>
          </p:nvPr>
        </p:nvSpPr>
        <p:spPr>
          <a:xfrm>
            <a:off x="718667" y="722455"/>
            <a:ext cx="3937333" cy="322156"/>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2" name="Google Shape;1002;p27"/>
          <p:cNvSpPr>
            <a:spLocks noGrp="1"/>
          </p:cNvSpPr>
          <p:nvPr>
            <p:ph type="chart" idx="2"/>
          </p:nvPr>
        </p:nvSpPr>
        <p:spPr>
          <a:xfrm>
            <a:off x="6093332" y="722457"/>
            <a:ext cx="5378669" cy="5278295"/>
          </a:xfrm>
          <a:prstGeom prst="rect">
            <a:avLst/>
          </a:prstGeom>
          <a:solidFill>
            <a:srgbClr val="F2F2F2"/>
          </a:solidFill>
          <a:ln>
            <a:noFill/>
          </a:ln>
        </p:spPr>
        <p:txBody>
          <a:bodyPr spcFirstLastPara="1" wrap="square" lIns="0" tIns="0" rIns="0" bIns="1260000" anchor="ctr" anchorCtr="0">
            <a:noAutofit/>
          </a:bodyPr>
          <a:lstStyle>
            <a:lvl1pPr marR="0" lvl="0" algn="ctr" rtl="0">
              <a:lnSpc>
                <a:spcPct val="100000"/>
              </a:lnSpc>
              <a:spcBef>
                <a:spcPts val="0"/>
              </a:spcBef>
              <a:spcAft>
                <a:spcPts val="0"/>
              </a:spcAft>
              <a:buClr>
                <a:schemeClr val="accent1"/>
              </a:buClr>
              <a:buSzPts val="1440"/>
              <a:buFont typeface="Arial"/>
              <a:buNone/>
              <a:defRPr sz="1200" b="0" i="1" u="none" strike="noStrike" cap="none">
                <a:solidFill>
                  <a:srgbClr val="7F7F7F"/>
                </a:solidFill>
                <a:latin typeface="Arial"/>
                <a:ea typeface="Arial"/>
                <a:cs typeface="Arial"/>
                <a:sym typeface="Arial"/>
              </a:defRPr>
            </a:lvl1pPr>
            <a:lvl2pPr marR="0" lvl="1"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2pPr>
            <a:lvl3pPr marR="0" lvl="2" algn="l" rtl="0">
              <a:lnSpc>
                <a:spcPct val="90000"/>
              </a:lnSpc>
              <a:spcBef>
                <a:spcPts val="600"/>
              </a:spcBef>
              <a:spcAft>
                <a:spcPts val="0"/>
              </a:spcAft>
              <a:buClr>
                <a:schemeClr val="accent3"/>
              </a:buClr>
              <a:buSzPts val="2000"/>
              <a:buFont typeface="Quattrocento Sans"/>
              <a:buNone/>
              <a:defRPr sz="2000" b="0" i="0" u="none" strike="noStrike" cap="none">
                <a:solidFill>
                  <a:schemeClr val="dk2"/>
                </a:solidFill>
                <a:latin typeface="Arial"/>
                <a:ea typeface="Arial"/>
                <a:cs typeface="Arial"/>
                <a:sym typeface="Arial"/>
              </a:defRPr>
            </a:lvl3pPr>
            <a:lvl4pPr marR="0" lvl="3" algn="l" rtl="0">
              <a:lnSpc>
                <a:spcPct val="90000"/>
              </a:lnSpc>
              <a:spcBef>
                <a:spcPts val="6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accent1"/>
              </a:buClr>
              <a:buSzPts val="2000"/>
              <a:buFont typeface="Arial"/>
              <a:buAutoNum type="arabicPeriod"/>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accent1"/>
              </a:buClr>
              <a:buSzPts val="2000"/>
              <a:buFont typeface="Arial"/>
              <a:buAutoNum type="alphaLcPeriod"/>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1003" name="Google Shape;1003;p27"/>
          <p:cNvSpPr/>
          <p:nvPr/>
        </p:nvSpPr>
        <p:spPr>
          <a:xfrm>
            <a:off x="1" y="-441329"/>
            <a:ext cx="1361463"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graph</a:t>
            </a:r>
            <a:endParaRPr/>
          </a:p>
        </p:txBody>
      </p:sp>
      <p:sp>
        <p:nvSpPr>
          <p:cNvPr id="1004" name="Google Shape;1004;p27"/>
          <p:cNvSpPr txBox="1">
            <a:spLocks noGrp="1"/>
          </p:cNvSpPr>
          <p:nvPr>
            <p:ph type="body" idx="1"/>
          </p:nvPr>
        </p:nvSpPr>
        <p:spPr>
          <a:xfrm>
            <a:off x="718667" y="1569105"/>
            <a:ext cx="3937333"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grpSp>
        <p:nvGrpSpPr>
          <p:cNvPr id="1005" name="Google Shape;1005;p27"/>
          <p:cNvGrpSpPr/>
          <p:nvPr/>
        </p:nvGrpSpPr>
        <p:grpSpPr>
          <a:xfrm>
            <a:off x="721079" y="6216736"/>
            <a:ext cx="961200" cy="381600"/>
            <a:chOff x="2807303" y="2354764"/>
            <a:chExt cx="944974" cy="368527"/>
          </a:xfrm>
        </p:grpSpPr>
        <p:sp>
          <p:nvSpPr>
            <p:cNvPr id="1006" name="Google Shape;1006;p27"/>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07" name="Google Shape;1007;p27"/>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08" name="Google Shape;1008;p27"/>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09" name="Google Shape;1009;p27"/>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10" name="Google Shape;1010;p27"/>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11" name="Google Shape;1011;p27"/>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12" name="Google Shape;1012;p27"/>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13" name="Google Shape;1013;p27"/>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1014"/>
        <p:cNvGrpSpPr/>
        <p:nvPr/>
      </p:nvGrpSpPr>
      <p:grpSpPr>
        <a:xfrm>
          <a:off x="0" y="0"/>
          <a:ext cx="0" cy="0"/>
          <a:chOff x="0" y="0"/>
          <a:chExt cx="0" cy="0"/>
        </a:xfrm>
      </p:grpSpPr>
      <p:sp>
        <p:nvSpPr>
          <p:cNvPr id="1015" name="Google Shape;1015;p28"/>
          <p:cNvSpPr>
            <a:spLocks noGrp="1"/>
          </p:cNvSpPr>
          <p:nvPr>
            <p:ph type="chart" idx="2"/>
          </p:nvPr>
        </p:nvSpPr>
        <p:spPr>
          <a:xfrm>
            <a:off x="718667" y="1565276"/>
            <a:ext cx="10753335" cy="4435475"/>
          </a:xfrm>
          <a:prstGeom prst="rect">
            <a:avLst/>
          </a:prstGeom>
          <a:solidFill>
            <a:srgbClr val="F2F2F2"/>
          </a:solidFill>
          <a:ln>
            <a:noFill/>
          </a:ln>
        </p:spPr>
        <p:txBody>
          <a:bodyPr spcFirstLastPara="1" wrap="square" lIns="0" tIns="0" rIns="0" bIns="1260000" anchor="ctr" anchorCtr="0">
            <a:noAutofit/>
          </a:bodyPr>
          <a:lstStyle>
            <a:lvl1pPr marR="0" lvl="0" algn="ctr" rtl="0">
              <a:lnSpc>
                <a:spcPct val="100000"/>
              </a:lnSpc>
              <a:spcBef>
                <a:spcPts val="0"/>
              </a:spcBef>
              <a:spcAft>
                <a:spcPts val="0"/>
              </a:spcAft>
              <a:buClr>
                <a:schemeClr val="accent1"/>
              </a:buClr>
              <a:buSzPts val="1440"/>
              <a:buFont typeface="Arial"/>
              <a:buNone/>
              <a:defRPr sz="1200" b="0" i="1" u="none" strike="noStrike" cap="none">
                <a:solidFill>
                  <a:srgbClr val="7F7F7F"/>
                </a:solidFill>
                <a:latin typeface="Arial"/>
                <a:ea typeface="Arial"/>
                <a:cs typeface="Arial"/>
                <a:sym typeface="Arial"/>
              </a:defRPr>
            </a:lvl1pPr>
            <a:lvl2pPr marR="0" lvl="1"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2pPr>
            <a:lvl3pPr marR="0" lvl="2" algn="l" rtl="0">
              <a:lnSpc>
                <a:spcPct val="90000"/>
              </a:lnSpc>
              <a:spcBef>
                <a:spcPts val="600"/>
              </a:spcBef>
              <a:spcAft>
                <a:spcPts val="0"/>
              </a:spcAft>
              <a:buClr>
                <a:schemeClr val="accent3"/>
              </a:buClr>
              <a:buSzPts val="2000"/>
              <a:buFont typeface="Quattrocento Sans"/>
              <a:buNone/>
              <a:defRPr sz="2000" b="0" i="0" u="none" strike="noStrike" cap="none">
                <a:solidFill>
                  <a:schemeClr val="dk2"/>
                </a:solidFill>
                <a:latin typeface="Arial"/>
                <a:ea typeface="Arial"/>
                <a:cs typeface="Arial"/>
                <a:sym typeface="Arial"/>
              </a:defRPr>
            </a:lvl3pPr>
            <a:lvl4pPr marR="0" lvl="3" algn="l" rtl="0">
              <a:lnSpc>
                <a:spcPct val="90000"/>
              </a:lnSpc>
              <a:spcBef>
                <a:spcPts val="6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accent1"/>
              </a:buClr>
              <a:buSzPts val="2000"/>
              <a:buFont typeface="Arial"/>
              <a:buAutoNum type="arabicPeriod"/>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accent1"/>
              </a:buClr>
              <a:buSzPts val="2000"/>
              <a:buFont typeface="Arial"/>
              <a:buAutoNum type="alphaLcPeriod"/>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1016" name="Google Shape;1016;p28"/>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7" name="Google Shape;1017;p28"/>
          <p:cNvSpPr/>
          <p:nvPr/>
        </p:nvSpPr>
        <p:spPr>
          <a:xfrm>
            <a:off x="2" y="-441329"/>
            <a:ext cx="679673"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Graph</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1018"/>
        <p:cNvGrpSpPr/>
        <p:nvPr/>
      </p:nvGrpSpPr>
      <p:grpSpPr>
        <a:xfrm>
          <a:off x="0" y="0"/>
          <a:ext cx="0" cy="0"/>
          <a:chOff x="0" y="0"/>
          <a:chExt cx="0" cy="0"/>
        </a:xfrm>
      </p:grpSpPr>
      <p:sp>
        <p:nvSpPr>
          <p:cNvPr id="1019" name="Google Shape;1019;p29"/>
          <p:cNvSpPr/>
          <p:nvPr/>
        </p:nvSpPr>
        <p:spPr>
          <a:xfrm>
            <a:off x="1" y="0"/>
            <a:ext cx="5374665" cy="6858000"/>
          </a:xfrm>
          <a:prstGeom prst="rect">
            <a:avLst/>
          </a:prstGeom>
          <a:solidFill>
            <a:schemeClr val="accen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1020" name="Google Shape;1020;p29"/>
          <p:cNvSpPr txBox="1">
            <a:spLocks noGrp="1"/>
          </p:cNvSpPr>
          <p:nvPr>
            <p:ph type="title"/>
          </p:nvPr>
        </p:nvSpPr>
        <p:spPr>
          <a:xfrm>
            <a:off x="718667" y="722455"/>
            <a:ext cx="3937333" cy="322156"/>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1" name="Google Shape;1021;p29"/>
          <p:cNvSpPr/>
          <p:nvPr/>
        </p:nvSpPr>
        <p:spPr>
          <a:xfrm>
            <a:off x="1" y="-441329"/>
            <a:ext cx="1258871"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table</a:t>
            </a:r>
            <a:endParaRPr/>
          </a:p>
        </p:txBody>
      </p:sp>
      <p:sp>
        <p:nvSpPr>
          <p:cNvPr id="1022" name="Google Shape;1022;p29"/>
          <p:cNvSpPr txBox="1">
            <a:spLocks noGrp="1"/>
          </p:cNvSpPr>
          <p:nvPr>
            <p:ph type="body" idx="1"/>
          </p:nvPr>
        </p:nvSpPr>
        <p:spPr>
          <a:xfrm>
            <a:off x="718667" y="1569105"/>
            <a:ext cx="3937333"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grpSp>
        <p:nvGrpSpPr>
          <p:cNvPr id="1023" name="Google Shape;1023;p29"/>
          <p:cNvGrpSpPr/>
          <p:nvPr/>
        </p:nvGrpSpPr>
        <p:grpSpPr>
          <a:xfrm>
            <a:off x="721079" y="6216736"/>
            <a:ext cx="961200" cy="381600"/>
            <a:chOff x="2807303" y="2354764"/>
            <a:chExt cx="944974" cy="368527"/>
          </a:xfrm>
        </p:grpSpPr>
        <p:sp>
          <p:nvSpPr>
            <p:cNvPr id="1024" name="Google Shape;1024;p29"/>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25" name="Google Shape;1025;p29"/>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26" name="Google Shape;1026;p29"/>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27" name="Google Shape;1027;p29"/>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28" name="Google Shape;1028;p29"/>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29" name="Google Shape;1029;p29"/>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30" name="Google Shape;1030;p29"/>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31" name="Google Shape;1031;p29"/>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32"/>
        <p:cNvGrpSpPr/>
        <p:nvPr/>
      </p:nvGrpSpPr>
      <p:grpSpPr>
        <a:xfrm>
          <a:off x="0" y="0"/>
          <a:ext cx="0" cy="0"/>
          <a:chOff x="0" y="0"/>
          <a:chExt cx="0" cy="0"/>
        </a:xfrm>
      </p:grpSpPr>
      <p:sp>
        <p:nvSpPr>
          <p:cNvPr id="1033" name="Google Shape;1033;p30"/>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30"/>
          <p:cNvSpPr/>
          <p:nvPr/>
        </p:nvSpPr>
        <p:spPr>
          <a:xfrm>
            <a:off x="1" y="-441329"/>
            <a:ext cx="58561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Table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ideo">
  <p:cSld name="Video">
    <p:bg>
      <p:bgPr>
        <a:solidFill>
          <a:schemeClr val="lt1"/>
        </a:solidFill>
        <a:effectLst/>
      </p:bgPr>
    </p:bg>
    <p:spTree>
      <p:nvGrpSpPr>
        <p:cNvPr id="1" name="Shape 1035"/>
        <p:cNvGrpSpPr/>
        <p:nvPr/>
      </p:nvGrpSpPr>
      <p:grpSpPr>
        <a:xfrm>
          <a:off x="0" y="0"/>
          <a:ext cx="0" cy="0"/>
          <a:chOff x="0" y="0"/>
          <a:chExt cx="0" cy="0"/>
        </a:xfrm>
      </p:grpSpPr>
      <p:sp>
        <p:nvSpPr>
          <p:cNvPr id="1036" name="Google Shape;1036;p31"/>
          <p:cNvSpPr txBox="1">
            <a:spLocks noGrp="1"/>
          </p:cNvSpPr>
          <p:nvPr>
            <p:ph type="title"/>
          </p:nvPr>
        </p:nvSpPr>
        <p:spPr>
          <a:xfrm>
            <a:off x="0" y="-429017"/>
            <a:ext cx="6242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7" name="Google Shape;1037;p31"/>
          <p:cNvSpPr>
            <a:spLocks noGrp="1"/>
          </p:cNvSpPr>
          <p:nvPr>
            <p:ph type="media" idx="2"/>
          </p:nvPr>
        </p:nvSpPr>
        <p:spPr>
          <a:xfrm>
            <a:off x="-1" y="0"/>
            <a:ext cx="12192000" cy="6858000"/>
          </a:xfrm>
          <a:prstGeom prst="rect">
            <a:avLst/>
          </a:prstGeom>
          <a:solidFill>
            <a:srgbClr val="F2F2F2"/>
          </a:solidFill>
          <a:ln>
            <a:noFill/>
          </a:ln>
        </p:spPr>
        <p:txBody>
          <a:bodyPr spcFirstLastPara="1" wrap="square" lIns="0" tIns="0" rIns="0" bIns="1260000" anchor="ctr" anchorCtr="0">
            <a:noAutofit/>
          </a:bodyPr>
          <a:lstStyle>
            <a:lvl1pPr marR="0" lvl="0" algn="ctr" rtl="0">
              <a:lnSpc>
                <a:spcPct val="100000"/>
              </a:lnSpc>
              <a:spcBef>
                <a:spcPts val="0"/>
              </a:spcBef>
              <a:spcAft>
                <a:spcPts val="0"/>
              </a:spcAft>
              <a:buClr>
                <a:schemeClr val="accent1"/>
              </a:buClr>
              <a:buSzPts val="1440"/>
              <a:buFont typeface="Arial"/>
              <a:buNone/>
              <a:defRPr sz="1200" b="0" i="1" u="none" strike="noStrike" cap="none">
                <a:solidFill>
                  <a:srgbClr val="7F7F7F"/>
                </a:solidFill>
                <a:latin typeface="Arial"/>
                <a:ea typeface="Arial"/>
                <a:cs typeface="Arial"/>
                <a:sym typeface="Arial"/>
              </a:defRPr>
            </a:lvl1pPr>
            <a:lvl2pPr marR="0" lvl="1"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2pPr>
            <a:lvl3pPr marR="0" lvl="2" algn="l" rtl="0">
              <a:lnSpc>
                <a:spcPct val="90000"/>
              </a:lnSpc>
              <a:spcBef>
                <a:spcPts val="600"/>
              </a:spcBef>
              <a:spcAft>
                <a:spcPts val="0"/>
              </a:spcAft>
              <a:buClr>
                <a:schemeClr val="accent3"/>
              </a:buClr>
              <a:buSzPts val="2000"/>
              <a:buFont typeface="Quattrocento Sans"/>
              <a:buNone/>
              <a:defRPr sz="2000" b="0" i="0" u="none" strike="noStrike" cap="none">
                <a:solidFill>
                  <a:schemeClr val="dk2"/>
                </a:solidFill>
                <a:latin typeface="Arial"/>
                <a:ea typeface="Arial"/>
                <a:cs typeface="Arial"/>
                <a:sym typeface="Arial"/>
              </a:defRPr>
            </a:lvl3pPr>
            <a:lvl4pPr marR="0" lvl="3" algn="l" rtl="0">
              <a:lnSpc>
                <a:spcPct val="90000"/>
              </a:lnSpc>
              <a:spcBef>
                <a:spcPts val="6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4pPr>
            <a:lvl5pPr marR="0" lvl="4"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accent1"/>
              </a:buClr>
              <a:buSzPts val="2000"/>
              <a:buFont typeface="Arial"/>
              <a:buAutoNum type="arabicPeriod"/>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accent1"/>
              </a:buClr>
              <a:buSzPts val="2000"/>
              <a:buFont typeface="Arial"/>
              <a:buAutoNum type="alphaLcPeriod"/>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1038" name="Google Shape;1038;p31"/>
          <p:cNvSpPr txBox="1">
            <a:spLocks noGrp="1"/>
          </p:cNvSpPr>
          <p:nvPr>
            <p:ph type="body" idx="1"/>
          </p:nvPr>
        </p:nvSpPr>
        <p:spPr>
          <a:xfrm>
            <a:off x="0" y="4094329"/>
            <a:ext cx="12192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039" name="Google Shape;1039;p31"/>
          <p:cNvSpPr txBox="1">
            <a:spLocks noGrp="1"/>
          </p:cNvSpPr>
          <p:nvPr>
            <p:ph type="body" idx="3"/>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40"/>
        <p:cNvGrpSpPr/>
        <p:nvPr/>
      </p:nvGrpSpPr>
      <p:grpSpPr>
        <a:xfrm>
          <a:off x="0" y="0"/>
          <a:ext cx="0" cy="0"/>
          <a:chOff x="0" y="0"/>
          <a:chExt cx="0" cy="0"/>
        </a:xfrm>
      </p:grpSpPr>
      <p:sp>
        <p:nvSpPr>
          <p:cNvPr id="1041" name="Google Shape;1041;p32"/>
          <p:cNvSpPr/>
          <p:nvPr/>
        </p:nvSpPr>
        <p:spPr>
          <a:xfrm>
            <a:off x="2" y="-441329"/>
            <a:ext cx="1008931"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Title only</a:t>
            </a:r>
            <a:endParaRPr/>
          </a:p>
        </p:txBody>
      </p:sp>
      <p:sp>
        <p:nvSpPr>
          <p:cNvPr id="1042" name="Google Shape;1042;p32"/>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S) + text | blue mode">
  <p:cSld name="Image (S) + text | blue mode">
    <p:bg>
      <p:bgPr>
        <a:solidFill>
          <a:schemeClr val="accent1"/>
        </a:solidFill>
        <a:effectLst/>
      </p:bgPr>
    </p:bg>
    <p:spTree>
      <p:nvGrpSpPr>
        <p:cNvPr id="1" name="Shape 224"/>
        <p:cNvGrpSpPr/>
        <p:nvPr/>
      </p:nvGrpSpPr>
      <p:grpSpPr>
        <a:xfrm>
          <a:off x="0" y="0"/>
          <a:ext cx="0" cy="0"/>
          <a:chOff x="0" y="0"/>
          <a:chExt cx="0" cy="0"/>
        </a:xfrm>
      </p:grpSpPr>
      <p:sp>
        <p:nvSpPr>
          <p:cNvPr id="225" name="Google Shape;225;p50"/>
          <p:cNvSpPr>
            <a:spLocks noGrp="1"/>
          </p:cNvSpPr>
          <p:nvPr>
            <p:ph type="pic" idx="2"/>
          </p:nvPr>
        </p:nvSpPr>
        <p:spPr>
          <a:xfrm>
            <a:off x="0" y="0"/>
            <a:ext cx="3735859" cy="6858000"/>
          </a:xfrm>
          <a:prstGeom prst="rect">
            <a:avLst/>
          </a:prstGeom>
          <a:solidFill>
            <a:srgbClr val="D8D8D8"/>
          </a:solidFill>
          <a:ln>
            <a:noFill/>
          </a:ln>
        </p:spPr>
      </p:sp>
      <p:sp>
        <p:nvSpPr>
          <p:cNvPr id="226" name="Google Shape;226;p50"/>
          <p:cNvSpPr txBox="1">
            <a:spLocks noGrp="1"/>
          </p:cNvSpPr>
          <p:nvPr>
            <p:ph type="body" idx="1"/>
          </p:nvPr>
        </p:nvSpPr>
        <p:spPr>
          <a:xfrm>
            <a:off x="0" y="4094329"/>
            <a:ext cx="3735859"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27" name="Google Shape;227;p50"/>
          <p:cNvSpPr txBox="1">
            <a:spLocks noGrp="1"/>
          </p:cNvSpPr>
          <p:nvPr>
            <p:ph type="body" idx="3"/>
          </p:nvPr>
        </p:nvSpPr>
        <p:spPr>
          <a:xfrm>
            <a:off x="4453623" y="1569105"/>
            <a:ext cx="7016140"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228" name="Google Shape;228;p50"/>
          <p:cNvSpPr/>
          <p:nvPr/>
        </p:nvSpPr>
        <p:spPr>
          <a:xfrm>
            <a:off x="0" y="-441329"/>
            <a:ext cx="305853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(S) + text | blue mode</a:t>
            </a:r>
            <a:endParaRPr/>
          </a:p>
        </p:txBody>
      </p:sp>
      <p:sp>
        <p:nvSpPr>
          <p:cNvPr id="229" name="Google Shape;229;p50"/>
          <p:cNvSpPr txBox="1">
            <a:spLocks noGrp="1"/>
          </p:cNvSpPr>
          <p:nvPr>
            <p:ph type="title"/>
          </p:nvPr>
        </p:nvSpPr>
        <p:spPr>
          <a:xfrm>
            <a:off x="4453623" y="722455"/>
            <a:ext cx="7016140"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50"/>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rganogram + photos">
  <p:cSld name="Organogram + photos">
    <p:spTree>
      <p:nvGrpSpPr>
        <p:cNvPr id="1" name="Shape 1043"/>
        <p:cNvGrpSpPr/>
        <p:nvPr/>
      </p:nvGrpSpPr>
      <p:grpSpPr>
        <a:xfrm>
          <a:off x="0" y="0"/>
          <a:ext cx="0" cy="0"/>
          <a:chOff x="0" y="0"/>
          <a:chExt cx="0" cy="0"/>
        </a:xfrm>
      </p:grpSpPr>
      <p:sp>
        <p:nvSpPr>
          <p:cNvPr id="1044" name="Google Shape;1044;p33"/>
          <p:cNvSpPr/>
          <p:nvPr/>
        </p:nvSpPr>
        <p:spPr>
          <a:xfrm>
            <a:off x="0" y="-441329"/>
            <a:ext cx="2417328"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Organogram + photos</a:t>
            </a:r>
            <a:endParaRPr/>
          </a:p>
        </p:txBody>
      </p:sp>
      <p:sp>
        <p:nvSpPr>
          <p:cNvPr id="1045" name="Google Shape;1045;p33"/>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6" name="Google Shape;1046;p33"/>
          <p:cNvSpPr>
            <a:spLocks noGrp="1"/>
          </p:cNvSpPr>
          <p:nvPr>
            <p:ph type="pic" idx="2"/>
          </p:nvPr>
        </p:nvSpPr>
        <p:spPr>
          <a:xfrm>
            <a:off x="5227021" y="1577037"/>
            <a:ext cx="562648" cy="820699"/>
          </a:xfrm>
          <a:prstGeom prst="rect">
            <a:avLst/>
          </a:prstGeom>
          <a:solidFill>
            <a:srgbClr val="D8D8D8"/>
          </a:solidFill>
          <a:ln>
            <a:noFill/>
          </a:ln>
        </p:spPr>
      </p:sp>
      <p:sp>
        <p:nvSpPr>
          <p:cNvPr id="1047" name="Google Shape;1047;p33"/>
          <p:cNvSpPr>
            <a:spLocks noGrp="1"/>
          </p:cNvSpPr>
          <p:nvPr>
            <p:ph type="pic" idx="3"/>
          </p:nvPr>
        </p:nvSpPr>
        <p:spPr>
          <a:xfrm>
            <a:off x="9758621" y="2778044"/>
            <a:ext cx="562648" cy="820699"/>
          </a:xfrm>
          <a:prstGeom prst="rect">
            <a:avLst/>
          </a:prstGeom>
          <a:solidFill>
            <a:srgbClr val="D8D8D8"/>
          </a:solidFill>
          <a:ln>
            <a:noFill/>
          </a:ln>
        </p:spPr>
      </p:sp>
      <p:sp>
        <p:nvSpPr>
          <p:cNvPr id="1048" name="Google Shape;1048;p33"/>
          <p:cNvSpPr>
            <a:spLocks noGrp="1"/>
          </p:cNvSpPr>
          <p:nvPr>
            <p:ph type="pic" idx="4"/>
          </p:nvPr>
        </p:nvSpPr>
        <p:spPr>
          <a:xfrm>
            <a:off x="9758621" y="3979045"/>
            <a:ext cx="562648" cy="820699"/>
          </a:xfrm>
          <a:prstGeom prst="rect">
            <a:avLst/>
          </a:prstGeom>
          <a:solidFill>
            <a:srgbClr val="D8D8D8"/>
          </a:solidFill>
          <a:ln>
            <a:noFill/>
          </a:ln>
        </p:spPr>
      </p:sp>
      <p:sp>
        <p:nvSpPr>
          <p:cNvPr id="1049" name="Google Shape;1049;p33"/>
          <p:cNvSpPr>
            <a:spLocks noGrp="1"/>
          </p:cNvSpPr>
          <p:nvPr>
            <p:ph type="pic" idx="5"/>
          </p:nvPr>
        </p:nvSpPr>
        <p:spPr>
          <a:xfrm>
            <a:off x="9758621" y="5180052"/>
            <a:ext cx="562648" cy="820699"/>
          </a:xfrm>
          <a:prstGeom prst="rect">
            <a:avLst/>
          </a:prstGeom>
          <a:solidFill>
            <a:srgbClr val="D8D8D8"/>
          </a:solidFill>
          <a:ln>
            <a:noFill/>
          </a:ln>
        </p:spPr>
      </p:sp>
      <p:sp>
        <p:nvSpPr>
          <p:cNvPr id="1050" name="Google Shape;1050;p33"/>
          <p:cNvSpPr>
            <a:spLocks noGrp="1"/>
          </p:cNvSpPr>
          <p:nvPr>
            <p:ph type="pic" idx="6"/>
          </p:nvPr>
        </p:nvSpPr>
        <p:spPr>
          <a:xfrm>
            <a:off x="7498631" y="2778041"/>
            <a:ext cx="562648" cy="820699"/>
          </a:xfrm>
          <a:prstGeom prst="rect">
            <a:avLst/>
          </a:prstGeom>
          <a:solidFill>
            <a:srgbClr val="D8D8D8"/>
          </a:solidFill>
          <a:ln>
            <a:noFill/>
          </a:ln>
        </p:spPr>
      </p:sp>
      <p:sp>
        <p:nvSpPr>
          <p:cNvPr id="1051" name="Google Shape;1051;p33"/>
          <p:cNvSpPr>
            <a:spLocks noGrp="1"/>
          </p:cNvSpPr>
          <p:nvPr>
            <p:ph type="pic" idx="7"/>
          </p:nvPr>
        </p:nvSpPr>
        <p:spPr>
          <a:xfrm>
            <a:off x="7498631" y="3979043"/>
            <a:ext cx="562648" cy="820699"/>
          </a:xfrm>
          <a:prstGeom prst="rect">
            <a:avLst/>
          </a:prstGeom>
          <a:solidFill>
            <a:srgbClr val="D8D8D8"/>
          </a:solidFill>
          <a:ln>
            <a:noFill/>
          </a:ln>
        </p:spPr>
      </p:sp>
      <p:sp>
        <p:nvSpPr>
          <p:cNvPr id="1052" name="Google Shape;1052;p33"/>
          <p:cNvSpPr>
            <a:spLocks noGrp="1"/>
          </p:cNvSpPr>
          <p:nvPr>
            <p:ph type="pic" idx="8"/>
          </p:nvPr>
        </p:nvSpPr>
        <p:spPr>
          <a:xfrm>
            <a:off x="7498631" y="5180049"/>
            <a:ext cx="562648" cy="820699"/>
          </a:xfrm>
          <a:prstGeom prst="rect">
            <a:avLst/>
          </a:prstGeom>
          <a:solidFill>
            <a:srgbClr val="D8D8D8"/>
          </a:solidFill>
          <a:ln>
            <a:noFill/>
          </a:ln>
        </p:spPr>
      </p:sp>
      <p:sp>
        <p:nvSpPr>
          <p:cNvPr id="1053" name="Google Shape;1053;p33"/>
          <p:cNvSpPr>
            <a:spLocks noGrp="1"/>
          </p:cNvSpPr>
          <p:nvPr>
            <p:ph type="pic" idx="9"/>
          </p:nvPr>
        </p:nvSpPr>
        <p:spPr>
          <a:xfrm>
            <a:off x="5227016" y="2778044"/>
            <a:ext cx="562648" cy="820699"/>
          </a:xfrm>
          <a:prstGeom prst="rect">
            <a:avLst/>
          </a:prstGeom>
          <a:solidFill>
            <a:srgbClr val="D8D8D8"/>
          </a:solidFill>
          <a:ln>
            <a:noFill/>
          </a:ln>
        </p:spPr>
      </p:sp>
      <p:sp>
        <p:nvSpPr>
          <p:cNvPr id="1054" name="Google Shape;1054;p33"/>
          <p:cNvSpPr>
            <a:spLocks noGrp="1"/>
          </p:cNvSpPr>
          <p:nvPr>
            <p:ph type="pic" idx="13"/>
          </p:nvPr>
        </p:nvSpPr>
        <p:spPr>
          <a:xfrm>
            <a:off x="5227016" y="3979045"/>
            <a:ext cx="562648" cy="820699"/>
          </a:xfrm>
          <a:prstGeom prst="rect">
            <a:avLst/>
          </a:prstGeom>
          <a:solidFill>
            <a:srgbClr val="D8D8D8"/>
          </a:solidFill>
          <a:ln>
            <a:noFill/>
          </a:ln>
        </p:spPr>
      </p:sp>
      <p:sp>
        <p:nvSpPr>
          <p:cNvPr id="1055" name="Google Shape;1055;p33"/>
          <p:cNvSpPr>
            <a:spLocks noGrp="1"/>
          </p:cNvSpPr>
          <p:nvPr>
            <p:ph type="pic" idx="14"/>
          </p:nvPr>
        </p:nvSpPr>
        <p:spPr>
          <a:xfrm>
            <a:off x="5227016" y="5180052"/>
            <a:ext cx="562648" cy="820699"/>
          </a:xfrm>
          <a:prstGeom prst="rect">
            <a:avLst/>
          </a:prstGeom>
          <a:solidFill>
            <a:srgbClr val="D8D8D8"/>
          </a:solidFill>
          <a:ln>
            <a:noFill/>
          </a:ln>
        </p:spPr>
      </p:sp>
      <p:sp>
        <p:nvSpPr>
          <p:cNvPr id="1056" name="Google Shape;1056;p33"/>
          <p:cNvSpPr>
            <a:spLocks noGrp="1"/>
          </p:cNvSpPr>
          <p:nvPr>
            <p:ph type="pic" idx="15"/>
          </p:nvPr>
        </p:nvSpPr>
        <p:spPr>
          <a:xfrm>
            <a:off x="2978653" y="2778041"/>
            <a:ext cx="562648" cy="820699"/>
          </a:xfrm>
          <a:prstGeom prst="rect">
            <a:avLst/>
          </a:prstGeom>
          <a:solidFill>
            <a:srgbClr val="D8D8D8"/>
          </a:solidFill>
          <a:ln>
            <a:noFill/>
          </a:ln>
        </p:spPr>
      </p:sp>
      <p:sp>
        <p:nvSpPr>
          <p:cNvPr id="1057" name="Google Shape;1057;p33"/>
          <p:cNvSpPr>
            <a:spLocks noGrp="1"/>
          </p:cNvSpPr>
          <p:nvPr>
            <p:ph type="pic" idx="16"/>
          </p:nvPr>
        </p:nvSpPr>
        <p:spPr>
          <a:xfrm>
            <a:off x="2978653" y="3979043"/>
            <a:ext cx="562648" cy="820699"/>
          </a:xfrm>
          <a:prstGeom prst="rect">
            <a:avLst/>
          </a:prstGeom>
          <a:solidFill>
            <a:srgbClr val="D8D8D8"/>
          </a:solidFill>
          <a:ln>
            <a:noFill/>
          </a:ln>
        </p:spPr>
      </p:sp>
      <p:sp>
        <p:nvSpPr>
          <p:cNvPr id="1058" name="Google Shape;1058;p33"/>
          <p:cNvSpPr>
            <a:spLocks noGrp="1"/>
          </p:cNvSpPr>
          <p:nvPr>
            <p:ph type="pic" idx="17"/>
          </p:nvPr>
        </p:nvSpPr>
        <p:spPr>
          <a:xfrm>
            <a:off x="2978653" y="5180049"/>
            <a:ext cx="562648" cy="820699"/>
          </a:xfrm>
          <a:prstGeom prst="rect">
            <a:avLst/>
          </a:prstGeom>
          <a:solidFill>
            <a:srgbClr val="D8D8D8"/>
          </a:solidFill>
          <a:ln>
            <a:noFill/>
          </a:ln>
        </p:spPr>
      </p:sp>
      <p:sp>
        <p:nvSpPr>
          <p:cNvPr id="1059" name="Google Shape;1059;p33"/>
          <p:cNvSpPr>
            <a:spLocks noGrp="1"/>
          </p:cNvSpPr>
          <p:nvPr>
            <p:ph type="pic" idx="18"/>
          </p:nvPr>
        </p:nvSpPr>
        <p:spPr>
          <a:xfrm>
            <a:off x="718664" y="2778041"/>
            <a:ext cx="562648" cy="820699"/>
          </a:xfrm>
          <a:prstGeom prst="rect">
            <a:avLst/>
          </a:prstGeom>
          <a:solidFill>
            <a:srgbClr val="D8D8D8"/>
          </a:solidFill>
          <a:ln>
            <a:noFill/>
          </a:ln>
        </p:spPr>
      </p:sp>
      <p:sp>
        <p:nvSpPr>
          <p:cNvPr id="1060" name="Google Shape;1060;p33"/>
          <p:cNvSpPr>
            <a:spLocks noGrp="1"/>
          </p:cNvSpPr>
          <p:nvPr>
            <p:ph type="pic" idx="19"/>
          </p:nvPr>
        </p:nvSpPr>
        <p:spPr>
          <a:xfrm>
            <a:off x="718664" y="3979043"/>
            <a:ext cx="562648" cy="820699"/>
          </a:xfrm>
          <a:prstGeom prst="rect">
            <a:avLst/>
          </a:prstGeom>
          <a:solidFill>
            <a:srgbClr val="D8D8D8"/>
          </a:solidFill>
          <a:ln>
            <a:noFill/>
          </a:ln>
        </p:spPr>
      </p:sp>
      <p:sp>
        <p:nvSpPr>
          <p:cNvPr id="1061" name="Google Shape;1061;p33"/>
          <p:cNvSpPr>
            <a:spLocks noGrp="1"/>
          </p:cNvSpPr>
          <p:nvPr>
            <p:ph type="pic" idx="20"/>
          </p:nvPr>
        </p:nvSpPr>
        <p:spPr>
          <a:xfrm>
            <a:off x="718664" y="5180049"/>
            <a:ext cx="562648" cy="820699"/>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1062"/>
        <p:cNvGrpSpPr/>
        <p:nvPr/>
      </p:nvGrpSpPr>
      <p:grpSpPr>
        <a:xfrm>
          <a:off x="0" y="0"/>
          <a:ext cx="0" cy="0"/>
          <a:chOff x="0" y="0"/>
          <a:chExt cx="0" cy="0"/>
        </a:xfrm>
      </p:grpSpPr>
      <p:sp>
        <p:nvSpPr>
          <p:cNvPr id="1063" name="Google Shape;1063;p34"/>
          <p:cNvSpPr txBox="1">
            <a:spLocks noGrp="1"/>
          </p:cNvSpPr>
          <p:nvPr>
            <p:ph type="title"/>
          </p:nvPr>
        </p:nvSpPr>
        <p:spPr>
          <a:xfrm>
            <a:off x="1" y="-429017"/>
            <a:ext cx="1782539"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Introduction | 12x">
  <p:cSld name="Introduction | 12x">
    <p:bg>
      <p:bgPr>
        <a:solidFill>
          <a:schemeClr val="lt1"/>
        </a:solidFill>
        <a:effectLst/>
      </p:bgPr>
    </p:bg>
    <p:spTree>
      <p:nvGrpSpPr>
        <p:cNvPr id="1" name="Shape 1064"/>
        <p:cNvGrpSpPr/>
        <p:nvPr/>
      </p:nvGrpSpPr>
      <p:grpSpPr>
        <a:xfrm>
          <a:off x="0" y="0"/>
          <a:ext cx="0" cy="0"/>
          <a:chOff x="0" y="0"/>
          <a:chExt cx="0" cy="0"/>
        </a:xfrm>
      </p:grpSpPr>
      <p:sp>
        <p:nvSpPr>
          <p:cNvPr id="1065" name="Google Shape;1065;p35"/>
          <p:cNvSpPr>
            <a:spLocks noGrp="1"/>
          </p:cNvSpPr>
          <p:nvPr>
            <p:ph type="pic" idx="2"/>
          </p:nvPr>
        </p:nvSpPr>
        <p:spPr>
          <a:xfrm>
            <a:off x="721081" y="1553214"/>
            <a:ext cx="1643193" cy="1145017"/>
          </a:xfrm>
          <a:prstGeom prst="rect">
            <a:avLst/>
          </a:prstGeom>
          <a:solidFill>
            <a:srgbClr val="D8D8D8"/>
          </a:solidFill>
          <a:ln>
            <a:noFill/>
          </a:ln>
        </p:spPr>
      </p:sp>
      <p:sp>
        <p:nvSpPr>
          <p:cNvPr id="1066" name="Google Shape;1066;p35"/>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7" name="Google Shape;1067;p35"/>
          <p:cNvSpPr txBox="1">
            <a:spLocks noGrp="1"/>
          </p:cNvSpPr>
          <p:nvPr>
            <p:ph type="body" idx="1"/>
          </p:nvPr>
        </p:nvSpPr>
        <p:spPr>
          <a:xfrm>
            <a:off x="719138"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68" name="Google Shape;1068;p35"/>
          <p:cNvSpPr txBox="1">
            <a:spLocks noGrp="1"/>
          </p:cNvSpPr>
          <p:nvPr>
            <p:ph type="body" idx="3"/>
          </p:nvPr>
        </p:nvSpPr>
        <p:spPr>
          <a:xfrm>
            <a:off x="718668"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69" name="Google Shape;1069;p35"/>
          <p:cNvSpPr>
            <a:spLocks noGrp="1"/>
          </p:cNvSpPr>
          <p:nvPr>
            <p:ph type="pic" idx="4"/>
          </p:nvPr>
        </p:nvSpPr>
        <p:spPr>
          <a:xfrm>
            <a:off x="2540886" y="1553214"/>
            <a:ext cx="1643193" cy="1145017"/>
          </a:xfrm>
          <a:prstGeom prst="rect">
            <a:avLst/>
          </a:prstGeom>
          <a:solidFill>
            <a:srgbClr val="D8D8D8"/>
          </a:solidFill>
          <a:ln>
            <a:noFill/>
          </a:ln>
        </p:spPr>
      </p:sp>
      <p:sp>
        <p:nvSpPr>
          <p:cNvPr id="1070" name="Google Shape;1070;p35"/>
          <p:cNvSpPr txBox="1">
            <a:spLocks noGrp="1"/>
          </p:cNvSpPr>
          <p:nvPr>
            <p:ph type="body" idx="5"/>
          </p:nvPr>
        </p:nvSpPr>
        <p:spPr>
          <a:xfrm>
            <a:off x="2538945"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71" name="Google Shape;1071;p35"/>
          <p:cNvSpPr txBox="1">
            <a:spLocks noGrp="1"/>
          </p:cNvSpPr>
          <p:nvPr>
            <p:ph type="body" idx="6"/>
          </p:nvPr>
        </p:nvSpPr>
        <p:spPr>
          <a:xfrm>
            <a:off x="2538473"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72" name="Google Shape;1072;p35"/>
          <p:cNvSpPr>
            <a:spLocks noGrp="1"/>
          </p:cNvSpPr>
          <p:nvPr>
            <p:ph type="pic" idx="7"/>
          </p:nvPr>
        </p:nvSpPr>
        <p:spPr>
          <a:xfrm>
            <a:off x="4360693" y="1553214"/>
            <a:ext cx="1643193" cy="1145017"/>
          </a:xfrm>
          <a:prstGeom prst="rect">
            <a:avLst/>
          </a:prstGeom>
          <a:solidFill>
            <a:srgbClr val="D8D8D8"/>
          </a:solidFill>
          <a:ln>
            <a:noFill/>
          </a:ln>
        </p:spPr>
      </p:sp>
      <p:sp>
        <p:nvSpPr>
          <p:cNvPr id="1073" name="Google Shape;1073;p35"/>
          <p:cNvSpPr txBox="1">
            <a:spLocks noGrp="1"/>
          </p:cNvSpPr>
          <p:nvPr>
            <p:ph type="body" idx="8"/>
          </p:nvPr>
        </p:nvSpPr>
        <p:spPr>
          <a:xfrm>
            <a:off x="4358750"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74" name="Google Shape;1074;p35"/>
          <p:cNvSpPr txBox="1">
            <a:spLocks noGrp="1"/>
          </p:cNvSpPr>
          <p:nvPr>
            <p:ph type="body" idx="9"/>
          </p:nvPr>
        </p:nvSpPr>
        <p:spPr>
          <a:xfrm>
            <a:off x="4358280"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75" name="Google Shape;1075;p35"/>
          <p:cNvSpPr>
            <a:spLocks noGrp="1"/>
          </p:cNvSpPr>
          <p:nvPr>
            <p:ph type="pic" idx="13"/>
          </p:nvPr>
        </p:nvSpPr>
        <p:spPr>
          <a:xfrm>
            <a:off x="6180498" y="1553214"/>
            <a:ext cx="1643193" cy="1145017"/>
          </a:xfrm>
          <a:prstGeom prst="rect">
            <a:avLst/>
          </a:prstGeom>
          <a:solidFill>
            <a:srgbClr val="D8D8D8"/>
          </a:solidFill>
          <a:ln>
            <a:noFill/>
          </a:ln>
        </p:spPr>
      </p:sp>
      <p:sp>
        <p:nvSpPr>
          <p:cNvPr id="1076" name="Google Shape;1076;p35"/>
          <p:cNvSpPr txBox="1">
            <a:spLocks noGrp="1"/>
          </p:cNvSpPr>
          <p:nvPr>
            <p:ph type="body" idx="14"/>
          </p:nvPr>
        </p:nvSpPr>
        <p:spPr>
          <a:xfrm>
            <a:off x="6178557"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77" name="Google Shape;1077;p35"/>
          <p:cNvSpPr txBox="1">
            <a:spLocks noGrp="1"/>
          </p:cNvSpPr>
          <p:nvPr>
            <p:ph type="body" idx="15"/>
          </p:nvPr>
        </p:nvSpPr>
        <p:spPr>
          <a:xfrm>
            <a:off x="6178085"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78" name="Google Shape;1078;p35"/>
          <p:cNvSpPr>
            <a:spLocks noGrp="1"/>
          </p:cNvSpPr>
          <p:nvPr>
            <p:ph type="pic" idx="16"/>
          </p:nvPr>
        </p:nvSpPr>
        <p:spPr>
          <a:xfrm>
            <a:off x="8000305" y="1553214"/>
            <a:ext cx="1643193" cy="1145017"/>
          </a:xfrm>
          <a:prstGeom prst="rect">
            <a:avLst/>
          </a:prstGeom>
          <a:solidFill>
            <a:srgbClr val="D8D8D8"/>
          </a:solidFill>
          <a:ln>
            <a:noFill/>
          </a:ln>
        </p:spPr>
      </p:sp>
      <p:sp>
        <p:nvSpPr>
          <p:cNvPr id="1079" name="Google Shape;1079;p35"/>
          <p:cNvSpPr txBox="1">
            <a:spLocks noGrp="1"/>
          </p:cNvSpPr>
          <p:nvPr>
            <p:ph type="body" idx="17"/>
          </p:nvPr>
        </p:nvSpPr>
        <p:spPr>
          <a:xfrm>
            <a:off x="7998362"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80" name="Google Shape;1080;p35"/>
          <p:cNvSpPr txBox="1">
            <a:spLocks noGrp="1"/>
          </p:cNvSpPr>
          <p:nvPr>
            <p:ph type="body" idx="18"/>
          </p:nvPr>
        </p:nvSpPr>
        <p:spPr>
          <a:xfrm>
            <a:off x="7997892"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81" name="Google Shape;1081;p35"/>
          <p:cNvSpPr>
            <a:spLocks noGrp="1"/>
          </p:cNvSpPr>
          <p:nvPr>
            <p:ph type="pic" idx="19"/>
          </p:nvPr>
        </p:nvSpPr>
        <p:spPr>
          <a:xfrm>
            <a:off x="9820110" y="1553214"/>
            <a:ext cx="1643193" cy="1145017"/>
          </a:xfrm>
          <a:prstGeom prst="rect">
            <a:avLst/>
          </a:prstGeom>
          <a:solidFill>
            <a:srgbClr val="D8D8D8"/>
          </a:solidFill>
          <a:ln>
            <a:noFill/>
          </a:ln>
        </p:spPr>
      </p:sp>
      <p:sp>
        <p:nvSpPr>
          <p:cNvPr id="1082" name="Google Shape;1082;p35"/>
          <p:cNvSpPr txBox="1">
            <a:spLocks noGrp="1"/>
          </p:cNvSpPr>
          <p:nvPr>
            <p:ph type="body" idx="20"/>
          </p:nvPr>
        </p:nvSpPr>
        <p:spPr>
          <a:xfrm>
            <a:off x="9818169" y="2804305"/>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83" name="Google Shape;1083;p35"/>
          <p:cNvSpPr txBox="1">
            <a:spLocks noGrp="1"/>
          </p:cNvSpPr>
          <p:nvPr>
            <p:ph type="body" idx="21"/>
          </p:nvPr>
        </p:nvSpPr>
        <p:spPr>
          <a:xfrm>
            <a:off x="9817697" y="3379465"/>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84" name="Google Shape;1084;p35"/>
          <p:cNvSpPr>
            <a:spLocks noGrp="1"/>
          </p:cNvSpPr>
          <p:nvPr>
            <p:ph type="pic" idx="22"/>
          </p:nvPr>
        </p:nvSpPr>
        <p:spPr>
          <a:xfrm>
            <a:off x="721081" y="3926117"/>
            <a:ext cx="1643193" cy="1145017"/>
          </a:xfrm>
          <a:prstGeom prst="rect">
            <a:avLst/>
          </a:prstGeom>
          <a:solidFill>
            <a:srgbClr val="D8D8D8"/>
          </a:solidFill>
          <a:ln>
            <a:noFill/>
          </a:ln>
        </p:spPr>
      </p:sp>
      <p:sp>
        <p:nvSpPr>
          <p:cNvPr id="1085" name="Google Shape;1085;p35"/>
          <p:cNvSpPr txBox="1">
            <a:spLocks noGrp="1"/>
          </p:cNvSpPr>
          <p:nvPr>
            <p:ph type="body" idx="23"/>
          </p:nvPr>
        </p:nvSpPr>
        <p:spPr>
          <a:xfrm>
            <a:off x="719138"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86" name="Google Shape;1086;p35"/>
          <p:cNvSpPr txBox="1">
            <a:spLocks noGrp="1"/>
          </p:cNvSpPr>
          <p:nvPr>
            <p:ph type="body" idx="24"/>
          </p:nvPr>
        </p:nvSpPr>
        <p:spPr>
          <a:xfrm>
            <a:off x="718668"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87" name="Google Shape;1087;p35"/>
          <p:cNvSpPr>
            <a:spLocks noGrp="1"/>
          </p:cNvSpPr>
          <p:nvPr>
            <p:ph type="pic" idx="25"/>
          </p:nvPr>
        </p:nvSpPr>
        <p:spPr>
          <a:xfrm>
            <a:off x="2540886" y="3926117"/>
            <a:ext cx="1643193" cy="1145017"/>
          </a:xfrm>
          <a:prstGeom prst="rect">
            <a:avLst/>
          </a:prstGeom>
          <a:solidFill>
            <a:srgbClr val="D8D8D8"/>
          </a:solidFill>
          <a:ln>
            <a:noFill/>
          </a:ln>
        </p:spPr>
      </p:sp>
      <p:sp>
        <p:nvSpPr>
          <p:cNvPr id="1088" name="Google Shape;1088;p35"/>
          <p:cNvSpPr txBox="1">
            <a:spLocks noGrp="1"/>
          </p:cNvSpPr>
          <p:nvPr>
            <p:ph type="body" idx="26"/>
          </p:nvPr>
        </p:nvSpPr>
        <p:spPr>
          <a:xfrm>
            <a:off x="2538945"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89" name="Google Shape;1089;p35"/>
          <p:cNvSpPr txBox="1">
            <a:spLocks noGrp="1"/>
          </p:cNvSpPr>
          <p:nvPr>
            <p:ph type="body" idx="27"/>
          </p:nvPr>
        </p:nvSpPr>
        <p:spPr>
          <a:xfrm>
            <a:off x="2538473"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90" name="Google Shape;1090;p35"/>
          <p:cNvSpPr>
            <a:spLocks noGrp="1"/>
          </p:cNvSpPr>
          <p:nvPr>
            <p:ph type="pic" idx="28"/>
          </p:nvPr>
        </p:nvSpPr>
        <p:spPr>
          <a:xfrm>
            <a:off x="4360693" y="3926117"/>
            <a:ext cx="1643193" cy="1145017"/>
          </a:xfrm>
          <a:prstGeom prst="rect">
            <a:avLst/>
          </a:prstGeom>
          <a:solidFill>
            <a:srgbClr val="D8D8D8"/>
          </a:solidFill>
          <a:ln>
            <a:noFill/>
          </a:ln>
        </p:spPr>
      </p:sp>
      <p:sp>
        <p:nvSpPr>
          <p:cNvPr id="1091" name="Google Shape;1091;p35"/>
          <p:cNvSpPr txBox="1">
            <a:spLocks noGrp="1"/>
          </p:cNvSpPr>
          <p:nvPr>
            <p:ph type="body" idx="29"/>
          </p:nvPr>
        </p:nvSpPr>
        <p:spPr>
          <a:xfrm>
            <a:off x="4358750"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92" name="Google Shape;1092;p35"/>
          <p:cNvSpPr txBox="1">
            <a:spLocks noGrp="1"/>
          </p:cNvSpPr>
          <p:nvPr>
            <p:ph type="body" idx="30"/>
          </p:nvPr>
        </p:nvSpPr>
        <p:spPr>
          <a:xfrm>
            <a:off x="4358280"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93" name="Google Shape;1093;p35"/>
          <p:cNvSpPr>
            <a:spLocks noGrp="1"/>
          </p:cNvSpPr>
          <p:nvPr>
            <p:ph type="pic" idx="31"/>
          </p:nvPr>
        </p:nvSpPr>
        <p:spPr>
          <a:xfrm>
            <a:off x="6180498" y="3926117"/>
            <a:ext cx="1643193" cy="1145017"/>
          </a:xfrm>
          <a:prstGeom prst="rect">
            <a:avLst/>
          </a:prstGeom>
          <a:solidFill>
            <a:srgbClr val="D8D8D8"/>
          </a:solidFill>
          <a:ln>
            <a:noFill/>
          </a:ln>
        </p:spPr>
      </p:sp>
      <p:sp>
        <p:nvSpPr>
          <p:cNvPr id="1094" name="Google Shape;1094;p35"/>
          <p:cNvSpPr txBox="1">
            <a:spLocks noGrp="1"/>
          </p:cNvSpPr>
          <p:nvPr>
            <p:ph type="body" idx="32"/>
          </p:nvPr>
        </p:nvSpPr>
        <p:spPr>
          <a:xfrm>
            <a:off x="6178557"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95" name="Google Shape;1095;p35"/>
          <p:cNvSpPr txBox="1">
            <a:spLocks noGrp="1"/>
          </p:cNvSpPr>
          <p:nvPr>
            <p:ph type="body" idx="33"/>
          </p:nvPr>
        </p:nvSpPr>
        <p:spPr>
          <a:xfrm>
            <a:off x="6178085"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96" name="Google Shape;1096;p35"/>
          <p:cNvSpPr>
            <a:spLocks noGrp="1"/>
          </p:cNvSpPr>
          <p:nvPr>
            <p:ph type="pic" idx="34"/>
          </p:nvPr>
        </p:nvSpPr>
        <p:spPr>
          <a:xfrm>
            <a:off x="8000305" y="3926117"/>
            <a:ext cx="1643193" cy="1145017"/>
          </a:xfrm>
          <a:prstGeom prst="rect">
            <a:avLst/>
          </a:prstGeom>
          <a:solidFill>
            <a:srgbClr val="D8D8D8"/>
          </a:solidFill>
          <a:ln>
            <a:noFill/>
          </a:ln>
        </p:spPr>
      </p:sp>
      <p:sp>
        <p:nvSpPr>
          <p:cNvPr id="1097" name="Google Shape;1097;p35"/>
          <p:cNvSpPr txBox="1">
            <a:spLocks noGrp="1"/>
          </p:cNvSpPr>
          <p:nvPr>
            <p:ph type="body" idx="35"/>
          </p:nvPr>
        </p:nvSpPr>
        <p:spPr>
          <a:xfrm>
            <a:off x="7998362"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98" name="Google Shape;1098;p35"/>
          <p:cNvSpPr txBox="1">
            <a:spLocks noGrp="1"/>
          </p:cNvSpPr>
          <p:nvPr>
            <p:ph type="body" idx="36"/>
          </p:nvPr>
        </p:nvSpPr>
        <p:spPr>
          <a:xfrm>
            <a:off x="7997892"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099" name="Google Shape;1099;p35"/>
          <p:cNvSpPr>
            <a:spLocks noGrp="1"/>
          </p:cNvSpPr>
          <p:nvPr>
            <p:ph type="pic" idx="37"/>
          </p:nvPr>
        </p:nvSpPr>
        <p:spPr>
          <a:xfrm>
            <a:off x="9820110" y="3926117"/>
            <a:ext cx="1643193" cy="1145017"/>
          </a:xfrm>
          <a:prstGeom prst="rect">
            <a:avLst/>
          </a:prstGeom>
          <a:solidFill>
            <a:srgbClr val="D8D8D8"/>
          </a:solidFill>
          <a:ln>
            <a:noFill/>
          </a:ln>
        </p:spPr>
      </p:sp>
      <p:sp>
        <p:nvSpPr>
          <p:cNvPr id="1100" name="Google Shape;1100;p35"/>
          <p:cNvSpPr txBox="1">
            <a:spLocks noGrp="1"/>
          </p:cNvSpPr>
          <p:nvPr>
            <p:ph type="body" idx="38"/>
          </p:nvPr>
        </p:nvSpPr>
        <p:spPr>
          <a:xfrm>
            <a:off x="9818169" y="5177209"/>
            <a:ext cx="1643193" cy="564257"/>
          </a:xfrm>
          <a:prstGeom prst="rect">
            <a:avLst/>
          </a:prstGeom>
          <a:noFill/>
          <a:ln>
            <a:noFill/>
          </a:ln>
        </p:spPr>
        <p:txBody>
          <a:bodyPr spcFirstLastPara="1" wrap="square" lIns="0" tIns="0" rIns="0" bIns="0" anchor="b" anchorCtr="0">
            <a:normAutofit/>
          </a:bodyPr>
          <a:lstStyle>
            <a:lvl1pPr marL="457200" lvl="0" indent="-228600" algn="l">
              <a:lnSpc>
                <a:spcPct val="137500"/>
              </a:lnSpc>
              <a:spcBef>
                <a:spcPts val="0"/>
              </a:spcBef>
              <a:spcAft>
                <a:spcPts val="0"/>
              </a:spcAft>
              <a:buSzPts val="1920"/>
              <a:buFont typeface="Arial"/>
              <a:buNone/>
              <a:defRPr sz="1600" b="0" i="0">
                <a:solidFill>
                  <a:schemeClr val="accent1"/>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101" name="Google Shape;1101;p35"/>
          <p:cNvSpPr txBox="1">
            <a:spLocks noGrp="1"/>
          </p:cNvSpPr>
          <p:nvPr>
            <p:ph type="body" idx="39"/>
          </p:nvPr>
        </p:nvSpPr>
        <p:spPr>
          <a:xfrm>
            <a:off x="9817697" y="5752369"/>
            <a:ext cx="1643193" cy="24929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680"/>
              <a:buFont typeface="Arial"/>
              <a:buNone/>
              <a:defRPr sz="1400" b="0" i="0">
                <a:solidFill>
                  <a:schemeClr val="dk2"/>
                </a:solidFill>
                <a:latin typeface="Arial"/>
                <a:ea typeface="Arial"/>
                <a:cs typeface="Arial"/>
                <a:sym typeface="Arial"/>
              </a:defRPr>
            </a:lvl1pPr>
            <a:lvl2pPr marL="914400" lvl="1" indent="-228600" algn="r">
              <a:lnSpc>
                <a:spcPct val="90000"/>
              </a:lnSpc>
              <a:spcBef>
                <a:spcPts val="600"/>
              </a:spcBef>
              <a:spcAft>
                <a:spcPts val="0"/>
              </a:spcAft>
              <a:buSzPts val="2880"/>
              <a:buFont typeface="Arial"/>
              <a:buNone/>
              <a:defRPr sz="2400" b="0" i="0">
                <a:solidFill>
                  <a:schemeClr val="lt1"/>
                </a:solidFill>
                <a:latin typeface="Arial"/>
                <a:ea typeface="Arial"/>
                <a:cs typeface="Arial"/>
                <a:sym typeface="Arial"/>
              </a:defRPr>
            </a:lvl2pPr>
            <a:lvl3pPr marL="1371600" lvl="2"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3pPr>
            <a:lvl4pPr marL="1828800" lvl="3"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4pPr>
            <a:lvl5pPr marL="2286000" lvl="4" indent="-228600" algn="r">
              <a:lnSpc>
                <a:spcPct val="90000"/>
              </a:lnSpc>
              <a:spcBef>
                <a:spcPts val="600"/>
              </a:spcBef>
              <a:spcAft>
                <a:spcPts val="0"/>
              </a:spcAft>
              <a:buClr>
                <a:schemeClr val="lt1"/>
              </a:buClr>
              <a:buSzPts val="2400"/>
              <a:buFont typeface="Arial"/>
              <a:buNone/>
              <a:defRPr sz="2400" b="0" i="0">
                <a:solidFill>
                  <a:schemeClr val="lt1"/>
                </a:solidFill>
                <a:latin typeface="Arial"/>
                <a:ea typeface="Arial"/>
                <a:cs typeface="Arial"/>
                <a:sym typeface="Arial"/>
              </a:defRPr>
            </a:lvl5pPr>
            <a:lvl6pPr marL="2743200" lvl="5"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6pPr>
            <a:lvl7pPr marL="3200400" lvl="6"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7pPr>
            <a:lvl8pPr marL="3657600" lvl="7" indent="-228600" algn="r">
              <a:lnSpc>
                <a:spcPct val="90000"/>
              </a:lnSpc>
              <a:spcBef>
                <a:spcPts val="600"/>
              </a:spcBef>
              <a:spcAft>
                <a:spcPts val="0"/>
              </a:spcAft>
              <a:buSzPts val="2400"/>
              <a:buFont typeface="Arial"/>
              <a:buNone/>
              <a:defRPr sz="2400" b="0" i="0">
                <a:solidFill>
                  <a:schemeClr val="lt1"/>
                </a:solidFill>
                <a:latin typeface="Arial"/>
                <a:ea typeface="Arial"/>
                <a:cs typeface="Arial"/>
                <a:sym typeface="Arial"/>
              </a:defRPr>
            </a:lvl8pPr>
            <a:lvl9pPr marL="4114800" lvl="8" indent="-228600" algn="r">
              <a:lnSpc>
                <a:spcPct val="90000"/>
              </a:lnSpc>
              <a:spcBef>
                <a:spcPts val="600"/>
              </a:spcBef>
              <a:spcAft>
                <a:spcPts val="600"/>
              </a:spcAft>
              <a:buSzPts val="2400"/>
              <a:buFont typeface="Arial"/>
              <a:buNone/>
              <a:defRPr sz="2400" b="0" i="0">
                <a:solidFill>
                  <a:schemeClr val="lt1"/>
                </a:solidFill>
                <a:latin typeface="Arial"/>
                <a:ea typeface="Arial"/>
                <a:cs typeface="Arial"/>
                <a:sym typeface="Arial"/>
              </a:defRPr>
            </a:lvl9pPr>
          </a:lstStyle>
          <a:p>
            <a:endParaRPr/>
          </a:p>
        </p:txBody>
      </p:sp>
      <p:sp>
        <p:nvSpPr>
          <p:cNvPr id="1102" name="Google Shape;1102;p35"/>
          <p:cNvSpPr/>
          <p:nvPr/>
        </p:nvSpPr>
        <p:spPr>
          <a:xfrm>
            <a:off x="2" y="-441329"/>
            <a:ext cx="1923604"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Introduction | 12x</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xt + image | 3x">
  <p:cSld name="Text + image | 3x">
    <p:spTree>
      <p:nvGrpSpPr>
        <p:cNvPr id="1" name="Shape 1103"/>
        <p:cNvGrpSpPr/>
        <p:nvPr/>
      </p:nvGrpSpPr>
      <p:grpSpPr>
        <a:xfrm>
          <a:off x="0" y="0"/>
          <a:ext cx="0" cy="0"/>
          <a:chOff x="0" y="0"/>
          <a:chExt cx="0" cy="0"/>
        </a:xfrm>
      </p:grpSpPr>
      <p:sp>
        <p:nvSpPr>
          <p:cNvPr id="1104" name="Google Shape;1104;p36"/>
          <p:cNvSpPr/>
          <p:nvPr/>
        </p:nvSpPr>
        <p:spPr>
          <a:xfrm>
            <a:off x="0" y="-441329"/>
            <a:ext cx="1835952"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image | 3x</a:t>
            </a:r>
            <a:endParaRPr/>
          </a:p>
        </p:txBody>
      </p:sp>
      <p:sp>
        <p:nvSpPr>
          <p:cNvPr id="1105" name="Google Shape;1105;p36"/>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6" name="Google Shape;1106;p36"/>
          <p:cNvSpPr>
            <a:spLocks noGrp="1"/>
          </p:cNvSpPr>
          <p:nvPr>
            <p:ph type="pic" idx="2"/>
          </p:nvPr>
        </p:nvSpPr>
        <p:spPr>
          <a:xfrm>
            <a:off x="719139" y="1565275"/>
            <a:ext cx="3465135" cy="2401245"/>
          </a:xfrm>
          <a:prstGeom prst="rect">
            <a:avLst/>
          </a:prstGeom>
          <a:solidFill>
            <a:srgbClr val="D8D8D8"/>
          </a:solidFill>
          <a:ln>
            <a:noFill/>
          </a:ln>
        </p:spPr>
      </p:sp>
      <p:sp>
        <p:nvSpPr>
          <p:cNvPr id="1107" name="Google Shape;1107;p36"/>
          <p:cNvSpPr>
            <a:spLocks noGrp="1"/>
          </p:cNvSpPr>
          <p:nvPr>
            <p:ph type="pic" idx="3"/>
          </p:nvPr>
        </p:nvSpPr>
        <p:spPr>
          <a:xfrm>
            <a:off x="4363198" y="1565275"/>
            <a:ext cx="3465135" cy="2401245"/>
          </a:xfrm>
          <a:prstGeom prst="rect">
            <a:avLst/>
          </a:prstGeom>
          <a:solidFill>
            <a:srgbClr val="D8D8D8"/>
          </a:solidFill>
          <a:ln>
            <a:noFill/>
          </a:ln>
        </p:spPr>
      </p:sp>
      <p:sp>
        <p:nvSpPr>
          <p:cNvPr id="1108" name="Google Shape;1108;p36"/>
          <p:cNvSpPr>
            <a:spLocks noGrp="1"/>
          </p:cNvSpPr>
          <p:nvPr>
            <p:ph type="pic" idx="4"/>
          </p:nvPr>
        </p:nvSpPr>
        <p:spPr>
          <a:xfrm>
            <a:off x="8007255" y="1565275"/>
            <a:ext cx="3465135" cy="2401245"/>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ext + image | 5x">
  <p:cSld name="Text + image | 5x">
    <p:spTree>
      <p:nvGrpSpPr>
        <p:cNvPr id="1" name="Shape 1109"/>
        <p:cNvGrpSpPr/>
        <p:nvPr/>
      </p:nvGrpSpPr>
      <p:grpSpPr>
        <a:xfrm>
          <a:off x="0" y="0"/>
          <a:ext cx="0" cy="0"/>
          <a:chOff x="0" y="0"/>
          <a:chExt cx="0" cy="0"/>
        </a:xfrm>
      </p:grpSpPr>
      <p:sp>
        <p:nvSpPr>
          <p:cNvPr id="1110" name="Google Shape;1110;p37"/>
          <p:cNvSpPr/>
          <p:nvPr/>
        </p:nvSpPr>
        <p:spPr>
          <a:xfrm>
            <a:off x="0" y="-441329"/>
            <a:ext cx="1835952"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image | 5x</a:t>
            </a:r>
            <a:endParaRPr/>
          </a:p>
        </p:txBody>
      </p:sp>
      <p:sp>
        <p:nvSpPr>
          <p:cNvPr id="1111" name="Google Shape;1111;p37"/>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2" name="Google Shape;1112;p37"/>
          <p:cNvSpPr>
            <a:spLocks noGrp="1"/>
          </p:cNvSpPr>
          <p:nvPr>
            <p:ph type="pic" idx="2"/>
          </p:nvPr>
        </p:nvSpPr>
        <p:spPr>
          <a:xfrm>
            <a:off x="719139" y="1565275"/>
            <a:ext cx="2008023" cy="2401245"/>
          </a:xfrm>
          <a:prstGeom prst="rect">
            <a:avLst/>
          </a:prstGeom>
          <a:solidFill>
            <a:srgbClr val="D8D8D8"/>
          </a:solidFill>
          <a:ln>
            <a:noFill/>
          </a:ln>
        </p:spPr>
      </p:sp>
      <p:sp>
        <p:nvSpPr>
          <p:cNvPr id="1113" name="Google Shape;1113;p37"/>
          <p:cNvSpPr>
            <a:spLocks noGrp="1"/>
          </p:cNvSpPr>
          <p:nvPr>
            <p:ph type="pic" idx="3"/>
          </p:nvPr>
        </p:nvSpPr>
        <p:spPr>
          <a:xfrm>
            <a:off x="2904790" y="1565275"/>
            <a:ext cx="2008023" cy="2401245"/>
          </a:xfrm>
          <a:prstGeom prst="rect">
            <a:avLst/>
          </a:prstGeom>
          <a:solidFill>
            <a:srgbClr val="D8D8D8"/>
          </a:solidFill>
          <a:ln>
            <a:noFill/>
          </a:ln>
        </p:spPr>
      </p:sp>
      <p:sp>
        <p:nvSpPr>
          <p:cNvPr id="1114" name="Google Shape;1114;p37"/>
          <p:cNvSpPr>
            <a:spLocks noGrp="1"/>
          </p:cNvSpPr>
          <p:nvPr>
            <p:ph type="pic" idx="4"/>
          </p:nvPr>
        </p:nvSpPr>
        <p:spPr>
          <a:xfrm>
            <a:off x="5090439" y="1565275"/>
            <a:ext cx="2008023" cy="2401245"/>
          </a:xfrm>
          <a:prstGeom prst="rect">
            <a:avLst/>
          </a:prstGeom>
          <a:solidFill>
            <a:srgbClr val="D8D8D8"/>
          </a:solidFill>
          <a:ln>
            <a:noFill/>
          </a:ln>
        </p:spPr>
      </p:sp>
      <p:sp>
        <p:nvSpPr>
          <p:cNvPr id="1115" name="Google Shape;1115;p37"/>
          <p:cNvSpPr>
            <a:spLocks noGrp="1"/>
          </p:cNvSpPr>
          <p:nvPr>
            <p:ph type="pic" idx="5"/>
          </p:nvPr>
        </p:nvSpPr>
        <p:spPr>
          <a:xfrm>
            <a:off x="7276090" y="1565275"/>
            <a:ext cx="2008023" cy="2401245"/>
          </a:xfrm>
          <a:prstGeom prst="rect">
            <a:avLst/>
          </a:prstGeom>
          <a:solidFill>
            <a:srgbClr val="D8D8D8"/>
          </a:solidFill>
          <a:ln>
            <a:noFill/>
          </a:ln>
        </p:spPr>
      </p:sp>
      <p:sp>
        <p:nvSpPr>
          <p:cNvPr id="1116" name="Google Shape;1116;p37"/>
          <p:cNvSpPr>
            <a:spLocks noGrp="1"/>
          </p:cNvSpPr>
          <p:nvPr>
            <p:ph type="pic" idx="6"/>
          </p:nvPr>
        </p:nvSpPr>
        <p:spPr>
          <a:xfrm>
            <a:off x="9461741" y="1565275"/>
            <a:ext cx="2008023" cy="2401245"/>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xt + image | 8x">
  <p:cSld name="Text + image | 8x">
    <p:spTree>
      <p:nvGrpSpPr>
        <p:cNvPr id="1" name="Shape 1117"/>
        <p:cNvGrpSpPr/>
        <p:nvPr/>
      </p:nvGrpSpPr>
      <p:grpSpPr>
        <a:xfrm>
          <a:off x="0" y="0"/>
          <a:ext cx="0" cy="0"/>
          <a:chOff x="0" y="0"/>
          <a:chExt cx="0" cy="0"/>
        </a:xfrm>
      </p:grpSpPr>
      <p:sp>
        <p:nvSpPr>
          <p:cNvPr id="1118" name="Google Shape;1118;p38"/>
          <p:cNvSpPr/>
          <p:nvPr/>
        </p:nvSpPr>
        <p:spPr>
          <a:xfrm>
            <a:off x="0" y="-441329"/>
            <a:ext cx="1835952"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Text + image | 8x</a:t>
            </a:r>
            <a:endParaRPr/>
          </a:p>
        </p:txBody>
      </p:sp>
      <p:sp>
        <p:nvSpPr>
          <p:cNvPr id="1119" name="Google Shape;1119;p38"/>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0" name="Google Shape;1120;p38"/>
          <p:cNvSpPr>
            <a:spLocks noGrp="1"/>
          </p:cNvSpPr>
          <p:nvPr>
            <p:ph type="pic" idx="2"/>
          </p:nvPr>
        </p:nvSpPr>
        <p:spPr>
          <a:xfrm>
            <a:off x="719139" y="1565275"/>
            <a:ext cx="2553463" cy="2129760"/>
          </a:xfrm>
          <a:prstGeom prst="rect">
            <a:avLst/>
          </a:prstGeom>
          <a:solidFill>
            <a:srgbClr val="D8D8D8"/>
          </a:solidFill>
          <a:ln>
            <a:noFill/>
          </a:ln>
        </p:spPr>
      </p:sp>
      <p:sp>
        <p:nvSpPr>
          <p:cNvPr id="1121" name="Google Shape;1121;p38"/>
          <p:cNvSpPr>
            <a:spLocks noGrp="1"/>
          </p:cNvSpPr>
          <p:nvPr>
            <p:ph type="pic" idx="3"/>
          </p:nvPr>
        </p:nvSpPr>
        <p:spPr>
          <a:xfrm>
            <a:off x="3452030" y="1565275"/>
            <a:ext cx="2553463" cy="2129760"/>
          </a:xfrm>
          <a:prstGeom prst="rect">
            <a:avLst/>
          </a:prstGeom>
          <a:solidFill>
            <a:srgbClr val="D8D8D8"/>
          </a:solidFill>
          <a:ln>
            <a:noFill/>
          </a:ln>
        </p:spPr>
      </p:sp>
      <p:sp>
        <p:nvSpPr>
          <p:cNvPr id="1122" name="Google Shape;1122;p38"/>
          <p:cNvSpPr>
            <a:spLocks noGrp="1"/>
          </p:cNvSpPr>
          <p:nvPr>
            <p:ph type="pic" idx="4"/>
          </p:nvPr>
        </p:nvSpPr>
        <p:spPr>
          <a:xfrm>
            <a:off x="6184922" y="1565275"/>
            <a:ext cx="2553463" cy="2129760"/>
          </a:xfrm>
          <a:prstGeom prst="rect">
            <a:avLst/>
          </a:prstGeom>
          <a:solidFill>
            <a:srgbClr val="D8D8D8"/>
          </a:solidFill>
          <a:ln>
            <a:noFill/>
          </a:ln>
        </p:spPr>
      </p:sp>
      <p:sp>
        <p:nvSpPr>
          <p:cNvPr id="1123" name="Google Shape;1123;p38"/>
          <p:cNvSpPr>
            <a:spLocks noGrp="1"/>
          </p:cNvSpPr>
          <p:nvPr>
            <p:ph type="pic" idx="5"/>
          </p:nvPr>
        </p:nvSpPr>
        <p:spPr>
          <a:xfrm>
            <a:off x="8917813" y="1565275"/>
            <a:ext cx="2553463" cy="2129760"/>
          </a:xfrm>
          <a:prstGeom prst="rect">
            <a:avLst/>
          </a:prstGeom>
          <a:solidFill>
            <a:srgbClr val="D8D8D8"/>
          </a:solidFill>
          <a:ln>
            <a:noFill/>
          </a:ln>
        </p:spPr>
      </p:sp>
      <p:sp>
        <p:nvSpPr>
          <p:cNvPr id="1124" name="Google Shape;1124;p38"/>
          <p:cNvSpPr>
            <a:spLocks noGrp="1"/>
          </p:cNvSpPr>
          <p:nvPr>
            <p:ph type="pic" idx="6"/>
          </p:nvPr>
        </p:nvSpPr>
        <p:spPr>
          <a:xfrm>
            <a:off x="719139" y="3873957"/>
            <a:ext cx="2553463" cy="2129760"/>
          </a:xfrm>
          <a:prstGeom prst="rect">
            <a:avLst/>
          </a:prstGeom>
          <a:solidFill>
            <a:srgbClr val="D8D8D8"/>
          </a:solidFill>
          <a:ln>
            <a:noFill/>
          </a:ln>
        </p:spPr>
      </p:sp>
      <p:sp>
        <p:nvSpPr>
          <p:cNvPr id="1125" name="Google Shape;1125;p38"/>
          <p:cNvSpPr>
            <a:spLocks noGrp="1"/>
          </p:cNvSpPr>
          <p:nvPr>
            <p:ph type="pic" idx="7"/>
          </p:nvPr>
        </p:nvSpPr>
        <p:spPr>
          <a:xfrm>
            <a:off x="3452030" y="3873957"/>
            <a:ext cx="2553463" cy="2129760"/>
          </a:xfrm>
          <a:prstGeom prst="rect">
            <a:avLst/>
          </a:prstGeom>
          <a:solidFill>
            <a:srgbClr val="D8D8D8"/>
          </a:solidFill>
          <a:ln>
            <a:noFill/>
          </a:ln>
        </p:spPr>
      </p:sp>
      <p:sp>
        <p:nvSpPr>
          <p:cNvPr id="1126" name="Google Shape;1126;p38"/>
          <p:cNvSpPr>
            <a:spLocks noGrp="1"/>
          </p:cNvSpPr>
          <p:nvPr>
            <p:ph type="pic" idx="8"/>
          </p:nvPr>
        </p:nvSpPr>
        <p:spPr>
          <a:xfrm>
            <a:off x="6184922" y="3873957"/>
            <a:ext cx="2553463" cy="2129760"/>
          </a:xfrm>
          <a:prstGeom prst="rect">
            <a:avLst/>
          </a:prstGeom>
          <a:solidFill>
            <a:srgbClr val="D8D8D8"/>
          </a:solidFill>
          <a:ln>
            <a:noFill/>
          </a:ln>
        </p:spPr>
      </p:sp>
      <p:sp>
        <p:nvSpPr>
          <p:cNvPr id="1127" name="Google Shape;1127;p38"/>
          <p:cNvSpPr>
            <a:spLocks noGrp="1"/>
          </p:cNvSpPr>
          <p:nvPr>
            <p:ph type="pic" idx="9"/>
          </p:nvPr>
        </p:nvSpPr>
        <p:spPr>
          <a:xfrm>
            <a:off x="8917813" y="3873957"/>
            <a:ext cx="2553463" cy="2129760"/>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1">
  <p:cSld name="Custom #1">
    <p:bg>
      <p:bgPr>
        <a:solidFill>
          <a:schemeClr val="accent1"/>
        </a:solidFill>
        <a:effectLst/>
      </p:bgPr>
    </p:bg>
    <p:spTree>
      <p:nvGrpSpPr>
        <p:cNvPr id="1" name="Shape 1128"/>
        <p:cNvGrpSpPr/>
        <p:nvPr/>
      </p:nvGrpSpPr>
      <p:grpSpPr>
        <a:xfrm>
          <a:off x="0" y="0"/>
          <a:ext cx="0" cy="0"/>
          <a:chOff x="0" y="0"/>
          <a:chExt cx="0" cy="0"/>
        </a:xfrm>
      </p:grpSpPr>
      <p:sp>
        <p:nvSpPr>
          <p:cNvPr id="1129" name="Google Shape;1129;p39"/>
          <p:cNvSpPr/>
          <p:nvPr/>
        </p:nvSpPr>
        <p:spPr>
          <a:xfrm>
            <a:off x="-10750" y="0"/>
            <a:ext cx="12202751" cy="6858000"/>
          </a:xfrm>
          <a:custGeom>
            <a:avLst/>
            <a:gdLst/>
            <a:ahLst/>
            <a:cxnLst/>
            <a:rect l="l" t="t" r="r" b="b"/>
            <a:pathLst>
              <a:path w="12202751" h="6858000" extrusionOk="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Arial"/>
                <a:ea typeface="Arial"/>
                <a:cs typeface="Arial"/>
                <a:sym typeface="Arial"/>
              </a:rPr>
              <a:t> </a:t>
            </a:r>
            <a:endParaRPr/>
          </a:p>
        </p:txBody>
      </p:sp>
      <p:sp>
        <p:nvSpPr>
          <p:cNvPr id="1130" name="Google Shape;1130;p39"/>
          <p:cNvSpPr txBox="1">
            <a:spLocks noGrp="1"/>
          </p:cNvSpPr>
          <p:nvPr>
            <p:ph type="title"/>
          </p:nvPr>
        </p:nvSpPr>
        <p:spPr>
          <a:xfrm>
            <a:off x="0" y="-429017"/>
            <a:ext cx="11798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1" name="Google Shape;1131;p39"/>
          <p:cNvSpPr>
            <a:spLocks noGrp="1"/>
          </p:cNvSpPr>
          <p:nvPr>
            <p:ph type="pic" idx="2"/>
          </p:nvPr>
        </p:nvSpPr>
        <p:spPr>
          <a:xfrm>
            <a:off x="1" y="0"/>
            <a:ext cx="4883643" cy="6858000"/>
          </a:xfrm>
          <a:prstGeom prst="rect">
            <a:avLst/>
          </a:prstGeom>
          <a:solidFill>
            <a:srgbClr val="D8D8D8"/>
          </a:solidFill>
          <a:ln>
            <a:noFill/>
          </a:ln>
        </p:spPr>
      </p:sp>
      <p:sp>
        <p:nvSpPr>
          <p:cNvPr id="1132" name="Google Shape;1132;p39"/>
          <p:cNvSpPr txBox="1">
            <a:spLocks noGrp="1"/>
          </p:cNvSpPr>
          <p:nvPr>
            <p:ph type="body" idx="1"/>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ustom #2">
  <p:cSld name="Custom #2">
    <p:bg>
      <p:bgPr>
        <a:solidFill>
          <a:schemeClr val="accent1"/>
        </a:solidFill>
        <a:effectLst/>
      </p:bgPr>
    </p:bg>
    <p:spTree>
      <p:nvGrpSpPr>
        <p:cNvPr id="1" name="Shape 1133"/>
        <p:cNvGrpSpPr/>
        <p:nvPr/>
      </p:nvGrpSpPr>
      <p:grpSpPr>
        <a:xfrm>
          <a:off x="0" y="0"/>
          <a:ext cx="0" cy="0"/>
          <a:chOff x="0" y="0"/>
          <a:chExt cx="0" cy="0"/>
        </a:xfrm>
      </p:grpSpPr>
      <p:sp>
        <p:nvSpPr>
          <p:cNvPr id="1134" name="Google Shape;1134;p40"/>
          <p:cNvSpPr/>
          <p:nvPr/>
        </p:nvSpPr>
        <p:spPr>
          <a:xfrm>
            <a:off x="-10750" y="0"/>
            <a:ext cx="12202751" cy="6858000"/>
          </a:xfrm>
          <a:custGeom>
            <a:avLst/>
            <a:gdLst/>
            <a:ahLst/>
            <a:cxnLst/>
            <a:rect l="l" t="t" r="r" b="b"/>
            <a:pathLst>
              <a:path w="12202751" h="6858000" extrusionOk="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r>
              <a:rPr lang="en-US" sz="1600">
                <a:solidFill>
                  <a:schemeClr val="lt1"/>
                </a:solidFill>
                <a:latin typeface="Arial"/>
                <a:ea typeface="Arial"/>
                <a:cs typeface="Arial"/>
                <a:sym typeface="Arial"/>
              </a:rPr>
              <a:t> </a:t>
            </a:r>
            <a:endParaRPr/>
          </a:p>
        </p:txBody>
      </p:sp>
      <p:sp>
        <p:nvSpPr>
          <p:cNvPr id="1135" name="Google Shape;1135;p40"/>
          <p:cNvSpPr txBox="1">
            <a:spLocks noGrp="1"/>
          </p:cNvSpPr>
          <p:nvPr>
            <p:ph type="title"/>
          </p:nvPr>
        </p:nvSpPr>
        <p:spPr>
          <a:xfrm>
            <a:off x="0" y="-429017"/>
            <a:ext cx="11798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6" name="Google Shape;1136;p40"/>
          <p:cNvSpPr txBox="1">
            <a:spLocks noGrp="1"/>
          </p:cNvSpPr>
          <p:nvPr>
            <p:ph type="dt" idx="10"/>
          </p:nvPr>
        </p:nvSpPr>
        <p:spPr>
          <a:xfrm>
            <a:off x="10126265" y="6405670"/>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7" name="Google Shape;1137;p40"/>
          <p:cNvSpPr txBox="1">
            <a:spLocks noGrp="1"/>
          </p:cNvSpPr>
          <p:nvPr>
            <p:ph type="sldNum" idx="12"/>
          </p:nvPr>
        </p:nvSpPr>
        <p:spPr>
          <a:xfrm>
            <a:off x="11281678" y="6405670"/>
            <a:ext cx="188085" cy="184665"/>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8" name="Google Shape;1138;p40"/>
          <p:cNvSpPr/>
          <p:nvPr/>
        </p:nvSpPr>
        <p:spPr>
          <a:xfrm>
            <a:off x="-10751" y="3282845"/>
            <a:ext cx="12192000" cy="3575155"/>
          </a:xfrm>
          <a:prstGeom prst="rect">
            <a:avLst/>
          </a:prstGeom>
          <a:solidFill>
            <a:schemeClr val="lt1"/>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1139" name="Google Shape;1139;p40"/>
          <p:cNvSpPr>
            <a:spLocks noGrp="1"/>
          </p:cNvSpPr>
          <p:nvPr>
            <p:ph type="pic" idx="2"/>
          </p:nvPr>
        </p:nvSpPr>
        <p:spPr>
          <a:xfrm>
            <a:off x="721080" y="719139"/>
            <a:ext cx="3318867" cy="5281612"/>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3">
  <p:cSld name="Custom #3">
    <p:spTree>
      <p:nvGrpSpPr>
        <p:cNvPr id="1" name="Shape 1140"/>
        <p:cNvGrpSpPr/>
        <p:nvPr/>
      </p:nvGrpSpPr>
      <p:grpSpPr>
        <a:xfrm>
          <a:off x="0" y="0"/>
          <a:ext cx="0" cy="0"/>
          <a:chOff x="0" y="0"/>
          <a:chExt cx="0" cy="0"/>
        </a:xfrm>
      </p:grpSpPr>
      <p:sp>
        <p:nvSpPr>
          <p:cNvPr id="1141" name="Google Shape;1141;p41"/>
          <p:cNvSpPr txBox="1">
            <a:spLocks noGrp="1"/>
          </p:cNvSpPr>
          <p:nvPr>
            <p:ph type="title"/>
          </p:nvPr>
        </p:nvSpPr>
        <p:spPr>
          <a:xfrm>
            <a:off x="0" y="-429017"/>
            <a:ext cx="1179810"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2" name="Google Shape;1142;p41"/>
          <p:cNvSpPr>
            <a:spLocks noGrp="1"/>
          </p:cNvSpPr>
          <p:nvPr>
            <p:ph type="pic" idx="2"/>
          </p:nvPr>
        </p:nvSpPr>
        <p:spPr>
          <a:xfrm>
            <a:off x="3818239" y="719139"/>
            <a:ext cx="7651524" cy="5281612"/>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4">
  <p:cSld name="Custom #4">
    <p:spTree>
      <p:nvGrpSpPr>
        <p:cNvPr id="1" name="Shape 1143"/>
        <p:cNvGrpSpPr/>
        <p:nvPr/>
      </p:nvGrpSpPr>
      <p:grpSpPr>
        <a:xfrm>
          <a:off x="0" y="0"/>
          <a:ext cx="0" cy="0"/>
          <a:chOff x="0" y="0"/>
          <a:chExt cx="0" cy="0"/>
        </a:xfrm>
      </p:grpSpPr>
      <p:sp>
        <p:nvSpPr>
          <p:cNvPr id="1144" name="Google Shape;1144;p42"/>
          <p:cNvSpPr>
            <a:spLocks noGrp="1"/>
          </p:cNvSpPr>
          <p:nvPr>
            <p:ph type="pic" idx="2"/>
          </p:nvPr>
        </p:nvSpPr>
        <p:spPr>
          <a:xfrm>
            <a:off x="1204687" y="1814287"/>
            <a:ext cx="5863771" cy="3643085"/>
          </a:xfrm>
          <a:prstGeom prst="rect">
            <a:avLst/>
          </a:prstGeom>
          <a:solidFill>
            <a:srgbClr val="D8D8D8"/>
          </a:solidFill>
          <a:ln>
            <a:noFill/>
          </a:ln>
        </p:spPr>
      </p:sp>
      <p:sp>
        <p:nvSpPr>
          <p:cNvPr id="1145" name="Google Shape;1145;p42"/>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6" name="Google Shape;1146;p42"/>
          <p:cNvSpPr/>
          <p:nvPr/>
        </p:nvSpPr>
        <p:spPr>
          <a:xfrm>
            <a:off x="0" y="-441329"/>
            <a:ext cx="117981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Custom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S) + text | dark mode">
  <p:cSld name="Image (S) + text | dark mode">
    <p:bg>
      <p:bgPr>
        <a:solidFill>
          <a:schemeClr val="accent2"/>
        </a:solidFill>
        <a:effectLst/>
      </p:bgPr>
    </p:bg>
    <p:spTree>
      <p:nvGrpSpPr>
        <p:cNvPr id="1" name="Shape 231"/>
        <p:cNvGrpSpPr/>
        <p:nvPr/>
      </p:nvGrpSpPr>
      <p:grpSpPr>
        <a:xfrm>
          <a:off x="0" y="0"/>
          <a:ext cx="0" cy="0"/>
          <a:chOff x="0" y="0"/>
          <a:chExt cx="0" cy="0"/>
        </a:xfrm>
      </p:grpSpPr>
      <p:sp>
        <p:nvSpPr>
          <p:cNvPr id="232" name="Google Shape;232;p51"/>
          <p:cNvSpPr>
            <a:spLocks noGrp="1"/>
          </p:cNvSpPr>
          <p:nvPr>
            <p:ph type="pic" idx="2"/>
          </p:nvPr>
        </p:nvSpPr>
        <p:spPr>
          <a:xfrm>
            <a:off x="0" y="0"/>
            <a:ext cx="3735859" cy="6858000"/>
          </a:xfrm>
          <a:prstGeom prst="rect">
            <a:avLst/>
          </a:prstGeom>
          <a:solidFill>
            <a:srgbClr val="D8D8D8"/>
          </a:solidFill>
          <a:ln>
            <a:noFill/>
          </a:ln>
        </p:spPr>
      </p:sp>
      <p:sp>
        <p:nvSpPr>
          <p:cNvPr id="233" name="Google Shape;233;p51"/>
          <p:cNvSpPr txBox="1">
            <a:spLocks noGrp="1"/>
          </p:cNvSpPr>
          <p:nvPr>
            <p:ph type="body" idx="1"/>
          </p:nvPr>
        </p:nvSpPr>
        <p:spPr>
          <a:xfrm>
            <a:off x="0" y="4094329"/>
            <a:ext cx="3735859"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34" name="Google Shape;234;p51"/>
          <p:cNvSpPr txBox="1">
            <a:spLocks noGrp="1"/>
          </p:cNvSpPr>
          <p:nvPr>
            <p:ph type="body" idx="3"/>
          </p:nvPr>
        </p:nvSpPr>
        <p:spPr>
          <a:xfrm>
            <a:off x="4453623" y="1569105"/>
            <a:ext cx="7016140"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lt1"/>
              </a:buClr>
              <a:buSzPts val="3600"/>
              <a:buNone/>
              <a:defRPr>
                <a:solidFill>
                  <a:schemeClr val="lt1"/>
                </a:solidFill>
              </a:defRPr>
            </a:lvl4pPr>
            <a:lvl5pPr marL="2286000" lvl="4" indent="-228600" algn="l">
              <a:lnSpc>
                <a:spcPct val="90000"/>
              </a:lnSpc>
              <a:spcBef>
                <a:spcPts val="600"/>
              </a:spcBef>
              <a:spcAft>
                <a:spcPts val="0"/>
              </a:spcAft>
              <a:buClr>
                <a:schemeClr val="lt1"/>
              </a:buClr>
              <a:buSzPts val="2400"/>
              <a:buNone/>
              <a:defRPr b="0">
                <a:solidFill>
                  <a:schemeClr val="lt1"/>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235" name="Google Shape;235;p51"/>
          <p:cNvSpPr/>
          <p:nvPr/>
        </p:nvSpPr>
        <p:spPr>
          <a:xfrm>
            <a:off x="0" y="-441329"/>
            <a:ext cx="3071354"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(S) + text | dark mode</a:t>
            </a:r>
            <a:endParaRPr sz="1800" b="1" cap="none">
              <a:solidFill>
                <a:schemeClr val="accent1"/>
              </a:solidFill>
              <a:latin typeface="Arial"/>
              <a:ea typeface="Arial"/>
              <a:cs typeface="Arial"/>
              <a:sym typeface="Arial"/>
            </a:endParaRPr>
          </a:p>
        </p:txBody>
      </p:sp>
      <p:sp>
        <p:nvSpPr>
          <p:cNvPr id="236" name="Google Shape;236;p51"/>
          <p:cNvSpPr txBox="1">
            <a:spLocks noGrp="1"/>
          </p:cNvSpPr>
          <p:nvPr>
            <p:ph type="title"/>
          </p:nvPr>
        </p:nvSpPr>
        <p:spPr>
          <a:xfrm>
            <a:off x="4453623" y="722455"/>
            <a:ext cx="7016140"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51"/>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ustom #5">
  <p:cSld name="Custom #5">
    <p:spTree>
      <p:nvGrpSpPr>
        <p:cNvPr id="1" name="Shape 1147"/>
        <p:cNvGrpSpPr/>
        <p:nvPr/>
      </p:nvGrpSpPr>
      <p:grpSpPr>
        <a:xfrm>
          <a:off x="0" y="0"/>
          <a:ext cx="0" cy="0"/>
          <a:chOff x="0" y="0"/>
          <a:chExt cx="0" cy="0"/>
        </a:xfrm>
      </p:grpSpPr>
      <p:sp>
        <p:nvSpPr>
          <p:cNvPr id="1148" name="Google Shape;1148;p43"/>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9" name="Google Shape;1149;p43"/>
          <p:cNvSpPr/>
          <p:nvPr/>
        </p:nvSpPr>
        <p:spPr>
          <a:xfrm>
            <a:off x="0" y="-441329"/>
            <a:ext cx="117981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Custom #5</a:t>
            </a:r>
            <a:endParaRPr/>
          </a:p>
        </p:txBody>
      </p:sp>
      <p:sp>
        <p:nvSpPr>
          <p:cNvPr id="1150" name="Google Shape;1150;p43"/>
          <p:cNvSpPr>
            <a:spLocks noGrp="1"/>
          </p:cNvSpPr>
          <p:nvPr>
            <p:ph type="pic" idx="2"/>
          </p:nvPr>
        </p:nvSpPr>
        <p:spPr>
          <a:xfrm>
            <a:off x="5123543" y="1814287"/>
            <a:ext cx="5863771" cy="3643085"/>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6">
  <p:cSld name="Custom #6">
    <p:bg>
      <p:bgPr>
        <a:solidFill>
          <a:srgbClr val="FFFFFF"/>
        </a:solidFill>
        <a:effectLst/>
      </p:bgPr>
    </p:bg>
    <p:spTree>
      <p:nvGrpSpPr>
        <p:cNvPr id="1" name="Shape 1151"/>
        <p:cNvGrpSpPr/>
        <p:nvPr/>
      </p:nvGrpSpPr>
      <p:grpSpPr>
        <a:xfrm>
          <a:off x="0" y="0"/>
          <a:ext cx="0" cy="0"/>
          <a:chOff x="0" y="0"/>
          <a:chExt cx="0" cy="0"/>
        </a:xfrm>
      </p:grpSpPr>
      <p:pic>
        <p:nvPicPr>
          <p:cNvPr id="1152" name="Google Shape;1152;p44"/>
          <p:cNvPicPr preferRelativeResize="0"/>
          <p:nvPr/>
        </p:nvPicPr>
        <p:blipFill rotWithShape="1">
          <a:blip r:embed="rId2">
            <a:alphaModFix/>
          </a:blip>
          <a:srcRect/>
          <a:stretch/>
        </p:blipFill>
        <p:spPr>
          <a:xfrm>
            <a:off x="7035030" y="591603"/>
            <a:ext cx="4964492" cy="6266397"/>
          </a:xfrm>
          <a:prstGeom prst="rect">
            <a:avLst/>
          </a:prstGeom>
          <a:noFill/>
          <a:ln>
            <a:noFill/>
          </a:ln>
        </p:spPr>
      </p:pic>
      <p:sp>
        <p:nvSpPr>
          <p:cNvPr id="1153" name="Google Shape;1153;p44"/>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4" name="Google Shape;1154;p44"/>
          <p:cNvSpPr/>
          <p:nvPr/>
        </p:nvSpPr>
        <p:spPr>
          <a:xfrm>
            <a:off x="0" y="-441329"/>
            <a:ext cx="1179810"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Custom #6</a:t>
            </a:r>
            <a:endParaRPr/>
          </a:p>
        </p:txBody>
      </p:sp>
      <p:grpSp>
        <p:nvGrpSpPr>
          <p:cNvPr id="1155" name="Google Shape;1155;p44"/>
          <p:cNvGrpSpPr/>
          <p:nvPr/>
        </p:nvGrpSpPr>
        <p:grpSpPr>
          <a:xfrm>
            <a:off x="12377595" y="-1"/>
            <a:ext cx="3693387" cy="6640349"/>
            <a:chOff x="-3786165" y="-1"/>
            <a:chExt cx="3693386" cy="6640349"/>
          </a:xfrm>
        </p:grpSpPr>
        <p:sp>
          <p:nvSpPr>
            <p:cNvPr id="1156" name="Google Shape;1156;p44"/>
            <p:cNvSpPr/>
            <p:nvPr/>
          </p:nvSpPr>
          <p:spPr>
            <a:xfrm>
              <a:off x="-3786165" y="-1"/>
              <a:ext cx="3593091" cy="5991727"/>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INSERT/EDIT AN IMAGE</a:t>
              </a:r>
              <a:endParaRPr/>
            </a:p>
          </p:txBody>
        </p:sp>
        <p:sp>
          <p:nvSpPr>
            <p:cNvPr id="1157" name="Google Shape;1157;p44"/>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a:p>
          </p:txBody>
        </p:sp>
        <p:sp>
          <p:nvSpPr>
            <p:cNvPr id="1158" name="Google Shape;1158;p44"/>
            <p:cNvSpPr/>
            <p:nvPr/>
          </p:nvSpPr>
          <p:spPr>
            <a:xfrm>
              <a:off x="-3319415" y="465324"/>
              <a:ext cx="2962706" cy="66815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necessary, delete the existing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by using the </a:t>
              </a:r>
              <a:r>
                <a:rPr lang="en-US" sz="1200" b="1" i="0" u="none" strike="noStrike" cap="none">
                  <a:solidFill>
                    <a:srgbClr val="000000"/>
                  </a:solidFill>
                  <a:latin typeface="Calibri"/>
                  <a:ea typeface="Calibri"/>
                  <a:cs typeface="Calibri"/>
                  <a:sym typeface="Calibri"/>
                </a:rPr>
                <a:t>‘Backspace key’</a:t>
              </a:r>
              <a:r>
                <a:rPr lang="en-US" sz="1200" b="0" i="0" u="none" strike="noStrike" cap="none">
                  <a:solidFill>
                    <a:srgbClr val="000000"/>
                  </a:solidFill>
                  <a:latin typeface="Calibri"/>
                  <a:ea typeface="Calibri"/>
                  <a:cs typeface="Calibri"/>
                  <a:sym typeface="Calibri"/>
                </a:rPr>
                <a:t>. Select the placeholder,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and click on the button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1159" name="Google Shape;1159;p44"/>
            <p:cNvSpPr/>
            <p:nvPr/>
          </p:nvSpPr>
          <p:spPr>
            <a:xfrm>
              <a:off x="-3603587" y="263393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a:p>
          </p:txBody>
        </p:sp>
        <p:sp>
          <p:nvSpPr>
            <p:cNvPr id="1160" name="Google Shape;1160;p44"/>
            <p:cNvSpPr/>
            <p:nvPr/>
          </p:nvSpPr>
          <p:spPr>
            <a:xfrm>
              <a:off x="-3319416" y="2633936"/>
              <a:ext cx="3126341" cy="4627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Click with the right mouse button on the thumbnail display of the slide on the left side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of the screen and choose </a:t>
              </a:r>
              <a:r>
                <a:rPr lang="en-US" sz="1200" b="1" i="0" u="none" strike="noStrike" cap="none">
                  <a:solidFill>
                    <a:srgbClr val="000000"/>
                  </a:solidFill>
                  <a:latin typeface="Calibri"/>
                  <a:ea typeface="Calibri"/>
                  <a:cs typeface="Calibri"/>
                  <a:sym typeface="Calibri"/>
                </a:rPr>
                <a:t>‘Reset slide’</a:t>
              </a:r>
              <a:r>
                <a:rPr lang="en-US" sz="1200" b="0" i="0" u="none" strike="noStrike" cap="none">
                  <a:solidFill>
                    <a:srgbClr val="000000"/>
                  </a:solidFill>
                  <a:latin typeface="Calibri"/>
                  <a:ea typeface="Calibri"/>
                  <a:cs typeface="Calibri"/>
                  <a:sym typeface="Calibri"/>
                </a:rPr>
                <a:t>.</a:t>
              </a:r>
              <a:endParaRPr/>
            </a:p>
          </p:txBody>
        </p:sp>
        <p:sp>
          <p:nvSpPr>
            <p:cNvPr id="1161" name="Google Shape;1161;p44"/>
            <p:cNvSpPr/>
            <p:nvPr/>
          </p:nvSpPr>
          <p:spPr>
            <a:xfrm>
              <a:off x="-3603587" y="4226365"/>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4</a:t>
              </a:r>
              <a:endParaRPr/>
            </a:p>
          </p:txBody>
        </p:sp>
        <p:sp>
          <p:nvSpPr>
            <p:cNvPr id="1162" name="Google Shape;1162;p44"/>
            <p:cNvSpPr/>
            <p:nvPr/>
          </p:nvSpPr>
          <p:spPr>
            <a:xfrm>
              <a:off x="-3319416" y="4226366"/>
              <a:ext cx="2944683" cy="82095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 scale or drag the image, go to the tab </a:t>
              </a:r>
              <a:r>
                <a:rPr lang="en-US" sz="1200" b="1" i="0" u="none" strike="noStrike" cap="none">
                  <a:solidFill>
                    <a:srgbClr val="000000"/>
                  </a:solidFill>
                  <a:latin typeface="Calibri"/>
                  <a:ea typeface="Calibri"/>
                  <a:cs typeface="Calibri"/>
                  <a:sym typeface="Calibri"/>
                </a:rPr>
                <a:t>‘Picture Tools - Format’</a:t>
              </a:r>
              <a:r>
                <a:rPr lang="en-US" sz="1200" b="0" i="0" u="none" strike="noStrike" cap="none">
                  <a:solidFill>
                    <a:srgbClr val="000000"/>
                  </a:solidFill>
                  <a:latin typeface="Calibri"/>
                  <a:ea typeface="Calibri"/>
                  <a:cs typeface="Calibri"/>
                  <a:sym typeface="Calibri"/>
                </a:rPr>
                <a:t> and click 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button </a:t>
              </a:r>
              <a:r>
                <a:rPr lang="en-US" sz="1200" b="1" i="0" u="none" strike="noStrike" cap="none">
                  <a:solidFill>
                    <a:srgbClr val="000000"/>
                  </a:solidFill>
                  <a:latin typeface="Calibri"/>
                  <a:ea typeface="Calibri"/>
                  <a:cs typeface="Calibri"/>
                  <a:sym typeface="Calibri"/>
                </a:rPr>
                <a:t>‘Crop’</a:t>
              </a:r>
              <a:r>
                <a:rPr lang="en-US" sz="1200" b="0" i="0" u="none" strike="noStrike" cap="none">
                  <a:solidFill>
                    <a:srgbClr val="000000"/>
                  </a:solidFill>
                  <a:latin typeface="Calibri"/>
                  <a:ea typeface="Calibri"/>
                  <a:cs typeface="Calibri"/>
                  <a:sym typeface="Calibri"/>
                </a:rPr>
                <a:t>. Scale the image itself with</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spheres and scale the image frame with the brackets.</a:t>
              </a:r>
              <a:endParaRPr/>
            </a:p>
          </p:txBody>
        </p:sp>
        <p:sp>
          <p:nvSpPr>
            <p:cNvPr id="1163" name="Google Shape;1163;p44"/>
            <p:cNvSpPr/>
            <p:nvPr/>
          </p:nvSpPr>
          <p:spPr>
            <a:xfrm>
              <a:off x="-3316836" y="3200265"/>
              <a:ext cx="1239216" cy="719917"/>
            </a:xfrm>
            <a:prstGeom prst="rect">
              <a:avLst/>
            </a:prstGeom>
            <a:solidFill>
              <a:srgbClr val="ECECEC"/>
            </a:solidFill>
            <a:ln w="12700" cap="flat" cmpd="sng">
              <a:solidFill>
                <a:srgbClr val="D3D3D3"/>
              </a:solidFill>
              <a:prstDash val="solid"/>
              <a:miter lim="800000"/>
              <a:headEnd type="none" w="sm" len="sm"/>
              <a:tailEnd type="none" w="sm" len="sm"/>
            </a:ln>
          </p:spPr>
          <p:txBody>
            <a:bodyPr spcFirstLastPara="1" wrap="square" lIns="72000" tIns="0" rIns="0" bIns="0" anchor="ctr" anchorCtr="0">
              <a:noAutofit/>
            </a:bodyPr>
            <a:lstStyle/>
            <a:p>
              <a:pPr marL="0" marR="0" lvl="0" indent="0" algn="l" rtl="0">
                <a:spcBef>
                  <a:spcPts val="0"/>
                </a:spcBef>
                <a:spcAft>
                  <a:spcPts val="0"/>
                </a:spcAft>
                <a:buNone/>
              </a:pPr>
              <a:endParaRPr sz="1000" b="0" i="1">
                <a:solidFill>
                  <a:srgbClr val="211F26"/>
                </a:solidFill>
                <a:latin typeface="Calibri"/>
                <a:ea typeface="Calibri"/>
                <a:cs typeface="Calibri"/>
                <a:sym typeface="Calibri"/>
              </a:endParaRPr>
            </a:p>
          </p:txBody>
        </p:sp>
        <p:grpSp>
          <p:nvGrpSpPr>
            <p:cNvPr id="1164" name="Google Shape;1164;p44"/>
            <p:cNvGrpSpPr/>
            <p:nvPr/>
          </p:nvGrpSpPr>
          <p:grpSpPr>
            <a:xfrm>
              <a:off x="-2485819" y="3479783"/>
              <a:ext cx="1222990" cy="563933"/>
              <a:chOff x="-2485819" y="3399207"/>
              <a:chExt cx="1222990" cy="563933"/>
            </a:xfrm>
          </p:grpSpPr>
          <p:sp>
            <p:nvSpPr>
              <p:cNvPr id="1165" name="Google Shape;1165;p44"/>
              <p:cNvSpPr/>
              <p:nvPr/>
            </p:nvSpPr>
            <p:spPr>
              <a:xfrm>
                <a:off x="-2485819" y="3399207"/>
                <a:ext cx="1176476" cy="504851"/>
              </a:xfrm>
              <a:prstGeom prst="rect">
                <a:avLst/>
              </a:prstGeom>
              <a:solidFill>
                <a:schemeClr val="lt1"/>
              </a:solidFill>
              <a:ln w="12700" cap="flat" cmpd="sng">
                <a:solidFill>
                  <a:srgbClr val="D1D1D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166" name="Google Shape;1166;p44"/>
              <p:cNvSpPr/>
              <p:nvPr/>
            </p:nvSpPr>
            <p:spPr>
              <a:xfrm>
                <a:off x="-2479584" y="3652838"/>
                <a:ext cx="1164007" cy="246701"/>
              </a:xfrm>
              <a:prstGeom prst="rect">
                <a:avLst/>
              </a:prstGeom>
              <a:solidFill>
                <a:srgbClr val="FCE4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nvGrpSpPr>
              <p:cNvPr id="1167" name="Google Shape;1167;p44"/>
              <p:cNvGrpSpPr/>
              <p:nvPr/>
            </p:nvGrpSpPr>
            <p:grpSpPr>
              <a:xfrm>
                <a:off x="-2403869" y="3460544"/>
                <a:ext cx="155951" cy="131922"/>
                <a:chOff x="12968836" y="3354170"/>
                <a:chExt cx="404806" cy="342433"/>
              </a:xfrm>
            </p:grpSpPr>
            <p:sp>
              <p:nvSpPr>
                <p:cNvPr id="1168" name="Google Shape;1168;p44"/>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169" name="Google Shape;1169;p44"/>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170" name="Google Shape;1170;p44"/>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171" name="Google Shape;1171;p44"/>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172" name="Google Shape;1172;p44"/>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173" name="Google Shape;1173;p44"/>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1174" name="Google Shape;1174;p44"/>
              <p:cNvGrpSpPr/>
              <p:nvPr/>
            </p:nvGrpSpPr>
            <p:grpSpPr>
              <a:xfrm>
                <a:off x="-2463904" y="3680944"/>
                <a:ext cx="207219" cy="237490"/>
                <a:chOff x="12835752" y="3926551"/>
                <a:chExt cx="537889" cy="616458"/>
              </a:xfrm>
            </p:grpSpPr>
            <p:grpSp>
              <p:nvGrpSpPr>
                <p:cNvPr id="1175" name="Google Shape;1175;p44"/>
                <p:cNvGrpSpPr/>
                <p:nvPr/>
              </p:nvGrpSpPr>
              <p:grpSpPr>
                <a:xfrm>
                  <a:off x="13000382" y="4006891"/>
                  <a:ext cx="373259" cy="315747"/>
                  <a:chOff x="12968836" y="3354170"/>
                  <a:chExt cx="404806" cy="342433"/>
                </a:xfrm>
              </p:grpSpPr>
              <p:sp>
                <p:nvSpPr>
                  <p:cNvPr id="1176" name="Google Shape;1176;p44"/>
                  <p:cNvSpPr/>
                  <p:nvPr/>
                </p:nvSpPr>
                <p:spPr>
                  <a:xfrm>
                    <a:off x="12968836" y="3354170"/>
                    <a:ext cx="404806" cy="342433"/>
                  </a:xfrm>
                  <a:prstGeom prst="roundRect">
                    <a:avLst>
                      <a:gd name="adj" fmla="val 2911"/>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177" name="Google Shape;1177;p44"/>
                  <p:cNvSpPr/>
                  <p:nvPr/>
                </p:nvSpPr>
                <p:spPr>
                  <a:xfrm>
                    <a:off x="13025180" y="3401181"/>
                    <a:ext cx="305213" cy="41563"/>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178" name="Google Shape;1178;p44"/>
                  <p:cNvSpPr/>
                  <p:nvPr/>
                </p:nvSpPr>
                <p:spPr>
                  <a:xfrm>
                    <a:off x="13025181" y="3471575"/>
                    <a:ext cx="118778" cy="181691"/>
                  </a:xfrm>
                  <a:prstGeom prst="rect">
                    <a:avLst/>
                  </a:prstGeom>
                  <a:solidFill>
                    <a:srgbClr val="D1D1D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179" name="Google Shape;1179;p44"/>
                  <p:cNvSpPr/>
                  <p:nvPr/>
                </p:nvSpPr>
                <p:spPr>
                  <a:xfrm>
                    <a:off x="13180812" y="3481982"/>
                    <a:ext cx="13527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180" name="Google Shape;1180;p44"/>
                  <p:cNvSpPr/>
                  <p:nvPr/>
                </p:nvSpPr>
                <p:spPr>
                  <a:xfrm>
                    <a:off x="13180812" y="3554800"/>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181" name="Google Shape;1181;p44"/>
                  <p:cNvSpPr/>
                  <p:nvPr/>
                </p:nvSpPr>
                <p:spPr>
                  <a:xfrm>
                    <a:off x="13180812" y="3627618"/>
                    <a:ext cx="69418" cy="21328"/>
                  </a:xfrm>
                  <a:prstGeom prst="rect">
                    <a:avLst/>
                  </a:prstGeom>
                  <a:solidFill>
                    <a:srgbClr val="B2B2B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1182" name="Google Shape;1182;p44"/>
                <p:cNvSpPr/>
                <p:nvPr/>
              </p:nvSpPr>
              <p:spPr>
                <a:xfrm rot="-3962925">
                  <a:off x="12776155" y="4115270"/>
                  <a:ext cx="568367" cy="239021"/>
                </a:xfrm>
                <a:prstGeom prst="arc">
                  <a:avLst>
                    <a:gd name="adj1" fmla="val 15959368"/>
                    <a:gd name="adj2" fmla="val 1354623"/>
                  </a:avLst>
                </a:prstGeom>
                <a:noFill/>
                <a:ln w="19050" cap="flat" cmpd="sng">
                  <a:solidFill>
                    <a:srgbClr val="4D82B8"/>
                  </a:solidFill>
                  <a:prstDash val="solid"/>
                  <a:round/>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11F26"/>
                    </a:solidFill>
                    <a:latin typeface="Calibri"/>
                    <a:ea typeface="Calibri"/>
                    <a:cs typeface="Calibri"/>
                    <a:sym typeface="Calibri"/>
                  </a:endParaRPr>
                </a:p>
              </p:txBody>
            </p:sp>
          </p:grpSp>
          <p:sp>
            <p:nvSpPr>
              <p:cNvPr id="1183" name="Google Shape;1183;p44"/>
              <p:cNvSpPr txBox="1"/>
              <p:nvPr/>
            </p:nvSpPr>
            <p:spPr>
              <a:xfrm>
                <a:off x="-2245455" y="3460544"/>
                <a:ext cx="896116" cy="13470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Layout</a:t>
                </a:r>
                <a:endParaRPr/>
              </a:p>
            </p:txBody>
          </p:sp>
          <p:sp>
            <p:nvSpPr>
              <p:cNvPr id="1184" name="Google Shape;1184;p44"/>
              <p:cNvSpPr txBox="1"/>
              <p:nvPr/>
            </p:nvSpPr>
            <p:spPr>
              <a:xfrm>
                <a:off x="-2258884" y="3712980"/>
                <a:ext cx="909545" cy="1264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900" b="0">
                    <a:solidFill>
                      <a:srgbClr val="211F26"/>
                    </a:solidFill>
                    <a:latin typeface="Calibri"/>
                    <a:ea typeface="Calibri"/>
                    <a:cs typeface="Calibri"/>
                    <a:sym typeface="Calibri"/>
                  </a:rPr>
                  <a:t>Reset slide</a:t>
                </a:r>
                <a:endParaRPr/>
              </a:p>
            </p:txBody>
          </p:sp>
          <p:sp>
            <p:nvSpPr>
              <p:cNvPr id="1185" name="Google Shape;1185;p44"/>
              <p:cNvSpPr/>
              <p:nvPr/>
            </p:nvSpPr>
            <p:spPr>
              <a:xfrm>
                <a:off x="-1360391" y="3783140"/>
                <a:ext cx="97562" cy="180000"/>
              </a:xfrm>
              <a:custGeom>
                <a:avLst/>
                <a:gdLst/>
                <a:ahLst/>
                <a:cxnLst/>
                <a:rect l="l" t="t" r="r" b="b"/>
                <a:pathLst>
                  <a:path w="880280" h="1624084" extrusionOk="0">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lt1"/>
              </a:solidFill>
              <a:ln w="12700" cap="flat" cmpd="sng">
                <a:solidFill>
                  <a:srgbClr val="000000"/>
                </a:solidFill>
                <a:prstDash val="solid"/>
                <a:miter lim="800000"/>
                <a:headEnd type="none" w="sm" len="sm"/>
                <a:tailEnd type="none" w="sm" len="sm"/>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grpSp>
        <p:grpSp>
          <p:nvGrpSpPr>
            <p:cNvPr id="1186" name="Google Shape;1186;p44"/>
            <p:cNvGrpSpPr/>
            <p:nvPr/>
          </p:nvGrpSpPr>
          <p:grpSpPr>
            <a:xfrm>
              <a:off x="-3786165" y="5680652"/>
              <a:ext cx="3693386" cy="959696"/>
              <a:chOff x="-3786437" y="6163468"/>
              <a:chExt cx="3693386" cy="959696"/>
            </a:xfrm>
          </p:grpSpPr>
          <p:sp>
            <p:nvSpPr>
              <p:cNvPr id="1187" name="Google Shape;1187;p44"/>
              <p:cNvSpPr/>
              <p:nvPr/>
            </p:nvSpPr>
            <p:spPr>
              <a:xfrm>
                <a:off x="-3786437" y="6295164"/>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en-US" sz="1200" b="1" cap="none">
                    <a:solidFill>
                      <a:srgbClr val="211F26"/>
                    </a:solidFill>
                    <a:latin typeface="Calibri"/>
                    <a:ea typeface="Calibri"/>
                    <a:cs typeface="Calibri"/>
                    <a:sym typeface="Calibri"/>
                  </a:rPr>
                  <a:t>WANT TO KNOW MORE?</a:t>
                </a:r>
                <a:br>
                  <a:rPr lang="en-US" sz="1200" b="1"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Go to the tab</a:t>
                </a:r>
                <a:r>
                  <a:rPr lang="en-US" sz="1200" b="1" cap="none">
                    <a:solidFill>
                      <a:srgbClr val="211F26"/>
                    </a:solidFill>
                    <a:latin typeface="Calibri"/>
                    <a:ea typeface="Calibri"/>
                    <a:cs typeface="Calibri"/>
                    <a:sym typeface="Calibri"/>
                  </a:rPr>
                  <a:t> 'SLIDEBUILDER’ </a:t>
                </a:r>
                <a:r>
                  <a:rPr lang="en-US" sz="1200" cap="none">
                    <a:solidFill>
                      <a:srgbClr val="211F26"/>
                    </a:solidFill>
                    <a:latin typeface="Calibri"/>
                    <a:ea typeface="Calibri"/>
                    <a:cs typeface="Calibri"/>
                    <a:sym typeface="Calibri"/>
                  </a:rPr>
                  <a:t>and click</a:t>
                </a:r>
                <a:br>
                  <a:rPr lang="en-US" sz="1200"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on the button </a:t>
                </a:r>
                <a:r>
                  <a:rPr lang="en-US" sz="1200" b="1" cap="none">
                    <a:solidFill>
                      <a:srgbClr val="211F26"/>
                    </a:solidFill>
                    <a:latin typeface="Calibri"/>
                    <a:ea typeface="Calibri"/>
                    <a:cs typeface="Calibri"/>
                    <a:sym typeface="Calibri"/>
                  </a:rPr>
                  <a:t>‘INSPIRATION'</a:t>
                </a:r>
                <a:endParaRPr/>
              </a:p>
            </p:txBody>
          </p:sp>
          <p:grpSp>
            <p:nvGrpSpPr>
              <p:cNvPr id="1188" name="Google Shape;1188;p44"/>
              <p:cNvGrpSpPr/>
              <p:nvPr/>
            </p:nvGrpSpPr>
            <p:grpSpPr>
              <a:xfrm>
                <a:off x="-376736" y="6163468"/>
                <a:ext cx="283685" cy="283685"/>
                <a:chOff x="-510741" y="5913713"/>
                <a:chExt cx="267555" cy="267555"/>
              </a:xfrm>
            </p:grpSpPr>
            <p:sp>
              <p:nvSpPr>
                <p:cNvPr id="1189" name="Google Shape;1189;p44"/>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1190" name="Google Shape;1190;p44"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nvGrpSpPr>
              <p:cNvPr id="1191" name="Google Shape;1191;p44"/>
              <p:cNvGrpSpPr/>
              <p:nvPr/>
            </p:nvGrpSpPr>
            <p:grpSpPr>
              <a:xfrm>
                <a:off x="-938434" y="6420818"/>
                <a:ext cx="627798" cy="576693"/>
                <a:chOff x="-938434" y="4570310"/>
                <a:chExt cx="627798" cy="576693"/>
              </a:xfrm>
            </p:grpSpPr>
            <p:grpSp>
              <p:nvGrpSpPr>
                <p:cNvPr id="1192" name="Google Shape;1192;p44"/>
                <p:cNvGrpSpPr/>
                <p:nvPr/>
              </p:nvGrpSpPr>
              <p:grpSpPr>
                <a:xfrm>
                  <a:off x="-716116" y="4570310"/>
                  <a:ext cx="169778" cy="242385"/>
                  <a:chOff x="4768" y="2783"/>
                  <a:chExt cx="788" cy="1125"/>
                </a:xfrm>
              </p:grpSpPr>
              <p:sp>
                <p:nvSpPr>
                  <p:cNvPr id="1193" name="Google Shape;1193;p44"/>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1194" name="Google Shape;1194;p44"/>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1195" name="Google Shape;1195;p44"/>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grpSp>
            <p:sp>
              <p:nvSpPr>
                <p:cNvPr id="1196" name="Google Shape;1196;p44"/>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Inspiration</a:t>
                  </a:r>
                  <a:endParaRPr/>
                </a:p>
              </p:txBody>
            </p:sp>
          </p:grpSp>
        </p:grpSp>
        <p:grpSp>
          <p:nvGrpSpPr>
            <p:cNvPr id="1197" name="Google Shape;1197;p44"/>
            <p:cNvGrpSpPr/>
            <p:nvPr/>
          </p:nvGrpSpPr>
          <p:grpSpPr>
            <a:xfrm>
              <a:off x="-3426806" y="5129582"/>
              <a:ext cx="514284" cy="506545"/>
              <a:chOff x="12617641" y="3403239"/>
              <a:chExt cx="752963" cy="741634"/>
            </a:xfrm>
          </p:grpSpPr>
          <p:grpSp>
            <p:nvGrpSpPr>
              <p:cNvPr id="1198" name="Google Shape;1198;p44"/>
              <p:cNvGrpSpPr/>
              <p:nvPr/>
            </p:nvGrpSpPr>
            <p:grpSpPr>
              <a:xfrm>
                <a:off x="12771530" y="3403239"/>
                <a:ext cx="467176" cy="448491"/>
                <a:chOff x="12782157" y="3403239"/>
                <a:chExt cx="467176" cy="448491"/>
              </a:xfrm>
            </p:grpSpPr>
            <p:grpSp>
              <p:nvGrpSpPr>
                <p:cNvPr id="1199" name="Google Shape;1199;p44"/>
                <p:cNvGrpSpPr/>
                <p:nvPr/>
              </p:nvGrpSpPr>
              <p:grpSpPr>
                <a:xfrm>
                  <a:off x="12782157" y="3403239"/>
                  <a:ext cx="412976" cy="396132"/>
                  <a:chOff x="13554906" y="3320109"/>
                  <a:chExt cx="443917" cy="425811"/>
                </a:xfrm>
              </p:grpSpPr>
              <p:grpSp>
                <p:nvGrpSpPr>
                  <p:cNvPr id="1200" name="Google Shape;1200;p44"/>
                  <p:cNvGrpSpPr/>
                  <p:nvPr/>
                </p:nvGrpSpPr>
                <p:grpSpPr>
                  <a:xfrm>
                    <a:off x="13554906" y="3320109"/>
                    <a:ext cx="443917" cy="425811"/>
                    <a:chOff x="12909684" y="1276143"/>
                    <a:chExt cx="443917" cy="425811"/>
                  </a:xfrm>
                </p:grpSpPr>
                <p:sp>
                  <p:nvSpPr>
                    <p:cNvPr id="1201" name="Google Shape;1201;p44"/>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202" name="Google Shape;1202;p44"/>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203" name="Google Shape;1203;p44"/>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1204" name="Google Shape;1204;p44"/>
                  <p:cNvPicPr preferRelativeResize="0"/>
                  <p:nvPr/>
                </p:nvPicPr>
                <p:blipFill rotWithShape="1">
                  <a:blip r:embed="rId3">
                    <a:alphaModFix/>
                  </a:blip>
                  <a:srcRect/>
                  <a:stretch/>
                </p:blipFill>
                <p:spPr>
                  <a:xfrm>
                    <a:off x="13567296" y="3424991"/>
                    <a:ext cx="173367" cy="140220"/>
                  </a:xfrm>
                  <a:prstGeom prst="rect">
                    <a:avLst/>
                  </a:prstGeom>
                  <a:noFill/>
                  <a:ln>
                    <a:noFill/>
                  </a:ln>
                </p:spPr>
              </p:pic>
              <p:pic>
                <p:nvPicPr>
                  <p:cNvPr id="1205" name="Google Shape;1205;p44"/>
                  <p:cNvPicPr preferRelativeResize="0"/>
                  <p:nvPr/>
                </p:nvPicPr>
                <p:blipFill rotWithShape="1">
                  <a:blip r:embed="rId3">
                    <a:alphaModFix/>
                  </a:blip>
                  <a:srcRect/>
                  <a:stretch/>
                </p:blipFill>
                <p:spPr>
                  <a:xfrm flipH="1">
                    <a:off x="13635599" y="3449265"/>
                    <a:ext cx="173367" cy="111424"/>
                  </a:xfrm>
                  <a:prstGeom prst="rect">
                    <a:avLst/>
                  </a:prstGeom>
                  <a:noFill/>
                  <a:ln>
                    <a:noFill/>
                  </a:ln>
                </p:spPr>
              </p:pic>
            </p:grpSp>
            <p:grpSp>
              <p:nvGrpSpPr>
                <p:cNvPr id="1206" name="Google Shape;1206;p44"/>
                <p:cNvGrpSpPr/>
                <p:nvPr/>
              </p:nvGrpSpPr>
              <p:grpSpPr>
                <a:xfrm>
                  <a:off x="13103513" y="3705268"/>
                  <a:ext cx="145820" cy="146462"/>
                  <a:chOff x="13096169" y="3602278"/>
                  <a:chExt cx="145820" cy="146462"/>
                </a:xfrm>
              </p:grpSpPr>
              <p:sp>
                <p:nvSpPr>
                  <p:cNvPr id="1207" name="Google Shape;1207;p44"/>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208" name="Google Shape;1208;p44"/>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1209" name="Google Shape;1209;p44"/>
                <p:cNvGrpSpPr/>
                <p:nvPr/>
              </p:nvGrpSpPr>
              <p:grpSpPr>
                <a:xfrm rot="10800000">
                  <a:off x="13061402" y="3665637"/>
                  <a:ext cx="145820" cy="146462"/>
                  <a:chOff x="13096169" y="3602278"/>
                  <a:chExt cx="145820" cy="146462"/>
                </a:xfrm>
              </p:grpSpPr>
              <p:sp>
                <p:nvSpPr>
                  <p:cNvPr id="1210" name="Google Shape;1210;p44"/>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211" name="Google Shape;1211;p44"/>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1212" name="Google Shape;1212;p44"/>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900" b="0">
                    <a:solidFill>
                      <a:srgbClr val="211F26"/>
                    </a:solidFill>
                    <a:latin typeface="Calibri"/>
                    <a:ea typeface="Calibri"/>
                    <a:cs typeface="Calibri"/>
                    <a:sym typeface="Calibri"/>
                  </a:rPr>
                  <a:t>Crop</a:t>
                </a:r>
                <a:endParaRPr/>
              </a:p>
            </p:txBody>
          </p:sp>
          <p:sp>
            <p:nvSpPr>
              <p:cNvPr id="1213" name="Google Shape;1213;p44"/>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sp>
          <p:nvSpPr>
            <p:cNvPr id="1214" name="Google Shape;1214;p44"/>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a:p>
          </p:txBody>
        </p:sp>
        <p:sp>
          <p:nvSpPr>
            <p:cNvPr id="1215" name="Google Shape;1215;p44"/>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preferred category and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1216" name="Google Shape;1216;p44"/>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000" b="1">
                  <a:solidFill>
                    <a:srgbClr val="211F26"/>
                  </a:solidFill>
                  <a:latin typeface="Calibri"/>
                  <a:ea typeface="Calibri"/>
                  <a:cs typeface="Calibri"/>
                  <a:sym typeface="Calibri"/>
                </a:rPr>
                <a:t>Insert</a:t>
              </a:r>
              <a:endParaRPr/>
            </a:p>
          </p:txBody>
        </p:sp>
        <p:grpSp>
          <p:nvGrpSpPr>
            <p:cNvPr id="1217" name="Google Shape;1217;p44"/>
            <p:cNvGrpSpPr/>
            <p:nvPr/>
          </p:nvGrpSpPr>
          <p:grpSpPr>
            <a:xfrm>
              <a:off x="-3365484" y="1226982"/>
              <a:ext cx="446937" cy="406485"/>
              <a:chOff x="-3563526" y="1409294"/>
              <a:chExt cx="354190" cy="322133"/>
            </a:xfrm>
          </p:grpSpPr>
          <p:grpSp>
            <p:nvGrpSpPr>
              <p:cNvPr id="1218" name="Google Shape;1218;p44"/>
              <p:cNvGrpSpPr/>
              <p:nvPr/>
            </p:nvGrpSpPr>
            <p:grpSpPr>
              <a:xfrm>
                <a:off x="-3499992" y="1409294"/>
                <a:ext cx="225195" cy="195499"/>
                <a:chOff x="8987389" y="1361199"/>
                <a:chExt cx="2200275" cy="1914525"/>
              </a:xfrm>
            </p:grpSpPr>
            <p:sp>
              <p:nvSpPr>
                <p:cNvPr id="1219" name="Google Shape;1219;p44"/>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nvGrpSpPr>
                <p:cNvPr id="1220" name="Google Shape;1220;p44"/>
                <p:cNvGrpSpPr/>
                <p:nvPr/>
              </p:nvGrpSpPr>
              <p:grpSpPr>
                <a:xfrm>
                  <a:off x="8987389" y="1361199"/>
                  <a:ext cx="2200275" cy="1914525"/>
                  <a:chOff x="8987389" y="1361199"/>
                  <a:chExt cx="2200275" cy="1914525"/>
                </a:xfrm>
              </p:grpSpPr>
              <p:sp>
                <p:nvSpPr>
                  <p:cNvPr id="1221" name="Google Shape;1221;p44"/>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sp>
                <p:nvSpPr>
                  <p:cNvPr id="1222" name="Google Shape;1222;p44"/>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grpSp>
          <p:sp>
            <p:nvSpPr>
              <p:cNvPr id="1223" name="Google Shape;1223;p44"/>
              <p:cNvSpPr txBox="1"/>
              <p:nvPr/>
            </p:nvSpPr>
            <p:spPr>
              <a:xfrm>
                <a:off x="-3563526" y="1617700"/>
                <a:ext cx="354190" cy="113727"/>
              </a:xfrm>
              <a:prstGeom prst="rect">
                <a:avLst/>
              </a:prstGeom>
              <a:noFill/>
              <a:ln>
                <a:noFill/>
              </a:ln>
            </p:spPr>
            <p:txBody>
              <a:bodyPr spcFirstLastPara="1" wrap="square" lIns="0" tIns="18000" rIns="0" bIns="0" anchor="t"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Images</a:t>
                </a:r>
                <a:endParaRPr/>
              </a:p>
            </p:txBody>
          </p:sp>
        </p:grpSp>
      </p:grpSp>
      <p:sp>
        <p:nvSpPr>
          <p:cNvPr id="1224" name="Google Shape;1224;p44"/>
          <p:cNvSpPr>
            <a:spLocks noGrp="1"/>
          </p:cNvSpPr>
          <p:nvPr>
            <p:ph type="pic" idx="2"/>
          </p:nvPr>
        </p:nvSpPr>
        <p:spPr>
          <a:xfrm>
            <a:off x="7841304" y="904637"/>
            <a:ext cx="2426051" cy="5267563"/>
          </a:xfrm>
          <a:prstGeom prst="rect">
            <a:avLst/>
          </a:prstGeom>
          <a:solidFill>
            <a:srgbClr val="D8D8D8"/>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Custom #3">
  <p:cSld name="1_Custom #3">
    <p:bg>
      <p:bgPr>
        <a:solidFill>
          <a:srgbClr val="FFFFFF"/>
        </a:solidFill>
        <a:effectLst/>
      </p:bgPr>
    </p:bg>
    <p:spTree>
      <p:nvGrpSpPr>
        <p:cNvPr id="1" name="Shape 1225"/>
        <p:cNvGrpSpPr/>
        <p:nvPr/>
      </p:nvGrpSpPr>
      <p:grpSpPr>
        <a:xfrm>
          <a:off x="0" y="0"/>
          <a:ext cx="0" cy="0"/>
          <a:chOff x="0" y="0"/>
          <a:chExt cx="0" cy="0"/>
        </a:xfrm>
      </p:grpSpPr>
      <p:sp>
        <p:nvSpPr>
          <p:cNvPr id="1226" name="Google Shape;1226;p45"/>
          <p:cNvSpPr txBox="1">
            <a:spLocks noGrp="1"/>
          </p:cNvSpPr>
          <p:nvPr>
            <p:ph type="title"/>
          </p:nvPr>
        </p:nvSpPr>
        <p:spPr>
          <a:xfrm>
            <a:off x="1" y="-429017"/>
            <a:ext cx="1782539" cy="276999"/>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accent1"/>
              </a:buClr>
              <a:buSzPts val="1800"/>
              <a:buFont typeface="Arial"/>
              <a:buNone/>
              <a:defRPr sz="1800" b="1"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7" name="Google Shape;1227;p45"/>
          <p:cNvSpPr txBox="1">
            <a:spLocks noGrp="1"/>
          </p:cNvSpPr>
          <p:nvPr>
            <p:ph type="dt" idx="10"/>
          </p:nvPr>
        </p:nvSpPr>
        <p:spPr>
          <a:xfrm>
            <a:off x="10126265" y="6405670"/>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8" name="Google Shape;1228;p45"/>
          <p:cNvSpPr txBox="1">
            <a:spLocks noGrp="1"/>
          </p:cNvSpPr>
          <p:nvPr>
            <p:ph type="sldNum" idx="12"/>
          </p:nvPr>
        </p:nvSpPr>
        <p:spPr>
          <a:xfrm>
            <a:off x="11281678" y="6405670"/>
            <a:ext cx="188085" cy="184665"/>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9" name="Google Shape;1229;p45"/>
          <p:cNvSpPr>
            <a:spLocks noGrp="1"/>
          </p:cNvSpPr>
          <p:nvPr>
            <p:ph type="pic" idx="2"/>
          </p:nvPr>
        </p:nvSpPr>
        <p:spPr>
          <a:xfrm>
            <a:off x="0" y="2"/>
            <a:ext cx="6096000" cy="3428999"/>
          </a:xfrm>
          <a:prstGeom prst="rect">
            <a:avLst/>
          </a:prstGeom>
          <a:solidFill>
            <a:srgbClr val="D8D8D8"/>
          </a:solidFill>
          <a:ln>
            <a:noFill/>
          </a:ln>
        </p:spPr>
      </p:sp>
      <p:sp>
        <p:nvSpPr>
          <p:cNvPr id="1230" name="Google Shape;1230;p45"/>
          <p:cNvSpPr>
            <a:spLocks noGrp="1"/>
          </p:cNvSpPr>
          <p:nvPr>
            <p:ph type="pic" idx="3"/>
          </p:nvPr>
        </p:nvSpPr>
        <p:spPr>
          <a:xfrm>
            <a:off x="6096000" y="2"/>
            <a:ext cx="6096000" cy="3428999"/>
          </a:xfrm>
          <a:prstGeom prst="rect">
            <a:avLst/>
          </a:prstGeom>
          <a:solidFill>
            <a:srgbClr val="D8D8D8"/>
          </a:solidFill>
          <a:ln>
            <a:noFill/>
          </a:ln>
        </p:spPr>
      </p:sp>
      <p:grpSp>
        <p:nvGrpSpPr>
          <p:cNvPr id="1231" name="Google Shape;1231;p45"/>
          <p:cNvGrpSpPr/>
          <p:nvPr/>
        </p:nvGrpSpPr>
        <p:grpSpPr>
          <a:xfrm>
            <a:off x="-3786163" y="1"/>
            <a:ext cx="3693113" cy="5054643"/>
            <a:chOff x="-3786164" y="0"/>
            <a:chExt cx="3693113" cy="5054643"/>
          </a:xfrm>
        </p:grpSpPr>
        <p:sp>
          <p:nvSpPr>
            <p:cNvPr id="1232" name="Google Shape;1232;p45"/>
            <p:cNvSpPr/>
            <p:nvPr/>
          </p:nvSpPr>
          <p:spPr>
            <a:xfrm>
              <a:off x="-3786164" y="0"/>
              <a:ext cx="3593091" cy="4391599"/>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en-US" sz="1400" b="1" cap="none">
                  <a:solidFill>
                    <a:schemeClr val="accent1"/>
                  </a:solidFill>
                  <a:latin typeface="Calibri"/>
                  <a:ea typeface="Calibri"/>
                  <a:cs typeface="Calibri"/>
                  <a:sym typeface="Calibri"/>
                </a:rPr>
                <a:t>INSERT/EDIT AN IMAGE</a:t>
              </a:r>
              <a:endParaRPr/>
            </a:p>
          </p:txBody>
        </p:sp>
        <p:sp>
          <p:nvSpPr>
            <p:cNvPr id="1233" name="Google Shape;1233;p45"/>
            <p:cNvSpPr/>
            <p:nvPr/>
          </p:nvSpPr>
          <p:spPr>
            <a:xfrm>
              <a:off x="-3786164" y="4226643"/>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en-US" sz="1200" b="1" cap="none">
                  <a:solidFill>
                    <a:srgbClr val="211F26"/>
                  </a:solidFill>
                  <a:latin typeface="Calibri"/>
                  <a:ea typeface="Calibri"/>
                  <a:cs typeface="Calibri"/>
                  <a:sym typeface="Calibri"/>
                </a:rPr>
                <a:t>WANT TO KNOW MORE?</a:t>
              </a:r>
              <a:br>
                <a:rPr lang="en-US" sz="1200" b="1"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Go to the tab</a:t>
              </a:r>
              <a:r>
                <a:rPr lang="en-US" sz="1200" b="1" cap="none">
                  <a:solidFill>
                    <a:srgbClr val="211F26"/>
                  </a:solidFill>
                  <a:latin typeface="Calibri"/>
                  <a:ea typeface="Calibri"/>
                  <a:cs typeface="Calibri"/>
                  <a:sym typeface="Calibri"/>
                </a:rPr>
                <a:t> 'SLIDEBUILDER’ </a:t>
              </a:r>
              <a:r>
                <a:rPr lang="en-US" sz="1200" cap="none">
                  <a:solidFill>
                    <a:srgbClr val="211F26"/>
                  </a:solidFill>
                  <a:latin typeface="Calibri"/>
                  <a:ea typeface="Calibri"/>
                  <a:cs typeface="Calibri"/>
                  <a:sym typeface="Calibri"/>
                </a:rPr>
                <a:t>and click</a:t>
              </a:r>
              <a:br>
                <a:rPr lang="en-US" sz="1200" cap="none">
                  <a:solidFill>
                    <a:srgbClr val="211F26"/>
                  </a:solidFill>
                  <a:latin typeface="Calibri"/>
                  <a:ea typeface="Calibri"/>
                  <a:cs typeface="Calibri"/>
                  <a:sym typeface="Calibri"/>
                </a:rPr>
              </a:br>
              <a:r>
                <a:rPr lang="en-US" sz="1200" cap="none">
                  <a:solidFill>
                    <a:srgbClr val="211F26"/>
                  </a:solidFill>
                  <a:latin typeface="Calibri"/>
                  <a:ea typeface="Calibri"/>
                  <a:cs typeface="Calibri"/>
                  <a:sym typeface="Calibri"/>
                </a:rPr>
                <a:t>on the button </a:t>
              </a:r>
              <a:r>
                <a:rPr lang="en-US" sz="1200" b="1" cap="none">
                  <a:solidFill>
                    <a:srgbClr val="211F26"/>
                  </a:solidFill>
                  <a:latin typeface="Calibri"/>
                  <a:ea typeface="Calibri"/>
                  <a:cs typeface="Calibri"/>
                  <a:sym typeface="Calibri"/>
                </a:rPr>
                <a:t>‘INSPIRATION'</a:t>
              </a:r>
              <a:endParaRPr/>
            </a:p>
          </p:txBody>
        </p:sp>
        <p:sp>
          <p:nvSpPr>
            <p:cNvPr id="1234" name="Google Shape;1234;p45"/>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a:p>
          </p:txBody>
        </p:sp>
        <p:sp>
          <p:nvSpPr>
            <p:cNvPr id="1235" name="Google Shape;1235;p45"/>
            <p:cNvSpPr/>
            <p:nvPr/>
          </p:nvSpPr>
          <p:spPr>
            <a:xfrm>
              <a:off x="-3319416" y="465323"/>
              <a:ext cx="3008779" cy="6618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If necessary, delete the existing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by using the </a:t>
              </a:r>
              <a:r>
                <a:rPr lang="en-US" sz="1200" b="1" i="0" u="none" strike="noStrike" cap="none">
                  <a:solidFill>
                    <a:srgbClr val="000000"/>
                  </a:solidFill>
                  <a:latin typeface="Calibri"/>
                  <a:ea typeface="Calibri"/>
                  <a:cs typeface="Calibri"/>
                  <a:sym typeface="Calibri"/>
                </a:rPr>
                <a:t>‘Backspace key’</a:t>
              </a:r>
              <a:r>
                <a:rPr lang="en-US" sz="1200" b="0" i="0" u="none" strike="noStrike" cap="none">
                  <a:solidFill>
                    <a:srgbClr val="000000"/>
                  </a:solidFill>
                  <a:latin typeface="Calibri"/>
                  <a:ea typeface="Calibri"/>
                  <a:cs typeface="Calibri"/>
                  <a:sym typeface="Calibri"/>
                </a:rPr>
                <a:t>. Select the placeholder, go to the tab </a:t>
              </a:r>
              <a:r>
                <a:rPr lang="en-US" sz="1200" b="1" i="0" u="none" strike="noStrike" cap="none">
                  <a:solidFill>
                    <a:srgbClr val="000000"/>
                  </a:solidFill>
                  <a:latin typeface="Calibri"/>
                  <a:ea typeface="Calibri"/>
                  <a:cs typeface="Calibri"/>
                  <a:sym typeface="Calibri"/>
                </a:rPr>
                <a:t>‘Slidebuilder’</a:t>
              </a:r>
              <a:r>
                <a:rPr lang="en-US" sz="1200" b="0" i="0" u="none" strike="noStrike" cap="none">
                  <a:solidFill>
                    <a:srgbClr val="000000"/>
                  </a:solidFill>
                  <a:latin typeface="Calibri"/>
                  <a:ea typeface="Calibri"/>
                  <a:cs typeface="Calibri"/>
                  <a:sym typeface="Calibri"/>
                </a:rPr>
                <a:t> and click on the button </a:t>
              </a:r>
              <a:r>
                <a:rPr lang="en-US" sz="1200" b="1" i="0" u="none" strike="noStrike" cap="none">
                  <a:solidFill>
                    <a:srgbClr val="000000"/>
                  </a:solidFill>
                  <a:latin typeface="Calibri"/>
                  <a:ea typeface="Calibri"/>
                  <a:cs typeface="Calibri"/>
                  <a:sym typeface="Calibri"/>
                </a:rPr>
                <a:t>‘Images’</a:t>
              </a:r>
              <a:r>
                <a:rPr lang="en-US" sz="1200" b="0" i="0" u="none" strike="noStrike" cap="none">
                  <a:solidFill>
                    <a:srgbClr val="000000"/>
                  </a:solidFill>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p:txBody>
        </p:sp>
        <p:sp>
          <p:nvSpPr>
            <p:cNvPr id="1236" name="Google Shape;1236;p45"/>
            <p:cNvSpPr/>
            <p:nvPr/>
          </p:nvSpPr>
          <p:spPr>
            <a:xfrm>
              <a:off x="-3603587" y="18111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a:p>
          </p:txBody>
        </p:sp>
        <p:sp>
          <p:nvSpPr>
            <p:cNvPr id="1237" name="Google Shape;1237;p45"/>
            <p:cNvSpPr/>
            <p:nvPr/>
          </p:nvSpPr>
          <p:spPr>
            <a:xfrm>
              <a:off x="-3319415" y="1811185"/>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Select the preferred category and image</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and click on  </a:t>
              </a:r>
              <a:r>
                <a:rPr lang="en-US" sz="1200" b="1" i="0" u="none" strike="noStrike" cap="none">
                  <a:solidFill>
                    <a:srgbClr val="000000"/>
                  </a:solidFill>
                  <a:latin typeface="Calibri"/>
                  <a:ea typeface="Calibri"/>
                  <a:cs typeface="Calibri"/>
                  <a:sym typeface="Calibri"/>
                </a:rPr>
                <a:t>‘Insert’</a:t>
              </a:r>
              <a:r>
                <a:rPr lang="en-US" sz="1200" b="0" i="0" u="none" strike="noStrike" cap="none">
                  <a:solidFill>
                    <a:srgbClr val="000000"/>
                  </a:solidFill>
                  <a:latin typeface="Calibri"/>
                  <a:ea typeface="Calibri"/>
                  <a:cs typeface="Calibri"/>
                  <a:sym typeface="Calibri"/>
                </a:rPr>
                <a:t>.</a:t>
              </a:r>
              <a:endParaRPr/>
            </a:p>
          </p:txBody>
        </p:sp>
        <p:sp>
          <p:nvSpPr>
            <p:cNvPr id="1238" name="Google Shape;1238;p45"/>
            <p:cNvSpPr/>
            <p:nvPr/>
          </p:nvSpPr>
          <p:spPr>
            <a:xfrm>
              <a:off x="-3319415" y="2245760"/>
              <a:ext cx="825500" cy="209550"/>
            </a:xfrm>
            <a:prstGeom prst="rect">
              <a:avLst/>
            </a:prstGeom>
            <a:solidFill>
              <a:srgbClr val="1FF52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000" b="1">
                  <a:solidFill>
                    <a:srgbClr val="211F26"/>
                  </a:solidFill>
                  <a:latin typeface="Calibri"/>
                  <a:ea typeface="Calibri"/>
                  <a:cs typeface="Calibri"/>
                  <a:sym typeface="Calibri"/>
                </a:rPr>
                <a:t>Insert</a:t>
              </a:r>
              <a:endParaRPr/>
            </a:p>
          </p:txBody>
        </p:sp>
        <p:sp>
          <p:nvSpPr>
            <p:cNvPr id="1239" name="Google Shape;1239;p45"/>
            <p:cNvSpPr/>
            <p:nvPr/>
          </p:nvSpPr>
          <p:spPr>
            <a:xfrm>
              <a:off x="-3603587" y="263483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a:p>
          </p:txBody>
        </p:sp>
        <p:sp>
          <p:nvSpPr>
            <p:cNvPr id="1240" name="Google Shape;1240;p45"/>
            <p:cNvSpPr/>
            <p:nvPr/>
          </p:nvSpPr>
          <p:spPr>
            <a:xfrm>
              <a:off x="-3319415" y="2634835"/>
              <a:ext cx="2944682" cy="79416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 scale or drag the image, go to the tab </a:t>
              </a:r>
              <a:r>
                <a:rPr lang="en-US" sz="1200" b="1" i="0" u="none" strike="noStrike" cap="none">
                  <a:solidFill>
                    <a:srgbClr val="000000"/>
                  </a:solidFill>
                  <a:latin typeface="Calibri"/>
                  <a:ea typeface="Calibri"/>
                  <a:cs typeface="Calibri"/>
                  <a:sym typeface="Calibri"/>
                </a:rPr>
                <a:t>‘Picture Tools - Format’</a:t>
              </a:r>
              <a:r>
                <a:rPr lang="en-US" sz="1200" b="0" i="0" u="none" strike="noStrike" cap="none">
                  <a:solidFill>
                    <a:srgbClr val="000000"/>
                  </a:solidFill>
                  <a:latin typeface="Calibri"/>
                  <a:ea typeface="Calibri"/>
                  <a:cs typeface="Calibri"/>
                  <a:sym typeface="Calibri"/>
                </a:rPr>
                <a:t> and click on</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button </a:t>
              </a:r>
              <a:r>
                <a:rPr lang="en-US" sz="1200" b="1" i="0" u="none" strike="noStrike" cap="none">
                  <a:solidFill>
                    <a:srgbClr val="000000"/>
                  </a:solidFill>
                  <a:latin typeface="Calibri"/>
                  <a:ea typeface="Calibri"/>
                  <a:cs typeface="Calibri"/>
                  <a:sym typeface="Calibri"/>
                </a:rPr>
                <a:t>‘Crop’</a:t>
              </a:r>
              <a:r>
                <a:rPr lang="en-US" sz="1200" b="0" i="0" u="none" strike="noStrike" cap="none">
                  <a:solidFill>
                    <a:srgbClr val="000000"/>
                  </a:solidFill>
                  <a:latin typeface="Calibri"/>
                  <a:ea typeface="Calibri"/>
                  <a:cs typeface="Calibri"/>
                  <a:sym typeface="Calibri"/>
                </a:rPr>
                <a:t>. Scale the image itself with</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spheres and scale the image frame with the brackets.</a:t>
              </a:r>
              <a:endParaRPr/>
            </a:p>
          </p:txBody>
        </p:sp>
        <p:grpSp>
          <p:nvGrpSpPr>
            <p:cNvPr id="1241" name="Google Shape;1241;p45"/>
            <p:cNvGrpSpPr/>
            <p:nvPr/>
          </p:nvGrpSpPr>
          <p:grpSpPr>
            <a:xfrm>
              <a:off x="-3414453" y="3534339"/>
              <a:ext cx="514284" cy="506545"/>
              <a:chOff x="12617641" y="3403239"/>
              <a:chExt cx="752963" cy="741634"/>
            </a:xfrm>
          </p:grpSpPr>
          <p:grpSp>
            <p:nvGrpSpPr>
              <p:cNvPr id="1242" name="Google Shape;1242;p45"/>
              <p:cNvGrpSpPr/>
              <p:nvPr/>
            </p:nvGrpSpPr>
            <p:grpSpPr>
              <a:xfrm>
                <a:off x="12771530" y="3403239"/>
                <a:ext cx="467176" cy="448491"/>
                <a:chOff x="12782157" y="3403239"/>
                <a:chExt cx="467176" cy="448491"/>
              </a:xfrm>
            </p:grpSpPr>
            <p:grpSp>
              <p:nvGrpSpPr>
                <p:cNvPr id="1243" name="Google Shape;1243;p45"/>
                <p:cNvGrpSpPr/>
                <p:nvPr/>
              </p:nvGrpSpPr>
              <p:grpSpPr>
                <a:xfrm>
                  <a:off x="12782157" y="3403239"/>
                  <a:ext cx="412976" cy="396132"/>
                  <a:chOff x="13554906" y="3320109"/>
                  <a:chExt cx="443917" cy="425811"/>
                </a:xfrm>
              </p:grpSpPr>
              <p:grpSp>
                <p:nvGrpSpPr>
                  <p:cNvPr id="1244" name="Google Shape;1244;p45"/>
                  <p:cNvGrpSpPr/>
                  <p:nvPr/>
                </p:nvGrpSpPr>
                <p:grpSpPr>
                  <a:xfrm>
                    <a:off x="13554906" y="3320109"/>
                    <a:ext cx="443917" cy="425811"/>
                    <a:chOff x="12909684" y="1276143"/>
                    <a:chExt cx="443917" cy="425811"/>
                  </a:xfrm>
                </p:grpSpPr>
                <p:sp>
                  <p:nvSpPr>
                    <p:cNvPr id="1245" name="Google Shape;1245;p45"/>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246" name="Google Shape;1246;p45"/>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247" name="Google Shape;1247;p45"/>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1248" name="Google Shape;1248;p45"/>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249" name="Google Shape;1249;p45"/>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250" name="Google Shape;1250;p45"/>
                <p:cNvGrpSpPr/>
                <p:nvPr/>
              </p:nvGrpSpPr>
              <p:grpSpPr>
                <a:xfrm>
                  <a:off x="13103513" y="3705268"/>
                  <a:ext cx="145820" cy="146462"/>
                  <a:chOff x="13096169" y="3602278"/>
                  <a:chExt cx="145820" cy="146462"/>
                </a:xfrm>
              </p:grpSpPr>
              <p:sp>
                <p:nvSpPr>
                  <p:cNvPr id="1251" name="Google Shape;1251;p45"/>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252" name="Google Shape;1252;p45"/>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1253" name="Google Shape;1253;p45"/>
                <p:cNvGrpSpPr/>
                <p:nvPr/>
              </p:nvGrpSpPr>
              <p:grpSpPr>
                <a:xfrm rot="10800000">
                  <a:off x="13061402" y="3665637"/>
                  <a:ext cx="145820" cy="146462"/>
                  <a:chOff x="13096169" y="3602278"/>
                  <a:chExt cx="145820" cy="146462"/>
                </a:xfrm>
              </p:grpSpPr>
              <p:sp>
                <p:nvSpPr>
                  <p:cNvPr id="1254" name="Google Shape;1254;p45"/>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255" name="Google Shape;1255;p45"/>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1256" name="Google Shape;1256;p45"/>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900" b="0">
                    <a:solidFill>
                      <a:srgbClr val="211F26"/>
                    </a:solidFill>
                    <a:latin typeface="Calibri"/>
                    <a:ea typeface="Calibri"/>
                    <a:cs typeface="Calibri"/>
                    <a:sym typeface="Calibri"/>
                  </a:rPr>
                  <a:t>Crop</a:t>
                </a:r>
                <a:endParaRPr/>
              </a:p>
            </p:txBody>
          </p:sp>
          <p:sp>
            <p:nvSpPr>
              <p:cNvPr id="1257" name="Google Shape;1257;p45"/>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1258" name="Google Shape;1258;p45"/>
            <p:cNvGrpSpPr/>
            <p:nvPr/>
          </p:nvGrpSpPr>
          <p:grpSpPr>
            <a:xfrm>
              <a:off x="-376736" y="4055594"/>
              <a:ext cx="283685" cy="283685"/>
              <a:chOff x="-510741" y="5913713"/>
              <a:chExt cx="267555" cy="267555"/>
            </a:xfrm>
          </p:grpSpPr>
          <p:sp>
            <p:nvSpPr>
              <p:cNvPr id="1259" name="Google Shape;1259;p45"/>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1260" name="Google Shape;1260;p45"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nvGrpSpPr>
            <p:cNvPr id="1261" name="Google Shape;1261;p45"/>
            <p:cNvGrpSpPr/>
            <p:nvPr/>
          </p:nvGrpSpPr>
          <p:grpSpPr>
            <a:xfrm>
              <a:off x="-938434" y="4364020"/>
              <a:ext cx="627798" cy="576693"/>
              <a:chOff x="-938434" y="4570310"/>
              <a:chExt cx="627798" cy="576693"/>
            </a:xfrm>
          </p:grpSpPr>
          <p:grpSp>
            <p:nvGrpSpPr>
              <p:cNvPr id="1262" name="Google Shape;1262;p45"/>
              <p:cNvGrpSpPr/>
              <p:nvPr/>
            </p:nvGrpSpPr>
            <p:grpSpPr>
              <a:xfrm>
                <a:off x="-716116" y="4570310"/>
                <a:ext cx="169778" cy="242385"/>
                <a:chOff x="4768" y="2783"/>
                <a:chExt cx="788" cy="1125"/>
              </a:xfrm>
            </p:grpSpPr>
            <p:sp>
              <p:nvSpPr>
                <p:cNvPr id="1263" name="Google Shape;1263;p45"/>
                <p:cNvSpPr/>
                <p:nvPr/>
              </p:nvSpPr>
              <p:spPr>
                <a:xfrm>
                  <a:off x="5001" y="3186"/>
                  <a:ext cx="319" cy="288"/>
                </a:xfrm>
                <a:custGeom>
                  <a:avLst/>
                  <a:gdLst/>
                  <a:ahLst/>
                  <a:cxnLst/>
                  <a:rect l="l" t="t" r="r" b="b"/>
                  <a:pathLst>
                    <a:path w="319" h="288" extrusionOk="0">
                      <a:moveTo>
                        <a:pt x="220" y="288"/>
                      </a:moveTo>
                      <a:lnTo>
                        <a:pt x="107" y="288"/>
                      </a:lnTo>
                      <a:lnTo>
                        <a:pt x="0" y="0"/>
                      </a:lnTo>
                      <a:lnTo>
                        <a:pt x="319" y="0"/>
                      </a:lnTo>
                      <a:lnTo>
                        <a:pt x="220" y="288"/>
                      </a:lnTo>
                      <a:close/>
                    </a:path>
                  </a:pathLst>
                </a:custGeom>
                <a:solidFill>
                  <a:srgbClr val="1FF5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1264" name="Google Shape;1264;p45"/>
                <p:cNvSpPr/>
                <p:nvPr/>
              </p:nvSpPr>
              <p:spPr>
                <a:xfrm>
                  <a:off x="5022" y="3796"/>
                  <a:ext cx="282" cy="112"/>
                </a:xfrm>
                <a:custGeom>
                  <a:avLst/>
                  <a:gdLst/>
                  <a:ahLst/>
                  <a:cxnLst/>
                  <a:rect l="l" t="t" r="r" b="b"/>
                  <a:pathLst>
                    <a:path w="251" h="100" extrusionOk="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sp>
              <p:nvSpPr>
                <p:cNvPr id="1265" name="Google Shape;1265;p45"/>
                <p:cNvSpPr/>
                <p:nvPr/>
              </p:nvSpPr>
              <p:spPr>
                <a:xfrm>
                  <a:off x="4768" y="2783"/>
                  <a:ext cx="788" cy="966"/>
                </a:xfrm>
                <a:custGeom>
                  <a:avLst/>
                  <a:gdLst/>
                  <a:ahLst/>
                  <a:cxnLst/>
                  <a:rect l="l" t="t" r="r" b="b"/>
                  <a:pathLst>
                    <a:path w="702" h="860" extrusionOk="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300" b="0" i="0" u="none" strike="noStrike" cap="none">
                    <a:solidFill>
                      <a:srgbClr val="211F26"/>
                    </a:solidFill>
                    <a:latin typeface="Arial"/>
                    <a:ea typeface="Arial"/>
                    <a:cs typeface="Arial"/>
                    <a:sym typeface="Arial"/>
                  </a:endParaRPr>
                </a:p>
              </p:txBody>
            </p:sp>
          </p:grpSp>
          <p:sp>
            <p:nvSpPr>
              <p:cNvPr id="1266" name="Google Shape;1266;p45"/>
              <p:cNvSpPr txBox="1"/>
              <p:nvPr/>
            </p:nvSpPr>
            <p:spPr>
              <a:xfrm>
                <a:off x="-938434" y="4824764"/>
                <a:ext cx="627798" cy="3222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Inspiration</a:t>
                </a:r>
                <a:endParaRPr/>
              </a:p>
            </p:txBody>
          </p:sp>
        </p:grpSp>
        <p:grpSp>
          <p:nvGrpSpPr>
            <p:cNvPr id="1267" name="Google Shape;1267;p45"/>
            <p:cNvGrpSpPr/>
            <p:nvPr/>
          </p:nvGrpSpPr>
          <p:grpSpPr>
            <a:xfrm>
              <a:off x="-3365484" y="1226982"/>
              <a:ext cx="446937" cy="406485"/>
              <a:chOff x="-3563526" y="1409294"/>
              <a:chExt cx="354190" cy="322133"/>
            </a:xfrm>
          </p:grpSpPr>
          <p:grpSp>
            <p:nvGrpSpPr>
              <p:cNvPr id="1268" name="Google Shape;1268;p45"/>
              <p:cNvGrpSpPr/>
              <p:nvPr/>
            </p:nvGrpSpPr>
            <p:grpSpPr>
              <a:xfrm>
                <a:off x="-3499992" y="1409294"/>
                <a:ext cx="225195" cy="195499"/>
                <a:chOff x="8987389" y="1361199"/>
                <a:chExt cx="2200275" cy="1914525"/>
              </a:xfrm>
            </p:grpSpPr>
            <p:sp>
              <p:nvSpPr>
                <p:cNvPr id="1269" name="Google Shape;1269;p45"/>
                <p:cNvSpPr/>
                <p:nvPr/>
              </p:nvSpPr>
              <p:spPr>
                <a:xfrm>
                  <a:off x="9363620" y="1831738"/>
                  <a:ext cx="371477" cy="371472"/>
                </a:xfrm>
                <a:custGeom>
                  <a:avLst/>
                  <a:gdLst/>
                  <a:ahLst/>
                  <a:cxnLst/>
                  <a:rect l="l" t="t" r="r" b="b"/>
                  <a:pathLst>
                    <a:path w="371475" h="371475" extrusionOk="0">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nvGrpSpPr>
                <p:cNvPr id="1270" name="Google Shape;1270;p45"/>
                <p:cNvGrpSpPr/>
                <p:nvPr/>
              </p:nvGrpSpPr>
              <p:grpSpPr>
                <a:xfrm>
                  <a:off x="8987389" y="1361199"/>
                  <a:ext cx="2200275" cy="1914525"/>
                  <a:chOff x="8987389" y="1361199"/>
                  <a:chExt cx="2200275" cy="1914525"/>
                </a:xfrm>
              </p:grpSpPr>
              <p:sp>
                <p:nvSpPr>
                  <p:cNvPr id="1271" name="Google Shape;1271;p45"/>
                  <p:cNvSpPr/>
                  <p:nvPr/>
                </p:nvSpPr>
                <p:spPr>
                  <a:xfrm>
                    <a:off x="8987389" y="1361199"/>
                    <a:ext cx="2200275" cy="1914525"/>
                  </a:xfrm>
                  <a:custGeom>
                    <a:avLst/>
                    <a:gdLst/>
                    <a:ahLst/>
                    <a:cxnLst/>
                    <a:rect l="l" t="t" r="r" b="b"/>
                    <a:pathLst>
                      <a:path w="2200275" h="1914525" extrusionOk="0">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sp>
                <p:nvSpPr>
                  <p:cNvPr id="1272" name="Google Shape;1272;p45"/>
                  <p:cNvSpPr/>
                  <p:nvPr/>
                </p:nvSpPr>
                <p:spPr>
                  <a:xfrm>
                    <a:off x="9362668" y="1953652"/>
                    <a:ext cx="1438273" cy="885828"/>
                  </a:xfrm>
                  <a:custGeom>
                    <a:avLst/>
                    <a:gdLst/>
                    <a:ahLst/>
                    <a:cxnLst/>
                    <a:rect l="l" t="t" r="r" b="b"/>
                    <a:pathLst>
                      <a:path w="1438275" h="885825" extrusionOk="0">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adFill>
                    <a:gsLst>
                      <a:gs pos="0">
                        <a:srgbClr val="9D9FA1"/>
                      </a:gs>
                      <a:gs pos="70000">
                        <a:srgbClr val="211F26"/>
                      </a:gs>
                      <a:gs pos="100000">
                        <a:srgbClr val="211F26"/>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00">
                      <a:solidFill>
                        <a:srgbClr val="211F26"/>
                      </a:solidFill>
                      <a:latin typeface="Arial"/>
                      <a:ea typeface="Arial"/>
                      <a:cs typeface="Arial"/>
                      <a:sym typeface="Arial"/>
                    </a:endParaRPr>
                  </a:p>
                </p:txBody>
              </p:sp>
            </p:grpSp>
          </p:grpSp>
          <p:sp>
            <p:nvSpPr>
              <p:cNvPr id="1273" name="Google Shape;1273;p45"/>
              <p:cNvSpPr txBox="1"/>
              <p:nvPr/>
            </p:nvSpPr>
            <p:spPr>
              <a:xfrm>
                <a:off x="-3563526" y="1617700"/>
                <a:ext cx="354190" cy="113727"/>
              </a:xfrm>
              <a:prstGeom prst="rect">
                <a:avLst/>
              </a:prstGeom>
              <a:noFill/>
              <a:ln>
                <a:noFill/>
              </a:ln>
            </p:spPr>
            <p:txBody>
              <a:bodyPr spcFirstLastPara="1" wrap="square" lIns="0" tIns="18000" rIns="0" bIns="0" anchor="t" anchorCtr="0">
                <a:noAutofit/>
              </a:bodyPr>
              <a:lstStyle/>
              <a:p>
                <a:pPr marL="0" marR="0" lvl="0" indent="0" algn="ctr" rtl="0">
                  <a:lnSpc>
                    <a:spcPct val="90000"/>
                  </a:lnSpc>
                  <a:spcBef>
                    <a:spcPts val="0"/>
                  </a:spcBef>
                  <a:spcAft>
                    <a:spcPts val="0"/>
                  </a:spcAft>
                  <a:buClr>
                    <a:srgbClr val="211F26"/>
                  </a:buClr>
                  <a:buSzPts val="1000"/>
                  <a:buFont typeface="Calibri"/>
                  <a:buNone/>
                </a:pPr>
                <a:r>
                  <a:rPr lang="en-US" sz="1000" b="0" i="0" u="none" strike="noStrike" cap="none">
                    <a:solidFill>
                      <a:srgbClr val="211F26"/>
                    </a:solidFill>
                    <a:latin typeface="Calibri"/>
                    <a:ea typeface="Calibri"/>
                    <a:cs typeface="Calibri"/>
                    <a:sym typeface="Calibri"/>
                  </a:rPr>
                  <a:t>Images</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4"/>
        <p:cNvGrpSpPr/>
        <p:nvPr/>
      </p:nvGrpSpPr>
      <p:grpSpPr>
        <a:xfrm>
          <a:off x="0" y="0"/>
          <a:ext cx="0" cy="0"/>
          <a:chOff x="0" y="0"/>
          <a:chExt cx="0" cy="0"/>
        </a:xfrm>
      </p:grpSpPr>
      <p:sp>
        <p:nvSpPr>
          <p:cNvPr id="1275" name="Google Shape;1275;p46"/>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6" name="Google Shape;1276;p46"/>
          <p:cNvSpPr txBox="1">
            <a:spLocks noGrp="1"/>
          </p:cNvSpPr>
          <p:nvPr>
            <p:ph type="body" idx="1"/>
          </p:nvPr>
        </p:nvSpPr>
        <p:spPr>
          <a:xfrm>
            <a:off x="838200" y="1825625"/>
            <a:ext cx="5181600" cy="4351339"/>
          </a:xfrm>
          <a:prstGeom prst="rect">
            <a:avLst/>
          </a:prstGeom>
          <a:noFill/>
          <a:ln>
            <a:noFill/>
          </a:ln>
        </p:spPr>
        <p:txBody>
          <a:bodyPr spcFirstLastPara="1" wrap="square" lIns="0" tIns="0" rIns="0" bIns="0" anchor="t" anchorCtr="0">
            <a:noAutofit/>
          </a:bodyPr>
          <a:lstStyle>
            <a:lvl1pPr marL="457200" lvl="0" indent="-365760" algn="l">
              <a:lnSpc>
                <a:spcPct val="90000"/>
              </a:lnSpc>
              <a:spcBef>
                <a:spcPts val="600"/>
              </a:spcBef>
              <a:spcAft>
                <a:spcPts val="0"/>
              </a:spcAft>
              <a:buSzPts val="2160"/>
              <a:buChar char="•"/>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277" name="Google Shape;1277;p46"/>
          <p:cNvSpPr txBox="1">
            <a:spLocks noGrp="1"/>
          </p:cNvSpPr>
          <p:nvPr>
            <p:ph type="body" idx="2"/>
          </p:nvPr>
        </p:nvSpPr>
        <p:spPr>
          <a:xfrm>
            <a:off x="6172200" y="1825625"/>
            <a:ext cx="5181600" cy="4351339"/>
          </a:xfrm>
          <a:prstGeom prst="rect">
            <a:avLst/>
          </a:prstGeom>
          <a:noFill/>
          <a:ln>
            <a:noFill/>
          </a:ln>
        </p:spPr>
        <p:txBody>
          <a:bodyPr spcFirstLastPara="1" wrap="square" lIns="0" tIns="0" rIns="0" bIns="0" anchor="t" anchorCtr="0">
            <a:noAutofit/>
          </a:bodyPr>
          <a:lstStyle>
            <a:lvl1pPr marL="457200" lvl="0" indent="-365760" algn="l">
              <a:lnSpc>
                <a:spcPct val="90000"/>
              </a:lnSpc>
              <a:spcBef>
                <a:spcPts val="600"/>
              </a:spcBef>
              <a:spcAft>
                <a:spcPts val="0"/>
              </a:spcAft>
              <a:buSzPts val="2160"/>
              <a:buChar char="•"/>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278" name="Google Shape;1278;p46"/>
          <p:cNvSpPr txBox="1">
            <a:spLocks noGrp="1"/>
          </p:cNvSpPr>
          <p:nvPr>
            <p:ph type="dt" idx="10"/>
          </p:nvPr>
        </p:nvSpPr>
        <p:spPr>
          <a:xfrm>
            <a:off x="10126265" y="6405670"/>
            <a:ext cx="786540" cy="184665"/>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9" name="Google Shape;1279;p4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M) + text | light mode">
  <p:cSld name="Image (M) + text | light mode">
    <p:bg>
      <p:bgPr>
        <a:solidFill>
          <a:schemeClr val="lt1"/>
        </a:solidFill>
        <a:effectLst/>
      </p:bgPr>
    </p:bg>
    <p:spTree>
      <p:nvGrpSpPr>
        <p:cNvPr id="1" name="Shape 238"/>
        <p:cNvGrpSpPr/>
        <p:nvPr/>
      </p:nvGrpSpPr>
      <p:grpSpPr>
        <a:xfrm>
          <a:off x="0" y="0"/>
          <a:ext cx="0" cy="0"/>
          <a:chOff x="0" y="0"/>
          <a:chExt cx="0" cy="0"/>
        </a:xfrm>
      </p:grpSpPr>
      <p:sp>
        <p:nvSpPr>
          <p:cNvPr id="239" name="Google Shape;239;p52"/>
          <p:cNvSpPr>
            <a:spLocks noGrp="1"/>
          </p:cNvSpPr>
          <p:nvPr>
            <p:ph type="pic" idx="2"/>
          </p:nvPr>
        </p:nvSpPr>
        <p:spPr>
          <a:xfrm>
            <a:off x="0" y="0"/>
            <a:ext cx="6096000" cy="6858000"/>
          </a:xfrm>
          <a:prstGeom prst="rect">
            <a:avLst/>
          </a:prstGeom>
          <a:solidFill>
            <a:srgbClr val="D8D8D8"/>
          </a:solidFill>
          <a:ln>
            <a:noFill/>
          </a:ln>
        </p:spPr>
      </p:sp>
      <p:sp>
        <p:nvSpPr>
          <p:cNvPr id="240" name="Google Shape;240;p52"/>
          <p:cNvSpPr txBox="1">
            <a:spLocks noGrp="1"/>
          </p:cNvSpPr>
          <p:nvPr>
            <p:ph type="body" idx="1"/>
          </p:nvPr>
        </p:nvSpPr>
        <p:spPr>
          <a:xfrm>
            <a:off x="6813765" y="1569105"/>
            <a:ext cx="46559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SzPts val="2400"/>
              <a:buChar char="•"/>
              <a:defRPr/>
            </a:lvl1pPr>
            <a:lvl2pPr marL="914400" lvl="1" indent="-381000" algn="l">
              <a:lnSpc>
                <a:spcPct val="90000"/>
              </a:lnSpc>
              <a:spcBef>
                <a:spcPts val="600"/>
              </a:spcBef>
              <a:spcAft>
                <a:spcPts val="0"/>
              </a:spcAft>
              <a:buSzPts val="2400"/>
              <a:buChar char="•"/>
              <a:defRPr/>
            </a:lvl2pPr>
            <a:lvl3pPr marL="1371600" lvl="2" indent="-228600" algn="l">
              <a:lnSpc>
                <a:spcPct val="90000"/>
              </a:lnSpc>
              <a:spcBef>
                <a:spcPts val="600"/>
              </a:spcBef>
              <a:spcAft>
                <a:spcPts val="0"/>
              </a:spcAft>
              <a:buSzPts val="2000"/>
              <a:buNone/>
              <a:defRPr/>
            </a:lvl3pPr>
            <a:lvl4pPr marL="1828800" lvl="3" indent="-228600" algn="l">
              <a:lnSpc>
                <a:spcPct val="90000"/>
              </a:lnSpc>
              <a:spcBef>
                <a:spcPts val="600"/>
              </a:spcBef>
              <a:spcAft>
                <a:spcPts val="0"/>
              </a:spcAft>
              <a:buClr>
                <a:schemeClr val="dk2"/>
              </a:buClr>
              <a:buSzPts val="3600"/>
              <a:buNone/>
              <a:defRPr/>
            </a:lvl4pPr>
            <a:lvl5pPr marL="2286000" lvl="4" indent="-228600" algn="l">
              <a:lnSpc>
                <a:spcPct val="90000"/>
              </a:lnSpc>
              <a:spcBef>
                <a:spcPts val="600"/>
              </a:spcBef>
              <a:spcAft>
                <a:spcPts val="0"/>
              </a:spcAft>
              <a:buClr>
                <a:schemeClr val="accent1"/>
              </a:buClr>
              <a:buSzPts val="2400"/>
              <a:buNone/>
              <a:defRPr/>
            </a:lvl5pPr>
            <a:lvl6pPr marL="2743200" lvl="5" indent="-228600" algn="l">
              <a:lnSpc>
                <a:spcPct val="90000"/>
              </a:lnSpc>
              <a:spcBef>
                <a:spcPts val="600"/>
              </a:spcBef>
              <a:spcAft>
                <a:spcPts val="0"/>
              </a:spcAft>
              <a:buSzPts val="2000"/>
              <a:buNone/>
              <a:defRPr/>
            </a:lvl6pPr>
            <a:lvl7pPr marL="3200400" lvl="6" indent="-355600" algn="l">
              <a:lnSpc>
                <a:spcPct val="90000"/>
              </a:lnSpc>
              <a:spcBef>
                <a:spcPts val="600"/>
              </a:spcBef>
              <a:spcAft>
                <a:spcPts val="0"/>
              </a:spcAft>
              <a:buSzPts val="2000"/>
              <a:buAutoNum type="arabicPeriod"/>
              <a:defRPr/>
            </a:lvl7pPr>
            <a:lvl8pPr marL="3657600" lvl="7" indent="-355600" algn="l">
              <a:lnSpc>
                <a:spcPct val="90000"/>
              </a:lnSpc>
              <a:spcBef>
                <a:spcPts val="600"/>
              </a:spcBef>
              <a:spcAft>
                <a:spcPts val="0"/>
              </a:spcAft>
              <a:buSzPts val="2000"/>
              <a:buAutoNum type="alphaLcPeriod"/>
              <a:defRPr/>
            </a:lvl8pPr>
            <a:lvl9pPr marL="4114800" lvl="8" indent="-228600" algn="l">
              <a:lnSpc>
                <a:spcPct val="90000"/>
              </a:lnSpc>
              <a:spcBef>
                <a:spcPts val="600"/>
              </a:spcBef>
              <a:spcAft>
                <a:spcPts val="600"/>
              </a:spcAft>
              <a:buSzPts val="1600"/>
              <a:buNone/>
              <a:defRPr/>
            </a:lvl9pPr>
          </a:lstStyle>
          <a:p>
            <a:endParaRPr/>
          </a:p>
        </p:txBody>
      </p:sp>
      <p:sp>
        <p:nvSpPr>
          <p:cNvPr id="241" name="Google Shape;241;p52"/>
          <p:cNvSpPr/>
          <p:nvPr/>
        </p:nvSpPr>
        <p:spPr>
          <a:xfrm>
            <a:off x="0" y="-441329"/>
            <a:ext cx="3109826"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(M) + text | light mode</a:t>
            </a:r>
            <a:endParaRPr/>
          </a:p>
        </p:txBody>
      </p:sp>
      <p:sp>
        <p:nvSpPr>
          <p:cNvPr id="242" name="Google Shape;242;p52"/>
          <p:cNvSpPr txBox="1">
            <a:spLocks noGrp="1"/>
          </p:cNvSpPr>
          <p:nvPr>
            <p:ph type="title"/>
          </p:nvPr>
        </p:nvSpPr>
        <p:spPr>
          <a:xfrm>
            <a:off x="6814199" y="722455"/>
            <a:ext cx="4655564" cy="323709"/>
          </a:xfrm>
          <a:prstGeom prst="rect">
            <a:avLst/>
          </a:prstGeom>
          <a:noFill/>
          <a:ln>
            <a:noFill/>
          </a:ln>
        </p:spPr>
        <p:txBody>
          <a:bodyPr spcFirstLastPara="1" wrap="square" lIns="0" tIns="0" rIns="0" bIns="378000" anchor="t" anchorCtr="0">
            <a:noAutofit/>
          </a:bodyPr>
          <a:lstStyle>
            <a:lvl1pPr lvl="0" algn="l">
              <a:lnSpc>
                <a:spcPct val="2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52"/>
          <p:cNvSpPr txBox="1">
            <a:spLocks noGrp="1"/>
          </p:cNvSpPr>
          <p:nvPr>
            <p:ph type="body" idx="3"/>
          </p:nvPr>
        </p:nvSpPr>
        <p:spPr>
          <a:xfrm>
            <a:off x="0" y="4094329"/>
            <a:ext cx="6096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44" name="Google Shape;244;p52"/>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M) + text | blue mode">
  <p:cSld name="Image (M) + text | blue mode">
    <p:bg>
      <p:bgPr>
        <a:solidFill>
          <a:schemeClr val="accent1"/>
        </a:solidFill>
        <a:effectLst/>
      </p:bgPr>
    </p:bg>
    <p:spTree>
      <p:nvGrpSpPr>
        <p:cNvPr id="1" name="Shape 245"/>
        <p:cNvGrpSpPr/>
        <p:nvPr/>
      </p:nvGrpSpPr>
      <p:grpSpPr>
        <a:xfrm>
          <a:off x="0" y="0"/>
          <a:ext cx="0" cy="0"/>
          <a:chOff x="0" y="0"/>
          <a:chExt cx="0" cy="0"/>
        </a:xfrm>
      </p:grpSpPr>
      <p:sp>
        <p:nvSpPr>
          <p:cNvPr id="246" name="Google Shape;246;p53"/>
          <p:cNvSpPr>
            <a:spLocks noGrp="1"/>
          </p:cNvSpPr>
          <p:nvPr>
            <p:ph type="pic" idx="2"/>
          </p:nvPr>
        </p:nvSpPr>
        <p:spPr>
          <a:xfrm>
            <a:off x="0" y="0"/>
            <a:ext cx="6096000" cy="6858000"/>
          </a:xfrm>
          <a:prstGeom prst="rect">
            <a:avLst/>
          </a:prstGeom>
          <a:solidFill>
            <a:srgbClr val="D8D8D8"/>
          </a:solidFill>
          <a:ln>
            <a:noFill/>
          </a:ln>
        </p:spPr>
      </p:sp>
      <p:sp>
        <p:nvSpPr>
          <p:cNvPr id="247" name="Google Shape;247;p53"/>
          <p:cNvSpPr txBox="1">
            <a:spLocks noGrp="1"/>
          </p:cNvSpPr>
          <p:nvPr>
            <p:ph type="body" idx="1"/>
          </p:nvPr>
        </p:nvSpPr>
        <p:spPr>
          <a:xfrm>
            <a:off x="6813765" y="1569105"/>
            <a:ext cx="4655999" cy="443164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600"/>
              </a:spcBef>
              <a:spcAft>
                <a:spcPts val="0"/>
              </a:spcAft>
              <a:buClr>
                <a:schemeClr val="lt1"/>
              </a:buClr>
              <a:buSzPts val="2400"/>
              <a:buChar char="•"/>
              <a:defRPr>
                <a:solidFill>
                  <a:schemeClr val="lt1"/>
                </a:solidFill>
              </a:defRPr>
            </a:lvl1pPr>
            <a:lvl2pPr marL="914400" lvl="1" indent="-381000" algn="l">
              <a:lnSpc>
                <a:spcPct val="90000"/>
              </a:lnSpc>
              <a:spcBef>
                <a:spcPts val="600"/>
              </a:spcBef>
              <a:spcAft>
                <a:spcPts val="0"/>
              </a:spcAft>
              <a:buClr>
                <a:schemeClr val="lt1"/>
              </a:buClr>
              <a:buSzPts val="2400"/>
              <a:buChar char="•"/>
              <a:defRPr>
                <a:solidFill>
                  <a:schemeClr val="lt1"/>
                </a:solidFill>
              </a:defRPr>
            </a:lvl2pPr>
            <a:lvl3pPr marL="1371600" lvl="2" indent="-228600" algn="l">
              <a:lnSpc>
                <a:spcPct val="90000"/>
              </a:lnSpc>
              <a:spcBef>
                <a:spcPts val="600"/>
              </a:spcBef>
              <a:spcAft>
                <a:spcPts val="0"/>
              </a:spcAft>
              <a:buSzPts val="2000"/>
              <a:buNone/>
              <a:defRPr>
                <a:solidFill>
                  <a:schemeClr val="lt1"/>
                </a:solidFill>
              </a:defRPr>
            </a:lvl3pPr>
            <a:lvl4pPr marL="1828800" lvl="3" indent="-228600" algn="l">
              <a:lnSpc>
                <a:spcPct val="90000"/>
              </a:lnSpc>
              <a:spcBef>
                <a:spcPts val="600"/>
              </a:spcBef>
              <a:spcAft>
                <a:spcPts val="0"/>
              </a:spcAft>
              <a:buClr>
                <a:schemeClr val="dk2"/>
              </a:buClr>
              <a:buSzPts val="3600"/>
              <a:buNone/>
              <a:defRPr>
                <a:solidFill>
                  <a:schemeClr val="dk2"/>
                </a:solidFill>
              </a:defRPr>
            </a:lvl4pPr>
            <a:lvl5pPr marL="2286000" lvl="4" indent="-228600" algn="l">
              <a:lnSpc>
                <a:spcPct val="90000"/>
              </a:lnSpc>
              <a:spcBef>
                <a:spcPts val="600"/>
              </a:spcBef>
              <a:spcAft>
                <a:spcPts val="0"/>
              </a:spcAft>
              <a:buClr>
                <a:schemeClr val="dk2"/>
              </a:buClr>
              <a:buSzPts val="2400"/>
              <a:buNone/>
              <a:defRPr b="0">
                <a:solidFill>
                  <a:schemeClr val="dk2"/>
                </a:solidFill>
              </a:defRPr>
            </a:lvl5pPr>
            <a:lvl6pPr marL="2743200" lvl="5" indent="-228600" algn="l">
              <a:lnSpc>
                <a:spcPct val="90000"/>
              </a:lnSpc>
              <a:spcBef>
                <a:spcPts val="600"/>
              </a:spcBef>
              <a:spcAft>
                <a:spcPts val="0"/>
              </a:spcAft>
              <a:buSzPts val="2000"/>
              <a:buNone/>
              <a:defRPr b="0">
                <a:solidFill>
                  <a:schemeClr val="lt1"/>
                </a:solidFill>
              </a:defRPr>
            </a:lvl6pPr>
            <a:lvl7pPr marL="3200400" lvl="6" indent="-355600" algn="l">
              <a:lnSpc>
                <a:spcPct val="90000"/>
              </a:lnSpc>
              <a:spcBef>
                <a:spcPts val="600"/>
              </a:spcBef>
              <a:spcAft>
                <a:spcPts val="0"/>
              </a:spcAft>
              <a:buClr>
                <a:schemeClr val="lt1"/>
              </a:buClr>
              <a:buSzPts val="2000"/>
              <a:buAutoNum type="arabicPeriod"/>
              <a:defRPr>
                <a:solidFill>
                  <a:schemeClr val="lt1"/>
                </a:solidFill>
              </a:defRPr>
            </a:lvl7pPr>
            <a:lvl8pPr marL="3657600" lvl="7" indent="-355600" algn="l">
              <a:lnSpc>
                <a:spcPct val="90000"/>
              </a:lnSpc>
              <a:spcBef>
                <a:spcPts val="600"/>
              </a:spcBef>
              <a:spcAft>
                <a:spcPts val="0"/>
              </a:spcAft>
              <a:buClr>
                <a:schemeClr val="lt2"/>
              </a:buClr>
              <a:buSzPts val="2000"/>
              <a:buAutoNum type="alphaLcPeriod"/>
              <a:defRPr>
                <a:solidFill>
                  <a:schemeClr val="lt1"/>
                </a:solidFill>
              </a:defRPr>
            </a:lvl8pPr>
            <a:lvl9pPr marL="4114800" lvl="8" indent="-228600" algn="l">
              <a:lnSpc>
                <a:spcPct val="90000"/>
              </a:lnSpc>
              <a:spcBef>
                <a:spcPts val="600"/>
              </a:spcBef>
              <a:spcAft>
                <a:spcPts val="600"/>
              </a:spcAft>
              <a:buSzPts val="1600"/>
              <a:buNone/>
              <a:defRPr>
                <a:solidFill>
                  <a:schemeClr val="lt1"/>
                </a:solidFill>
              </a:defRPr>
            </a:lvl9pPr>
          </a:lstStyle>
          <a:p>
            <a:endParaRPr/>
          </a:p>
        </p:txBody>
      </p:sp>
      <p:sp>
        <p:nvSpPr>
          <p:cNvPr id="248" name="Google Shape;248;p53"/>
          <p:cNvSpPr/>
          <p:nvPr/>
        </p:nvSpPr>
        <p:spPr>
          <a:xfrm>
            <a:off x="0" y="-441329"/>
            <a:ext cx="3097002" cy="276999"/>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800" b="1" cap="none">
                <a:solidFill>
                  <a:schemeClr val="accent1"/>
                </a:solidFill>
                <a:latin typeface="Arial"/>
                <a:ea typeface="Arial"/>
                <a:cs typeface="Arial"/>
                <a:sym typeface="Arial"/>
              </a:rPr>
              <a:t>Image (M) + text | blue mode</a:t>
            </a:r>
            <a:endParaRPr/>
          </a:p>
        </p:txBody>
      </p:sp>
      <p:sp>
        <p:nvSpPr>
          <p:cNvPr id="249" name="Google Shape;249;p53"/>
          <p:cNvSpPr txBox="1">
            <a:spLocks noGrp="1"/>
          </p:cNvSpPr>
          <p:nvPr>
            <p:ph type="title"/>
          </p:nvPr>
        </p:nvSpPr>
        <p:spPr>
          <a:xfrm>
            <a:off x="6814199" y="722455"/>
            <a:ext cx="4655564" cy="323709"/>
          </a:xfrm>
          <a:prstGeom prst="rect">
            <a:avLst/>
          </a:prstGeom>
          <a:noFill/>
          <a:ln>
            <a:noFill/>
          </a:ln>
        </p:spPr>
        <p:txBody>
          <a:bodyPr spcFirstLastPara="1" wrap="square" lIns="0" tIns="0" rIns="0" bIns="378000" anchor="t" anchorCtr="0">
            <a:noAutofit/>
          </a:bodyPr>
          <a:lstStyle>
            <a:lvl1pPr lvl="0" algn="l">
              <a:lnSpc>
                <a:spcPct val="100000"/>
              </a:lnSpc>
              <a:spcBef>
                <a:spcPts val="0"/>
              </a:spcBef>
              <a:spcAft>
                <a:spcPts val="0"/>
              </a:spcAft>
              <a:buClr>
                <a:schemeClr val="dk2"/>
              </a:buClr>
              <a:buSzPts val="36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53"/>
          <p:cNvSpPr txBox="1">
            <a:spLocks noGrp="1"/>
          </p:cNvSpPr>
          <p:nvPr>
            <p:ph type="body" idx="3"/>
          </p:nvPr>
        </p:nvSpPr>
        <p:spPr>
          <a:xfrm>
            <a:off x="0" y="4094329"/>
            <a:ext cx="6096000" cy="2763672"/>
          </a:xfrm>
          <a:prstGeom prst="rect">
            <a:avLst/>
          </a:prstGeom>
          <a:gradFill>
            <a:gsLst>
              <a:gs pos="0">
                <a:srgbClr val="000000">
                  <a:alpha val="28627"/>
                </a:srgbClr>
              </a:gs>
              <a:gs pos="48000">
                <a:srgbClr val="000000">
                  <a:alpha val="0"/>
                </a:srgbClr>
              </a:gs>
              <a:gs pos="100000">
                <a:srgbClr val="000000">
                  <a:alpha val="0"/>
                </a:srgbClr>
              </a:gs>
            </a:gsLst>
            <a:lin ang="16200000" scaled="0"/>
          </a:grad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51" name="Google Shape;251;p53"/>
          <p:cNvSpPr txBox="1">
            <a:spLocks noGrp="1"/>
          </p:cNvSpPr>
          <p:nvPr>
            <p:ph type="body" idx="4"/>
          </p:nvPr>
        </p:nvSpPr>
        <p:spPr>
          <a:xfrm>
            <a:off x="720363" y="6216736"/>
            <a:ext cx="961200" cy="381600"/>
          </a:xfrm>
          <a:prstGeom prst="rect">
            <a:avLst/>
          </a:prstGeom>
          <a:blipFill rotWithShape="1">
            <a:blip r:embed="rId2">
              <a:alphaModFix/>
            </a:blip>
            <a:stretch>
              <a:fillRect t="51" b="51"/>
            </a:stretch>
          </a:blipFill>
          <a:ln>
            <a:noFill/>
          </a:ln>
        </p:spPr>
        <p:txBody>
          <a:bodyPr spcFirstLastPara="1" wrap="square" lIns="0" tIns="0" rIns="0" bIns="0" anchor="t" anchorCtr="0">
            <a:noAutofit/>
          </a:bodyPr>
          <a:lstStyle>
            <a:lvl1pPr marL="457200" lvl="0" indent="-228600" algn="l">
              <a:lnSpc>
                <a:spcPct val="90000"/>
              </a:lnSpc>
              <a:spcBef>
                <a:spcPts val="600"/>
              </a:spcBef>
              <a:spcAft>
                <a:spcPts val="0"/>
              </a:spcAft>
              <a:buSzPts val="160"/>
              <a:buNone/>
              <a:defRPr sz="133">
                <a:solidFill>
                  <a:schemeClr val="dk2"/>
                </a:solidFill>
              </a:defRPr>
            </a:lvl1pPr>
            <a:lvl2pPr marL="914400" lvl="1" indent="-365760" algn="l">
              <a:lnSpc>
                <a:spcPct val="90000"/>
              </a:lnSpc>
              <a:spcBef>
                <a:spcPts val="600"/>
              </a:spcBef>
              <a:spcAft>
                <a:spcPts val="0"/>
              </a:spcAft>
              <a:buSzPts val="2160"/>
              <a:buChar char="•"/>
              <a:defRPr/>
            </a:lvl2pPr>
            <a:lvl3pPr marL="1371600" lvl="2" indent="-228600" algn="l">
              <a:lnSpc>
                <a:spcPct val="90000"/>
              </a:lnSpc>
              <a:spcBef>
                <a:spcPts val="600"/>
              </a:spcBef>
              <a:spcAft>
                <a:spcPts val="0"/>
              </a:spcAft>
              <a:buSzPts val="1800"/>
              <a:buNone/>
              <a:defRPr/>
            </a:lvl3pPr>
            <a:lvl4pPr marL="1828800" lvl="3" indent="-228600" algn="l">
              <a:lnSpc>
                <a:spcPct val="90000"/>
              </a:lnSpc>
              <a:spcBef>
                <a:spcPts val="600"/>
              </a:spcBef>
              <a:spcAft>
                <a:spcPts val="0"/>
              </a:spcAft>
              <a:buClr>
                <a:schemeClr val="dk2"/>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image" Target="../media/image1.jpe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marR="0" lvl="0"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719140" y="1563939"/>
            <a:ext cx="10752137" cy="4433419"/>
          </a:xfrm>
          <a:prstGeom prst="rect">
            <a:avLst/>
          </a:prstGeom>
          <a:noFill/>
          <a:ln>
            <a:noFill/>
          </a:ln>
        </p:spPr>
        <p:txBody>
          <a:bodyPr spcFirstLastPara="1" wrap="square" lIns="0" tIns="0" rIns="0" bIns="0" anchor="t" anchorCtr="0">
            <a:noAutofit/>
          </a:bodyPr>
          <a:lstStyle>
            <a:lvl1pPr marL="457200" marR="0" lvl="0" indent="-381000"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1pPr>
            <a:lvl2pPr marL="914400" marR="0" lvl="1" indent="-381000"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2pPr>
            <a:lvl3pPr marL="1371600" marR="0" lvl="2" indent="-228600" algn="l" rtl="0">
              <a:lnSpc>
                <a:spcPct val="90000"/>
              </a:lnSpc>
              <a:spcBef>
                <a:spcPts val="600"/>
              </a:spcBef>
              <a:spcAft>
                <a:spcPts val="0"/>
              </a:spcAft>
              <a:buClr>
                <a:schemeClr val="accent3"/>
              </a:buClr>
              <a:buSzPts val="2000"/>
              <a:buFont typeface="Quattrocento Sans"/>
              <a:buNone/>
              <a:defRPr sz="2000" b="0" i="0" u="none" strike="noStrike" cap="none">
                <a:solidFill>
                  <a:schemeClr val="dk2"/>
                </a:solidFill>
                <a:latin typeface="Arial"/>
                <a:ea typeface="Arial"/>
                <a:cs typeface="Arial"/>
                <a:sym typeface="Arial"/>
              </a:defRPr>
            </a:lvl3pPr>
            <a:lvl4pPr marL="1828800" marR="0" lvl="3" indent="-228600" algn="l" rtl="0">
              <a:lnSpc>
                <a:spcPct val="90000"/>
              </a:lnSpc>
              <a:spcBef>
                <a:spcPts val="6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4pPr>
            <a:lvl5pPr marL="2286000" marR="0" lvl="4"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L="2743200" marR="0" lvl="5" indent="-228600"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600"/>
              </a:spcBef>
              <a:spcAft>
                <a:spcPts val="0"/>
              </a:spcAft>
              <a:buClr>
                <a:schemeClr val="accent1"/>
              </a:buClr>
              <a:buSzPts val="2000"/>
              <a:buFont typeface="Arial"/>
              <a:buAutoNum type="arabicPeriod"/>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600"/>
              </a:spcBef>
              <a:spcAft>
                <a:spcPts val="0"/>
              </a:spcAft>
              <a:buClr>
                <a:schemeClr val="accent1"/>
              </a:buClr>
              <a:buSzPts val="2000"/>
              <a:buFont typeface="Arial"/>
              <a:buAutoNum type="alphaLcPeriod"/>
              <a:defRPr sz="20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12" name="Google Shape;12;p7"/>
          <p:cNvSpPr txBox="1"/>
          <p:nvPr/>
        </p:nvSpPr>
        <p:spPr>
          <a:xfrm>
            <a:off x="1" y="-637131"/>
            <a:ext cx="565861" cy="169277"/>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1100" b="0" i="0" u="none" strike="noStrike" cap="none">
                <a:solidFill>
                  <a:schemeClr val="accent1"/>
                </a:solidFill>
                <a:latin typeface="Arial"/>
                <a:ea typeface="Arial"/>
                <a:cs typeface="Arial"/>
                <a:sym typeface="Arial"/>
              </a:rPr>
              <a:t>LAYOUT</a:t>
            </a:r>
            <a:endParaRPr/>
          </a:p>
        </p:txBody>
      </p:sp>
      <p:sp>
        <p:nvSpPr>
          <p:cNvPr id="13" name="Google Shape;13;p7"/>
          <p:cNvSpPr txBox="1">
            <a:spLocks noGrp="1"/>
          </p:cNvSpPr>
          <p:nvPr>
            <p:ph type="sldNum" idx="12"/>
          </p:nvPr>
        </p:nvSpPr>
        <p:spPr>
          <a:xfrm>
            <a:off x="11281678" y="6405670"/>
            <a:ext cx="188085" cy="184665"/>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1200" b="1" i="0" u="none" strike="noStrike" cap="none">
                <a:solidFill>
                  <a:schemeClr val="dk2"/>
                </a:solidFill>
                <a:latin typeface="Arial"/>
                <a:ea typeface="Arial"/>
                <a:cs typeface="Arial"/>
                <a:sym typeface="Arial"/>
              </a:defRPr>
            </a:lvl1pPr>
            <a:lvl2pPr marL="0" marR="0" lvl="1" indent="0" algn="r" rtl="0">
              <a:spcBef>
                <a:spcPts val="0"/>
              </a:spcBef>
              <a:buNone/>
              <a:defRPr sz="1200" b="1" i="0" u="none" strike="noStrike" cap="none">
                <a:solidFill>
                  <a:schemeClr val="dk2"/>
                </a:solidFill>
                <a:latin typeface="Arial"/>
                <a:ea typeface="Arial"/>
                <a:cs typeface="Arial"/>
                <a:sym typeface="Arial"/>
              </a:defRPr>
            </a:lvl2pPr>
            <a:lvl3pPr marL="0" marR="0" lvl="2" indent="0" algn="r" rtl="0">
              <a:spcBef>
                <a:spcPts val="0"/>
              </a:spcBef>
              <a:buNone/>
              <a:defRPr sz="1200" b="1" i="0" u="none" strike="noStrike" cap="none">
                <a:solidFill>
                  <a:schemeClr val="dk2"/>
                </a:solidFill>
                <a:latin typeface="Arial"/>
                <a:ea typeface="Arial"/>
                <a:cs typeface="Arial"/>
                <a:sym typeface="Arial"/>
              </a:defRPr>
            </a:lvl3pPr>
            <a:lvl4pPr marL="0" marR="0" lvl="3" indent="0" algn="r" rtl="0">
              <a:spcBef>
                <a:spcPts val="0"/>
              </a:spcBef>
              <a:buNone/>
              <a:defRPr sz="1200" b="1" i="0" u="none" strike="noStrike" cap="none">
                <a:solidFill>
                  <a:schemeClr val="dk2"/>
                </a:solidFill>
                <a:latin typeface="Arial"/>
                <a:ea typeface="Arial"/>
                <a:cs typeface="Arial"/>
                <a:sym typeface="Arial"/>
              </a:defRPr>
            </a:lvl4pPr>
            <a:lvl5pPr marL="0" marR="0" lvl="4" indent="0" algn="r" rtl="0">
              <a:spcBef>
                <a:spcPts val="0"/>
              </a:spcBef>
              <a:buNone/>
              <a:defRPr sz="1200" b="1" i="0" u="none" strike="noStrike" cap="none">
                <a:solidFill>
                  <a:schemeClr val="dk2"/>
                </a:solidFill>
                <a:latin typeface="Arial"/>
                <a:ea typeface="Arial"/>
                <a:cs typeface="Arial"/>
                <a:sym typeface="Arial"/>
              </a:defRPr>
            </a:lvl5pPr>
            <a:lvl6pPr marL="0" marR="0" lvl="5" indent="0" algn="r" rtl="0">
              <a:spcBef>
                <a:spcPts val="0"/>
              </a:spcBef>
              <a:buNone/>
              <a:defRPr sz="1200" b="1" i="0" u="none" strike="noStrike" cap="none">
                <a:solidFill>
                  <a:schemeClr val="dk2"/>
                </a:solidFill>
                <a:latin typeface="Arial"/>
                <a:ea typeface="Arial"/>
                <a:cs typeface="Arial"/>
                <a:sym typeface="Arial"/>
              </a:defRPr>
            </a:lvl6pPr>
            <a:lvl7pPr marL="0" marR="0" lvl="6" indent="0" algn="r" rtl="0">
              <a:spcBef>
                <a:spcPts val="0"/>
              </a:spcBef>
              <a:buNone/>
              <a:defRPr sz="1200" b="1" i="0" u="none" strike="noStrike" cap="none">
                <a:solidFill>
                  <a:schemeClr val="dk2"/>
                </a:solidFill>
                <a:latin typeface="Arial"/>
                <a:ea typeface="Arial"/>
                <a:cs typeface="Arial"/>
                <a:sym typeface="Arial"/>
              </a:defRPr>
            </a:lvl7pPr>
            <a:lvl8pPr marL="0" marR="0" lvl="7" indent="0" algn="r" rtl="0">
              <a:spcBef>
                <a:spcPts val="0"/>
              </a:spcBef>
              <a:buNone/>
              <a:defRPr sz="1200" b="1" i="0" u="none" strike="noStrike" cap="none">
                <a:solidFill>
                  <a:schemeClr val="dk2"/>
                </a:solidFill>
                <a:latin typeface="Arial"/>
                <a:ea typeface="Arial"/>
                <a:cs typeface="Arial"/>
                <a:sym typeface="Arial"/>
              </a:defRPr>
            </a:lvl8pPr>
            <a:lvl9pPr marL="0" marR="0" lvl="8" indent="0" algn="r" rtl="0">
              <a:spcBef>
                <a:spcPts val="0"/>
              </a:spcBef>
              <a:buNone/>
              <a:defRPr sz="12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7"/>
          <p:cNvSpPr txBox="1"/>
          <p:nvPr/>
        </p:nvSpPr>
        <p:spPr>
          <a:xfrm>
            <a:off x="10912805" y="-1278896"/>
            <a:ext cx="1279196" cy="169277"/>
          </a:xfrm>
          <a:prstGeom prst="rect">
            <a:avLst/>
          </a:prstGeom>
          <a:noFill/>
          <a:ln>
            <a:noFill/>
          </a:ln>
        </p:spPr>
        <p:txBody>
          <a:bodyPr spcFirstLastPara="1" wrap="square" lIns="0" tIns="0" rIns="0" bIns="0" anchor="b" anchorCtr="0">
            <a:spAutoFit/>
          </a:bodyPr>
          <a:lstStyle/>
          <a:p>
            <a:pPr marL="0" marR="0" lvl="0" indent="0" algn="r" rtl="0">
              <a:spcBef>
                <a:spcPts val="0"/>
              </a:spcBef>
              <a:spcAft>
                <a:spcPts val="0"/>
              </a:spcAft>
              <a:buNone/>
            </a:pPr>
            <a:r>
              <a:rPr lang="en-US" sz="1100" b="0" i="0" u="none" strike="noStrike" cap="none">
                <a:solidFill>
                  <a:schemeClr val="accent1"/>
                </a:solidFill>
                <a:latin typeface="Arial"/>
                <a:ea typeface="Arial"/>
                <a:cs typeface="Arial"/>
                <a:sym typeface="Arial"/>
              </a:rPr>
              <a:t>PRIMARY COLORS</a:t>
            </a:r>
            <a:endParaRPr/>
          </a:p>
        </p:txBody>
      </p:sp>
      <p:grpSp>
        <p:nvGrpSpPr>
          <p:cNvPr id="15" name="Google Shape;15;p7"/>
          <p:cNvGrpSpPr/>
          <p:nvPr/>
        </p:nvGrpSpPr>
        <p:grpSpPr>
          <a:xfrm>
            <a:off x="11552189" y="-1016103"/>
            <a:ext cx="639812" cy="180000"/>
            <a:chOff x="11552188" y="-1016102"/>
            <a:chExt cx="639812" cy="180000"/>
          </a:xfrm>
        </p:grpSpPr>
        <p:sp>
          <p:nvSpPr>
            <p:cNvPr id="16" name="Google Shape;16;p7"/>
            <p:cNvSpPr/>
            <p:nvPr/>
          </p:nvSpPr>
          <p:spPr>
            <a:xfrm>
              <a:off x="12012000" y="-1016102"/>
              <a:ext cx="180000" cy="180000"/>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 name="Google Shape;17;p7"/>
            <p:cNvSpPr/>
            <p:nvPr/>
          </p:nvSpPr>
          <p:spPr>
            <a:xfrm>
              <a:off x="11782094" y="-1016102"/>
              <a:ext cx="180000" cy="180000"/>
            </a:xfrm>
            <a:prstGeom prst="rect">
              <a:avLst/>
            </a:prstGeom>
            <a:solidFill>
              <a:schemeClr val="lt1"/>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 name="Google Shape;18;p7"/>
            <p:cNvSpPr/>
            <p:nvPr/>
          </p:nvSpPr>
          <p:spPr>
            <a:xfrm>
              <a:off x="11552188" y="-1016102"/>
              <a:ext cx="180000" cy="180000"/>
            </a:xfrm>
            <a:prstGeom prst="rect">
              <a:avLst/>
            </a:prstGeom>
            <a:solidFill>
              <a:schemeClr val="accent1"/>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19" name="Google Shape;19;p7"/>
          <p:cNvSpPr txBox="1"/>
          <p:nvPr/>
        </p:nvSpPr>
        <p:spPr>
          <a:xfrm>
            <a:off x="10659530" y="-674002"/>
            <a:ext cx="1532471" cy="169277"/>
          </a:xfrm>
          <a:prstGeom prst="rect">
            <a:avLst/>
          </a:prstGeom>
          <a:noFill/>
          <a:ln>
            <a:noFill/>
          </a:ln>
        </p:spPr>
        <p:txBody>
          <a:bodyPr spcFirstLastPara="1" wrap="square" lIns="0" tIns="0" rIns="0" bIns="0" anchor="b" anchorCtr="0">
            <a:spAutoFit/>
          </a:bodyPr>
          <a:lstStyle/>
          <a:p>
            <a:pPr marL="0" marR="0" lvl="0" indent="0" algn="r" rtl="0">
              <a:spcBef>
                <a:spcPts val="0"/>
              </a:spcBef>
              <a:spcAft>
                <a:spcPts val="0"/>
              </a:spcAft>
              <a:buNone/>
            </a:pPr>
            <a:r>
              <a:rPr lang="en-US" sz="1100" b="0" i="0" u="none" strike="noStrike" cap="none">
                <a:solidFill>
                  <a:schemeClr val="accent1"/>
                </a:solidFill>
                <a:latin typeface="Arial"/>
                <a:ea typeface="Arial"/>
                <a:cs typeface="Arial"/>
                <a:sym typeface="Arial"/>
              </a:rPr>
              <a:t>SECONDARY COLORS</a:t>
            </a:r>
            <a:endParaRPr/>
          </a:p>
        </p:txBody>
      </p:sp>
      <p:grpSp>
        <p:nvGrpSpPr>
          <p:cNvPr id="20" name="Google Shape;20;p7"/>
          <p:cNvGrpSpPr/>
          <p:nvPr/>
        </p:nvGrpSpPr>
        <p:grpSpPr>
          <a:xfrm>
            <a:off x="9687885" y="-411207"/>
            <a:ext cx="2504116" cy="180000"/>
            <a:chOff x="9687884" y="-411207"/>
            <a:chExt cx="2504116" cy="180000"/>
          </a:xfrm>
        </p:grpSpPr>
        <p:sp>
          <p:nvSpPr>
            <p:cNvPr id="21" name="Google Shape;21;p7"/>
            <p:cNvSpPr/>
            <p:nvPr/>
          </p:nvSpPr>
          <p:spPr>
            <a:xfrm>
              <a:off x="12012000" y="-411207"/>
              <a:ext cx="180000" cy="180000"/>
            </a:xfrm>
            <a:prstGeom prst="rect">
              <a:avLst/>
            </a:prstGeom>
            <a:solidFill>
              <a:srgbClr val="009B77"/>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2" name="Google Shape;22;p7"/>
            <p:cNvSpPr/>
            <p:nvPr/>
          </p:nvSpPr>
          <p:spPr>
            <a:xfrm>
              <a:off x="11782094" y="-411207"/>
              <a:ext cx="180000" cy="180000"/>
            </a:xfrm>
            <a:prstGeom prst="rect">
              <a:avLst/>
            </a:prstGeom>
            <a:solidFill>
              <a:srgbClr val="6CC24A"/>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3" name="Google Shape;23;p7"/>
            <p:cNvSpPr/>
            <p:nvPr/>
          </p:nvSpPr>
          <p:spPr>
            <a:xfrm>
              <a:off x="11552188" y="-411207"/>
              <a:ext cx="180000" cy="180000"/>
            </a:xfrm>
            <a:prstGeom prst="rect">
              <a:avLst/>
            </a:prstGeom>
            <a:solidFill>
              <a:srgbClr val="FFB81C"/>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 name="Google Shape;24;p7"/>
            <p:cNvSpPr/>
            <p:nvPr/>
          </p:nvSpPr>
          <p:spPr>
            <a:xfrm>
              <a:off x="11316018" y="-411207"/>
              <a:ext cx="180000" cy="180000"/>
            </a:xfrm>
            <a:prstGeom prst="rect">
              <a:avLst/>
            </a:prstGeom>
            <a:solidFill>
              <a:srgbClr val="EC6842"/>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5" name="Google Shape;25;p7"/>
            <p:cNvSpPr/>
            <p:nvPr/>
          </p:nvSpPr>
          <p:spPr>
            <a:xfrm>
              <a:off x="11086112" y="-411207"/>
              <a:ext cx="180000" cy="180000"/>
            </a:xfrm>
            <a:prstGeom prst="rect">
              <a:avLst/>
            </a:prstGeom>
            <a:solidFill>
              <a:srgbClr val="E03C31"/>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6" name="Google Shape;26;p7"/>
            <p:cNvSpPr/>
            <p:nvPr/>
          </p:nvSpPr>
          <p:spPr>
            <a:xfrm>
              <a:off x="10856206" y="-411207"/>
              <a:ext cx="180000" cy="180000"/>
            </a:xfrm>
            <a:prstGeom prst="rect">
              <a:avLst/>
            </a:prstGeom>
            <a:solidFill>
              <a:srgbClr val="A50034"/>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 name="Google Shape;27;p7"/>
            <p:cNvSpPr/>
            <p:nvPr/>
          </p:nvSpPr>
          <p:spPr>
            <a:xfrm>
              <a:off x="10620036" y="-411207"/>
              <a:ext cx="180000" cy="180000"/>
            </a:xfrm>
            <a:prstGeom prst="rect">
              <a:avLst/>
            </a:prstGeom>
            <a:solidFill>
              <a:srgbClr val="EF60A3"/>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 name="Google Shape;28;p7"/>
            <p:cNvSpPr/>
            <p:nvPr/>
          </p:nvSpPr>
          <p:spPr>
            <a:xfrm>
              <a:off x="10383866" y="-411207"/>
              <a:ext cx="180000" cy="180000"/>
            </a:xfrm>
            <a:prstGeom prst="rect">
              <a:avLst/>
            </a:prstGeom>
            <a:solidFill>
              <a:srgbClr val="6F1D77"/>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9" name="Google Shape;29;p7"/>
            <p:cNvSpPr/>
            <p:nvPr/>
          </p:nvSpPr>
          <p:spPr>
            <a:xfrm>
              <a:off x="10153960" y="-411207"/>
              <a:ext cx="180000" cy="180000"/>
            </a:xfrm>
            <a:prstGeom prst="rect">
              <a:avLst/>
            </a:prstGeom>
            <a:solidFill>
              <a:srgbClr val="0076C2"/>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0" name="Google Shape;30;p7"/>
            <p:cNvSpPr/>
            <p:nvPr/>
          </p:nvSpPr>
          <p:spPr>
            <a:xfrm>
              <a:off x="9924054" y="-411207"/>
              <a:ext cx="180000" cy="180000"/>
            </a:xfrm>
            <a:prstGeom prst="rect">
              <a:avLst/>
            </a:prstGeom>
            <a:solidFill>
              <a:srgbClr val="00B8C8"/>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1" name="Google Shape;31;p7"/>
            <p:cNvSpPr/>
            <p:nvPr/>
          </p:nvSpPr>
          <p:spPr>
            <a:xfrm>
              <a:off x="9687884" y="-411207"/>
              <a:ext cx="180000" cy="180000"/>
            </a:xfrm>
            <a:prstGeom prst="rect">
              <a:avLst/>
            </a:prstGeom>
            <a:solidFill>
              <a:srgbClr val="0C2340"/>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pic>
        <p:nvPicPr>
          <p:cNvPr id="2" name="Picture 1" descr="A logo for a company&#10;&#10;AI-generated content may be incorrect.">
            <a:extLst>
              <a:ext uri="{FF2B5EF4-FFF2-40B4-BE49-F238E27FC236}">
                <a16:creationId xmlns:a16="http://schemas.microsoft.com/office/drawing/2014/main" id="{FC061BB2-EDF2-FB03-46AF-310AFFA3EDF9}"/>
              </a:ext>
            </a:extLst>
          </p:cNvPr>
          <p:cNvPicPr>
            <a:picLocks noChangeAspect="1"/>
          </p:cNvPicPr>
          <p:nvPr userDrawn="1"/>
        </p:nvPicPr>
        <p:blipFill>
          <a:blip r:embed="rId39"/>
          <a:stretch>
            <a:fillRect/>
          </a:stretch>
        </p:blipFill>
        <p:spPr>
          <a:xfrm>
            <a:off x="10333962" y="267664"/>
            <a:ext cx="1218228" cy="121947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86">
          <p15:clr>
            <a:srgbClr val="5ACBF0"/>
          </p15:clr>
        </p15:guide>
        <p15:guide id="2" pos="453">
          <p15:clr>
            <a:srgbClr val="5ACBF0"/>
          </p15:clr>
        </p15:guide>
        <p15:guide id="3" orient="horz" pos="3780">
          <p15:clr>
            <a:srgbClr val="5ACBF0"/>
          </p15:clr>
        </p15:guide>
        <p15:guide id="4" pos="7226">
          <p15:clr>
            <a:srgbClr val="5ACBF0"/>
          </p15:clr>
        </p15:guide>
        <p15:guide id="5" orient="horz" pos="453">
          <p15:clr>
            <a:srgbClr val="5ACBF0"/>
          </p15:clr>
        </p15:guide>
        <p15:guide id="6" orient="horz" pos="659">
          <p15:clr>
            <a:srgbClr val="5ACBF0"/>
          </p15:clr>
        </p15:guide>
        <p15:guide id="7" orient="horz" pos="4032">
          <p15:clr>
            <a:srgbClr val="A4A3A4"/>
          </p15:clr>
        </p15:guide>
        <p15:guide id="8" pos="7680">
          <p15:clr>
            <a:srgbClr val="F26B43"/>
          </p15:clr>
        </p15:guide>
        <p15:guide id="9" orient="horz" pos="4320">
          <p15:clr>
            <a:srgbClr val="F26B43"/>
          </p15:clr>
        </p15:guide>
        <p15:guide id="10" orient="horz" pos="4151">
          <p15:clr>
            <a:srgbClr val="A4A3A4"/>
          </p15:clr>
        </p15:guide>
        <p15:guide id="11">
          <p15:clr>
            <a:srgbClr val="F26B43"/>
          </p15:clr>
        </p15:guide>
        <p15:guide id="12" orient="horz">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5"/>
        <p:cNvGrpSpPr/>
        <p:nvPr/>
      </p:nvGrpSpPr>
      <p:grpSpPr>
        <a:xfrm>
          <a:off x="0" y="0"/>
          <a:ext cx="0" cy="0"/>
          <a:chOff x="0" y="0"/>
          <a:chExt cx="0" cy="0"/>
        </a:xfrm>
      </p:grpSpPr>
      <p:sp>
        <p:nvSpPr>
          <p:cNvPr id="666" name="Google Shape;666;p9"/>
          <p:cNvSpPr txBox="1">
            <a:spLocks noGrp="1"/>
          </p:cNvSpPr>
          <p:nvPr>
            <p:ph type="title"/>
          </p:nvPr>
        </p:nvSpPr>
        <p:spPr>
          <a:xfrm>
            <a:off x="718665" y="722456"/>
            <a:ext cx="10752611" cy="323409"/>
          </a:xfrm>
          <a:prstGeom prst="rect">
            <a:avLst/>
          </a:prstGeom>
          <a:noFill/>
          <a:ln>
            <a:noFill/>
          </a:ln>
        </p:spPr>
        <p:txBody>
          <a:bodyPr spcFirstLastPara="1" wrap="square" lIns="0" tIns="0" rIns="0" bIns="378000" anchor="t" anchorCtr="0">
            <a:noAutofit/>
          </a:bodyPr>
          <a:lstStyle>
            <a:lvl1pPr marR="0" lvl="0"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7" name="Google Shape;667;p9"/>
          <p:cNvSpPr txBox="1">
            <a:spLocks noGrp="1"/>
          </p:cNvSpPr>
          <p:nvPr>
            <p:ph type="body" idx="1"/>
          </p:nvPr>
        </p:nvSpPr>
        <p:spPr>
          <a:xfrm>
            <a:off x="719140" y="1563939"/>
            <a:ext cx="10752137" cy="4433419"/>
          </a:xfrm>
          <a:prstGeom prst="rect">
            <a:avLst/>
          </a:prstGeom>
          <a:noFill/>
          <a:ln>
            <a:noFill/>
          </a:ln>
        </p:spPr>
        <p:txBody>
          <a:bodyPr spcFirstLastPara="1" wrap="square" lIns="0" tIns="0" rIns="0" bIns="0" anchor="t" anchorCtr="0">
            <a:noAutofit/>
          </a:bodyPr>
          <a:lstStyle>
            <a:lvl1pPr marL="457200" marR="0" lvl="0" indent="-381000"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1pPr>
            <a:lvl2pPr marL="914400" marR="0" lvl="1" indent="-381000" algn="l" rtl="0">
              <a:lnSpc>
                <a:spcPct val="90000"/>
              </a:lnSpc>
              <a:spcBef>
                <a:spcPts val="600"/>
              </a:spcBef>
              <a:spcAft>
                <a:spcPts val="0"/>
              </a:spcAft>
              <a:buClr>
                <a:schemeClr val="accent1"/>
              </a:buClr>
              <a:buSzPts val="2400"/>
              <a:buFont typeface="Arial"/>
              <a:buChar char="•"/>
              <a:defRPr sz="2000" b="0" i="0" u="none" strike="noStrike" cap="none">
                <a:solidFill>
                  <a:schemeClr val="dk2"/>
                </a:solidFill>
                <a:latin typeface="Arial"/>
                <a:ea typeface="Arial"/>
                <a:cs typeface="Arial"/>
                <a:sym typeface="Arial"/>
              </a:defRPr>
            </a:lvl2pPr>
            <a:lvl3pPr marL="1371600" marR="0" lvl="2" indent="-228600" algn="l" rtl="0">
              <a:lnSpc>
                <a:spcPct val="90000"/>
              </a:lnSpc>
              <a:spcBef>
                <a:spcPts val="600"/>
              </a:spcBef>
              <a:spcAft>
                <a:spcPts val="0"/>
              </a:spcAft>
              <a:buClr>
                <a:schemeClr val="accent3"/>
              </a:buClr>
              <a:buSzPts val="2000"/>
              <a:buFont typeface="Quattrocento Sans"/>
              <a:buNone/>
              <a:defRPr sz="2000" b="0" i="0" u="none" strike="noStrike" cap="none">
                <a:solidFill>
                  <a:schemeClr val="dk2"/>
                </a:solidFill>
                <a:latin typeface="Arial"/>
                <a:ea typeface="Arial"/>
                <a:cs typeface="Arial"/>
                <a:sym typeface="Arial"/>
              </a:defRPr>
            </a:lvl3pPr>
            <a:lvl4pPr marL="1828800" marR="0" lvl="3" indent="-228600" algn="l" rtl="0">
              <a:lnSpc>
                <a:spcPct val="90000"/>
              </a:lnSpc>
              <a:spcBef>
                <a:spcPts val="60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4pPr>
            <a:lvl5pPr marL="2286000" marR="0" lvl="4"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L="2743200" marR="0" lvl="5" indent="-228600"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600"/>
              </a:spcBef>
              <a:spcAft>
                <a:spcPts val="0"/>
              </a:spcAft>
              <a:buClr>
                <a:schemeClr val="accent1"/>
              </a:buClr>
              <a:buSzPts val="2000"/>
              <a:buFont typeface="Arial"/>
              <a:buAutoNum type="arabicPeriod"/>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600"/>
              </a:spcBef>
              <a:spcAft>
                <a:spcPts val="0"/>
              </a:spcAft>
              <a:buClr>
                <a:schemeClr val="accent1"/>
              </a:buClr>
              <a:buSzPts val="2000"/>
              <a:buFont typeface="Arial"/>
              <a:buAutoNum type="alphaLcPeriod"/>
              <a:defRPr sz="20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668" name="Google Shape;668;p9"/>
          <p:cNvSpPr txBox="1"/>
          <p:nvPr/>
        </p:nvSpPr>
        <p:spPr>
          <a:xfrm>
            <a:off x="1" y="-637131"/>
            <a:ext cx="565861" cy="169277"/>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1100" b="0" cap="none">
                <a:solidFill>
                  <a:schemeClr val="accent1"/>
                </a:solidFill>
                <a:latin typeface="Arial"/>
                <a:ea typeface="Arial"/>
                <a:cs typeface="Arial"/>
                <a:sym typeface="Arial"/>
              </a:rPr>
              <a:t>LAYOUT</a:t>
            </a:r>
            <a:endParaRPr/>
          </a:p>
        </p:txBody>
      </p:sp>
      <p:sp>
        <p:nvSpPr>
          <p:cNvPr id="669" name="Google Shape;669;p9"/>
          <p:cNvSpPr txBox="1">
            <a:spLocks noGrp="1"/>
          </p:cNvSpPr>
          <p:nvPr>
            <p:ph type="dt" idx="10"/>
          </p:nvPr>
        </p:nvSpPr>
        <p:spPr>
          <a:xfrm>
            <a:off x="10126265" y="6405670"/>
            <a:ext cx="786540" cy="184665"/>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0" name="Google Shape;670;p9"/>
          <p:cNvSpPr txBox="1">
            <a:spLocks noGrp="1"/>
          </p:cNvSpPr>
          <p:nvPr>
            <p:ph type="sldNum" idx="12"/>
          </p:nvPr>
        </p:nvSpPr>
        <p:spPr>
          <a:xfrm>
            <a:off x="11281678" y="6405670"/>
            <a:ext cx="188085" cy="184665"/>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1200" b="1">
                <a:solidFill>
                  <a:schemeClr val="dk2"/>
                </a:solidFill>
                <a:latin typeface="Arial"/>
                <a:ea typeface="Arial"/>
                <a:cs typeface="Arial"/>
                <a:sym typeface="Arial"/>
              </a:defRPr>
            </a:lvl1pPr>
            <a:lvl2pPr marL="0" marR="0" lvl="1" indent="0" algn="r" rtl="0">
              <a:spcBef>
                <a:spcPts val="0"/>
              </a:spcBef>
              <a:buNone/>
              <a:defRPr sz="1200" b="1">
                <a:solidFill>
                  <a:schemeClr val="dk2"/>
                </a:solidFill>
                <a:latin typeface="Arial"/>
                <a:ea typeface="Arial"/>
                <a:cs typeface="Arial"/>
                <a:sym typeface="Arial"/>
              </a:defRPr>
            </a:lvl2pPr>
            <a:lvl3pPr marL="0" marR="0" lvl="2" indent="0" algn="r" rtl="0">
              <a:spcBef>
                <a:spcPts val="0"/>
              </a:spcBef>
              <a:buNone/>
              <a:defRPr sz="1200" b="1">
                <a:solidFill>
                  <a:schemeClr val="dk2"/>
                </a:solidFill>
                <a:latin typeface="Arial"/>
                <a:ea typeface="Arial"/>
                <a:cs typeface="Arial"/>
                <a:sym typeface="Arial"/>
              </a:defRPr>
            </a:lvl3pPr>
            <a:lvl4pPr marL="0" marR="0" lvl="3" indent="0" algn="r" rtl="0">
              <a:spcBef>
                <a:spcPts val="0"/>
              </a:spcBef>
              <a:buNone/>
              <a:defRPr sz="1200" b="1">
                <a:solidFill>
                  <a:schemeClr val="dk2"/>
                </a:solidFill>
                <a:latin typeface="Arial"/>
                <a:ea typeface="Arial"/>
                <a:cs typeface="Arial"/>
                <a:sym typeface="Arial"/>
              </a:defRPr>
            </a:lvl4pPr>
            <a:lvl5pPr marL="0" marR="0" lvl="4" indent="0" algn="r" rtl="0">
              <a:spcBef>
                <a:spcPts val="0"/>
              </a:spcBef>
              <a:buNone/>
              <a:defRPr sz="1200" b="1">
                <a:solidFill>
                  <a:schemeClr val="dk2"/>
                </a:solidFill>
                <a:latin typeface="Arial"/>
                <a:ea typeface="Arial"/>
                <a:cs typeface="Arial"/>
                <a:sym typeface="Arial"/>
              </a:defRPr>
            </a:lvl5pPr>
            <a:lvl6pPr marL="0" marR="0" lvl="5" indent="0" algn="r" rtl="0">
              <a:spcBef>
                <a:spcPts val="0"/>
              </a:spcBef>
              <a:buNone/>
              <a:defRPr sz="1200" b="1">
                <a:solidFill>
                  <a:schemeClr val="dk2"/>
                </a:solidFill>
                <a:latin typeface="Arial"/>
                <a:ea typeface="Arial"/>
                <a:cs typeface="Arial"/>
                <a:sym typeface="Arial"/>
              </a:defRPr>
            </a:lvl6pPr>
            <a:lvl7pPr marL="0" marR="0" lvl="6" indent="0" algn="r" rtl="0">
              <a:spcBef>
                <a:spcPts val="0"/>
              </a:spcBef>
              <a:buNone/>
              <a:defRPr sz="1200" b="1">
                <a:solidFill>
                  <a:schemeClr val="dk2"/>
                </a:solidFill>
                <a:latin typeface="Arial"/>
                <a:ea typeface="Arial"/>
                <a:cs typeface="Arial"/>
                <a:sym typeface="Arial"/>
              </a:defRPr>
            </a:lvl7pPr>
            <a:lvl8pPr marL="0" marR="0" lvl="7" indent="0" algn="r" rtl="0">
              <a:spcBef>
                <a:spcPts val="0"/>
              </a:spcBef>
              <a:buNone/>
              <a:defRPr sz="1200" b="1">
                <a:solidFill>
                  <a:schemeClr val="dk2"/>
                </a:solidFill>
                <a:latin typeface="Arial"/>
                <a:ea typeface="Arial"/>
                <a:cs typeface="Arial"/>
                <a:sym typeface="Arial"/>
              </a:defRPr>
            </a:lvl8pPr>
            <a:lvl9pPr marL="0" marR="0" lvl="8" indent="0" algn="r" rtl="0">
              <a:spcBef>
                <a:spcPts val="0"/>
              </a:spcBef>
              <a:buNone/>
              <a:defRPr sz="1200" b="1">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1" name="Google Shape;671;p9"/>
          <p:cNvSpPr txBox="1"/>
          <p:nvPr/>
        </p:nvSpPr>
        <p:spPr>
          <a:xfrm>
            <a:off x="10912805" y="-1278896"/>
            <a:ext cx="1279196" cy="169277"/>
          </a:xfrm>
          <a:prstGeom prst="rect">
            <a:avLst/>
          </a:prstGeom>
          <a:noFill/>
          <a:ln>
            <a:noFill/>
          </a:ln>
        </p:spPr>
        <p:txBody>
          <a:bodyPr spcFirstLastPara="1" wrap="square" lIns="0" tIns="0" rIns="0" bIns="0" anchor="b" anchorCtr="0">
            <a:spAutoFit/>
          </a:bodyPr>
          <a:lstStyle/>
          <a:p>
            <a:pPr marL="0" marR="0" lvl="0" indent="0" algn="r" rtl="0">
              <a:spcBef>
                <a:spcPts val="0"/>
              </a:spcBef>
              <a:spcAft>
                <a:spcPts val="0"/>
              </a:spcAft>
              <a:buNone/>
            </a:pPr>
            <a:r>
              <a:rPr lang="en-US" sz="1100" b="0" cap="none">
                <a:solidFill>
                  <a:schemeClr val="accent1"/>
                </a:solidFill>
                <a:latin typeface="Arial"/>
                <a:ea typeface="Arial"/>
                <a:cs typeface="Arial"/>
                <a:sym typeface="Arial"/>
              </a:rPr>
              <a:t>PRIMARY COLORS</a:t>
            </a:r>
            <a:endParaRPr/>
          </a:p>
        </p:txBody>
      </p:sp>
      <p:grpSp>
        <p:nvGrpSpPr>
          <p:cNvPr id="672" name="Google Shape;672;p9"/>
          <p:cNvGrpSpPr/>
          <p:nvPr/>
        </p:nvGrpSpPr>
        <p:grpSpPr>
          <a:xfrm>
            <a:off x="11552189" y="-1016103"/>
            <a:ext cx="639812" cy="180000"/>
            <a:chOff x="11552188" y="-1016102"/>
            <a:chExt cx="639812" cy="180000"/>
          </a:xfrm>
        </p:grpSpPr>
        <p:sp>
          <p:nvSpPr>
            <p:cNvPr id="673" name="Google Shape;673;p9"/>
            <p:cNvSpPr/>
            <p:nvPr/>
          </p:nvSpPr>
          <p:spPr>
            <a:xfrm>
              <a:off x="12012000" y="-1016102"/>
              <a:ext cx="180000" cy="180000"/>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74" name="Google Shape;674;p9"/>
            <p:cNvSpPr/>
            <p:nvPr/>
          </p:nvSpPr>
          <p:spPr>
            <a:xfrm>
              <a:off x="11782094" y="-1016102"/>
              <a:ext cx="180000" cy="180000"/>
            </a:xfrm>
            <a:prstGeom prst="rect">
              <a:avLst/>
            </a:prstGeom>
            <a:solidFill>
              <a:schemeClr val="lt1"/>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75" name="Google Shape;675;p9"/>
            <p:cNvSpPr/>
            <p:nvPr/>
          </p:nvSpPr>
          <p:spPr>
            <a:xfrm>
              <a:off x="11552188" y="-1016102"/>
              <a:ext cx="180000" cy="180000"/>
            </a:xfrm>
            <a:prstGeom prst="rect">
              <a:avLst/>
            </a:prstGeom>
            <a:solidFill>
              <a:schemeClr val="accent1"/>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grpSp>
      <p:sp>
        <p:nvSpPr>
          <p:cNvPr id="676" name="Google Shape;676;p9"/>
          <p:cNvSpPr txBox="1"/>
          <p:nvPr/>
        </p:nvSpPr>
        <p:spPr>
          <a:xfrm>
            <a:off x="10659530" y="-674002"/>
            <a:ext cx="1532471" cy="169277"/>
          </a:xfrm>
          <a:prstGeom prst="rect">
            <a:avLst/>
          </a:prstGeom>
          <a:noFill/>
          <a:ln>
            <a:noFill/>
          </a:ln>
        </p:spPr>
        <p:txBody>
          <a:bodyPr spcFirstLastPara="1" wrap="square" lIns="0" tIns="0" rIns="0" bIns="0" anchor="b" anchorCtr="0">
            <a:spAutoFit/>
          </a:bodyPr>
          <a:lstStyle/>
          <a:p>
            <a:pPr marL="0" marR="0" lvl="0" indent="0" algn="r" rtl="0">
              <a:spcBef>
                <a:spcPts val="0"/>
              </a:spcBef>
              <a:spcAft>
                <a:spcPts val="0"/>
              </a:spcAft>
              <a:buNone/>
            </a:pPr>
            <a:r>
              <a:rPr lang="en-US" sz="1100" b="0" cap="none">
                <a:solidFill>
                  <a:schemeClr val="accent1"/>
                </a:solidFill>
                <a:latin typeface="Arial"/>
                <a:ea typeface="Arial"/>
                <a:cs typeface="Arial"/>
                <a:sym typeface="Arial"/>
              </a:rPr>
              <a:t>SECONDARY COLORS</a:t>
            </a:r>
            <a:endParaRPr/>
          </a:p>
        </p:txBody>
      </p:sp>
      <p:grpSp>
        <p:nvGrpSpPr>
          <p:cNvPr id="677" name="Google Shape;677;p9"/>
          <p:cNvGrpSpPr/>
          <p:nvPr/>
        </p:nvGrpSpPr>
        <p:grpSpPr>
          <a:xfrm>
            <a:off x="9687885" y="-411207"/>
            <a:ext cx="2504116" cy="180000"/>
            <a:chOff x="9687884" y="-411207"/>
            <a:chExt cx="2504116" cy="180000"/>
          </a:xfrm>
        </p:grpSpPr>
        <p:sp>
          <p:nvSpPr>
            <p:cNvPr id="678" name="Google Shape;678;p9"/>
            <p:cNvSpPr/>
            <p:nvPr/>
          </p:nvSpPr>
          <p:spPr>
            <a:xfrm>
              <a:off x="12012000" y="-411207"/>
              <a:ext cx="180000" cy="180000"/>
            </a:xfrm>
            <a:prstGeom prst="rect">
              <a:avLst/>
            </a:prstGeom>
            <a:solidFill>
              <a:srgbClr val="009B77"/>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79" name="Google Shape;679;p9"/>
            <p:cNvSpPr/>
            <p:nvPr/>
          </p:nvSpPr>
          <p:spPr>
            <a:xfrm>
              <a:off x="11782094" y="-411207"/>
              <a:ext cx="180000" cy="180000"/>
            </a:xfrm>
            <a:prstGeom prst="rect">
              <a:avLst/>
            </a:prstGeom>
            <a:solidFill>
              <a:srgbClr val="6CC24A"/>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0" name="Google Shape;680;p9"/>
            <p:cNvSpPr/>
            <p:nvPr/>
          </p:nvSpPr>
          <p:spPr>
            <a:xfrm>
              <a:off x="11552188" y="-411207"/>
              <a:ext cx="180000" cy="180000"/>
            </a:xfrm>
            <a:prstGeom prst="rect">
              <a:avLst/>
            </a:prstGeom>
            <a:solidFill>
              <a:srgbClr val="FFB81C"/>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1" name="Google Shape;681;p9"/>
            <p:cNvSpPr/>
            <p:nvPr/>
          </p:nvSpPr>
          <p:spPr>
            <a:xfrm>
              <a:off x="11316018" y="-411207"/>
              <a:ext cx="180000" cy="180000"/>
            </a:xfrm>
            <a:prstGeom prst="rect">
              <a:avLst/>
            </a:prstGeom>
            <a:solidFill>
              <a:srgbClr val="EC6842"/>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2" name="Google Shape;682;p9"/>
            <p:cNvSpPr/>
            <p:nvPr/>
          </p:nvSpPr>
          <p:spPr>
            <a:xfrm>
              <a:off x="11086112" y="-411207"/>
              <a:ext cx="180000" cy="180000"/>
            </a:xfrm>
            <a:prstGeom prst="rect">
              <a:avLst/>
            </a:prstGeom>
            <a:solidFill>
              <a:srgbClr val="E03C31"/>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3" name="Google Shape;683;p9"/>
            <p:cNvSpPr/>
            <p:nvPr/>
          </p:nvSpPr>
          <p:spPr>
            <a:xfrm>
              <a:off x="10856206" y="-411207"/>
              <a:ext cx="180000" cy="180000"/>
            </a:xfrm>
            <a:prstGeom prst="rect">
              <a:avLst/>
            </a:prstGeom>
            <a:solidFill>
              <a:srgbClr val="A50034"/>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4" name="Google Shape;684;p9"/>
            <p:cNvSpPr/>
            <p:nvPr/>
          </p:nvSpPr>
          <p:spPr>
            <a:xfrm>
              <a:off x="10620036" y="-411207"/>
              <a:ext cx="180000" cy="180000"/>
            </a:xfrm>
            <a:prstGeom prst="rect">
              <a:avLst/>
            </a:prstGeom>
            <a:solidFill>
              <a:srgbClr val="EF60A3"/>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5" name="Google Shape;685;p9"/>
            <p:cNvSpPr/>
            <p:nvPr/>
          </p:nvSpPr>
          <p:spPr>
            <a:xfrm>
              <a:off x="10383866" y="-411207"/>
              <a:ext cx="180000" cy="180000"/>
            </a:xfrm>
            <a:prstGeom prst="rect">
              <a:avLst/>
            </a:prstGeom>
            <a:solidFill>
              <a:srgbClr val="6F1D77"/>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6" name="Google Shape;686;p9"/>
            <p:cNvSpPr/>
            <p:nvPr/>
          </p:nvSpPr>
          <p:spPr>
            <a:xfrm>
              <a:off x="10153960" y="-411207"/>
              <a:ext cx="180000" cy="180000"/>
            </a:xfrm>
            <a:prstGeom prst="rect">
              <a:avLst/>
            </a:prstGeom>
            <a:solidFill>
              <a:srgbClr val="0076C2"/>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7" name="Google Shape;687;p9"/>
            <p:cNvSpPr/>
            <p:nvPr/>
          </p:nvSpPr>
          <p:spPr>
            <a:xfrm>
              <a:off x="9924054" y="-411207"/>
              <a:ext cx="180000" cy="180000"/>
            </a:xfrm>
            <a:prstGeom prst="rect">
              <a:avLst/>
            </a:prstGeom>
            <a:solidFill>
              <a:srgbClr val="00B8C8"/>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sp>
          <p:nvSpPr>
            <p:cNvPr id="688" name="Google Shape;688;p9"/>
            <p:cNvSpPr/>
            <p:nvPr/>
          </p:nvSpPr>
          <p:spPr>
            <a:xfrm>
              <a:off x="9687884" y="-411207"/>
              <a:ext cx="180000" cy="180000"/>
            </a:xfrm>
            <a:prstGeom prst="rect">
              <a:avLst/>
            </a:prstGeom>
            <a:solidFill>
              <a:srgbClr val="0C2340"/>
            </a:solidFill>
            <a:ln w="12700" cap="flat" cmpd="sng">
              <a:solidFill>
                <a:schemeClr val="lt2"/>
              </a:solidFill>
              <a:prstDash val="solid"/>
              <a:miter lim="800000"/>
              <a:headEnd type="none" w="sm" len="sm"/>
              <a:tailEnd type="none" w="sm" len="sm"/>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a:solidFill>
                  <a:schemeClr val="lt1"/>
                </a:solidFill>
                <a:latin typeface="Arial"/>
                <a:ea typeface="Arial"/>
                <a:cs typeface="Arial"/>
                <a:sym typeface="Arial"/>
              </a:endParaRPr>
            </a:p>
          </p:txBody>
        </p:sp>
      </p:grpSp>
      <p:grpSp>
        <p:nvGrpSpPr>
          <p:cNvPr id="689" name="Google Shape;689;p9"/>
          <p:cNvGrpSpPr/>
          <p:nvPr/>
        </p:nvGrpSpPr>
        <p:grpSpPr>
          <a:xfrm>
            <a:off x="721079" y="6216736"/>
            <a:ext cx="961200" cy="381600"/>
            <a:chOff x="2807303" y="2354764"/>
            <a:chExt cx="944974" cy="368527"/>
          </a:xfrm>
        </p:grpSpPr>
        <p:sp>
          <p:nvSpPr>
            <p:cNvPr id="690" name="Google Shape;690;p9"/>
            <p:cNvSpPr/>
            <p:nvPr/>
          </p:nvSpPr>
          <p:spPr>
            <a:xfrm>
              <a:off x="2994660" y="2537173"/>
              <a:ext cx="174307" cy="186023"/>
            </a:xfrm>
            <a:custGeom>
              <a:avLst/>
              <a:gdLst/>
              <a:ahLst/>
              <a:cxnLst/>
              <a:rect l="l" t="t" r="r" b="b"/>
              <a:pathLst>
                <a:path w="174307" h="186023" extrusionOk="0">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rgbClr val="00A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1" name="Google Shape;691;p9"/>
            <p:cNvSpPr/>
            <p:nvPr/>
          </p:nvSpPr>
          <p:spPr>
            <a:xfrm>
              <a:off x="2807303" y="2537173"/>
              <a:ext cx="163639" cy="182213"/>
            </a:xfrm>
            <a:custGeom>
              <a:avLst/>
              <a:gdLst/>
              <a:ahLst/>
              <a:cxnLst/>
              <a:rect l="l" t="t" r="r" b="b"/>
              <a:pathLst>
                <a:path w="163639" h="182213" extrusionOk="0">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2" name="Google Shape;692;p9"/>
            <p:cNvSpPr/>
            <p:nvPr/>
          </p:nvSpPr>
          <p:spPr>
            <a:xfrm>
              <a:off x="2856490" y="2354764"/>
              <a:ext cx="172449" cy="170903"/>
            </a:xfrm>
            <a:custGeom>
              <a:avLst/>
              <a:gdLst/>
              <a:ahLst/>
              <a:cxnLst/>
              <a:rect l="l" t="t" r="r" b="b"/>
              <a:pathLst>
                <a:path w="172449" h="170903" extrusionOk="0">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3" name="Google Shape;693;p9"/>
            <p:cNvSpPr/>
            <p:nvPr/>
          </p:nvSpPr>
          <p:spPr>
            <a:xfrm>
              <a:off x="3391376" y="2588894"/>
              <a:ext cx="114680" cy="134397"/>
            </a:xfrm>
            <a:custGeom>
              <a:avLst/>
              <a:gdLst/>
              <a:ahLst/>
              <a:cxnLst/>
              <a:rect l="l" t="t" r="r" b="b"/>
              <a:pathLst>
                <a:path w="114680" h="134397" extrusionOk="0">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4" name="Google Shape;694;p9"/>
            <p:cNvSpPr/>
            <p:nvPr/>
          </p:nvSpPr>
          <p:spPr>
            <a:xfrm>
              <a:off x="3535108" y="2537173"/>
              <a:ext cx="24003" cy="182213"/>
            </a:xfrm>
            <a:custGeom>
              <a:avLst/>
              <a:gdLst/>
              <a:ahLst/>
              <a:cxnLst/>
              <a:rect l="l" t="t" r="r" b="b"/>
              <a:pathLst>
                <a:path w="24003" h="182213" extrusionOk="0">
                  <a:moveTo>
                    <a:pt x="0" y="0"/>
                  </a:moveTo>
                  <a:lnTo>
                    <a:pt x="24003" y="0"/>
                  </a:lnTo>
                  <a:lnTo>
                    <a:pt x="24003" y="182213"/>
                  </a:lnTo>
                  <a:lnTo>
                    <a:pt x="0" y="18221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5" name="Google Shape;695;p9"/>
            <p:cNvSpPr/>
            <p:nvPr/>
          </p:nvSpPr>
          <p:spPr>
            <a:xfrm>
              <a:off x="3585591" y="2533363"/>
              <a:ext cx="81533" cy="186023"/>
            </a:xfrm>
            <a:custGeom>
              <a:avLst/>
              <a:gdLst/>
              <a:ahLst/>
              <a:cxnLst/>
              <a:rect l="l" t="t" r="r" b="b"/>
              <a:pathLst>
                <a:path w="81533" h="186023" extrusionOk="0">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6" name="Google Shape;696;p9"/>
            <p:cNvSpPr/>
            <p:nvPr/>
          </p:nvSpPr>
          <p:spPr>
            <a:xfrm>
              <a:off x="3677316" y="2558224"/>
              <a:ext cx="74961" cy="164972"/>
            </a:xfrm>
            <a:custGeom>
              <a:avLst/>
              <a:gdLst/>
              <a:ahLst/>
              <a:cxnLst/>
              <a:rect l="l" t="t" r="r" b="b"/>
              <a:pathLst>
                <a:path w="74961" h="164972" extrusionOk="0">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7" name="Google Shape;697;p9"/>
            <p:cNvSpPr/>
            <p:nvPr/>
          </p:nvSpPr>
          <p:spPr>
            <a:xfrm>
              <a:off x="3219450" y="2537078"/>
              <a:ext cx="148685" cy="182308"/>
            </a:xfrm>
            <a:custGeom>
              <a:avLst/>
              <a:gdLst/>
              <a:ahLst/>
              <a:cxnLst/>
              <a:rect l="l" t="t" r="r" b="b"/>
              <a:pathLst>
                <a:path w="148685" h="182308" extrusionOk="0">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pic>
        <p:nvPicPr>
          <p:cNvPr id="3" name="Picture 2" descr="A logo for a company&#10;&#10;AI-generated content may be incorrect.">
            <a:extLst>
              <a:ext uri="{FF2B5EF4-FFF2-40B4-BE49-F238E27FC236}">
                <a16:creationId xmlns:a16="http://schemas.microsoft.com/office/drawing/2014/main" id="{7796DBE9-D0E1-B362-BA74-A261421FE860}"/>
              </a:ext>
            </a:extLst>
          </p:cNvPr>
          <p:cNvPicPr>
            <a:picLocks noChangeAspect="1"/>
          </p:cNvPicPr>
          <p:nvPr userDrawn="1"/>
        </p:nvPicPr>
        <p:blipFill>
          <a:blip r:embed="rId38"/>
          <a:stretch>
            <a:fillRect/>
          </a:stretch>
        </p:blipFill>
        <p:spPr>
          <a:xfrm>
            <a:off x="10333962" y="267664"/>
            <a:ext cx="1218228" cy="1219477"/>
          </a:xfrm>
          <a:prstGeom prst="rect">
            <a:avLst/>
          </a:prstGeom>
        </p:spPr>
      </p:pic>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86">
          <p15:clr>
            <a:srgbClr val="5ACBF0"/>
          </p15:clr>
        </p15:guide>
        <p15:guide id="2" pos="453">
          <p15:clr>
            <a:srgbClr val="5ACBF0"/>
          </p15:clr>
        </p15:guide>
        <p15:guide id="3" orient="horz" pos="3780">
          <p15:clr>
            <a:srgbClr val="5ACBF0"/>
          </p15:clr>
        </p15:guide>
        <p15:guide id="4" pos="7226">
          <p15:clr>
            <a:srgbClr val="5ACBF0"/>
          </p15:clr>
        </p15:guide>
        <p15:guide id="5" orient="horz" pos="453">
          <p15:clr>
            <a:srgbClr val="5ACBF0"/>
          </p15:clr>
        </p15:guide>
        <p15:guide id="6" orient="horz" pos="659">
          <p15:clr>
            <a:srgbClr val="5ACBF0"/>
          </p15:clr>
        </p15:guide>
        <p15:guide id="7" orient="horz" pos="4032">
          <p15:clr>
            <a:srgbClr val="A4A3A4"/>
          </p15:clr>
        </p15:guide>
        <p15:guide id="8" pos="7680">
          <p15:clr>
            <a:srgbClr val="F26B43"/>
          </p15:clr>
        </p15:guide>
        <p15:guide id="9" orient="horz" pos="4320">
          <p15:clr>
            <a:srgbClr val="F26B43"/>
          </p15:clr>
        </p15:guide>
        <p15:guide id="10" orient="horz" pos="4151">
          <p15:clr>
            <a:srgbClr val="A4A3A4"/>
          </p15:clr>
        </p15:guide>
        <p15:guide id="11">
          <p15:clr>
            <a:srgbClr val="F26B43"/>
          </p15:clr>
        </p15:guide>
        <p15:guide id="12" orient="horz">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ud365.sharepoint.com/:p:/s/DelftDesignforValuesInstitute/EbscFwKF2plDmNhxwygTuWsB-8lbCERZ8K_zOkgQXm_bjw?e=Z1szO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
          <p:cNvSpPr txBox="1">
            <a:spLocks noGrp="1"/>
          </p:cNvSpPr>
          <p:nvPr>
            <p:ph type="body" idx="1"/>
          </p:nvPr>
        </p:nvSpPr>
        <p:spPr>
          <a:xfrm>
            <a:off x="718901" y="1394950"/>
            <a:ext cx="10752000" cy="44355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40"/>
              <a:buNone/>
            </a:pPr>
            <a:r>
              <a:rPr lang="en-US" sz="1400" dirty="0">
                <a:latin typeface="Arial"/>
                <a:ea typeface="Arial"/>
                <a:cs typeface="Arial"/>
                <a:sym typeface="Arial"/>
              </a:rPr>
              <a:t>To create your slides, please follow these instructions:</a:t>
            </a:r>
            <a:br>
              <a:rPr lang="en-US" sz="1400" dirty="0">
                <a:latin typeface="Arial"/>
                <a:ea typeface="Arial"/>
                <a:cs typeface="Arial"/>
                <a:sym typeface="Arial"/>
              </a:rPr>
            </a:br>
            <a:endParaRPr sz="1400" dirty="0">
              <a:latin typeface="Arial"/>
              <a:ea typeface="Arial"/>
              <a:cs typeface="Arial"/>
              <a:sym typeface="Arial"/>
            </a:endParaRPr>
          </a:p>
          <a:p>
            <a:pPr indent="-457200">
              <a:lnSpc>
                <a:spcPct val="110000"/>
              </a:lnSpc>
              <a:spcBef>
                <a:spcPts val="0"/>
              </a:spcBef>
              <a:buSzPts val="1440"/>
            </a:pPr>
            <a:r>
              <a:rPr lang="en-US" sz="1400" b="1" dirty="0">
                <a:latin typeface="Arial"/>
                <a:ea typeface="Arial"/>
                <a:cs typeface="Arial"/>
                <a:sym typeface="Arial"/>
              </a:rPr>
              <a:t>First, for everyone participating please copy slide 5 to the last section of this slide deck and add your picture, bio and personal interests for collaborations </a:t>
            </a:r>
            <a:r>
              <a:rPr lang="en-US" sz="1400" b="1" dirty="0"/>
              <a:t>(for each participant of the research day!)</a:t>
            </a:r>
            <a:endParaRPr lang="en-US" sz="1400" b="1" dirty="0">
              <a:latin typeface="Arial"/>
              <a:ea typeface="Arial"/>
              <a:cs typeface="Arial"/>
              <a:sym typeface="Arial"/>
            </a:endParaRPr>
          </a:p>
          <a:p>
            <a:pPr lvl="1" indent="-457200">
              <a:lnSpc>
                <a:spcPct val="110000"/>
              </a:lnSpc>
              <a:spcBef>
                <a:spcPts val="0"/>
              </a:spcBef>
              <a:buSzPts val="1440"/>
            </a:pPr>
            <a:r>
              <a:rPr lang="en-US" sz="1400" dirty="0"/>
              <a:t>For this slide, provide 1 slide including a short bio, photo and contact </a:t>
            </a:r>
          </a:p>
          <a:p>
            <a:pPr lvl="1" indent="-457200">
              <a:lnSpc>
                <a:spcPct val="110000"/>
              </a:lnSpc>
              <a:spcBef>
                <a:spcPts val="0"/>
              </a:spcBef>
              <a:buSzPts val="1440"/>
            </a:pPr>
            <a:r>
              <a:rPr lang="en-US" sz="1400" dirty="0"/>
              <a:t>Please pick one of your current or future projects/events/initiatives/courses for which you are looking for collaborators. Include high-level project/course details + what you are looking for in collaborators (methods, tools, advice, etc.).</a:t>
            </a:r>
          </a:p>
          <a:p>
            <a:pPr lvl="1" indent="-457200">
              <a:lnSpc>
                <a:spcPct val="110000"/>
              </a:lnSpc>
              <a:spcBef>
                <a:spcPts val="0"/>
              </a:spcBef>
              <a:buSzPts val="1440"/>
            </a:pPr>
            <a:r>
              <a:rPr lang="en-US" sz="1400" dirty="0"/>
              <a:t>What would you be willing to test for others? Courses where we could potentially test DDfV methodologies?</a:t>
            </a:r>
          </a:p>
          <a:p>
            <a:pPr indent="-457200">
              <a:lnSpc>
                <a:spcPct val="110000"/>
              </a:lnSpc>
              <a:spcBef>
                <a:spcPts val="0"/>
              </a:spcBef>
              <a:buSzPts val="1440"/>
            </a:pPr>
            <a:endParaRPr lang="en-US" sz="1400" dirty="0">
              <a:latin typeface="Arial"/>
              <a:ea typeface="Arial"/>
              <a:cs typeface="Arial"/>
              <a:sym typeface="Arial"/>
            </a:endParaRPr>
          </a:p>
          <a:p>
            <a:pPr indent="-457200">
              <a:lnSpc>
                <a:spcPct val="110000"/>
              </a:lnSpc>
              <a:spcBef>
                <a:spcPts val="0"/>
              </a:spcBef>
              <a:buSzPts val="1440"/>
            </a:pPr>
            <a:r>
              <a:rPr lang="en-US" sz="1400" b="1" dirty="0">
                <a:latin typeface="Arial"/>
                <a:ea typeface="Arial"/>
                <a:cs typeface="Arial"/>
                <a:sym typeface="Arial"/>
              </a:rPr>
              <a:t>For those leading a Special Interest Group (SIG), please copy slide 2 to section ‘Special Interest Groups’. </a:t>
            </a:r>
            <a:endParaRPr lang="en-US" sz="1400" b="1" dirty="0"/>
          </a:p>
          <a:p>
            <a:pPr lvl="1" indent="-457200">
              <a:lnSpc>
                <a:spcPct val="110000"/>
              </a:lnSpc>
              <a:spcBef>
                <a:spcPts val="0"/>
              </a:spcBef>
              <a:buSzPts val="1440"/>
            </a:pPr>
            <a:r>
              <a:rPr lang="en-US" sz="1400" dirty="0">
                <a:latin typeface="Arial"/>
                <a:ea typeface="Arial"/>
                <a:cs typeface="Arial"/>
                <a:sym typeface="Arial"/>
              </a:rPr>
              <a:t>Create </a:t>
            </a:r>
            <a:r>
              <a:rPr lang="en-US" sz="1400" dirty="0"/>
              <a:t>max</a:t>
            </a:r>
            <a:r>
              <a:rPr lang="en-US" sz="1400" dirty="0">
                <a:latin typeface="Arial"/>
                <a:ea typeface="Arial"/>
                <a:cs typeface="Arial"/>
                <a:sym typeface="Arial"/>
              </a:rPr>
              <a:t> two slides per SIG. Your</a:t>
            </a:r>
            <a:r>
              <a:rPr lang="en-US" sz="1400" dirty="0"/>
              <a:t> can add </a:t>
            </a:r>
            <a:r>
              <a:rPr lang="en-US" sz="1400" dirty="0">
                <a:latin typeface="Arial"/>
                <a:ea typeface="Arial"/>
                <a:cs typeface="Arial"/>
                <a:sym typeface="Arial"/>
              </a:rPr>
              <a:t>your logo, photos or anything else you would like to add. </a:t>
            </a:r>
          </a:p>
          <a:p>
            <a:pPr marL="457200" lvl="0" indent="-365760" algn="l" rtl="0">
              <a:lnSpc>
                <a:spcPct val="110000"/>
              </a:lnSpc>
              <a:spcBef>
                <a:spcPts val="0"/>
              </a:spcBef>
              <a:spcAft>
                <a:spcPts val="0"/>
              </a:spcAft>
              <a:buSzPts val="1440"/>
              <a:buFont typeface="Arial"/>
              <a:buNone/>
            </a:pPr>
            <a:endParaRPr sz="1400" dirty="0">
              <a:latin typeface="Arial"/>
              <a:ea typeface="Arial"/>
              <a:cs typeface="Arial"/>
              <a:sym typeface="Arial"/>
            </a:endParaRPr>
          </a:p>
          <a:p>
            <a:pPr indent="-457200">
              <a:lnSpc>
                <a:spcPct val="110000"/>
              </a:lnSpc>
              <a:spcBef>
                <a:spcPts val="0"/>
              </a:spcBef>
              <a:buSzPts val="1440"/>
            </a:pPr>
            <a:r>
              <a:rPr lang="en-US" sz="1400" b="1" dirty="0"/>
              <a:t>For those leading a Methodological contribution, please copy slide 3 to section ‘Methodological contributions’. </a:t>
            </a:r>
          </a:p>
          <a:p>
            <a:pPr lvl="1" indent="-457200">
              <a:lnSpc>
                <a:spcPct val="110000"/>
              </a:lnSpc>
              <a:spcBef>
                <a:spcPts val="0"/>
              </a:spcBef>
              <a:buSzPts val="1440"/>
            </a:pPr>
            <a:r>
              <a:rPr lang="en-US" sz="1400" dirty="0"/>
              <a:t>Create max two slides per method /approach. Please explain in what contexts the method can be applied for what purposes. </a:t>
            </a:r>
          </a:p>
          <a:p>
            <a:pPr lvl="1" indent="-457200">
              <a:lnSpc>
                <a:spcPct val="110000"/>
              </a:lnSpc>
              <a:spcBef>
                <a:spcPts val="0"/>
              </a:spcBef>
              <a:buSzPts val="1440"/>
            </a:pPr>
            <a:r>
              <a:rPr lang="en-US" sz="1400" dirty="0"/>
              <a:t>Please explain what you see as next step for further developing your methodology. This could also be testing the methodology in other application areas. What do you need? How can others help?</a:t>
            </a:r>
          </a:p>
          <a:p>
            <a:pPr marL="457200" lvl="0" indent="-365760" algn="l" rtl="0">
              <a:lnSpc>
                <a:spcPct val="110000"/>
              </a:lnSpc>
              <a:spcBef>
                <a:spcPts val="0"/>
              </a:spcBef>
              <a:spcAft>
                <a:spcPts val="0"/>
              </a:spcAft>
              <a:buSzPts val="1440"/>
              <a:buFont typeface="Arial"/>
              <a:buNone/>
            </a:pPr>
            <a:endParaRPr sz="1400" dirty="0">
              <a:latin typeface="Arial"/>
              <a:ea typeface="Arial"/>
              <a:cs typeface="Arial"/>
              <a:sym typeface="Arial"/>
            </a:endParaRPr>
          </a:p>
          <a:p>
            <a:pPr indent="-457200">
              <a:lnSpc>
                <a:spcPct val="110000"/>
              </a:lnSpc>
              <a:spcBef>
                <a:spcPts val="0"/>
              </a:spcBef>
              <a:buSzPts val="1440"/>
            </a:pPr>
            <a:r>
              <a:rPr lang="en-US" sz="1400" b="1" dirty="0"/>
              <a:t>For those leading a DDfV Widcard project, please copy slide 4 to section ‘DDfV Wildcard Projects’. </a:t>
            </a:r>
          </a:p>
          <a:p>
            <a:pPr lvl="1" indent="-457200">
              <a:lnSpc>
                <a:spcPct val="110000"/>
              </a:lnSpc>
              <a:spcBef>
                <a:spcPts val="0"/>
              </a:spcBef>
              <a:buSzPts val="1440"/>
            </a:pPr>
            <a:r>
              <a:rPr lang="en-US" sz="1400" dirty="0"/>
              <a:t>Create max two slides with a short description and how the project contributes to DDfV Ambitions. </a:t>
            </a:r>
          </a:p>
          <a:p>
            <a:pPr lvl="1" indent="-457200">
              <a:lnSpc>
                <a:spcPct val="110000"/>
              </a:lnSpc>
              <a:spcBef>
                <a:spcPts val="0"/>
              </a:spcBef>
              <a:buSzPts val="1440"/>
            </a:pPr>
            <a:r>
              <a:rPr lang="en-US" sz="1400" dirty="0"/>
              <a:t>Please explain how what you developed could be relevant for TU Delft more broadly. What do you need? How can others help?</a:t>
            </a:r>
          </a:p>
          <a:p>
            <a:pPr lvl="1" indent="-457200">
              <a:lnSpc>
                <a:spcPct val="110000"/>
              </a:lnSpc>
              <a:spcBef>
                <a:spcPts val="0"/>
              </a:spcBef>
              <a:buSzPts val="1440"/>
            </a:pPr>
            <a:endParaRPr lang="en-US" sz="1400" b="1" dirty="0"/>
          </a:p>
        </p:txBody>
      </p:sp>
      <p:sp>
        <p:nvSpPr>
          <p:cNvPr id="3" name="TextBox 2">
            <a:extLst>
              <a:ext uri="{FF2B5EF4-FFF2-40B4-BE49-F238E27FC236}">
                <a16:creationId xmlns:a16="http://schemas.microsoft.com/office/drawing/2014/main" id="{406876DE-B2A5-4857-BC8F-D7DA6BA85160}"/>
              </a:ext>
            </a:extLst>
          </p:cNvPr>
          <p:cNvSpPr txBox="1"/>
          <p:nvPr/>
        </p:nvSpPr>
        <p:spPr>
          <a:xfrm>
            <a:off x="4265567" y="540173"/>
            <a:ext cx="6210300" cy="373436"/>
          </a:xfrm>
          <a:prstGeom prst="rect">
            <a:avLst/>
          </a:prstGeom>
          <a:noFill/>
        </p:spPr>
        <p:txBody>
          <a:bodyPr wrap="square">
            <a:spAutoFit/>
          </a:bodyPr>
          <a:lstStyle/>
          <a:p>
            <a:pPr marL="361940" lvl="1" algn="l" rtl="0">
              <a:lnSpc>
                <a:spcPct val="110000"/>
              </a:lnSpc>
              <a:spcBef>
                <a:spcPts val="0"/>
              </a:spcBef>
              <a:spcAft>
                <a:spcPts val="0"/>
              </a:spcAft>
              <a:buSzPts val="1440"/>
            </a:pPr>
            <a:r>
              <a:rPr lang="en-US" sz="1800" b="1" u="sng" dirty="0">
                <a:highlight>
                  <a:srgbClr val="FFFF00"/>
                </a:highlight>
                <a:latin typeface="Arial"/>
                <a:ea typeface="Arial"/>
                <a:cs typeface="Arial"/>
                <a:sym typeface="Arial"/>
              </a:rPr>
              <a:t>Please upload slides </a:t>
            </a:r>
            <a:r>
              <a:rPr lang="en-US" sz="1800" b="1" u="sng" dirty="0">
                <a:highlight>
                  <a:srgbClr val="FFFF00"/>
                </a:highlight>
                <a:latin typeface="Arial"/>
                <a:ea typeface="Arial"/>
                <a:cs typeface="Arial"/>
                <a:sym typeface="Arial"/>
                <a:hlinkClick r:id="rId3"/>
              </a:rPr>
              <a:t>here</a:t>
            </a:r>
            <a:r>
              <a:rPr lang="en-US" sz="1800" b="1" u="sng" dirty="0">
                <a:highlight>
                  <a:srgbClr val="FFFF00"/>
                </a:highlight>
                <a:latin typeface="Arial"/>
                <a:ea typeface="Arial"/>
                <a:cs typeface="Arial"/>
                <a:sym typeface="Arial"/>
              </a:rPr>
              <a:t> by 28 February</a:t>
            </a:r>
            <a:endParaRPr lang="en-US" sz="1800" dirty="0"/>
          </a:p>
        </p:txBody>
      </p:sp>
      <p:sp>
        <p:nvSpPr>
          <p:cNvPr id="4" name="Title 2">
            <a:extLst>
              <a:ext uri="{FF2B5EF4-FFF2-40B4-BE49-F238E27FC236}">
                <a16:creationId xmlns:a16="http://schemas.microsoft.com/office/drawing/2014/main" id="{88BE83F5-9D6F-97B7-72E6-DC3BA25C5AED}"/>
              </a:ext>
            </a:extLst>
          </p:cNvPr>
          <p:cNvSpPr txBox="1">
            <a:spLocks/>
          </p:cNvSpPr>
          <p:nvPr/>
        </p:nvSpPr>
        <p:spPr>
          <a:xfrm>
            <a:off x="718665" y="108860"/>
            <a:ext cx="10752611" cy="323409"/>
          </a:xfrm>
          <a:prstGeom prst="rect">
            <a:avLst/>
          </a:prstGeom>
          <a:noFill/>
          <a:ln>
            <a:noFill/>
          </a:ln>
        </p:spPr>
        <p:txBody>
          <a:bodyPr spcFirstLastPara="1" wrap="square" lIns="0" tIns="0" rIns="0" bIns="378000" anchor="t" anchorCtr="0">
            <a:noAutofit/>
          </a:bodyPr>
          <a:lstStyle>
            <a:defPPr marR="0" lvl="0" algn="l" rtl="0">
              <a:lnSpc>
                <a:spcPct val="100000"/>
              </a:lnSpc>
              <a:spcBef>
                <a:spcPts val="0"/>
              </a:spcBef>
              <a:spcAft>
                <a:spcPts val="0"/>
              </a:spcAft>
            </a:defPPr>
            <a:lvl1pPr marR="0" lvl="0" algn="l" rtl="0">
              <a:lnSpc>
                <a:spcPct val="200000"/>
              </a:lnSpc>
              <a:spcBef>
                <a:spcPts val="0"/>
              </a:spcBef>
              <a:spcAft>
                <a:spcPts val="0"/>
              </a:spcAft>
              <a:buClr>
                <a:schemeClr val="dk2"/>
              </a:buClr>
              <a:buSzPts val="18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Instructions</a:t>
            </a:r>
            <a:endParaRPr lang="nl-N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sp>
        <p:nvSpPr>
          <p:cNvPr id="2072" name="Google Shape;2072;p5"/>
          <p:cNvSpPr>
            <a:spLocks noGrp="1"/>
          </p:cNvSpPr>
          <p:nvPr>
            <p:ph type="pic" idx="2"/>
          </p:nvPr>
        </p:nvSpPr>
        <p:spPr>
          <a:xfrm>
            <a:off x="0" y="0"/>
            <a:ext cx="3735859" cy="6858000"/>
          </a:xfrm>
          <a:prstGeom prst="rect">
            <a:avLst/>
          </a:prstGeom>
          <a:solidFill>
            <a:srgbClr val="D8D8D8"/>
          </a:solidFill>
          <a:ln>
            <a:noFill/>
          </a:ln>
        </p:spPr>
        <p:txBody>
          <a:bodyPr/>
          <a:lstStyle/>
          <a:p>
            <a:endParaRPr lang="nl-NL"/>
          </a:p>
        </p:txBody>
      </p:sp>
      <p:sp>
        <p:nvSpPr>
          <p:cNvPr id="2073" name="Google Shape;2073;p5"/>
          <p:cNvSpPr txBox="1">
            <a:spLocks noGrp="1"/>
          </p:cNvSpPr>
          <p:nvPr>
            <p:ph type="body" idx="1"/>
          </p:nvPr>
        </p:nvSpPr>
        <p:spPr>
          <a:xfrm>
            <a:off x="4453623" y="1569105"/>
            <a:ext cx="7016140" cy="443164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240"/>
              <a:buNone/>
            </a:pPr>
            <a:r>
              <a:rPr lang="en-US" sz="1867">
                <a:solidFill>
                  <a:schemeClr val="accent1"/>
                </a:solidFill>
                <a:latin typeface="Arial"/>
                <a:ea typeface="Arial"/>
                <a:cs typeface="Arial"/>
                <a:sym typeface="Arial"/>
              </a:rPr>
              <a:t>[Brief description and aims of the SIG]</a:t>
            </a:r>
            <a:endParaRPr/>
          </a:p>
          <a:p>
            <a:pPr marL="0" lvl="0" indent="0" algn="l" rtl="0">
              <a:lnSpc>
                <a:spcPct val="90000"/>
              </a:lnSpc>
              <a:spcBef>
                <a:spcPts val="1200"/>
              </a:spcBef>
              <a:spcAft>
                <a:spcPts val="0"/>
              </a:spcAft>
              <a:buSzPts val="1920"/>
              <a:buNone/>
            </a:pPr>
            <a:r>
              <a:rPr lang="en-US" sz="1600">
                <a:latin typeface="Arial"/>
                <a:ea typeface="Arial"/>
                <a:cs typeface="Arial"/>
                <a:sym typeface="Arial"/>
              </a:rPr>
              <a:t>[Current members]</a:t>
            </a:r>
          </a:p>
          <a:p>
            <a:pPr marL="0" lvl="0" indent="0" algn="l" rtl="0">
              <a:lnSpc>
                <a:spcPct val="90000"/>
              </a:lnSpc>
              <a:spcBef>
                <a:spcPts val="1200"/>
              </a:spcBef>
              <a:spcAft>
                <a:spcPts val="0"/>
              </a:spcAft>
              <a:buSzPts val="1920"/>
              <a:buNone/>
            </a:pPr>
            <a:r>
              <a:rPr lang="en-US" sz="1600">
                <a:latin typeface="Arial"/>
                <a:ea typeface="Arial"/>
                <a:cs typeface="Arial"/>
                <a:sym typeface="Arial"/>
              </a:rPr>
              <a:t>[overview current or future </a:t>
            </a:r>
            <a:r>
              <a:rPr lang="en-US" sz="1600"/>
              <a:t>initiatives /</a:t>
            </a:r>
            <a:r>
              <a:rPr lang="en-US" sz="1600">
                <a:latin typeface="Arial"/>
                <a:ea typeface="Arial"/>
                <a:cs typeface="Arial"/>
                <a:sym typeface="Arial"/>
              </a:rPr>
              <a:t>events]</a:t>
            </a:r>
          </a:p>
          <a:p>
            <a:pPr marL="0" lvl="0" indent="0" algn="l" rtl="0">
              <a:lnSpc>
                <a:spcPct val="90000"/>
              </a:lnSpc>
              <a:spcBef>
                <a:spcPts val="1200"/>
              </a:spcBef>
              <a:spcAft>
                <a:spcPts val="0"/>
              </a:spcAft>
              <a:buSzPts val="1920"/>
              <a:buNone/>
            </a:pPr>
            <a:r>
              <a:rPr lang="en-US" sz="1600"/>
              <a:t>[Collaborators you are looking for]</a:t>
            </a:r>
            <a:r>
              <a:rPr lang="en-US" sz="1600">
                <a:latin typeface="Arial"/>
                <a:ea typeface="Arial"/>
                <a:cs typeface="Arial"/>
                <a:sym typeface="Arial"/>
              </a:rPr>
              <a:t> </a:t>
            </a:r>
          </a:p>
          <a:p>
            <a:pPr marL="0" lvl="0" indent="0" algn="l" rtl="0">
              <a:lnSpc>
                <a:spcPct val="90000"/>
              </a:lnSpc>
              <a:spcBef>
                <a:spcPts val="1200"/>
              </a:spcBef>
              <a:spcAft>
                <a:spcPts val="0"/>
              </a:spcAft>
              <a:buSzPts val="1920"/>
              <a:buNone/>
            </a:pPr>
            <a:r>
              <a:rPr lang="en-US" sz="1600"/>
              <a:t>[Call to action]</a:t>
            </a:r>
            <a:br>
              <a:rPr lang="en-US">
                <a:latin typeface="Arial"/>
                <a:ea typeface="Arial"/>
                <a:cs typeface="Arial"/>
                <a:sym typeface="Arial"/>
              </a:rPr>
            </a:br>
            <a:endParaRPr>
              <a:latin typeface="Arial"/>
              <a:ea typeface="Arial"/>
              <a:cs typeface="Arial"/>
              <a:sym typeface="Arial"/>
            </a:endParaRPr>
          </a:p>
          <a:p>
            <a:pPr marL="0" lvl="0" indent="0" algn="l" rtl="0">
              <a:lnSpc>
                <a:spcPct val="90000"/>
              </a:lnSpc>
              <a:spcBef>
                <a:spcPts val="1200"/>
              </a:spcBef>
              <a:spcAft>
                <a:spcPts val="0"/>
              </a:spcAft>
              <a:buSzPts val="2400"/>
              <a:buNone/>
            </a:pPr>
            <a:endParaRPr>
              <a:latin typeface="Arial"/>
              <a:ea typeface="Arial"/>
              <a:cs typeface="Arial"/>
              <a:sym typeface="Arial"/>
            </a:endParaRPr>
          </a:p>
        </p:txBody>
      </p:sp>
      <p:sp>
        <p:nvSpPr>
          <p:cNvPr id="2074" name="Google Shape;2074;p5"/>
          <p:cNvSpPr txBox="1">
            <a:spLocks noGrp="1"/>
          </p:cNvSpPr>
          <p:nvPr>
            <p:ph type="title"/>
          </p:nvPr>
        </p:nvSpPr>
        <p:spPr>
          <a:xfrm>
            <a:off x="4454058" y="722455"/>
            <a:ext cx="7015484" cy="323709"/>
          </a:xfrm>
          <a:prstGeom prst="rect">
            <a:avLst/>
          </a:prstGeom>
          <a:noFill/>
          <a:ln>
            <a:noFill/>
          </a:ln>
        </p:spPr>
        <p:txBody>
          <a:bodyPr spcFirstLastPara="1" wrap="square" lIns="0" tIns="0" rIns="0" bIns="378000" anchor="t" anchorCtr="0">
            <a:noAutofit/>
          </a:bodyPr>
          <a:lstStyle/>
          <a:p>
            <a:pPr marL="0" lvl="0" indent="0" algn="l" rtl="0">
              <a:lnSpc>
                <a:spcPct val="128571"/>
              </a:lnSpc>
              <a:spcBef>
                <a:spcPts val="0"/>
              </a:spcBef>
              <a:spcAft>
                <a:spcPts val="0"/>
              </a:spcAft>
              <a:buClr>
                <a:schemeClr val="dk2"/>
              </a:buClr>
              <a:buSzPts val="2800"/>
              <a:buFont typeface="Roboto Slab"/>
              <a:buNone/>
            </a:pPr>
            <a:r>
              <a:rPr lang="en-US" sz="2800">
                <a:latin typeface="Roboto Slab"/>
                <a:ea typeface="Roboto Slab"/>
                <a:cs typeface="Roboto Slab"/>
                <a:sym typeface="Roboto Slab"/>
              </a:rPr>
              <a:t>Name of SIG]</a:t>
            </a:r>
            <a:endParaRPr sz="2800">
              <a:latin typeface="Roboto Slab"/>
              <a:ea typeface="Roboto Slab"/>
              <a:cs typeface="Roboto Slab"/>
              <a:sym typeface="Roboto Slab"/>
            </a:endParaRPr>
          </a:p>
        </p:txBody>
      </p:sp>
      <p:sp>
        <p:nvSpPr>
          <p:cNvPr id="2075" name="Google Shape;2075;p5"/>
          <p:cNvSpPr/>
          <p:nvPr/>
        </p:nvSpPr>
        <p:spPr>
          <a:xfrm>
            <a:off x="-2579656" y="1208315"/>
            <a:ext cx="1861457" cy="3298372"/>
          </a:xfrm>
          <a:prstGeom prst="wedgeRectCallout">
            <a:avLst>
              <a:gd name="adj1" fmla="val 77998"/>
              <a:gd name="adj2" fmla="val 16070"/>
            </a:avLst>
          </a:prstGeom>
          <a:solidFill>
            <a:schemeClr val="accent1"/>
          </a:solid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Please add your logo and/or a representative image here.</a:t>
            </a:r>
            <a:endParaRPr sz="1400">
              <a:solidFill>
                <a:srgbClr val="FFFFFF"/>
              </a:solidFill>
              <a:latin typeface="Arial"/>
              <a:ea typeface="Arial"/>
              <a:cs typeface="Arial"/>
              <a:sym typeface="Arial"/>
            </a:endParaRPr>
          </a:p>
        </p:txBody>
      </p:sp>
      <p:sp>
        <p:nvSpPr>
          <p:cNvPr id="2" name="TextBox 1">
            <a:extLst>
              <a:ext uri="{FF2B5EF4-FFF2-40B4-BE49-F238E27FC236}">
                <a16:creationId xmlns:a16="http://schemas.microsoft.com/office/drawing/2014/main" id="{E0869342-2E92-812E-0182-959AD6560267}"/>
              </a:ext>
            </a:extLst>
          </p:cNvPr>
          <p:cNvSpPr txBox="1"/>
          <p:nvPr/>
        </p:nvSpPr>
        <p:spPr>
          <a:xfrm>
            <a:off x="12315217" y="0"/>
            <a:ext cx="7429500" cy="1021883"/>
          </a:xfrm>
          <a:prstGeom prst="rect">
            <a:avLst/>
          </a:prstGeom>
          <a:solidFill>
            <a:schemeClr val="accent1">
              <a:lumMod val="40000"/>
              <a:lumOff val="60000"/>
            </a:schemeClr>
          </a:solidFill>
        </p:spPr>
        <p:txBody>
          <a:bodyPr wrap="square">
            <a:spAutoFit/>
          </a:bodyPr>
          <a:lstStyle/>
          <a:p>
            <a:pPr indent="-457200">
              <a:lnSpc>
                <a:spcPct val="110000"/>
              </a:lnSpc>
              <a:buSzPts val="1440"/>
            </a:pPr>
            <a:r>
              <a:rPr lang="en-US" b="1"/>
              <a:t>For those leading a Special Interest Group (SIG), please copy slide 4 to section ‘Special Interest Groups’. </a:t>
            </a:r>
          </a:p>
          <a:p>
            <a:pPr lvl="1" indent="-457200">
              <a:lnSpc>
                <a:spcPct val="110000"/>
              </a:lnSpc>
              <a:buSzPts val="1440"/>
            </a:pPr>
            <a:r>
              <a:rPr lang="en-US"/>
              <a:t>Create max two slides per SIG. Your can add your logo, photos or anything else you would like to add.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1">
          <a:extLst>
            <a:ext uri="{FF2B5EF4-FFF2-40B4-BE49-F238E27FC236}">
              <a16:creationId xmlns:a16="http://schemas.microsoft.com/office/drawing/2014/main" id="{5F5CA327-1AAB-EAE5-254F-37DC2F4682BF}"/>
            </a:ext>
          </a:extLst>
        </p:cNvPr>
        <p:cNvGrpSpPr/>
        <p:nvPr/>
      </p:nvGrpSpPr>
      <p:grpSpPr>
        <a:xfrm>
          <a:off x="0" y="0"/>
          <a:ext cx="0" cy="0"/>
          <a:chOff x="0" y="0"/>
          <a:chExt cx="0" cy="0"/>
        </a:xfrm>
      </p:grpSpPr>
      <p:sp>
        <p:nvSpPr>
          <p:cNvPr id="2072" name="Google Shape;2072;p5">
            <a:extLst>
              <a:ext uri="{FF2B5EF4-FFF2-40B4-BE49-F238E27FC236}">
                <a16:creationId xmlns:a16="http://schemas.microsoft.com/office/drawing/2014/main" id="{E94053BA-383A-934E-5EDA-E0D2358F25EA}"/>
              </a:ext>
            </a:extLst>
          </p:cNvPr>
          <p:cNvSpPr>
            <a:spLocks noGrp="1"/>
          </p:cNvSpPr>
          <p:nvPr>
            <p:ph type="pic" idx="2"/>
          </p:nvPr>
        </p:nvSpPr>
        <p:spPr>
          <a:xfrm>
            <a:off x="0" y="0"/>
            <a:ext cx="3735859" cy="6858000"/>
          </a:xfrm>
          <a:prstGeom prst="rect">
            <a:avLst/>
          </a:prstGeom>
          <a:solidFill>
            <a:srgbClr val="D8D8D8"/>
          </a:solidFill>
          <a:ln>
            <a:noFill/>
          </a:ln>
        </p:spPr>
        <p:txBody>
          <a:bodyPr/>
          <a:lstStyle/>
          <a:p>
            <a:endParaRPr lang="nl-NL"/>
          </a:p>
        </p:txBody>
      </p:sp>
      <p:sp>
        <p:nvSpPr>
          <p:cNvPr id="2073" name="Google Shape;2073;p5">
            <a:extLst>
              <a:ext uri="{FF2B5EF4-FFF2-40B4-BE49-F238E27FC236}">
                <a16:creationId xmlns:a16="http://schemas.microsoft.com/office/drawing/2014/main" id="{729CF679-85C6-407A-A853-3165EAA81019}"/>
              </a:ext>
            </a:extLst>
          </p:cNvPr>
          <p:cNvSpPr txBox="1">
            <a:spLocks noGrp="1"/>
          </p:cNvSpPr>
          <p:nvPr>
            <p:ph type="body" idx="1"/>
          </p:nvPr>
        </p:nvSpPr>
        <p:spPr>
          <a:xfrm>
            <a:off x="4453623" y="1569105"/>
            <a:ext cx="7016140" cy="443164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240"/>
              <a:buNone/>
            </a:pPr>
            <a:r>
              <a:rPr lang="en-US" sz="1867">
                <a:solidFill>
                  <a:schemeClr val="accent1"/>
                </a:solidFill>
                <a:latin typeface="Arial"/>
                <a:ea typeface="Arial"/>
                <a:cs typeface="Arial"/>
                <a:sym typeface="Arial"/>
              </a:rPr>
              <a:t>[short description]</a:t>
            </a:r>
          </a:p>
          <a:p>
            <a:pPr marL="0" indent="0">
              <a:spcBef>
                <a:spcPts val="1200"/>
              </a:spcBef>
              <a:buSzPts val="1920"/>
              <a:buNone/>
            </a:pPr>
            <a:r>
              <a:rPr lang="en-US" sz="1600"/>
              <a:t>[In what contexts the method can be applied for what purposes] </a:t>
            </a:r>
          </a:p>
          <a:p>
            <a:pPr marL="0" indent="0">
              <a:spcBef>
                <a:spcPts val="1200"/>
              </a:spcBef>
              <a:buSzPts val="1920"/>
              <a:buNone/>
            </a:pPr>
            <a:r>
              <a:rPr lang="en-US" sz="1600"/>
              <a:t>[next step for further developing your methodology]</a:t>
            </a:r>
          </a:p>
          <a:p>
            <a:pPr marL="0" indent="0">
              <a:spcBef>
                <a:spcPts val="1200"/>
              </a:spcBef>
              <a:buSzPts val="1920"/>
              <a:buNone/>
            </a:pPr>
            <a:r>
              <a:rPr lang="en-US" sz="1600"/>
              <a:t>[What do you need? How can others help?]</a:t>
            </a:r>
          </a:p>
          <a:p>
            <a:pPr marL="0" lvl="0" indent="0" algn="l" rtl="0">
              <a:lnSpc>
                <a:spcPct val="90000"/>
              </a:lnSpc>
              <a:spcBef>
                <a:spcPts val="0"/>
              </a:spcBef>
              <a:spcAft>
                <a:spcPts val="0"/>
              </a:spcAft>
              <a:buSzPts val="2240"/>
              <a:buNone/>
            </a:pPr>
            <a:endParaRPr/>
          </a:p>
          <a:p>
            <a:pPr marL="0" lvl="0" indent="0" algn="l" rtl="0">
              <a:lnSpc>
                <a:spcPct val="90000"/>
              </a:lnSpc>
              <a:spcBef>
                <a:spcPts val="1200"/>
              </a:spcBef>
              <a:spcAft>
                <a:spcPts val="0"/>
              </a:spcAft>
              <a:buSzPts val="1920"/>
              <a:buNone/>
            </a:pPr>
            <a:br>
              <a:rPr lang="en-US">
                <a:latin typeface="Arial"/>
                <a:ea typeface="Arial"/>
                <a:cs typeface="Arial"/>
                <a:sym typeface="Arial"/>
              </a:rPr>
            </a:br>
            <a:endParaRPr>
              <a:latin typeface="Arial"/>
              <a:ea typeface="Arial"/>
              <a:cs typeface="Arial"/>
              <a:sym typeface="Arial"/>
            </a:endParaRPr>
          </a:p>
          <a:p>
            <a:pPr marL="0" lvl="0" indent="0" algn="l" rtl="0">
              <a:lnSpc>
                <a:spcPct val="90000"/>
              </a:lnSpc>
              <a:spcBef>
                <a:spcPts val="1200"/>
              </a:spcBef>
              <a:spcAft>
                <a:spcPts val="0"/>
              </a:spcAft>
              <a:buSzPts val="2400"/>
              <a:buNone/>
            </a:pPr>
            <a:endParaRPr>
              <a:latin typeface="Arial"/>
              <a:ea typeface="Arial"/>
              <a:cs typeface="Arial"/>
              <a:sym typeface="Arial"/>
            </a:endParaRPr>
          </a:p>
        </p:txBody>
      </p:sp>
      <p:sp>
        <p:nvSpPr>
          <p:cNvPr id="2074" name="Google Shape;2074;p5">
            <a:extLst>
              <a:ext uri="{FF2B5EF4-FFF2-40B4-BE49-F238E27FC236}">
                <a16:creationId xmlns:a16="http://schemas.microsoft.com/office/drawing/2014/main" id="{F6BC12C7-BE71-3A79-7DDA-4DAE28AABA98}"/>
              </a:ext>
            </a:extLst>
          </p:cNvPr>
          <p:cNvSpPr txBox="1">
            <a:spLocks noGrp="1"/>
          </p:cNvSpPr>
          <p:nvPr>
            <p:ph type="title"/>
          </p:nvPr>
        </p:nvSpPr>
        <p:spPr>
          <a:xfrm>
            <a:off x="4454058" y="722455"/>
            <a:ext cx="7015484" cy="323709"/>
          </a:xfrm>
          <a:prstGeom prst="rect">
            <a:avLst/>
          </a:prstGeom>
          <a:noFill/>
          <a:ln>
            <a:noFill/>
          </a:ln>
        </p:spPr>
        <p:txBody>
          <a:bodyPr spcFirstLastPara="1" wrap="square" lIns="0" tIns="0" rIns="0" bIns="378000" anchor="t" anchorCtr="0">
            <a:noAutofit/>
          </a:bodyPr>
          <a:lstStyle/>
          <a:p>
            <a:pPr marL="0" lvl="0" indent="0" algn="l" rtl="0">
              <a:lnSpc>
                <a:spcPct val="128571"/>
              </a:lnSpc>
              <a:spcBef>
                <a:spcPts val="0"/>
              </a:spcBef>
              <a:spcAft>
                <a:spcPts val="0"/>
              </a:spcAft>
              <a:buClr>
                <a:schemeClr val="dk2"/>
              </a:buClr>
              <a:buSzPts val="2800"/>
              <a:buFont typeface="Roboto Slab"/>
              <a:buNone/>
            </a:pPr>
            <a:r>
              <a:rPr lang="en-US" sz="2800">
                <a:latin typeface="Roboto Slab"/>
                <a:ea typeface="Roboto Slab"/>
                <a:cs typeface="Roboto Slab"/>
                <a:sym typeface="Roboto Slab"/>
              </a:rPr>
              <a:t>[Name of methodology]</a:t>
            </a:r>
            <a:endParaRPr sz="2800">
              <a:latin typeface="Roboto Slab"/>
              <a:ea typeface="Roboto Slab"/>
              <a:cs typeface="Roboto Slab"/>
              <a:sym typeface="Roboto Slab"/>
            </a:endParaRPr>
          </a:p>
        </p:txBody>
      </p:sp>
      <p:sp>
        <p:nvSpPr>
          <p:cNvPr id="2075" name="Google Shape;2075;p5">
            <a:extLst>
              <a:ext uri="{FF2B5EF4-FFF2-40B4-BE49-F238E27FC236}">
                <a16:creationId xmlns:a16="http://schemas.microsoft.com/office/drawing/2014/main" id="{8C1D62F9-FBC8-EA10-9296-AB39ED80182A}"/>
              </a:ext>
            </a:extLst>
          </p:cNvPr>
          <p:cNvSpPr/>
          <p:nvPr/>
        </p:nvSpPr>
        <p:spPr>
          <a:xfrm>
            <a:off x="-2579656" y="1208315"/>
            <a:ext cx="1861457" cy="3298372"/>
          </a:xfrm>
          <a:prstGeom prst="wedgeRectCallout">
            <a:avLst>
              <a:gd name="adj1" fmla="val 77998"/>
              <a:gd name="adj2" fmla="val 16070"/>
            </a:avLst>
          </a:prstGeom>
          <a:solidFill>
            <a:schemeClr val="accent1"/>
          </a:solid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Please add your logo and/or a representative image here.</a:t>
            </a:r>
            <a:endParaRPr sz="1400">
              <a:solidFill>
                <a:srgbClr val="FFFFFF"/>
              </a:solidFill>
              <a:latin typeface="Arial"/>
              <a:ea typeface="Arial"/>
              <a:cs typeface="Arial"/>
              <a:sym typeface="Arial"/>
            </a:endParaRPr>
          </a:p>
        </p:txBody>
      </p:sp>
      <p:sp>
        <p:nvSpPr>
          <p:cNvPr id="2" name="TextBox 1">
            <a:extLst>
              <a:ext uri="{FF2B5EF4-FFF2-40B4-BE49-F238E27FC236}">
                <a16:creationId xmlns:a16="http://schemas.microsoft.com/office/drawing/2014/main" id="{44BE0150-A406-83D4-2965-CBD60FF34724}"/>
              </a:ext>
            </a:extLst>
          </p:cNvPr>
          <p:cNvSpPr txBox="1"/>
          <p:nvPr/>
        </p:nvSpPr>
        <p:spPr>
          <a:xfrm>
            <a:off x="12315217" y="0"/>
            <a:ext cx="7429500" cy="1732847"/>
          </a:xfrm>
          <a:prstGeom prst="rect">
            <a:avLst/>
          </a:prstGeom>
          <a:solidFill>
            <a:schemeClr val="accent1">
              <a:lumMod val="40000"/>
              <a:lumOff val="60000"/>
            </a:schemeClr>
          </a:solidFill>
        </p:spPr>
        <p:txBody>
          <a:bodyPr wrap="square">
            <a:spAutoFit/>
          </a:bodyPr>
          <a:lstStyle/>
          <a:p>
            <a:pPr indent="-457200">
              <a:lnSpc>
                <a:spcPct val="110000"/>
              </a:lnSpc>
              <a:buSzPts val="1440"/>
            </a:pPr>
            <a:r>
              <a:rPr lang="en-US" b="1"/>
              <a:t>For those leading a Methodological contribution, please copy slide 5 to section ‘Methodological contributions’. </a:t>
            </a:r>
          </a:p>
          <a:p>
            <a:pPr lvl="1" indent="-457200">
              <a:lnSpc>
                <a:spcPct val="110000"/>
              </a:lnSpc>
              <a:buSzPts val="1440"/>
            </a:pPr>
            <a:r>
              <a:rPr lang="en-US"/>
              <a:t>Create max two slides per method /approach. Please explain in what contexts the method can be applied for what purposes. </a:t>
            </a:r>
          </a:p>
          <a:p>
            <a:pPr lvl="1" indent="-457200">
              <a:lnSpc>
                <a:spcPct val="110000"/>
              </a:lnSpc>
              <a:buSzPts val="1440"/>
            </a:pPr>
            <a:r>
              <a:rPr lang="en-US"/>
              <a:t>Please explain what you see as next step for further developing your methodology. This could also be testing the methodology in other application areas. What do you need? How can others help?</a:t>
            </a:r>
          </a:p>
        </p:txBody>
      </p:sp>
    </p:spTree>
    <p:extLst>
      <p:ext uri="{BB962C8B-B14F-4D97-AF65-F5344CB8AC3E}">
        <p14:creationId xmlns:p14="http://schemas.microsoft.com/office/powerpoint/2010/main" val="584046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1">
          <a:extLst>
            <a:ext uri="{FF2B5EF4-FFF2-40B4-BE49-F238E27FC236}">
              <a16:creationId xmlns:a16="http://schemas.microsoft.com/office/drawing/2014/main" id="{30E7DCB5-35DF-038C-855C-9CF50F1EF084}"/>
            </a:ext>
          </a:extLst>
        </p:cNvPr>
        <p:cNvGrpSpPr/>
        <p:nvPr/>
      </p:nvGrpSpPr>
      <p:grpSpPr>
        <a:xfrm>
          <a:off x="0" y="0"/>
          <a:ext cx="0" cy="0"/>
          <a:chOff x="0" y="0"/>
          <a:chExt cx="0" cy="0"/>
        </a:xfrm>
      </p:grpSpPr>
      <p:sp>
        <p:nvSpPr>
          <p:cNvPr id="2072" name="Google Shape;2072;p5">
            <a:extLst>
              <a:ext uri="{FF2B5EF4-FFF2-40B4-BE49-F238E27FC236}">
                <a16:creationId xmlns:a16="http://schemas.microsoft.com/office/drawing/2014/main" id="{25334445-19D1-1D3D-C980-CA352A769330}"/>
              </a:ext>
            </a:extLst>
          </p:cNvPr>
          <p:cNvSpPr>
            <a:spLocks noGrp="1"/>
          </p:cNvSpPr>
          <p:nvPr>
            <p:ph type="pic" idx="2"/>
          </p:nvPr>
        </p:nvSpPr>
        <p:spPr>
          <a:xfrm>
            <a:off x="0" y="0"/>
            <a:ext cx="3735859" cy="6858000"/>
          </a:xfrm>
          <a:prstGeom prst="rect">
            <a:avLst/>
          </a:prstGeom>
          <a:solidFill>
            <a:srgbClr val="D8D8D8"/>
          </a:solidFill>
          <a:ln>
            <a:noFill/>
          </a:ln>
        </p:spPr>
        <p:txBody>
          <a:bodyPr/>
          <a:lstStyle/>
          <a:p>
            <a:endParaRPr lang="nl-NL"/>
          </a:p>
        </p:txBody>
      </p:sp>
      <p:sp>
        <p:nvSpPr>
          <p:cNvPr id="2073" name="Google Shape;2073;p5">
            <a:extLst>
              <a:ext uri="{FF2B5EF4-FFF2-40B4-BE49-F238E27FC236}">
                <a16:creationId xmlns:a16="http://schemas.microsoft.com/office/drawing/2014/main" id="{B5C3BC8D-FFCD-939F-4BAB-BE8D2970D4E2}"/>
              </a:ext>
            </a:extLst>
          </p:cNvPr>
          <p:cNvSpPr txBox="1">
            <a:spLocks noGrp="1"/>
          </p:cNvSpPr>
          <p:nvPr>
            <p:ph type="body" idx="1"/>
          </p:nvPr>
        </p:nvSpPr>
        <p:spPr>
          <a:xfrm>
            <a:off x="4453623" y="1569105"/>
            <a:ext cx="7016140" cy="4431647"/>
          </a:xfrm>
          <a:prstGeom prst="rect">
            <a:avLst/>
          </a:prstGeom>
          <a:noFill/>
          <a:ln>
            <a:noFill/>
          </a:ln>
        </p:spPr>
        <p:txBody>
          <a:bodyPr spcFirstLastPara="1" wrap="square" lIns="0" tIns="0" rIns="0" bIns="0" anchor="t" anchorCtr="0">
            <a:noAutofit/>
          </a:bodyPr>
          <a:lstStyle/>
          <a:p>
            <a:pPr marL="0" lvl="0" indent="0">
              <a:spcBef>
                <a:spcPts val="0"/>
              </a:spcBef>
              <a:buSzPts val="2240"/>
              <a:buNone/>
            </a:pPr>
            <a:r>
              <a:rPr lang="en-US" sz="1867">
                <a:solidFill>
                  <a:schemeClr val="accent1"/>
                </a:solidFill>
              </a:rPr>
              <a:t>[short description]</a:t>
            </a:r>
            <a:endParaRPr lang="en-US" sz="1800"/>
          </a:p>
          <a:p>
            <a:pPr marL="0" lvl="0" indent="0">
              <a:spcBef>
                <a:spcPts val="1200"/>
              </a:spcBef>
              <a:buSzPts val="1920"/>
              <a:buNone/>
            </a:pPr>
            <a:r>
              <a:rPr lang="en-US" sz="1600"/>
              <a:t>[how the project contributes to DDfV Ambitions.]</a:t>
            </a:r>
            <a:endParaRPr lang="en-US" sz="1600">
              <a:latin typeface="Arial"/>
              <a:ea typeface="Arial"/>
              <a:cs typeface="Arial"/>
              <a:sym typeface="Arial"/>
            </a:endParaRPr>
          </a:p>
          <a:p>
            <a:pPr marL="0" lvl="0" indent="0" algn="l" rtl="0">
              <a:lnSpc>
                <a:spcPct val="90000"/>
              </a:lnSpc>
              <a:spcBef>
                <a:spcPts val="1200"/>
              </a:spcBef>
              <a:spcAft>
                <a:spcPts val="0"/>
              </a:spcAft>
              <a:buSzPts val="1920"/>
              <a:buNone/>
            </a:pPr>
            <a:r>
              <a:rPr lang="en-US" sz="1600">
                <a:latin typeface="Arial"/>
                <a:ea typeface="Arial"/>
                <a:cs typeface="Arial"/>
                <a:sym typeface="Arial"/>
              </a:rPr>
              <a:t>[Please explain how what you developed could be relevant for TU Delft more broadly]. </a:t>
            </a:r>
          </a:p>
          <a:p>
            <a:pPr marL="0" lvl="0" indent="0" algn="l" rtl="0">
              <a:lnSpc>
                <a:spcPct val="90000"/>
              </a:lnSpc>
              <a:spcBef>
                <a:spcPts val="1200"/>
              </a:spcBef>
              <a:spcAft>
                <a:spcPts val="0"/>
              </a:spcAft>
              <a:buSzPts val="1920"/>
              <a:buNone/>
            </a:pPr>
            <a:r>
              <a:rPr lang="en-US" sz="1600"/>
              <a:t>[</a:t>
            </a:r>
            <a:r>
              <a:rPr lang="en-US" sz="1600">
                <a:latin typeface="Arial"/>
                <a:ea typeface="Arial"/>
                <a:cs typeface="Arial"/>
                <a:sym typeface="Arial"/>
              </a:rPr>
              <a:t>What do you need? How can others help?] </a:t>
            </a:r>
            <a:br>
              <a:rPr lang="en-US">
                <a:latin typeface="Arial"/>
                <a:ea typeface="Arial"/>
                <a:cs typeface="Arial"/>
                <a:sym typeface="Arial"/>
              </a:rPr>
            </a:br>
            <a:endParaRPr lang="en-US">
              <a:latin typeface="Arial"/>
              <a:ea typeface="Arial"/>
              <a:cs typeface="Arial"/>
              <a:sym typeface="Arial"/>
            </a:endParaRPr>
          </a:p>
          <a:p>
            <a:pPr marL="0" lvl="0" indent="0" algn="l" rtl="0">
              <a:lnSpc>
                <a:spcPct val="90000"/>
              </a:lnSpc>
              <a:spcBef>
                <a:spcPts val="1200"/>
              </a:spcBef>
              <a:spcAft>
                <a:spcPts val="0"/>
              </a:spcAft>
              <a:buSzPts val="2400"/>
              <a:buNone/>
            </a:pPr>
            <a:endParaRPr>
              <a:latin typeface="Arial"/>
              <a:ea typeface="Arial"/>
              <a:cs typeface="Arial"/>
              <a:sym typeface="Arial"/>
            </a:endParaRPr>
          </a:p>
        </p:txBody>
      </p:sp>
      <p:sp>
        <p:nvSpPr>
          <p:cNvPr id="2074" name="Google Shape;2074;p5">
            <a:extLst>
              <a:ext uri="{FF2B5EF4-FFF2-40B4-BE49-F238E27FC236}">
                <a16:creationId xmlns:a16="http://schemas.microsoft.com/office/drawing/2014/main" id="{5034C0D7-0DF1-0317-BB51-90ECBAF3920A}"/>
              </a:ext>
            </a:extLst>
          </p:cNvPr>
          <p:cNvSpPr txBox="1">
            <a:spLocks noGrp="1"/>
          </p:cNvSpPr>
          <p:nvPr>
            <p:ph type="title"/>
          </p:nvPr>
        </p:nvSpPr>
        <p:spPr>
          <a:xfrm>
            <a:off x="4454058" y="722455"/>
            <a:ext cx="7015484" cy="323709"/>
          </a:xfrm>
          <a:prstGeom prst="rect">
            <a:avLst/>
          </a:prstGeom>
          <a:noFill/>
          <a:ln>
            <a:noFill/>
          </a:ln>
        </p:spPr>
        <p:txBody>
          <a:bodyPr spcFirstLastPara="1" wrap="square" lIns="0" tIns="0" rIns="0" bIns="378000" anchor="t" anchorCtr="0">
            <a:noAutofit/>
          </a:bodyPr>
          <a:lstStyle/>
          <a:p>
            <a:pPr marL="0" lvl="0" indent="0" algn="l" rtl="0">
              <a:lnSpc>
                <a:spcPct val="128571"/>
              </a:lnSpc>
              <a:spcBef>
                <a:spcPts val="0"/>
              </a:spcBef>
              <a:spcAft>
                <a:spcPts val="0"/>
              </a:spcAft>
              <a:buClr>
                <a:schemeClr val="dk2"/>
              </a:buClr>
              <a:buSzPts val="2800"/>
              <a:buFont typeface="Roboto Slab"/>
              <a:buNone/>
            </a:pPr>
            <a:r>
              <a:rPr lang="en-US" sz="2800">
                <a:latin typeface="Roboto Slab"/>
                <a:ea typeface="Roboto Slab"/>
                <a:cs typeface="Roboto Slab"/>
                <a:sym typeface="Roboto Slab"/>
              </a:rPr>
              <a:t>[Name of wildcard project]</a:t>
            </a:r>
            <a:endParaRPr sz="2800">
              <a:latin typeface="Roboto Slab"/>
              <a:ea typeface="Roboto Slab"/>
              <a:cs typeface="Roboto Slab"/>
              <a:sym typeface="Roboto Slab"/>
            </a:endParaRPr>
          </a:p>
        </p:txBody>
      </p:sp>
      <p:sp>
        <p:nvSpPr>
          <p:cNvPr id="2075" name="Google Shape;2075;p5">
            <a:extLst>
              <a:ext uri="{FF2B5EF4-FFF2-40B4-BE49-F238E27FC236}">
                <a16:creationId xmlns:a16="http://schemas.microsoft.com/office/drawing/2014/main" id="{9AB3080C-0DBA-FB0A-92B7-1B8A4410FFB4}"/>
              </a:ext>
            </a:extLst>
          </p:cNvPr>
          <p:cNvSpPr/>
          <p:nvPr/>
        </p:nvSpPr>
        <p:spPr>
          <a:xfrm>
            <a:off x="-2579656" y="1208315"/>
            <a:ext cx="1861457" cy="3298372"/>
          </a:xfrm>
          <a:prstGeom prst="wedgeRectCallout">
            <a:avLst>
              <a:gd name="adj1" fmla="val 77998"/>
              <a:gd name="adj2" fmla="val 16070"/>
            </a:avLst>
          </a:prstGeom>
          <a:solidFill>
            <a:schemeClr val="accent1"/>
          </a:solid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Please add your logo and/or a representative image here.</a:t>
            </a:r>
            <a:endParaRPr sz="1400">
              <a:solidFill>
                <a:srgbClr val="FFFFFF"/>
              </a:solidFill>
              <a:latin typeface="Arial"/>
              <a:ea typeface="Arial"/>
              <a:cs typeface="Arial"/>
              <a:sym typeface="Arial"/>
            </a:endParaRPr>
          </a:p>
        </p:txBody>
      </p:sp>
      <p:sp>
        <p:nvSpPr>
          <p:cNvPr id="2" name="TextBox 1">
            <a:extLst>
              <a:ext uri="{FF2B5EF4-FFF2-40B4-BE49-F238E27FC236}">
                <a16:creationId xmlns:a16="http://schemas.microsoft.com/office/drawing/2014/main" id="{17B370E0-2B5D-1F28-1077-B14CF47B5D12}"/>
              </a:ext>
            </a:extLst>
          </p:cNvPr>
          <p:cNvSpPr txBox="1"/>
          <p:nvPr/>
        </p:nvSpPr>
        <p:spPr>
          <a:xfrm>
            <a:off x="12315217" y="0"/>
            <a:ext cx="7429500" cy="1495859"/>
          </a:xfrm>
          <a:prstGeom prst="rect">
            <a:avLst/>
          </a:prstGeom>
          <a:solidFill>
            <a:schemeClr val="accent1">
              <a:lumMod val="40000"/>
              <a:lumOff val="60000"/>
            </a:schemeClr>
          </a:solidFill>
        </p:spPr>
        <p:txBody>
          <a:bodyPr wrap="square">
            <a:spAutoFit/>
          </a:bodyPr>
          <a:lstStyle/>
          <a:p>
            <a:pPr indent="-457200">
              <a:lnSpc>
                <a:spcPct val="110000"/>
              </a:lnSpc>
              <a:buSzPts val="1440"/>
            </a:pPr>
            <a:r>
              <a:rPr lang="en-US" b="1"/>
              <a:t>For those leading a DDfV Widcard project, please copy slide 6 to section ‘DDfV Wildcard Projects’. </a:t>
            </a:r>
          </a:p>
          <a:p>
            <a:pPr lvl="1" indent="-457200">
              <a:lnSpc>
                <a:spcPct val="110000"/>
              </a:lnSpc>
              <a:buSzPts val="1440"/>
            </a:pPr>
            <a:r>
              <a:rPr lang="en-US"/>
              <a:t>Create max two slides with a short description and how the project contributes to DDfV Ambitions. </a:t>
            </a:r>
          </a:p>
          <a:p>
            <a:pPr lvl="1" indent="-457200">
              <a:lnSpc>
                <a:spcPct val="110000"/>
              </a:lnSpc>
              <a:buSzPts val="1440"/>
            </a:pPr>
            <a:r>
              <a:rPr lang="en-US"/>
              <a:t>Please explain how what you developed could be relevant for TU Delft more broadly. What do you need? How can others help?</a:t>
            </a:r>
          </a:p>
        </p:txBody>
      </p:sp>
    </p:spTree>
    <p:extLst>
      <p:ext uri="{BB962C8B-B14F-4D97-AF65-F5344CB8AC3E}">
        <p14:creationId xmlns:p14="http://schemas.microsoft.com/office/powerpoint/2010/main" val="4277134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9"/>
        <p:cNvGrpSpPr/>
        <p:nvPr/>
      </p:nvGrpSpPr>
      <p:grpSpPr>
        <a:xfrm>
          <a:off x="0" y="0"/>
          <a:ext cx="0" cy="0"/>
          <a:chOff x="0" y="0"/>
          <a:chExt cx="0" cy="0"/>
        </a:xfrm>
      </p:grpSpPr>
      <p:sp>
        <p:nvSpPr>
          <p:cNvPr id="2080" name="Google Shape;2080;p6"/>
          <p:cNvSpPr>
            <a:spLocks noGrp="1"/>
          </p:cNvSpPr>
          <p:nvPr>
            <p:ph type="pic" idx="2"/>
          </p:nvPr>
        </p:nvSpPr>
        <p:spPr>
          <a:xfrm>
            <a:off x="0" y="0"/>
            <a:ext cx="3735859" cy="6858000"/>
          </a:xfrm>
          <a:prstGeom prst="rect">
            <a:avLst/>
          </a:prstGeom>
          <a:solidFill>
            <a:srgbClr val="D8D8D8"/>
          </a:solidFill>
          <a:ln>
            <a:noFill/>
          </a:ln>
        </p:spPr>
        <p:txBody>
          <a:bodyPr/>
          <a:lstStyle/>
          <a:p>
            <a:endParaRPr lang="nl-NL"/>
          </a:p>
        </p:txBody>
      </p:sp>
      <p:sp>
        <p:nvSpPr>
          <p:cNvPr id="2081" name="Google Shape;2081;p6"/>
          <p:cNvSpPr txBox="1">
            <a:spLocks noGrp="1"/>
          </p:cNvSpPr>
          <p:nvPr>
            <p:ph type="body" idx="1"/>
          </p:nvPr>
        </p:nvSpPr>
        <p:spPr>
          <a:xfrm>
            <a:off x="4453623" y="1569105"/>
            <a:ext cx="7016100" cy="443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920"/>
              <a:buNone/>
            </a:pPr>
            <a:r>
              <a:rPr lang="en-US" sz="1600" dirty="0">
                <a:latin typeface="Arial"/>
                <a:ea typeface="Arial"/>
                <a:cs typeface="Arial"/>
                <a:sym typeface="Arial"/>
              </a:rPr>
              <a:t>[</a:t>
            </a:r>
            <a:r>
              <a:rPr lang="en-US" sz="1867" dirty="0">
                <a:solidFill>
                  <a:schemeClr val="accent1"/>
                </a:solidFill>
              </a:rPr>
              <a:t>Brief about/bio here] </a:t>
            </a:r>
          </a:p>
          <a:p>
            <a:pPr marL="0" lvl="0" indent="0" algn="l" rtl="0">
              <a:lnSpc>
                <a:spcPct val="90000"/>
              </a:lnSpc>
              <a:spcBef>
                <a:spcPts val="0"/>
              </a:spcBef>
              <a:spcAft>
                <a:spcPts val="0"/>
              </a:spcAft>
              <a:buSzPts val="1920"/>
              <a:buNone/>
            </a:pPr>
            <a:endParaRPr lang="en-US" sz="1600" dirty="0">
              <a:latin typeface="Arial"/>
              <a:ea typeface="Arial"/>
              <a:cs typeface="Arial"/>
              <a:sym typeface="Arial"/>
            </a:endParaRPr>
          </a:p>
          <a:p>
            <a:pPr marL="0" lvl="0" indent="0" algn="l" rtl="0">
              <a:lnSpc>
                <a:spcPct val="90000"/>
              </a:lnSpc>
              <a:spcBef>
                <a:spcPts val="0"/>
              </a:spcBef>
              <a:spcAft>
                <a:spcPts val="0"/>
              </a:spcAft>
              <a:buSzPts val="1920"/>
              <a:buNone/>
            </a:pPr>
            <a:r>
              <a:rPr lang="en-US" sz="1600" dirty="0"/>
              <a:t>[overview current or future project/event/initiative/ courses for which you are looking for collaborators] </a:t>
            </a:r>
          </a:p>
          <a:p>
            <a:pPr marL="0" lvl="0" indent="0" algn="l" rtl="0">
              <a:lnSpc>
                <a:spcPct val="90000"/>
              </a:lnSpc>
              <a:spcBef>
                <a:spcPts val="0"/>
              </a:spcBef>
              <a:spcAft>
                <a:spcPts val="0"/>
              </a:spcAft>
              <a:buSzPts val="1920"/>
              <a:buNone/>
            </a:pPr>
            <a:endParaRPr lang="en-US" sz="1600" dirty="0"/>
          </a:p>
          <a:p>
            <a:pPr marL="0" lvl="0" indent="0" algn="l" rtl="0">
              <a:lnSpc>
                <a:spcPct val="90000"/>
              </a:lnSpc>
              <a:spcBef>
                <a:spcPts val="0"/>
              </a:spcBef>
              <a:spcAft>
                <a:spcPts val="0"/>
              </a:spcAft>
              <a:buSzPts val="1920"/>
              <a:buNone/>
            </a:pPr>
            <a:r>
              <a:rPr lang="en-US" sz="1600" dirty="0"/>
              <a:t>[would you know of courses or use cases in which methodologies could be tested?]</a:t>
            </a:r>
            <a:endParaRPr sz="1600" dirty="0"/>
          </a:p>
          <a:p>
            <a:pPr marL="0" lvl="0" indent="0" algn="l" rtl="0">
              <a:lnSpc>
                <a:spcPct val="90000"/>
              </a:lnSpc>
              <a:spcBef>
                <a:spcPts val="1200"/>
              </a:spcBef>
              <a:spcAft>
                <a:spcPts val="0"/>
              </a:spcAft>
              <a:buSzPts val="2400"/>
              <a:buNone/>
            </a:pPr>
            <a:endParaRPr lang="en-US" dirty="0">
              <a:latin typeface="Arial"/>
              <a:ea typeface="Arial"/>
              <a:cs typeface="Arial"/>
              <a:sym typeface="Arial"/>
            </a:endParaRPr>
          </a:p>
          <a:p>
            <a:pPr marL="0" lvl="0" indent="0" algn="l" rtl="0">
              <a:lnSpc>
                <a:spcPct val="90000"/>
              </a:lnSpc>
              <a:spcBef>
                <a:spcPts val="1200"/>
              </a:spcBef>
              <a:spcAft>
                <a:spcPts val="0"/>
              </a:spcAft>
              <a:buSzPts val="2400"/>
              <a:buNone/>
            </a:pPr>
            <a:br>
              <a:rPr lang="en-US" dirty="0">
                <a:latin typeface="Arial"/>
                <a:ea typeface="Arial"/>
                <a:cs typeface="Arial"/>
                <a:sym typeface="Arial"/>
              </a:rPr>
            </a:br>
            <a:endParaRPr dirty="0">
              <a:latin typeface="Arial"/>
              <a:ea typeface="Arial"/>
              <a:cs typeface="Arial"/>
              <a:sym typeface="Arial"/>
            </a:endParaRPr>
          </a:p>
          <a:p>
            <a:pPr marL="361942" lvl="0" indent="-209542" algn="l" rtl="0">
              <a:lnSpc>
                <a:spcPct val="90000"/>
              </a:lnSpc>
              <a:spcBef>
                <a:spcPts val="1200"/>
              </a:spcBef>
              <a:spcAft>
                <a:spcPts val="0"/>
              </a:spcAft>
              <a:buSzPts val="2400"/>
              <a:buNone/>
            </a:pPr>
            <a:endParaRPr dirty="0">
              <a:latin typeface="Arial"/>
              <a:ea typeface="Arial"/>
              <a:cs typeface="Arial"/>
              <a:sym typeface="Arial"/>
            </a:endParaRPr>
          </a:p>
        </p:txBody>
      </p:sp>
      <p:sp>
        <p:nvSpPr>
          <p:cNvPr id="2082" name="Google Shape;2082;p6"/>
          <p:cNvSpPr txBox="1">
            <a:spLocks noGrp="1"/>
          </p:cNvSpPr>
          <p:nvPr>
            <p:ph type="title"/>
          </p:nvPr>
        </p:nvSpPr>
        <p:spPr>
          <a:xfrm>
            <a:off x="4454058" y="722455"/>
            <a:ext cx="7015484" cy="323709"/>
          </a:xfrm>
          <a:prstGeom prst="rect">
            <a:avLst/>
          </a:prstGeom>
          <a:noFill/>
          <a:ln>
            <a:noFill/>
          </a:ln>
        </p:spPr>
        <p:txBody>
          <a:bodyPr spcFirstLastPara="1" wrap="square" lIns="0" tIns="0" rIns="0" bIns="378000" anchor="t" anchorCtr="0">
            <a:noAutofit/>
          </a:bodyPr>
          <a:lstStyle/>
          <a:p>
            <a:pPr marL="0" lvl="0" indent="0" algn="l" rtl="0">
              <a:lnSpc>
                <a:spcPct val="128571"/>
              </a:lnSpc>
              <a:spcBef>
                <a:spcPts val="0"/>
              </a:spcBef>
              <a:spcAft>
                <a:spcPts val="0"/>
              </a:spcAft>
              <a:buClr>
                <a:schemeClr val="dk2"/>
              </a:buClr>
              <a:buSzPts val="2800"/>
              <a:buFont typeface="Roboto Slab"/>
              <a:buNone/>
            </a:pPr>
            <a:r>
              <a:rPr lang="en-US" sz="2800">
                <a:latin typeface="Roboto Slab"/>
                <a:ea typeface="Roboto Slab"/>
                <a:cs typeface="Roboto Slab"/>
                <a:sym typeface="Roboto Slab"/>
              </a:rPr>
              <a:t>[BIO - Name of participant]</a:t>
            </a:r>
            <a:endParaRPr sz="2800">
              <a:latin typeface="Roboto Slab"/>
              <a:ea typeface="Roboto Slab"/>
              <a:cs typeface="Roboto Slab"/>
              <a:sym typeface="Roboto Slab"/>
            </a:endParaRPr>
          </a:p>
        </p:txBody>
      </p:sp>
      <p:sp>
        <p:nvSpPr>
          <p:cNvPr id="2083" name="Google Shape;2083;p6"/>
          <p:cNvSpPr/>
          <p:nvPr/>
        </p:nvSpPr>
        <p:spPr>
          <a:xfrm>
            <a:off x="-2579656" y="1208315"/>
            <a:ext cx="1861457" cy="3298372"/>
          </a:xfrm>
          <a:prstGeom prst="wedgeRectCallout">
            <a:avLst>
              <a:gd name="adj1" fmla="val 77998"/>
              <a:gd name="adj2" fmla="val 16070"/>
            </a:avLst>
          </a:prstGeom>
          <a:solidFill>
            <a:schemeClr val="accent1"/>
          </a:solid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Please add your photo here!</a:t>
            </a:r>
            <a:endParaRPr sz="1400">
              <a:solidFill>
                <a:srgbClr val="FFFFFF"/>
              </a:solidFill>
              <a:latin typeface="Arial"/>
              <a:ea typeface="Arial"/>
              <a:cs typeface="Arial"/>
              <a:sym typeface="Arial"/>
            </a:endParaRPr>
          </a:p>
        </p:txBody>
      </p:sp>
      <p:sp>
        <p:nvSpPr>
          <p:cNvPr id="3" name="TextBox 2">
            <a:extLst>
              <a:ext uri="{FF2B5EF4-FFF2-40B4-BE49-F238E27FC236}">
                <a16:creationId xmlns:a16="http://schemas.microsoft.com/office/drawing/2014/main" id="{62750DB4-082D-7D78-9312-F5933D65F55F}"/>
              </a:ext>
            </a:extLst>
          </p:cNvPr>
          <p:cNvSpPr txBox="1"/>
          <p:nvPr/>
        </p:nvSpPr>
        <p:spPr>
          <a:xfrm>
            <a:off x="12315217" y="0"/>
            <a:ext cx="7429500" cy="2238049"/>
          </a:xfrm>
          <a:prstGeom prst="rect">
            <a:avLst/>
          </a:prstGeom>
          <a:solidFill>
            <a:schemeClr val="accent1">
              <a:lumMod val="40000"/>
              <a:lumOff val="60000"/>
            </a:schemeClr>
          </a:solidFill>
        </p:spPr>
        <p:txBody>
          <a:bodyPr wrap="square">
            <a:spAutoFit/>
          </a:bodyPr>
          <a:lstStyle/>
          <a:p>
            <a:pPr indent="-457200">
              <a:lnSpc>
                <a:spcPct val="110000"/>
              </a:lnSpc>
              <a:buSzPts val="1440"/>
            </a:pPr>
            <a:r>
              <a:rPr lang="en-US" b="1" dirty="0"/>
              <a:t>First, for everyone participating please copy slide 7 to the last section of this slide deck and add your picture, bio and personal interests for collaborations (for each participant of the research day!)</a:t>
            </a:r>
          </a:p>
          <a:p>
            <a:pPr lvl="1" indent="-457200">
              <a:lnSpc>
                <a:spcPct val="110000"/>
              </a:lnSpc>
              <a:buSzPts val="1440"/>
            </a:pPr>
            <a:r>
              <a:rPr lang="en-US" dirty="0"/>
              <a:t>For this slide, provide 1 slide including a short bio, photo and contact </a:t>
            </a:r>
          </a:p>
          <a:p>
            <a:pPr lvl="1" indent="-457200">
              <a:lnSpc>
                <a:spcPct val="110000"/>
              </a:lnSpc>
              <a:buSzPts val="1440"/>
            </a:pPr>
            <a:r>
              <a:rPr lang="en-US" dirty="0"/>
              <a:t>Please pick one of your current or future projects/events/initiatives/courses for which you are looking for collaborators. Include high-level project/course details + what you are looking for in collaborators (methods, tools, advice, etc.).</a:t>
            </a:r>
          </a:p>
          <a:p>
            <a:pPr lvl="1" indent="-457200">
              <a:lnSpc>
                <a:spcPct val="110000"/>
              </a:lnSpc>
              <a:buSzPts val="1440"/>
            </a:pPr>
            <a:r>
              <a:rPr lang="en-US" dirty="0"/>
              <a:t>What would you be willing to test for others? Courses where we could potentially test DDfV methodologies?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7"/>
        <p:cNvGrpSpPr/>
        <p:nvPr/>
      </p:nvGrpSpPr>
      <p:grpSpPr>
        <a:xfrm>
          <a:off x="0" y="0"/>
          <a:ext cx="0" cy="0"/>
          <a:chOff x="0" y="0"/>
          <a:chExt cx="0" cy="0"/>
        </a:xfrm>
      </p:grpSpPr>
      <p:sp>
        <p:nvSpPr>
          <p:cNvPr id="2088" name="Google Shape;2088;p2"/>
          <p:cNvSpPr txBox="1">
            <a:spLocks noGrp="1"/>
          </p:cNvSpPr>
          <p:nvPr>
            <p:ph type="title"/>
          </p:nvPr>
        </p:nvSpPr>
        <p:spPr>
          <a:xfrm>
            <a:off x="2" y="-429017"/>
            <a:ext cx="859210" cy="276999"/>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chemeClr val="accent1"/>
              </a:buClr>
              <a:buSzPts val="1800"/>
              <a:buFont typeface="Arial"/>
              <a:buNone/>
            </a:pPr>
            <a:endParaRPr/>
          </a:p>
        </p:txBody>
      </p:sp>
      <p:sp>
        <p:nvSpPr>
          <p:cNvPr id="2089" name="Google Shape;2089;p2"/>
          <p:cNvSpPr txBox="1">
            <a:spLocks noGrp="1"/>
          </p:cNvSpPr>
          <p:nvPr>
            <p:ph type="body" idx="1"/>
          </p:nvPr>
        </p:nvSpPr>
        <p:spPr>
          <a:xfrm>
            <a:off x="719140" y="3686084"/>
            <a:ext cx="10752137" cy="1598002"/>
          </a:xfrm>
          <a:prstGeom prst="rect">
            <a:avLst/>
          </a:prstGeom>
          <a:noFill/>
          <a:ln>
            <a:noFill/>
          </a:ln>
        </p:spPr>
        <p:txBody>
          <a:bodyPr spcFirstLastPara="1" wrap="square" lIns="0" tIns="0" rIns="0" bIns="0" anchor="b" anchorCtr="0">
            <a:spAutoFit/>
          </a:bodyPr>
          <a:lstStyle/>
          <a:p>
            <a:pPr marL="0" lvl="0" indent="0" algn="r" rtl="0">
              <a:lnSpc>
                <a:spcPct val="118181"/>
              </a:lnSpc>
              <a:spcBef>
                <a:spcPts val="0"/>
              </a:spcBef>
              <a:spcAft>
                <a:spcPts val="0"/>
              </a:spcAft>
              <a:buSzPts val="5280"/>
              <a:buNone/>
            </a:pPr>
            <a:r>
              <a:rPr lang="en-US" sz="4400" b="0"/>
              <a:t>Delft Design for Values Research and Impact days 2026</a:t>
            </a:r>
            <a:endParaRPr sz="4400"/>
          </a:p>
        </p:txBody>
      </p:sp>
      <p:sp>
        <p:nvSpPr>
          <p:cNvPr id="2090" name="Google Shape;2090;p2"/>
          <p:cNvSpPr txBox="1">
            <a:spLocks noGrp="1"/>
          </p:cNvSpPr>
          <p:nvPr>
            <p:ph type="body" idx="2"/>
          </p:nvPr>
        </p:nvSpPr>
        <p:spPr>
          <a:xfrm>
            <a:off x="719138" y="5404235"/>
            <a:ext cx="10763113" cy="332399"/>
          </a:xfrm>
          <a:prstGeom prst="rect">
            <a:avLst/>
          </a:prstGeom>
          <a:noFill/>
          <a:ln>
            <a:noFill/>
          </a:ln>
        </p:spPr>
        <p:txBody>
          <a:bodyPr spcFirstLastPara="1" wrap="square" lIns="0" tIns="0" rIns="0" bIns="0" anchor="t" anchorCtr="0">
            <a:spAutoFit/>
          </a:bodyPr>
          <a:lstStyle/>
          <a:p>
            <a:pPr marL="0" lvl="0" indent="0" algn="r" rtl="0">
              <a:lnSpc>
                <a:spcPct val="90000"/>
              </a:lnSpc>
              <a:spcBef>
                <a:spcPts val="0"/>
              </a:spcBef>
              <a:spcAft>
                <a:spcPts val="0"/>
              </a:spcAft>
              <a:buSzPts val="2880"/>
              <a:buFont typeface="Arial"/>
              <a:buNone/>
            </a:pPr>
            <a:r>
              <a:rPr lang="en-US">
                <a:solidFill>
                  <a:schemeClr val="lt1"/>
                </a:solidFill>
                <a:latin typeface="Arial"/>
                <a:ea typeface="Arial"/>
                <a:cs typeface="Arial"/>
                <a:sym typeface="Arial"/>
              </a:rPr>
              <a:t>Our SIGs</a:t>
            </a:r>
            <a:endParaRPr>
              <a:solidFill>
                <a:schemeClr val="lt1"/>
              </a:solidFill>
              <a:latin typeface="Arial"/>
              <a:ea typeface="Arial"/>
              <a:cs typeface="Arial"/>
              <a:sym typeface="Arial"/>
            </a:endParaRPr>
          </a:p>
        </p:txBody>
      </p:sp>
      <p:sp>
        <p:nvSpPr>
          <p:cNvPr id="2091" name="Google Shape;2091;p2"/>
          <p:cNvSpPr txBox="1">
            <a:spLocks noGrp="1"/>
          </p:cNvSpPr>
          <p:nvPr>
            <p:ph type="dt" idx="10"/>
          </p:nvPr>
        </p:nvSpPr>
        <p:spPr>
          <a:xfrm>
            <a:off x="8859726" y="5906050"/>
            <a:ext cx="2611800" cy="276999"/>
          </a:xfrm>
          <a:prstGeom prst="rect">
            <a:avLst/>
          </a:prstGeom>
          <a:noFill/>
          <a:ln>
            <a:noFill/>
          </a:ln>
        </p:spPr>
        <p:txBody>
          <a:bodyPr spcFirstLastPara="1" wrap="square" lIns="0" tIns="0" rIns="0" bIns="0" anchor="ctr" anchorCtr="0">
            <a:spAutoFit/>
          </a:bodyPr>
          <a:lstStyle/>
          <a:p>
            <a:pPr marL="0" lvl="0" indent="0" rtl="0">
              <a:spcBef>
                <a:spcPts val="0"/>
              </a:spcBef>
              <a:spcAft>
                <a:spcPts val="0"/>
              </a:spcAft>
              <a:buNone/>
            </a:pPr>
            <a:r>
              <a:rPr lang="en-US" sz="1800">
                <a:solidFill>
                  <a:schemeClr val="lt1"/>
                </a:solidFill>
              </a:rPr>
              <a:t>5</a:t>
            </a:r>
            <a:r>
              <a:rPr lang="en-US" sz="1800">
                <a:solidFill>
                  <a:schemeClr val="lt1"/>
                </a:solidFill>
                <a:latin typeface="Arial"/>
                <a:ea typeface="Arial"/>
                <a:cs typeface="Arial"/>
                <a:sym typeface="Arial"/>
              </a:rPr>
              <a:t> </a:t>
            </a:r>
            <a:r>
              <a:rPr lang="en-US" sz="1800">
                <a:solidFill>
                  <a:schemeClr val="lt1"/>
                </a:solidFill>
              </a:rPr>
              <a:t>March</a:t>
            </a:r>
            <a:r>
              <a:rPr lang="en-US" sz="1800">
                <a:solidFill>
                  <a:schemeClr val="lt1"/>
                </a:solidFill>
                <a:latin typeface="Arial"/>
                <a:ea typeface="Arial"/>
                <a:cs typeface="Arial"/>
                <a:sym typeface="Arial"/>
              </a:rPr>
              <a:t> 2026</a:t>
            </a:r>
            <a:endParaRPr sz="1800">
              <a:solidFill>
                <a:schemeClr val="lt1"/>
              </a:solidFill>
              <a:latin typeface="Arial"/>
              <a:ea typeface="Arial"/>
              <a:cs typeface="Arial"/>
              <a:sym typeface="Arial"/>
            </a:endParaRPr>
          </a:p>
        </p:txBody>
      </p:sp>
      <p:pic>
        <p:nvPicPr>
          <p:cNvPr id="4" name="Picture 3" descr="A logo with white text&#10;&#10;AI-generated content may be incorrect.">
            <a:extLst>
              <a:ext uri="{FF2B5EF4-FFF2-40B4-BE49-F238E27FC236}">
                <a16:creationId xmlns:a16="http://schemas.microsoft.com/office/drawing/2014/main" id="{B9B65DA0-CCC9-FC68-EA35-058118F9251E}"/>
              </a:ext>
            </a:extLst>
          </p:cNvPr>
          <p:cNvPicPr>
            <a:picLocks noChangeAspect="1"/>
          </p:cNvPicPr>
          <p:nvPr/>
        </p:nvPicPr>
        <p:blipFill>
          <a:blip r:embed="rId3"/>
          <a:stretch>
            <a:fillRect/>
          </a:stretch>
        </p:blipFill>
        <p:spPr>
          <a:xfrm>
            <a:off x="9481458" y="238571"/>
            <a:ext cx="1881187" cy="1338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7">
          <a:extLst>
            <a:ext uri="{FF2B5EF4-FFF2-40B4-BE49-F238E27FC236}">
              <a16:creationId xmlns:a16="http://schemas.microsoft.com/office/drawing/2014/main" id="{005DAFDD-2A37-A3C3-3C6A-C63F3D345973}"/>
            </a:ext>
          </a:extLst>
        </p:cNvPr>
        <p:cNvGrpSpPr/>
        <p:nvPr/>
      </p:nvGrpSpPr>
      <p:grpSpPr>
        <a:xfrm>
          <a:off x="0" y="0"/>
          <a:ext cx="0" cy="0"/>
          <a:chOff x="0" y="0"/>
          <a:chExt cx="0" cy="0"/>
        </a:xfrm>
      </p:grpSpPr>
      <p:sp>
        <p:nvSpPr>
          <p:cNvPr id="2088" name="Google Shape;2088;p2">
            <a:extLst>
              <a:ext uri="{FF2B5EF4-FFF2-40B4-BE49-F238E27FC236}">
                <a16:creationId xmlns:a16="http://schemas.microsoft.com/office/drawing/2014/main" id="{85842AF2-102D-AA0B-E72B-C0DFADBD2F7E}"/>
              </a:ext>
            </a:extLst>
          </p:cNvPr>
          <p:cNvSpPr txBox="1">
            <a:spLocks noGrp="1"/>
          </p:cNvSpPr>
          <p:nvPr>
            <p:ph type="title"/>
          </p:nvPr>
        </p:nvSpPr>
        <p:spPr>
          <a:xfrm>
            <a:off x="2" y="-429017"/>
            <a:ext cx="859210" cy="276999"/>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chemeClr val="accent1"/>
              </a:buClr>
              <a:buSzPts val="1800"/>
              <a:buFont typeface="Arial"/>
              <a:buNone/>
            </a:pPr>
            <a:endParaRPr/>
          </a:p>
        </p:txBody>
      </p:sp>
      <p:sp>
        <p:nvSpPr>
          <p:cNvPr id="2089" name="Google Shape;2089;p2">
            <a:extLst>
              <a:ext uri="{FF2B5EF4-FFF2-40B4-BE49-F238E27FC236}">
                <a16:creationId xmlns:a16="http://schemas.microsoft.com/office/drawing/2014/main" id="{6A99FBCD-FC99-463F-9093-AB8A768C7FE3}"/>
              </a:ext>
            </a:extLst>
          </p:cNvPr>
          <p:cNvSpPr txBox="1">
            <a:spLocks noGrp="1"/>
          </p:cNvSpPr>
          <p:nvPr>
            <p:ph type="body" idx="1"/>
          </p:nvPr>
        </p:nvSpPr>
        <p:spPr>
          <a:xfrm>
            <a:off x="719140" y="3686084"/>
            <a:ext cx="10752137" cy="1598002"/>
          </a:xfrm>
          <a:prstGeom prst="rect">
            <a:avLst/>
          </a:prstGeom>
          <a:noFill/>
          <a:ln>
            <a:noFill/>
          </a:ln>
        </p:spPr>
        <p:txBody>
          <a:bodyPr spcFirstLastPara="1" wrap="square" lIns="0" tIns="0" rIns="0" bIns="0" anchor="b" anchorCtr="0">
            <a:spAutoFit/>
          </a:bodyPr>
          <a:lstStyle/>
          <a:p>
            <a:pPr marL="0" lvl="0" indent="0" algn="r" rtl="0">
              <a:lnSpc>
                <a:spcPct val="118181"/>
              </a:lnSpc>
              <a:spcBef>
                <a:spcPts val="0"/>
              </a:spcBef>
              <a:spcAft>
                <a:spcPts val="0"/>
              </a:spcAft>
              <a:buSzPts val="5280"/>
              <a:buNone/>
            </a:pPr>
            <a:r>
              <a:rPr lang="en-US" sz="4400" b="0"/>
              <a:t>Delft Design for Values Research and Impact days 2026</a:t>
            </a:r>
            <a:endParaRPr sz="4400"/>
          </a:p>
        </p:txBody>
      </p:sp>
      <p:sp>
        <p:nvSpPr>
          <p:cNvPr id="2090" name="Google Shape;2090;p2">
            <a:extLst>
              <a:ext uri="{FF2B5EF4-FFF2-40B4-BE49-F238E27FC236}">
                <a16:creationId xmlns:a16="http://schemas.microsoft.com/office/drawing/2014/main" id="{EC63BCC7-15DB-97FB-485E-6281E24D9E20}"/>
              </a:ext>
            </a:extLst>
          </p:cNvPr>
          <p:cNvSpPr txBox="1">
            <a:spLocks noGrp="1"/>
          </p:cNvSpPr>
          <p:nvPr>
            <p:ph type="body" idx="2"/>
          </p:nvPr>
        </p:nvSpPr>
        <p:spPr>
          <a:xfrm>
            <a:off x="719138" y="5404235"/>
            <a:ext cx="10763113" cy="332399"/>
          </a:xfrm>
          <a:prstGeom prst="rect">
            <a:avLst/>
          </a:prstGeom>
          <a:noFill/>
          <a:ln>
            <a:noFill/>
          </a:ln>
        </p:spPr>
        <p:txBody>
          <a:bodyPr spcFirstLastPara="1" wrap="square" lIns="0" tIns="0" rIns="0" bIns="0" anchor="t" anchorCtr="0">
            <a:spAutoFit/>
          </a:bodyPr>
          <a:lstStyle/>
          <a:p>
            <a:pPr marL="0" lvl="0" indent="0" algn="r" rtl="0">
              <a:lnSpc>
                <a:spcPct val="90000"/>
              </a:lnSpc>
              <a:spcBef>
                <a:spcPts val="0"/>
              </a:spcBef>
              <a:spcAft>
                <a:spcPts val="0"/>
              </a:spcAft>
              <a:buSzPts val="2880"/>
              <a:buFont typeface="Arial"/>
              <a:buNone/>
            </a:pPr>
            <a:r>
              <a:rPr lang="en-US">
                <a:solidFill>
                  <a:schemeClr val="lt1"/>
                </a:solidFill>
                <a:latin typeface="Arial"/>
                <a:ea typeface="Arial"/>
                <a:cs typeface="Arial"/>
                <a:sym typeface="Arial"/>
              </a:rPr>
              <a:t>Methodological contributions</a:t>
            </a:r>
            <a:endParaRPr>
              <a:solidFill>
                <a:schemeClr val="lt1"/>
              </a:solidFill>
              <a:latin typeface="Arial"/>
              <a:ea typeface="Arial"/>
              <a:cs typeface="Arial"/>
              <a:sym typeface="Arial"/>
            </a:endParaRPr>
          </a:p>
        </p:txBody>
      </p:sp>
      <p:sp>
        <p:nvSpPr>
          <p:cNvPr id="2091" name="Google Shape;2091;p2">
            <a:extLst>
              <a:ext uri="{FF2B5EF4-FFF2-40B4-BE49-F238E27FC236}">
                <a16:creationId xmlns:a16="http://schemas.microsoft.com/office/drawing/2014/main" id="{C22191C3-8D67-1A14-E59A-EF6EB24A1478}"/>
              </a:ext>
            </a:extLst>
          </p:cNvPr>
          <p:cNvSpPr txBox="1">
            <a:spLocks noGrp="1"/>
          </p:cNvSpPr>
          <p:nvPr>
            <p:ph type="dt" idx="10"/>
          </p:nvPr>
        </p:nvSpPr>
        <p:spPr>
          <a:xfrm>
            <a:off x="8859726" y="5906050"/>
            <a:ext cx="2611800" cy="276999"/>
          </a:xfrm>
          <a:prstGeom prst="rect">
            <a:avLst/>
          </a:prstGeom>
          <a:noFill/>
          <a:ln>
            <a:noFill/>
          </a:ln>
        </p:spPr>
        <p:txBody>
          <a:bodyPr spcFirstLastPara="1" wrap="square" lIns="0" tIns="0" rIns="0" bIns="0" anchor="ctr" anchorCtr="0">
            <a:spAutoFit/>
          </a:bodyPr>
          <a:lstStyle/>
          <a:p>
            <a:pPr marL="0" lvl="0" indent="0" rtl="0">
              <a:spcBef>
                <a:spcPts val="0"/>
              </a:spcBef>
              <a:spcAft>
                <a:spcPts val="0"/>
              </a:spcAft>
              <a:buNone/>
            </a:pPr>
            <a:r>
              <a:rPr lang="en-US" sz="1800">
                <a:solidFill>
                  <a:schemeClr val="lt1"/>
                </a:solidFill>
              </a:rPr>
              <a:t>5</a:t>
            </a:r>
            <a:r>
              <a:rPr lang="en-US" sz="1800">
                <a:solidFill>
                  <a:schemeClr val="lt1"/>
                </a:solidFill>
                <a:latin typeface="Arial"/>
                <a:ea typeface="Arial"/>
                <a:cs typeface="Arial"/>
                <a:sym typeface="Arial"/>
              </a:rPr>
              <a:t> </a:t>
            </a:r>
            <a:r>
              <a:rPr lang="en-US" sz="1800">
                <a:solidFill>
                  <a:schemeClr val="lt1"/>
                </a:solidFill>
              </a:rPr>
              <a:t>March</a:t>
            </a:r>
            <a:r>
              <a:rPr lang="en-US" sz="1800">
                <a:solidFill>
                  <a:schemeClr val="lt1"/>
                </a:solidFill>
                <a:latin typeface="Arial"/>
                <a:ea typeface="Arial"/>
                <a:cs typeface="Arial"/>
                <a:sym typeface="Arial"/>
              </a:rPr>
              <a:t> 2026</a:t>
            </a:r>
            <a:endParaRPr sz="1800">
              <a:solidFill>
                <a:schemeClr val="lt1"/>
              </a:solidFill>
              <a:latin typeface="Arial"/>
              <a:ea typeface="Arial"/>
              <a:cs typeface="Arial"/>
              <a:sym typeface="Arial"/>
            </a:endParaRPr>
          </a:p>
        </p:txBody>
      </p:sp>
      <p:pic>
        <p:nvPicPr>
          <p:cNvPr id="2" name="Picture 1" descr="A logo with white text&#10;&#10;AI-generated content may be incorrect.">
            <a:extLst>
              <a:ext uri="{FF2B5EF4-FFF2-40B4-BE49-F238E27FC236}">
                <a16:creationId xmlns:a16="http://schemas.microsoft.com/office/drawing/2014/main" id="{08B37861-F473-8A66-CF80-10961A92CEFC}"/>
              </a:ext>
            </a:extLst>
          </p:cNvPr>
          <p:cNvPicPr>
            <a:picLocks noChangeAspect="1"/>
          </p:cNvPicPr>
          <p:nvPr/>
        </p:nvPicPr>
        <p:blipFill>
          <a:blip r:embed="rId3"/>
          <a:stretch>
            <a:fillRect/>
          </a:stretch>
        </p:blipFill>
        <p:spPr>
          <a:xfrm>
            <a:off x="9481458" y="238571"/>
            <a:ext cx="1881187" cy="1338774"/>
          </a:xfrm>
          <a:prstGeom prst="rect">
            <a:avLst/>
          </a:prstGeom>
        </p:spPr>
      </p:pic>
    </p:spTree>
    <p:extLst>
      <p:ext uri="{BB962C8B-B14F-4D97-AF65-F5344CB8AC3E}">
        <p14:creationId xmlns:p14="http://schemas.microsoft.com/office/powerpoint/2010/main" val="33843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7">
          <a:extLst>
            <a:ext uri="{FF2B5EF4-FFF2-40B4-BE49-F238E27FC236}">
              <a16:creationId xmlns:a16="http://schemas.microsoft.com/office/drawing/2014/main" id="{BD522A00-1C5B-A971-F13C-2581B6322753}"/>
            </a:ext>
          </a:extLst>
        </p:cNvPr>
        <p:cNvGrpSpPr/>
        <p:nvPr/>
      </p:nvGrpSpPr>
      <p:grpSpPr>
        <a:xfrm>
          <a:off x="0" y="0"/>
          <a:ext cx="0" cy="0"/>
          <a:chOff x="0" y="0"/>
          <a:chExt cx="0" cy="0"/>
        </a:xfrm>
      </p:grpSpPr>
      <p:sp>
        <p:nvSpPr>
          <p:cNvPr id="2088" name="Google Shape;2088;p2">
            <a:extLst>
              <a:ext uri="{FF2B5EF4-FFF2-40B4-BE49-F238E27FC236}">
                <a16:creationId xmlns:a16="http://schemas.microsoft.com/office/drawing/2014/main" id="{79A3DF7E-C673-65C5-8AB1-DAD4E49EE87C}"/>
              </a:ext>
            </a:extLst>
          </p:cNvPr>
          <p:cNvSpPr txBox="1">
            <a:spLocks noGrp="1"/>
          </p:cNvSpPr>
          <p:nvPr>
            <p:ph type="title"/>
          </p:nvPr>
        </p:nvSpPr>
        <p:spPr>
          <a:xfrm>
            <a:off x="2" y="-429017"/>
            <a:ext cx="859210" cy="276999"/>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chemeClr val="accent1"/>
              </a:buClr>
              <a:buSzPts val="1800"/>
              <a:buFont typeface="Arial"/>
              <a:buNone/>
            </a:pPr>
            <a:endParaRPr/>
          </a:p>
        </p:txBody>
      </p:sp>
      <p:sp>
        <p:nvSpPr>
          <p:cNvPr id="2089" name="Google Shape;2089;p2">
            <a:extLst>
              <a:ext uri="{FF2B5EF4-FFF2-40B4-BE49-F238E27FC236}">
                <a16:creationId xmlns:a16="http://schemas.microsoft.com/office/drawing/2014/main" id="{41FDAB14-2C91-BB74-F2E8-8A8C4D26AEC8}"/>
              </a:ext>
            </a:extLst>
          </p:cNvPr>
          <p:cNvSpPr txBox="1">
            <a:spLocks noGrp="1"/>
          </p:cNvSpPr>
          <p:nvPr>
            <p:ph type="body" idx="1"/>
          </p:nvPr>
        </p:nvSpPr>
        <p:spPr>
          <a:xfrm>
            <a:off x="719140" y="3686084"/>
            <a:ext cx="10752137" cy="1598002"/>
          </a:xfrm>
          <a:prstGeom prst="rect">
            <a:avLst/>
          </a:prstGeom>
          <a:noFill/>
          <a:ln>
            <a:noFill/>
          </a:ln>
        </p:spPr>
        <p:txBody>
          <a:bodyPr spcFirstLastPara="1" wrap="square" lIns="0" tIns="0" rIns="0" bIns="0" anchor="b" anchorCtr="0">
            <a:spAutoFit/>
          </a:bodyPr>
          <a:lstStyle/>
          <a:p>
            <a:pPr marL="0" lvl="0" indent="0" algn="r" rtl="0">
              <a:lnSpc>
                <a:spcPct val="118181"/>
              </a:lnSpc>
              <a:spcBef>
                <a:spcPts val="0"/>
              </a:spcBef>
              <a:spcAft>
                <a:spcPts val="0"/>
              </a:spcAft>
              <a:buSzPts val="5280"/>
              <a:buNone/>
            </a:pPr>
            <a:r>
              <a:rPr lang="en-US" sz="4400" b="0"/>
              <a:t>Delft Design for Values Research and Impact days 2026</a:t>
            </a:r>
            <a:endParaRPr sz="4400"/>
          </a:p>
        </p:txBody>
      </p:sp>
      <p:sp>
        <p:nvSpPr>
          <p:cNvPr id="2090" name="Google Shape;2090;p2">
            <a:extLst>
              <a:ext uri="{FF2B5EF4-FFF2-40B4-BE49-F238E27FC236}">
                <a16:creationId xmlns:a16="http://schemas.microsoft.com/office/drawing/2014/main" id="{92955A28-02A8-A40B-4DD6-8B146842ADCF}"/>
              </a:ext>
            </a:extLst>
          </p:cNvPr>
          <p:cNvSpPr txBox="1">
            <a:spLocks noGrp="1"/>
          </p:cNvSpPr>
          <p:nvPr>
            <p:ph type="body" idx="2"/>
          </p:nvPr>
        </p:nvSpPr>
        <p:spPr>
          <a:xfrm>
            <a:off x="719138" y="5404235"/>
            <a:ext cx="10763113" cy="332399"/>
          </a:xfrm>
          <a:prstGeom prst="rect">
            <a:avLst/>
          </a:prstGeom>
          <a:noFill/>
          <a:ln>
            <a:noFill/>
          </a:ln>
        </p:spPr>
        <p:txBody>
          <a:bodyPr spcFirstLastPara="1" wrap="square" lIns="0" tIns="0" rIns="0" bIns="0" anchor="t" anchorCtr="0">
            <a:spAutoFit/>
          </a:bodyPr>
          <a:lstStyle/>
          <a:p>
            <a:pPr marL="0" lvl="0" indent="0">
              <a:spcBef>
                <a:spcPts val="0"/>
              </a:spcBef>
            </a:pPr>
            <a:r>
              <a:rPr lang="en-US">
                <a:solidFill>
                  <a:schemeClr val="lt1"/>
                </a:solidFill>
              </a:rPr>
              <a:t>DDfV Wildcard Projects</a:t>
            </a:r>
            <a:endParaRPr>
              <a:solidFill>
                <a:schemeClr val="lt1"/>
              </a:solidFill>
              <a:latin typeface="Arial"/>
              <a:ea typeface="Arial"/>
              <a:cs typeface="Arial"/>
              <a:sym typeface="Arial"/>
            </a:endParaRPr>
          </a:p>
        </p:txBody>
      </p:sp>
      <p:sp>
        <p:nvSpPr>
          <p:cNvPr id="2091" name="Google Shape;2091;p2">
            <a:extLst>
              <a:ext uri="{FF2B5EF4-FFF2-40B4-BE49-F238E27FC236}">
                <a16:creationId xmlns:a16="http://schemas.microsoft.com/office/drawing/2014/main" id="{38316A6E-179F-8493-5BFC-76FF32C1088F}"/>
              </a:ext>
            </a:extLst>
          </p:cNvPr>
          <p:cNvSpPr txBox="1">
            <a:spLocks noGrp="1"/>
          </p:cNvSpPr>
          <p:nvPr>
            <p:ph type="dt" idx="10"/>
          </p:nvPr>
        </p:nvSpPr>
        <p:spPr>
          <a:xfrm>
            <a:off x="8859726" y="5906050"/>
            <a:ext cx="2611800" cy="276999"/>
          </a:xfrm>
          <a:prstGeom prst="rect">
            <a:avLst/>
          </a:prstGeom>
          <a:noFill/>
          <a:ln>
            <a:noFill/>
          </a:ln>
        </p:spPr>
        <p:txBody>
          <a:bodyPr spcFirstLastPara="1" wrap="square" lIns="0" tIns="0" rIns="0" bIns="0" anchor="ctr" anchorCtr="0">
            <a:spAutoFit/>
          </a:bodyPr>
          <a:lstStyle/>
          <a:p>
            <a:pPr marL="0" lvl="0" indent="0" rtl="0">
              <a:spcBef>
                <a:spcPts val="0"/>
              </a:spcBef>
              <a:spcAft>
                <a:spcPts val="0"/>
              </a:spcAft>
              <a:buNone/>
            </a:pPr>
            <a:r>
              <a:rPr lang="en-US" sz="1800">
                <a:solidFill>
                  <a:schemeClr val="lt1"/>
                </a:solidFill>
              </a:rPr>
              <a:t>5</a:t>
            </a:r>
            <a:r>
              <a:rPr lang="en-US" sz="1800">
                <a:solidFill>
                  <a:schemeClr val="lt1"/>
                </a:solidFill>
                <a:latin typeface="Arial"/>
                <a:ea typeface="Arial"/>
                <a:cs typeface="Arial"/>
                <a:sym typeface="Arial"/>
              </a:rPr>
              <a:t> </a:t>
            </a:r>
            <a:r>
              <a:rPr lang="en-US" sz="1800">
                <a:solidFill>
                  <a:schemeClr val="lt1"/>
                </a:solidFill>
              </a:rPr>
              <a:t>March</a:t>
            </a:r>
            <a:r>
              <a:rPr lang="en-US" sz="1800">
                <a:solidFill>
                  <a:schemeClr val="lt1"/>
                </a:solidFill>
                <a:latin typeface="Arial"/>
                <a:ea typeface="Arial"/>
                <a:cs typeface="Arial"/>
                <a:sym typeface="Arial"/>
              </a:rPr>
              <a:t> 2026</a:t>
            </a:r>
            <a:endParaRPr sz="1800">
              <a:solidFill>
                <a:schemeClr val="lt1"/>
              </a:solidFill>
              <a:latin typeface="Arial"/>
              <a:ea typeface="Arial"/>
              <a:cs typeface="Arial"/>
              <a:sym typeface="Arial"/>
            </a:endParaRPr>
          </a:p>
        </p:txBody>
      </p:sp>
      <p:pic>
        <p:nvPicPr>
          <p:cNvPr id="2" name="Picture 1" descr="A logo with white text&#10;&#10;AI-generated content may be incorrect.">
            <a:extLst>
              <a:ext uri="{FF2B5EF4-FFF2-40B4-BE49-F238E27FC236}">
                <a16:creationId xmlns:a16="http://schemas.microsoft.com/office/drawing/2014/main" id="{60F1F00F-812B-9D12-3A94-B9BAE44E409E}"/>
              </a:ext>
            </a:extLst>
          </p:cNvPr>
          <p:cNvPicPr>
            <a:picLocks noChangeAspect="1"/>
          </p:cNvPicPr>
          <p:nvPr/>
        </p:nvPicPr>
        <p:blipFill>
          <a:blip r:embed="rId3"/>
          <a:stretch>
            <a:fillRect/>
          </a:stretch>
        </p:blipFill>
        <p:spPr>
          <a:xfrm>
            <a:off x="9481458" y="238571"/>
            <a:ext cx="1881187" cy="1338774"/>
          </a:xfrm>
          <a:prstGeom prst="rect">
            <a:avLst/>
          </a:prstGeom>
        </p:spPr>
      </p:pic>
    </p:spTree>
    <p:extLst>
      <p:ext uri="{BB962C8B-B14F-4D97-AF65-F5344CB8AC3E}">
        <p14:creationId xmlns:p14="http://schemas.microsoft.com/office/powerpoint/2010/main" val="102960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9"/>
        <p:cNvGrpSpPr/>
        <p:nvPr/>
      </p:nvGrpSpPr>
      <p:grpSpPr>
        <a:xfrm>
          <a:off x="0" y="0"/>
          <a:ext cx="0" cy="0"/>
          <a:chOff x="0" y="0"/>
          <a:chExt cx="0" cy="0"/>
        </a:xfrm>
      </p:grpSpPr>
      <p:sp>
        <p:nvSpPr>
          <p:cNvPr id="2500" name="Google Shape;2500;g3a1350f4084_8_0"/>
          <p:cNvSpPr txBox="1">
            <a:spLocks noGrp="1"/>
          </p:cNvSpPr>
          <p:nvPr>
            <p:ph type="title"/>
          </p:nvPr>
        </p:nvSpPr>
        <p:spPr>
          <a:xfrm>
            <a:off x="2" y="-429017"/>
            <a:ext cx="859200" cy="277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chemeClr val="accent1"/>
              </a:buClr>
              <a:buSzPts val="1800"/>
              <a:buFont typeface="Arial"/>
              <a:buNone/>
            </a:pPr>
            <a:endParaRPr/>
          </a:p>
        </p:txBody>
      </p:sp>
      <p:sp>
        <p:nvSpPr>
          <p:cNvPr id="2501" name="Google Shape;2501;g3a1350f4084_8_0"/>
          <p:cNvSpPr txBox="1">
            <a:spLocks noGrp="1"/>
          </p:cNvSpPr>
          <p:nvPr>
            <p:ph type="body" idx="1"/>
          </p:nvPr>
        </p:nvSpPr>
        <p:spPr>
          <a:xfrm>
            <a:off x="719140" y="3696635"/>
            <a:ext cx="10752000" cy="1598002"/>
          </a:xfrm>
          <a:prstGeom prst="rect">
            <a:avLst/>
          </a:prstGeom>
          <a:noFill/>
          <a:ln>
            <a:noFill/>
          </a:ln>
        </p:spPr>
        <p:txBody>
          <a:bodyPr spcFirstLastPara="1" wrap="square" lIns="0" tIns="0" rIns="0" bIns="0" anchor="b" anchorCtr="0">
            <a:spAutoFit/>
          </a:bodyPr>
          <a:lstStyle/>
          <a:p>
            <a:pPr marL="0" lvl="0" indent="0">
              <a:lnSpc>
                <a:spcPct val="118181"/>
              </a:lnSpc>
              <a:buSzPts val="5280"/>
            </a:pPr>
            <a:r>
              <a:rPr lang="en-US" sz="4400" b="0"/>
              <a:t>Delft Design for Values Research and Impact days 2026</a:t>
            </a:r>
            <a:endParaRPr lang="en-US" sz="4400"/>
          </a:p>
        </p:txBody>
      </p:sp>
      <p:sp>
        <p:nvSpPr>
          <p:cNvPr id="2502" name="Google Shape;2502;g3a1350f4084_8_0"/>
          <p:cNvSpPr txBox="1">
            <a:spLocks noGrp="1"/>
          </p:cNvSpPr>
          <p:nvPr>
            <p:ph type="body" idx="2"/>
          </p:nvPr>
        </p:nvSpPr>
        <p:spPr>
          <a:xfrm>
            <a:off x="719138" y="5404235"/>
            <a:ext cx="10763100" cy="665100"/>
          </a:xfrm>
          <a:prstGeom prst="rect">
            <a:avLst/>
          </a:prstGeom>
          <a:noFill/>
          <a:ln>
            <a:noFill/>
          </a:ln>
        </p:spPr>
        <p:txBody>
          <a:bodyPr spcFirstLastPara="1" wrap="square" lIns="0" tIns="0" rIns="0" bIns="0" anchor="t" anchorCtr="0">
            <a:spAutoFit/>
          </a:bodyPr>
          <a:lstStyle/>
          <a:p>
            <a:pPr marL="0" lvl="0" indent="0" algn="r" rtl="0">
              <a:lnSpc>
                <a:spcPct val="90000"/>
              </a:lnSpc>
              <a:spcBef>
                <a:spcPts val="0"/>
              </a:spcBef>
              <a:spcAft>
                <a:spcPts val="0"/>
              </a:spcAft>
              <a:buSzPts val="2880"/>
              <a:buFont typeface="Arial"/>
              <a:buNone/>
            </a:pPr>
            <a:r>
              <a:rPr lang="en-US">
                <a:solidFill>
                  <a:schemeClr val="lt1"/>
                </a:solidFill>
              </a:rPr>
              <a:t>BIO’s</a:t>
            </a:r>
            <a:endParaRPr>
              <a:solidFill>
                <a:schemeClr val="lt1"/>
              </a:solidFill>
            </a:endParaRPr>
          </a:p>
          <a:p>
            <a:pPr marL="0" lvl="0" indent="0" algn="r" rtl="0">
              <a:lnSpc>
                <a:spcPct val="90000"/>
              </a:lnSpc>
              <a:spcBef>
                <a:spcPts val="0"/>
              </a:spcBef>
              <a:spcAft>
                <a:spcPts val="0"/>
              </a:spcAft>
              <a:buSzPts val="2880"/>
              <a:buFont typeface="Arial"/>
              <a:buNone/>
            </a:pPr>
            <a:endParaRPr>
              <a:solidFill>
                <a:schemeClr val="lt1"/>
              </a:solidFill>
            </a:endParaRPr>
          </a:p>
        </p:txBody>
      </p:sp>
      <p:sp>
        <p:nvSpPr>
          <p:cNvPr id="2503" name="Google Shape;2503;g3a1350f4084_8_0"/>
          <p:cNvSpPr txBox="1">
            <a:spLocks noGrp="1"/>
          </p:cNvSpPr>
          <p:nvPr>
            <p:ph type="dt" idx="10"/>
          </p:nvPr>
        </p:nvSpPr>
        <p:spPr>
          <a:xfrm>
            <a:off x="8859726" y="5767500"/>
            <a:ext cx="2611800" cy="554100"/>
          </a:xfrm>
          <a:prstGeom prst="rect">
            <a:avLst/>
          </a:prstGeom>
          <a:noFill/>
          <a:ln>
            <a:noFill/>
          </a:ln>
        </p:spPr>
        <p:txBody>
          <a:bodyPr spcFirstLastPara="1" wrap="square" lIns="0" tIns="0" rIns="0" bIns="0" anchor="ctr" anchorCtr="0">
            <a:spAutoFit/>
          </a:bodyPr>
          <a:lstStyle/>
          <a:p>
            <a:pPr marL="0" lvl="0" indent="0" rtl="0">
              <a:spcBef>
                <a:spcPts val="0"/>
              </a:spcBef>
              <a:spcAft>
                <a:spcPts val="0"/>
              </a:spcAft>
              <a:buNone/>
            </a:pPr>
            <a:endParaRPr sz="1800">
              <a:solidFill>
                <a:schemeClr val="lt1"/>
              </a:solidFill>
            </a:endParaRPr>
          </a:p>
          <a:p>
            <a:pPr marL="0" lvl="0" indent="0" rtl="0">
              <a:spcBef>
                <a:spcPts val="0"/>
              </a:spcBef>
              <a:spcAft>
                <a:spcPts val="0"/>
              </a:spcAft>
              <a:buNone/>
            </a:pPr>
            <a:r>
              <a:rPr lang="en-US" sz="1800">
                <a:solidFill>
                  <a:schemeClr val="lt1"/>
                </a:solidFill>
                <a:latin typeface="Arial"/>
                <a:ea typeface="Arial"/>
                <a:cs typeface="Arial"/>
                <a:sym typeface="Arial"/>
              </a:rPr>
              <a:t>13-14 November 2025</a:t>
            </a:r>
            <a:endParaRPr sz="1800">
              <a:solidFill>
                <a:schemeClr val="lt1"/>
              </a:solidFill>
              <a:latin typeface="Arial"/>
              <a:ea typeface="Arial"/>
              <a:cs typeface="Arial"/>
              <a:sym typeface="Arial"/>
            </a:endParaRPr>
          </a:p>
        </p:txBody>
      </p:sp>
      <p:pic>
        <p:nvPicPr>
          <p:cNvPr id="2" name="Picture 1" descr="A logo with white text&#10;&#10;AI-generated content may be incorrect.">
            <a:extLst>
              <a:ext uri="{FF2B5EF4-FFF2-40B4-BE49-F238E27FC236}">
                <a16:creationId xmlns:a16="http://schemas.microsoft.com/office/drawing/2014/main" id="{F4D96154-0201-8A4A-BBD7-DA64CAF54292}"/>
              </a:ext>
            </a:extLst>
          </p:cNvPr>
          <p:cNvPicPr>
            <a:picLocks noChangeAspect="1"/>
          </p:cNvPicPr>
          <p:nvPr/>
        </p:nvPicPr>
        <p:blipFill>
          <a:blip r:embed="rId3"/>
          <a:stretch>
            <a:fillRect/>
          </a:stretch>
        </p:blipFill>
        <p:spPr>
          <a:xfrm>
            <a:off x="9481458" y="238571"/>
            <a:ext cx="1881187" cy="1338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U DELFT | TEMPLATE (SLIDEBUILDER)">
  <a:themeElements>
    <a:clrScheme name="Aangepast 43">
      <a:dk1>
        <a:srgbClr val="000000"/>
      </a:dk1>
      <a:lt1>
        <a:srgbClr val="FFFFFF"/>
      </a:lt1>
      <a:dk2>
        <a:srgbClr val="000000"/>
      </a:dk2>
      <a:lt2>
        <a:srgbClr val="FFFFFF"/>
      </a:lt2>
      <a:accent1>
        <a:srgbClr val="00A6D6"/>
      </a:accent1>
      <a:accent2>
        <a:srgbClr val="0C2340"/>
      </a:accent2>
      <a:accent3>
        <a:srgbClr val="EF60A3"/>
      </a:accent3>
      <a:accent4>
        <a:srgbClr val="EC6842"/>
      </a:accent4>
      <a:accent5>
        <a:srgbClr val="FFB81C"/>
      </a:accent5>
      <a:accent6>
        <a:srgbClr val="6CC24A"/>
      </a:accent6>
      <a:hlink>
        <a:srgbClr val="00A6D6"/>
      </a:hlink>
      <a:folHlink>
        <a:srgbClr val="00A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U DELFT | TEMPLATE (SLIDEBUILDER)">
  <a:themeElements>
    <a:clrScheme name="Aangepast 43">
      <a:dk1>
        <a:srgbClr val="000000"/>
      </a:dk1>
      <a:lt1>
        <a:srgbClr val="FFFFFF"/>
      </a:lt1>
      <a:dk2>
        <a:srgbClr val="000000"/>
      </a:dk2>
      <a:lt2>
        <a:srgbClr val="FFFFFF"/>
      </a:lt2>
      <a:accent1>
        <a:srgbClr val="00A6D6"/>
      </a:accent1>
      <a:accent2>
        <a:srgbClr val="0C2340"/>
      </a:accent2>
      <a:accent3>
        <a:srgbClr val="EF60A3"/>
      </a:accent3>
      <a:accent4>
        <a:srgbClr val="EC6842"/>
      </a:accent4>
      <a:accent5>
        <a:srgbClr val="FFB81C"/>
      </a:accent5>
      <a:accent6>
        <a:srgbClr val="6CC24A"/>
      </a:accent6>
      <a:hlink>
        <a:srgbClr val="00A6D6"/>
      </a:hlink>
      <a:folHlink>
        <a:srgbClr val="00A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e2f5ac-2101-4cc8-a096-889642216520">
      <Terms xmlns="http://schemas.microsoft.com/office/infopath/2007/PartnerControls"/>
    </lcf76f155ced4ddcb4097134ff3c332f>
    <TaxCatchAll xmlns="84895604-9f85-446d-8afc-ad233813b1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F99E77B6095E4286C5321E79C0B0FD" ma:contentTypeVersion="15" ma:contentTypeDescription="Een nieuw document maken." ma:contentTypeScope="" ma:versionID="a8cf21a6466c33b56d8f0e6a2763fa48">
  <xsd:schema xmlns:xsd="http://www.w3.org/2001/XMLSchema" xmlns:xs="http://www.w3.org/2001/XMLSchema" xmlns:p="http://schemas.microsoft.com/office/2006/metadata/properties" xmlns:ns2="eae2f5ac-2101-4cc8-a096-889642216520" xmlns:ns3="84895604-9f85-446d-8afc-ad233813b1ad" targetNamespace="http://schemas.microsoft.com/office/2006/metadata/properties" ma:root="true" ma:fieldsID="06fc3c0e8e48a2f3c506722ed8fa05f0" ns2:_="" ns3:_="">
    <xsd:import namespace="eae2f5ac-2101-4cc8-a096-889642216520"/>
    <xsd:import namespace="84895604-9f85-446d-8afc-ad233813b1a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2f5ac-2101-4cc8-a096-889642216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895604-9f85-446d-8afc-ad233813b1a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821950-d169-44fe-bd62-baa3054c5e9e}" ma:internalName="TaxCatchAll" ma:showField="CatchAllData" ma:web="84895604-9f85-446d-8afc-ad233813b1a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4C2BBB-5FF7-4D06-8354-4A972E35B131}">
  <ds:schemaRefs>
    <ds:schemaRef ds:uri="http://schemas.microsoft.com/sharepoint/v3/contenttype/forms"/>
  </ds:schemaRefs>
</ds:datastoreItem>
</file>

<file path=customXml/itemProps2.xml><?xml version="1.0" encoding="utf-8"?>
<ds:datastoreItem xmlns:ds="http://schemas.openxmlformats.org/officeDocument/2006/customXml" ds:itemID="{D5826769-7B54-4BB2-9615-34189867E6FC}">
  <ds:schemaRefs>
    <ds:schemaRef ds:uri="49b1e5ae-2161-47f9-9465-0920386a5f84"/>
    <ds:schemaRef ds:uri="http://schemas.microsoft.com/office/2006/metadata/properties"/>
    <ds:schemaRef ds:uri="http://schemas.microsoft.com/office/infopath/2007/PartnerControls"/>
    <ds:schemaRef ds:uri="eae2f5ac-2101-4cc8-a096-889642216520"/>
    <ds:schemaRef ds:uri="84895604-9f85-446d-8afc-ad233813b1ad"/>
  </ds:schemaRefs>
</ds:datastoreItem>
</file>

<file path=customXml/itemProps3.xml><?xml version="1.0" encoding="utf-8"?>
<ds:datastoreItem xmlns:ds="http://schemas.openxmlformats.org/officeDocument/2006/customXml" ds:itemID="{78DA1707-8794-4932-B4E6-4B94085CC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2f5ac-2101-4cc8-a096-889642216520"/>
    <ds:schemaRef ds:uri="84895604-9f85-446d-8afc-ad233813b1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Widescreen</PresentationFormat>
  <Paragraphs>73</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Calibri</vt:lpstr>
      <vt:lpstr>Arial</vt:lpstr>
      <vt:lpstr>Quattrocento Sans</vt:lpstr>
      <vt:lpstr>Roboto Slab</vt:lpstr>
      <vt:lpstr>Work Sans SemiBold</vt:lpstr>
      <vt:lpstr>Work Sans</vt:lpstr>
      <vt:lpstr>1_TU DELFT | TEMPLATE (SLIDEBUILDER)</vt:lpstr>
      <vt:lpstr>TU DELFT | TEMPLATE (SLIDEBUILDER)</vt:lpstr>
      <vt:lpstr>PowerPoint Presentation</vt:lpstr>
      <vt:lpstr>Name of SIG]</vt:lpstr>
      <vt:lpstr>[Name of methodology]</vt:lpstr>
      <vt:lpstr>[Name of wildcard project]</vt:lpstr>
      <vt:lpstr>[BIO - Name of participant]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Helma Dokkum</dc:creator>
  <cp:lastModifiedBy>Helma Dokkum</cp:lastModifiedBy>
  <cp:revision>1</cp:revision>
  <dcterms:created xsi:type="dcterms:W3CDTF">2025-10-24T07:11:25Z</dcterms:created>
  <dcterms:modified xsi:type="dcterms:W3CDTF">2025-12-18T13:04:16Z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0x010100F6F99E77B6095E4286C5321E79C0B0FD</vt:lpwstr>
  </property>
</Properties>
</file>