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86" r:id="rId5"/>
  </p:sldMasterIdLst>
  <p:notesMasterIdLst>
    <p:notesMasterId r:id="rId15"/>
  </p:notesMasterIdLst>
  <p:sldIdLst>
    <p:sldId id="256" r:id="rId6"/>
    <p:sldId id="258" r:id="rId7"/>
    <p:sldId id="302" r:id="rId8"/>
    <p:sldId id="303" r:id="rId9"/>
    <p:sldId id="259" r:id="rId10"/>
    <p:sldId id="260" r:id="rId11"/>
    <p:sldId id="300" r:id="rId12"/>
    <p:sldId id="301" r:id="rId13"/>
    <p:sldId id="298" r:id="rId14"/>
  </p:sldIdLst>
  <p:sldSz cx="12192000" cy="6858000"/>
  <p:notesSz cx="6858000" cy="9144000"/>
  <p:embeddedFontLst>
    <p:embeddedFont>
      <p:font typeface="Quattrocento Sans" panose="020B0502050000020003" pitchFamily="34" charset="0"/>
      <p:regular r:id="rId16"/>
      <p:bold r:id="rId17"/>
      <p:italic r:id="rId18"/>
      <p:boldItalic r:id="rId19"/>
    </p:embeddedFont>
    <p:embeddedFont>
      <p:font typeface="Roboto Slab" pitchFamily="2" charset="0"/>
      <p:regular r:id="rId20"/>
      <p:bold r:id="rId21"/>
    </p:embeddedFont>
    <p:embeddedFont>
      <p:font typeface="Work Sans" pitchFamily="2" charset="0"/>
      <p:regular r:id="rId22"/>
      <p:bold r:id="rId23"/>
      <p:italic r:id="rId24"/>
      <p:boldItalic r:id="rId25"/>
    </p:embeddedFont>
    <p:embeddedFont>
      <p:font typeface="Work Sans SemiBold"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Instructions" id="{747F4F52-8737-4FA8-9BB0-845C90C078C4}">
          <p14:sldIdLst>
            <p14:sldId id="256"/>
            <p14:sldId id="258"/>
            <p14:sldId id="302"/>
            <p14:sldId id="303"/>
            <p14:sldId id="259"/>
          </p14:sldIdLst>
        </p14:section>
        <p14:section name="Special Interest Groups" id="{8400E23E-E80A-4306-81FC-F292CE5DBEEA}">
          <p14:sldIdLst>
            <p14:sldId id="260"/>
          </p14:sldIdLst>
        </p14:section>
        <p14:section name="Methodological contributions" id="{6EC9C9BA-65BE-4AB3-B306-7E513A99E8AD}">
          <p14:sldIdLst>
            <p14:sldId id="300"/>
          </p14:sldIdLst>
        </p14:section>
        <p14:section name="DDfV Wildcard projects" id="{5986F6CB-341B-4642-BCED-F758F2CC8EB1}">
          <p14:sldIdLst>
            <p14:sldId id="301"/>
          </p14:sldIdLst>
        </p14:section>
        <p14:section name="BIOs" id="{B3E40A6C-9964-44A9-9CF1-C2CBCB90F3E0}">
          <p14:sldIdLst>
            <p14:sldId id="298"/>
          </p14:sldIdLst>
        </p14:section>
      </p14:sectionLst>
    </p:ex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5" roundtripDataSignature="AMtx7mj7VDsBF91wQZNCEnZZck4tqQrg4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4E9ABE-20B9-F8C6-9382-05F01093788E}" name="Helma Dokkum" initials="HD" userId="S::hdokkum@tudelft.nl::383e7ebf-4afd-460e-9a1b-552451ed4916" providerId="AD"/>
  <p188:author id="{B483BCC4-6603-2F10-ED5A-2EFDD1820B18}" name="Marina Bos-de Vos" initials="MV" userId="S::marinadevos@tudelft.nl::c2faaf56-d21e-446f-8aeb-d77315fa95e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8D9008-A8B1-427B-98FD-ED717CAC3881}" v="1" dt="2025-11-26T06:13:10.609"/>
  </p1510:revLst>
</p1510:revInfo>
</file>

<file path=ppt/tableStyles.xml><?xml version="1.0" encoding="utf-8"?>
<a:tblStyleLst xmlns:a="http://schemas.openxmlformats.org/drawingml/2006/main" def="{690B9633-FE3D-4ACC-8B07-7B095471BA5B}">
  <a:tblStyle styleId="{690B9633-FE3D-4ACC-8B07-7B095471BA5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094" autoAdjust="0"/>
  </p:normalViewPr>
  <p:slideViewPr>
    <p:cSldViewPr snapToGrid="0">
      <p:cViewPr varScale="1">
        <p:scale>
          <a:sx n="42" d="100"/>
          <a:sy n="42" d="100"/>
        </p:scale>
        <p:origin x="15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3.fntdata"/><Relationship Id="rId26" Type="http://schemas.openxmlformats.org/officeDocument/2006/relationships/font" Target="fonts/font11.fntdata"/><Relationship Id="rId109" Type="http://schemas.openxmlformats.org/officeDocument/2006/relationships/tableStyles" Target="tableStyles.xml"/><Relationship Id="rId21" Type="http://schemas.openxmlformats.org/officeDocument/2006/relationships/font" Target="fonts/font6.fntdata"/><Relationship Id="rId112"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2.fntdata"/><Relationship Id="rId25" Type="http://schemas.openxmlformats.org/officeDocument/2006/relationships/font" Target="fonts/font10.fntdata"/><Relationship Id="rId10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07" Type="http://schemas.openxmlformats.org/officeDocument/2006/relationships/viewProps" Target="viewProps.xml"/><Relationship Id="rId11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9.fntdata"/><Relationship Id="rId11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7.fntdata"/><Relationship Id="rId27" Type="http://schemas.openxmlformats.org/officeDocument/2006/relationships/font" Target="fonts/font12.fntdata"/><Relationship Id="rId105" Type="http://customschemas.google.com/relationships/presentationmetadata" Target="metadata"/><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ma Dokkum" userId="383e7ebf-4afd-460e-9a1b-552451ed4916" providerId="ADAL" clId="{AB825B60-3E5F-4FE6-B729-1FAC3BBA5158}"/>
    <pc:docChg chg="modSld">
      <pc:chgData name="Helma Dokkum" userId="383e7ebf-4afd-460e-9a1b-552451ed4916" providerId="ADAL" clId="{AB825B60-3E5F-4FE6-B729-1FAC3BBA5158}" dt="2025-12-18T13:04:12.723" v="27" actId="20577"/>
      <pc:docMkLst>
        <pc:docMk/>
      </pc:docMkLst>
      <pc:sldChg chg="modSp mod">
        <pc:chgData name="Helma Dokkum" userId="383e7ebf-4afd-460e-9a1b-552451ed4916" providerId="ADAL" clId="{AB825B60-3E5F-4FE6-B729-1FAC3BBA5158}" dt="2025-12-18T13:04:12.723" v="27" actId="20577"/>
        <pc:sldMkLst>
          <pc:docMk/>
          <pc:sldMk cId="0" sldId="256"/>
        </pc:sldMkLst>
        <pc:spChg chg="mod">
          <ac:chgData name="Helma Dokkum" userId="383e7ebf-4afd-460e-9a1b-552451ed4916" providerId="ADAL" clId="{AB825B60-3E5F-4FE6-B729-1FAC3BBA5158}" dt="2025-11-26T06:13:40.186" v="15" actId="1076"/>
          <ac:spMkLst>
            <pc:docMk/>
            <pc:sldMk cId="0" sldId="256"/>
            <ac:spMk id="3" creationId="{406876DE-B2A5-4857-BC8F-D7DA6BA85160}"/>
          </ac:spMkLst>
        </pc:spChg>
        <pc:spChg chg="mod">
          <ac:chgData name="Helma Dokkum" userId="383e7ebf-4afd-460e-9a1b-552451ed4916" providerId="ADAL" clId="{AB825B60-3E5F-4FE6-B729-1FAC3BBA5158}" dt="2025-12-18T13:04:12.723" v="27" actId="20577"/>
          <ac:spMkLst>
            <pc:docMk/>
            <pc:sldMk cId="0" sldId="256"/>
            <ac:spMk id="2059" creationId="{00000000-0000-0000-0000-000000000000}"/>
          </ac:spMkLst>
        </pc:spChg>
      </pc:sldChg>
      <pc:sldChg chg="mod modShow">
        <pc:chgData name="Helma Dokkum" userId="383e7ebf-4afd-460e-9a1b-552451ed4916" providerId="ADAL" clId="{AB825B60-3E5F-4FE6-B729-1FAC3BBA5158}" dt="2025-12-18T13:03:47.982" v="16" actId="729"/>
        <pc:sldMkLst>
          <pc:docMk/>
          <pc:sldMk cId="0" sldId="258"/>
        </pc:sldMkLst>
      </pc:sldChg>
      <pc:sldChg chg="mod modShow">
        <pc:chgData name="Helma Dokkum" userId="383e7ebf-4afd-460e-9a1b-552451ed4916" providerId="ADAL" clId="{AB825B60-3E5F-4FE6-B729-1FAC3BBA5158}" dt="2025-12-18T13:03:53.439" v="19" actId="729"/>
        <pc:sldMkLst>
          <pc:docMk/>
          <pc:sldMk cId="0" sldId="259"/>
        </pc:sldMkLst>
      </pc:sldChg>
      <pc:sldChg chg="mod modShow">
        <pc:chgData name="Helma Dokkum" userId="383e7ebf-4afd-460e-9a1b-552451ed4916" providerId="ADAL" clId="{AB825B60-3E5F-4FE6-B729-1FAC3BBA5158}" dt="2025-12-18T13:03:50.215" v="17" actId="729"/>
        <pc:sldMkLst>
          <pc:docMk/>
          <pc:sldMk cId="584046056" sldId="302"/>
        </pc:sldMkLst>
      </pc:sldChg>
      <pc:sldChg chg="mod modShow">
        <pc:chgData name="Helma Dokkum" userId="383e7ebf-4afd-460e-9a1b-552451ed4916" providerId="ADAL" clId="{AB825B60-3E5F-4FE6-B729-1FAC3BBA5158}" dt="2025-12-18T13:03:51.592" v="18" actId="729"/>
        <pc:sldMkLst>
          <pc:docMk/>
          <pc:sldMk cId="4277134804"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5"/>
        <p:cNvGrpSpPr/>
        <p:nvPr/>
      </p:nvGrpSpPr>
      <p:grpSpPr>
        <a:xfrm>
          <a:off x="0" y="0"/>
          <a:ext cx="0" cy="0"/>
          <a:chOff x="0" y="0"/>
          <a:chExt cx="0" cy="0"/>
        </a:xfrm>
      </p:grpSpPr>
      <p:sp>
        <p:nvSpPr>
          <p:cNvPr id="2056" name="Google Shape;205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57" name="Google Shape;205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p:cNvGrpSpPr/>
        <p:nvPr/>
      </p:nvGrpSpPr>
      <p:grpSpPr>
        <a:xfrm>
          <a:off x="0" y="0"/>
          <a:ext cx="0" cy="0"/>
          <a:chOff x="0" y="0"/>
          <a:chExt cx="0" cy="0"/>
        </a:xfrm>
      </p:grpSpPr>
      <p:sp>
        <p:nvSpPr>
          <p:cNvPr id="2069" name="Google Shape;206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0" name="Google Shape;207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a:extLst>
            <a:ext uri="{FF2B5EF4-FFF2-40B4-BE49-F238E27FC236}">
              <a16:creationId xmlns:a16="http://schemas.microsoft.com/office/drawing/2014/main" id="{FB3FCBC2-F359-8A51-CBEC-3CBAA175C348}"/>
            </a:ext>
          </a:extLst>
        </p:cNvPr>
        <p:cNvGrpSpPr/>
        <p:nvPr/>
      </p:nvGrpSpPr>
      <p:grpSpPr>
        <a:xfrm>
          <a:off x="0" y="0"/>
          <a:ext cx="0" cy="0"/>
          <a:chOff x="0" y="0"/>
          <a:chExt cx="0" cy="0"/>
        </a:xfrm>
      </p:grpSpPr>
      <p:sp>
        <p:nvSpPr>
          <p:cNvPr id="2069" name="Google Shape;2069;p5:notes">
            <a:extLst>
              <a:ext uri="{FF2B5EF4-FFF2-40B4-BE49-F238E27FC236}">
                <a16:creationId xmlns:a16="http://schemas.microsoft.com/office/drawing/2014/main" id="{8930D8B5-20C1-545A-CB0B-D1F20DC2F08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0" name="Google Shape;2070;p5:notes">
            <a:extLst>
              <a:ext uri="{FF2B5EF4-FFF2-40B4-BE49-F238E27FC236}">
                <a16:creationId xmlns:a16="http://schemas.microsoft.com/office/drawing/2014/main" id="{24922A86-A1E6-857A-7EE6-78D938B7C31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6666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a:extLst>
            <a:ext uri="{FF2B5EF4-FFF2-40B4-BE49-F238E27FC236}">
              <a16:creationId xmlns:a16="http://schemas.microsoft.com/office/drawing/2014/main" id="{A4F89E97-1B6A-5397-0FC6-42BCAA1DE770}"/>
            </a:ext>
          </a:extLst>
        </p:cNvPr>
        <p:cNvGrpSpPr/>
        <p:nvPr/>
      </p:nvGrpSpPr>
      <p:grpSpPr>
        <a:xfrm>
          <a:off x="0" y="0"/>
          <a:ext cx="0" cy="0"/>
          <a:chOff x="0" y="0"/>
          <a:chExt cx="0" cy="0"/>
        </a:xfrm>
      </p:grpSpPr>
      <p:sp>
        <p:nvSpPr>
          <p:cNvPr id="2069" name="Google Shape;2069;p5:notes">
            <a:extLst>
              <a:ext uri="{FF2B5EF4-FFF2-40B4-BE49-F238E27FC236}">
                <a16:creationId xmlns:a16="http://schemas.microsoft.com/office/drawing/2014/main" id="{32F7F53E-935A-EEEE-D5A6-19F40DB3DCE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0" name="Google Shape;2070;p5:notes">
            <a:extLst>
              <a:ext uri="{FF2B5EF4-FFF2-40B4-BE49-F238E27FC236}">
                <a16:creationId xmlns:a16="http://schemas.microsoft.com/office/drawing/2014/main" id="{D97A0F40-8E5B-048C-07AC-BECA416DA6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023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8" name="Google Shape;207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p:cNvGrpSpPr/>
        <p:nvPr/>
      </p:nvGrpSpPr>
      <p:grpSpPr>
        <a:xfrm>
          <a:off x="0" y="0"/>
          <a:ext cx="0" cy="0"/>
          <a:chOff x="0" y="0"/>
          <a:chExt cx="0" cy="0"/>
        </a:xfrm>
      </p:grpSpPr>
      <p:sp>
        <p:nvSpPr>
          <p:cNvPr id="2085" name="Google Shape;208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6" name="Google Shape;208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a:extLst>
            <a:ext uri="{FF2B5EF4-FFF2-40B4-BE49-F238E27FC236}">
              <a16:creationId xmlns:a16="http://schemas.microsoft.com/office/drawing/2014/main" id="{E7CF67FC-260A-FEC9-9C4E-D4A48B253841}"/>
            </a:ext>
          </a:extLst>
        </p:cNvPr>
        <p:cNvGrpSpPr/>
        <p:nvPr/>
      </p:nvGrpSpPr>
      <p:grpSpPr>
        <a:xfrm>
          <a:off x="0" y="0"/>
          <a:ext cx="0" cy="0"/>
          <a:chOff x="0" y="0"/>
          <a:chExt cx="0" cy="0"/>
        </a:xfrm>
      </p:grpSpPr>
      <p:sp>
        <p:nvSpPr>
          <p:cNvPr id="2085" name="Google Shape;2085;p2:notes">
            <a:extLst>
              <a:ext uri="{FF2B5EF4-FFF2-40B4-BE49-F238E27FC236}">
                <a16:creationId xmlns:a16="http://schemas.microsoft.com/office/drawing/2014/main" id="{656AA32E-2F8C-7C81-B912-64477AECFEF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6" name="Google Shape;2086;p2:notes">
            <a:extLst>
              <a:ext uri="{FF2B5EF4-FFF2-40B4-BE49-F238E27FC236}">
                <a16:creationId xmlns:a16="http://schemas.microsoft.com/office/drawing/2014/main" id="{B483DFB7-8B7B-84D4-D51B-E9572A9541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0223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a:extLst>
            <a:ext uri="{FF2B5EF4-FFF2-40B4-BE49-F238E27FC236}">
              <a16:creationId xmlns:a16="http://schemas.microsoft.com/office/drawing/2014/main" id="{F612D032-891B-DA01-836D-7846AAC92815}"/>
            </a:ext>
          </a:extLst>
        </p:cNvPr>
        <p:cNvGrpSpPr/>
        <p:nvPr/>
      </p:nvGrpSpPr>
      <p:grpSpPr>
        <a:xfrm>
          <a:off x="0" y="0"/>
          <a:ext cx="0" cy="0"/>
          <a:chOff x="0" y="0"/>
          <a:chExt cx="0" cy="0"/>
        </a:xfrm>
      </p:grpSpPr>
      <p:sp>
        <p:nvSpPr>
          <p:cNvPr id="2085" name="Google Shape;2085;p2:notes">
            <a:extLst>
              <a:ext uri="{FF2B5EF4-FFF2-40B4-BE49-F238E27FC236}">
                <a16:creationId xmlns:a16="http://schemas.microsoft.com/office/drawing/2014/main" id="{06A8224C-808E-4506-4A60-DF61EA10E2B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6" name="Google Shape;2086;p2:notes">
            <a:extLst>
              <a:ext uri="{FF2B5EF4-FFF2-40B4-BE49-F238E27FC236}">
                <a16:creationId xmlns:a16="http://schemas.microsoft.com/office/drawing/2014/main" id="{DB09C155-BC50-2D76-2C3F-7E89794F58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6965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6"/>
        <p:cNvGrpSpPr/>
        <p:nvPr/>
      </p:nvGrpSpPr>
      <p:grpSpPr>
        <a:xfrm>
          <a:off x="0" y="0"/>
          <a:ext cx="0" cy="0"/>
          <a:chOff x="0" y="0"/>
          <a:chExt cx="0" cy="0"/>
        </a:xfrm>
      </p:grpSpPr>
      <p:sp>
        <p:nvSpPr>
          <p:cNvPr id="2497" name="Google Shape;2497;g3a1350f4084_8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8" name="Google Shape;2498;g3a1350f4084_8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mage (S) + text | light mode">
  <p:cSld name="Image (S) + text | light mode">
    <p:bg>
      <p:bgPr>
        <a:solidFill>
          <a:schemeClr val="lt1"/>
        </a:solidFill>
        <a:effectLst/>
      </p:bgPr>
    </p:bg>
    <p:spTree>
      <p:nvGrpSpPr>
        <p:cNvPr id="1" name="Shape 32"/>
        <p:cNvGrpSpPr/>
        <p:nvPr/>
      </p:nvGrpSpPr>
      <p:grpSpPr>
        <a:xfrm>
          <a:off x="0" y="0"/>
          <a:ext cx="0" cy="0"/>
          <a:chOff x="0" y="0"/>
          <a:chExt cx="0" cy="0"/>
        </a:xfrm>
      </p:grpSpPr>
      <p:sp>
        <p:nvSpPr>
          <p:cNvPr id="33" name="Google Shape;33;p8"/>
          <p:cNvSpPr>
            <a:spLocks noGrp="1"/>
          </p:cNvSpPr>
          <p:nvPr>
            <p:ph type="pic" idx="2"/>
          </p:nvPr>
        </p:nvSpPr>
        <p:spPr>
          <a:xfrm>
            <a:off x="0" y="0"/>
            <a:ext cx="3735859" cy="6858000"/>
          </a:xfrm>
          <a:prstGeom prst="rect">
            <a:avLst/>
          </a:prstGeom>
          <a:solidFill>
            <a:srgbClr val="D8D8D8"/>
          </a:solidFill>
          <a:ln>
            <a:noFill/>
          </a:ln>
        </p:spPr>
        <p:txBody>
          <a:bodyPr/>
          <a:lstStyle/>
          <a:p>
            <a:endParaRPr lang="nl-NL"/>
          </a:p>
        </p:txBody>
      </p:sp>
      <p:sp>
        <p:nvSpPr>
          <p:cNvPr id="34" name="Google Shape;34;p8"/>
          <p:cNvSpPr txBox="1">
            <a:spLocks noGrp="1"/>
          </p:cNvSpPr>
          <p:nvPr>
            <p:ph type="body" idx="1"/>
          </p:nvPr>
        </p:nvSpPr>
        <p:spPr>
          <a:xfrm>
            <a:off x="4453623" y="1569105"/>
            <a:ext cx="7016140"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SzPts val="2400"/>
              <a:buChar char="•"/>
              <a:defRPr/>
            </a:lvl1pPr>
            <a:lvl2pPr marL="914400" lvl="1" indent="-381000" algn="l">
              <a:lnSpc>
                <a:spcPct val="90000"/>
              </a:lnSpc>
              <a:spcBef>
                <a:spcPts val="600"/>
              </a:spcBef>
              <a:spcAft>
                <a:spcPts val="0"/>
              </a:spcAft>
              <a:buSzPts val="2400"/>
              <a:buChar char="•"/>
              <a:defRPr/>
            </a:lvl2pPr>
            <a:lvl3pPr marL="1371600" lvl="2" indent="-228600" algn="l">
              <a:lnSpc>
                <a:spcPct val="90000"/>
              </a:lnSpc>
              <a:spcBef>
                <a:spcPts val="600"/>
              </a:spcBef>
              <a:spcAft>
                <a:spcPts val="0"/>
              </a:spcAft>
              <a:buSzPts val="2000"/>
              <a:buNone/>
              <a:defRPr/>
            </a:lvl3pPr>
            <a:lvl4pPr marL="1828800" lvl="3" indent="-228600" algn="l">
              <a:lnSpc>
                <a:spcPct val="90000"/>
              </a:lnSpc>
              <a:spcBef>
                <a:spcPts val="600"/>
              </a:spcBef>
              <a:spcAft>
                <a:spcPts val="0"/>
              </a:spcAft>
              <a:buClr>
                <a:schemeClr val="dk2"/>
              </a:buClr>
              <a:buSzPts val="3600"/>
              <a:buNone/>
              <a:defRPr/>
            </a:lvl4pPr>
            <a:lvl5pPr marL="2286000" lvl="4" indent="-228600" algn="l">
              <a:lnSpc>
                <a:spcPct val="90000"/>
              </a:lnSpc>
              <a:spcBef>
                <a:spcPts val="600"/>
              </a:spcBef>
              <a:spcAft>
                <a:spcPts val="0"/>
              </a:spcAft>
              <a:buClr>
                <a:schemeClr val="accent1"/>
              </a:buClr>
              <a:buSzPts val="2400"/>
              <a:buNone/>
              <a:defRPr/>
            </a:lvl5pPr>
            <a:lvl6pPr marL="2743200" lvl="5" indent="-228600" algn="l">
              <a:lnSpc>
                <a:spcPct val="90000"/>
              </a:lnSpc>
              <a:spcBef>
                <a:spcPts val="600"/>
              </a:spcBef>
              <a:spcAft>
                <a:spcPts val="0"/>
              </a:spcAft>
              <a:buSzPts val="2000"/>
              <a:buNone/>
              <a:defRPr/>
            </a:lvl6pPr>
            <a:lvl7pPr marL="3200400" lvl="6" indent="-355600" algn="l">
              <a:lnSpc>
                <a:spcPct val="90000"/>
              </a:lnSpc>
              <a:spcBef>
                <a:spcPts val="600"/>
              </a:spcBef>
              <a:spcAft>
                <a:spcPts val="0"/>
              </a:spcAft>
              <a:buSzPts val="2000"/>
              <a:buAutoNum type="arabicPeriod"/>
              <a:defRPr/>
            </a:lvl7pPr>
            <a:lvl8pPr marL="3657600" lvl="7" indent="-355600" algn="l">
              <a:lnSpc>
                <a:spcPct val="90000"/>
              </a:lnSpc>
              <a:spcBef>
                <a:spcPts val="600"/>
              </a:spcBef>
              <a:spcAft>
                <a:spcPts val="0"/>
              </a:spcAft>
              <a:buSzPts val="2000"/>
              <a:buAutoNum type="alphaLcPeriod"/>
              <a:defRPr/>
            </a:lvl8pPr>
            <a:lvl9pPr marL="4114800" lvl="8" indent="-228600" algn="l">
              <a:lnSpc>
                <a:spcPct val="90000"/>
              </a:lnSpc>
              <a:spcBef>
                <a:spcPts val="600"/>
              </a:spcBef>
              <a:spcAft>
                <a:spcPts val="600"/>
              </a:spcAft>
              <a:buSzPts val="1600"/>
              <a:buNone/>
              <a:defRPr/>
            </a:lvl9pPr>
          </a:lstStyle>
          <a:p>
            <a:endParaRPr/>
          </a:p>
        </p:txBody>
      </p:sp>
      <p:sp>
        <p:nvSpPr>
          <p:cNvPr id="35" name="Google Shape;35;p8"/>
          <p:cNvSpPr/>
          <p:nvPr/>
        </p:nvSpPr>
        <p:spPr>
          <a:xfrm>
            <a:off x="0" y="-441329"/>
            <a:ext cx="3071354"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(S) + text | light mode</a:t>
            </a:r>
            <a:endParaRPr/>
          </a:p>
        </p:txBody>
      </p:sp>
      <p:sp>
        <p:nvSpPr>
          <p:cNvPr id="36" name="Google Shape;36;p8"/>
          <p:cNvSpPr txBox="1">
            <a:spLocks noGrp="1"/>
          </p:cNvSpPr>
          <p:nvPr>
            <p:ph type="title"/>
          </p:nvPr>
        </p:nvSpPr>
        <p:spPr>
          <a:xfrm>
            <a:off x="4454058" y="722455"/>
            <a:ext cx="7015484" cy="3237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M) + text | dark mode">
  <p:cSld name="Image (M) + text | dark mode">
    <p:bg>
      <p:bgPr>
        <a:solidFill>
          <a:schemeClr val="accent2"/>
        </a:solidFill>
        <a:effectLst/>
      </p:bgPr>
    </p:bg>
    <p:spTree>
      <p:nvGrpSpPr>
        <p:cNvPr id="1" name="Shape 252"/>
        <p:cNvGrpSpPr/>
        <p:nvPr/>
      </p:nvGrpSpPr>
      <p:grpSpPr>
        <a:xfrm>
          <a:off x="0" y="0"/>
          <a:ext cx="0" cy="0"/>
          <a:chOff x="0" y="0"/>
          <a:chExt cx="0" cy="0"/>
        </a:xfrm>
      </p:grpSpPr>
      <p:sp>
        <p:nvSpPr>
          <p:cNvPr id="253" name="Google Shape;253;p54"/>
          <p:cNvSpPr>
            <a:spLocks noGrp="1"/>
          </p:cNvSpPr>
          <p:nvPr>
            <p:ph type="pic" idx="2"/>
          </p:nvPr>
        </p:nvSpPr>
        <p:spPr>
          <a:xfrm>
            <a:off x="0" y="0"/>
            <a:ext cx="6096000" cy="6858000"/>
          </a:xfrm>
          <a:prstGeom prst="rect">
            <a:avLst/>
          </a:prstGeom>
          <a:solidFill>
            <a:srgbClr val="D8D8D8"/>
          </a:solidFill>
          <a:ln>
            <a:noFill/>
          </a:ln>
        </p:spPr>
      </p:sp>
      <p:sp>
        <p:nvSpPr>
          <p:cNvPr id="254" name="Google Shape;254;p54"/>
          <p:cNvSpPr txBox="1">
            <a:spLocks noGrp="1"/>
          </p:cNvSpPr>
          <p:nvPr>
            <p:ph type="body" idx="1"/>
          </p:nvPr>
        </p:nvSpPr>
        <p:spPr>
          <a:xfrm>
            <a:off x="6813765" y="1569105"/>
            <a:ext cx="46559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lt1"/>
              </a:buClr>
              <a:buSzPts val="3600"/>
              <a:buNone/>
              <a:defRPr>
                <a:solidFill>
                  <a:schemeClr val="lt1"/>
                </a:solidFill>
              </a:defRPr>
            </a:lvl4pPr>
            <a:lvl5pPr marL="2286000" lvl="4" indent="-228600" algn="l">
              <a:lnSpc>
                <a:spcPct val="90000"/>
              </a:lnSpc>
              <a:spcBef>
                <a:spcPts val="600"/>
              </a:spcBef>
              <a:spcAft>
                <a:spcPts val="0"/>
              </a:spcAft>
              <a:buClr>
                <a:schemeClr val="lt1"/>
              </a:buClr>
              <a:buSzPts val="2400"/>
              <a:buNone/>
              <a:defRPr b="0">
                <a:solidFill>
                  <a:schemeClr val="lt1"/>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255" name="Google Shape;255;p54"/>
          <p:cNvSpPr/>
          <p:nvPr/>
        </p:nvSpPr>
        <p:spPr>
          <a:xfrm>
            <a:off x="0" y="-441329"/>
            <a:ext cx="3109826"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(M) + text | dark mode</a:t>
            </a:r>
            <a:endParaRPr sz="1800" b="1" cap="none">
              <a:solidFill>
                <a:schemeClr val="accent1"/>
              </a:solidFill>
              <a:latin typeface="Arial"/>
              <a:ea typeface="Arial"/>
              <a:cs typeface="Arial"/>
              <a:sym typeface="Arial"/>
            </a:endParaRPr>
          </a:p>
        </p:txBody>
      </p:sp>
      <p:sp>
        <p:nvSpPr>
          <p:cNvPr id="256" name="Google Shape;256;p54"/>
          <p:cNvSpPr txBox="1">
            <a:spLocks noGrp="1"/>
          </p:cNvSpPr>
          <p:nvPr>
            <p:ph type="title"/>
          </p:nvPr>
        </p:nvSpPr>
        <p:spPr>
          <a:xfrm>
            <a:off x="6814199" y="722455"/>
            <a:ext cx="4655564"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lt1"/>
              </a:buClr>
              <a:buSzPts val="36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54"/>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58" name="Google Shape;258;p54"/>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 (L) + text | light mode">
  <p:cSld name="Image (L) + text | light mode">
    <p:bg>
      <p:bgPr>
        <a:solidFill>
          <a:schemeClr val="lt1"/>
        </a:solidFill>
        <a:effectLst/>
      </p:bgPr>
    </p:bg>
    <p:spTree>
      <p:nvGrpSpPr>
        <p:cNvPr id="1" name="Shape 259"/>
        <p:cNvGrpSpPr/>
        <p:nvPr/>
      </p:nvGrpSpPr>
      <p:grpSpPr>
        <a:xfrm>
          <a:off x="0" y="0"/>
          <a:ext cx="0" cy="0"/>
          <a:chOff x="0" y="0"/>
          <a:chExt cx="0" cy="0"/>
        </a:xfrm>
      </p:grpSpPr>
      <p:sp>
        <p:nvSpPr>
          <p:cNvPr id="260" name="Google Shape;260;p55"/>
          <p:cNvSpPr>
            <a:spLocks noGrp="1"/>
          </p:cNvSpPr>
          <p:nvPr>
            <p:ph type="pic" idx="2"/>
          </p:nvPr>
        </p:nvSpPr>
        <p:spPr>
          <a:xfrm>
            <a:off x="1" y="0"/>
            <a:ext cx="7035113" cy="6858000"/>
          </a:xfrm>
          <a:prstGeom prst="rect">
            <a:avLst/>
          </a:prstGeom>
          <a:solidFill>
            <a:srgbClr val="D8D8D8"/>
          </a:solidFill>
          <a:ln>
            <a:noFill/>
          </a:ln>
        </p:spPr>
      </p:sp>
      <p:sp>
        <p:nvSpPr>
          <p:cNvPr id="261" name="Google Shape;261;p55"/>
          <p:cNvSpPr txBox="1">
            <a:spLocks noGrp="1"/>
          </p:cNvSpPr>
          <p:nvPr>
            <p:ph type="body" idx="1"/>
          </p:nvPr>
        </p:nvSpPr>
        <p:spPr>
          <a:xfrm>
            <a:off x="7752877" y="1569105"/>
            <a:ext cx="37183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SzPts val="2400"/>
              <a:buChar char="•"/>
              <a:defRPr/>
            </a:lvl1pPr>
            <a:lvl2pPr marL="914400" lvl="1" indent="-381000" algn="l">
              <a:lnSpc>
                <a:spcPct val="90000"/>
              </a:lnSpc>
              <a:spcBef>
                <a:spcPts val="600"/>
              </a:spcBef>
              <a:spcAft>
                <a:spcPts val="0"/>
              </a:spcAft>
              <a:buSzPts val="2400"/>
              <a:buChar char="•"/>
              <a:defRPr/>
            </a:lvl2pPr>
            <a:lvl3pPr marL="1371600" lvl="2" indent="-228600" algn="l">
              <a:lnSpc>
                <a:spcPct val="90000"/>
              </a:lnSpc>
              <a:spcBef>
                <a:spcPts val="600"/>
              </a:spcBef>
              <a:spcAft>
                <a:spcPts val="0"/>
              </a:spcAft>
              <a:buSzPts val="2000"/>
              <a:buNone/>
              <a:defRPr/>
            </a:lvl3pPr>
            <a:lvl4pPr marL="1828800" lvl="3" indent="-228600" algn="l">
              <a:lnSpc>
                <a:spcPct val="90000"/>
              </a:lnSpc>
              <a:spcBef>
                <a:spcPts val="600"/>
              </a:spcBef>
              <a:spcAft>
                <a:spcPts val="0"/>
              </a:spcAft>
              <a:buClr>
                <a:schemeClr val="dk2"/>
              </a:buClr>
              <a:buSzPts val="3600"/>
              <a:buNone/>
              <a:defRPr/>
            </a:lvl4pPr>
            <a:lvl5pPr marL="2286000" lvl="4" indent="-228600" algn="l">
              <a:lnSpc>
                <a:spcPct val="90000"/>
              </a:lnSpc>
              <a:spcBef>
                <a:spcPts val="600"/>
              </a:spcBef>
              <a:spcAft>
                <a:spcPts val="0"/>
              </a:spcAft>
              <a:buClr>
                <a:schemeClr val="accent1"/>
              </a:buClr>
              <a:buSzPts val="2400"/>
              <a:buNone/>
              <a:defRPr/>
            </a:lvl5pPr>
            <a:lvl6pPr marL="2743200" lvl="5" indent="-228600" algn="l">
              <a:lnSpc>
                <a:spcPct val="90000"/>
              </a:lnSpc>
              <a:spcBef>
                <a:spcPts val="600"/>
              </a:spcBef>
              <a:spcAft>
                <a:spcPts val="0"/>
              </a:spcAft>
              <a:buSzPts val="2000"/>
              <a:buNone/>
              <a:defRPr/>
            </a:lvl6pPr>
            <a:lvl7pPr marL="3200400" lvl="6" indent="-355600" algn="l">
              <a:lnSpc>
                <a:spcPct val="90000"/>
              </a:lnSpc>
              <a:spcBef>
                <a:spcPts val="600"/>
              </a:spcBef>
              <a:spcAft>
                <a:spcPts val="0"/>
              </a:spcAft>
              <a:buSzPts val="2000"/>
              <a:buAutoNum type="arabicPeriod"/>
              <a:defRPr/>
            </a:lvl7pPr>
            <a:lvl8pPr marL="3657600" lvl="7" indent="-355600" algn="l">
              <a:lnSpc>
                <a:spcPct val="90000"/>
              </a:lnSpc>
              <a:spcBef>
                <a:spcPts val="600"/>
              </a:spcBef>
              <a:spcAft>
                <a:spcPts val="0"/>
              </a:spcAft>
              <a:buSzPts val="2000"/>
              <a:buAutoNum type="alphaLcPeriod"/>
              <a:defRPr/>
            </a:lvl8pPr>
            <a:lvl9pPr marL="4114800" lvl="8" indent="-228600" algn="l">
              <a:lnSpc>
                <a:spcPct val="90000"/>
              </a:lnSpc>
              <a:spcBef>
                <a:spcPts val="600"/>
              </a:spcBef>
              <a:spcAft>
                <a:spcPts val="600"/>
              </a:spcAft>
              <a:buSzPts val="1600"/>
              <a:buNone/>
              <a:defRPr/>
            </a:lvl9pPr>
          </a:lstStyle>
          <a:p>
            <a:endParaRPr/>
          </a:p>
        </p:txBody>
      </p:sp>
      <p:sp>
        <p:nvSpPr>
          <p:cNvPr id="262" name="Google Shape;262;p55"/>
          <p:cNvSpPr/>
          <p:nvPr/>
        </p:nvSpPr>
        <p:spPr>
          <a:xfrm>
            <a:off x="0" y="-441329"/>
            <a:ext cx="305853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(L) + text | light mode</a:t>
            </a:r>
            <a:endParaRPr/>
          </a:p>
        </p:txBody>
      </p:sp>
      <p:sp>
        <p:nvSpPr>
          <p:cNvPr id="263" name="Google Shape;263;p55"/>
          <p:cNvSpPr txBox="1">
            <a:spLocks noGrp="1"/>
          </p:cNvSpPr>
          <p:nvPr>
            <p:ph type="title"/>
          </p:nvPr>
        </p:nvSpPr>
        <p:spPr>
          <a:xfrm>
            <a:off x="7753311" y="722455"/>
            <a:ext cx="3718052" cy="3237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4" name="Google Shape;264;p55"/>
          <p:cNvSpPr txBox="1">
            <a:spLocks noGrp="1"/>
          </p:cNvSpPr>
          <p:nvPr>
            <p:ph type="body" idx="3"/>
          </p:nvPr>
        </p:nvSpPr>
        <p:spPr>
          <a:xfrm>
            <a:off x="1" y="4094329"/>
            <a:ext cx="7035113"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65" name="Google Shape;265;p55"/>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 (L) + text | blue mode">
  <p:cSld name="Image (L) + text | blue mode">
    <p:bg>
      <p:bgPr>
        <a:solidFill>
          <a:schemeClr val="accent1"/>
        </a:solidFill>
        <a:effectLst/>
      </p:bgPr>
    </p:bg>
    <p:spTree>
      <p:nvGrpSpPr>
        <p:cNvPr id="1" name="Shape 266"/>
        <p:cNvGrpSpPr/>
        <p:nvPr/>
      </p:nvGrpSpPr>
      <p:grpSpPr>
        <a:xfrm>
          <a:off x="0" y="0"/>
          <a:ext cx="0" cy="0"/>
          <a:chOff x="0" y="0"/>
          <a:chExt cx="0" cy="0"/>
        </a:xfrm>
      </p:grpSpPr>
      <p:sp>
        <p:nvSpPr>
          <p:cNvPr id="267" name="Google Shape;267;p56"/>
          <p:cNvSpPr>
            <a:spLocks noGrp="1"/>
          </p:cNvSpPr>
          <p:nvPr>
            <p:ph type="pic" idx="2"/>
          </p:nvPr>
        </p:nvSpPr>
        <p:spPr>
          <a:xfrm>
            <a:off x="-1" y="0"/>
            <a:ext cx="7035113" cy="6858000"/>
          </a:xfrm>
          <a:prstGeom prst="rect">
            <a:avLst/>
          </a:prstGeom>
          <a:solidFill>
            <a:srgbClr val="D8D8D8"/>
          </a:solidFill>
          <a:ln>
            <a:noFill/>
          </a:ln>
        </p:spPr>
      </p:sp>
      <p:sp>
        <p:nvSpPr>
          <p:cNvPr id="268" name="Google Shape;268;p56"/>
          <p:cNvSpPr txBox="1">
            <a:spLocks noGrp="1"/>
          </p:cNvSpPr>
          <p:nvPr>
            <p:ph type="body" idx="1"/>
          </p:nvPr>
        </p:nvSpPr>
        <p:spPr>
          <a:xfrm>
            <a:off x="7751365" y="1569105"/>
            <a:ext cx="37183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269" name="Google Shape;269;p56"/>
          <p:cNvSpPr/>
          <p:nvPr/>
        </p:nvSpPr>
        <p:spPr>
          <a:xfrm>
            <a:off x="0" y="-441329"/>
            <a:ext cx="3045706"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(L) + text | blue mode</a:t>
            </a:r>
            <a:endParaRPr/>
          </a:p>
        </p:txBody>
      </p:sp>
      <p:sp>
        <p:nvSpPr>
          <p:cNvPr id="270" name="Google Shape;270;p56"/>
          <p:cNvSpPr txBox="1">
            <a:spLocks noGrp="1"/>
          </p:cNvSpPr>
          <p:nvPr>
            <p:ph type="title"/>
          </p:nvPr>
        </p:nvSpPr>
        <p:spPr>
          <a:xfrm>
            <a:off x="7751711" y="722455"/>
            <a:ext cx="3718052"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1" name="Google Shape;271;p56"/>
          <p:cNvSpPr txBox="1">
            <a:spLocks noGrp="1"/>
          </p:cNvSpPr>
          <p:nvPr>
            <p:ph type="body" idx="3"/>
          </p:nvPr>
        </p:nvSpPr>
        <p:spPr>
          <a:xfrm>
            <a:off x="-1" y="4094329"/>
            <a:ext cx="7035113"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72" name="Google Shape;272;p56"/>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mage (L) + text | dark mode">
  <p:cSld name="Image (L) + text | dark mode">
    <p:bg>
      <p:bgPr>
        <a:solidFill>
          <a:schemeClr val="accent2"/>
        </a:solidFill>
        <a:effectLst/>
      </p:bgPr>
    </p:bg>
    <p:spTree>
      <p:nvGrpSpPr>
        <p:cNvPr id="1" name="Shape 273"/>
        <p:cNvGrpSpPr/>
        <p:nvPr/>
      </p:nvGrpSpPr>
      <p:grpSpPr>
        <a:xfrm>
          <a:off x="0" y="0"/>
          <a:ext cx="0" cy="0"/>
          <a:chOff x="0" y="0"/>
          <a:chExt cx="0" cy="0"/>
        </a:xfrm>
      </p:grpSpPr>
      <p:sp>
        <p:nvSpPr>
          <p:cNvPr id="274" name="Google Shape;274;p57"/>
          <p:cNvSpPr>
            <a:spLocks noGrp="1"/>
          </p:cNvSpPr>
          <p:nvPr>
            <p:ph type="pic" idx="2"/>
          </p:nvPr>
        </p:nvSpPr>
        <p:spPr>
          <a:xfrm>
            <a:off x="0" y="0"/>
            <a:ext cx="7035112" cy="6858000"/>
          </a:xfrm>
          <a:prstGeom prst="rect">
            <a:avLst/>
          </a:prstGeom>
          <a:solidFill>
            <a:srgbClr val="D8D8D8"/>
          </a:solidFill>
          <a:ln>
            <a:noFill/>
          </a:ln>
        </p:spPr>
      </p:sp>
      <p:sp>
        <p:nvSpPr>
          <p:cNvPr id="275" name="Google Shape;275;p57"/>
          <p:cNvSpPr txBox="1">
            <a:spLocks noGrp="1"/>
          </p:cNvSpPr>
          <p:nvPr>
            <p:ph type="body" idx="1"/>
          </p:nvPr>
        </p:nvSpPr>
        <p:spPr>
          <a:xfrm>
            <a:off x="7751365" y="1569105"/>
            <a:ext cx="37183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lt1"/>
              </a:buClr>
              <a:buSzPts val="3600"/>
              <a:buNone/>
              <a:defRPr>
                <a:solidFill>
                  <a:schemeClr val="lt1"/>
                </a:solidFill>
              </a:defRPr>
            </a:lvl4pPr>
            <a:lvl5pPr marL="2286000" lvl="4" indent="-228600" algn="l">
              <a:lnSpc>
                <a:spcPct val="90000"/>
              </a:lnSpc>
              <a:spcBef>
                <a:spcPts val="600"/>
              </a:spcBef>
              <a:spcAft>
                <a:spcPts val="0"/>
              </a:spcAft>
              <a:buClr>
                <a:schemeClr val="lt1"/>
              </a:buClr>
              <a:buSzPts val="2400"/>
              <a:buNone/>
              <a:defRPr b="0">
                <a:solidFill>
                  <a:schemeClr val="lt1"/>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276" name="Google Shape;276;p57"/>
          <p:cNvSpPr/>
          <p:nvPr/>
        </p:nvSpPr>
        <p:spPr>
          <a:xfrm>
            <a:off x="0" y="-441329"/>
            <a:ext cx="305853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(L) + text | dark mode</a:t>
            </a:r>
            <a:endParaRPr sz="1800" b="1" cap="none">
              <a:solidFill>
                <a:schemeClr val="accent1"/>
              </a:solidFill>
              <a:latin typeface="Arial"/>
              <a:ea typeface="Arial"/>
              <a:cs typeface="Arial"/>
              <a:sym typeface="Arial"/>
            </a:endParaRPr>
          </a:p>
        </p:txBody>
      </p:sp>
      <p:sp>
        <p:nvSpPr>
          <p:cNvPr id="277" name="Google Shape;277;p57"/>
          <p:cNvSpPr txBox="1">
            <a:spLocks noGrp="1"/>
          </p:cNvSpPr>
          <p:nvPr>
            <p:ph type="title"/>
          </p:nvPr>
        </p:nvSpPr>
        <p:spPr>
          <a:xfrm>
            <a:off x="7751711" y="722455"/>
            <a:ext cx="3718052"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lt1"/>
              </a:buClr>
              <a:buSzPts val="36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57"/>
          <p:cNvSpPr txBox="1">
            <a:spLocks noGrp="1"/>
          </p:cNvSpPr>
          <p:nvPr>
            <p:ph type="body" idx="3"/>
          </p:nvPr>
        </p:nvSpPr>
        <p:spPr>
          <a:xfrm>
            <a:off x="0" y="4094329"/>
            <a:ext cx="7035112"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79" name="Google Shape;279;p57"/>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1"/>
        </a:solidFill>
        <a:effectLst/>
      </p:bgPr>
    </p:bg>
    <p:spTree>
      <p:nvGrpSpPr>
        <p:cNvPr id="1" name="Shape 280"/>
        <p:cNvGrpSpPr/>
        <p:nvPr/>
      </p:nvGrpSpPr>
      <p:grpSpPr>
        <a:xfrm>
          <a:off x="0" y="0"/>
          <a:ext cx="0" cy="0"/>
          <a:chOff x="0" y="0"/>
          <a:chExt cx="0" cy="0"/>
        </a:xfrm>
      </p:grpSpPr>
      <p:sp>
        <p:nvSpPr>
          <p:cNvPr id="281" name="Google Shape;281;p58"/>
          <p:cNvSpPr/>
          <p:nvPr/>
        </p:nvSpPr>
        <p:spPr>
          <a:xfrm>
            <a:off x="0" y="0"/>
            <a:ext cx="12192000"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282" name="Google Shape;282;p58"/>
          <p:cNvSpPr txBox="1">
            <a:spLocks noGrp="1"/>
          </p:cNvSpPr>
          <p:nvPr>
            <p:ph type="title"/>
          </p:nvPr>
        </p:nvSpPr>
        <p:spPr>
          <a:xfrm>
            <a:off x="1" y="-461001"/>
            <a:ext cx="66684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3" name="Google Shape;283;p58"/>
          <p:cNvSpPr/>
          <p:nvPr/>
        </p:nvSpPr>
        <p:spPr>
          <a:xfrm>
            <a:off x="0" y="0"/>
            <a:ext cx="12192000" cy="6858000"/>
          </a:xfrm>
          <a:prstGeom prst="rect">
            <a:avLst/>
          </a:prstGeom>
          <a:solidFill>
            <a:srgbClr val="0076C2"/>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284" name="Google Shape;284;p58"/>
          <p:cNvSpPr/>
          <p:nvPr/>
        </p:nvSpPr>
        <p:spPr>
          <a:xfrm>
            <a:off x="3" y="3"/>
            <a:ext cx="12191999" cy="6857999"/>
          </a:xfrm>
          <a:custGeom>
            <a:avLst/>
            <a:gdLst/>
            <a:ahLst/>
            <a:cxnLst/>
            <a:rect l="l" t="t" r="r" b="b"/>
            <a:pathLst>
              <a:path w="12191999" h="6857999" extrusionOk="0">
                <a:moveTo>
                  <a:pt x="2664877" y="0"/>
                </a:moveTo>
                <a:lnTo>
                  <a:pt x="9662219" y="0"/>
                </a:lnTo>
                <a:lnTo>
                  <a:pt x="9669502" y="58454"/>
                </a:lnTo>
                <a:cubicBezTo>
                  <a:pt x="9916918" y="1666551"/>
                  <a:pt x="10899414" y="2453064"/>
                  <a:pt x="12141987" y="2645975"/>
                </a:cubicBezTo>
                <a:lnTo>
                  <a:pt x="12191999" y="2652349"/>
                </a:lnTo>
                <a:lnTo>
                  <a:pt x="12191999" y="6857999"/>
                </a:lnTo>
                <a:lnTo>
                  <a:pt x="7658728" y="6857999"/>
                </a:lnTo>
                <a:lnTo>
                  <a:pt x="7684133" y="6682259"/>
                </a:lnTo>
                <a:cubicBezTo>
                  <a:pt x="7761749" y="6064946"/>
                  <a:pt x="7755600" y="5464341"/>
                  <a:pt x="7588732" y="5413362"/>
                </a:cubicBezTo>
                <a:cubicBezTo>
                  <a:pt x="7340994" y="5335952"/>
                  <a:pt x="7131278" y="5762726"/>
                  <a:pt x="6769078" y="6441900"/>
                </a:cubicBezTo>
                <a:cubicBezTo>
                  <a:pt x="6725598" y="6518910"/>
                  <a:pt x="6679102" y="6596298"/>
                  <a:pt x="6629774" y="6673849"/>
                </a:cubicBezTo>
                <a:lnTo>
                  <a:pt x="6506207" y="6857999"/>
                </a:lnTo>
                <a:lnTo>
                  <a:pt x="0" y="6857999"/>
                </a:lnTo>
                <a:lnTo>
                  <a:pt x="0" y="4333078"/>
                </a:lnTo>
                <a:lnTo>
                  <a:pt x="146172" y="4092082"/>
                </a:lnTo>
                <a:cubicBezTo>
                  <a:pt x="909057" y="2863958"/>
                  <a:pt x="1936780" y="1556781"/>
                  <a:pt x="2642743" y="49565"/>
                </a:cubicBezTo>
                <a:close/>
                <a:moveTo>
                  <a:pt x="0" y="0"/>
                </a:moveTo>
                <a:lnTo>
                  <a:pt x="960612" y="0"/>
                </a:lnTo>
                <a:lnTo>
                  <a:pt x="943428" y="19059"/>
                </a:lnTo>
                <a:cubicBezTo>
                  <a:pt x="681749" y="296223"/>
                  <a:pt x="403894" y="566215"/>
                  <a:pt x="113541" y="831096"/>
                </a:cubicBezTo>
                <a:lnTo>
                  <a:pt x="0" y="931685"/>
                </a:lnTo>
                <a:close/>
              </a:path>
            </a:pathLst>
          </a:cu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285" name="Google Shape;285;p58"/>
          <p:cNvSpPr txBox="1">
            <a:spLocks noGrp="1"/>
          </p:cNvSpPr>
          <p:nvPr>
            <p:ph type="body" idx="1"/>
          </p:nvPr>
        </p:nvSpPr>
        <p:spPr>
          <a:xfrm>
            <a:off x="719140" y="719139"/>
            <a:ext cx="10752137" cy="5281612"/>
          </a:xfrm>
          <a:prstGeom prst="rect">
            <a:avLst/>
          </a:prstGeom>
          <a:noFill/>
          <a:ln>
            <a:noFill/>
          </a:ln>
        </p:spPr>
        <p:txBody>
          <a:bodyPr spcFirstLastPara="1" wrap="square" lIns="0" tIns="0" rIns="0" bIns="0" anchor="ctr" anchorCtr="0">
            <a:normAutofit/>
          </a:bodyPr>
          <a:lstStyle>
            <a:lvl1pPr marL="457200" lvl="0" indent="-228600" algn="ctr">
              <a:lnSpc>
                <a:spcPct val="108333"/>
              </a:lnSpc>
              <a:spcBef>
                <a:spcPts val="0"/>
              </a:spcBef>
              <a:spcAft>
                <a:spcPts val="0"/>
              </a:spcAft>
              <a:buSzPts val="5760"/>
              <a:buNone/>
              <a:defRPr sz="4800" b="0"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grpSp>
        <p:nvGrpSpPr>
          <p:cNvPr id="286" name="Google Shape;286;p58"/>
          <p:cNvGrpSpPr/>
          <p:nvPr/>
        </p:nvGrpSpPr>
        <p:grpSpPr>
          <a:xfrm>
            <a:off x="721079" y="6216736"/>
            <a:ext cx="961200" cy="381600"/>
            <a:chOff x="2807303" y="2354764"/>
            <a:chExt cx="944974" cy="368527"/>
          </a:xfrm>
        </p:grpSpPr>
        <p:sp>
          <p:nvSpPr>
            <p:cNvPr id="287" name="Google Shape;287;p58"/>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88" name="Google Shape;288;p58"/>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89" name="Google Shape;289;p58"/>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90" name="Google Shape;290;p58"/>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91" name="Google Shape;291;p58"/>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92" name="Google Shape;292;p58"/>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93" name="Google Shape;293;p58"/>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94" name="Google Shape;294;p58"/>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 + quote">
  <p:cSld name="Image + quote">
    <p:bg>
      <p:bgPr>
        <a:solidFill>
          <a:schemeClr val="accent1"/>
        </a:solidFill>
        <a:effectLst/>
      </p:bgPr>
    </p:bg>
    <p:spTree>
      <p:nvGrpSpPr>
        <p:cNvPr id="1" name="Shape 295"/>
        <p:cNvGrpSpPr/>
        <p:nvPr/>
      </p:nvGrpSpPr>
      <p:grpSpPr>
        <a:xfrm>
          <a:off x="0" y="0"/>
          <a:ext cx="0" cy="0"/>
          <a:chOff x="0" y="0"/>
          <a:chExt cx="0" cy="0"/>
        </a:xfrm>
      </p:grpSpPr>
      <p:sp>
        <p:nvSpPr>
          <p:cNvPr id="296" name="Google Shape;296;p59"/>
          <p:cNvSpPr/>
          <p:nvPr/>
        </p:nvSpPr>
        <p:spPr>
          <a:xfrm>
            <a:off x="0" y="0"/>
            <a:ext cx="12192000"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297" name="Google Shape;297;p59"/>
          <p:cNvSpPr txBox="1">
            <a:spLocks noGrp="1"/>
          </p:cNvSpPr>
          <p:nvPr>
            <p:ph type="title"/>
          </p:nvPr>
        </p:nvSpPr>
        <p:spPr>
          <a:xfrm>
            <a:off x="1" y="-461001"/>
            <a:ext cx="155811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59"/>
          <p:cNvSpPr/>
          <p:nvPr/>
        </p:nvSpPr>
        <p:spPr>
          <a:xfrm>
            <a:off x="0" y="0"/>
            <a:ext cx="12192000" cy="6858000"/>
          </a:xfrm>
          <a:prstGeom prst="rect">
            <a:avLst/>
          </a:prstGeom>
          <a:solidFill>
            <a:srgbClr val="0076C2"/>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299" name="Google Shape;299;p59"/>
          <p:cNvSpPr/>
          <p:nvPr/>
        </p:nvSpPr>
        <p:spPr>
          <a:xfrm>
            <a:off x="3" y="3"/>
            <a:ext cx="12191999" cy="6857999"/>
          </a:xfrm>
          <a:custGeom>
            <a:avLst/>
            <a:gdLst/>
            <a:ahLst/>
            <a:cxnLst/>
            <a:rect l="l" t="t" r="r" b="b"/>
            <a:pathLst>
              <a:path w="12191999" h="6857999" extrusionOk="0">
                <a:moveTo>
                  <a:pt x="2664877" y="0"/>
                </a:moveTo>
                <a:lnTo>
                  <a:pt x="9662219" y="0"/>
                </a:lnTo>
                <a:lnTo>
                  <a:pt x="9669502" y="58454"/>
                </a:lnTo>
                <a:cubicBezTo>
                  <a:pt x="9916918" y="1666551"/>
                  <a:pt x="10899414" y="2453064"/>
                  <a:pt x="12141987" y="2645975"/>
                </a:cubicBezTo>
                <a:lnTo>
                  <a:pt x="12191999" y="2652349"/>
                </a:lnTo>
                <a:lnTo>
                  <a:pt x="12191999" y="6857999"/>
                </a:lnTo>
                <a:lnTo>
                  <a:pt x="7658728" y="6857999"/>
                </a:lnTo>
                <a:lnTo>
                  <a:pt x="7684133" y="6682259"/>
                </a:lnTo>
                <a:cubicBezTo>
                  <a:pt x="7761749" y="6064946"/>
                  <a:pt x="7755600" y="5464341"/>
                  <a:pt x="7588732" y="5413362"/>
                </a:cubicBezTo>
                <a:cubicBezTo>
                  <a:pt x="7340994" y="5335952"/>
                  <a:pt x="7131278" y="5762726"/>
                  <a:pt x="6769078" y="6441900"/>
                </a:cubicBezTo>
                <a:cubicBezTo>
                  <a:pt x="6725598" y="6518910"/>
                  <a:pt x="6679102" y="6596298"/>
                  <a:pt x="6629774" y="6673849"/>
                </a:cubicBezTo>
                <a:lnTo>
                  <a:pt x="6506207" y="6857999"/>
                </a:lnTo>
                <a:lnTo>
                  <a:pt x="0" y="6857999"/>
                </a:lnTo>
                <a:lnTo>
                  <a:pt x="0" y="4333078"/>
                </a:lnTo>
                <a:lnTo>
                  <a:pt x="146172" y="4092082"/>
                </a:lnTo>
                <a:cubicBezTo>
                  <a:pt x="909057" y="2863958"/>
                  <a:pt x="1936780" y="1556781"/>
                  <a:pt x="2642743" y="49565"/>
                </a:cubicBezTo>
                <a:close/>
                <a:moveTo>
                  <a:pt x="0" y="0"/>
                </a:moveTo>
                <a:lnTo>
                  <a:pt x="960612" y="0"/>
                </a:lnTo>
                <a:lnTo>
                  <a:pt x="943428" y="19059"/>
                </a:lnTo>
                <a:cubicBezTo>
                  <a:pt x="681749" y="296223"/>
                  <a:pt x="403894" y="566215"/>
                  <a:pt x="113541" y="831096"/>
                </a:cubicBezTo>
                <a:lnTo>
                  <a:pt x="0" y="931685"/>
                </a:lnTo>
                <a:close/>
              </a:path>
            </a:pathLst>
          </a:cu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300" name="Google Shape;300;p59"/>
          <p:cNvSpPr txBox="1">
            <a:spLocks noGrp="1"/>
          </p:cNvSpPr>
          <p:nvPr>
            <p:ph type="body" idx="1"/>
          </p:nvPr>
        </p:nvSpPr>
        <p:spPr>
          <a:xfrm>
            <a:off x="6845643" y="719139"/>
            <a:ext cx="4625632" cy="5281612"/>
          </a:xfrm>
          <a:prstGeom prst="rect">
            <a:avLst/>
          </a:prstGeom>
          <a:noFill/>
          <a:ln>
            <a:noFill/>
          </a:ln>
        </p:spPr>
        <p:txBody>
          <a:bodyPr spcFirstLastPara="1" wrap="square" lIns="0" tIns="0" rIns="0" bIns="0" anchor="ctr" anchorCtr="0">
            <a:normAutofit/>
          </a:bodyPr>
          <a:lstStyle>
            <a:lvl1pPr marL="457200" lvl="0" indent="-228600" algn="ctr">
              <a:lnSpc>
                <a:spcPct val="108333"/>
              </a:lnSpc>
              <a:spcBef>
                <a:spcPts val="0"/>
              </a:spcBef>
              <a:spcAft>
                <a:spcPts val="0"/>
              </a:spcAft>
              <a:buSzPts val="5760"/>
              <a:buNone/>
              <a:defRPr sz="4800" b="0"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grpSp>
        <p:nvGrpSpPr>
          <p:cNvPr id="301" name="Google Shape;301;p59"/>
          <p:cNvGrpSpPr/>
          <p:nvPr/>
        </p:nvGrpSpPr>
        <p:grpSpPr>
          <a:xfrm>
            <a:off x="721079" y="6216736"/>
            <a:ext cx="961200" cy="381600"/>
            <a:chOff x="2807303" y="2354764"/>
            <a:chExt cx="944974" cy="368527"/>
          </a:xfrm>
        </p:grpSpPr>
        <p:sp>
          <p:nvSpPr>
            <p:cNvPr id="302" name="Google Shape;302;p59"/>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3" name="Google Shape;303;p59"/>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4" name="Google Shape;304;p59"/>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5" name="Google Shape;305;p59"/>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6" name="Google Shape;306;p59"/>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7" name="Google Shape;307;p59"/>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8" name="Google Shape;308;p59"/>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09" name="Google Shape;309;p59"/>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
        <p:nvSpPr>
          <p:cNvPr id="310" name="Google Shape;310;p59"/>
          <p:cNvSpPr>
            <a:spLocks noGrp="1"/>
          </p:cNvSpPr>
          <p:nvPr>
            <p:ph type="pic" idx="2"/>
          </p:nvPr>
        </p:nvSpPr>
        <p:spPr>
          <a:xfrm>
            <a:off x="0" y="0"/>
            <a:ext cx="6096000" cy="6858000"/>
          </a:xfrm>
          <a:prstGeom prst="rect">
            <a:avLst/>
          </a:prstGeom>
          <a:solidFill>
            <a:srgbClr val="D8D8D8"/>
          </a:solidFill>
          <a:ln>
            <a:noFill/>
          </a:ln>
        </p:spPr>
      </p:sp>
      <p:sp>
        <p:nvSpPr>
          <p:cNvPr id="311" name="Google Shape;311;p59"/>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312" name="Google Shape;312;p59"/>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 graph">
  <p:cSld name="Text + graph">
    <p:spTree>
      <p:nvGrpSpPr>
        <p:cNvPr id="1" name="Shape 313"/>
        <p:cNvGrpSpPr/>
        <p:nvPr/>
      </p:nvGrpSpPr>
      <p:grpSpPr>
        <a:xfrm>
          <a:off x="0" y="0"/>
          <a:ext cx="0" cy="0"/>
          <a:chOff x="0" y="0"/>
          <a:chExt cx="0" cy="0"/>
        </a:xfrm>
      </p:grpSpPr>
      <p:sp>
        <p:nvSpPr>
          <p:cNvPr id="314" name="Google Shape;314;p60"/>
          <p:cNvSpPr/>
          <p:nvPr/>
        </p:nvSpPr>
        <p:spPr>
          <a:xfrm>
            <a:off x="1" y="0"/>
            <a:ext cx="5374665"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315" name="Google Shape;315;p60"/>
          <p:cNvSpPr txBox="1">
            <a:spLocks noGrp="1"/>
          </p:cNvSpPr>
          <p:nvPr>
            <p:ph type="title"/>
          </p:nvPr>
        </p:nvSpPr>
        <p:spPr>
          <a:xfrm>
            <a:off x="718667" y="722455"/>
            <a:ext cx="3937333" cy="322156"/>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6" name="Google Shape;316;p60"/>
          <p:cNvSpPr>
            <a:spLocks noGrp="1"/>
          </p:cNvSpPr>
          <p:nvPr>
            <p:ph type="chart" idx="2"/>
          </p:nvPr>
        </p:nvSpPr>
        <p:spPr>
          <a:xfrm>
            <a:off x="6093332" y="722457"/>
            <a:ext cx="5378669" cy="5278295"/>
          </a:xfrm>
          <a:prstGeom prst="rect">
            <a:avLst/>
          </a:prstGeom>
          <a:solidFill>
            <a:srgbClr val="F2F2F2"/>
          </a:solidFill>
          <a:ln>
            <a:noFill/>
          </a:ln>
        </p:spPr>
        <p:txBody>
          <a:bodyPr spcFirstLastPara="1" wrap="square" lIns="0" tIns="0" rIns="0" bIns="1260000" anchor="ctr" anchorCtr="0">
            <a:noAutofit/>
          </a:bodyPr>
          <a:lstStyle>
            <a:lvl1pPr marR="0" lvl="0" algn="ctr" rtl="0">
              <a:lnSpc>
                <a:spcPct val="100000"/>
              </a:lnSpc>
              <a:spcBef>
                <a:spcPts val="0"/>
              </a:spcBef>
              <a:spcAft>
                <a:spcPts val="0"/>
              </a:spcAft>
              <a:buClr>
                <a:schemeClr val="accent1"/>
              </a:buClr>
              <a:buSzPts val="1440"/>
              <a:buFont typeface="Arial"/>
              <a:buNone/>
              <a:defRPr sz="1200" b="0" i="1" u="none" strike="noStrike" cap="none">
                <a:solidFill>
                  <a:srgbClr val="7F7F7F"/>
                </a:solidFill>
                <a:latin typeface="Arial"/>
                <a:ea typeface="Arial"/>
                <a:cs typeface="Arial"/>
                <a:sym typeface="Arial"/>
              </a:defRPr>
            </a:lvl1pPr>
            <a:lvl2pPr marR="0" lvl="1"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R="0" lvl="2"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R="0" lvl="3"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R="0" lvl="4"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R="0" lvl="5"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R="0" lvl="7"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R="0" lvl="8"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317" name="Google Shape;317;p60"/>
          <p:cNvSpPr/>
          <p:nvPr/>
        </p:nvSpPr>
        <p:spPr>
          <a:xfrm>
            <a:off x="1" y="-441329"/>
            <a:ext cx="1361463"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graph</a:t>
            </a:r>
            <a:endParaRPr/>
          </a:p>
        </p:txBody>
      </p:sp>
      <p:sp>
        <p:nvSpPr>
          <p:cNvPr id="318" name="Google Shape;318;p60"/>
          <p:cNvSpPr txBox="1">
            <a:spLocks noGrp="1"/>
          </p:cNvSpPr>
          <p:nvPr>
            <p:ph type="body" idx="1"/>
          </p:nvPr>
        </p:nvSpPr>
        <p:spPr>
          <a:xfrm>
            <a:off x="718667" y="1569105"/>
            <a:ext cx="3937333"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grpSp>
        <p:nvGrpSpPr>
          <p:cNvPr id="319" name="Google Shape;319;p60"/>
          <p:cNvGrpSpPr/>
          <p:nvPr/>
        </p:nvGrpSpPr>
        <p:grpSpPr>
          <a:xfrm>
            <a:off x="721079" y="6216736"/>
            <a:ext cx="961200" cy="381600"/>
            <a:chOff x="2807303" y="2354764"/>
            <a:chExt cx="944974" cy="368527"/>
          </a:xfrm>
        </p:grpSpPr>
        <p:sp>
          <p:nvSpPr>
            <p:cNvPr id="320" name="Google Shape;320;p60"/>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1" name="Google Shape;321;p60"/>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2" name="Google Shape;322;p60"/>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3" name="Google Shape;323;p60"/>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4" name="Google Shape;324;p60"/>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5" name="Google Shape;325;p60"/>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6" name="Google Shape;326;p60"/>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27" name="Google Shape;327;p60"/>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aph">
  <p:cSld name="Graph">
    <p:spTree>
      <p:nvGrpSpPr>
        <p:cNvPr id="1" name="Shape 328"/>
        <p:cNvGrpSpPr/>
        <p:nvPr/>
      </p:nvGrpSpPr>
      <p:grpSpPr>
        <a:xfrm>
          <a:off x="0" y="0"/>
          <a:ext cx="0" cy="0"/>
          <a:chOff x="0" y="0"/>
          <a:chExt cx="0" cy="0"/>
        </a:xfrm>
      </p:grpSpPr>
      <p:sp>
        <p:nvSpPr>
          <p:cNvPr id="329" name="Google Shape;329;p61"/>
          <p:cNvSpPr>
            <a:spLocks noGrp="1"/>
          </p:cNvSpPr>
          <p:nvPr>
            <p:ph type="chart" idx="2"/>
          </p:nvPr>
        </p:nvSpPr>
        <p:spPr>
          <a:xfrm>
            <a:off x="718667" y="1565276"/>
            <a:ext cx="10753335" cy="4435475"/>
          </a:xfrm>
          <a:prstGeom prst="rect">
            <a:avLst/>
          </a:prstGeom>
          <a:solidFill>
            <a:srgbClr val="F2F2F2"/>
          </a:solidFill>
          <a:ln>
            <a:noFill/>
          </a:ln>
        </p:spPr>
        <p:txBody>
          <a:bodyPr spcFirstLastPara="1" wrap="square" lIns="0" tIns="0" rIns="0" bIns="1260000" anchor="ctr" anchorCtr="0">
            <a:noAutofit/>
          </a:bodyPr>
          <a:lstStyle>
            <a:lvl1pPr marR="0" lvl="0" algn="ctr" rtl="0">
              <a:lnSpc>
                <a:spcPct val="100000"/>
              </a:lnSpc>
              <a:spcBef>
                <a:spcPts val="0"/>
              </a:spcBef>
              <a:spcAft>
                <a:spcPts val="0"/>
              </a:spcAft>
              <a:buClr>
                <a:schemeClr val="accent1"/>
              </a:buClr>
              <a:buSzPts val="1440"/>
              <a:buFont typeface="Arial"/>
              <a:buNone/>
              <a:defRPr sz="1200" b="0" i="1" u="none" strike="noStrike" cap="none">
                <a:solidFill>
                  <a:srgbClr val="7F7F7F"/>
                </a:solidFill>
                <a:latin typeface="Arial"/>
                <a:ea typeface="Arial"/>
                <a:cs typeface="Arial"/>
                <a:sym typeface="Arial"/>
              </a:defRPr>
            </a:lvl1pPr>
            <a:lvl2pPr marR="0" lvl="1"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R="0" lvl="2"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R="0" lvl="3"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R="0" lvl="4"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R="0" lvl="5"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R="0" lvl="7"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R="0" lvl="8"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330" name="Google Shape;330;p61"/>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61"/>
          <p:cNvSpPr/>
          <p:nvPr/>
        </p:nvSpPr>
        <p:spPr>
          <a:xfrm>
            <a:off x="2" y="-441329"/>
            <a:ext cx="679673"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Graph</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 table">
  <p:cSld name="Text + table">
    <p:spTree>
      <p:nvGrpSpPr>
        <p:cNvPr id="1" name="Shape 332"/>
        <p:cNvGrpSpPr/>
        <p:nvPr/>
      </p:nvGrpSpPr>
      <p:grpSpPr>
        <a:xfrm>
          <a:off x="0" y="0"/>
          <a:ext cx="0" cy="0"/>
          <a:chOff x="0" y="0"/>
          <a:chExt cx="0" cy="0"/>
        </a:xfrm>
      </p:grpSpPr>
      <p:sp>
        <p:nvSpPr>
          <p:cNvPr id="333" name="Google Shape;333;p62"/>
          <p:cNvSpPr/>
          <p:nvPr/>
        </p:nvSpPr>
        <p:spPr>
          <a:xfrm>
            <a:off x="1" y="0"/>
            <a:ext cx="5374665"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334" name="Google Shape;334;p62"/>
          <p:cNvSpPr txBox="1">
            <a:spLocks noGrp="1"/>
          </p:cNvSpPr>
          <p:nvPr>
            <p:ph type="title"/>
          </p:nvPr>
        </p:nvSpPr>
        <p:spPr>
          <a:xfrm>
            <a:off x="718667" y="722455"/>
            <a:ext cx="3937333" cy="322156"/>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62"/>
          <p:cNvSpPr/>
          <p:nvPr/>
        </p:nvSpPr>
        <p:spPr>
          <a:xfrm>
            <a:off x="1" y="-441329"/>
            <a:ext cx="1258871"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table</a:t>
            </a:r>
            <a:endParaRPr/>
          </a:p>
        </p:txBody>
      </p:sp>
      <p:sp>
        <p:nvSpPr>
          <p:cNvPr id="336" name="Google Shape;336;p62"/>
          <p:cNvSpPr txBox="1">
            <a:spLocks noGrp="1"/>
          </p:cNvSpPr>
          <p:nvPr>
            <p:ph type="body" idx="1"/>
          </p:nvPr>
        </p:nvSpPr>
        <p:spPr>
          <a:xfrm>
            <a:off x="718667" y="1569105"/>
            <a:ext cx="3937333"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grpSp>
        <p:nvGrpSpPr>
          <p:cNvPr id="337" name="Google Shape;337;p62"/>
          <p:cNvGrpSpPr/>
          <p:nvPr/>
        </p:nvGrpSpPr>
        <p:grpSpPr>
          <a:xfrm>
            <a:off x="721079" y="6216736"/>
            <a:ext cx="961200" cy="381600"/>
            <a:chOff x="2807303" y="2354764"/>
            <a:chExt cx="944974" cy="368527"/>
          </a:xfrm>
        </p:grpSpPr>
        <p:sp>
          <p:nvSpPr>
            <p:cNvPr id="338" name="Google Shape;338;p62"/>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39" name="Google Shape;339;p62"/>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40" name="Google Shape;340;p62"/>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41" name="Google Shape;341;p62"/>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42" name="Google Shape;342;p62"/>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43" name="Google Shape;343;p62"/>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44" name="Google Shape;344;p62"/>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45" name="Google Shape;345;p62"/>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346"/>
        <p:cNvGrpSpPr/>
        <p:nvPr/>
      </p:nvGrpSpPr>
      <p:grpSpPr>
        <a:xfrm>
          <a:off x="0" y="0"/>
          <a:ext cx="0" cy="0"/>
          <a:chOff x="0" y="0"/>
          <a:chExt cx="0" cy="0"/>
        </a:xfrm>
      </p:grpSpPr>
      <p:sp>
        <p:nvSpPr>
          <p:cNvPr id="347" name="Google Shape;347;p63"/>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8" name="Google Shape;348;p63"/>
          <p:cNvSpPr/>
          <p:nvPr/>
        </p:nvSpPr>
        <p:spPr>
          <a:xfrm>
            <a:off x="1" y="-441329"/>
            <a:ext cx="5856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Table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38"/>
        <p:cNvGrpSpPr/>
        <p:nvPr/>
      </p:nvGrpSpPr>
      <p:grpSpPr>
        <a:xfrm>
          <a:off x="0" y="0"/>
          <a:ext cx="0" cy="0"/>
          <a:chOff x="0" y="0"/>
          <a:chExt cx="0" cy="0"/>
        </a:xfrm>
      </p:grpSpPr>
      <p:sp>
        <p:nvSpPr>
          <p:cNvPr id="39" name="Google Shape;39;p11"/>
          <p:cNvSpPr/>
          <p:nvPr/>
        </p:nvSpPr>
        <p:spPr>
          <a:xfrm>
            <a:off x="2" y="-441329"/>
            <a:ext cx="457369"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a:t>
            </a:r>
            <a:endParaRPr/>
          </a:p>
        </p:txBody>
      </p:sp>
      <p:sp>
        <p:nvSpPr>
          <p:cNvPr id="40" name="Google Shape;40;p11"/>
          <p:cNvSpPr txBox="1">
            <a:spLocks noGrp="1"/>
          </p:cNvSpPr>
          <p:nvPr>
            <p:ph type="body" idx="1"/>
          </p:nvPr>
        </p:nvSpPr>
        <p:spPr>
          <a:xfrm>
            <a:off x="719139" y="1565275"/>
            <a:ext cx="10752136" cy="4435476"/>
          </a:xfrm>
          <a:prstGeom prst="rect">
            <a:avLst/>
          </a:prstGeom>
          <a:noFill/>
          <a:ln>
            <a:noFill/>
          </a:ln>
        </p:spPr>
        <p:txBody>
          <a:bodyPr spcFirstLastPara="1" wrap="square" lIns="0" tIns="0" rIns="0" bIns="0" anchor="t" anchorCtr="0">
            <a:noAutofit/>
          </a:bodyPr>
          <a:lstStyle>
            <a:lvl1pPr marL="457200" lvl="0" indent="-365760" algn="l">
              <a:lnSpc>
                <a:spcPct val="90000"/>
              </a:lnSpc>
              <a:spcBef>
                <a:spcPts val="600"/>
              </a:spcBef>
              <a:spcAft>
                <a:spcPts val="0"/>
              </a:spcAft>
              <a:buSzPts val="2160"/>
              <a:buChar char="•"/>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41" name="Google Shape;41;p11"/>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ideo">
  <p:cSld name="Video">
    <p:bg>
      <p:bgPr>
        <a:solidFill>
          <a:schemeClr val="lt1"/>
        </a:solidFill>
        <a:effectLst/>
      </p:bgPr>
    </p:bg>
    <p:spTree>
      <p:nvGrpSpPr>
        <p:cNvPr id="1" name="Shape 349"/>
        <p:cNvGrpSpPr/>
        <p:nvPr/>
      </p:nvGrpSpPr>
      <p:grpSpPr>
        <a:xfrm>
          <a:off x="0" y="0"/>
          <a:ext cx="0" cy="0"/>
          <a:chOff x="0" y="0"/>
          <a:chExt cx="0" cy="0"/>
        </a:xfrm>
      </p:grpSpPr>
      <p:sp>
        <p:nvSpPr>
          <p:cNvPr id="350" name="Google Shape;350;p64"/>
          <p:cNvSpPr txBox="1">
            <a:spLocks noGrp="1"/>
          </p:cNvSpPr>
          <p:nvPr>
            <p:ph type="title"/>
          </p:nvPr>
        </p:nvSpPr>
        <p:spPr>
          <a:xfrm>
            <a:off x="0" y="-429017"/>
            <a:ext cx="6242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64"/>
          <p:cNvSpPr>
            <a:spLocks noGrp="1"/>
          </p:cNvSpPr>
          <p:nvPr>
            <p:ph type="media" idx="2"/>
          </p:nvPr>
        </p:nvSpPr>
        <p:spPr>
          <a:xfrm>
            <a:off x="-1" y="0"/>
            <a:ext cx="12192000" cy="6858000"/>
          </a:xfrm>
          <a:prstGeom prst="rect">
            <a:avLst/>
          </a:prstGeom>
          <a:solidFill>
            <a:srgbClr val="F2F2F2"/>
          </a:solidFill>
          <a:ln>
            <a:noFill/>
          </a:ln>
        </p:spPr>
        <p:txBody>
          <a:bodyPr spcFirstLastPara="1" wrap="square" lIns="0" tIns="0" rIns="0" bIns="1260000" anchor="ctr" anchorCtr="0">
            <a:noAutofit/>
          </a:bodyPr>
          <a:lstStyle>
            <a:lvl1pPr marR="0" lvl="0" algn="ctr" rtl="0">
              <a:lnSpc>
                <a:spcPct val="100000"/>
              </a:lnSpc>
              <a:spcBef>
                <a:spcPts val="0"/>
              </a:spcBef>
              <a:spcAft>
                <a:spcPts val="0"/>
              </a:spcAft>
              <a:buClr>
                <a:schemeClr val="accent1"/>
              </a:buClr>
              <a:buSzPts val="1440"/>
              <a:buFont typeface="Arial"/>
              <a:buNone/>
              <a:defRPr sz="1200" b="0" i="1" u="none" strike="noStrike" cap="none">
                <a:solidFill>
                  <a:srgbClr val="7F7F7F"/>
                </a:solidFill>
                <a:latin typeface="Arial"/>
                <a:ea typeface="Arial"/>
                <a:cs typeface="Arial"/>
                <a:sym typeface="Arial"/>
              </a:defRPr>
            </a:lvl1pPr>
            <a:lvl2pPr marR="0" lvl="1"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R="0" lvl="2"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R="0" lvl="3"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R="0" lvl="4"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R="0" lvl="5"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R="0" lvl="7"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R="0" lvl="8"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352" name="Google Shape;352;p64"/>
          <p:cNvSpPr txBox="1">
            <a:spLocks noGrp="1"/>
          </p:cNvSpPr>
          <p:nvPr>
            <p:ph type="body" idx="1"/>
          </p:nvPr>
        </p:nvSpPr>
        <p:spPr>
          <a:xfrm>
            <a:off x="0" y="4094329"/>
            <a:ext cx="12192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353" name="Google Shape;353;p64"/>
          <p:cNvSpPr txBox="1">
            <a:spLocks noGrp="1"/>
          </p:cNvSpPr>
          <p:nvPr>
            <p:ph type="body" idx="3"/>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54"/>
        <p:cNvGrpSpPr/>
        <p:nvPr/>
      </p:nvGrpSpPr>
      <p:grpSpPr>
        <a:xfrm>
          <a:off x="0" y="0"/>
          <a:ext cx="0" cy="0"/>
          <a:chOff x="0" y="0"/>
          <a:chExt cx="0" cy="0"/>
        </a:xfrm>
      </p:grpSpPr>
      <p:sp>
        <p:nvSpPr>
          <p:cNvPr id="355" name="Google Shape;355;p65"/>
          <p:cNvSpPr/>
          <p:nvPr/>
        </p:nvSpPr>
        <p:spPr>
          <a:xfrm>
            <a:off x="2" y="-441329"/>
            <a:ext cx="1008931"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Title only</a:t>
            </a:r>
            <a:endParaRPr/>
          </a:p>
        </p:txBody>
      </p:sp>
      <p:sp>
        <p:nvSpPr>
          <p:cNvPr id="356" name="Google Shape;356;p65"/>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rganogram + photos">
  <p:cSld name="Organogram + photos">
    <p:spTree>
      <p:nvGrpSpPr>
        <p:cNvPr id="1" name="Shape 357"/>
        <p:cNvGrpSpPr/>
        <p:nvPr/>
      </p:nvGrpSpPr>
      <p:grpSpPr>
        <a:xfrm>
          <a:off x="0" y="0"/>
          <a:ext cx="0" cy="0"/>
          <a:chOff x="0" y="0"/>
          <a:chExt cx="0" cy="0"/>
        </a:xfrm>
      </p:grpSpPr>
      <p:sp>
        <p:nvSpPr>
          <p:cNvPr id="358" name="Google Shape;358;p66"/>
          <p:cNvSpPr/>
          <p:nvPr/>
        </p:nvSpPr>
        <p:spPr>
          <a:xfrm>
            <a:off x="0" y="-441329"/>
            <a:ext cx="2417328"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Organogram + photos</a:t>
            </a:r>
            <a:endParaRPr/>
          </a:p>
        </p:txBody>
      </p:sp>
      <p:sp>
        <p:nvSpPr>
          <p:cNvPr id="359" name="Google Shape;359;p66"/>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66"/>
          <p:cNvSpPr>
            <a:spLocks noGrp="1"/>
          </p:cNvSpPr>
          <p:nvPr>
            <p:ph type="pic" idx="2"/>
          </p:nvPr>
        </p:nvSpPr>
        <p:spPr>
          <a:xfrm>
            <a:off x="5227021" y="1577037"/>
            <a:ext cx="562648" cy="820699"/>
          </a:xfrm>
          <a:prstGeom prst="rect">
            <a:avLst/>
          </a:prstGeom>
          <a:solidFill>
            <a:srgbClr val="D8D8D8"/>
          </a:solidFill>
          <a:ln>
            <a:noFill/>
          </a:ln>
        </p:spPr>
      </p:sp>
      <p:sp>
        <p:nvSpPr>
          <p:cNvPr id="361" name="Google Shape;361;p66"/>
          <p:cNvSpPr>
            <a:spLocks noGrp="1"/>
          </p:cNvSpPr>
          <p:nvPr>
            <p:ph type="pic" idx="3"/>
          </p:nvPr>
        </p:nvSpPr>
        <p:spPr>
          <a:xfrm>
            <a:off x="9758621" y="2778044"/>
            <a:ext cx="562648" cy="820699"/>
          </a:xfrm>
          <a:prstGeom prst="rect">
            <a:avLst/>
          </a:prstGeom>
          <a:solidFill>
            <a:srgbClr val="D8D8D8"/>
          </a:solidFill>
          <a:ln>
            <a:noFill/>
          </a:ln>
        </p:spPr>
      </p:sp>
      <p:sp>
        <p:nvSpPr>
          <p:cNvPr id="362" name="Google Shape;362;p66"/>
          <p:cNvSpPr>
            <a:spLocks noGrp="1"/>
          </p:cNvSpPr>
          <p:nvPr>
            <p:ph type="pic" idx="4"/>
          </p:nvPr>
        </p:nvSpPr>
        <p:spPr>
          <a:xfrm>
            <a:off x="9758621" y="3979045"/>
            <a:ext cx="562648" cy="820699"/>
          </a:xfrm>
          <a:prstGeom prst="rect">
            <a:avLst/>
          </a:prstGeom>
          <a:solidFill>
            <a:srgbClr val="D8D8D8"/>
          </a:solidFill>
          <a:ln>
            <a:noFill/>
          </a:ln>
        </p:spPr>
      </p:sp>
      <p:sp>
        <p:nvSpPr>
          <p:cNvPr id="363" name="Google Shape;363;p66"/>
          <p:cNvSpPr>
            <a:spLocks noGrp="1"/>
          </p:cNvSpPr>
          <p:nvPr>
            <p:ph type="pic" idx="5"/>
          </p:nvPr>
        </p:nvSpPr>
        <p:spPr>
          <a:xfrm>
            <a:off x="9758621" y="5180052"/>
            <a:ext cx="562648" cy="820699"/>
          </a:xfrm>
          <a:prstGeom prst="rect">
            <a:avLst/>
          </a:prstGeom>
          <a:solidFill>
            <a:srgbClr val="D8D8D8"/>
          </a:solidFill>
          <a:ln>
            <a:noFill/>
          </a:ln>
        </p:spPr>
      </p:sp>
      <p:sp>
        <p:nvSpPr>
          <p:cNvPr id="364" name="Google Shape;364;p66"/>
          <p:cNvSpPr>
            <a:spLocks noGrp="1"/>
          </p:cNvSpPr>
          <p:nvPr>
            <p:ph type="pic" idx="6"/>
          </p:nvPr>
        </p:nvSpPr>
        <p:spPr>
          <a:xfrm>
            <a:off x="7498631" y="2778041"/>
            <a:ext cx="562648" cy="820699"/>
          </a:xfrm>
          <a:prstGeom prst="rect">
            <a:avLst/>
          </a:prstGeom>
          <a:solidFill>
            <a:srgbClr val="D8D8D8"/>
          </a:solidFill>
          <a:ln>
            <a:noFill/>
          </a:ln>
        </p:spPr>
      </p:sp>
      <p:sp>
        <p:nvSpPr>
          <p:cNvPr id="365" name="Google Shape;365;p66"/>
          <p:cNvSpPr>
            <a:spLocks noGrp="1"/>
          </p:cNvSpPr>
          <p:nvPr>
            <p:ph type="pic" idx="7"/>
          </p:nvPr>
        </p:nvSpPr>
        <p:spPr>
          <a:xfrm>
            <a:off x="7498631" y="3979043"/>
            <a:ext cx="562648" cy="820699"/>
          </a:xfrm>
          <a:prstGeom prst="rect">
            <a:avLst/>
          </a:prstGeom>
          <a:solidFill>
            <a:srgbClr val="D8D8D8"/>
          </a:solidFill>
          <a:ln>
            <a:noFill/>
          </a:ln>
        </p:spPr>
      </p:sp>
      <p:sp>
        <p:nvSpPr>
          <p:cNvPr id="366" name="Google Shape;366;p66"/>
          <p:cNvSpPr>
            <a:spLocks noGrp="1"/>
          </p:cNvSpPr>
          <p:nvPr>
            <p:ph type="pic" idx="8"/>
          </p:nvPr>
        </p:nvSpPr>
        <p:spPr>
          <a:xfrm>
            <a:off x="7498631" y="5180049"/>
            <a:ext cx="562648" cy="820699"/>
          </a:xfrm>
          <a:prstGeom prst="rect">
            <a:avLst/>
          </a:prstGeom>
          <a:solidFill>
            <a:srgbClr val="D8D8D8"/>
          </a:solidFill>
          <a:ln>
            <a:noFill/>
          </a:ln>
        </p:spPr>
      </p:sp>
      <p:sp>
        <p:nvSpPr>
          <p:cNvPr id="367" name="Google Shape;367;p66"/>
          <p:cNvSpPr>
            <a:spLocks noGrp="1"/>
          </p:cNvSpPr>
          <p:nvPr>
            <p:ph type="pic" idx="9"/>
          </p:nvPr>
        </p:nvSpPr>
        <p:spPr>
          <a:xfrm>
            <a:off x="5227016" y="2778044"/>
            <a:ext cx="562648" cy="820699"/>
          </a:xfrm>
          <a:prstGeom prst="rect">
            <a:avLst/>
          </a:prstGeom>
          <a:solidFill>
            <a:srgbClr val="D8D8D8"/>
          </a:solidFill>
          <a:ln>
            <a:noFill/>
          </a:ln>
        </p:spPr>
      </p:sp>
      <p:sp>
        <p:nvSpPr>
          <p:cNvPr id="368" name="Google Shape;368;p66"/>
          <p:cNvSpPr>
            <a:spLocks noGrp="1"/>
          </p:cNvSpPr>
          <p:nvPr>
            <p:ph type="pic" idx="13"/>
          </p:nvPr>
        </p:nvSpPr>
        <p:spPr>
          <a:xfrm>
            <a:off x="5227016" y="3979045"/>
            <a:ext cx="562648" cy="820699"/>
          </a:xfrm>
          <a:prstGeom prst="rect">
            <a:avLst/>
          </a:prstGeom>
          <a:solidFill>
            <a:srgbClr val="D8D8D8"/>
          </a:solidFill>
          <a:ln>
            <a:noFill/>
          </a:ln>
        </p:spPr>
      </p:sp>
      <p:sp>
        <p:nvSpPr>
          <p:cNvPr id="369" name="Google Shape;369;p66"/>
          <p:cNvSpPr>
            <a:spLocks noGrp="1"/>
          </p:cNvSpPr>
          <p:nvPr>
            <p:ph type="pic" idx="14"/>
          </p:nvPr>
        </p:nvSpPr>
        <p:spPr>
          <a:xfrm>
            <a:off x="5227016" y="5180052"/>
            <a:ext cx="562648" cy="820699"/>
          </a:xfrm>
          <a:prstGeom prst="rect">
            <a:avLst/>
          </a:prstGeom>
          <a:solidFill>
            <a:srgbClr val="D8D8D8"/>
          </a:solidFill>
          <a:ln>
            <a:noFill/>
          </a:ln>
        </p:spPr>
      </p:sp>
      <p:sp>
        <p:nvSpPr>
          <p:cNvPr id="370" name="Google Shape;370;p66"/>
          <p:cNvSpPr>
            <a:spLocks noGrp="1"/>
          </p:cNvSpPr>
          <p:nvPr>
            <p:ph type="pic" idx="15"/>
          </p:nvPr>
        </p:nvSpPr>
        <p:spPr>
          <a:xfrm>
            <a:off x="2978653" y="2778041"/>
            <a:ext cx="562648" cy="820699"/>
          </a:xfrm>
          <a:prstGeom prst="rect">
            <a:avLst/>
          </a:prstGeom>
          <a:solidFill>
            <a:srgbClr val="D8D8D8"/>
          </a:solidFill>
          <a:ln>
            <a:noFill/>
          </a:ln>
        </p:spPr>
      </p:sp>
      <p:sp>
        <p:nvSpPr>
          <p:cNvPr id="371" name="Google Shape;371;p66"/>
          <p:cNvSpPr>
            <a:spLocks noGrp="1"/>
          </p:cNvSpPr>
          <p:nvPr>
            <p:ph type="pic" idx="16"/>
          </p:nvPr>
        </p:nvSpPr>
        <p:spPr>
          <a:xfrm>
            <a:off x="2978653" y="3979043"/>
            <a:ext cx="562648" cy="820699"/>
          </a:xfrm>
          <a:prstGeom prst="rect">
            <a:avLst/>
          </a:prstGeom>
          <a:solidFill>
            <a:srgbClr val="D8D8D8"/>
          </a:solidFill>
          <a:ln>
            <a:noFill/>
          </a:ln>
        </p:spPr>
      </p:sp>
      <p:sp>
        <p:nvSpPr>
          <p:cNvPr id="372" name="Google Shape;372;p66"/>
          <p:cNvSpPr>
            <a:spLocks noGrp="1"/>
          </p:cNvSpPr>
          <p:nvPr>
            <p:ph type="pic" idx="17"/>
          </p:nvPr>
        </p:nvSpPr>
        <p:spPr>
          <a:xfrm>
            <a:off x="2978653" y="5180049"/>
            <a:ext cx="562648" cy="820699"/>
          </a:xfrm>
          <a:prstGeom prst="rect">
            <a:avLst/>
          </a:prstGeom>
          <a:solidFill>
            <a:srgbClr val="D8D8D8"/>
          </a:solidFill>
          <a:ln>
            <a:noFill/>
          </a:ln>
        </p:spPr>
      </p:sp>
      <p:sp>
        <p:nvSpPr>
          <p:cNvPr id="373" name="Google Shape;373;p66"/>
          <p:cNvSpPr>
            <a:spLocks noGrp="1"/>
          </p:cNvSpPr>
          <p:nvPr>
            <p:ph type="pic" idx="18"/>
          </p:nvPr>
        </p:nvSpPr>
        <p:spPr>
          <a:xfrm>
            <a:off x="718664" y="2778041"/>
            <a:ext cx="562648" cy="820699"/>
          </a:xfrm>
          <a:prstGeom prst="rect">
            <a:avLst/>
          </a:prstGeom>
          <a:solidFill>
            <a:srgbClr val="D8D8D8"/>
          </a:solidFill>
          <a:ln>
            <a:noFill/>
          </a:ln>
        </p:spPr>
      </p:sp>
      <p:sp>
        <p:nvSpPr>
          <p:cNvPr id="374" name="Google Shape;374;p66"/>
          <p:cNvSpPr>
            <a:spLocks noGrp="1"/>
          </p:cNvSpPr>
          <p:nvPr>
            <p:ph type="pic" idx="19"/>
          </p:nvPr>
        </p:nvSpPr>
        <p:spPr>
          <a:xfrm>
            <a:off x="718664" y="3979043"/>
            <a:ext cx="562648" cy="820699"/>
          </a:xfrm>
          <a:prstGeom prst="rect">
            <a:avLst/>
          </a:prstGeom>
          <a:solidFill>
            <a:srgbClr val="D8D8D8"/>
          </a:solidFill>
          <a:ln>
            <a:noFill/>
          </a:ln>
        </p:spPr>
      </p:sp>
      <p:sp>
        <p:nvSpPr>
          <p:cNvPr id="375" name="Google Shape;375;p66"/>
          <p:cNvSpPr>
            <a:spLocks noGrp="1"/>
          </p:cNvSpPr>
          <p:nvPr>
            <p:ph type="pic" idx="20"/>
          </p:nvPr>
        </p:nvSpPr>
        <p:spPr>
          <a:xfrm>
            <a:off x="718664" y="5180049"/>
            <a:ext cx="562648" cy="820699"/>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losure">
  <p:cSld name="Closure">
    <p:bg>
      <p:bgPr>
        <a:solidFill>
          <a:schemeClr val="accent1"/>
        </a:solidFill>
        <a:effectLst/>
      </p:bgPr>
    </p:bg>
    <p:spTree>
      <p:nvGrpSpPr>
        <p:cNvPr id="1" name="Shape 376"/>
        <p:cNvGrpSpPr/>
        <p:nvPr/>
      </p:nvGrpSpPr>
      <p:grpSpPr>
        <a:xfrm>
          <a:off x="0" y="0"/>
          <a:ext cx="0" cy="0"/>
          <a:chOff x="0" y="0"/>
          <a:chExt cx="0" cy="0"/>
        </a:xfrm>
      </p:grpSpPr>
      <p:sp>
        <p:nvSpPr>
          <p:cNvPr id="377" name="Google Shape;377;p67"/>
          <p:cNvSpPr/>
          <p:nvPr/>
        </p:nvSpPr>
        <p:spPr>
          <a:xfrm>
            <a:off x="-10750" y="0"/>
            <a:ext cx="12202751"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378" name="Google Shape;378;p67"/>
          <p:cNvSpPr/>
          <p:nvPr/>
        </p:nvSpPr>
        <p:spPr>
          <a:xfrm>
            <a:off x="-10750" y="2"/>
            <a:ext cx="12202751" cy="6857999"/>
          </a:xfrm>
          <a:custGeom>
            <a:avLst/>
            <a:gdLst/>
            <a:ahLst/>
            <a:cxnLst/>
            <a:rect l="l" t="t" r="r" b="b"/>
            <a:pathLst>
              <a:path w="12202750" h="6857999" extrusionOk="0">
                <a:moveTo>
                  <a:pt x="12202750" y="3750218"/>
                </a:moveTo>
                <a:lnTo>
                  <a:pt x="12202750" y="6857999"/>
                </a:lnTo>
                <a:lnTo>
                  <a:pt x="11114530" y="6857999"/>
                </a:lnTo>
                <a:lnTo>
                  <a:pt x="11256844" y="6595461"/>
                </a:lnTo>
                <a:cubicBezTo>
                  <a:pt x="11629965" y="5862402"/>
                  <a:pt x="11898764" y="5050891"/>
                  <a:pt x="12121807" y="4108853"/>
                </a:cubicBezTo>
                <a:close/>
                <a:moveTo>
                  <a:pt x="7260002" y="0"/>
                </a:moveTo>
                <a:lnTo>
                  <a:pt x="12202750" y="0"/>
                </a:lnTo>
                <a:lnTo>
                  <a:pt x="12202750" y="1540137"/>
                </a:lnTo>
                <a:lnTo>
                  <a:pt x="12200549" y="1543414"/>
                </a:lnTo>
                <a:cubicBezTo>
                  <a:pt x="12110526" y="1684115"/>
                  <a:pt x="12003525" y="1893029"/>
                  <a:pt x="11867141" y="2106148"/>
                </a:cubicBezTo>
                <a:cubicBezTo>
                  <a:pt x="10880238" y="3959252"/>
                  <a:pt x="7486531" y="6089453"/>
                  <a:pt x="6343721" y="3249151"/>
                </a:cubicBezTo>
                <a:cubicBezTo>
                  <a:pt x="5919494" y="2184051"/>
                  <a:pt x="6486561" y="1153587"/>
                  <a:pt x="7248419" y="17042"/>
                </a:cubicBezTo>
                <a:close/>
                <a:moveTo>
                  <a:pt x="0" y="0"/>
                </a:moveTo>
                <a:lnTo>
                  <a:pt x="4336814" y="0"/>
                </a:lnTo>
                <a:lnTo>
                  <a:pt x="3953814" y="290459"/>
                </a:lnTo>
                <a:cubicBezTo>
                  <a:pt x="2295623" y="1565228"/>
                  <a:pt x="719287" y="2947698"/>
                  <a:pt x="34757" y="4907294"/>
                </a:cubicBezTo>
                <a:lnTo>
                  <a:pt x="0" y="5022063"/>
                </a:lnTo>
                <a:close/>
              </a:path>
            </a:pathLst>
          </a:custGeom>
          <a:solidFill>
            <a:srgbClr val="00B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79" name="Google Shape;379;p67"/>
          <p:cNvSpPr txBox="1">
            <a:spLocks noGrp="1"/>
          </p:cNvSpPr>
          <p:nvPr>
            <p:ph type="title"/>
          </p:nvPr>
        </p:nvSpPr>
        <p:spPr>
          <a:xfrm>
            <a:off x="2" y="-429017"/>
            <a:ext cx="8592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0" name="Google Shape;380;p67"/>
          <p:cNvSpPr txBox="1">
            <a:spLocks noGrp="1"/>
          </p:cNvSpPr>
          <p:nvPr>
            <p:ph type="body" idx="1"/>
          </p:nvPr>
        </p:nvSpPr>
        <p:spPr>
          <a:xfrm>
            <a:off x="719140" y="3950387"/>
            <a:ext cx="10752137" cy="1333699"/>
          </a:xfrm>
          <a:prstGeom prst="rect">
            <a:avLst/>
          </a:prstGeom>
          <a:noFill/>
          <a:ln>
            <a:noFill/>
          </a:ln>
        </p:spPr>
        <p:txBody>
          <a:bodyPr spcFirstLastPara="1" wrap="square" lIns="0" tIns="0" rIns="0" bIns="0" anchor="b" anchorCtr="0">
            <a:spAutoFit/>
          </a:bodyPr>
          <a:lstStyle>
            <a:lvl1pPr marL="457200" lvl="0" indent="-228600" algn="r">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381" name="Google Shape;381;p67"/>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lvl1pPr marL="457200" lvl="0" indent="-228600" algn="r">
              <a:lnSpc>
                <a:spcPct val="90000"/>
              </a:lnSpc>
              <a:spcBef>
                <a:spcPts val="600"/>
              </a:spcBef>
              <a:spcAft>
                <a:spcPts val="0"/>
              </a:spcAft>
              <a:buSzPts val="2880"/>
              <a:buFont typeface="Arial"/>
              <a:buNone/>
              <a:defRPr sz="2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382" name="Google Shape;382;p67"/>
          <p:cNvSpPr txBox="1">
            <a:spLocks noGrp="1"/>
          </p:cNvSpPr>
          <p:nvPr>
            <p:ph type="dt" idx="10"/>
          </p:nvPr>
        </p:nvSpPr>
        <p:spPr>
          <a:xfrm>
            <a:off x="10684737" y="5813672"/>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383" name="Google Shape;383;p67"/>
          <p:cNvGrpSpPr/>
          <p:nvPr/>
        </p:nvGrpSpPr>
        <p:grpSpPr>
          <a:xfrm>
            <a:off x="721115" y="437498"/>
            <a:ext cx="1530269" cy="594427"/>
            <a:chOff x="717019" y="5865846"/>
            <a:chExt cx="1413341" cy="549007"/>
          </a:xfrm>
        </p:grpSpPr>
        <p:sp>
          <p:nvSpPr>
            <p:cNvPr id="384" name="Google Shape;384;p67"/>
            <p:cNvSpPr/>
            <p:nvPr/>
          </p:nvSpPr>
          <p:spPr>
            <a:xfrm>
              <a:off x="998576" y="6136009"/>
              <a:ext cx="258644" cy="277455"/>
            </a:xfrm>
            <a:custGeom>
              <a:avLst/>
              <a:gdLst/>
              <a:ahLst/>
              <a:cxnLst/>
              <a:rect l="l" t="t" r="r" b="b"/>
              <a:pathLst>
                <a:path w="258644" h="277455" extrusionOk="0">
                  <a:moveTo>
                    <a:pt x="129322" y="224847"/>
                  </a:moveTo>
                  <a:cubicBezTo>
                    <a:pt x="164907" y="224847"/>
                    <a:pt x="183307" y="200713"/>
                    <a:pt x="183307" y="167897"/>
                  </a:cubicBezTo>
                  <a:lnTo>
                    <a:pt x="183307" y="0"/>
                  </a:lnTo>
                  <a:lnTo>
                    <a:pt x="258644" y="0"/>
                  </a:lnTo>
                  <a:lnTo>
                    <a:pt x="258644" y="172238"/>
                  </a:lnTo>
                  <a:cubicBezTo>
                    <a:pt x="257255" y="247592"/>
                    <a:pt x="197542" y="277456"/>
                    <a:pt x="129322" y="277456"/>
                  </a:cubicBezTo>
                  <a:cubicBezTo>
                    <a:pt x="61102" y="277456"/>
                    <a:pt x="0" y="247592"/>
                    <a:pt x="0" y="172238"/>
                  </a:cubicBezTo>
                  <a:lnTo>
                    <a:pt x="0" y="174"/>
                  </a:lnTo>
                  <a:lnTo>
                    <a:pt x="75337" y="174"/>
                  </a:lnTo>
                  <a:lnTo>
                    <a:pt x="75337" y="168071"/>
                  </a:lnTo>
                  <a:cubicBezTo>
                    <a:pt x="73948" y="200713"/>
                    <a:pt x="93910" y="224847"/>
                    <a:pt x="129322" y="2248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85" name="Google Shape;385;p67"/>
            <p:cNvSpPr/>
            <p:nvPr/>
          </p:nvSpPr>
          <p:spPr>
            <a:xfrm>
              <a:off x="717019" y="6136183"/>
              <a:ext cx="244583" cy="271726"/>
            </a:xfrm>
            <a:custGeom>
              <a:avLst/>
              <a:gdLst/>
              <a:ahLst/>
              <a:cxnLst/>
              <a:rect l="l" t="t" r="r" b="b"/>
              <a:pathLst>
                <a:path w="244583" h="271726" extrusionOk="0">
                  <a:moveTo>
                    <a:pt x="85405" y="271726"/>
                  </a:moveTo>
                  <a:lnTo>
                    <a:pt x="160741" y="271726"/>
                  </a:lnTo>
                  <a:lnTo>
                    <a:pt x="160741" y="52609"/>
                  </a:lnTo>
                  <a:lnTo>
                    <a:pt x="244583" y="52609"/>
                  </a:lnTo>
                  <a:lnTo>
                    <a:pt x="244583" y="0"/>
                  </a:lnTo>
                  <a:lnTo>
                    <a:pt x="0" y="0"/>
                  </a:lnTo>
                  <a:lnTo>
                    <a:pt x="0" y="52609"/>
                  </a:lnTo>
                  <a:lnTo>
                    <a:pt x="85405" y="5260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86" name="Google Shape;386;p67"/>
            <p:cNvSpPr/>
            <p:nvPr/>
          </p:nvSpPr>
          <p:spPr>
            <a:xfrm>
              <a:off x="792227" y="5865846"/>
              <a:ext cx="256862" cy="254189"/>
            </a:xfrm>
            <a:custGeom>
              <a:avLst/>
              <a:gdLst/>
              <a:ahLst/>
              <a:cxnLst/>
              <a:rect l="l" t="t" r="r" b="b"/>
              <a:pathLst>
                <a:path w="256862" h="254189" extrusionOk="0">
                  <a:moveTo>
                    <a:pt x="190726" y="138033"/>
                  </a:moveTo>
                  <a:cubicBezTo>
                    <a:pt x="172326" y="143763"/>
                    <a:pt x="153752" y="139422"/>
                    <a:pt x="153752" y="115288"/>
                  </a:cubicBezTo>
                  <a:cubicBezTo>
                    <a:pt x="153752" y="78306"/>
                    <a:pt x="241934" y="47053"/>
                    <a:pt x="254780" y="14237"/>
                  </a:cubicBezTo>
                  <a:cubicBezTo>
                    <a:pt x="257557" y="5730"/>
                    <a:pt x="257557" y="0"/>
                    <a:pt x="254780" y="0"/>
                  </a:cubicBezTo>
                  <a:cubicBezTo>
                    <a:pt x="252002" y="0"/>
                    <a:pt x="254780" y="4341"/>
                    <a:pt x="247663" y="9897"/>
                  </a:cubicBezTo>
                  <a:cubicBezTo>
                    <a:pt x="210689" y="46879"/>
                    <a:pt x="149586" y="46879"/>
                    <a:pt x="102718" y="66846"/>
                  </a:cubicBezTo>
                  <a:cubicBezTo>
                    <a:pt x="71472" y="81084"/>
                    <a:pt x="-18098" y="123796"/>
                    <a:pt x="3253" y="217555"/>
                  </a:cubicBezTo>
                  <a:cubicBezTo>
                    <a:pt x="4642" y="221895"/>
                    <a:pt x="7593" y="237522"/>
                    <a:pt x="10370" y="237522"/>
                  </a:cubicBezTo>
                  <a:cubicBezTo>
                    <a:pt x="13147" y="237522"/>
                    <a:pt x="13147" y="229014"/>
                    <a:pt x="13147" y="217555"/>
                  </a:cubicBezTo>
                  <a:cubicBezTo>
                    <a:pt x="13147" y="160605"/>
                    <a:pt x="78589" y="144978"/>
                    <a:pt x="101329" y="107996"/>
                  </a:cubicBezTo>
                  <a:cubicBezTo>
                    <a:pt x="104107" y="103655"/>
                    <a:pt x="108446" y="98099"/>
                    <a:pt x="109835" y="100877"/>
                  </a:cubicBezTo>
                  <a:cubicBezTo>
                    <a:pt x="109835" y="102266"/>
                    <a:pt x="109835" y="103655"/>
                    <a:pt x="109835" y="107996"/>
                  </a:cubicBezTo>
                  <a:cubicBezTo>
                    <a:pt x="102718" y="137860"/>
                    <a:pt x="71472" y="157827"/>
                    <a:pt x="79978" y="179183"/>
                  </a:cubicBezTo>
                  <a:cubicBezTo>
                    <a:pt x="91435" y="207658"/>
                    <a:pt x="125458" y="186302"/>
                    <a:pt x="135352" y="167724"/>
                  </a:cubicBezTo>
                  <a:cubicBezTo>
                    <a:pt x="138130" y="163383"/>
                    <a:pt x="139692" y="159216"/>
                    <a:pt x="141081" y="160605"/>
                  </a:cubicBezTo>
                  <a:cubicBezTo>
                    <a:pt x="142469" y="160605"/>
                    <a:pt x="142469" y="166335"/>
                    <a:pt x="141081" y="172064"/>
                  </a:cubicBezTo>
                  <a:cubicBezTo>
                    <a:pt x="135352" y="204706"/>
                    <a:pt x="128235" y="223284"/>
                    <a:pt x="104107" y="241689"/>
                  </a:cubicBezTo>
                  <a:cubicBezTo>
                    <a:pt x="96990" y="247418"/>
                    <a:pt x="84144" y="248807"/>
                    <a:pt x="85706" y="253148"/>
                  </a:cubicBezTo>
                  <a:cubicBezTo>
                    <a:pt x="85706" y="254537"/>
                    <a:pt x="91435" y="254537"/>
                    <a:pt x="95601" y="253148"/>
                  </a:cubicBezTo>
                  <a:cubicBezTo>
                    <a:pt x="159654" y="248807"/>
                    <a:pt x="212251" y="174842"/>
                    <a:pt x="226485" y="125185"/>
                  </a:cubicBezTo>
                  <a:cubicBezTo>
                    <a:pt x="227874" y="122407"/>
                    <a:pt x="227874" y="118066"/>
                    <a:pt x="226485" y="116677"/>
                  </a:cubicBezTo>
                  <a:cubicBezTo>
                    <a:pt x="225097" y="115288"/>
                    <a:pt x="222146" y="118066"/>
                    <a:pt x="219368" y="121018"/>
                  </a:cubicBezTo>
                  <a:cubicBezTo>
                    <a:pt x="209127" y="128137"/>
                    <a:pt x="200621" y="133866"/>
                    <a:pt x="190726" y="138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87" name="Google Shape;387;p67"/>
            <p:cNvSpPr/>
            <p:nvPr/>
          </p:nvSpPr>
          <p:spPr>
            <a:xfrm>
              <a:off x="1588597" y="6213099"/>
              <a:ext cx="172024" cy="200539"/>
            </a:xfrm>
            <a:custGeom>
              <a:avLst/>
              <a:gdLst/>
              <a:ahLst/>
              <a:cxnLst/>
              <a:rect l="l" t="t" r="r" b="b"/>
              <a:pathLst>
                <a:path w="172024" h="200539" extrusionOk="0">
                  <a:moveTo>
                    <a:pt x="38363" y="82299"/>
                  </a:moveTo>
                  <a:cubicBezTo>
                    <a:pt x="38363" y="52435"/>
                    <a:pt x="56763" y="25350"/>
                    <a:pt x="86620" y="25350"/>
                  </a:cubicBezTo>
                  <a:cubicBezTo>
                    <a:pt x="120816" y="25350"/>
                    <a:pt x="134877" y="49484"/>
                    <a:pt x="134877" y="82299"/>
                  </a:cubicBezTo>
                  <a:lnTo>
                    <a:pt x="38363" y="82299"/>
                  </a:lnTo>
                  <a:close/>
                  <a:moveTo>
                    <a:pt x="172024" y="106607"/>
                  </a:moveTo>
                  <a:lnTo>
                    <a:pt x="172024" y="89591"/>
                  </a:lnTo>
                  <a:cubicBezTo>
                    <a:pt x="172024" y="36983"/>
                    <a:pt x="142167" y="0"/>
                    <a:pt x="88182" y="0"/>
                  </a:cubicBezTo>
                  <a:cubicBezTo>
                    <a:pt x="28468" y="0"/>
                    <a:pt x="0" y="46879"/>
                    <a:pt x="0" y="102440"/>
                  </a:cubicBezTo>
                  <a:cubicBezTo>
                    <a:pt x="0" y="158001"/>
                    <a:pt x="24128" y="200539"/>
                    <a:pt x="85231" y="200539"/>
                  </a:cubicBezTo>
                  <a:cubicBezTo>
                    <a:pt x="130711" y="200539"/>
                    <a:pt x="163518" y="179183"/>
                    <a:pt x="169073" y="136471"/>
                  </a:cubicBezTo>
                  <a:lnTo>
                    <a:pt x="130711" y="136471"/>
                  </a:lnTo>
                  <a:cubicBezTo>
                    <a:pt x="126371" y="163557"/>
                    <a:pt x="112310" y="174842"/>
                    <a:pt x="85231" y="174842"/>
                  </a:cubicBezTo>
                  <a:cubicBezTo>
                    <a:pt x="48257" y="174842"/>
                    <a:pt x="36974" y="142200"/>
                    <a:pt x="36974" y="107996"/>
                  </a:cubicBezTo>
                  <a:lnTo>
                    <a:pt x="172024" y="107996"/>
                  </a:lnTo>
                  <a:lnTo>
                    <a:pt x="172024" y="106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88" name="Google Shape;388;p67"/>
            <p:cNvSpPr/>
            <p:nvPr/>
          </p:nvSpPr>
          <p:spPr>
            <a:xfrm>
              <a:off x="1803323" y="6136183"/>
              <a:ext cx="35585" cy="271552"/>
            </a:xfrm>
            <a:custGeom>
              <a:avLst/>
              <a:gdLst/>
              <a:ahLst/>
              <a:cxnLst/>
              <a:rect l="l" t="t" r="r" b="b"/>
              <a:pathLst>
                <a:path w="35585" h="271552" extrusionOk="0">
                  <a:moveTo>
                    <a:pt x="0" y="0"/>
                  </a:moveTo>
                  <a:lnTo>
                    <a:pt x="35585" y="0"/>
                  </a:lnTo>
                  <a:lnTo>
                    <a:pt x="35585" y="271552"/>
                  </a:lnTo>
                  <a:lnTo>
                    <a:pt x="0" y="2715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89" name="Google Shape;389;p67"/>
            <p:cNvSpPr/>
            <p:nvPr/>
          </p:nvSpPr>
          <p:spPr>
            <a:xfrm>
              <a:off x="1880049" y="6129238"/>
              <a:ext cx="122204" cy="278671"/>
            </a:xfrm>
            <a:custGeom>
              <a:avLst/>
              <a:gdLst/>
              <a:ahLst/>
              <a:cxnLst/>
              <a:rect l="l" t="t" r="r" b="b"/>
              <a:pathLst>
                <a:path w="122204" h="278671" extrusionOk="0">
                  <a:moveTo>
                    <a:pt x="72559" y="278671"/>
                  </a:moveTo>
                  <a:lnTo>
                    <a:pt x="72559" y="113726"/>
                  </a:lnTo>
                  <a:lnTo>
                    <a:pt x="116650" y="113726"/>
                  </a:lnTo>
                  <a:lnTo>
                    <a:pt x="116650" y="88202"/>
                  </a:lnTo>
                  <a:lnTo>
                    <a:pt x="72559" y="88202"/>
                  </a:lnTo>
                  <a:lnTo>
                    <a:pt x="72559" y="58339"/>
                  </a:lnTo>
                  <a:cubicBezTo>
                    <a:pt x="72559" y="36983"/>
                    <a:pt x="82454" y="32816"/>
                    <a:pt x="103805" y="32816"/>
                  </a:cubicBezTo>
                  <a:cubicBezTo>
                    <a:pt x="109533" y="32816"/>
                    <a:pt x="115262" y="34205"/>
                    <a:pt x="122205" y="34205"/>
                  </a:cubicBezTo>
                  <a:lnTo>
                    <a:pt x="122205" y="4341"/>
                  </a:lnTo>
                  <a:cubicBezTo>
                    <a:pt x="113699" y="2952"/>
                    <a:pt x="105194" y="0"/>
                    <a:pt x="96688" y="0"/>
                  </a:cubicBezTo>
                  <a:cubicBezTo>
                    <a:pt x="62491" y="0"/>
                    <a:pt x="36974" y="17015"/>
                    <a:pt x="36974" y="52609"/>
                  </a:cubicBezTo>
                  <a:lnTo>
                    <a:pt x="36974" y="88202"/>
                  </a:lnTo>
                  <a:lnTo>
                    <a:pt x="0" y="88202"/>
                  </a:lnTo>
                  <a:lnTo>
                    <a:pt x="0" y="113726"/>
                  </a:lnTo>
                  <a:lnTo>
                    <a:pt x="36974" y="113726"/>
                  </a:lnTo>
                  <a:lnTo>
                    <a:pt x="36974" y="278671"/>
                  </a:lnTo>
                  <a:lnTo>
                    <a:pt x="72559" y="27867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90" name="Google Shape;390;p67"/>
            <p:cNvSpPr/>
            <p:nvPr/>
          </p:nvSpPr>
          <p:spPr>
            <a:xfrm>
              <a:off x="2016661" y="6168998"/>
              <a:ext cx="113699" cy="245855"/>
            </a:xfrm>
            <a:custGeom>
              <a:avLst/>
              <a:gdLst/>
              <a:ahLst/>
              <a:cxnLst/>
              <a:rect l="l" t="t" r="r" b="b"/>
              <a:pathLst>
                <a:path w="113699" h="245855" extrusionOk="0">
                  <a:moveTo>
                    <a:pt x="0" y="49657"/>
                  </a:moveTo>
                  <a:lnTo>
                    <a:pt x="0" y="75180"/>
                  </a:lnTo>
                  <a:lnTo>
                    <a:pt x="32634" y="75180"/>
                  </a:lnTo>
                  <a:lnTo>
                    <a:pt x="32634" y="196025"/>
                  </a:lnTo>
                  <a:cubicBezTo>
                    <a:pt x="32634" y="221548"/>
                    <a:pt x="32634" y="245856"/>
                    <a:pt x="86620" y="245856"/>
                  </a:cubicBezTo>
                  <a:cubicBezTo>
                    <a:pt x="95125" y="245856"/>
                    <a:pt x="102243" y="244467"/>
                    <a:pt x="110748" y="243078"/>
                  </a:cubicBezTo>
                  <a:lnTo>
                    <a:pt x="110748" y="215992"/>
                  </a:lnTo>
                  <a:cubicBezTo>
                    <a:pt x="105020" y="217381"/>
                    <a:pt x="97903" y="218770"/>
                    <a:pt x="92348" y="218770"/>
                  </a:cubicBezTo>
                  <a:cubicBezTo>
                    <a:pt x="79503" y="218770"/>
                    <a:pt x="69608" y="211651"/>
                    <a:pt x="69608" y="198803"/>
                  </a:cubicBezTo>
                  <a:lnTo>
                    <a:pt x="69608" y="76743"/>
                  </a:lnTo>
                  <a:lnTo>
                    <a:pt x="113699" y="76743"/>
                  </a:lnTo>
                  <a:lnTo>
                    <a:pt x="113699" y="51220"/>
                  </a:lnTo>
                  <a:lnTo>
                    <a:pt x="69608" y="51220"/>
                  </a:lnTo>
                  <a:lnTo>
                    <a:pt x="69608" y="0"/>
                  </a:lnTo>
                  <a:lnTo>
                    <a:pt x="34023" y="11459"/>
                  </a:lnTo>
                  <a:lnTo>
                    <a:pt x="34023" y="51220"/>
                  </a:lnTo>
                  <a:lnTo>
                    <a:pt x="0" y="496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391" name="Google Shape;391;p67"/>
            <p:cNvSpPr/>
            <p:nvPr/>
          </p:nvSpPr>
          <p:spPr>
            <a:xfrm>
              <a:off x="1332730" y="6134967"/>
              <a:ext cx="221843" cy="272941"/>
            </a:xfrm>
            <a:custGeom>
              <a:avLst/>
              <a:gdLst/>
              <a:ahLst/>
              <a:cxnLst/>
              <a:rect l="l" t="t" r="r" b="b"/>
              <a:pathLst>
                <a:path w="221843" h="272941" extrusionOk="0">
                  <a:moveTo>
                    <a:pt x="0" y="272941"/>
                  </a:moveTo>
                  <a:lnTo>
                    <a:pt x="93910" y="272941"/>
                  </a:lnTo>
                  <a:cubicBezTo>
                    <a:pt x="210561" y="272941"/>
                    <a:pt x="221844" y="174842"/>
                    <a:pt x="221844" y="136471"/>
                  </a:cubicBezTo>
                  <a:cubicBezTo>
                    <a:pt x="221844" y="99488"/>
                    <a:pt x="208998" y="0"/>
                    <a:pt x="93910" y="0"/>
                  </a:cubicBezTo>
                  <a:lnTo>
                    <a:pt x="0" y="0"/>
                  </a:lnTo>
                  <a:lnTo>
                    <a:pt x="0" y="272941"/>
                  </a:lnTo>
                  <a:close/>
                  <a:moveTo>
                    <a:pt x="38363" y="32468"/>
                  </a:moveTo>
                  <a:lnTo>
                    <a:pt x="93737" y="32468"/>
                  </a:lnTo>
                  <a:cubicBezTo>
                    <a:pt x="156228" y="32468"/>
                    <a:pt x="183307" y="79347"/>
                    <a:pt x="183307" y="136297"/>
                  </a:cubicBezTo>
                  <a:cubicBezTo>
                    <a:pt x="183307" y="193247"/>
                    <a:pt x="157790" y="240126"/>
                    <a:pt x="93737" y="240126"/>
                  </a:cubicBezTo>
                  <a:lnTo>
                    <a:pt x="38363" y="240126"/>
                  </a:lnTo>
                  <a:cubicBezTo>
                    <a:pt x="38363" y="240126"/>
                    <a:pt x="38363" y="32468"/>
                    <a:pt x="38363" y="3246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392"/>
        <p:cNvGrpSpPr/>
        <p:nvPr/>
      </p:nvGrpSpPr>
      <p:grpSpPr>
        <a:xfrm>
          <a:off x="0" y="0"/>
          <a:ext cx="0" cy="0"/>
          <a:chOff x="0" y="0"/>
          <a:chExt cx="0" cy="0"/>
        </a:xfrm>
      </p:grpSpPr>
      <p:sp>
        <p:nvSpPr>
          <p:cNvPr id="393" name="Google Shape;393;p68"/>
          <p:cNvSpPr txBox="1">
            <a:spLocks noGrp="1"/>
          </p:cNvSpPr>
          <p:nvPr>
            <p:ph type="title"/>
          </p:nvPr>
        </p:nvSpPr>
        <p:spPr>
          <a:xfrm>
            <a:off x="1" y="-429017"/>
            <a:ext cx="178253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ntroduction | 12x">
  <p:cSld name="Introduction | 12x">
    <p:bg>
      <p:bgPr>
        <a:solidFill>
          <a:schemeClr val="lt1"/>
        </a:solidFill>
        <a:effectLst/>
      </p:bgPr>
    </p:bg>
    <p:spTree>
      <p:nvGrpSpPr>
        <p:cNvPr id="1" name="Shape 394"/>
        <p:cNvGrpSpPr/>
        <p:nvPr/>
      </p:nvGrpSpPr>
      <p:grpSpPr>
        <a:xfrm>
          <a:off x="0" y="0"/>
          <a:ext cx="0" cy="0"/>
          <a:chOff x="0" y="0"/>
          <a:chExt cx="0" cy="0"/>
        </a:xfrm>
      </p:grpSpPr>
      <p:sp>
        <p:nvSpPr>
          <p:cNvPr id="395" name="Google Shape;395;p69"/>
          <p:cNvSpPr>
            <a:spLocks noGrp="1"/>
          </p:cNvSpPr>
          <p:nvPr>
            <p:ph type="pic" idx="2"/>
          </p:nvPr>
        </p:nvSpPr>
        <p:spPr>
          <a:xfrm>
            <a:off x="721081" y="1553214"/>
            <a:ext cx="1643193" cy="1145017"/>
          </a:xfrm>
          <a:prstGeom prst="rect">
            <a:avLst/>
          </a:prstGeom>
          <a:solidFill>
            <a:srgbClr val="D8D8D8"/>
          </a:solidFill>
          <a:ln>
            <a:noFill/>
          </a:ln>
        </p:spPr>
      </p:sp>
      <p:sp>
        <p:nvSpPr>
          <p:cNvPr id="396" name="Google Shape;396;p69"/>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7" name="Google Shape;397;p69"/>
          <p:cNvSpPr txBox="1">
            <a:spLocks noGrp="1"/>
          </p:cNvSpPr>
          <p:nvPr>
            <p:ph type="body" idx="1"/>
          </p:nvPr>
        </p:nvSpPr>
        <p:spPr>
          <a:xfrm>
            <a:off x="719138"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398" name="Google Shape;398;p69"/>
          <p:cNvSpPr txBox="1">
            <a:spLocks noGrp="1"/>
          </p:cNvSpPr>
          <p:nvPr>
            <p:ph type="body" idx="3"/>
          </p:nvPr>
        </p:nvSpPr>
        <p:spPr>
          <a:xfrm>
            <a:off x="718668"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399" name="Google Shape;399;p69"/>
          <p:cNvSpPr>
            <a:spLocks noGrp="1"/>
          </p:cNvSpPr>
          <p:nvPr>
            <p:ph type="pic" idx="4"/>
          </p:nvPr>
        </p:nvSpPr>
        <p:spPr>
          <a:xfrm>
            <a:off x="2540886" y="1553214"/>
            <a:ext cx="1643193" cy="1145017"/>
          </a:xfrm>
          <a:prstGeom prst="rect">
            <a:avLst/>
          </a:prstGeom>
          <a:solidFill>
            <a:srgbClr val="D8D8D8"/>
          </a:solidFill>
          <a:ln>
            <a:noFill/>
          </a:ln>
        </p:spPr>
      </p:sp>
      <p:sp>
        <p:nvSpPr>
          <p:cNvPr id="400" name="Google Shape;400;p69"/>
          <p:cNvSpPr txBox="1">
            <a:spLocks noGrp="1"/>
          </p:cNvSpPr>
          <p:nvPr>
            <p:ph type="body" idx="5"/>
          </p:nvPr>
        </p:nvSpPr>
        <p:spPr>
          <a:xfrm>
            <a:off x="2538945"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01" name="Google Shape;401;p69"/>
          <p:cNvSpPr txBox="1">
            <a:spLocks noGrp="1"/>
          </p:cNvSpPr>
          <p:nvPr>
            <p:ph type="body" idx="6"/>
          </p:nvPr>
        </p:nvSpPr>
        <p:spPr>
          <a:xfrm>
            <a:off x="2538473"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02" name="Google Shape;402;p69"/>
          <p:cNvSpPr>
            <a:spLocks noGrp="1"/>
          </p:cNvSpPr>
          <p:nvPr>
            <p:ph type="pic" idx="7"/>
          </p:nvPr>
        </p:nvSpPr>
        <p:spPr>
          <a:xfrm>
            <a:off x="4360693" y="1553214"/>
            <a:ext cx="1643193" cy="1145017"/>
          </a:xfrm>
          <a:prstGeom prst="rect">
            <a:avLst/>
          </a:prstGeom>
          <a:solidFill>
            <a:srgbClr val="D8D8D8"/>
          </a:solidFill>
          <a:ln>
            <a:noFill/>
          </a:ln>
        </p:spPr>
      </p:sp>
      <p:sp>
        <p:nvSpPr>
          <p:cNvPr id="403" name="Google Shape;403;p69"/>
          <p:cNvSpPr txBox="1">
            <a:spLocks noGrp="1"/>
          </p:cNvSpPr>
          <p:nvPr>
            <p:ph type="body" idx="8"/>
          </p:nvPr>
        </p:nvSpPr>
        <p:spPr>
          <a:xfrm>
            <a:off x="4358750"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04" name="Google Shape;404;p69"/>
          <p:cNvSpPr txBox="1">
            <a:spLocks noGrp="1"/>
          </p:cNvSpPr>
          <p:nvPr>
            <p:ph type="body" idx="9"/>
          </p:nvPr>
        </p:nvSpPr>
        <p:spPr>
          <a:xfrm>
            <a:off x="4358280"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05" name="Google Shape;405;p69"/>
          <p:cNvSpPr>
            <a:spLocks noGrp="1"/>
          </p:cNvSpPr>
          <p:nvPr>
            <p:ph type="pic" idx="13"/>
          </p:nvPr>
        </p:nvSpPr>
        <p:spPr>
          <a:xfrm>
            <a:off x="6180498" y="1553214"/>
            <a:ext cx="1643193" cy="1145017"/>
          </a:xfrm>
          <a:prstGeom prst="rect">
            <a:avLst/>
          </a:prstGeom>
          <a:solidFill>
            <a:srgbClr val="D8D8D8"/>
          </a:solidFill>
          <a:ln>
            <a:noFill/>
          </a:ln>
        </p:spPr>
      </p:sp>
      <p:sp>
        <p:nvSpPr>
          <p:cNvPr id="406" name="Google Shape;406;p69"/>
          <p:cNvSpPr txBox="1">
            <a:spLocks noGrp="1"/>
          </p:cNvSpPr>
          <p:nvPr>
            <p:ph type="body" idx="14"/>
          </p:nvPr>
        </p:nvSpPr>
        <p:spPr>
          <a:xfrm>
            <a:off x="6178557"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07" name="Google Shape;407;p69"/>
          <p:cNvSpPr txBox="1">
            <a:spLocks noGrp="1"/>
          </p:cNvSpPr>
          <p:nvPr>
            <p:ph type="body" idx="15"/>
          </p:nvPr>
        </p:nvSpPr>
        <p:spPr>
          <a:xfrm>
            <a:off x="6178085"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08" name="Google Shape;408;p69"/>
          <p:cNvSpPr>
            <a:spLocks noGrp="1"/>
          </p:cNvSpPr>
          <p:nvPr>
            <p:ph type="pic" idx="16"/>
          </p:nvPr>
        </p:nvSpPr>
        <p:spPr>
          <a:xfrm>
            <a:off x="8000305" y="1553214"/>
            <a:ext cx="1643193" cy="1145017"/>
          </a:xfrm>
          <a:prstGeom prst="rect">
            <a:avLst/>
          </a:prstGeom>
          <a:solidFill>
            <a:srgbClr val="D8D8D8"/>
          </a:solidFill>
          <a:ln>
            <a:noFill/>
          </a:ln>
        </p:spPr>
      </p:sp>
      <p:sp>
        <p:nvSpPr>
          <p:cNvPr id="409" name="Google Shape;409;p69"/>
          <p:cNvSpPr txBox="1">
            <a:spLocks noGrp="1"/>
          </p:cNvSpPr>
          <p:nvPr>
            <p:ph type="body" idx="17"/>
          </p:nvPr>
        </p:nvSpPr>
        <p:spPr>
          <a:xfrm>
            <a:off x="7998362"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0" name="Google Shape;410;p69"/>
          <p:cNvSpPr txBox="1">
            <a:spLocks noGrp="1"/>
          </p:cNvSpPr>
          <p:nvPr>
            <p:ph type="body" idx="18"/>
          </p:nvPr>
        </p:nvSpPr>
        <p:spPr>
          <a:xfrm>
            <a:off x="7997892"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1" name="Google Shape;411;p69"/>
          <p:cNvSpPr>
            <a:spLocks noGrp="1"/>
          </p:cNvSpPr>
          <p:nvPr>
            <p:ph type="pic" idx="19"/>
          </p:nvPr>
        </p:nvSpPr>
        <p:spPr>
          <a:xfrm>
            <a:off x="9820110" y="1553214"/>
            <a:ext cx="1643193" cy="1145017"/>
          </a:xfrm>
          <a:prstGeom prst="rect">
            <a:avLst/>
          </a:prstGeom>
          <a:solidFill>
            <a:srgbClr val="D8D8D8"/>
          </a:solidFill>
          <a:ln>
            <a:noFill/>
          </a:ln>
        </p:spPr>
      </p:sp>
      <p:sp>
        <p:nvSpPr>
          <p:cNvPr id="412" name="Google Shape;412;p69"/>
          <p:cNvSpPr txBox="1">
            <a:spLocks noGrp="1"/>
          </p:cNvSpPr>
          <p:nvPr>
            <p:ph type="body" idx="20"/>
          </p:nvPr>
        </p:nvSpPr>
        <p:spPr>
          <a:xfrm>
            <a:off x="9818169"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3" name="Google Shape;413;p69"/>
          <p:cNvSpPr txBox="1">
            <a:spLocks noGrp="1"/>
          </p:cNvSpPr>
          <p:nvPr>
            <p:ph type="body" idx="21"/>
          </p:nvPr>
        </p:nvSpPr>
        <p:spPr>
          <a:xfrm>
            <a:off x="9817697"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4" name="Google Shape;414;p69"/>
          <p:cNvSpPr>
            <a:spLocks noGrp="1"/>
          </p:cNvSpPr>
          <p:nvPr>
            <p:ph type="pic" idx="22"/>
          </p:nvPr>
        </p:nvSpPr>
        <p:spPr>
          <a:xfrm>
            <a:off x="721081" y="3926117"/>
            <a:ext cx="1643193" cy="1145017"/>
          </a:xfrm>
          <a:prstGeom prst="rect">
            <a:avLst/>
          </a:prstGeom>
          <a:solidFill>
            <a:srgbClr val="D8D8D8"/>
          </a:solidFill>
          <a:ln>
            <a:noFill/>
          </a:ln>
        </p:spPr>
      </p:sp>
      <p:sp>
        <p:nvSpPr>
          <p:cNvPr id="415" name="Google Shape;415;p69"/>
          <p:cNvSpPr txBox="1">
            <a:spLocks noGrp="1"/>
          </p:cNvSpPr>
          <p:nvPr>
            <p:ph type="body" idx="23"/>
          </p:nvPr>
        </p:nvSpPr>
        <p:spPr>
          <a:xfrm>
            <a:off x="719138"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6" name="Google Shape;416;p69"/>
          <p:cNvSpPr txBox="1">
            <a:spLocks noGrp="1"/>
          </p:cNvSpPr>
          <p:nvPr>
            <p:ph type="body" idx="24"/>
          </p:nvPr>
        </p:nvSpPr>
        <p:spPr>
          <a:xfrm>
            <a:off x="718668"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7" name="Google Shape;417;p69"/>
          <p:cNvSpPr>
            <a:spLocks noGrp="1"/>
          </p:cNvSpPr>
          <p:nvPr>
            <p:ph type="pic" idx="25"/>
          </p:nvPr>
        </p:nvSpPr>
        <p:spPr>
          <a:xfrm>
            <a:off x="2540886" y="3926117"/>
            <a:ext cx="1643193" cy="1145017"/>
          </a:xfrm>
          <a:prstGeom prst="rect">
            <a:avLst/>
          </a:prstGeom>
          <a:solidFill>
            <a:srgbClr val="D8D8D8"/>
          </a:solidFill>
          <a:ln>
            <a:noFill/>
          </a:ln>
        </p:spPr>
      </p:sp>
      <p:sp>
        <p:nvSpPr>
          <p:cNvPr id="418" name="Google Shape;418;p69"/>
          <p:cNvSpPr txBox="1">
            <a:spLocks noGrp="1"/>
          </p:cNvSpPr>
          <p:nvPr>
            <p:ph type="body" idx="26"/>
          </p:nvPr>
        </p:nvSpPr>
        <p:spPr>
          <a:xfrm>
            <a:off x="2538945"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19" name="Google Shape;419;p69"/>
          <p:cNvSpPr txBox="1">
            <a:spLocks noGrp="1"/>
          </p:cNvSpPr>
          <p:nvPr>
            <p:ph type="body" idx="27"/>
          </p:nvPr>
        </p:nvSpPr>
        <p:spPr>
          <a:xfrm>
            <a:off x="2538473"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0" name="Google Shape;420;p69"/>
          <p:cNvSpPr>
            <a:spLocks noGrp="1"/>
          </p:cNvSpPr>
          <p:nvPr>
            <p:ph type="pic" idx="28"/>
          </p:nvPr>
        </p:nvSpPr>
        <p:spPr>
          <a:xfrm>
            <a:off x="4360693" y="3926117"/>
            <a:ext cx="1643193" cy="1145017"/>
          </a:xfrm>
          <a:prstGeom prst="rect">
            <a:avLst/>
          </a:prstGeom>
          <a:solidFill>
            <a:srgbClr val="D8D8D8"/>
          </a:solidFill>
          <a:ln>
            <a:noFill/>
          </a:ln>
        </p:spPr>
      </p:sp>
      <p:sp>
        <p:nvSpPr>
          <p:cNvPr id="421" name="Google Shape;421;p69"/>
          <p:cNvSpPr txBox="1">
            <a:spLocks noGrp="1"/>
          </p:cNvSpPr>
          <p:nvPr>
            <p:ph type="body" idx="29"/>
          </p:nvPr>
        </p:nvSpPr>
        <p:spPr>
          <a:xfrm>
            <a:off x="4358750"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2" name="Google Shape;422;p69"/>
          <p:cNvSpPr txBox="1">
            <a:spLocks noGrp="1"/>
          </p:cNvSpPr>
          <p:nvPr>
            <p:ph type="body" idx="30"/>
          </p:nvPr>
        </p:nvSpPr>
        <p:spPr>
          <a:xfrm>
            <a:off x="4358280"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3" name="Google Shape;423;p69"/>
          <p:cNvSpPr>
            <a:spLocks noGrp="1"/>
          </p:cNvSpPr>
          <p:nvPr>
            <p:ph type="pic" idx="31"/>
          </p:nvPr>
        </p:nvSpPr>
        <p:spPr>
          <a:xfrm>
            <a:off x="6180498" y="3926117"/>
            <a:ext cx="1643193" cy="1145017"/>
          </a:xfrm>
          <a:prstGeom prst="rect">
            <a:avLst/>
          </a:prstGeom>
          <a:solidFill>
            <a:srgbClr val="D8D8D8"/>
          </a:solidFill>
          <a:ln>
            <a:noFill/>
          </a:ln>
        </p:spPr>
      </p:sp>
      <p:sp>
        <p:nvSpPr>
          <p:cNvPr id="424" name="Google Shape;424;p69"/>
          <p:cNvSpPr txBox="1">
            <a:spLocks noGrp="1"/>
          </p:cNvSpPr>
          <p:nvPr>
            <p:ph type="body" idx="32"/>
          </p:nvPr>
        </p:nvSpPr>
        <p:spPr>
          <a:xfrm>
            <a:off x="6178557"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5" name="Google Shape;425;p69"/>
          <p:cNvSpPr txBox="1">
            <a:spLocks noGrp="1"/>
          </p:cNvSpPr>
          <p:nvPr>
            <p:ph type="body" idx="33"/>
          </p:nvPr>
        </p:nvSpPr>
        <p:spPr>
          <a:xfrm>
            <a:off x="6178085"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6" name="Google Shape;426;p69"/>
          <p:cNvSpPr>
            <a:spLocks noGrp="1"/>
          </p:cNvSpPr>
          <p:nvPr>
            <p:ph type="pic" idx="34"/>
          </p:nvPr>
        </p:nvSpPr>
        <p:spPr>
          <a:xfrm>
            <a:off x="8000305" y="3926117"/>
            <a:ext cx="1643193" cy="1145017"/>
          </a:xfrm>
          <a:prstGeom prst="rect">
            <a:avLst/>
          </a:prstGeom>
          <a:solidFill>
            <a:srgbClr val="D8D8D8"/>
          </a:solidFill>
          <a:ln>
            <a:noFill/>
          </a:ln>
        </p:spPr>
      </p:sp>
      <p:sp>
        <p:nvSpPr>
          <p:cNvPr id="427" name="Google Shape;427;p69"/>
          <p:cNvSpPr txBox="1">
            <a:spLocks noGrp="1"/>
          </p:cNvSpPr>
          <p:nvPr>
            <p:ph type="body" idx="35"/>
          </p:nvPr>
        </p:nvSpPr>
        <p:spPr>
          <a:xfrm>
            <a:off x="7998362"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8" name="Google Shape;428;p69"/>
          <p:cNvSpPr txBox="1">
            <a:spLocks noGrp="1"/>
          </p:cNvSpPr>
          <p:nvPr>
            <p:ph type="body" idx="36"/>
          </p:nvPr>
        </p:nvSpPr>
        <p:spPr>
          <a:xfrm>
            <a:off x="7997892"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29" name="Google Shape;429;p69"/>
          <p:cNvSpPr>
            <a:spLocks noGrp="1"/>
          </p:cNvSpPr>
          <p:nvPr>
            <p:ph type="pic" idx="37"/>
          </p:nvPr>
        </p:nvSpPr>
        <p:spPr>
          <a:xfrm>
            <a:off x="9820110" y="3926117"/>
            <a:ext cx="1643193" cy="1145017"/>
          </a:xfrm>
          <a:prstGeom prst="rect">
            <a:avLst/>
          </a:prstGeom>
          <a:solidFill>
            <a:srgbClr val="D8D8D8"/>
          </a:solidFill>
          <a:ln>
            <a:noFill/>
          </a:ln>
        </p:spPr>
      </p:sp>
      <p:sp>
        <p:nvSpPr>
          <p:cNvPr id="430" name="Google Shape;430;p69"/>
          <p:cNvSpPr txBox="1">
            <a:spLocks noGrp="1"/>
          </p:cNvSpPr>
          <p:nvPr>
            <p:ph type="body" idx="38"/>
          </p:nvPr>
        </p:nvSpPr>
        <p:spPr>
          <a:xfrm>
            <a:off x="9818169"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31" name="Google Shape;431;p69"/>
          <p:cNvSpPr txBox="1">
            <a:spLocks noGrp="1"/>
          </p:cNvSpPr>
          <p:nvPr>
            <p:ph type="body" idx="39"/>
          </p:nvPr>
        </p:nvSpPr>
        <p:spPr>
          <a:xfrm>
            <a:off x="9817697"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432" name="Google Shape;432;p69"/>
          <p:cNvSpPr/>
          <p:nvPr/>
        </p:nvSpPr>
        <p:spPr>
          <a:xfrm>
            <a:off x="2" y="-441329"/>
            <a:ext cx="1923604"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Introduction | 12x</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image | 3x">
  <p:cSld name="Text + image | 3x">
    <p:spTree>
      <p:nvGrpSpPr>
        <p:cNvPr id="1" name="Shape 433"/>
        <p:cNvGrpSpPr/>
        <p:nvPr/>
      </p:nvGrpSpPr>
      <p:grpSpPr>
        <a:xfrm>
          <a:off x="0" y="0"/>
          <a:ext cx="0" cy="0"/>
          <a:chOff x="0" y="0"/>
          <a:chExt cx="0" cy="0"/>
        </a:xfrm>
      </p:grpSpPr>
      <p:sp>
        <p:nvSpPr>
          <p:cNvPr id="434" name="Google Shape;434;p70"/>
          <p:cNvSpPr/>
          <p:nvPr/>
        </p:nvSpPr>
        <p:spPr>
          <a:xfrm>
            <a:off x="0" y="-441329"/>
            <a:ext cx="183595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image | 3x</a:t>
            </a:r>
            <a:endParaRPr/>
          </a:p>
        </p:txBody>
      </p:sp>
      <p:sp>
        <p:nvSpPr>
          <p:cNvPr id="435" name="Google Shape;435;p70"/>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6" name="Google Shape;436;p70"/>
          <p:cNvSpPr>
            <a:spLocks noGrp="1"/>
          </p:cNvSpPr>
          <p:nvPr>
            <p:ph type="pic" idx="2"/>
          </p:nvPr>
        </p:nvSpPr>
        <p:spPr>
          <a:xfrm>
            <a:off x="719139" y="1565275"/>
            <a:ext cx="3465135" cy="2401245"/>
          </a:xfrm>
          <a:prstGeom prst="rect">
            <a:avLst/>
          </a:prstGeom>
          <a:solidFill>
            <a:srgbClr val="D8D8D8"/>
          </a:solidFill>
          <a:ln>
            <a:noFill/>
          </a:ln>
        </p:spPr>
      </p:sp>
      <p:sp>
        <p:nvSpPr>
          <p:cNvPr id="437" name="Google Shape;437;p70"/>
          <p:cNvSpPr>
            <a:spLocks noGrp="1"/>
          </p:cNvSpPr>
          <p:nvPr>
            <p:ph type="pic" idx="3"/>
          </p:nvPr>
        </p:nvSpPr>
        <p:spPr>
          <a:xfrm>
            <a:off x="4363198" y="1565275"/>
            <a:ext cx="3465135" cy="2401245"/>
          </a:xfrm>
          <a:prstGeom prst="rect">
            <a:avLst/>
          </a:prstGeom>
          <a:solidFill>
            <a:srgbClr val="D8D8D8"/>
          </a:solidFill>
          <a:ln>
            <a:noFill/>
          </a:ln>
        </p:spPr>
      </p:sp>
      <p:sp>
        <p:nvSpPr>
          <p:cNvPr id="438" name="Google Shape;438;p70"/>
          <p:cNvSpPr>
            <a:spLocks noGrp="1"/>
          </p:cNvSpPr>
          <p:nvPr>
            <p:ph type="pic" idx="4"/>
          </p:nvPr>
        </p:nvSpPr>
        <p:spPr>
          <a:xfrm>
            <a:off x="8007255" y="1565275"/>
            <a:ext cx="3465135" cy="2401245"/>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 image | 5x">
  <p:cSld name="Text + image | 5x">
    <p:spTree>
      <p:nvGrpSpPr>
        <p:cNvPr id="1" name="Shape 439"/>
        <p:cNvGrpSpPr/>
        <p:nvPr/>
      </p:nvGrpSpPr>
      <p:grpSpPr>
        <a:xfrm>
          <a:off x="0" y="0"/>
          <a:ext cx="0" cy="0"/>
          <a:chOff x="0" y="0"/>
          <a:chExt cx="0" cy="0"/>
        </a:xfrm>
      </p:grpSpPr>
      <p:sp>
        <p:nvSpPr>
          <p:cNvPr id="440" name="Google Shape;440;p71"/>
          <p:cNvSpPr/>
          <p:nvPr/>
        </p:nvSpPr>
        <p:spPr>
          <a:xfrm>
            <a:off x="0" y="-441329"/>
            <a:ext cx="183595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image | 5x</a:t>
            </a:r>
            <a:endParaRPr/>
          </a:p>
        </p:txBody>
      </p:sp>
      <p:sp>
        <p:nvSpPr>
          <p:cNvPr id="441" name="Google Shape;441;p71"/>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2" name="Google Shape;442;p71"/>
          <p:cNvSpPr>
            <a:spLocks noGrp="1"/>
          </p:cNvSpPr>
          <p:nvPr>
            <p:ph type="pic" idx="2"/>
          </p:nvPr>
        </p:nvSpPr>
        <p:spPr>
          <a:xfrm>
            <a:off x="719139" y="1565275"/>
            <a:ext cx="2008023" cy="2401245"/>
          </a:xfrm>
          <a:prstGeom prst="rect">
            <a:avLst/>
          </a:prstGeom>
          <a:solidFill>
            <a:srgbClr val="D8D8D8"/>
          </a:solidFill>
          <a:ln>
            <a:noFill/>
          </a:ln>
        </p:spPr>
      </p:sp>
      <p:sp>
        <p:nvSpPr>
          <p:cNvPr id="443" name="Google Shape;443;p71"/>
          <p:cNvSpPr>
            <a:spLocks noGrp="1"/>
          </p:cNvSpPr>
          <p:nvPr>
            <p:ph type="pic" idx="3"/>
          </p:nvPr>
        </p:nvSpPr>
        <p:spPr>
          <a:xfrm>
            <a:off x="2904790" y="1565275"/>
            <a:ext cx="2008023" cy="2401245"/>
          </a:xfrm>
          <a:prstGeom prst="rect">
            <a:avLst/>
          </a:prstGeom>
          <a:solidFill>
            <a:srgbClr val="D8D8D8"/>
          </a:solidFill>
          <a:ln>
            <a:noFill/>
          </a:ln>
        </p:spPr>
      </p:sp>
      <p:sp>
        <p:nvSpPr>
          <p:cNvPr id="444" name="Google Shape;444;p71"/>
          <p:cNvSpPr>
            <a:spLocks noGrp="1"/>
          </p:cNvSpPr>
          <p:nvPr>
            <p:ph type="pic" idx="4"/>
          </p:nvPr>
        </p:nvSpPr>
        <p:spPr>
          <a:xfrm>
            <a:off x="5090439" y="1565275"/>
            <a:ext cx="2008023" cy="2401245"/>
          </a:xfrm>
          <a:prstGeom prst="rect">
            <a:avLst/>
          </a:prstGeom>
          <a:solidFill>
            <a:srgbClr val="D8D8D8"/>
          </a:solidFill>
          <a:ln>
            <a:noFill/>
          </a:ln>
        </p:spPr>
      </p:sp>
      <p:sp>
        <p:nvSpPr>
          <p:cNvPr id="445" name="Google Shape;445;p71"/>
          <p:cNvSpPr>
            <a:spLocks noGrp="1"/>
          </p:cNvSpPr>
          <p:nvPr>
            <p:ph type="pic" idx="5"/>
          </p:nvPr>
        </p:nvSpPr>
        <p:spPr>
          <a:xfrm>
            <a:off x="7276090" y="1565275"/>
            <a:ext cx="2008023" cy="2401245"/>
          </a:xfrm>
          <a:prstGeom prst="rect">
            <a:avLst/>
          </a:prstGeom>
          <a:solidFill>
            <a:srgbClr val="D8D8D8"/>
          </a:solidFill>
          <a:ln>
            <a:noFill/>
          </a:ln>
        </p:spPr>
      </p:sp>
      <p:sp>
        <p:nvSpPr>
          <p:cNvPr id="446" name="Google Shape;446;p71"/>
          <p:cNvSpPr>
            <a:spLocks noGrp="1"/>
          </p:cNvSpPr>
          <p:nvPr>
            <p:ph type="pic" idx="6"/>
          </p:nvPr>
        </p:nvSpPr>
        <p:spPr>
          <a:xfrm>
            <a:off x="9461741" y="1565275"/>
            <a:ext cx="2008023" cy="2401245"/>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 image | 8x">
  <p:cSld name="Text + image | 8x">
    <p:spTree>
      <p:nvGrpSpPr>
        <p:cNvPr id="1" name="Shape 447"/>
        <p:cNvGrpSpPr/>
        <p:nvPr/>
      </p:nvGrpSpPr>
      <p:grpSpPr>
        <a:xfrm>
          <a:off x="0" y="0"/>
          <a:ext cx="0" cy="0"/>
          <a:chOff x="0" y="0"/>
          <a:chExt cx="0" cy="0"/>
        </a:xfrm>
      </p:grpSpPr>
      <p:sp>
        <p:nvSpPr>
          <p:cNvPr id="448" name="Google Shape;448;p72"/>
          <p:cNvSpPr/>
          <p:nvPr/>
        </p:nvSpPr>
        <p:spPr>
          <a:xfrm>
            <a:off x="0" y="-441329"/>
            <a:ext cx="183595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image | 8x</a:t>
            </a:r>
            <a:endParaRPr/>
          </a:p>
        </p:txBody>
      </p:sp>
      <p:sp>
        <p:nvSpPr>
          <p:cNvPr id="449" name="Google Shape;449;p72"/>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0" name="Google Shape;450;p72"/>
          <p:cNvSpPr>
            <a:spLocks noGrp="1"/>
          </p:cNvSpPr>
          <p:nvPr>
            <p:ph type="pic" idx="2"/>
          </p:nvPr>
        </p:nvSpPr>
        <p:spPr>
          <a:xfrm>
            <a:off x="719139" y="1565275"/>
            <a:ext cx="2553463" cy="2129760"/>
          </a:xfrm>
          <a:prstGeom prst="rect">
            <a:avLst/>
          </a:prstGeom>
          <a:solidFill>
            <a:srgbClr val="D8D8D8"/>
          </a:solidFill>
          <a:ln>
            <a:noFill/>
          </a:ln>
        </p:spPr>
      </p:sp>
      <p:sp>
        <p:nvSpPr>
          <p:cNvPr id="451" name="Google Shape;451;p72"/>
          <p:cNvSpPr>
            <a:spLocks noGrp="1"/>
          </p:cNvSpPr>
          <p:nvPr>
            <p:ph type="pic" idx="3"/>
          </p:nvPr>
        </p:nvSpPr>
        <p:spPr>
          <a:xfrm>
            <a:off x="3452030" y="1565275"/>
            <a:ext cx="2553463" cy="2129760"/>
          </a:xfrm>
          <a:prstGeom prst="rect">
            <a:avLst/>
          </a:prstGeom>
          <a:solidFill>
            <a:srgbClr val="D8D8D8"/>
          </a:solidFill>
          <a:ln>
            <a:noFill/>
          </a:ln>
        </p:spPr>
      </p:sp>
      <p:sp>
        <p:nvSpPr>
          <p:cNvPr id="452" name="Google Shape;452;p72"/>
          <p:cNvSpPr>
            <a:spLocks noGrp="1"/>
          </p:cNvSpPr>
          <p:nvPr>
            <p:ph type="pic" idx="4"/>
          </p:nvPr>
        </p:nvSpPr>
        <p:spPr>
          <a:xfrm>
            <a:off x="6184922" y="1565275"/>
            <a:ext cx="2553463" cy="2129760"/>
          </a:xfrm>
          <a:prstGeom prst="rect">
            <a:avLst/>
          </a:prstGeom>
          <a:solidFill>
            <a:srgbClr val="D8D8D8"/>
          </a:solidFill>
          <a:ln>
            <a:noFill/>
          </a:ln>
        </p:spPr>
      </p:sp>
      <p:sp>
        <p:nvSpPr>
          <p:cNvPr id="453" name="Google Shape;453;p72"/>
          <p:cNvSpPr>
            <a:spLocks noGrp="1"/>
          </p:cNvSpPr>
          <p:nvPr>
            <p:ph type="pic" idx="5"/>
          </p:nvPr>
        </p:nvSpPr>
        <p:spPr>
          <a:xfrm>
            <a:off x="8917813" y="1565275"/>
            <a:ext cx="2553463" cy="2129760"/>
          </a:xfrm>
          <a:prstGeom prst="rect">
            <a:avLst/>
          </a:prstGeom>
          <a:solidFill>
            <a:srgbClr val="D8D8D8"/>
          </a:solidFill>
          <a:ln>
            <a:noFill/>
          </a:ln>
        </p:spPr>
      </p:sp>
      <p:sp>
        <p:nvSpPr>
          <p:cNvPr id="454" name="Google Shape;454;p72"/>
          <p:cNvSpPr>
            <a:spLocks noGrp="1"/>
          </p:cNvSpPr>
          <p:nvPr>
            <p:ph type="pic" idx="6"/>
          </p:nvPr>
        </p:nvSpPr>
        <p:spPr>
          <a:xfrm>
            <a:off x="719139" y="3873957"/>
            <a:ext cx="2553463" cy="2129760"/>
          </a:xfrm>
          <a:prstGeom prst="rect">
            <a:avLst/>
          </a:prstGeom>
          <a:solidFill>
            <a:srgbClr val="D8D8D8"/>
          </a:solidFill>
          <a:ln>
            <a:noFill/>
          </a:ln>
        </p:spPr>
      </p:sp>
      <p:sp>
        <p:nvSpPr>
          <p:cNvPr id="455" name="Google Shape;455;p72"/>
          <p:cNvSpPr>
            <a:spLocks noGrp="1"/>
          </p:cNvSpPr>
          <p:nvPr>
            <p:ph type="pic" idx="7"/>
          </p:nvPr>
        </p:nvSpPr>
        <p:spPr>
          <a:xfrm>
            <a:off x="3452030" y="3873957"/>
            <a:ext cx="2553463" cy="2129760"/>
          </a:xfrm>
          <a:prstGeom prst="rect">
            <a:avLst/>
          </a:prstGeom>
          <a:solidFill>
            <a:srgbClr val="D8D8D8"/>
          </a:solidFill>
          <a:ln>
            <a:noFill/>
          </a:ln>
        </p:spPr>
      </p:sp>
      <p:sp>
        <p:nvSpPr>
          <p:cNvPr id="456" name="Google Shape;456;p72"/>
          <p:cNvSpPr>
            <a:spLocks noGrp="1"/>
          </p:cNvSpPr>
          <p:nvPr>
            <p:ph type="pic" idx="8"/>
          </p:nvPr>
        </p:nvSpPr>
        <p:spPr>
          <a:xfrm>
            <a:off x="6184922" y="3873957"/>
            <a:ext cx="2553463" cy="2129760"/>
          </a:xfrm>
          <a:prstGeom prst="rect">
            <a:avLst/>
          </a:prstGeom>
          <a:solidFill>
            <a:srgbClr val="D8D8D8"/>
          </a:solidFill>
          <a:ln>
            <a:noFill/>
          </a:ln>
        </p:spPr>
      </p:sp>
      <p:sp>
        <p:nvSpPr>
          <p:cNvPr id="457" name="Google Shape;457;p72"/>
          <p:cNvSpPr>
            <a:spLocks noGrp="1"/>
          </p:cNvSpPr>
          <p:nvPr>
            <p:ph type="pic" idx="9"/>
          </p:nvPr>
        </p:nvSpPr>
        <p:spPr>
          <a:xfrm>
            <a:off x="8917813" y="3873957"/>
            <a:ext cx="2553463" cy="2129760"/>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ustom #1">
  <p:cSld name="Custom #1">
    <p:bg>
      <p:bgPr>
        <a:solidFill>
          <a:schemeClr val="accent1"/>
        </a:solidFill>
        <a:effectLst/>
      </p:bgPr>
    </p:bg>
    <p:spTree>
      <p:nvGrpSpPr>
        <p:cNvPr id="1" name="Shape 458"/>
        <p:cNvGrpSpPr/>
        <p:nvPr/>
      </p:nvGrpSpPr>
      <p:grpSpPr>
        <a:xfrm>
          <a:off x="0" y="0"/>
          <a:ext cx="0" cy="0"/>
          <a:chOff x="0" y="0"/>
          <a:chExt cx="0" cy="0"/>
        </a:xfrm>
      </p:grpSpPr>
      <p:sp>
        <p:nvSpPr>
          <p:cNvPr id="459" name="Google Shape;459;p73"/>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460" name="Google Shape;460;p73"/>
          <p:cNvSpPr txBox="1">
            <a:spLocks noGrp="1"/>
          </p:cNvSpPr>
          <p:nvPr>
            <p:ph type="title"/>
          </p:nvPr>
        </p:nvSpPr>
        <p:spPr>
          <a:xfrm>
            <a:off x="0" y="-429017"/>
            <a:ext cx="11798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73"/>
          <p:cNvSpPr>
            <a:spLocks noGrp="1"/>
          </p:cNvSpPr>
          <p:nvPr>
            <p:ph type="pic" idx="2"/>
          </p:nvPr>
        </p:nvSpPr>
        <p:spPr>
          <a:xfrm>
            <a:off x="1" y="0"/>
            <a:ext cx="4883643" cy="6858000"/>
          </a:xfrm>
          <a:prstGeom prst="rect">
            <a:avLst/>
          </a:prstGeom>
          <a:solidFill>
            <a:srgbClr val="D8D8D8"/>
          </a:solidFill>
          <a:ln>
            <a:noFill/>
          </a:ln>
        </p:spPr>
      </p:sp>
      <p:sp>
        <p:nvSpPr>
          <p:cNvPr id="462" name="Google Shape;462;p73"/>
          <p:cNvSpPr txBox="1">
            <a:spLocks noGrp="1"/>
          </p:cNvSpPr>
          <p:nvPr>
            <p:ph type="body" idx="1"/>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 symbol #1">
  <p:cSld name="Title slide + symbol #1">
    <p:bg>
      <p:bgPr>
        <a:solidFill>
          <a:schemeClr val="lt1"/>
        </a:solidFill>
        <a:effectLst/>
      </p:bgPr>
    </p:bg>
    <p:spTree>
      <p:nvGrpSpPr>
        <p:cNvPr id="1" name="Shape 42"/>
        <p:cNvGrpSpPr/>
        <p:nvPr/>
      </p:nvGrpSpPr>
      <p:grpSpPr>
        <a:xfrm>
          <a:off x="0" y="0"/>
          <a:ext cx="0" cy="0"/>
          <a:chOff x="0" y="0"/>
          <a:chExt cx="0" cy="0"/>
        </a:xfrm>
      </p:grpSpPr>
      <p:sp>
        <p:nvSpPr>
          <p:cNvPr id="43" name="Google Shape;43;p47"/>
          <p:cNvSpPr>
            <a:spLocks noGrp="1"/>
          </p:cNvSpPr>
          <p:nvPr>
            <p:ph type="pic" idx="2"/>
          </p:nvPr>
        </p:nvSpPr>
        <p:spPr>
          <a:xfrm>
            <a:off x="-3174" y="-1"/>
            <a:ext cx="12195175" cy="7356356"/>
          </a:xfrm>
          <a:prstGeom prst="rect">
            <a:avLst/>
          </a:prstGeom>
          <a:solidFill>
            <a:srgbClr val="D8D8D8"/>
          </a:solidFill>
          <a:ln>
            <a:noFill/>
          </a:ln>
        </p:spPr>
      </p:sp>
      <p:sp>
        <p:nvSpPr>
          <p:cNvPr id="44" name="Google Shape;44;p47"/>
          <p:cNvSpPr txBox="1">
            <a:spLocks noGrp="1"/>
          </p:cNvSpPr>
          <p:nvPr>
            <p:ph type="title"/>
          </p:nvPr>
        </p:nvSpPr>
        <p:spPr>
          <a:xfrm>
            <a:off x="1" y="-429017"/>
            <a:ext cx="2451633"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7"/>
          <p:cNvSpPr txBox="1">
            <a:spLocks noGrp="1"/>
          </p:cNvSpPr>
          <p:nvPr>
            <p:ph type="body" idx="1"/>
          </p:nvPr>
        </p:nvSpPr>
        <p:spPr>
          <a:xfrm>
            <a:off x="0" y="2"/>
            <a:ext cx="12190413" cy="6857999"/>
          </a:xfrm>
          <a:prstGeom prst="rect">
            <a:avLst/>
          </a:prstGeom>
          <a:gradFill>
            <a:gsLst>
              <a:gs pos="0">
                <a:srgbClr val="000000">
                  <a:alpha val="54901"/>
                </a:srgbClr>
              </a:gs>
              <a:gs pos="76000">
                <a:srgbClr val="000000">
                  <a:alpha val="0"/>
                </a:srgbClr>
              </a:gs>
              <a:gs pos="100000">
                <a:srgbClr val="000000">
                  <a:alpha val="0"/>
                </a:srgbClr>
              </a:gs>
            </a:gsLst>
            <a:lin ang="135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46" name="Google Shape;46;p47"/>
          <p:cNvSpPr txBox="1">
            <a:spLocks noGrp="1"/>
          </p:cNvSpPr>
          <p:nvPr>
            <p:ph type="body" idx="3"/>
          </p:nvPr>
        </p:nvSpPr>
        <p:spPr>
          <a:xfrm>
            <a:off x="0" y="2"/>
            <a:ext cx="12190413" cy="2810639"/>
          </a:xfrm>
          <a:prstGeom prst="rect">
            <a:avLst/>
          </a:prstGeom>
          <a:gradFill>
            <a:gsLst>
              <a:gs pos="0">
                <a:srgbClr val="000000">
                  <a:alpha val="31764"/>
                </a:srgbClr>
              </a:gs>
              <a:gs pos="45000">
                <a:srgbClr val="000000">
                  <a:alpha val="0"/>
                </a:srgbClr>
              </a:gs>
              <a:gs pos="100000">
                <a:srgbClr val="000000">
                  <a:alpha val="0"/>
                </a:srgbClr>
              </a:gs>
            </a:gsLst>
            <a:lin ang="27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47" name="Google Shape;47;p47"/>
          <p:cNvSpPr txBox="1">
            <a:spLocks noGrp="1"/>
          </p:cNvSpPr>
          <p:nvPr>
            <p:ph type="body" idx="4"/>
          </p:nvPr>
        </p:nvSpPr>
        <p:spPr>
          <a:xfrm>
            <a:off x="721116" y="437497"/>
            <a:ext cx="1530269" cy="594428"/>
          </a:xfrm>
          <a:prstGeom prst="rect">
            <a:avLst/>
          </a:prstGeom>
          <a:solidFill>
            <a:schemeClr val="lt1"/>
          </a:soli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48" name="Google Shape;48;p47"/>
          <p:cNvSpPr txBox="1">
            <a:spLocks noGrp="1"/>
          </p:cNvSpPr>
          <p:nvPr>
            <p:ph type="body" idx="5"/>
          </p:nvPr>
        </p:nvSpPr>
        <p:spPr>
          <a:xfrm>
            <a:off x="719140" y="3950387"/>
            <a:ext cx="10752137" cy="1333699"/>
          </a:xfrm>
          <a:prstGeom prst="rect">
            <a:avLst/>
          </a:prstGeom>
          <a:noFill/>
          <a:ln>
            <a:noFill/>
          </a:ln>
        </p:spPr>
        <p:txBody>
          <a:bodyPr spcFirstLastPara="1" wrap="square" lIns="0" tIns="0" rIns="0" bIns="0" anchor="b" anchorCtr="0">
            <a:spAutoFit/>
          </a:bodyPr>
          <a:lstStyle>
            <a:lvl1pPr marL="457200" lvl="0" indent="-228600" algn="r">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49" name="Google Shape;49;p47"/>
          <p:cNvSpPr txBox="1">
            <a:spLocks noGrp="1"/>
          </p:cNvSpPr>
          <p:nvPr>
            <p:ph type="body" idx="6"/>
          </p:nvPr>
        </p:nvSpPr>
        <p:spPr>
          <a:xfrm>
            <a:off x="719138" y="5404235"/>
            <a:ext cx="10763113" cy="332399"/>
          </a:xfrm>
          <a:prstGeom prst="rect">
            <a:avLst/>
          </a:prstGeom>
          <a:noFill/>
          <a:ln>
            <a:noFill/>
          </a:ln>
        </p:spPr>
        <p:txBody>
          <a:bodyPr spcFirstLastPara="1" wrap="square" lIns="0" tIns="0" rIns="0" bIns="0" anchor="t" anchorCtr="0">
            <a:spAutoFit/>
          </a:bodyPr>
          <a:lstStyle>
            <a:lvl1pPr marL="457200" lvl="0"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50" name="Google Shape;50;p47"/>
          <p:cNvSpPr txBox="1">
            <a:spLocks noGrp="1"/>
          </p:cNvSpPr>
          <p:nvPr>
            <p:ph type="dt" idx="10"/>
          </p:nvPr>
        </p:nvSpPr>
        <p:spPr>
          <a:xfrm>
            <a:off x="10684737" y="5813672"/>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sz="12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51" name="Google Shape;51;p47"/>
          <p:cNvGrpSpPr/>
          <p:nvPr/>
        </p:nvGrpSpPr>
        <p:grpSpPr>
          <a:xfrm>
            <a:off x="12377595" y="-1"/>
            <a:ext cx="3693387" cy="6640349"/>
            <a:chOff x="-3786165" y="-1"/>
            <a:chExt cx="3693386" cy="6640349"/>
          </a:xfrm>
        </p:grpSpPr>
        <p:sp>
          <p:nvSpPr>
            <p:cNvPr id="52" name="Google Shape;52;p47"/>
            <p:cNvSpPr/>
            <p:nvPr/>
          </p:nvSpPr>
          <p:spPr>
            <a:xfrm>
              <a:off x="-3786165" y="-1"/>
              <a:ext cx="3593091" cy="599172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53" name="Google Shape;53;p47"/>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54" name="Google Shape;54;p47"/>
            <p:cNvSpPr/>
            <p:nvPr/>
          </p:nvSpPr>
          <p:spPr>
            <a:xfrm>
              <a:off x="-3319415" y="465324"/>
              <a:ext cx="2962706" cy="66815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55" name="Google Shape;55;p47"/>
            <p:cNvSpPr/>
            <p:nvPr/>
          </p:nvSpPr>
          <p:spPr>
            <a:xfrm>
              <a:off x="-3603587" y="263393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56" name="Google Shape;56;p47"/>
            <p:cNvSpPr/>
            <p:nvPr/>
          </p:nvSpPr>
          <p:spPr>
            <a:xfrm>
              <a:off x="-3319416" y="2633936"/>
              <a:ext cx="3126341" cy="46279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Click with the right mouse button on the thumbnail display of the slide on the left side </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of the screen and choose </a:t>
              </a:r>
              <a:r>
                <a:rPr lang="en-US" sz="1200" b="1" i="0" u="none" strike="noStrike" cap="none">
                  <a:solidFill>
                    <a:srgbClr val="000000"/>
                  </a:solidFill>
                  <a:latin typeface="Calibri"/>
                  <a:ea typeface="Calibri"/>
                  <a:cs typeface="Calibri"/>
                  <a:sym typeface="Calibri"/>
                </a:rPr>
                <a:t>‘Reset slide’</a:t>
              </a:r>
              <a:r>
                <a:rPr lang="en-US" sz="1200" b="0" i="0" u="none" strike="noStrike" cap="none">
                  <a:solidFill>
                    <a:srgbClr val="000000"/>
                  </a:solidFill>
                  <a:latin typeface="Calibri"/>
                  <a:ea typeface="Calibri"/>
                  <a:cs typeface="Calibri"/>
                  <a:sym typeface="Calibri"/>
                </a:rPr>
                <a:t>.</a:t>
              </a:r>
              <a:endParaRPr/>
            </a:p>
          </p:txBody>
        </p:sp>
        <p:sp>
          <p:nvSpPr>
            <p:cNvPr id="57" name="Google Shape;57;p47"/>
            <p:cNvSpPr/>
            <p:nvPr/>
          </p:nvSpPr>
          <p:spPr>
            <a:xfrm>
              <a:off x="-3603587" y="422636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4</a:t>
              </a:r>
              <a:endParaRPr/>
            </a:p>
          </p:txBody>
        </p:sp>
        <p:sp>
          <p:nvSpPr>
            <p:cNvPr id="58" name="Google Shape;58;p47"/>
            <p:cNvSpPr/>
            <p:nvPr/>
          </p:nvSpPr>
          <p:spPr>
            <a:xfrm>
              <a:off x="-3319416" y="4226366"/>
              <a:ext cx="2944683" cy="82095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sp>
          <p:nvSpPr>
            <p:cNvPr id="59" name="Google Shape;59;p47"/>
            <p:cNvSpPr/>
            <p:nvPr/>
          </p:nvSpPr>
          <p:spPr>
            <a:xfrm>
              <a:off x="-3316836" y="3200265"/>
              <a:ext cx="1239216" cy="719917"/>
            </a:xfrm>
            <a:prstGeom prst="rect">
              <a:avLst/>
            </a:prstGeom>
            <a:solidFill>
              <a:srgbClr val="ECECEC"/>
            </a:solidFill>
            <a:ln w="12700" cap="flat" cmpd="sng">
              <a:solidFill>
                <a:srgbClr val="D3D3D3"/>
              </a:solidFill>
              <a:prstDash val="solid"/>
              <a:miter lim="800000"/>
              <a:headEnd type="none" w="sm" len="sm"/>
              <a:tailEnd type="none" w="sm" len="sm"/>
            </a:ln>
          </p:spPr>
          <p:txBody>
            <a:bodyPr spcFirstLastPara="1" wrap="square" lIns="72000" tIns="0" rIns="0" bIns="0" anchor="ctr" anchorCtr="0">
              <a:noAutofit/>
            </a:bodyPr>
            <a:lstStyle/>
            <a:p>
              <a:pPr marL="0" marR="0" lvl="0" indent="0" algn="l" rtl="0">
                <a:spcBef>
                  <a:spcPts val="0"/>
                </a:spcBef>
                <a:spcAft>
                  <a:spcPts val="0"/>
                </a:spcAft>
                <a:buNone/>
              </a:pPr>
              <a:endParaRPr sz="1000" b="0" i="1">
                <a:solidFill>
                  <a:srgbClr val="211F26"/>
                </a:solidFill>
                <a:latin typeface="Calibri"/>
                <a:ea typeface="Calibri"/>
                <a:cs typeface="Calibri"/>
                <a:sym typeface="Calibri"/>
              </a:endParaRPr>
            </a:p>
          </p:txBody>
        </p:sp>
        <p:grpSp>
          <p:nvGrpSpPr>
            <p:cNvPr id="60" name="Google Shape;60;p47"/>
            <p:cNvGrpSpPr/>
            <p:nvPr/>
          </p:nvGrpSpPr>
          <p:grpSpPr>
            <a:xfrm>
              <a:off x="-2485819" y="3479783"/>
              <a:ext cx="1222990" cy="563933"/>
              <a:chOff x="-2485819" y="3399207"/>
              <a:chExt cx="1222990" cy="563933"/>
            </a:xfrm>
          </p:grpSpPr>
          <p:sp>
            <p:nvSpPr>
              <p:cNvPr id="61" name="Google Shape;61;p47"/>
              <p:cNvSpPr/>
              <p:nvPr/>
            </p:nvSpPr>
            <p:spPr>
              <a:xfrm>
                <a:off x="-2485819" y="3399207"/>
                <a:ext cx="1176476" cy="504851"/>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62" name="Google Shape;62;p47"/>
              <p:cNvSpPr/>
              <p:nvPr/>
            </p:nvSpPr>
            <p:spPr>
              <a:xfrm>
                <a:off x="-2479584" y="3652838"/>
                <a:ext cx="1164007" cy="246701"/>
              </a:xfrm>
              <a:prstGeom prst="rect">
                <a:avLst/>
              </a:prstGeom>
              <a:solidFill>
                <a:srgbClr val="FCE4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nvGrpSpPr>
              <p:cNvPr id="63" name="Google Shape;63;p47"/>
              <p:cNvGrpSpPr/>
              <p:nvPr/>
            </p:nvGrpSpPr>
            <p:grpSpPr>
              <a:xfrm>
                <a:off x="-2403869" y="3460544"/>
                <a:ext cx="155951" cy="131922"/>
                <a:chOff x="12968836" y="3354170"/>
                <a:chExt cx="404806" cy="342433"/>
              </a:xfrm>
            </p:grpSpPr>
            <p:sp>
              <p:nvSpPr>
                <p:cNvPr id="64" name="Google Shape;64;p47"/>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65" name="Google Shape;65;p47"/>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66" name="Google Shape;66;p47"/>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67" name="Google Shape;67;p47"/>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68" name="Google Shape;68;p47"/>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69" name="Google Shape;69;p47"/>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70" name="Google Shape;70;p47"/>
              <p:cNvGrpSpPr/>
              <p:nvPr/>
            </p:nvGrpSpPr>
            <p:grpSpPr>
              <a:xfrm>
                <a:off x="-2463904" y="3680944"/>
                <a:ext cx="207219" cy="237490"/>
                <a:chOff x="12835752" y="3926551"/>
                <a:chExt cx="537889" cy="616458"/>
              </a:xfrm>
            </p:grpSpPr>
            <p:grpSp>
              <p:nvGrpSpPr>
                <p:cNvPr id="71" name="Google Shape;71;p47"/>
                <p:cNvGrpSpPr/>
                <p:nvPr/>
              </p:nvGrpSpPr>
              <p:grpSpPr>
                <a:xfrm>
                  <a:off x="13000382" y="4006891"/>
                  <a:ext cx="373259" cy="315747"/>
                  <a:chOff x="12968836" y="3354170"/>
                  <a:chExt cx="404806" cy="342433"/>
                </a:xfrm>
              </p:grpSpPr>
              <p:sp>
                <p:nvSpPr>
                  <p:cNvPr id="72" name="Google Shape;72;p47"/>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73" name="Google Shape;73;p47"/>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4" name="Google Shape;74;p47"/>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5" name="Google Shape;75;p47"/>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6" name="Google Shape;76;p47"/>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7" name="Google Shape;77;p47"/>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78" name="Google Shape;78;p47"/>
                <p:cNvSpPr/>
                <p:nvPr/>
              </p:nvSpPr>
              <p:spPr>
                <a:xfrm rot="-3962925">
                  <a:off x="12776155" y="4115270"/>
                  <a:ext cx="568367" cy="239021"/>
                </a:xfrm>
                <a:prstGeom prst="arc">
                  <a:avLst>
                    <a:gd name="adj1" fmla="val 15959368"/>
                    <a:gd name="adj2" fmla="val 1354623"/>
                  </a:avLst>
                </a:prstGeom>
                <a:noFill/>
                <a:ln w="19050" cap="flat" cmpd="sng">
                  <a:solidFill>
                    <a:srgbClr val="4D82B8"/>
                  </a:solidFill>
                  <a:prstDash val="solid"/>
                  <a:round/>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211F26"/>
                    </a:solidFill>
                    <a:latin typeface="Calibri"/>
                    <a:ea typeface="Calibri"/>
                    <a:cs typeface="Calibri"/>
                    <a:sym typeface="Calibri"/>
                  </a:endParaRPr>
                </a:p>
              </p:txBody>
            </p:sp>
          </p:grpSp>
          <p:sp>
            <p:nvSpPr>
              <p:cNvPr id="79" name="Google Shape;79;p47"/>
              <p:cNvSpPr txBox="1"/>
              <p:nvPr/>
            </p:nvSpPr>
            <p:spPr>
              <a:xfrm>
                <a:off x="-2245455" y="3460544"/>
                <a:ext cx="896116" cy="13470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Layout</a:t>
                </a:r>
                <a:endParaRPr/>
              </a:p>
            </p:txBody>
          </p:sp>
          <p:sp>
            <p:nvSpPr>
              <p:cNvPr id="80" name="Google Shape;80;p47"/>
              <p:cNvSpPr txBox="1"/>
              <p:nvPr/>
            </p:nvSpPr>
            <p:spPr>
              <a:xfrm>
                <a:off x="-2258884" y="3712980"/>
                <a:ext cx="909545" cy="1264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Reset slide</a:t>
                </a:r>
                <a:endParaRPr/>
              </a:p>
            </p:txBody>
          </p:sp>
          <p:sp>
            <p:nvSpPr>
              <p:cNvPr id="81" name="Google Shape;81;p47"/>
              <p:cNvSpPr/>
              <p:nvPr/>
            </p:nvSpPr>
            <p:spPr>
              <a:xfrm>
                <a:off x="-1360391" y="3783140"/>
                <a:ext cx="97562" cy="180000"/>
              </a:xfrm>
              <a:custGeom>
                <a:avLst/>
                <a:gdLst/>
                <a:ahLst/>
                <a:cxnLst/>
                <a:rect l="l" t="t" r="r" b="b"/>
                <a:pathLst>
                  <a:path w="880280" h="1624084" extrusionOk="0">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lt1"/>
              </a:solidFill>
              <a:ln w="12700" cap="flat" cmpd="sng">
                <a:solidFill>
                  <a:srgbClr val="000000"/>
                </a:solidFill>
                <a:prstDash val="solid"/>
                <a:miter lim="800000"/>
                <a:headEnd type="none" w="sm" len="sm"/>
                <a:tailEnd type="none" w="sm" len="sm"/>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grpSp>
          <p:nvGrpSpPr>
            <p:cNvPr id="82" name="Google Shape;82;p47"/>
            <p:cNvGrpSpPr/>
            <p:nvPr/>
          </p:nvGrpSpPr>
          <p:grpSpPr>
            <a:xfrm>
              <a:off x="-3786165" y="5680652"/>
              <a:ext cx="3693386" cy="959696"/>
              <a:chOff x="-3786437" y="6163468"/>
              <a:chExt cx="3693386" cy="959696"/>
            </a:xfrm>
          </p:grpSpPr>
          <p:sp>
            <p:nvSpPr>
              <p:cNvPr id="83" name="Google Shape;83;p47"/>
              <p:cNvSpPr/>
              <p:nvPr/>
            </p:nvSpPr>
            <p:spPr>
              <a:xfrm>
                <a:off x="-3786437" y="6295164"/>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grpSp>
            <p:nvGrpSpPr>
              <p:cNvPr id="84" name="Google Shape;84;p47"/>
              <p:cNvGrpSpPr/>
              <p:nvPr/>
            </p:nvGrpSpPr>
            <p:grpSpPr>
              <a:xfrm>
                <a:off x="-376736" y="6163468"/>
                <a:ext cx="283685" cy="283685"/>
                <a:chOff x="-510741" y="5913713"/>
                <a:chExt cx="267555" cy="267555"/>
              </a:xfrm>
            </p:grpSpPr>
            <p:sp>
              <p:nvSpPr>
                <p:cNvPr id="85" name="Google Shape;85;p47"/>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86" name="Google Shape;86;p47"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87" name="Google Shape;87;p47"/>
              <p:cNvGrpSpPr/>
              <p:nvPr/>
            </p:nvGrpSpPr>
            <p:grpSpPr>
              <a:xfrm>
                <a:off x="-938434" y="6420818"/>
                <a:ext cx="627798" cy="576693"/>
                <a:chOff x="-938434" y="4570310"/>
                <a:chExt cx="627798" cy="576693"/>
              </a:xfrm>
            </p:grpSpPr>
            <p:grpSp>
              <p:nvGrpSpPr>
                <p:cNvPr id="88" name="Google Shape;88;p47"/>
                <p:cNvGrpSpPr/>
                <p:nvPr/>
              </p:nvGrpSpPr>
              <p:grpSpPr>
                <a:xfrm>
                  <a:off x="-716116" y="4570310"/>
                  <a:ext cx="169778" cy="242385"/>
                  <a:chOff x="4768" y="2783"/>
                  <a:chExt cx="788" cy="1125"/>
                </a:xfrm>
              </p:grpSpPr>
              <p:sp>
                <p:nvSpPr>
                  <p:cNvPr id="89" name="Google Shape;89;p47"/>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90" name="Google Shape;90;p47"/>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91" name="Google Shape;91;p47"/>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92" name="Google Shape;92;p47"/>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grpSp>
          <p:nvGrpSpPr>
            <p:cNvPr id="93" name="Google Shape;93;p47"/>
            <p:cNvGrpSpPr/>
            <p:nvPr/>
          </p:nvGrpSpPr>
          <p:grpSpPr>
            <a:xfrm>
              <a:off x="-3426806" y="5129582"/>
              <a:ext cx="514284" cy="506545"/>
              <a:chOff x="12617641" y="3403239"/>
              <a:chExt cx="752963" cy="741634"/>
            </a:xfrm>
          </p:grpSpPr>
          <p:grpSp>
            <p:nvGrpSpPr>
              <p:cNvPr id="94" name="Google Shape;94;p47"/>
              <p:cNvGrpSpPr/>
              <p:nvPr/>
            </p:nvGrpSpPr>
            <p:grpSpPr>
              <a:xfrm>
                <a:off x="12771530" y="3403239"/>
                <a:ext cx="467176" cy="448491"/>
                <a:chOff x="12782157" y="3403239"/>
                <a:chExt cx="467176" cy="448491"/>
              </a:xfrm>
            </p:grpSpPr>
            <p:grpSp>
              <p:nvGrpSpPr>
                <p:cNvPr id="95" name="Google Shape;95;p47"/>
                <p:cNvGrpSpPr/>
                <p:nvPr/>
              </p:nvGrpSpPr>
              <p:grpSpPr>
                <a:xfrm>
                  <a:off x="12782157" y="3403239"/>
                  <a:ext cx="412976" cy="396132"/>
                  <a:chOff x="13554906" y="3320109"/>
                  <a:chExt cx="443917" cy="425811"/>
                </a:xfrm>
              </p:grpSpPr>
              <p:grpSp>
                <p:nvGrpSpPr>
                  <p:cNvPr id="96" name="Google Shape;96;p47"/>
                  <p:cNvGrpSpPr/>
                  <p:nvPr/>
                </p:nvGrpSpPr>
                <p:grpSpPr>
                  <a:xfrm>
                    <a:off x="13554906" y="3320109"/>
                    <a:ext cx="443917" cy="425811"/>
                    <a:chOff x="12909684" y="1276143"/>
                    <a:chExt cx="443917" cy="425811"/>
                  </a:xfrm>
                </p:grpSpPr>
                <p:sp>
                  <p:nvSpPr>
                    <p:cNvPr id="97" name="Google Shape;97;p47"/>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98" name="Google Shape;98;p47"/>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99" name="Google Shape;99;p47"/>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100" name="Google Shape;100;p47"/>
                  <p:cNvPicPr preferRelativeResize="0"/>
                  <p:nvPr/>
                </p:nvPicPr>
                <p:blipFill rotWithShape="1">
                  <a:blip r:embed="rId2">
                    <a:alphaModFix/>
                  </a:blip>
                  <a:srcRect/>
                  <a:stretch/>
                </p:blipFill>
                <p:spPr>
                  <a:xfrm>
                    <a:off x="13567296" y="3424991"/>
                    <a:ext cx="173367" cy="140220"/>
                  </a:xfrm>
                  <a:prstGeom prst="rect">
                    <a:avLst/>
                  </a:prstGeom>
                  <a:noFill/>
                  <a:ln>
                    <a:noFill/>
                  </a:ln>
                </p:spPr>
              </p:pic>
              <p:pic>
                <p:nvPicPr>
                  <p:cNvPr id="101" name="Google Shape;101;p47"/>
                  <p:cNvPicPr preferRelativeResize="0"/>
                  <p:nvPr/>
                </p:nvPicPr>
                <p:blipFill rotWithShape="1">
                  <a:blip r:embed="rId2">
                    <a:alphaModFix/>
                  </a:blip>
                  <a:srcRect/>
                  <a:stretch/>
                </p:blipFill>
                <p:spPr>
                  <a:xfrm flipH="1">
                    <a:off x="13635599" y="3449265"/>
                    <a:ext cx="173367" cy="111424"/>
                  </a:xfrm>
                  <a:prstGeom prst="rect">
                    <a:avLst/>
                  </a:prstGeom>
                  <a:noFill/>
                  <a:ln>
                    <a:noFill/>
                  </a:ln>
                </p:spPr>
              </p:pic>
            </p:grpSp>
            <p:grpSp>
              <p:nvGrpSpPr>
                <p:cNvPr id="102" name="Google Shape;102;p47"/>
                <p:cNvGrpSpPr/>
                <p:nvPr/>
              </p:nvGrpSpPr>
              <p:grpSpPr>
                <a:xfrm>
                  <a:off x="13103513" y="3705268"/>
                  <a:ext cx="145820" cy="146462"/>
                  <a:chOff x="13096169" y="3602278"/>
                  <a:chExt cx="145820" cy="146462"/>
                </a:xfrm>
              </p:grpSpPr>
              <p:sp>
                <p:nvSpPr>
                  <p:cNvPr id="103" name="Google Shape;103;p47"/>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04" name="Google Shape;104;p47"/>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105" name="Google Shape;105;p47"/>
                <p:cNvGrpSpPr/>
                <p:nvPr/>
              </p:nvGrpSpPr>
              <p:grpSpPr>
                <a:xfrm rot="10800000">
                  <a:off x="13061402" y="3665637"/>
                  <a:ext cx="145820" cy="146462"/>
                  <a:chOff x="13096169" y="3602278"/>
                  <a:chExt cx="145820" cy="146462"/>
                </a:xfrm>
              </p:grpSpPr>
              <p:sp>
                <p:nvSpPr>
                  <p:cNvPr id="106" name="Google Shape;106;p47"/>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07" name="Google Shape;107;p47"/>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108" name="Google Shape;108;p47"/>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109" name="Google Shape;109;p47"/>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110" name="Google Shape;110;p47"/>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111" name="Google Shape;111;p47"/>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112" name="Google Shape;112;p47"/>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grpSp>
          <p:nvGrpSpPr>
            <p:cNvPr id="113" name="Google Shape;113;p47"/>
            <p:cNvGrpSpPr/>
            <p:nvPr/>
          </p:nvGrpSpPr>
          <p:grpSpPr>
            <a:xfrm>
              <a:off x="-3365484" y="1226982"/>
              <a:ext cx="446937" cy="406485"/>
              <a:chOff x="-3563526" y="1409294"/>
              <a:chExt cx="354190" cy="322133"/>
            </a:xfrm>
          </p:grpSpPr>
          <p:grpSp>
            <p:nvGrpSpPr>
              <p:cNvPr id="114" name="Google Shape;114;p47"/>
              <p:cNvGrpSpPr/>
              <p:nvPr/>
            </p:nvGrpSpPr>
            <p:grpSpPr>
              <a:xfrm>
                <a:off x="-3499992" y="1409294"/>
                <a:ext cx="225195" cy="195499"/>
                <a:chOff x="8987389" y="1361199"/>
                <a:chExt cx="2200275" cy="1914525"/>
              </a:xfrm>
            </p:grpSpPr>
            <p:sp>
              <p:nvSpPr>
                <p:cNvPr id="115" name="Google Shape;115;p47"/>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116" name="Google Shape;116;p47"/>
                <p:cNvGrpSpPr/>
                <p:nvPr/>
              </p:nvGrpSpPr>
              <p:grpSpPr>
                <a:xfrm>
                  <a:off x="8987389" y="1361199"/>
                  <a:ext cx="2200275" cy="1914525"/>
                  <a:chOff x="8987389" y="1361199"/>
                  <a:chExt cx="2200275" cy="1914525"/>
                </a:xfrm>
              </p:grpSpPr>
              <p:sp>
                <p:nvSpPr>
                  <p:cNvPr id="117" name="Google Shape;117;p47"/>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118" name="Google Shape;118;p47"/>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119" name="Google Shape;119;p47"/>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grpSp>
        <p:nvGrpSpPr>
          <p:cNvPr id="120" name="Google Shape;120;p47"/>
          <p:cNvGrpSpPr/>
          <p:nvPr/>
        </p:nvGrpSpPr>
        <p:grpSpPr>
          <a:xfrm>
            <a:off x="12274716" y="7038001"/>
            <a:ext cx="3695971" cy="1277747"/>
            <a:chOff x="-3889316" y="-1461517"/>
            <a:chExt cx="3695970" cy="1277747"/>
          </a:xfrm>
        </p:grpSpPr>
        <p:sp>
          <p:nvSpPr>
            <p:cNvPr id="121" name="Google Shape;121;p47"/>
            <p:cNvSpPr/>
            <p:nvPr/>
          </p:nvSpPr>
          <p:spPr>
            <a:xfrm>
              <a:off x="-3786437" y="-1461517"/>
              <a:ext cx="3593091" cy="127774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 AN IMAGE</a:t>
              </a:r>
              <a:endParaRPr/>
            </a:p>
          </p:txBody>
        </p:sp>
        <p:sp>
          <p:nvSpPr>
            <p:cNvPr id="122" name="Google Shape;122;p47"/>
            <p:cNvSpPr/>
            <p:nvPr/>
          </p:nvSpPr>
          <p:spPr>
            <a:xfrm>
              <a:off x="-3603859" y="-993610"/>
              <a:ext cx="3229126" cy="65743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frame of the image by clicking on the tag alongside this instruction.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click 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 select the preferred image 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123" name="Google Shape;123;p47"/>
            <p:cNvSpPr/>
            <p:nvPr/>
          </p:nvSpPr>
          <p:spPr>
            <a:xfrm rot="-5400000" flipH="1">
              <a:off x="-3925504" y="-1392501"/>
              <a:ext cx="175255" cy="102879"/>
            </a:xfrm>
            <a:prstGeom prst="triangle">
              <a:avLst>
                <a:gd name="adj" fmla="val 50000"/>
              </a:avLst>
            </a:prstGeom>
            <a:solidFill>
              <a:schemeClr val="accent1"/>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2">
  <p:cSld name="Custom #2">
    <p:bg>
      <p:bgPr>
        <a:solidFill>
          <a:schemeClr val="accent1"/>
        </a:solidFill>
        <a:effectLst/>
      </p:bgPr>
    </p:bg>
    <p:spTree>
      <p:nvGrpSpPr>
        <p:cNvPr id="1" name="Shape 463"/>
        <p:cNvGrpSpPr/>
        <p:nvPr/>
      </p:nvGrpSpPr>
      <p:grpSpPr>
        <a:xfrm>
          <a:off x="0" y="0"/>
          <a:ext cx="0" cy="0"/>
          <a:chOff x="0" y="0"/>
          <a:chExt cx="0" cy="0"/>
        </a:xfrm>
      </p:grpSpPr>
      <p:sp>
        <p:nvSpPr>
          <p:cNvPr id="464" name="Google Shape;464;p74"/>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465" name="Google Shape;465;p74"/>
          <p:cNvSpPr txBox="1">
            <a:spLocks noGrp="1"/>
          </p:cNvSpPr>
          <p:nvPr>
            <p:ph type="title"/>
          </p:nvPr>
        </p:nvSpPr>
        <p:spPr>
          <a:xfrm>
            <a:off x="0" y="-429017"/>
            <a:ext cx="11798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6" name="Google Shape;466;p74"/>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7" name="Google Shape;467;p74"/>
          <p:cNvSpPr txBox="1">
            <a:spLocks noGrp="1"/>
          </p:cNvSpPr>
          <p:nvPr>
            <p:ph type="sldNum" idx="12"/>
          </p:nvPr>
        </p:nvSpPr>
        <p:spPr>
          <a:xfrm>
            <a:off x="11281678" y="6405670"/>
            <a:ext cx="188085" cy="184665"/>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8" name="Google Shape;468;p74"/>
          <p:cNvSpPr/>
          <p:nvPr/>
        </p:nvSpPr>
        <p:spPr>
          <a:xfrm>
            <a:off x="-10751" y="3282845"/>
            <a:ext cx="12192000" cy="3575155"/>
          </a:xfrm>
          <a:prstGeom prst="rect">
            <a:avLst/>
          </a:prstGeom>
          <a:solidFill>
            <a:schemeClr val="l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469" name="Google Shape;469;p74"/>
          <p:cNvSpPr>
            <a:spLocks noGrp="1"/>
          </p:cNvSpPr>
          <p:nvPr>
            <p:ph type="pic" idx="2"/>
          </p:nvPr>
        </p:nvSpPr>
        <p:spPr>
          <a:xfrm>
            <a:off x="721080" y="719139"/>
            <a:ext cx="3318867" cy="5281612"/>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ustom #3">
  <p:cSld name="Custom #3">
    <p:spTree>
      <p:nvGrpSpPr>
        <p:cNvPr id="1" name="Shape 470"/>
        <p:cNvGrpSpPr/>
        <p:nvPr/>
      </p:nvGrpSpPr>
      <p:grpSpPr>
        <a:xfrm>
          <a:off x="0" y="0"/>
          <a:ext cx="0" cy="0"/>
          <a:chOff x="0" y="0"/>
          <a:chExt cx="0" cy="0"/>
        </a:xfrm>
      </p:grpSpPr>
      <p:sp>
        <p:nvSpPr>
          <p:cNvPr id="471" name="Google Shape;471;p75"/>
          <p:cNvSpPr txBox="1">
            <a:spLocks noGrp="1"/>
          </p:cNvSpPr>
          <p:nvPr>
            <p:ph type="title"/>
          </p:nvPr>
        </p:nvSpPr>
        <p:spPr>
          <a:xfrm>
            <a:off x="0" y="-429017"/>
            <a:ext cx="11798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2" name="Google Shape;472;p75"/>
          <p:cNvSpPr>
            <a:spLocks noGrp="1"/>
          </p:cNvSpPr>
          <p:nvPr>
            <p:ph type="pic" idx="2"/>
          </p:nvPr>
        </p:nvSpPr>
        <p:spPr>
          <a:xfrm>
            <a:off x="3818239" y="719139"/>
            <a:ext cx="7651524" cy="5281612"/>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4">
  <p:cSld name="Custom #4">
    <p:spTree>
      <p:nvGrpSpPr>
        <p:cNvPr id="1" name="Shape 473"/>
        <p:cNvGrpSpPr/>
        <p:nvPr/>
      </p:nvGrpSpPr>
      <p:grpSpPr>
        <a:xfrm>
          <a:off x="0" y="0"/>
          <a:ext cx="0" cy="0"/>
          <a:chOff x="0" y="0"/>
          <a:chExt cx="0" cy="0"/>
        </a:xfrm>
      </p:grpSpPr>
      <p:sp>
        <p:nvSpPr>
          <p:cNvPr id="474" name="Google Shape;474;p76"/>
          <p:cNvSpPr>
            <a:spLocks noGrp="1"/>
          </p:cNvSpPr>
          <p:nvPr>
            <p:ph type="pic" idx="2"/>
          </p:nvPr>
        </p:nvSpPr>
        <p:spPr>
          <a:xfrm>
            <a:off x="1204687" y="1814287"/>
            <a:ext cx="5863771" cy="3643085"/>
          </a:xfrm>
          <a:prstGeom prst="rect">
            <a:avLst/>
          </a:prstGeom>
          <a:solidFill>
            <a:srgbClr val="D8D8D8"/>
          </a:solidFill>
          <a:ln>
            <a:noFill/>
          </a:ln>
        </p:spPr>
      </p:sp>
      <p:sp>
        <p:nvSpPr>
          <p:cNvPr id="475" name="Google Shape;475;p76"/>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6" name="Google Shape;476;p76"/>
          <p:cNvSpPr/>
          <p:nvPr/>
        </p:nvSpPr>
        <p:spPr>
          <a:xfrm>
            <a:off x="0" y="-441329"/>
            <a:ext cx="11798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Custom #4</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5">
  <p:cSld name="Custom #5">
    <p:spTree>
      <p:nvGrpSpPr>
        <p:cNvPr id="1" name="Shape 477"/>
        <p:cNvGrpSpPr/>
        <p:nvPr/>
      </p:nvGrpSpPr>
      <p:grpSpPr>
        <a:xfrm>
          <a:off x="0" y="0"/>
          <a:ext cx="0" cy="0"/>
          <a:chOff x="0" y="0"/>
          <a:chExt cx="0" cy="0"/>
        </a:xfrm>
      </p:grpSpPr>
      <p:sp>
        <p:nvSpPr>
          <p:cNvPr id="478" name="Google Shape;478;p77"/>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9" name="Google Shape;479;p77"/>
          <p:cNvSpPr/>
          <p:nvPr/>
        </p:nvSpPr>
        <p:spPr>
          <a:xfrm>
            <a:off x="0" y="-441329"/>
            <a:ext cx="11798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Custom #5</a:t>
            </a:r>
            <a:endParaRPr/>
          </a:p>
        </p:txBody>
      </p:sp>
      <p:sp>
        <p:nvSpPr>
          <p:cNvPr id="480" name="Google Shape;480;p77"/>
          <p:cNvSpPr>
            <a:spLocks noGrp="1"/>
          </p:cNvSpPr>
          <p:nvPr>
            <p:ph type="pic" idx="2"/>
          </p:nvPr>
        </p:nvSpPr>
        <p:spPr>
          <a:xfrm>
            <a:off x="5123543" y="1814287"/>
            <a:ext cx="5863771" cy="3643085"/>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ustom #6">
  <p:cSld name="Custom #6">
    <p:bg>
      <p:bgPr>
        <a:solidFill>
          <a:srgbClr val="FFFFFF"/>
        </a:solidFill>
        <a:effectLst/>
      </p:bgPr>
    </p:bg>
    <p:spTree>
      <p:nvGrpSpPr>
        <p:cNvPr id="1" name="Shape 481"/>
        <p:cNvGrpSpPr/>
        <p:nvPr/>
      </p:nvGrpSpPr>
      <p:grpSpPr>
        <a:xfrm>
          <a:off x="0" y="0"/>
          <a:ext cx="0" cy="0"/>
          <a:chOff x="0" y="0"/>
          <a:chExt cx="0" cy="0"/>
        </a:xfrm>
      </p:grpSpPr>
      <p:pic>
        <p:nvPicPr>
          <p:cNvPr id="482" name="Google Shape;482;p78"/>
          <p:cNvPicPr preferRelativeResize="0"/>
          <p:nvPr/>
        </p:nvPicPr>
        <p:blipFill rotWithShape="1">
          <a:blip r:embed="rId2">
            <a:alphaModFix/>
          </a:blip>
          <a:srcRect/>
          <a:stretch/>
        </p:blipFill>
        <p:spPr>
          <a:xfrm>
            <a:off x="7035030" y="591603"/>
            <a:ext cx="4964492" cy="6266397"/>
          </a:xfrm>
          <a:prstGeom prst="rect">
            <a:avLst/>
          </a:prstGeom>
          <a:noFill/>
          <a:ln>
            <a:noFill/>
          </a:ln>
        </p:spPr>
      </p:pic>
      <p:sp>
        <p:nvSpPr>
          <p:cNvPr id="483" name="Google Shape;483;p78"/>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4" name="Google Shape;484;p78"/>
          <p:cNvSpPr/>
          <p:nvPr/>
        </p:nvSpPr>
        <p:spPr>
          <a:xfrm>
            <a:off x="0" y="-441329"/>
            <a:ext cx="11798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Custom #6</a:t>
            </a:r>
            <a:endParaRPr/>
          </a:p>
        </p:txBody>
      </p:sp>
      <p:grpSp>
        <p:nvGrpSpPr>
          <p:cNvPr id="485" name="Google Shape;485;p78"/>
          <p:cNvGrpSpPr/>
          <p:nvPr/>
        </p:nvGrpSpPr>
        <p:grpSpPr>
          <a:xfrm>
            <a:off x="12377595" y="-1"/>
            <a:ext cx="3693387" cy="6640349"/>
            <a:chOff x="-3786165" y="-1"/>
            <a:chExt cx="3693386" cy="6640349"/>
          </a:xfrm>
        </p:grpSpPr>
        <p:sp>
          <p:nvSpPr>
            <p:cNvPr id="486" name="Google Shape;486;p78"/>
            <p:cNvSpPr/>
            <p:nvPr/>
          </p:nvSpPr>
          <p:spPr>
            <a:xfrm>
              <a:off x="-3786165" y="-1"/>
              <a:ext cx="3593091" cy="599172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487" name="Google Shape;487;p78"/>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488" name="Google Shape;488;p78"/>
            <p:cNvSpPr/>
            <p:nvPr/>
          </p:nvSpPr>
          <p:spPr>
            <a:xfrm>
              <a:off x="-3319415" y="465324"/>
              <a:ext cx="2962706" cy="66815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489" name="Google Shape;489;p78"/>
            <p:cNvSpPr/>
            <p:nvPr/>
          </p:nvSpPr>
          <p:spPr>
            <a:xfrm>
              <a:off x="-3603587" y="263393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490" name="Google Shape;490;p78"/>
            <p:cNvSpPr/>
            <p:nvPr/>
          </p:nvSpPr>
          <p:spPr>
            <a:xfrm>
              <a:off x="-3319416" y="2633936"/>
              <a:ext cx="3126341" cy="46279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Click with the right mouse button on the thumbnail display of the slide on the left side </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of the screen and choose </a:t>
              </a:r>
              <a:r>
                <a:rPr lang="en-US" sz="1200" b="1" i="0" u="none" strike="noStrike" cap="none">
                  <a:solidFill>
                    <a:srgbClr val="000000"/>
                  </a:solidFill>
                  <a:latin typeface="Calibri"/>
                  <a:ea typeface="Calibri"/>
                  <a:cs typeface="Calibri"/>
                  <a:sym typeface="Calibri"/>
                </a:rPr>
                <a:t>‘Reset slide’</a:t>
              </a:r>
              <a:r>
                <a:rPr lang="en-US" sz="1200" b="0" i="0" u="none" strike="noStrike" cap="none">
                  <a:solidFill>
                    <a:srgbClr val="000000"/>
                  </a:solidFill>
                  <a:latin typeface="Calibri"/>
                  <a:ea typeface="Calibri"/>
                  <a:cs typeface="Calibri"/>
                  <a:sym typeface="Calibri"/>
                </a:rPr>
                <a:t>.</a:t>
              </a:r>
              <a:endParaRPr/>
            </a:p>
          </p:txBody>
        </p:sp>
        <p:sp>
          <p:nvSpPr>
            <p:cNvPr id="491" name="Google Shape;491;p78"/>
            <p:cNvSpPr/>
            <p:nvPr/>
          </p:nvSpPr>
          <p:spPr>
            <a:xfrm>
              <a:off x="-3603587" y="422636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4</a:t>
              </a:r>
              <a:endParaRPr/>
            </a:p>
          </p:txBody>
        </p:sp>
        <p:sp>
          <p:nvSpPr>
            <p:cNvPr id="492" name="Google Shape;492;p78"/>
            <p:cNvSpPr/>
            <p:nvPr/>
          </p:nvSpPr>
          <p:spPr>
            <a:xfrm>
              <a:off x="-3319416" y="4226366"/>
              <a:ext cx="2944683" cy="82095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sp>
          <p:nvSpPr>
            <p:cNvPr id="493" name="Google Shape;493;p78"/>
            <p:cNvSpPr/>
            <p:nvPr/>
          </p:nvSpPr>
          <p:spPr>
            <a:xfrm>
              <a:off x="-3316836" y="3200265"/>
              <a:ext cx="1239216" cy="719917"/>
            </a:xfrm>
            <a:prstGeom prst="rect">
              <a:avLst/>
            </a:prstGeom>
            <a:solidFill>
              <a:srgbClr val="ECECEC"/>
            </a:solidFill>
            <a:ln w="12700" cap="flat" cmpd="sng">
              <a:solidFill>
                <a:srgbClr val="D3D3D3"/>
              </a:solidFill>
              <a:prstDash val="solid"/>
              <a:miter lim="800000"/>
              <a:headEnd type="none" w="sm" len="sm"/>
              <a:tailEnd type="none" w="sm" len="sm"/>
            </a:ln>
          </p:spPr>
          <p:txBody>
            <a:bodyPr spcFirstLastPara="1" wrap="square" lIns="72000" tIns="0" rIns="0" bIns="0" anchor="ctr" anchorCtr="0">
              <a:noAutofit/>
            </a:bodyPr>
            <a:lstStyle/>
            <a:p>
              <a:pPr marL="0" marR="0" lvl="0" indent="0" algn="l" rtl="0">
                <a:spcBef>
                  <a:spcPts val="0"/>
                </a:spcBef>
                <a:spcAft>
                  <a:spcPts val="0"/>
                </a:spcAft>
                <a:buNone/>
              </a:pPr>
              <a:endParaRPr sz="1000" b="0" i="1">
                <a:solidFill>
                  <a:srgbClr val="211F26"/>
                </a:solidFill>
                <a:latin typeface="Calibri"/>
                <a:ea typeface="Calibri"/>
                <a:cs typeface="Calibri"/>
                <a:sym typeface="Calibri"/>
              </a:endParaRPr>
            </a:p>
          </p:txBody>
        </p:sp>
        <p:grpSp>
          <p:nvGrpSpPr>
            <p:cNvPr id="494" name="Google Shape;494;p78"/>
            <p:cNvGrpSpPr/>
            <p:nvPr/>
          </p:nvGrpSpPr>
          <p:grpSpPr>
            <a:xfrm>
              <a:off x="-2485819" y="3479783"/>
              <a:ext cx="1222990" cy="563933"/>
              <a:chOff x="-2485819" y="3399207"/>
              <a:chExt cx="1222990" cy="563933"/>
            </a:xfrm>
          </p:grpSpPr>
          <p:sp>
            <p:nvSpPr>
              <p:cNvPr id="495" name="Google Shape;495;p78"/>
              <p:cNvSpPr/>
              <p:nvPr/>
            </p:nvSpPr>
            <p:spPr>
              <a:xfrm>
                <a:off x="-2485819" y="3399207"/>
                <a:ext cx="1176476" cy="504851"/>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496" name="Google Shape;496;p78"/>
              <p:cNvSpPr/>
              <p:nvPr/>
            </p:nvSpPr>
            <p:spPr>
              <a:xfrm>
                <a:off x="-2479584" y="3652838"/>
                <a:ext cx="1164007" cy="246701"/>
              </a:xfrm>
              <a:prstGeom prst="rect">
                <a:avLst/>
              </a:prstGeom>
              <a:solidFill>
                <a:srgbClr val="FCE4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nvGrpSpPr>
              <p:cNvPr id="497" name="Google Shape;497;p78"/>
              <p:cNvGrpSpPr/>
              <p:nvPr/>
            </p:nvGrpSpPr>
            <p:grpSpPr>
              <a:xfrm>
                <a:off x="-2403869" y="3460544"/>
                <a:ext cx="155951" cy="131922"/>
                <a:chOff x="12968836" y="3354170"/>
                <a:chExt cx="404806" cy="342433"/>
              </a:xfrm>
            </p:grpSpPr>
            <p:sp>
              <p:nvSpPr>
                <p:cNvPr id="498" name="Google Shape;498;p78"/>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499" name="Google Shape;499;p78"/>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00" name="Google Shape;500;p78"/>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01" name="Google Shape;501;p78"/>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02" name="Google Shape;502;p78"/>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03" name="Google Shape;503;p78"/>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504" name="Google Shape;504;p78"/>
              <p:cNvGrpSpPr/>
              <p:nvPr/>
            </p:nvGrpSpPr>
            <p:grpSpPr>
              <a:xfrm>
                <a:off x="-2463904" y="3680944"/>
                <a:ext cx="207219" cy="237490"/>
                <a:chOff x="12835752" y="3926551"/>
                <a:chExt cx="537889" cy="616458"/>
              </a:xfrm>
            </p:grpSpPr>
            <p:grpSp>
              <p:nvGrpSpPr>
                <p:cNvPr id="505" name="Google Shape;505;p78"/>
                <p:cNvGrpSpPr/>
                <p:nvPr/>
              </p:nvGrpSpPr>
              <p:grpSpPr>
                <a:xfrm>
                  <a:off x="13000382" y="4006891"/>
                  <a:ext cx="373259" cy="315747"/>
                  <a:chOff x="12968836" y="3354170"/>
                  <a:chExt cx="404806" cy="342433"/>
                </a:xfrm>
              </p:grpSpPr>
              <p:sp>
                <p:nvSpPr>
                  <p:cNvPr id="506" name="Google Shape;506;p78"/>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507" name="Google Shape;507;p78"/>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08" name="Google Shape;508;p78"/>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09" name="Google Shape;509;p78"/>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10" name="Google Shape;510;p78"/>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11" name="Google Shape;511;p78"/>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512" name="Google Shape;512;p78"/>
                <p:cNvSpPr/>
                <p:nvPr/>
              </p:nvSpPr>
              <p:spPr>
                <a:xfrm rot="-3962925">
                  <a:off x="12776155" y="4115270"/>
                  <a:ext cx="568367" cy="239021"/>
                </a:xfrm>
                <a:prstGeom prst="arc">
                  <a:avLst>
                    <a:gd name="adj1" fmla="val 15959368"/>
                    <a:gd name="adj2" fmla="val 1354623"/>
                  </a:avLst>
                </a:prstGeom>
                <a:noFill/>
                <a:ln w="19050" cap="flat" cmpd="sng">
                  <a:solidFill>
                    <a:srgbClr val="4D82B8"/>
                  </a:solidFill>
                  <a:prstDash val="solid"/>
                  <a:round/>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211F26"/>
                    </a:solidFill>
                    <a:latin typeface="Calibri"/>
                    <a:ea typeface="Calibri"/>
                    <a:cs typeface="Calibri"/>
                    <a:sym typeface="Calibri"/>
                  </a:endParaRPr>
                </a:p>
              </p:txBody>
            </p:sp>
          </p:grpSp>
          <p:sp>
            <p:nvSpPr>
              <p:cNvPr id="513" name="Google Shape;513;p78"/>
              <p:cNvSpPr txBox="1"/>
              <p:nvPr/>
            </p:nvSpPr>
            <p:spPr>
              <a:xfrm>
                <a:off x="-2245455" y="3460544"/>
                <a:ext cx="896116" cy="13470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Layout</a:t>
                </a:r>
                <a:endParaRPr/>
              </a:p>
            </p:txBody>
          </p:sp>
          <p:sp>
            <p:nvSpPr>
              <p:cNvPr id="514" name="Google Shape;514;p78"/>
              <p:cNvSpPr txBox="1"/>
              <p:nvPr/>
            </p:nvSpPr>
            <p:spPr>
              <a:xfrm>
                <a:off x="-2258884" y="3712980"/>
                <a:ext cx="909545" cy="1264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Reset slide</a:t>
                </a:r>
                <a:endParaRPr/>
              </a:p>
            </p:txBody>
          </p:sp>
          <p:sp>
            <p:nvSpPr>
              <p:cNvPr id="515" name="Google Shape;515;p78"/>
              <p:cNvSpPr/>
              <p:nvPr/>
            </p:nvSpPr>
            <p:spPr>
              <a:xfrm>
                <a:off x="-1360391" y="3783140"/>
                <a:ext cx="97562" cy="180000"/>
              </a:xfrm>
              <a:custGeom>
                <a:avLst/>
                <a:gdLst/>
                <a:ahLst/>
                <a:cxnLst/>
                <a:rect l="l" t="t" r="r" b="b"/>
                <a:pathLst>
                  <a:path w="880280" h="1624084" extrusionOk="0">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lt1"/>
              </a:solidFill>
              <a:ln w="12700" cap="flat" cmpd="sng">
                <a:solidFill>
                  <a:srgbClr val="000000"/>
                </a:solidFill>
                <a:prstDash val="solid"/>
                <a:miter lim="800000"/>
                <a:headEnd type="none" w="sm" len="sm"/>
                <a:tailEnd type="none" w="sm" len="sm"/>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grpSp>
          <p:nvGrpSpPr>
            <p:cNvPr id="516" name="Google Shape;516;p78"/>
            <p:cNvGrpSpPr/>
            <p:nvPr/>
          </p:nvGrpSpPr>
          <p:grpSpPr>
            <a:xfrm>
              <a:off x="-3786165" y="5680652"/>
              <a:ext cx="3693386" cy="959696"/>
              <a:chOff x="-3786437" y="6163468"/>
              <a:chExt cx="3693386" cy="959696"/>
            </a:xfrm>
          </p:grpSpPr>
          <p:sp>
            <p:nvSpPr>
              <p:cNvPr id="517" name="Google Shape;517;p78"/>
              <p:cNvSpPr/>
              <p:nvPr/>
            </p:nvSpPr>
            <p:spPr>
              <a:xfrm>
                <a:off x="-3786437" y="6295164"/>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grpSp>
            <p:nvGrpSpPr>
              <p:cNvPr id="518" name="Google Shape;518;p78"/>
              <p:cNvGrpSpPr/>
              <p:nvPr/>
            </p:nvGrpSpPr>
            <p:grpSpPr>
              <a:xfrm>
                <a:off x="-376736" y="6163468"/>
                <a:ext cx="283685" cy="283685"/>
                <a:chOff x="-510741" y="5913713"/>
                <a:chExt cx="267555" cy="267555"/>
              </a:xfrm>
            </p:grpSpPr>
            <p:sp>
              <p:nvSpPr>
                <p:cNvPr id="519" name="Google Shape;519;p78"/>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520" name="Google Shape;520;p78"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521" name="Google Shape;521;p78"/>
              <p:cNvGrpSpPr/>
              <p:nvPr/>
            </p:nvGrpSpPr>
            <p:grpSpPr>
              <a:xfrm>
                <a:off x="-938434" y="6420818"/>
                <a:ext cx="627798" cy="576693"/>
                <a:chOff x="-938434" y="4570310"/>
                <a:chExt cx="627798" cy="576693"/>
              </a:xfrm>
            </p:grpSpPr>
            <p:grpSp>
              <p:nvGrpSpPr>
                <p:cNvPr id="522" name="Google Shape;522;p78"/>
                <p:cNvGrpSpPr/>
                <p:nvPr/>
              </p:nvGrpSpPr>
              <p:grpSpPr>
                <a:xfrm>
                  <a:off x="-716116" y="4570310"/>
                  <a:ext cx="169778" cy="242385"/>
                  <a:chOff x="4768" y="2783"/>
                  <a:chExt cx="788" cy="1125"/>
                </a:xfrm>
              </p:grpSpPr>
              <p:sp>
                <p:nvSpPr>
                  <p:cNvPr id="523" name="Google Shape;523;p78"/>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524" name="Google Shape;524;p78"/>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525" name="Google Shape;525;p78"/>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526" name="Google Shape;526;p78"/>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grpSp>
          <p:nvGrpSpPr>
            <p:cNvPr id="527" name="Google Shape;527;p78"/>
            <p:cNvGrpSpPr/>
            <p:nvPr/>
          </p:nvGrpSpPr>
          <p:grpSpPr>
            <a:xfrm>
              <a:off x="-3426806" y="5129582"/>
              <a:ext cx="514284" cy="506545"/>
              <a:chOff x="12617641" y="3403239"/>
              <a:chExt cx="752963" cy="741634"/>
            </a:xfrm>
          </p:grpSpPr>
          <p:grpSp>
            <p:nvGrpSpPr>
              <p:cNvPr id="528" name="Google Shape;528;p78"/>
              <p:cNvGrpSpPr/>
              <p:nvPr/>
            </p:nvGrpSpPr>
            <p:grpSpPr>
              <a:xfrm>
                <a:off x="12771530" y="3403239"/>
                <a:ext cx="467176" cy="448491"/>
                <a:chOff x="12782157" y="3403239"/>
                <a:chExt cx="467176" cy="448491"/>
              </a:xfrm>
            </p:grpSpPr>
            <p:grpSp>
              <p:nvGrpSpPr>
                <p:cNvPr id="529" name="Google Shape;529;p78"/>
                <p:cNvGrpSpPr/>
                <p:nvPr/>
              </p:nvGrpSpPr>
              <p:grpSpPr>
                <a:xfrm>
                  <a:off x="12782157" y="3403239"/>
                  <a:ext cx="412976" cy="396132"/>
                  <a:chOff x="13554906" y="3320109"/>
                  <a:chExt cx="443917" cy="425811"/>
                </a:xfrm>
              </p:grpSpPr>
              <p:grpSp>
                <p:nvGrpSpPr>
                  <p:cNvPr id="530" name="Google Shape;530;p78"/>
                  <p:cNvGrpSpPr/>
                  <p:nvPr/>
                </p:nvGrpSpPr>
                <p:grpSpPr>
                  <a:xfrm>
                    <a:off x="13554906" y="3320109"/>
                    <a:ext cx="443917" cy="425811"/>
                    <a:chOff x="12909684" y="1276143"/>
                    <a:chExt cx="443917" cy="425811"/>
                  </a:xfrm>
                </p:grpSpPr>
                <p:sp>
                  <p:nvSpPr>
                    <p:cNvPr id="531" name="Google Shape;531;p78"/>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532" name="Google Shape;532;p78"/>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533" name="Google Shape;533;p78"/>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534" name="Google Shape;534;p78"/>
                  <p:cNvPicPr preferRelativeResize="0"/>
                  <p:nvPr/>
                </p:nvPicPr>
                <p:blipFill rotWithShape="1">
                  <a:blip r:embed="rId3">
                    <a:alphaModFix/>
                  </a:blip>
                  <a:srcRect/>
                  <a:stretch/>
                </p:blipFill>
                <p:spPr>
                  <a:xfrm>
                    <a:off x="13567296" y="3424991"/>
                    <a:ext cx="173367" cy="140220"/>
                  </a:xfrm>
                  <a:prstGeom prst="rect">
                    <a:avLst/>
                  </a:prstGeom>
                  <a:noFill/>
                  <a:ln>
                    <a:noFill/>
                  </a:ln>
                </p:spPr>
              </p:pic>
              <p:pic>
                <p:nvPicPr>
                  <p:cNvPr id="535" name="Google Shape;535;p78"/>
                  <p:cNvPicPr preferRelativeResize="0"/>
                  <p:nvPr/>
                </p:nvPicPr>
                <p:blipFill rotWithShape="1">
                  <a:blip r:embed="rId3">
                    <a:alphaModFix/>
                  </a:blip>
                  <a:srcRect/>
                  <a:stretch/>
                </p:blipFill>
                <p:spPr>
                  <a:xfrm flipH="1">
                    <a:off x="13635599" y="3449265"/>
                    <a:ext cx="173367" cy="111424"/>
                  </a:xfrm>
                  <a:prstGeom prst="rect">
                    <a:avLst/>
                  </a:prstGeom>
                  <a:noFill/>
                  <a:ln>
                    <a:noFill/>
                  </a:ln>
                </p:spPr>
              </p:pic>
            </p:grpSp>
            <p:grpSp>
              <p:nvGrpSpPr>
                <p:cNvPr id="536" name="Google Shape;536;p78"/>
                <p:cNvGrpSpPr/>
                <p:nvPr/>
              </p:nvGrpSpPr>
              <p:grpSpPr>
                <a:xfrm>
                  <a:off x="13103513" y="3705268"/>
                  <a:ext cx="145820" cy="146462"/>
                  <a:chOff x="13096169" y="3602278"/>
                  <a:chExt cx="145820" cy="146462"/>
                </a:xfrm>
              </p:grpSpPr>
              <p:sp>
                <p:nvSpPr>
                  <p:cNvPr id="537" name="Google Shape;537;p78"/>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38" name="Google Shape;538;p78"/>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539" name="Google Shape;539;p78"/>
                <p:cNvGrpSpPr/>
                <p:nvPr/>
              </p:nvGrpSpPr>
              <p:grpSpPr>
                <a:xfrm rot="10800000">
                  <a:off x="13061402" y="3665637"/>
                  <a:ext cx="145820" cy="146462"/>
                  <a:chOff x="13096169" y="3602278"/>
                  <a:chExt cx="145820" cy="146462"/>
                </a:xfrm>
              </p:grpSpPr>
              <p:sp>
                <p:nvSpPr>
                  <p:cNvPr id="540" name="Google Shape;540;p78"/>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41" name="Google Shape;541;p78"/>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542" name="Google Shape;542;p78"/>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543" name="Google Shape;543;p78"/>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544" name="Google Shape;544;p78"/>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545" name="Google Shape;545;p78"/>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546" name="Google Shape;546;p78"/>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grpSp>
          <p:nvGrpSpPr>
            <p:cNvPr id="547" name="Google Shape;547;p78"/>
            <p:cNvGrpSpPr/>
            <p:nvPr/>
          </p:nvGrpSpPr>
          <p:grpSpPr>
            <a:xfrm>
              <a:off x="-3365484" y="1226982"/>
              <a:ext cx="446937" cy="406485"/>
              <a:chOff x="-3563526" y="1409294"/>
              <a:chExt cx="354190" cy="322133"/>
            </a:xfrm>
          </p:grpSpPr>
          <p:grpSp>
            <p:nvGrpSpPr>
              <p:cNvPr id="548" name="Google Shape;548;p78"/>
              <p:cNvGrpSpPr/>
              <p:nvPr/>
            </p:nvGrpSpPr>
            <p:grpSpPr>
              <a:xfrm>
                <a:off x="-3499992" y="1409294"/>
                <a:ext cx="225195" cy="195499"/>
                <a:chOff x="8987389" y="1361199"/>
                <a:chExt cx="2200275" cy="1914525"/>
              </a:xfrm>
            </p:grpSpPr>
            <p:sp>
              <p:nvSpPr>
                <p:cNvPr id="549" name="Google Shape;549;p78"/>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550" name="Google Shape;550;p78"/>
                <p:cNvGrpSpPr/>
                <p:nvPr/>
              </p:nvGrpSpPr>
              <p:grpSpPr>
                <a:xfrm>
                  <a:off x="8987389" y="1361199"/>
                  <a:ext cx="2200275" cy="1914525"/>
                  <a:chOff x="8987389" y="1361199"/>
                  <a:chExt cx="2200275" cy="1914525"/>
                </a:xfrm>
              </p:grpSpPr>
              <p:sp>
                <p:nvSpPr>
                  <p:cNvPr id="551" name="Google Shape;551;p78"/>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552" name="Google Shape;552;p78"/>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553" name="Google Shape;553;p78"/>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sp>
        <p:nvSpPr>
          <p:cNvPr id="554" name="Google Shape;554;p78"/>
          <p:cNvSpPr>
            <a:spLocks noGrp="1"/>
          </p:cNvSpPr>
          <p:nvPr>
            <p:ph type="pic" idx="2"/>
          </p:nvPr>
        </p:nvSpPr>
        <p:spPr>
          <a:xfrm>
            <a:off x="7841304" y="904637"/>
            <a:ext cx="2426051" cy="5267563"/>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Custom #3">
  <p:cSld name="1_Custom #3">
    <p:bg>
      <p:bgPr>
        <a:solidFill>
          <a:srgbClr val="FFFFFF"/>
        </a:solidFill>
        <a:effectLst/>
      </p:bgPr>
    </p:bg>
    <p:spTree>
      <p:nvGrpSpPr>
        <p:cNvPr id="1" name="Shape 555"/>
        <p:cNvGrpSpPr/>
        <p:nvPr/>
      </p:nvGrpSpPr>
      <p:grpSpPr>
        <a:xfrm>
          <a:off x="0" y="0"/>
          <a:ext cx="0" cy="0"/>
          <a:chOff x="0" y="0"/>
          <a:chExt cx="0" cy="0"/>
        </a:xfrm>
      </p:grpSpPr>
      <p:sp>
        <p:nvSpPr>
          <p:cNvPr id="556" name="Google Shape;556;p79"/>
          <p:cNvSpPr txBox="1">
            <a:spLocks noGrp="1"/>
          </p:cNvSpPr>
          <p:nvPr>
            <p:ph type="title"/>
          </p:nvPr>
        </p:nvSpPr>
        <p:spPr>
          <a:xfrm>
            <a:off x="1" y="-429017"/>
            <a:ext cx="178253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7" name="Google Shape;557;p79"/>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79"/>
          <p:cNvSpPr txBox="1">
            <a:spLocks noGrp="1"/>
          </p:cNvSpPr>
          <p:nvPr>
            <p:ph type="sldNum" idx="12"/>
          </p:nvPr>
        </p:nvSpPr>
        <p:spPr>
          <a:xfrm>
            <a:off x="11281678" y="6405670"/>
            <a:ext cx="188085" cy="184665"/>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9" name="Google Shape;559;p79"/>
          <p:cNvSpPr>
            <a:spLocks noGrp="1"/>
          </p:cNvSpPr>
          <p:nvPr>
            <p:ph type="pic" idx="2"/>
          </p:nvPr>
        </p:nvSpPr>
        <p:spPr>
          <a:xfrm>
            <a:off x="0" y="2"/>
            <a:ext cx="6096000" cy="3428999"/>
          </a:xfrm>
          <a:prstGeom prst="rect">
            <a:avLst/>
          </a:prstGeom>
          <a:solidFill>
            <a:srgbClr val="D8D8D8"/>
          </a:solidFill>
          <a:ln>
            <a:noFill/>
          </a:ln>
        </p:spPr>
      </p:sp>
      <p:sp>
        <p:nvSpPr>
          <p:cNvPr id="560" name="Google Shape;560;p79"/>
          <p:cNvSpPr>
            <a:spLocks noGrp="1"/>
          </p:cNvSpPr>
          <p:nvPr>
            <p:ph type="pic" idx="3"/>
          </p:nvPr>
        </p:nvSpPr>
        <p:spPr>
          <a:xfrm>
            <a:off x="6096000" y="2"/>
            <a:ext cx="6096000" cy="3428999"/>
          </a:xfrm>
          <a:prstGeom prst="rect">
            <a:avLst/>
          </a:prstGeom>
          <a:solidFill>
            <a:srgbClr val="D8D8D8"/>
          </a:solidFill>
          <a:ln>
            <a:noFill/>
          </a:ln>
        </p:spPr>
      </p:sp>
      <p:grpSp>
        <p:nvGrpSpPr>
          <p:cNvPr id="561" name="Google Shape;561;p79"/>
          <p:cNvGrpSpPr/>
          <p:nvPr/>
        </p:nvGrpSpPr>
        <p:grpSpPr>
          <a:xfrm>
            <a:off x="-3786163" y="1"/>
            <a:ext cx="3693113" cy="5054643"/>
            <a:chOff x="-3786164" y="0"/>
            <a:chExt cx="3693113" cy="5054643"/>
          </a:xfrm>
        </p:grpSpPr>
        <p:sp>
          <p:nvSpPr>
            <p:cNvPr id="562" name="Google Shape;562;p79"/>
            <p:cNvSpPr/>
            <p:nvPr/>
          </p:nvSpPr>
          <p:spPr>
            <a:xfrm>
              <a:off x="-3786164" y="0"/>
              <a:ext cx="3593091" cy="4391599"/>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563" name="Google Shape;563;p79"/>
            <p:cNvSpPr/>
            <p:nvPr/>
          </p:nvSpPr>
          <p:spPr>
            <a:xfrm>
              <a:off x="-3786164" y="4226643"/>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sp>
          <p:nvSpPr>
            <p:cNvPr id="564" name="Google Shape;564;p79"/>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565" name="Google Shape;565;p79"/>
            <p:cNvSpPr/>
            <p:nvPr/>
          </p:nvSpPr>
          <p:spPr>
            <a:xfrm>
              <a:off x="-3319416" y="465323"/>
              <a:ext cx="3008779" cy="66185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566" name="Google Shape;566;p79"/>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567" name="Google Shape;567;p79"/>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568" name="Google Shape;568;p79"/>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sp>
          <p:nvSpPr>
            <p:cNvPr id="569" name="Google Shape;569;p79"/>
            <p:cNvSpPr/>
            <p:nvPr/>
          </p:nvSpPr>
          <p:spPr>
            <a:xfrm>
              <a:off x="-3603587" y="263483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570" name="Google Shape;570;p79"/>
            <p:cNvSpPr/>
            <p:nvPr/>
          </p:nvSpPr>
          <p:spPr>
            <a:xfrm>
              <a:off x="-3319415" y="2634835"/>
              <a:ext cx="2944682" cy="79416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grpSp>
          <p:nvGrpSpPr>
            <p:cNvPr id="571" name="Google Shape;571;p79"/>
            <p:cNvGrpSpPr/>
            <p:nvPr/>
          </p:nvGrpSpPr>
          <p:grpSpPr>
            <a:xfrm>
              <a:off x="-3414453" y="3534339"/>
              <a:ext cx="514284" cy="506545"/>
              <a:chOff x="12617641" y="3403239"/>
              <a:chExt cx="752963" cy="741634"/>
            </a:xfrm>
          </p:grpSpPr>
          <p:grpSp>
            <p:nvGrpSpPr>
              <p:cNvPr id="572" name="Google Shape;572;p79"/>
              <p:cNvGrpSpPr/>
              <p:nvPr/>
            </p:nvGrpSpPr>
            <p:grpSpPr>
              <a:xfrm>
                <a:off x="12771530" y="3403239"/>
                <a:ext cx="467176" cy="448491"/>
                <a:chOff x="12782157" y="3403239"/>
                <a:chExt cx="467176" cy="448491"/>
              </a:xfrm>
            </p:grpSpPr>
            <p:grpSp>
              <p:nvGrpSpPr>
                <p:cNvPr id="573" name="Google Shape;573;p79"/>
                <p:cNvGrpSpPr/>
                <p:nvPr/>
              </p:nvGrpSpPr>
              <p:grpSpPr>
                <a:xfrm>
                  <a:off x="12782157" y="3403239"/>
                  <a:ext cx="412976" cy="396132"/>
                  <a:chOff x="13554906" y="3320109"/>
                  <a:chExt cx="443917" cy="425811"/>
                </a:xfrm>
              </p:grpSpPr>
              <p:grpSp>
                <p:nvGrpSpPr>
                  <p:cNvPr id="574" name="Google Shape;574;p79"/>
                  <p:cNvGrpSpPr/>
                  <p:nvPr/>
                </p:nvGrpSpPr>
                <p:grpSpPr>
                  <a:xfrm>
                    <a:off x="13554906" y="3320109"/>
                    <a:ext cx="443917" cy="425811"/>
                    <a:chOff x="12909684" y="1276143"/>
                    <a:chExt cx="443917" cy="425811"/>
                  </a:xfrm>
                </p:grpSpPr>
                <p:sp>
                  <p:nvSpPr>
                    <p:cNvPr id="575" name="Google Shape;575;p79"/>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576" name="Google Shape;576;p79"/>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577" name="Google Shape;577;p79"/>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578" name="Google Shape;578;p79"/>
                  <p:cNvPicPr preferRelativeResize="0"/>
                  <p:nvPr/>
                </p:nvPicPr>
                <p:blipFill rotWithShape="1">
                  <a:blip r:embed="rId2">
                    <a:alphaModFix/>
                  </a:blip>
                  <a:srcRect/>
                  <a:stretch/>
                </p:blipFill>
                <p:spPr>
                  <a:xfrm>
                    <a:off x="13567296" y="3424991"/>
                    <a:ext cx="173367" cy="140220"/>
                  </a:xfrm>
                  <a:prstGeom prst="rect">
                    <a:avLst/>
                  </a:prstGeom>
                  <a:noFill/>
                  <a:ln>
                    <a:noFill/>
                  </a:ln>
                </p:spPr>
              </p:pic>
              <p:pic>
                <p:nvPicPr>
                  <p:cNvPr id="579" name="Google Shape;579;p79"/>
                  <p:cNvPicPr preferRelativeResize="0"/>
                  <p:nvPr/>
                </p:nvPicPr>
                <p:blipFill rotWithShape="1">
                  <a:blip r:embed="rId2">
                    <a:alphaModFix/>
                  </a:blip>
                  <a:srcRect/>
                  <a:stretch/>
                </p:blipFill>
                <p:spPr>
                  <a:xfrm flipH="1">
                    <a:off x="13635599" y="3449265"/>
                    <a:ext cx="173367" cy="111424"/>
                  </a:xfrm>
                  <a:prstGeom prst="rect">
                    <a:avLst/>
                  </a:prstGeom>
                  <a:noFill/>
                  <a:ln>
                    <a:noFill/>
                  </a:ln>
                </p:spPr>
              </p:pic>
            </p:grpSp>
            <p:grpSp>
              <p:nvGrpSpPr>
                <p:cNvPr id="580" name="Google Shape;580;p79"/>
                <p:cNvGrpSpPr/>
                <p:nvPr/>
              </p:nvGrpSpPr>
              <p:grpSpPr>
                <a:xfrm>
                  <a:off x="13103513" y="3705268"/>
                  <a:ext cx="145820" cy="146462"/>
                  <a:chOff x="13096169" y="3602278"/>
                  <a:chExt cx="145820" cy="146462"/>
                </a:xfrm>
              </p:grpSpPr>
              <p:sp>
                <p:nvSpPr>
                  <p:cNvPr id="581" name="Google Shape;581;p79"/>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82" name="Google Shape;582;p79"/>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583" name="Google Shape;583;p79"/>
                <p:cNvGrpSpPr/>
                <p:nvPr/>
              </p:nvGrpSpPr>
              <p:grpSpPr>
                <a:xfrm rot="10800000">
                  <a:off x="13061402" y="3665637"/>
                  <a:ext cx="145820" cy="146462"/>
                  <a:chOff x="13096169" y="3602278"/>
                  <a:chExt cx="145820" cy="146462"/>
                </a:xfrm>
              </p:grpSpPr>
              <p:sp>
                <p:nvSpPr>
                  <p:cNvPr id="584" name="Google Shape;584;p79"/>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585" name="Google Shape;585;p79"/>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586" name="Google Shape;586;p79"/>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587" name="Google Shape;587;p79"/>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588" name="Google Shape;588;p79"/>
            <p:cNvGrpSpPr/>
            <p:nvPr/>
          </p:nvGrpSpPr>
          <p:grpSpPr>
            <a:xfrm>
              <a:off x="-376736" y="4055594"/>
              <a:ext cx="283685" cy="283685"/>
              <a:chOff x="-510741" y="5913713"/>
              <a:chExt cx="267555" cy="267555"/>
            </a:xfrm>
          </p:grpSpPr>
          <p:sp>
            <p:nvSpPr>
              <p:cNvPr id="589" name="Google Shape;589;p79"/>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590" name="Google Shape;590;p79"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591" name="Google Shape;591;p79"/>
            <p:cNvGrpSpPr/>
            <p:nvPr/>
          </p:nvGrpSpPr>
          <p:grpSpPr>
            <a:xfrm>
              <a:off x="-938434" y="4364020"/>
              <a:ext cx="627798" cy="576693"/>
              <a:chOff x="-938434" y="4570310"/>
              <a:chExt cx="627798" cy="576693"/>
            </a:xfrm>
          </p:grpSpPr>
          <p:grpSp>
            <p:nvGrpSpPr>
              <p:cNvPr id="592" name="Google Shape;592;p79"/>
              <p:cNvGrpSpPr/>
              <p:nvPr/>
            </p:nvGrpSpPr>
            <p:grpSpPr>
              <a:xfrm>
                <a:off x="-716116" y="4570310"/>
                <a:ext cx="169778" cy="242385"/>
                <a:chOff x="4768" y="2783"/>
                <a:chExt cx="788" cy="1125"/>
              </a:xfrm>
            </p:grpSpPr>
            <p:sp>
              <p:nvSpPr>
                <p:cNvPr id="593" name="Google Shape;593;p79"/>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594" name="Google Shape;594;p79"/>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595" name="Google Shape;595;p79"/>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596" name="Google Shape;596;p79"/>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nvGrpSpPr>
            <p:cNvPr id="597" name="Google Shape;597;p79"/>
            <p:cNvGrpSpPr/>
            <p:nvPr/>
          </p:nvGrpSpPr>
          <p:grpSpPr>
            <a:xfrm>
              <a:off x="-3365484" y="1226982"/>
              <a:ext cx="446937" cy="406485"/>
              <a:chOff x="-3563526" y="1409294"/>
              <a:chExt cx="354190" cy="322133"/>
            </a:xfrm>
          </p:grpSpPr>
          <p:grpSp>
            <p:nvGrpSpPr>
              <p:cNvPr id="598" name="Google Shape;598;p79"/>
              <p:cNvGrpSpPr/>
              <p:nvPr/>
            </p:nvGrpSpPr>
            <p:grpSpPr>
              <a:xfrm>
                <a:off x="-3499992" y="1409294"/>
                <a:ext cx="225195" cy="195499"/>
                <a:chOff x="8987389" y="1361199"/>
                <a:chExt cx="2200275" cy="1914525"/>
              </a:xfrm>
            </p:grpSpPr>
            <p:sp>
              <p:nvSpPr>
                <p:cNvPr id="599" name="Google Shape;599;p79"/>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600" name="Google Shape;600;p79"/>
                <p:cNvGrpSpPr/>
                <p:nvPr/>
              </p:nvGrpSpPr>
              <p:grpSpPr>
                <a:xfrm>
                  <a:off x="8987389" y="1361199"/>
                  <a:ext cx="2200275" cy="1914525"/>
                  <a:chOff x="8987389" y="1361199"/>
                  <a:chExt cx="2200275" cy="1914525"/>
                </a:xfrm>
              </p:grpSpPr>
              <p:sp>
                <p:nvSpPr>
                  <p:cNvPr id="601" name="Google Shape;601;p79"/>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602" name="Google Shape;602;p79"/>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603" name="Google Shape;603;p79"/>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4"/>
        <p:cNvGrpSpPr/>
        <p:nvPr/>
      </p:nvGrpSpPr>
      <p:grpSpPr>
        <a:xfrm>
          <a:off x="0" y="0"/>
          <a:ext cx="0" cy="0"/>
          <a:chOff x="0" y="0"/>
          <a:chExt cx="0" cy="0"/>
        </a:xfrm>
      </p:grpSpPr>
      <p:sp>
        <p:nvSpPr>
          <p:cNvPr id="605" name="Google Shape;605;p80"/>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6" name="Google Shape;606;p80"/>
          <p:cNvSpPr txBox="1">
            <a:spLocks noGrp="1"/>
          </p:cNvSpPr>
          <p:nvPr>
            <p:ph type="body" idx="1"/>
          </p:nvPr>
        </p:nvSpPr>
        <p:spPr>
          <a:xfrm>
            <a:off x="838200" y="1825625"/>
            <a:ext cx="5181600" cy="4351339"/>
          </a:xfrm>
          <a:prstGeom prst="rect">
            <a:avLst/>
          </a:prstGeom>
          <a:noFill/>
          <a:ln>
            <a:noFill/>
          </a:ln>
        </p:spPr>
        <p:txBody>
          <a:bodyPr spcFirstLastPara="1" wrap="square" lIns="0" tIns="0" rIns="0" bIns="0" anchor="t" anchorCtr="0">
            <a:noAutofit/>
          </a:bodyPr>
          <a:lstStyle>
            <a:lvl1pPr marL="457200" lvl="0" indent="-365760" algn="l">
              <a:lnSpc>
                <a:spcPct val="90000"/>
              </a:lnSpc>
              <a:spcBef>
                <a:spcPts val="600"/>
              </a:spcBef>
              <a:spcAft>
                <a:spcPts val="0"/>
              </a:spcAft>
              <a:buSzPts val="2160"/>
              <a:buChar char="•"/>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607" name="Google Shape;607;p80"/>
          <p:cNvSpPr txBox="1">
            <a:spLocks noGrp="1"/>
          </p:cNvSpPr>
          <p:nvPr>
            <p:ph type="body" idx="2"/>
          </p:nvPr>
        </p:nvSpPr>
        <p:spPr>
          <a:xfrm>
            <a:off x="6172200" y="1825625"/>
            <a:ext cx="5181600" cy="4351339"/>
          </a:xfrm>
          <a:prstGeom prst="rect">
            <a:avLst/>
          </a:prstGeom>
          <a:noFill/>
          <a:ln>
            <a:noFill/>
          </a:ln>
        </p:spPr>
        <p:txBody>
          <a:bodyPr spcFirstLastPara="1" wrap="square" lIns="0" tIns="0" rIns="0" bIns="0" anchor="t" anchorCtr="0">
            <a:noAutofit/>
          </a:bodyPr>
          <a:lstStyle>
            <a:lvl1pPr marL="457200" lvl="0" indent="-365760" algn="l">
              <a:lnSpc>
                <a:spcPct val="90000"/>
              </a:lnSpc>
              <a:spcBef>
                <a:spcPts val="600"/>
              </a:spcBef>
              <a:spcAft>
                <a:spcPts val="0"/>
              </a:spcAft>
              <a:buSzPts val="2160"/>
              <a:buChar char="•"/>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608" name="Google Shape;608;p80"/>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9" name="Google Shape;609;p8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xte et image 1">
  <p:cSld name="ONE_COLUMN_TEXT">
    <p:bg>
      <p:bgPr>
        <a:solidFill>
          <a:srgbClr val="F4DA92"/>
        </a:solidFill>
        <a:effectLst/>
      </p:bgPr>
    </p:bg>
    <p:spTree>
      <p:nvGrpSpPr>
        <p:cNvPr id="1" name="Shape 610"/>
        <p:cNvGrpSpPr/>
        <p:nvPr/>
      </p:nvGrpSpPr>
      <p:grpSpPr>
        <a:xfrm>
          <a:off x="0" y="0"/>
          <a:ext cx="0" cy="0"/>
          <a:chOff x="0" y="0"/>
          <a:chExt cx="0" cy="0"/>
        </a:xfrm>
      </p:grpSpPr>
      <p:sp>
        <p:nvSpPr>
          <p:cNvPr id="611" name="Google Shape;611;g3993c0ae8f5_11_3353"/>
          <p:cNvSpPr/>
          <p:nvPr/>
        </p:nvSpPr>
        <p:spPr>
          <a:xfrm>
            <a:off x="0" y="0"/>
            <a:ext cx="6535200" cy="6858000"/>
          </a:xfrm>
          <a:prstGeom prst="rect">
            <a:avLst/>
          </a:prstGeom>
          <a:solidFill>
            <a:srgbClr val="F4F5F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612" name="Google Shape;612;g3993c0ae8f5_11_3353"/>
          <p:cNvSpPr txBox="1">
            <a:spLocks noGrp="1"/>
          </p:cNvSpPr>
          <p:nvPr>
            <p:ph type="title"/>
          </p:nvPr>
        </p:nvSpPr>
        <p:spPr>
          <a:xfrm>
            <a:off x="1152000" y="291233"/>
            <a:ext cx="5263200" cy="1879200"/>
          </a:xfrm>
          <a:prstGeom prst="rect">
            <a:avLst/>
          </a:prstGeom>
          <a:noFill/>
          <a:ln>
            <a:noFill/>
          </a:ln>
        </p:spPr>
        <p:txBody>
          <a:bodyPr spcFirstLastPara="1" wrap="square" lIns="121900" tIns="121900" rIns="121900" bIns="121900" anchor="t" anchorCtr="0">
            <a:no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613" name="Google Shape;613;g3993c0ae8f5_11_3353"/>
          <p:cNvSpPr txBox="1">
            <a:spLocks noGrp="1"/>
          </p:cNvSpPr>
          <p:nvPr>
            <p:ph type="body" idx="1"/>
          </p:nvPr>
        </p:nvSpPr>
        <p:spPr>
          <a:xfrm>
            <a:off x="1152000" y="3220367"/>
            <a:ext cx="5263200" cy="2871900"/>
          </a:xfrm>
          <a:prstGeom prst="rect">
            <a:avLst/>
          </a:prstGeom>
          <a:noFill/>
          <a:ln>
            <a:noFill/>
          </a:ln>
        </p:spPr>
        <p:txBody>
          <a:bodyPr spcFirstLastPara="1" wrap="square" lIns="121900" tIns="121900" rIns="121900" bIns="121900" anchor="t" anchorCtr="0">
            <a:noAutofit/>
          </a:bodyPr>
          <a:lstStyle>
            <a:lvl1pPr marL="457200" lvl="0" indent="-317500" algn="l">
              <a:lnSpc>
                <a:spcPct val="100000"/>
              </a:lnSpc>
              <a:spcBef>
                <a:spcPts val="0"/>
              </a:spcBef>
              <a:spcAft>
                <a:spcPts val="0"/>
              </a:spcAft>
              <a:buSzPts val="1400"/>
              <a:buChar char="•"/>
              <a:defRPr sz="1400"/>
            </a:lvl1pPr>
            <a:lvl2pPr marL="914400" lvl="1" indent="-317500" algn="l">
              <a:lnSpc>
                <a:spcPct val="100000"/>
              </a:lnSpc>
              <a:spcBef>
                <a:spcPts val="0"/>
              </a:spcBef>
              <a:spcAft>
                <a:spcPts val="0"/>
              </a:spcAft>
              <a:buSzPts val="1400"/>
              <a:buChar char="•"/>
              <a:defRPr/>
            </a:lvl2pPr>
            <a:lvl3pPr marL="1371600" lvl="2" indent="-317500" algn="l">
              <a:lnSpc>
                <a:spcPct val="100000"/>
              </a:lnSpc>
              <a:spcBef>
                <a:spcPts val="0"/>
              </a:spcBef>
              <a:spcAft>
                <a:spcPts val="0"/>
              </a:spcAft>
              <a:buSzPts val="1400"/>
              <a:buChar char="•"/>
              <a:defRPr/>
            </a:lvl3pPr>
            <a:lvl4pPr marL="1828800" lvl="3" indent="-317500" algn="l">
              <a:lnSpc>
                <a:spcPct val="100000"/>
              </a:lnSpc>
              <a:spcBef>
                <a:spcPts val="0"/>
              </a:spcBef>
              <a:spcAft>
                <a:spcPts val="0"/>
              </a:spcAft>
              <a:buSzPts val="1400"/>
              <a:buChar char="•"/>
              <a:defRPr/>
            </a:lvl4pPr>
            <a:lvl5pPr marL="2286000" lvl="4" indent="-317500" algn="l">
              <a:lnSpc>
                <a:spcPct val="100000"/>
              </a:lnSpc>
              <a:spcBef>
                <a:spcPts val="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614" name="Google Shape;614;g3993c0ae8f5_11_3353"/>
          <p:cNvSpPr txBox="1">
            <a:spLocks noGrp="1"/>
          </p:cNvSpPr>
          <p:nvPr>
            <p:ph type="sldNum" idx="12"/>
          </p:nvPr>
        </p:nvSpPr>
        <p:spPr>
          <a:xfrm>
            <a:off x="0" y="6355200"/>
            <a:ext cx="633600" cy="502800"/>
          </a:xfrm>
          <a:prstGeom prst="rect">
            <a:avLst/>
          </a:prstGeom>
          <a:noFill/>
          <a:ln>
            <a:noFill/>
          </a:ln>
        </p:spPr>
        <p:txBody>
          <a:bodyPr spcFirstLastPara="1" wrap="square" lIns="121900" tIns="121900" rIns="121900" bIns="121900" anchor="ctr" anchorCtr="0">
            <a:noAutofit/>
          </a:bodyPr>
          <a:lstStyle>
            <a:lvl1pPr marL="0" marR="0" lvl="0"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1pPr>
            <a:lvl2pPr marL="0" marR="0" lvl="1"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2pPr>
            <a:lvl3pPr marL="0" marR="0" lvl="2"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3pPr>
            <a:lvl4pPr marL="0" marR="0" lvl="3"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4pPr>
            <a:lvl5pPr marL="0" marR="0" lvl="4"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5pPr>
            <a:lvl6pPr marL="0" marR="0" lvl="5"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6pPr>
            <a:lvl7pPr marL="0" marR="0" lvl="6"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7pPr>
            <a:lvl8pPr marL="0" marR="0" lvl="7"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8pPr>
            <a:lvl9pPr marL="0" marR="0" lvl="8" indent="0" algn="ctr">
              <a:lnSpc>
                <a:spcPct val="100000"/>
              </a:lnSpc>
              <a:spcBef>
                <a:spcPts val="0"/>
              </a:spcBef>
              <a:spcAft>
                <a:spcPts val="0"/>
              </a:spcAft>
              <a:buClr>
                <a:srgbClr val="000000"/>
              </a:buClr>
              <a:buSzPts val="1200"/>
              <a:buFont typeface="Arial"/>
              <a:buNone/>
              <a:defRPr sz="1200" b="0" i="0" u="none" strike="noStrike" cap="none">
                <a:solidFill>
                  <a:schemeClr val="dk1"/>
                </a:solidFill>
                <a:latin typeface="Work Sans SemiBold"/>
                <a:ea typeface="Work Sans SemiBold"/>
                <a:cs typeface="Work Sans SemiBold"/>
                <a:sym typeface="Work Sans SemiBold"/>
              </a:defRPr>
            </a:lvl9pPr>
          </a:lstStyle>
          <a:p>
            <a:pPr marL="0" lvl="0" indent="0" algn="ctr" rtl="0">
              <a:spcBef>
                <a:spcPts val="0"/>
              </a:spcBef>
              <a:spcAft>
                <a:spcPts val="0"/>
              </a:spcAft>
              <a:buNone/>
            </a:pPr>
            <a:fld id="{00000000-1234-1234-1234-123412341234}" type="slidenum">
              <a:rPr lang="en-US"/>
              <a:t>‹#›</a:t>
            </a:fld>
            <a:endParaRPr/>
          </a:p>
        </p:txBody>
      </p:sp>
      <p:cxnSp>
        <p:nvCxnSpPr>
          <p:cNvPr id="615" name="Google Shape;615;g3993c0ae8f5_11_3353"/>
          <p:cNvCxnSpPr/>
          <p:nvPr/>
        </p:nvCxnSpPr>
        <p:spPr>
          <a:xfrm>
            <a:off x="-13367" y="6355200"/>
            <a:ext cx="12212100" cy="1500"/>
          </a:xfrm>
          <a:prstGeom prst="straightConnector1">
            <a:avLst/>
          </a:prstGeom>
          <a:noFill/>
          <a:ln w="12700" cap="flat" cmpd="sng">
            <a:solidFill>
              <a:schemeClr val="dk1"/>
            </a:solidFill>
            <a:prstDash val="solid"/>
            <a:round/>
            <a:headEnd type="none" w="sm" len="sm"/>
            <a:tailEnd type="none" w="sm" len="sm"/>
          </a:ln>
        </p:spPr>
      </p:cxnSp>
      <p:cxnSp>
        <p:nvCxnSpPr>
          <p:cNvPr id="616" name="Google Shape;616;g3993c0ae8f5_11_3353"/>
          <p:cNvCxnSpPr/>
          <p:nvPr/>
        </p:nvCxnSpPr>
        <p:spPr>
          <a:xfrm>
            <a:off x="641700" y="-6700"/>
            <a:ext cx="0" cy="6878400"/>
          </a:xfrm>
          <a:prstGeom prst="straightConnector1">
            <a:avLst/>
          </a:prstGeom>
          <a:noFill/>
          <a:ln w="12700" cap="flat" cmpd="sng">
            <a:solidFill>
              <a:schemeClr val="dk1"/>
            </a:solidFill>
            <a:prstDash val="solid"/>
            <a:round/>
            <a:headEnd type="none" w="sm" len="sm"/>
            <a:tailEnd type="none" w="sm" len="sm"/>
          </a:ln>
        </p:spPr>
      </p:cxnSp>
      <p:grpSp>
        <p:nvGrpSpPr>
          <p:cNvPr id="617" name="Google Shape;617;g3993c0ae8f5_11_3353"/>
          <p:cNvGrpSpPr/>
          <p:nvPr/>
        </p:nvGrpSpPr>
        <p:grpSpPr>
          <a:xfrm>
            <a:off x="10867199" y="6504102"/>
            <a:ext cx="681580" cy="200731"/>
            <a:chOff x="249750" y="1780450"/>
            <a:chExt cx="7107200" cy="2090950"/>
          </a:xfrm>
        </p:grpSpPr>
        <p:sp>
          <p:nvSpPr>
            <p:cNvPr id="618" name="Google Shape;618;g3993c0ae8f5_11_3353"/>
            <p:cNvSpPr/>
            <p:nvPr/>
          </p:nvSpPr>
          <p:spPr>
            <a:xfrm>
              <a:off x="2699700" y="1798725"/>
              <a:ext cx="1974600" cy="2036100"/>
            </a:xfrm>
            <a:custGeom>
              <a:avLst/>
              <a:gdLst/>
              <a:ahLst/>
              <a:cxnLst/>
              <a:rect l="l" t="t" r="r" b="b"/>
              <a:pathLst>
                <a:path w="78984" h="81444" extrusionOk="0">
                  <a:moveTo>
                    <a:pt x="1530" y="1"/>
                  </a:moveTo>
                  <a:cubicBezTo>
                    <a:pt x="665" y="1"/>
                    <a:pt x="0" y="732"/>
                    <a:pt x="0" y="1596"/>
                  </a:cubicBezTo>
                  <a:lnTo>
                    <a:pt x="0" y="79915"/>
                  </a:lnTo>
                  <a:cubicBezTo>
                    <a:pt x="0" y="80779"/>
                    <a:pt x="665" y="81444"/>
                    <a:pt x="1530" y="81444"/>
                  </a:cubicBezTo>
                  <a:lnTo>
                    <a:pt x="10438" y="81444"/>
                  </a:lnTo>
                  <a:cubicBezTo>
                    <a:pt x="11236" y="81444"/>
                    <a:pt x="11968" y="80779"/>
                    <a:pt x="11968" y="79915"/>
                  </a:cubicBezTo>
                  <a:lnTo>
                    <a:pt x="11968" y="30849"/>
                  </a:lnTo>
                  <a:cubicBezTo>
                    <a:pt x="11968" y="30535"/>
                    <a:pt x="12223" y="30337"/>
                    <a:pt x="12473" y="30337"/>
                  </a:cubicBezTo>
                  <a:cubicBezTo>
                    <a:pt x="12646" y="30337"/>
                    <a:pt x="12817" y="30432"/>
                    <a:pt x="12898" y="30650"/>
                  </a:cubicBezTo>
                  <a:lnTo>
                    <a:pt x="32777" y="80048"/>
                  </a:lnTo>
                  <a:cubicBezTo>
                    <a:pt x="33110" y="80912"/>
                    <a:pt x="33974" y="81444"/>
                    <a:pt x="34838" y="81444"/>
                  </a:cubicBezTo>
                  <a:lnTo>
                    <a:pt x="43681" y="81444"/>
                  </a:lnTo>
                  <a:cubicBezTo>
                    <a:pt x="44611" y="81444"/>
                    <a:pt x="45409" y="80912"/>
                    <a:pt x="45742" y="80048"/>
                  </a:cubicBezTo>
                  <a:lnTo>
                    <a:pt x="65687" y="30450"/>
                  </a:lnTo>
                  <a:cubicBezTo>
                    <a:pt x="65772" y="30223"/>
                    <a:pt x="65955" y="30117"/>
                    <a:pt x="66136" y="30117"/>
                  </a:cubicBezTo>
                  <a:cubicBezTo>
                    <a:pt x="66378" y="30117"/>
                    <a:pt x="66618" y="30307"/>
                    <a:pt x="66618" y="30650"/>
                  </a:cubicBezTo>
                  <a:lnTo>
                    <a:pt x="66618" y="79915"/>
                  </a:lnTo>
                  <a:cubicBezTo>
                    <a:pt x="66618" y="80779"/>
                    <a:pt x="67349" y="81444"/>
                    <a:pt x="68213" y="81444"/>
                  </a:cubicBezTo>
                  <a:lnTo>
                    <a:pt x="77388" y="81444"/>
                  </a:lnTo>
                  <a:cubicBezTo>
                    <a:pt x="78253" y="81444"/>
                    <a:pt x="78984" y="80779"/>
                    <a:pt x="78984" y="79915"/>
                  </a:cubicBezTo>
                  <a:lnTo>
                    <a:pt x="78984" y="1596"/>
                  </a:lnTo>
                  <a:cubicBezTo>
                    <a:pt x="78984" y="732"/>
                    <a:pt x="78253" y="67"/>
                    <a:pt x="77455" y="1"/>
                  </a:cubicBezTo>
                  <a:lnTo>
                    <a:pt x="67881" y="67"/>
                  </a:lnTo>
                  <a:cubicBezTo>
                    <a:pt x="67835" y="63"/>
                    <a:pt x="67788" y="61"/>
                    <a:pt x="67743" y="61"/>
                  </a:cubicBezTo>
                  <a:cubicBezTo>
                    <a:pt x="67067" y="61"/>
                    <a:pt x="66464" y="512"/>
                    <a:pt x="66152" y="1197"/>
                  </a:cubicBezTo>
                  <a:lnTo>
                    <a:pt x="39825" y="65687"/>
                  </a:lnTo>
                  <a:cubicBezTo>
                    <a:pt x="39725" y="65920"/>
                    <a:pt x="39509" y="66036"/>
                    <a:pt x="39301" y="66036"/>
                  </a:cubicBezTo>
                  <a:cubicBezTo>
                    <a:pt x="39093" y="66036"/>
                    <a:pt x="38894" y="65920"/>
                    <a:pt x="38827" y="65687"/>
                  </a:cubicBezTo>
                  <a:lnTo>
                    <a:pt x="12433" y="1197"/>
                  </a:lnTo>
                  <a:cubicBezTo>
                    <a:pt x="12167" y="466"/>
                    <a:pt x="11436" y="1"/>
                    <a:pt x="10704"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19" name="Google Shape;619;g3993c0ae8f5_11_3353"/>
            <p:cNvSpPr/>
            <p:nvPr/>
          </p:nvSpPr>
          <p:spPr>
            <a:xfrm>
              <a:off x="4921950" y="1780450"/>
              <a:ext cx="393925" cy="2054375"/>
            </a:xfrm>
            <a:custGeom>
              <a:avLst/>
              <a:gdLst/>
              <a:ahLst/>
              <a:cxnLst/>
              <a:rect l="l" t="t" r="r" b="b"/>
              <a:pathLst>
                <a:path w="15757" h="82175" extrusionOk="0">
                  <a:moveTo>
                    <a:pt x="7978" y="0"/>
                  </a:moveTo>
                  <a:cubicBezTo>
                    <a:pt x="5718" y="0"/>
                    <a:pt x="3856" y="732"/>
                    <a:pt x="2327" y="2261"/>
                  </a:cubicBezTo>
                  <a:cubicBezTo>
                    <a:pt x="798" y="3790"/>
                    <a:pt x="0" y="5651"/>
                    <a:pt x="0" y="7912"/>
                  </a:cubicBezTo>
                  <a:cubicBezTo>
                    <a:pt x="0" y="10106"/>
                    <a:pt x="798" y="11967"/>
                    <a:pt x="2327" y="13497"/>
                  </a:cubicBezTo>
                  <a:cubicBezTo>
                    <a:pt x="3856" y="15026"/>
                    <a:pt x="5718" y="15824"/>
                    <a:pt x="7978" y="15824"/>
                  </a:cubicBezTo>
                  <a:cubicBezTo>
                    <a:pt x="10106" y="15824"/>
                    <a:pt x="11967" y="15026"/>
                    <a:pt x="13496" y="13430"/>
                  </a:cubicBezTo>
                  <a:cubicBezTo>
                    <a:pt x="15026" y="11901"/>
                    <a:pt x="15757" y="10039"/>
                    <a:pt x="15757" y="7912"/>
                  </a:cubicBezTo>
                  <a:cubicBezTo>
                    <a:pt x="15757" y="5651"/>
                    <a:pt x="15026" y="3790"/>
                    <a:pt x="13496" y="2261"/>
                  </a:cubicBezTo>
                  <a:cubicBezTo>
                    <a:pt x="11967" y="732"/>
                    <a:pt x="10106" y="0"/>
                    <a:pt x="7978" y="0"/>
                  </a:cubicBezTo>
                  <a:close/>
                  <a:moveTo>
                    <a:pt x="3524" y="27192"/>
                  </a:moveTo>
                  <a:cubicBezTo>
                    <a:pt x="2659" y="27192"/>
                    <a:pt x="1995" y="27857"/>
                    <a:pt x="1995" y="28721"/>
                  </a:cubicBezTo>
                  <a:lnTo>
                    <a:pt x="1995" y="80646"/>
                  </a:lnTo>
                  <a:cubicBezTo>
                    <a:pt x="1995" y="81510"/>
                    <a:pt x="2659" y="82175"/>
                    <a:pt x="3524" y="82175"/>
                  </a:cubicBezTo>
                  <a:lnTo>
                    <a:pt x="12366" y="82175"/>
                  </a:lnTo>
                  <a:cubicBezTo>
                    <a:pt x="13230" y="82175"/>
                    <a:pt x="13895" y="81510"/>
                    <a:pt x="13895" y="80646"/>
                  </a:cubicBezTo>
                  <a:lnTo>
                    <a:pt x="13895" y="28721"/>
                  </a:lnTo>
                  <a:cubicBezTo>
                    <a:pt x="13895" y="27857"/>
                    <a:pt x="13230" y="27192"/>
                    <a:pt x="12366" y="27192"/>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0" name="Google Shape;620;g3993c0ae8f5_11_3353"/>
            <p:cNvSpPr/>
            <p:nvPr/>
          </p:nvSpPr>
          <p:spPr>
            <a:xfrm>
              <a:off x="5568500" y="1798725"/>
              <a:ext cx="295875" cy="2036100"/>
            </a:xfrm>
            <a:custGeom>
              <a:avLst/>
              <a:gdLst/>
              <a:ahLst/>
              <a:cxnLst/>
              <a:rect l="l" t="t" r="r" b="b"/>
              <a:pathLst>
                <a:path w="11835" h="81444" extrusionOk="0">
                  <a:moveTo>
                    <a:pt x="1530" y="1"/>
                  </a:moveTo>
                  <a:cubicBezTo>
                    <a:pt x="665" y="1"/>
                    <a:pt x="1" y="732"/>
                    <a:pt x="1" y="1596"/>
                  </a:cubicBezTo>
                  <a:lnTo>
                    <a:pt x="1" y="79915"/>
                  </a:lnTo>
                  <a:cubicBezTo>
                    <a:pt x="1" y="80779"/>
                    <a:pt x="665" y="81444"/>
                    <a:pt x="1530" y="81444"/>
                  </a:cubicBezTo>
                  <a:lnTo>
                    <a:pt x="10306" y="81444"/>
                  </a:lnTo>
                  <a:cubicBezTo>
                    <a:pt x="11170" y="81444"/>
                    <a:pt x="11835" y="80779"/>
                    <a:pt x="11835" y="79915"/>
                  </a:cubicBezTo>
                  <a:lnTo>
                    <a:pt x="11835" y="1596"/>
                  </a:lnTo>
                  <a:cubicBezTo>
                    <a:pt x="11835" y="732"/>
                    <a:pt x="11170" y="1"/>
                    <a:pt x="10306"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1" name="Google Shape;621;g3993c0ae8f5_11_3353"/>
            <p:cNvSpPr/>
            <p:nvPr/>
          </p:nvSpPr>
          <p:spPr>
            <a:xfrm>
              <a:off x="6115325" y="2422000"/>
              <a:ext cx="1241625" cy="1449400"/>
            </a:xfrm>
            <a:custGeom>
              <a:avLst/>
              <a:gdLst/>
              <a:ahLst/>
              <a:cxnLst/>
              <a:rect l="l" t="t" r="r" b="b"/>
              <a:pathLst>
                <a:path w="49665" h="57976" extrusionOk="0">
                  <a:moveTo>
                    <a:pt x="37299" y="31448"/>
                  </a:moveTo>
                  <a:lnTo>
                    <a:pt x="37299" y="32778"/>
                  </a:lnTo>
                  <a:cubicBezTo>
                    <a:pt x="37299" y="38097"/>
                    <a:pt x="35902" y="42086"/>
                    <a:pt x="33110" y="44745"/>
                  </a:cubicBezTo>
                  <a:cubicBezTo>
                    <a:pt x="30318" y="47471"/>
                    <a:pt x="26927" y="48801"/>
                    <a:pt x="22805" y="48801"/>
                  </a:cubicBezTo>
                  <a:cubicBezTo>
                    <a:pt x="19481" y="48801"/>
                    <a:pt x="16821" y="48136"/>
                    <a:pt x="14893" y="46607"/>
                  </a:cubicBezTo>
                  <a:cubicBezTo>
                    <a:pt x="13032" y="45144"/>
                    <a:pt x="12101" y="43016"/>
                    <a:pt x="12101" y="40158"/>
                  </a:cubicBezTo>
                  <a:cubicBezTo>
                    <a:pt x="12101" y="37365"/>
                    <a:pt x="13032" y="35238"/>
                    <a:pt x="14827" y="33709"/>
                  </a:cubicBezTo>
                  <a:cubicBezTo>
                    <a:pt x="16622" y="32179"/>
                    <a:pt x="19215" y="31448"/>
                    <a:pt x="22672" y="31448"/>
                  </a:cubicBezTo>
                  <a:close/>
                  <a:moveTo>
                    <a:pt x="25256" y="0"/>
                  </a:moveTo>
                  <a:cubicBezTo>
                    <a:pt x="14565" y="0"/>
                    <a:pt x="7009" y="3857"/>
                    <a:pt x="2461" y="11569"/>
                  </a:cubicBezTo>
                  <a:cubicBezTo>
                    <a:pt x="2062" y="12301"/>
                    <a:pt x="2328" y="13298"/>
                    <a:pt x="3126" y="13697"/>
                  </a:cubicBezTo>
                  <a:lnTo>
                    <a:pt x="9109" y="17154"/>
                  </a:lnTo>
                  <a:cubicBezTo>
                    <a:pt x="9357" y="17312"/>
                    <a:pt x="9628" y="17386"/>
                    <a:pt x="9896" y="17386"/>
                  </a:cubicBezTo>
                  <a:cubicBezTo>
                    <a:pt x="10418" y="17386"/>
                    <a:pt x="10929" y="17106"/>
                    <a:pt x="11237" y="16622"/>
                  </a:cubicBezTo>
                  <a:cubicBezTo>
                    <a:pt x="14096" y="12035"/>
                    <a:pt x="18683" y="9708"/>
                    <a:pt x="24933" y="9708"/>
                  </a:cubicBezTo>
                  <a:cubicBezTo>
                    <a:pt x="33177" y="9708"/>
                    <a:pt x="37299" y="13431"/>
                    <a:pt x="37299" y="20944"/>
                  </a:cubicBezTo>
                  <a:lnTo>
                    <a:pt x="37299" y="23071"/>
                  </a:lnTo>
                  <a:lnTo>
                    <a:pt x="20013" y="23071"/>
                  </a:lnTo>
                  <a:cubicBezTo>
                    <a:pt x="13896" y="23071"/>
                    <a:pt x="9043" y="24600"/>
                    <a:pt x="5386" y="27659"/>
                  </a:cubicBezTo>
                  <a:cubicBezTo>
                    <a:pt x="1796" y="30717"/>
                    <a:pt x="1" y="34905"/>
                    <a:pt x="1" y="40291"/>
                  </a:cubicBezTo>
                  <a:cubicBezTo>
                    <a:pt x="1" y="45742"/>
                    <a:pt x="1796" y="50064"/>
                    <a:pt x="5453" y="53255"/>
                  </a:cubicBezTo>
                  <a:cubicBezTo>
                    <a:pt x="9109" y="56446"/>
                    <a:pt x="13963" y="57975"/>
                    <a:pt x="19880" y="57975"/>
                  </a:cubicBezTo>
                  <a:cubicBezTo>
                    <a:pt x="23935" y="57975"/>
                    <a:pt x="27525" y="57244"/>
                    <a:pt x="30584" y="55715"/>
                  </a:cubicBezTo>
                  <a:cubicBezTo>
                    <a:pt x="33642" y="54186"/>
                    <a:pt x="35902" y="52125"/>
                    <a:pt x="37498" y="49665"/>
                  </a:cubicBezTo>
                  <a:cubicBezTo>
                    <a:pt x="37698" y="52125"/>
                    <a:pt x="37897" y="54053"/>
                    <a:pt x="38163" y="55515"/>
                  </a:cubicBezTo>
                  <a:cubicBezTo>
                    <a:pt x="38296" y="56114"/>
                    <a:pt x="38828" y="56513"/>
                    <a:pt x="39426" y="56513"/>
                  </a:cubicBezTo>
                  <a:lnTo>
                    <a:pt x="48335" y="56513"/>
                  </a:lnTo>
                  <a:cubicBezTo>
                    <a:pt x="49133" y="56513"/>
                    <a:pt x="49665" y="55848"/>
                    <a:pt x="49532" y="55050"/>
                  </a:cubicBezTo>
                  <a:cubicBezTo>
                    <a:pt x="49133" y="52923"/>
                    <a:pt x="48933" y="49532"/>
                    <a:pt x="48933" y="44745"/>
                  </a:cubicBezTo>
                  <a:lnTo>
                    <a:pt x="48933" y="22207"/>
                  </a:lnTo>
                  <a:cubicBezTo>
                    <a:pt x="48933" y="14428"/>
                    <a:pt x="46739" y="8711"/>
                    <a:pt x="42351" y="5253"/>
                  </a:cubicBezTo>
                  <a:cubicBezTo>
                    <a:pt x="38030" y="1730"/>
                    <a:pt x="32379" y="1"/>
                    <a:pt x="25531" y="1"/>
                  </a:cubicBezTo>
                  <a:cubicBezTo>
                    <a:pt x="25439" y="1"/>
                    <a:pt x="25347" y="0"/>
                    <a:pt x="25256"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2" name="Google Shape;622;g3993c0ae8f5_11_3353"/>
            <p:cNvSpPr/>
            <p:nvPr/>
          </p:nvSpPr>
          <p:spPr>
            <a:xfrm>
              <a:off x="1670850" y="2764400"/>
              <a:ext cx="123025" cy="123025"/>
            </a:xfrm>
            <a:custGeom>
              <a:avLst/>
              <a:gdLst/>
              <a:ahLst/>
              <a:cxnLst/>
              <a:rect l="l" t="t" r="r" b="b"/>
              <a:pathLst>
                <a:path w="4921" h="4921" extrusionOk="0">
                  <a:moveTo>
                    <a:pt x="2460" y="1"/>
                  </a:moveTo>
                  <a:cubicBezTo>
                    <a:pt x="1131" y="1"/>
                    <a:pt x="1" y="1131"/>
                    <a:pt x="1" y="2461"/>
                  </a:cubicBezTo>
                  <a:cubicBezTo>
                    <a:pt x="1" y="3790"/>
                    <a:pt x="1131" y="4921"/>
                    <a:pt x="2460" y="4921"/>
                  </a:cubicBezTo>
                  <a:cubicBezTo>
                    <a:pt x="3857" y="4921"/>
                    <a:pt x="4920" y="3790"/>
                    <a:pt x="4920" y="2461"/>
                  </a:cubicBezTo>
                  <a:cubicBezTo>
                    <a:pt x="4920" y="1131"/>
                    <a:pt x="3857" y="1"/>
                    <a:pt x="2460"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3" name="Google Shape;623;g3993c0ae8f5_11_3353"/>
            <p:cNvSpPr/>
            <p:nvPr/>
          </p:nvSpPr>
          <p:spPr>
            <a:xfrm>
              <a:off x="2230975" y="2764400"/>
              <a:ext cx="123025" cy="123025"/>
            </a:xfrm>
            <a:custGeom>
              <a:avLst/>
              <a:gdLst/>
              <a:ahLst/>
              <a:cxnLst/>
              <a:rect l="l" t="t" r="r" b="b"/>
              <a:pathLst>
                <a:path w="4921" h="4921" extrusionOk="0">
                  <a:moveTo>
                    <a:pt x="2461" y="1"/>
                  </a:moveTo>
                  <a:cubicBezTo>
                    <a:pt x="1131" y="1"/>
                    <a:pt x="1" y="1131"/>
                    <a:pt x="1" y="2461"/>
                  </a:cubicBezTo>
                  <a:cubicBezTo>
                    <a:pt x="1" y="3790"/>
                    <a:pt x="1131" y="4921"/>
                    <a:pt x="2461" y="4921"/>
                  </a:cubicBezTo>
                  <a:cubicBezTo>
                    <a:pt x="3857" y="4921"/>
                    <a:pt x="4921" y="3790"/>
                    <a:pt x="4921" y="2461"/>
                  </a:cubicBezTo>
                  <a:cubicBezTo>
                    <a:pt x="4921" y="1131"/>
                    <a:pt x="3857" y="1"/>
                    <a:pt x="2461"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4" name="Google Shape;624;g3993c0ae8f5_11_3353"/>
            <p:cNvSpPr/>
            <p:nvPr/>
          </p:nvSpPr>
          <p:spPr>
            <a:xfrm>
              <a:off x="1950075" y="2289050"/>
              <a:ext cx="123025" cy="123025"/>
            </a:xfrm>
            <a:custGeom>
              <a:avLst/>
              <a:gdLst/>
              <a:ahLst/>
              <a:cxnLst/>
              <a:rect l="l" t="t" r="r" b="b"/>
              <a:pathLst>
                <a:path w="4921" h="4921" extrusionOk="0">
                  <a:moveTo>
                    <a:pt x="2461" y="0"/>
                  </a:moveTo>
                  <a:cubicBezTo>
                    <a:pt x="1065" y="0"/>
                    <a:pt x="1" y="1131"/>
                    <a:pt x="1" y="2460"/>
                  </a:cubicBezTo>
                  <a:cubicBezTo>
                    <a:pt x="1" y="3790"/>
                    <a:pt x="1065" y="4920"/>
                    <a:pt x="2461" y="4920"/>
                  </a:cubicBezTo>
                  <a:cubicBezTo>
                    <a:pt x="3791" y="4920"/>
                    <a:pt x="4921" y="3790"/>
                    <a:pt x="4921" y="2460"/>
                  </a:cubicBezTo>
                  <a:cubicBezTo>
                    <a:pt x="4921" y="1131"/>
                    <a:pt x="3791" y="0"/>
                    <a:pt x="2461"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5" name="Google Shape;625;g3993c0ae8f5_11_3353"/>
            <p:cNvSpPr/>
            <p:nvPr/>
          </p:nvSpPr>
          <p:spPr>
            <a:xfrm>
              <a:off x="1389950" y="2289050"/>
              <a:ext cx="123025" cy="123025"/>
            </a:xfrm>
            <a:custGeom>
              <a:avLst/>
              <a:gdLst/>
              <a:ahLst/>
              <a:cxnLst/>
              <a:rect l="l" t="t" r="r" b="b"/>
              <a:pathLst>
                <a:path w="4921" h="4921" extrusionOk="0">
                  <a:moveTo>
                    <a:pt x="2461" y="0"/>
                  </a:moveTo>
                  <a:cubicBezTo>
                    <a:pt x="1064" y="0"/>
                    <a:pt x="1" y="1131"/>
                    <a:pt x="1" y="2460"/>
                  </a:cubicBezTo>
                  <a:cubicBezTo>
                    <a:pt x="1" y="3790"/>
                    <a:pt x="1064" y="4920"/>
                    <a:pt x="2461" y="4920"/>
                  </a:cubicBezTo>
                  <a:cubicBezTo>
                    <a:pt x="3790" y="4920"/>
                    <a:pt x="4921" y="3790"/>
                    <a:pt x="4921" y="2460"/>
                  </a:cubicBezTo>
                  <a:cubicBezTo>
                    <a:pt x="4921" y="1131"/>
                    <a:pt x="3790" y="0"/>
                    <a:pt x="2461"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6" name="Google Shape;626;g3993c0ae8f5_11_3353"/>
            <p:cNvSpPr/>
            <p:nvPr/>
          </p:nvSpPr>
          <p:spPr>
            <a:xfrm>
              <a:off x="1670850" y="1817000"/>
              <a:ext cx="123025" cy="123025"/>
            </a:xfrm>
            <a:custGeom>
              <a:avLst/>
              <a:gdLst/>
              <a:ahLst/>
              <a:cxnLst/>
              <a:rect l="l" t="t" r="r" b="b"/>
              <a:pathLst>
                <a:path w="4921" h="4921" extrusionOk="0">
                  <a:moveTo>
                    <a:pt x="2460" y="1"/>
                  </a:moveTo>
                  <a:cubicBezTo>
                    <a:pt x="1131" y="1"/>
                    <a:pt x="1" y="1131"/>
                    <a:pt x="1" y="2461"/>
                  </a:cubicBezTo>
                  <a:cubicBezTo>
                    <a:pt x="1" y="3857"/>
                    <a:pt x="1131" y="4921"/>
                    <a:pt x="2460" y="4921"/>
                  </a:cubicBezTo>
                  <a:cubicBezTo>
                    <a:pt x="3857" y="4921"/>
                    <a:pt x="4920" y="3857"/>
                    <a:pt x="4920" y="2461"/>
                  </a:cubicBezTo>
                  <a:cubicBezTo>
                    <a:pt x="4920" y="1131"/>
                    <a:pt x="3857" y="1"/>
                    <a:pt x="2460"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7" name="Google Shape;627;g3993c0ae8f5_11_3353"/>
            <p:cNvSpPr/>
            <p:nvPr/>
          </p:nvSpPr>
          <p:spPr>
            <a:xfrm>
              <a:off x="1459775" y="1863550"/>
              <a:ext cx="181175" cy="29950"/>
            </a:xfrm>
            <a:custGeom>
              <a:avLst/>
              <a:gdLst/>
              <a:ahLst/>
              <a:cxnLst/>
              <a:rect l="l" t="t" r="r" b="b"/>
              <a:pathLst>
                <a:path w="7247" h="1198" extrusionOk="0">
                  <a:moveTo>
                    <a:pt x="598" y="1"/>
                  </a:moveTo>
                  <a:cubicBezTo>
                    <a:pt x="266" y="1"/>
                    <a:pt x="0" y="266"/>
                    <a:pt x="0" y="599"/>
                  </a:cubicBezTo>
                  <a:cubicBezTo>
                    <a:pt x="0" y="931"/>
                    <a:pt x="266" y="1197"/>
                    <a:pt x="598" y="1197"/>
                  </a:cubicBezTo>
                  <a:lnTo>
                    <a:pt x="6648" y="1197"/>
                  </a:lnTo>
                  <a:cubicBezTo>
                    <a:pt x="6981" y="1197"/>
                    <a:pt x="7247" y="931"/>
                    <a:pt x="7247" y="599"/>
                  </a:cubicBezTo>
                  <a:cubicBezTo>
                    <a:pt x="7247" y="266"/>
                    <a:pt x="6981" y="1"/>
                    <a:pt x="6648"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8" name="Google Shape;628;g3993c0ae8f5_11_3353"/>
            <p:cNvSpPr/>
            <p:nvPr/>
          </p:nvSpPr>
          <p:spPr>
            <a:xfrm>
              <a:off x="1770575" y="2428725"/>
              <a:ext cx="204475" cy="319100"/>
            </a:xfrm>
            <a:custGeom>
              <a:avLst/>
              <a:gdLst/>
              <a:ahLst/>
              <a:cxnLst/>
              <a:rect l="l" t="t" r="r" b="b"/>
              <a:pathLst>
                <a:path w="8179" h="12764" extrusionOk="0">
                  <a:moveTo>
                    <a:pt x="7513" y="0"/>
                  </a:moveTo>
                  <a:cubicBezTo>
                    <a:pt x="7316" y="0"/>
                    <a:pt x="7118" y="103"/>
                    <a:pt x="6981" y="331"/>
                  </a:cubicBezTo>
                  <a:lnTo>
                    <a:pt x="200" y="11832"/>
                  </a:lnTo>
                  <a:cubicBezTo>
                    <a:pt x="1" y="12098"/>
                    <a:pt x="134" y="12497"/>
                    <a:pt x="400" y="12630"/>
                  </a:cubicBezTo>
                  <a:cubicBezTo>
                    <a:pt x="466" y="12697"/>
                    <a:pt x="599" y="12763"/>
                    <a:pt x="665" y="12763"/>
                  </a:cubicBezTo>
                  <a:cubicBezTo>
                    <a:pt x="865" y="12763"/>
                    <a:pt x="1064" y="12630"/>
                    <a:pt x="1197" y="12431"/>
                  </a:cubicBezTo>
                  <a:lnTo>
                    <a:pt x="7979" y="929"/>
                  </a:lnTo>
                  <a:cubicBezTo>
                    <a:pt x="8178" y="596"/>
                    <a:pt x="8112" y="264"/>
                    <a:pt x="7779" y="65"/>
                  </a:cubicBezTo>
                  <a:cubicBezTo>
                    <a:pt x="7695" y="22"/>
                    <a:pt x="7604" y="0"/>
                    <a:pt x="7513"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29" name="Google Shape;629;g3993c0ae8f5_11_3353"/>
            <p:cNvSpPr/>
            <p:nvPr/>
          </p:nvSpPr>
          <p:spPr>
            <a:xfrm>
              <a:off x="1489675" y="1955900"/>
              <a:ext cx="206125" cy="319875"/>
            </a:xfrm>
            <a:custGeom>
              <a:avLst/>
              <a:gdLst/>
              <a:ahLst/>
              <a:cxnLst/>
              <a:rect l="l" t="t" r="r" b="b"/>
              <a:pathLst>
                <a:path w="8245" h="12795" extrusionOk="0">
                  <a:moveTo>
                    <a:pt x="7550" y="0"/>
                  </a:moveTo>
                  <a:cubicBezTo>
                    <a:pt x="7344" y="0"/>
                    <a:pt x="7137" y="118"/>
                    <a:pt x="7048" y="296"/>
                  </a:cubicBezTo>
                  <a:lnTo>
                    <a:pt x="200" y="11930"/>
                  </a:lnTo>
                  <a:cubicBezTo>
                    <a:pt x="1" y="12196"/>
                    <a:pt x="134" y="12529"/>
                    <a:pt x="400" y="12728"/>
                  </a:cubicBezTo>
                  <a:cubicBezTo>
                    <a:pt x="533" y="12795"/>
                    <a:pt x="599" y="12795"/>
                    <a:pt x="732" y="12795"/>
                  </a:cubicBezTo>
                  <a:cubicBezTo>
                    <a:pt x="932" y="12795"/>
                    <a:pt x="1131" y="12662"/>
                    <a:pt x="1197" y="12529"/>
                  </a:cubicBezTo>
                  <a:lnTo>
                    <a:pt x="8045" y="894"/>
                  </a:lnTo>
                  <a:cubicBezTo>
                    <a:pt x="8245" y="628"/>
                    <a:pt x="8112" y="229"/>
                    <a:pt x="7846" y="96"/>
                  </a:cubicBezTo>
                  <a:cubicBezTo>
                    <a:pt x="7757" y="30"/>
                    <a:pt x="7654" y="0"/>
                    <a:pt x="7550"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0" name="Google Shape;630;g3993c0ae8f5_11_3353"/>
            <p:cNvSpPr/>
            <p:nvPr/>
          </p:nvSpPr>
          <p:spPr>
            <a:xfrm>
              <a:off x="1283575" y="2427050"/>
              <a:ext cx="133000" cy="197775"/>
            </a:xfrm>
            <a:custGeom>
              <a:avLst/>
              <a:gdLst/>
              <a:ahLst/>
              <a:cxnLst/>
              <a:rect l="l" t="t" r="r" b="b"/>
              <a:pathLst>
                <a:path w="5320" h="7911" extrusionOk="0">
                  <a:moveTo>
                    <a:pt x="4654" y="1"/>
                  </a:moveTo>
                  <a:cubicBezTo>
                    <a:pt x="4457" y="1"/>
                    <a:pt x="4259" y="104"/>
                    <a:pt x="4123" y="331"/>
                  </a:cubicBezTo>
                  <a:lnTo>
                    <a:pt x="200" y="6979"/>
                  </a:lnTo>
                  <a:cubicBezTo>
                    <a:pt x="1" y="7245"/>
                    <a:pt x="134" y="7644"/>
                    <a:pt x="400" y="7777"/>
                  </a:cubicBezTo>
                  <a:cubicBezTo>
                    <a:pt x="466" y="7844"/>
                    <a:pt x="599" y="7910"/>
                    <a:pt x="666" y="7910"/>
                  </a:cubicBezTo>
                  <a:cubicBezTo>
                    <a:pt x="865" y="7910"/>
                    <a:pt x="1064" y="7777"/>
                    <a:pt x="1197" y="7578"/>
                  </a:cubicBezTo>
                  <a:lnTo>
                    <a:pt x="5120" y="929"/>
                  </a:lnTo>
                  <a:cubicBezTo>
                    <a:pt x="5319" y="597"/>
                    <a:pt x="5253" y="265"/>
                    <a:pt x="4921" y="65"/>
                  </a:cubicBezTo>
                  <a:cubicBezTo>
                    <a:pt x="4836" y="23"/>
                    <a:pt x="4745" y="1"/>
                    <a:pt x="4654"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1" name="Google Shape;631;g3993c0ae8f5_11_3353"/>
            <p:cNvSpPr/>
            <p:nvPr/>
          </p:nvSpPr>
          <p:spPr>
            <a:xfrm>
              <a:off x="1770575" y="1957550"/>
              <a:ext cx="204475" cy="318225"/>
            </a:xfrm>
            <a:custGeom>
              <a:avLst/>
              <a:gdLst/>
              <a:ahLst/>
              <a:cxnLst/>
              <a:rect l="l" t="t" r="r" b="b"/>
              <a:pathLst>
                <a:path w="8179" h="12729" extrusionOk="0">
                  <a:moveTo>
                    <a:pt x="695" y="1"/>
                  </a:moveTo>
                  <a:cubicBezTo>
                    <a:pt x="592" y="1"/>
                    <a:pt x="488" y="30"/>
                    <a:pt x="400" y="97"/>
                  </a:cubicBezTo>
                  <a:cubicBezTo>
                    <a:pt x="134" y="230"/>
                    <a:pt x="1" y="628"/>
                    <a:pt x="200" y="894"/>
                  </a:cubicBezTo>
                  <a:lnTo>
                    <a:pt x="6981" y="12463"/>
                  </a:lnTo>
                  <a:cubicBezTo>
                    <a:pt x="7114" y="12596"/>
                    <a:pt x="7314" y="12729"/>
                    <a:pt x="7513" y="12729"/>
                  </a:cubicBezTo>
                  <a:cubicBezTo>
                    <a:pt x="7580" y="12729"/>
                    <a:pt x="7713" y="12729"/>
                    <a:pt x="7779" y="12662"/>
                  </a:cubicBezTo>
                  <a:cubicBezTo>
                    <a:pt x="8112" y="12463"/>
                    <a:pt x="8178" y="12130"/>
                    <a:pt x="8045" y="11864"/>
                  </a:cubicBezTo>
                  <a:lnTo>
                    <a:pt x="1197" y="296"/>
                  </a:lnTo>
                  <a:cubicBezTo>
                    <a:pt x="1109" y="119"/>
                    <a:pt x="902" y="1"/>
                    <a:pt x="695"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2" name="Google Shape;632;g3993c0ae8f5_11_3353"/>
            <p:cNvSpPr/>
            <p:nvPr/>
          </p:nvSpPr>
          <p:spPr>
            <a:xfrm>
              <a:off x="1338425" y="2170300"/>
              <a:ext cx="78150" cy="105475"/>
            </a:xfrm>
            <a:custGeom>
              <a:avLst/>
              <a:gdLst/>
              <a:ahLst/>
              <a:cxnLst/>
              <a:rect l="l" t="t" r="r" b="b"/>
              <a:pathLst>
                <a:path w="3126" h="4219" extrusionOk="0">
                  <a:moveTo>
                    <a:pt x="661" y="1"/>
                  </a:moveTo>
                  <a:cubicBezTo>
                    <a:pt x="555" y="1"/>
                    <a:pt x="444" y="30"/>
                    <a:pt x="333" y="97"/>
                  </a:cubicBezTo>
                  <a:cubicBezTo>
                    <a:pt x="67" y="230"/>
                    <a:pt x="1" y="628"/>
                    <a:pt x="134" y="894"/>
                  </a:cubicBezTo>
                  <a:lnTo>
                    <a:pt x="1929" y="3953"/>
                  </a:lnTo>
                  <a:cubicBezTo>
                    <a:pt x="2062" y="4086"/>
                    <a:pt x="2261" y="4219"/>
                    <a:pt x="2461" y="4219"/>
                  </a:cubicBezTo>
                  <a:cubicBezTo>
                    <a:pt x="2527" y="4219"/>
                    <a:pt x="2660" y="4219"/>
                    <a:pt x="2727" y="4152"/>
                  </a:cubicBezTo>
                  <a:cubicBezTo>
                    <a:pt x="3059" y="3953"/>
                    <a:pt x="3125" y="3620"/>
                    <a:pt x="2926" y="3354"/>
                  </a:cubicBezTo>
                  <a:lnTo>
                    <a:pt x="1197" y="296"/>
                  </a:lnTo>
                  <a:cubicBezTo>
                    <a:pt x="1064" y="119"/>
                    <a:pt x="872" y="1"/>
                    <a:pt x="661"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3" name="Google Shape;633;g3993c0ae8f5_11_3353"/>
            <p:cNvSpPr/>
            <p:nvPr/>
          </p:nvSpPr>
          <p:spPr>
            <a:xfrm>
              <a:off x="1489675" y="2427050"/>
              <a:ext cx="206125" cy="320775"/>
            </a:xfrm>
            <a:custGeom>
              <a:avLst/>
              <a:gdLst/>
              <a:ahLst/>
              <a:cxnLst/>
              <a:rect l="l" t="t" r="r" b="b"/>
              <a:pathLst>
                <a:path w="8245" h="12831" extrusionOk="0">
                  <a:moveTo>
                    <a:pt x="680" y="1"/>
                  </a:moveTo>
                  <a:cubicBezTo>
                    <a:pt x="581" y="1"/>
                    <a:pt x="484" y="23"/>
                    <a:pt x="400" y="65"/>
                  </a:cubicBezTo>
                  <a:cubicBezTo>
                    <a:pt x="134" y="265"/>
                    <a:pt x="1" y="597"/>
                    <a:pt x="200" y="929"/>
                  </a:cubicBezTo>
                  <a:lnTo>
                    <a:pt x="7048" y="12498"/>
                  </a:lnTo>
                  <a:cubicBezTo>
                    <a:pt x="7181" y="12697"/>
                    <a:pt x="7381" y="12830"/>
                    <a:pt x="7580" y="12830"/>
                  </a:cubicBezTo>
                  <a:cubicBezTo>
                    <a:pt x="7646" y="12830"/>
                    <a:pt x="7779" y="12764"/>
                    <a:pt x="7846" y="12697"/>
                  </a:cubicBezTo>
                  <a:cubicBezTo>
                    <a:pt x="8112" y="12564"/>
                    <a:pt x="8245" y="12165"/>
                    <a:pt x="8045" y="11899"/>
                  </a:cubicBezTo>
                  <a:lnTo>
                    <a:pt x="1197" y="331"/>
                  </a:lnTo>
                  <a:cubicBezTo>
                    <a:pt x="1107" y="104"/>
                    <a:pt x="892" y="1"/>
                    <a:pt x="680"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4" name="Google Shape;634;g3993c0ae8f5_11_3353"/>
            <p:cNvSpPr/>
            <p:nvPr/>
          </p:nvSpPr>
          <p:spPr>
            <a:xfrm>
              <a:off x="1542875" y="2335575"/>
              <a:ext cx="375650" cy="29950"/>
            </a:xfrm>
            <a:custGeom>
              <a:avLst/>
              <a:gdLst/>
              <a:ahLst/>
              <a:cxnLst/>
              <a:rect l="l" t="t" r="r" b="b"/>
              <a:pathLst>
                <a:path w="15026" h="1198" extrusionOk="0">
                  <a:moveTo>
                    <a:pt x="599" y="1"/>
                  </a:moveTo>
                  <a:cubicBezTo>
                    <a:pt x="266" y="1"/>
                    <a:pt x="0" y="267"/>
                    <a:pt x="0" y="599"/>
                  </a:cubicBezTo>
                  <a:cubicBezTo>
                    <a:pt x="0" y="932"/>
                    <a:pt x="266" y="1198"/>
                    <a:pt x="599" y="1198"/>
                  </a:cubicBezTo>
                  <a:lnTo>
                    <a:pt x="14427" y="1198"/>
                  </a:lnTo>
                  <a:cubicBezTo>
                    <a:pt x="14760" y="1198"/>
                    <a:pt x="15026" y="932"/>
                    <a:pt x="15026" y="599"/>
                  </a:cubicBezTo>
                  <a:cubicBezTo>
                    <a:pt x="15026" y="267"/>
                    <a:pt x="14760" y="1"/>
                    <a:pt x="14427"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5" name="Google Shape;635;g3993c0ae8f5_11_3353"/>
            <p:cNvSpPr/>
            <p:nvPr/>
          </p:nvSpPr>
          <p:spPr>
            <a:xfrm>
              <a:off x="2049825" y="2427525"/>
              <a:ext cx="204450" cy="320300"/>
            </a:xfrm>
            <a:custGeom>
              <a:avLst/>
              <a:gdLst/>
              <a:ahLst/>
              <a:cxnLst/>
              <a:rect l="l" t="t" r="r" b="b"/>
              <a:pathLst>
                <a:path w="8178" h="12812" extrusionOk="0">
                  <a:moveTo>
                    <a:pt x="699" y="0"/>
                  </a:moveTo>
                  <a:cubicBezTo>
                    <a:pt x="582" y="0"/>
                    <a:pt x="457" y="38"/>
                    <a:pt x="332" y="113"/>
                  </a:cubicBezTo>
                  <a:cubicBezTo>
                    <a:pt x="66" y="246"/>
                    <a:pt x="0" y="644"/>
                    <a:pt x="133" y="910"/>
                  </a:cubicBezTo>
                  <a:lnTo>
                    <a:pt x="6981" y="12479"/>
                  </a:lnTo>
                  <a:cubicBezTo>
                    <a:pt x="7114" y="12678"/>
                    <a:pt x="7313" y="12811"/>
                    <a:pt x="7513" y="12811"/>
                  </a:cubicBezTo>
                  <a:cubicBezTo>
                    <a:pt x="7579" y="12811"/>
                    <a:pt x="7712" y="12745"/>
                    <a:pt x="7779" y="12678"/>
                  </a:cubicBezTo>
                  <a:cubicBezTo>
                    <a:pt x="8111" y="12545"/>
                    <a:pt x="8178" y="12146"/>
                    <a:pt x="7978" y="11880"/>
                  </a:cubicBezTo>
                  <a:lnTo>
                    <a:pt x="1197" y="312"/>
                  </a:lnTo>
                  <a:cubicBezTo>
                    <a:pt x="1072" y="104"/>
                    <a:pt x="895" y="0"/>
                    <a:pt x="699"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6" name="Google Shape;636;g3993c0ae8f5_11_3353"/>
            <p:cNvSpPr/>
            <p:nvPr/>
          </p:nvSpPr>
          <p:spPr>
            <a:xfrm>
              <a:off x="1217100" y="2335575"/>
              <a:ext cx="141300" cy="29950"/>
            </a:xfrm>
            <a:custGeom>
              <a:avLst/>
              <a:gdLst/>
              <a:ahLst/>
              <a:cxnLst/>
              <a:rect l="l" t="t" r="r" b="b"/>
              <a:pathLst>
                <a:path w="5652" h="1198" extrusionOk="0">
                  <a:moveTo>
                    <a:pt x="599" y="1"/>
                  </a:moveTo>
                  <a:cubicBezTo>
                    <a:pt x="266" y="1"/>
                    <a:pt x="0" y="267"/>
                    <a:pt x="0" y="599"/>
                  </a:cubicBezTo>
                  <a:cubicBezTo>
                    <a:pt x="0" y="932"/>
                    <a:pt x="266" y="1198"/>
                    <a:pt x="599" y="1198"/>
                  </a:cubicBezTo>
                  <a:lnTo>
                    <a:pt x="5053" y="1198"/>
                  </a:lnTo>
                  <a:cubicBezTo>
                    <a:pt x="5386" y="1198"/>
                    <a:pt x="5651" y="932"/>
                    <a:pt x="5651" y="599"/>
                  </a:cubicBezTo>
                  <a:cubicBezTo>
                    <a:pt x="5651" y="267"/>
                    <a:pt x="5386" y="1"/>
                    <a:pt x="5053"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7" name="Google Shape;637;g3993c0ae8f5_11_3353"/>
            <p:cNvSpPr/>
            <p:nvPr/>
          </p:nvSpPr>
          <p:spPr>
            <a:xfrm>
              <a:off x="1418200" y="2810950"/>
              <a:ext cx="222750" cy="29950"/>
            </a:xfrm>
            <a:custGeom>
              <a:avLst/>
              <a:gdLst/>
              <a:ahLst/>
              <a:cxnLst/>
              <a:rect l="l" t="t" r="r" b="b"/>
              <a:pathLst>
                <a:path w="8910" h="1198" extrusionOk="0">
                  <a:moveTo>
                    <a:pt x="599" y="0"/>
                  </a:moveTo>
                  <a:cubicBezTo>
                    <a:pt x="267" y="0"/>
                    <a:pt x="1" y="266"/>
                    <a:pt x="1" y="599"/>
                  </a:cubicBezTo>
                  <a:cubicBezTo>
                    <a:pt x="1" y="931"/>
                    <a:pt x="267" y="1197"/>
                    <a:pt x="599" y="1197"/>
                  </a:cubicBezTo>
                  <a:lnTo>
                    <a:pt x="8311" y="1197"/>
                  </a:lnTo>
                  <a:cubicBezTo>
                    <a:pt x="8644" y="1197"/>
                    <a:pt x="8910" y="931"/>
                    <a:pt x="8910" y="599"/>
                  </a:cubicBezTo>
                  <a:cubicBezTo>
                    <a:pt x="8910" y="266"/>
                    <a:pt x="8644" y="0"/>
                    <a:pt x="8311"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8" name="Google Shape;638;g3993c0ae8f5_11_3353"/>
            <p:cNvSpPr/>
            <p:nvPr/>
          </p:nvSpPr>
          <p:spPr>
            <a:xfrm>
              <a:off x="1825425" y="2810950"/>
              <a:ext cx="375675" cy="29950"/>
            </a:xfrm>
            <a:custGeom>
              <a:avLst/>
              <a:gdLst/>
              <a:ahLst/>
              <a:cxnLst/>
              <a:rect l="l" t="t" r="r" b="b"/>
              <a:pathLst>
                <a:path w="15027" h="1198" extrusionOk="0">
                  <a:moveTo>
                    <a:pt x="599" y="0"/>
                  </a:moveTo>
                  <a:cubicBezTo>
                    <a:pt x="267" y="0"/>
                    <a:pt x="1" y="266"/>
                    <a:pt x="1" y="599"/>
                  </a:cubicBezTo>
                  <a:cubicBezTo>
                    <a:pt x="1" y="931"/>
                    <a:pt x="267" y="1197"/>
                    <a:pt x="599" y="1197"/>
                  </a:cubicBezTo>
                  <a:lnTo>
                    <a:pt x="14428" y="1197"/>
                  </a:lnTo>
                  <a:cubicBezTo>
                    <a:pt x="14760" y="1197"/>
                    <a:pt x="15026" y="931"/>
                    <a:pt x="15026" y="599"/>
                  </a:cubicBezTo>
                  <a:cubicBezTo>
                    <a:pt x="15026" y="266"/>
                    <a:pt x="14760" y="0"/>
                    <a:pt x="14428"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39" name="Google Shape;639;g3993c0ae8f5_11_3353"/>
            <p:cNvSpPr/>
            <p:nvPr/>
          </p:nvSpPr>
          <p:spPr>
            <a:xfrm>
              <a:off x="249750" y="2102900"/>
              <a:ext cx="497000" cy="496975"/>
            </a:xfrm>
            <a:custGeom>
              <a:avLst/>
              <a:gdLst/>
              <a:ahLst/>
              <a:cxnLst/>
              <a:rect l="l" t="t" r="r" b="b"/>
              <a:pathLst>
                <a:path w="19880" h="19879" extrusionOk="0">
                  <a:moveTo>
                    <a:pt x="9907" y="0"/>
                  </a:moveTo>
                  <a:cubicBezTo>
                    <a:pt x="4455" y="0"/>
                    <a:pt x="0" y="4455"/>
                    <a:pt x="0" y="9906"/>
                  </a:cubicBezTo>
                  <a:cubicBezTo>
                    <a:pt x="0" y="15425"/>
                    <a:pt x="4455" y="19879"/>
                    <a:pt x="9907" y="19879"/>
                  </a:cubicBezTo>
                  <a:cubicBezTo>
                    <a:pt x="15425" y="19879"/>
                    <a:pt x="19879" y="15425"/>
                    <a:pt x="19879" y="9906"/>
                  </a:cubicBezTo>
                  <a:cubicBezTo>
                    <a:pt x="19879" y="4455"/>
                    <a:pt x="15425" y="0"/>
                    <a:pt x="9907"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0" name="Google Shape;640;g3993c0ae8f5_11_3353"/>
            <p:cNvSpPr/>
            <p:nvPr/>
          </p:nvSpPr>
          <p:spPr>
            <a:xfrm>
              <a:off x="816525" y="2169375"/>
              <a:ext cx="364025" cy="364025"/>
            </a:xfrm>
            <a:custGeom>
              <a:avLst/>
              <a:gdLst/>
              <a:ahLst/>
              <a:cxnLst/>
              <a:rect l="l" t="t" r="r" b="b"/>
              <a:pathLst>
                <a:path w="14561" h="14561" extrusionOk="0">
                  <a:moveTo>
                    <a:pt x="7247" y="1"/>
                  </a:moveTo>
                  <a:cubicBezTo>
                    <a:pt x="3258" y="1"/>
                    <a:pt x="1" y="3258"/>
                    <a:pt x="1" y="7247"/>
                  </a:cubicBezTo>
                  <a:cubicBezTo>
                    <a:pt x="1" y="11303"/>
                    <a:pt x="3258" y="14561"/>
                    <a:pt x="7247" y="14561"/>
                  </a:cubicBezTo>
                  <a:cubicBezTo>
                    <a:pt x="11303" y="14561"/>
                    <a:pt x="14561" y="11303"/>
                    <a:pt x="14561" y="7247"/>
                  </a:cubicBezTo>
                  <a:cubicBezTo>
                    <a:pt x="14561" y="3258"/>
                    <a:pt x="11303" y="1"/>
                    <a:pt x="7247"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1" name="Google Shape;641;g3993c0ae8f5_11_3353"/>
            <p:cNvSpPr/>
            <p:nvPr/>
          </p:nvSpPr>
          <p:spPr>
            <a:xfrm>
              <a:off x="269700" y="2697925"/>
              <a:ext cx="255975" cy="256000"/>
            </a:xfrm>
            <a:custGeom>
              <a:avLst/>
              <a:gdLst/>
              <a:ahLst/>
              <a:cxnLst/>
              <a:rect l="l" t="t" r="r" b="b"/>
              <a:pathLst>
                <a:path w="10239" h="10240" extrusionOk="0">
                  <a:moveTo>
                    <a:pt x="5120" y="1"/>
                  </a:moveTo>
                  <a:cubicBezTo>
                    <a:pt x="2327" y="1"/>
                    <a:pt x="0" y="2327"/>
                    <a:pt x="0" y="5120"/>
                  </a:cubicBezTo>
                  <a:cubicBezTo>
                    <a:pt x="0" y="7912"/>
                    <a:pt x="2327" y="10239"/>
                    <a:pt x="5120" y="10239"/>
                  </a:cubicBezTo>
                  <a:cubicBezTo>
                    <a:pt x="7912" y="10239"/>
                    <a:pt x="10239" y="7912"/>
                    <a:pt x="10239" y="5120"/>
                  </a:cubicBezTo>
                  <a:cubicBezTo>
                    <a:pt x="10239" y="2327"/>
                    <a:pt x="7912" y="1"/>
                    <a:pt x="5120"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2" name="Google Shape;642;g3993c0ae8f5_11_3353"/>
            <p:cNvSpPr/>
            <p:nvPr/>
          </p:nvSpPr>
          <p:spPr>
            <a:xfrm>
              <a:off x="1069175" y="1780450"/>
              <a:ext cx="377325" cy="377325"/>
            </a:xfrm>
            <a:custGeom>
              <a:avLst/>
              <a:gdLst/>
              <a:ahLst/>
              <a:cxnLst/>
              <a:rect l="l" t="t" r="r" b="b"/>
              <a:pathLst>
                <a:path w="15093" h="15093" extrusionOk="0">
                  <a:moveTo>
                    <a:pt x="7579" y="0"/>
                  </a:moveTo>
                  <a:cubicBezTo>
                    <a:pt x="3391" y="0"/>
                    <a:pt x="0" y="3391"/>
                    <a:pt x="0" y="7513"/>
                  </a:cubicBezTo>
                  <a:cubicBezTo>
                    <a:pt x="0" y="11702"/>
                    <a:pt x="3391" y="15092"/>
                    <a:pt x="7579" y="15092"/>
                  </a:cubicBezTo>
                  <a:cubicBezTo>
                    <a:pt x="11701" y="15092"/>
                    <a:pt x="15092" y="11702"/>
                    <a:pt x="15092" y="7513"/>
                  </a:cubicBezTo>
                  <a:cubicBezTo>
                    <a:pt x="15092" y="3391"/>
                    <a:pt x="11701" y="0"/>
                    <a:pt x="7579"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3" name="Google Shape;643;g3993c0ae8f5_11_3353"/>
            <p:cNvSpPr/>
            <p:nvPr/>
          </p:nvSpPr>
          <p:spPr>
            <a:xfrm>
              <a:off x="1002675" y="2638100"/>
              <a:ext cx="377325" cy="377300"/>
            </a:xfrm>
            <a:custGeom>
              <a:avLst/>
              <a:gdLst/>
              <a:ahLst/>
              <a:cxnLst/>
              <a:rect l="l" t="t" r="r" b="b"/>
              <a:pathLst>
                <a:path w="15093" h="15092" extrusionOk="0">
                  <a:moveTo>
                    <a:pt x="7514" y="0"/>
                  </a:moveTo>
                  <a:cubicBezTo>
                    <a:pt x="3392" y="0"/>
                    <a:pt x="1" y="3324"/>
                    <a:pt x="1" y="7513"/>
                  </a:cubicBezTo>
                  <a:cubicBezTo>
                    <a:pt x="1" y="11701"/>
                    <a:pt x="3392" y="15092"/>
                    <a:pt x="7514" y="15092"/>
                  </a:cubicBezTo>
                  <a:cubicBezTo>
                    <a:pt x="11702" y="15092"/>
                    <a:pt x="15093" y="11701"/>
                    <a:pt x="15093" y="7513"/>
                  </a:cubicBezTo>
                  <a:cubicBezTo>
                    <a:pt x="15093" y="3324"/>
                    <a:pt x="11702" y="0"/>
                    <a:pt x="7514"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4" name="Google Shape;644;g3993c0ae8f5_11_3353"/>
            <p:cNvSpPr/>
            <p:nvPr/>
          </p:nvSpPr>
          <p:spPr>
            <a:xfrm>
              <a:off x="650325" y="1820325"/>
              <a:ext cx="299200" cy="297550"/>
            </a:xfrm>
            <a:custGeom>
              <a:avLst/>
              <a:gdLst/>
              <a:ahLst/>
              <a:cxnLst/>
              <a:rect l="l" t="t" r="r" b="b"/>
              <a:pathLst>
                <a:path w="11968" h="11902" extrusionOk="0">
                  <a:moveTo>
                    <a:pt x="5984" y="1"/>
                  </a:moveTo>
                  <a:cubicBezTo>
                    <a:pt x="2660" y="1"/>
                    <a:pt x="0" y="2660"/>
                    <a:pt x="0" y="5918"/>
                  </a:cubicBezTo>
                  <a:cubicBezTo>
                    <a:pt x="0" y="9242"/>
                    <a:pt x="2660" y="11902"/>
                    <a:pt x="5984" y="11902"/>
                  </a:cubicBezTo>
                  <a:cubicBezTo>
                    <a:pt x="9241" y="11902"/>
                    <a:pt x="11967" y="9242"/>
                    <a:pt x="11967" y="5918"/>
                  </a:cubicBezTo>
                  <a:cubicBezTo>
                    <a:pt x="11967" y="2660"/>
                    <a:pt x="9241" y="1"/>
                    <a:pt x="5984"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5" name="Google Shape;645;g3993c0ae8f5_11_3353"/>
            <p:cNvSpPr/>
            <p:nvPr/>
          </p:nvSpPr>
          <p:spPr>
            <a:xfrm>
              <a:off x="612075" y="2676325"/>
              <a:ext cx="299225" cy="299200"/>
            </a:xfrm>
            <a:custGeom>
              <a:avLst/>
              <a:gdLst/>
              <a:ahLst/>
              <a:cxnLst/>
              <a:rect l="l" t="t" r="r" b="b"/>
              <a:pathLst>
                <a:path w="11969" h="11968" extrusionOk="0">
                  <a:moveTo>
                    <a:pt x="5985" y="0"/>
                  </a:moveTo>
                  <a:cubicBezTo>
                    <a:pt x="2727" y="0"/>
                    <a:pt x="1" y="2726"/>
                    <a:pt x="1" y="5984"/>
                  </a:cubicBezTo>
                  <a:cubicBezTo>
                    <a:pt x="1" y="9308"/>
                    <a:pt x="2727" y="11967"/>
                    <a:pt x="5985" y="11967"/>
                  </a:cubicBezTo>
                  <a:cubicBezTo>
                    <a:pt x="9309" y="11967"/>
                    <a:pt x="11968" y="9308"/>
                    <a:pt x="11968" y="5984"/>
                  </a:cubicBezTo>
                  <a:cubicBezTo>
                    <a:pt x="11968" y="2726"/>
                    <a:pt x="9309" y="0"/>
                    <a:pt x="5985"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6" name="Google Shape;646;g3993c0ae8f5_11_3353"/>
            <p:cNvSpPr/>
            <p:nvPr/>
          </p:nvSpPr>
          <p:spPr>
            <a:xfrm>
              <a:off x="1950075" y="3239775"/>
              <a:ext cx="123025" cy="123025"/>
            </a:xfrm>
            <a:custGeom>
              <a:avLst/>
              <a:gdLst/>
              <a:ahLst/>
              <a:cxnLst/>
              <a:rect l="l" t="t" r="r" b="b"/>
              <a:pathLst>
                <a:path w="4921" h="4921" extrusionOk="0">
                  <a:moveTo>
                    <a:pt x="2461" y="0"/>
                  </a:moveTo>
                  <a:cubicBezTo>
                    <a:pt x="1065" y="0"/>
                    <a:pt x="1" y="1131"/>
                    <a:pt x="1" y="2460"/>
                  </a:cubicBezTo>
                  <a:cubicBezTo>
                    <a:pt x="1" y="3790"/>
                    <a:pt x="1065" y="4920"/>
                    <a:pt x="2461" y="4920"/>
                  </a:cubicBezTo>
                  <a:cubicBezTo>
                    <a:pt x="3791" y="4920"/>
                    <a:pt x="4921" y="3790"/>
                    <a:pt x="4921" y="2460"/>
                  </a:cubicBezTo>
                  <a:cubicBezTo>
                    <a:pt x="4921" y="1131"/>
                    <a:pt x="3791" y="0"/>
                    <a:pt x="2461"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7" name="Google Shape;647;g3993c0ae8f5_11_3353"/>
            <p:cNvSpPr/>
            <p:nvPr/>
          </p:nvSpPr>
          <p:spPr>
            <a:xfrm>
              <a:off x="1389950" y="3239775"/>
              <a:ext cx="123025" cy="123025"/>
            </a:xfrm>
            <a:custGeom>
              <a:avLst/>
              <a:gdLst/>
              <a:ahLst/>
              <a:cxnLst/>
              <a:rect l="l" t="t" r="r" b="b"/>
              <a:pathLst>
                <a:path w="4921" h="4921" extrusionOk="0">
                  <a:moveTo>
                    <a:pt x="2461" y="0"/>
                  </a:moveTo>
                  <a:cubicBezTo>
                    <a:pt x="1064" y="0"/>
                    <a:pt x="1" y="1131"/>
                    <a:pt x="1" y="2460"/>
                  </a:cubicBezTo>
                  <a:cubicBezTo>
                    <a:pt x="1" y="3790"/>
                    <a:pt x="1064" y="4920"/>
                    <a:pt x="2461" y="4920"/>
                  </a:cubicBezTo>
                  <a:cubicBezTo>
                    <a:pt x="3790" y="4920"/>
                    <a:pt x="4921" y="3790"/>
                    <a:pt x="4921" y="2460"/>
                  </a:cubicBezTo>
                  <a:cubicBezTo>
                    <a:pt x="4921" y="1131"/>
                    <a:pt x="3790" y="0"/>
                    <a:pt x="2461"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8" name="Google Shape;648;g3993c0ae8f5_11_3353"/>
            <p:cNvSpPr/>
            <p:nvPr/>
          </p:nvSpPr>
          <p:spPr>
            <a:xfrm>
              <a:off x="1670850" y="3711800"/>
              <a:ext cx="123025" cy="123025"/>
            </a:xfrm>
            <a:custGeom>
              <a:avLst/>
              <a:gdLst/>
              <a:ahLst/>
              <a:cxnLst/>
              <a:rect l="l" t="t" r="r" b="b"/>
              <a:pathLst>
                <a:path w="4921" h="4921" extrusionOk="0">
                  <a:moveTo>
                    <a:pt x="2460" y="1"/>
                  </a:moveTo>
                  <a:cubicBezTo>
                    <a:pt x="1131" y="1"/>
                    <a:pt x="1" y="1131"/>
                    <a:pt x="1" y="2461"/>
                  </a:cubicBezTo>
                  <a:cubicBezTo>
                    <a:pt x="1" y="3790"/>
                    <a:pt x="1131" y="4921"/>
                    <a:pt x="2460" y="4921"/>
                  </a:cubicBezTo>
                  <a:cubicBezTo>
                    <a:pt x="3857" y="4921"/>
                    <a:pt x="4920" y="3790"/>
                    <a:pt x="4920" y="2461"/>
                  </a:cubicBezTo>
                  <a:cubicBezTo>
                    <a:pt x="4920" y="1131"/>
                    <a:pt x="3857" y="1"/>
                    <a:pt x="2460"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49" name="Google Shape;649;g3993c0ae8f5_11_3353"/>
            <p:cNvSpPr/>
            <p:nvPr/>
          </p:nvSpPr>
          <p:spPr>
            <a:xfrm>
              <a:off x="1459775" y="3758350"/>
              <a:ext cx="181175" cy="29950"/>
            </a:xfrm>
            <a:custGeom>
              <a:avLst/>
              <a:gdLst/>
              <a:ahLst/>
              <a:cxnLst/>
              <a:rect l="l" t="t" r="r" b="b"/>
              <a:pathLst>
                <a:path w="7247" h="1198" extrusionOk="0">
                  <a:moveTo>
                    <a:pt x="598" y="0"/>
                  </a:moveTo>
                  <a:cubicBezTo>
                    <a:pt x="266" y="0"/>
                    <a:pt x="0" y="266"/>
                    <a:pt x="0" y="599"/>
                  </a:cubicBezTo>
                  <a:cubicBezTo>
                    <a:pt x="0" y="931"/>
                    <a:pt x="266" y="1197"/>
                    <a:pt x="598" y="1197"/>
                  </a:cubicBezTo>
                  <a:lnTo>
                    <a:pt x="6648" y="1197"/>
                  </a:lnTo>
                  <a:cubicBezTo>
                    <a:pt x="6981" y="1197"/>
                    <a:pt x="7247" y="931"/>
                    <a:pt x="7247" y="599"/>
                  </a:cubicBezTo>
                  <a:cubicBezTo>
                    <a:pt x="7247" y="266"/>
                    <a:pt x="6981" y="0"/>
                    <a:pt x="6648"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0" name="Google Shape;650;g3993c0ae8f5_11_3353"/>
            <p:cNvSpPr/>
            <p:nvPr/>
          </p:nvSpPr>
          <p:spPr>
            <a:xfrm>
              <a:off x="1770575" y="2905700"/>
              <a:ext cx="204475" cy="317475"/>
            </a:xfrm>
            <a:custGeom>
              <a:avLst/>
              <a:gdLst/>
              <a:ahLst/>
              <a:cxnLst/>
              <a:rect l="l" t="t" r="r" b="b"/>
              <a:pathLst>
                <a:path w="8179" h="12699" extrusionOk="0">
                  <a:moveTo>
                    <a:pt x="665" y="0"/>
                  </a:moveTo>
                  <a:cubicBezTo>
                    <a:pt x="599" y="0"/>
                    <a:pt x="466" y="0"/>
                    <a:pt x="400" y="67"/>
                  </a:cubicBezTo>
                  <a:cubicBezTo>
                    <a:pt x="134" y="199"/>
                    <a:pt x="1" y="598"/>
                    <a:pt x="200" y="864"/>
                  </a:cubicBezTo>
                  <a:lnTo>
                    <a:pt x="6981" y="12433"/>
                  </a:lnTo>
                  <a:cubicBezTo>
                    <a:pt x="7114" y="12610"/>
                    <a:pt x="7307" y="12699"/>
                    <a:pt x="7499" y="12699"/>
                  </a:cubicBezTo>
                  <a:cubicBezTo>
                    <a:pt x="7595" y="12699"/>
                    <a:pt x="7691" y="12676"/>
                    <a:pt x="7779" y="12632"/>
                  </a:cubicBezTo>
                  <a:cubicBezTo>
                    <a:pt x="8112" y="12433"/>
                    <a:pt x="8178" y="12100"/>
                    <a:pt x="7979" y="11834"/>
                  </a:cubicBezTo>
                  <a:lnTo>
                    <a:pt x="1197" y="266"/>
                  </a:lnTo>
                  <a:cubicBezTo>
                    <a:pt x="1064" y="67"/>
                    <a:pt x="865" y="0"/>
                    <a:pt x="665"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1" name="Google Shape;651;g3993c0ae8f5_11_3353"/>
            <p:cNvSpPr/>
            <p:nvPr/>
          </p:nvSpPr>
          <p:spPr>
            <a:xfrm>
              <a:off x="1489675" y="3376075"/>
              <a:ext cx="206125" cy="319875"/>
            </a:xfrm>
            <a:custGeom>
              <a:avLst/>
              <a:gdLst/>
              <a:ahLst/>
              <a:cxnLst/>
              <a:rect l="l" t="t" r="r" b="b"/>
              <a:pathLst>
                <a:path w="8245" h="12795" extrusionOk="0">
                  <a:moveTo>
                    <a:pt x="732" y="0"/>
                  </a:moveTo>
                  <a:cubicBezTo>
                    <a:pt x="599" y="0"/>
                    <a:pt x="533" y="67"/>
                    <a:pt x="400" y="67"/>
                  </a:cubicBezTo>
                  <a:cubicBezTo>
                    <a:pt x="134" y="266"/>
                    <a:pt x="1" y="598"/>
                    <a:pt x="200" y="931"/>
                  </a:cubicBezTo>
                  <a:lnTo>
                    <a:pt x="7048" y="12499"/>
                  </a:lnTo>
                  <a:cubicBezTo>
                    <a:pt x="7137" y="12676"/>
                    <a:pt x="7344" y="12795"/>
                    <a:pt x="7550" y="12795"/>
                  </a:cubicBezTo>
                  <a:cubicBezTo>
                    <a:pt x="7654" y="12795"/>
                    <a:pt x="7757" y="12765"/>
                    <a:pt x="7846" y="12699"/>
                  </a:cubicBezTo>
                  <a:cubicBezTo>
                    <a:pt x="8112" y="12566"/>
                    <a:pt x="8245" y="12167"/>
                    <a:pt x="8045" y="11901"/>
                  </a:cubicBezTo>
                  <a:lnTo>
                    <a:pt x="1197" y="332"/>
                  </a:lnTo>
                  <a:cubicBezTo>
                    <a:pt x="1131" y="133"/>
                    <a:pt x="932" y="0"/>
                    <a:pt x="732"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2" name="Google Shape;652;g3993c0ae8f5_11_3353"/>
            <p:cNvSpPr/>
            <p:nvPr/>
          </p:nvSpPr>
          <p:spPr>
            <a:xfrm>
              <a:off x="1283575" y="3028675"/>
              <a:ext cx="133000" cy="196150"/>
            </a:xfrm>
            <a:custGeom>
              <a:avLst/>
              <a:gdLst/>
              <a:ahLst/>
              <a:cxnLst/>
              <a:rect l="l" t="t" r="r" b="b"/>
              <a:pathLst>
                <a:path w="5320" h="7846" extrusionOk="0">
                  <a:moveTo>
                    <a:pt x="666" y="1"/>
                  </a:moveTo>
                  <a:cubicBezTo>
                    <a:pt x="599" y="1"/>
                    <a:pt x="466" y="1"/>
                    <a:pt x="400" y="67"/>
                  </a:cubicBezTo>
                  <a:cubicBezTo>
                    <a:pt x="134" y="200"/>
                    <a:pt x="1" y="599"/>
                    <a:pt x="200" y="865"/>
                  </a:cubicBezTo>
                  <a:lnTo>
                    <a:pt x="4123" y="7580"/>
                  </a:lnTo>
                  <a:cubicBezTo>
                    <a:pt x="4256" y="7757"/>
                    <a:pt x="4448" y="7846"/>
                    <a:pt x="4640" y="7846"/>
                  </a:cubicBezTo>
                  <a:cubicBezTo>
                    <a:pt x="4736" y="7846"/>
                    <a:pt x="4832" y="7824"/>
                    <a:pt x="4921" y="7780"/>
                  </a:cubicBezTo>
                  <a:cubicBezTo>
                    <a:pt x="5253" y="7580"/>
                    <a:pt x="5319" y="7248"/>
                    <a:pt x="5120" y="6982"/>
                  </a:cubicBezTo>
                  <a:lnTo>
                    <a:pt x="1197" y="267"/>
                  </a:lnTo>
                  <a:cubicBezTo>
                    <a:pt x="1064" y="67"/>
                    <a:pt x="865" y="1"/>
                    <a:pt x="666"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3" name="Google Shape;653;g3993c0ae8f5_11_3353"/>
            <p:cNvSpPr/>
            <p:nvPr/>
          </p:nvSpPr>
          <p:spPr>
            <a:xfrm>
              <a:off x="1770575" y="3376075"/>
              <a:ext cx="204475" cy="318225"/>
            </a:xfrm>
            <a:custGeom>
              <a:avLst/>
              <a:gdLst/>
              <a:ahLst/>
              <a:cxnLst/>
              <a:rect l="l" t="t" r="r" b="b"/>
              <a:pathLst>
                <a:path w="8179" h="12729" extrusionOk="0">
                  <a:moveTo>
                    <a:pt x="7513" y="0"/>
                  </a:moveTo>
                  <a:cubicBezTo>
                    <a:pt x="7314" y="0"/>
                    <a:pt x="7114" y="133"/>
                    <a:pt x="6981" y="332"/>
                  </a:cubicBezTo>
                  <a:lnTo>
                    <a:pt x="200" y="11834"/>
                  </a:lnTo>
                  <a:cubicBezTo>
                    <a:pt x="1" y="12100"/>
                    <a:pt x="134" y="12499"/>
                    <a:pt x="400" y="12632"/>
                  </a:cubicBezTo>
                  <a:cubicBezTo>
                    <a:pt x="488" y="12699"/>
                    <a:pt x="592" y="12728"/>
                    <a:pt x="695" y="12728"/>
                  </a:cubicBezTo>
                  <a:cubicBezTo>
                    <a:pt x="902" y="12728"/>
                    <a:pt x="1109" y="12610"/>
                    <a:pt x="1197" y="12433"/>
                  </a:cubicBezTo>
                  <a:lnTo>
                    <a:pt x="8045" y="931"/>
                  </a:lnTo>
                  <a:cubicBezTo>
                    <a:pt x="8178" y="598"/>
                    <a:pt x="8112" y="266"/>
                    <a:pt x="7779" y="67"/>
                  </a:cubicBezTo>
                  <a:cubicBezTo>
                    <a:pt x="7713" y="67"/>
                    <a:pt x="7580" y="0"/>
                    <a:pt x="7513"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4" name="Google Shape;654;g3993c0ae8f5_11_3353"/>
            <p:cNvSpPr/>
            <p:nvPr/>
          </p:nvSpPr>
          <p:spPr>
            <a:xfrm>
              <a:off x="1338425" y="3376075"/>
              <a:ext cx="78150" cy="105475"/>
            </a:xfrm>
            <a:custGeom>
              <a:avLst/>
              <a:gdLst/>
              <a:ahLst/>
              <a:cxnLst/>
              <a:rect l="l" t="t" r="r" b="b"/>
              <a:pathLst>
                <a:path w="3126" h="4219" extrusionOk="0">
                  <a:moveTo>
                    <a:pt x="2461" y="0"/>
                  </a:moveTo>
                  <a:cubicBezTo>
                    <a:pt x="2261" y="0"/>
                    <a:pt x="2062" y="133"/>
                    <a:pt x="1929" y="332"/>
                  </a:cubicBezTo>
                  <a:lnTo>
                    <a:pt x="134" y="3324"/>
                  </a:lnTo>
                  <a:cubicBezTo>
                    <a:pt x="1" y="3590"/>
                    <a:pt x="67" y="3989"/>
                    <a:pt x="333" y="4122"/>
                  </a:cubicBezTo>
                  <a:cubicBezTo>
                    <a:pt x="444" y="4189"/>
                    <a:pt x="555" y="4218"/>
                    <a:pt x="661" y="4218"/>
                  </a:cubicBezTo>
                  <a:cubicBezTo>
                    <a:pt x="872" y="4218"/>
                    <a:pt x="1064" y="4100"/>
                    <a:pt x="1197" y="3923"/>
                  </a:cubicBezTo>
                  <a:lnTo>
                    <a:pt x="2926" y="931"/>
                  </a:lnTo>
                  <a:cubicBezTo>
                    <a:pt x="3125" y="598"/>
                    <a:pt x="3059" y="266"/>
                    <a:pt x="2727" y="67"/>
                  </a:cubicBezTo>
                  <a:cubicBezTo>
                    <a:pt x="2660" y="67"/>
                    <a:pt x="2527" y="0"/>
                    <a:pt x="2461"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5" name="Google Shape;655;g3993c0ae8f5_11_3353"/>
            <p:cNvSpPr/>
            <p:nvPr/>
          </p:nvSpPr>
          <p:spPr>
            <a:xfrm>
              <a:off x="1489675" y="2905700"/>
              <a:ext cx="206125" cy="319125"/>
            </a:xfrm>
            <a:custGeom>
              <a:avLst/>
              <a:gdLst/>
              <a:ahLst/>
              <a:cxnLst/>
              <a:rect l="l" t="t" r="r" b="b"/>
              <a:pathLst>
                <a:path w="8245" h="12765" extrusionOk="0">
                  <a:moveTo>
                    <a:pt x="7580" y="0"/>
                  </a:moveTo>
                  <a:cubicBezTo>
                    <a:pt x="7381" y="0"/>
                    <a:pt x="7181" y="67"/>
                    <a:pt x="7048" y="266"/>
                  </a:cubicBezTo>
                  <a:lnTo>
                    <a:pt x="200" y="11901"/>
                  </a:lnTo>
                  <a:cubicBezTo>
                    <a:pt x="1" y="12167"/>
                    <a:pt x="134" y="12499"/>
                    <a:pt x="400" y="12699"/>
                  </a:cubicBezTo>
                  <a:cubicBezTo>
                    <a:pt x="488" y="12743"/>
                    <a:pt x="592" y="12765"/>
                    <a:pt x="695" y="12765"/>
                  </a:cubicBezTo>
                  <a:cubicBezTo>
                    <a:pt x="902" y="12765"/>
                    <a:pt x="1109" y="12676"/>
                    <a:pt x="1197" y="12499"/>
                  </a:cubicBezTo>
                  <a:lnTo>
                    <a:pt x="8045" y="864"/>
                  </a:lnTo>
                  <a:cubicBezTo>
                    <a:pt x="8245" y="598"/>
                    <a:pt x="8112" y="199"/>
                    <a:pt x="7846" y="67"/>
                  </a:cubicBezTo>
                  <a:cubicBezTo>
                    <a:pt x="7779" y="0"/>
                    <a:pt x="7646" y="0"/>
                    <a:pt x="7580"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6" name="Google Shape;656;g3993c0ae8f5_11_3353"/>
            <p:cNvSpPr/>
            <p:nvPr/>
          </p:nvSpPr>
          <p:spPr>
            <a:xfrm>
              <a:off x="1542875" y="3286300"/>
              <a:ext cx="375650" cy="29950"/>
            </a:xfrm>
            <a:custGeom>
              <a:avLst/>
              <a:gdLst/>
              <a:ahLst/>
              <a:cxnLst/>
              <a:rect l="l" t="t" r="r" b="b"/>
              <a:pathLst>
                <a:path w="15026" h="1198" extrusionOk="0">
                  <a:moveTo>
                    <a:pt x="599" y="1"/>
                  </a:moveTo>
                  <a:cubicBezTo>
                    <a:pt x="266" y="1"/>
                    <a:pt x="0" y="267"/>
                    <a:pt x="0" y="599"/>
                  </a:cubicBezTo>
                  <a:cubicBezTo>
                    <a:pt x="0" y="932"/>
                    <a:pt x="266" y="1198"/>
                    <a:pt x="599" y="1198"/>
                  </a:cubicBezTo>
                  <a:lnTo>
                    <a:pt x="14427" y="1198"/>
                  </a:lnTo>
                  <a:cubicBezTo>
                    <a:pt x="14760" y="1198"/>
                    <a:pt x="15026" y="932"/>
                    <a:pt x="15026" y="599"/>
                  </a:cubicBezTo>
                  <a:cubicBezTo>
                    <a:pt x="15026" y="267"/>
                    <a:pt x="14760" y="1"/>
                    <a:pt x="14427"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7" name="Google Shape;657;g3993c0ae8f5_11_3353"/>
            <p:cNvSpPr/>
            <p:nvPr/>
          </p:nvSpPr>
          <p:spPr>
            <a:xfrm>
              <a:off x="2049825" y="2905700"/>
              <a:ext cx="204450" cy="319125"/>
            </a:xfrm>
            <a:custGeom>
              <a:avLst/>
              <a:gdLst/>
              <a:ahLst/>
              <a:cxnLst/>
              <a:rect l="l" t="t" r="r" b="b"/>
              <a:pathLst>
                <a:path w="8178" h="12765" extrusionOk="0">
                  <a:moveTo>
                    <a:pt x="7513" y="0"/>
                  </a:moveTo>
                  <a:cubicBezTo>
                    <a:pt x="7313" y="0"/>
                    <a:pt x="7114" y="67"/>
                    <a:pt x="6981" y="266"/>
                  </a:cubicBezTo>
                  <a:lnTo>
                    <a:pt x="133" y="11834"/>
                  </a:lnTo>
                  <a:cubicBezTo>
                    <a:pt x="0" y="12167"/>
                    <a:pt x="66" y="12499"/>
                    <a:pt x="332" y="12699"/>
                  </a:cubicBezTo>
                  <a:cubicBezTo>
                    <a:pt x="443" y="12743"/>
                    <a:pt x="554" y="12765"/>
                    <a:pt x="660" y="12765"/>
                  </a:cubicBezTo>
                  <a:cubicBezTo>
                    <a:pt x="872" y="12765"/>
                    <a:pt x="1064" y="12676"/>
                    <a:pt x="1197" y="12499"/>
                  </a:cubicBezTo>
                  <a:lnTo>
                    <a:pt x="7978" y="864"/>
                  </a:lnTo>
                  <a:cubicBezTo>
                    <a:pt x="8178" y="598"/>
                    <a:pt x="8111" y="199"/>
                    <a:pt x="7779" y="67"/>
                  </a:cubicBezTo>
                  <a:cubicBezTo>
                    <a:pt x="7712" y="0"/>
                    <a:pt x="7579" y="0"/>
                    <a:pt x="7513"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8" name="Google Shape;658;g3993c0ae8f5_11_3353"/>
            <p:cNvSpPr/>
            <p:nvPr/>
          </p:nvSpPr>
          <p:spPr>
            <a:xfrm>
              <a:off x="1217100" y="3286300"/>
              <a:ext cx="141300" cy="29950"/>
            </a:xfrm>
            <a:custGeom>
              <a:avLst/>
              <a:gdLst/>
              <a:ahLst/>
              <a:cxnLst/>
              <a:rect l="l" t="t" r="r" b="b"/>
              <a:pathLst>
                <a:path w="5652" h="1198" extrusionOk="0">
                  <a:moveTo>
                    <a:pt x="599" y="1"/>
                  </a:moveTo>
                  <a:cubicBezTo>
                    <a:pt x="266" y="1"/>
                    <a:pt x="0" y="267"/>
                    <a:pt x="0" y="599"/>
                  </a:cubicBezTo>
                  <a:cubicBezTo>
                    <a:pt x="0" y="932"/>
                    <a:pt x="266" y="1198"/>
                    <a:pt x="599" y="1198"/>
                  </a:cubicBezTo>
                  <a:lnTo>
                    <a:pt x="5053" y="1198"/>
                  </a:lnTo>
                  <a:cubicBezTo>
                    <a:pt x="5386" y="1198"/>
                    <a:pt x="5651" y="932"/>
                    <a:pt x="5651" y="599"/>
                  </a:cubicBezTo>
                  <a:cubicBezTo>
                    <a:pt x="5651" y="267"/>
                    <a:pt x="5386" y="1"/>
                    <a:pt x="5053"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59" name="Google Shape;659;g3993c0ae8f5_11_3353"/>
            <p:cNvSpPr/>
            <p:nvPr/>
          </p:nvSpPr>
          <p:spPr>
            <a:xfrm>
              <a:off x="249750" y="3051950"/>
              <a:ext cx="497000" cy="498650"/>
            </a:xfrm>
            <a:custGeom>
              <a:avLst/>
              <a:gdLst/>
              <a:ahLst/>
              <a:cxnLst/>
              <a:rect l="l" t="t" r="r" b="b"/>
              <a:pathLst>
                <a:path w="19880" h="19946" extrusionOk="0">
                  <a:moveTo>
                    <a:pt x="9907" y="1"/>
                  </a:moveTo>
                  <a:cubicBezTo>
                    <a:pt x="4455" y="1"/>
                    <a:pt x="0" y="4522"/>
                    <a:pt x="0" y="9973"/>
                  </a:cubicBezTo>
                  <a:cubicBezTo>
                    <a:pt x="0" y="15491"/>
                    <a:pt x="4455" y="19946"/>
                    <a:pt x="9907" y="19946"/>
                  </a:cubicBezTo>
                  <a:cubicBezTo>
                    <a:pt x="15425" y="19946"/>
                    <a:pt x="19879" y="15491"/>
                    <a:pt x="19879" y="9973"/>
                  </a:cubicBezTo>
                  <a:cubicBezTo>
                    <a:pt x="19879" y="4522"/>
                    <a:pt x="15425" y="1"/>
                    <a:pt x="9907" y="1"/>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60" name="Google Shape;660;g3993c0ae8f5_11_3353"/>
            <p:cNvSpPr/>
            <p:nvPr/>
          </p:nvSpPr>
          <p:spPr>
            <a:xfrm>
              <a:off x="816525" y="3120100"/>
              <a:ext cx="364025" cy="364025"/>
            </a:xfrm>
            <a:custGeom>
              <a:avLst/>
              <a:gdLst/>
              <a:ahLst/>
              <a:cxnLst/>
              <a:rect l="l" t="t" r="r" b="b"/>
              <a:pathLst>
                <a:path w="14561" h="14561" extrusionOk="0">
                  <a:moveTo>
                    <a:pt x="7247" y="0"/>
                  </a:moveTo>
                  <a:cubicBezTo>
                    <a:pt x="3258" y="0"/>
                    <a:pt x="1" y="3258"/>
                    <a:pt x="1" y="7247"/>
                  </a:cubicBezTo>
                  <a:cubicBezTo>
                    <a:pt x="1" y="11236"/>
                    <a:pt x="3258" y="14561"/>
                    <a:pt x="7247" y="14561"/>
                  </a:cubicBezTo>
                  <a:cubicBezTo>
                    <a:pt x="11303" y="14561"/>
                    <a:pt x="14561" y="11236"/>
                    <a:pt x="14561" y="7247"/>
                  </a:cubicBezTo>
                  <a:cubicBezTo>
                    <a:pt x="14561" y="3258"/>
                    <a:pt x="11303" y="0"/>
                    <a:pt x="7247"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61" name="Google Shape;661;g3993c0ae8f5_11_3353"/>
            <p:cNvSpPr/>
            <p:nvPr/>
          </p:nvSpPr>
          <p:spPr>
            <a:xfrm>
              <a:off x="1069175" y="3494075"/>
              <a:ext cx="377325" cy="377325"/>
            </a:xfrm>
            <a:custGeom>
              <a:avLst/>
              <a:gdLst/>
              <a:ahLst/>
              <a:cxnLst/>
              <a:rect l="l" t="t" r="r" b="b"/>
              <a:pathLst>
                <a:path w="15093" h="15093" extrusionOk="0">
                  <a:moveTo>
                    <a:pt x="7579" y="0"/>
                  </a:moveTo>
                  <a:cubicBezTo>
                    <a:pt x="3391" y="0"/>
                    <a:pt x="0" y="3391"/>
                    <a:pt x="0" y="7580"/>
                  </a:cubicBezTo>
                  <a:cubicBezTo>
                    <a:pt x="0" y="11702"/>
                    <a:pt x="3391" y="15092"/>
                    <a:pt x="7579" y="15092"/>
                  </a:cubicBezTo>
                  <a:cubicBezTo>
                    <a:pt x="11701" y="15092"/>
                    <a:pt x="15092" y="11702"/>
                    <a:pt x="15092" y="7580"/>
                  </a:cubicBezTo>
                  <a:cubicBezTo>
                    <a:pt x="15092" y="3391"/>
                    <a:pt x="11701" y="0"/>
                    <a:pt x="7579"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sp>
          <p:nvSpPr>
            <p:cNvPr id="662" name="Google Shape;662;g3993c0ae8f5_11_3353"/>
            <p:cNvSpPr/>
            <p:nvPr/>
          </p:nvSpPr>
          <p:spPr>
            <a:xfrm>
              <a:off x="650325" y="3533975"/>
              <a:ext cx="299200" cy="299200"/>
            </a:xfrm>
            <a:custGeom>
              <a:avLst/>
              <a:gdLst/>
              <a:ahLst/>
              <a:cxnLst/>
              <a:rect l="l" t="t" r="r" b="b"/>
              <a:pathLst>
                <a:path w="11968" h="11968" extrusionOk="0">
                  <a:moveTo>
                    <a:pt x="5984" y="0"/>
                  </a:moveTo>
                  <a:cubicBezTo>
                    <a:pt x="2660" y="0"/>
                    <a:pt x="0" y="2659"/>
                    <a:pt x="0" y="5984"/>
                  </a:cubicBezTo>
                  <a:cubicBezTo>
                    <a:pt x="0" y="9241"/>
                    <a:pt x="2660" y="11967"/>
                    <a:pt x="5984" y="11967"/>
                  </a:cubicBezTo>
                  <a:cubicBezTo>
                    <a:pt x="9241" y="11967"/>
                    <a:pt x="11967" y="9241"/>
                    <a:pt x="11967" y="5984"/>
                  </a:cubicBezTo>
                  <a:cubicBezTo>
                    <a:pt x="11967" y="2659"/>
                    <a:pt x="9241" y="0"/>
                    <a:pt x="5984" y="0"/>
                  </a:cubicBezTo>
                  <a:close/>
                </a:path>
              </a:pathLst>
            </a:custGeom>
            <a:solidFill>
              <a:srgbClr val="662E7D"/>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Work Sans"/>
                <a:ea typeface="Work Sans"/>
                <a:cs typeface="Work Sans"/>
                <a:sym typeface="Work Sans"/>
              </a:endParaRPr>
            </a:p>
          </p:txBody>
        </p:sp>
      </p:grpSp>
      <p:sp>
        <p:nvSpPr>
          <p:cNvPr id="663" name="Google Shape;663;g3993c0ae8f5_11_3353"/>
          <p:cNvSpPr txBox="1">
            <a:spLocks noGrp="1"/>
          </p:cNvSpPr>
          <p:nvPr>
            <p:ph type="subTitle" idx="2"/>
          </p:nvPr>
        </p:nvSpPr>
        <p:spPr>
          <a:xfrm>
            <a:off x="1152000" y="2170300"/>
            <a:ext cx="5263200" cy="1050000"/>
          </a:xfrm>
          <a:prstGeom prst="rect">
            <a:avLst/>
          </a:prstGeom>
          <a:noFill/>
          <a:ln>
            <a:noFill/>
          </a:ln>
        </p:spPr>
        <p:txBody>
          <a:bodyPr spcFirstLastPara="1" wrap="square" lIns="121900" tIns="121900" rIns="121900" bIns="121900" anchor="b" anchorCtr="0">
            <a:noAutofit/>
          </a:bodyPr>
          <a:lstStyle>
            <a:lvl1pPr lvl="0" algn="l">
              <a:lnSpc>
                <a:spcPct val="100000"/>
              </a:lnSpc>
              <a:spcBef>
                <a:spcPts val="0"/>
              </a:spcBef>
              <a:spcAft>
                <a:spcPts val="0"/>
              </a:spcAft>
              <a:buSzPts val="2300"/>
              <a:buNone/>
              <a:defRPr sz="23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664" name="Google Shape;664;g3993c0ae8f5_11_3353"/>
          <p:cNvSpPr>
            <a:spLocks noGrp="1"/>
          </p:cNvSpPr>
          <p:nvPr>
            <p:ph type="pic" idx="3"/>
          </p:nvPr>
        </p:nvSpPr>
        <p:spPr>
          <a:xfrm>
            <a:off x="7439533" y="1470533"/>
            <a:ext cx="3796800" cy="3923700"/>
          </a:xfrm>
          <a:prstGeom prst="rect">
            <a:avLst/>
          </a:prstGeom>
          <a:noFill/>
          <a:ln>
            <a:noFill/>
          </a:ln>
        </p:spPr>
      </p:sp>
    </p:spTree>
  </p:cSld>
  <p:clrMapOvr>
    <a:masterClrMapping/>
  </p:clrMapOvr>
  <p:extLst>
    <p:ext uri="{DCECCB84-F9BA-43D5-87BE-67443E8EF086}">
      <p15:sldGuideLst xmlns:p15="http://schemas.microsoft.com/office/powerpoint/2012/main">
        <p15:guide id="1" pos="725">
          <p15:clr>
            <a:srgbClr val="E46962"/>
          </p15:clr>
        </p15:guide>
        <p15:guide id="2" orient="horz" pos="184">
          <p15:clr>
            <a:srgbClr val="E46962"/>
          </p15:clr>
        </p15:guide>
        <p15:guide id="3" orient="horz" pos="2028">
          <p15:clr>
            <a:srgbClr val="E46962"/>
          </p15:clr>
        </p15:guide>
        <p15:guide id="4" orient="horz" pos="1367">
          <p15:clr>
            <a:srgbClr val="E46962"/>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losure">
  <p:cSld name="Closure">
    <p:bg>
      <p:bgPr>
        <a:solidFill>
          <a:schemeClr val="accent1"/>
        </a:solidFill>
        <a:effectLst/>
      </p:bgPr>
    </p:bg>
    <p:spTree>
      <p:nvGrpSpPr>
        <p:cNvPr id="1" name="Shape 701"/>
        <p:cNvGrpSpPr/>
        <p:nvPr/>
      </p:nvGrpSpPr>
      <p:grpSpPr>
        <a:xfrm>
          <a:off x="0" y="0"/>
          <a:ext cx="0" cy="0"/>
          <a:chOff x="0" y="0"/>
          <a:chExt cx="0" cy="0"/>
        </a:xfrm>
      </p:grpSpPr>
      <p:sp>
        <p:nvSpPr>
          <p:cNvPr id="702" name="Google Shape;702;p10"/>
          <p:cNvSpPr/>
          <p:nvPr/>
        </p:nvSpPr>
        <p:spPr>
          <a:xfrm>
            <a:off x="-10750" y="0"/>
            <a:ext cx="12202751"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sp>
        <p:nvSpPr>
          <p:cNvPr id="703" name="Google Shape;703;p10"/>
          <p:cNvSpPr/>
          <p:nvPr/>
        </p:nvSpPr>
        <p:spPr>
          <a:xfrm>
            <a:off x="-10750" y="2"/>
            <a:ext cx="12202751" cy="6857999"/>
          </a:xfrm>
          <a:custGeom>
            <a:avLst/>
            <a:gdLst/>
            <a:ahLst/>
            <a:cxnLst/>
            <a:rect l="l" t="t" r="r" b="b"/>
            <a:pathLst>
              <a:path w="12202750" h="6857999" extrusionOk="0">
                <a:moveTo>
                  <a:pt x="12202750" y="3750218"/>
                </a:moveTo>
                <a:lnTo>
                  <a:pt x="12202750" y="6857999"/>
                </a:lnTo>
                <a:lnTo>
                  <a:pt x="11114530" y="6857999"/>
                </a:lnTo>
                <a:lnTo>
                  <a:pt x="11256844" y="6595461"/>
                </a:lnTo>
                <a:cubicBezTo>
                  <a:pt x="11629965" y="5862402"/>
                  <a:pt x="11898764" y="5050891"/>
                  <a:pt x="12121807" y="4108853"/>
                </a:cubicBezTo>
                <a:close/>
                <a:moveTo>
                  <a:pt x="7260002" y="0"/>
                </a:moveTo>
                <a:lnTo>
                  <a:pt x="12202750" y="0"/>
                </a:lnTo>
                <a:lnTo>
                  <a:pt x="12202750" y="1540137"/>
                </a:lnTo>
                <a:lnTo>
                  <a:pt x="12200549" y="1543414"/>
                </a:lnTo>
                <a:cubicBezTo>
                  <a:pt x="12110526" y="1684115"/>
                  <a:pt x="12003525" y="1893029"/>
                  <a:pt x="11867141" y="2106148"/>
                </a:cubicBezTo>
                <a:cubicBezTo>
                  <a:pt x="10880238" y="3959252"/>
                  <a:pt x="7486531" y="6089453"/>
                  <a:pt x="6343721" y="3249151"/>
                </a:cubicBezTo>
                <a:cubicBezTo>
                  <a:pt x="5919494" y="2184051"/>
                  <a:pt x="6486561" y="1153587"/>
                  <a:pt x="7248419" y="17042"/>
                </a:cubicBezTo>
                <a:close/>
                <a:moveTo>
                  <a:pt x="0" y="0"/>
                </a:moveTo>
                <a:lnTo>
                  <a:pt x="4336814" y="0"/>
                </a:lnTo>
                <a:lnTo>
                  <a:pt x="3953814" y="290459"/>
                </a:lnTo>
                <a:cubicBezTo>
                  <a:pt x="2295623" y="1565228"/>
                  <a:pt x="719287" y="2947698"/>
                  <a:pt x="34757" y="4907294"/>
                </a:cubicBezTo>
                <a:lnTo>
                  <a:pt x="0" y="5022063"/>
                </a:lnTo>
                <a:close/>
              </a:path>
            </a:pathLst>
          </a:custGeom>
          <a:solidFill>
            <a:srgbClr val="00B8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04" name="Google Shape;704;p10"/>
          <p:cNvSpPr txBox="1">
            <a:spLocks noGrp="1"/>
          </p:cNvSpPr>
          <p:nvPr>
            <p:ph type="title"/>
          </p:nvPr>
        </p:nvSpPr>
        <p:spPr>
          <a:xfrm>
            <a:off x="2" y="-429017"/>
            <a:ext cx="8592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5" name="Google Shape;705;p10"/>
          <p:cNvSpPr txBox="1">
            <a:spLocks noGrp="1"/>
          </p:cNvSpPr>
          <p:nvPr>
            <p:ph type="body" idx="1"/>
          </p:nvPr>
        </p:nvSpPr>
        <p:spPr>
          <a:xfrm>
            <a:off x="719140" y="3950387"/>
            <a:ext cx="10752137" cy="1333699"/>
          </a:xfrm>
          <a:prstGeom prst="rect">
            <a:avLst/>
          </a:prstGeom>
          <a:noFill/>
          <a:ln>
            <a:noFill/>
          </a:ln>
        </p:spPr>
        <p:txBody>
          <a:bodyPr spcFirstLastPara="1" wrap="square" lIns="0" tIns="0" rIns="0" bIns="0" anchor="b" anchorCtr="0">
            <a:spAutoFit/>
          </a:bodyPr>
          <a:lstStyle>
            <a:lvl1pPr marL="457200" lvl="0" indent="-228600" algn="r">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706" name="Google Shape;706;p10"/>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lvl1pPr marL="457200" lvl="0" indent="-228600" algn="r">
              <a:lnSpc>
                <a:spcPct val="90000"/>
              </a:lnSpc>
              <a:spcBef>
                <a:spcPts val="600"/>
              </a:spcBef>
              <a:spcAft>
                <a:spcPts val="0"/>
              </a:spcAft>
              <a:buSzPts val="2880"/>
              <a:buFont typeface="Arial"/>
              <a:buNone/>
              <a:defRPr sz="2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707" name="Google Shape;707;p10"/>
          <p:cNvSpPr txBox="1">
            <a:spLocks noGrp="1"/>
          </p:cNvSpPr>
          <p:nvPr>
            <p:ph type="dt" idx="10"/>
          </p:nvPr>
        </p:nvSpPr>
        <p:spPr>
          <a:xfrm>
            <a:off x="10684737" y="5813672"/>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708" name="Google Shape;708;p10"/>
          <p:cNvGrpSpPr/>
          <p:nvPr/>
        </p:nvGrpSpPr>
        <p:grpSpPr>
          <a:xfrm>
            <a:off x="721115" y="437498"/>
            <a:ext cx="1530269" cy="594427"/>
            <a:chOff x="717019" y="5865846"/>
            <a:chExt cx="1413341" cy="549007"/>
          </a:xfrm>
        </p:grpSpPr>
        <p:sp>
          <p:nvSpPr>
            <p:cNvPr id="709" name="Google Shape;709;p10"/>
            <p:cNvSpPr/>
            <p:nvPr/>
          </p:nvSpPr>
          <p:spPr>
            <a:xfrm>
              <a:off x="998576" y="6136009"/>
              <a:ext cx="258644" cy="277455"/>
            </a:xfrm>
            <a:custGeom>
              <a:avLst/>
              <a:gdLst/>
              <a:ahLst/>
              <a:cxnLst/>
              <a:rect l="l" t="t" r="r" b="b"/>
              <a:pathLst>
                <a:path w="258644" h="277455" extrusionOk="0">
                  <a:moveTo>
                    <a:pt x="129322" y="224847"/>
                  </a:moveTo>
                  <a:cubicBezTo>
                    <a:pt x="164907" y="224847"/>
                    <a:pt x="183307" y="200713"/>
                    <a:pt x="183307" y="167897"/>
                  </a:cubicBezTo>
                  <a:lnTo>
                    <a:pt x="183307" y="0"/>
                  </a:lnTo>
                  <a:lnTo>
                    <a:pt x="258644" y="0"/>
                  </a:lnTo>
                  <a:lnTo>
                    <a:pt x="258644" y="172238"/>
                  </a:lnTo>
                  <a:cubicBezTo>
                    <a:pt x="257255" y="247592"/>
                    <a:pt x="197542" y="277456"/>
                    <a:pt x="129322" y="277456"/>
                  </a:cubicBezTo>
                  <a:cubicBezTo>
                    <a:pt x="61102" y="277456"/>
                    <a:pt x="0" y="247592"/>
                    <a:pt x="0" y="172238"/>
                  </a:cubicBezTo>
                  <a:lnTo>
                    <a:pt x="0" y="174"/>
                  </a:lnTo>
                  <a:lnTo>
                    <a:pt x="75337" y="174"/>
                  </a:lnTo>
                  <a:lnTo>
                    <a:pt x="75337" y="168071"/>
                  </a:lnTo>
                  <a:cubicBezTo>
                    <a:pt x="73948" y="200713"/>
                    <a:pt x="93910" y="224847"/>
                    <a:pt x="129322" y="2248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0" name="Google Shape;710;p10"/>
            <p:cNvSpPr/>
            <p:nvPr/>
          </p:nvSpPr>
          <p:spPr>
            <a:xfrm>
              <a:off x="717019" y="6136183"/>
              <a:ext cx="244583" cy="271726"/>
            </a:xfrm>
            <a:custGeom>
              <a:avLst/>
              <a:gdLst/>
              <a:ahLst/>
              <a:cxnLst/>
              <a:rect l="l" t="t" r="r" b="b"/>
              <a:pathLst>
                <a:path w="244583" h="271726" extrusionOk="0">
                  <a:moveTo>
                    <a:pt x="85405" y="271726"/>
                  </a:moveTo>
                  <a:lnTo>
                    <a:pt x="160741" y="271726"/>
                  </a:lnTo>
                  <a:lnTo>
                    <a:pt x="160741" y="52609"/>
                  </a:lnTo>
                  <a:lnTo>
                    <a:pt x="244583" y="52609"/>
                  </a:lnTo>
                  <a:lnTo>
                    <a:pt x="244583" y="0"/>
                  </a:lnTo>
                  <a:lnTo>
                    <a:pt x="0" y="0"/>
                  </a:lnTo>
                  <a:lnTo>
                    <a:pt x="0" y="52609"/>
                  </a:lnTo>
                  <a:lnTo>
                    <a:pt x="85405" y="5260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1" name="Google Shape;711;p10"/>
            <p:cNvSpPr/>
            <p:nvPr/>
          </p:nvSpPr>
          <p:spPr>
            <a:xfrm>
              <a:off x="792227" y="5865846"/>
              <a:ext cx="256862" cy="254189"/>
            </a:xfrm>
            <a:custGeom>
              <a:avLst/>
              <a:gdLst/>
              <a:ahLst/>
              <a:cxnLst/>
              <a:rect l="l" t="t" r="r" b="b"/>
              <a:pathLst>
                <a:path w="256862" h="254189" extrusionOk="0">
                  <a:moveTo>
                    <a:pt x="190726" y="138033"/>
                  </a:moveTo>
                  <a:cubicBezTo>
                    <a:pt x="172326" y="143763"/>
                    <a:pt x="153752" y="139422"/>
                    <a:pt x="153752" y="115288"/>
                  </a:cubicBezTo>
                  <a:cubicBezTo>
                    <a:pt x="153752" y="78306"/>
                    <a:pt x="241934" y="47053"/>
                    <a:pt x="254780" y="14237"/>
                  </a:cubicBezTo>
                  <a:cubicBezTo>
                    <a:pt x="257557" y="5730"/>
                    <a:pt x="257557" y="0"/>
                    <a:pt x="254780" y="0"/>
                  </a:cubicBezTo>
                  <a:cubicBezTo>
                    <a:pt x="252002" y="0"/>
                    <a:pt x="254780" y="4341"/>
                    <a:pt x="247663" y="9897"/>
                  </a:cubicBezTo>
                  <a:cubicBezTo>
                    <a:pt x="210689" y="46879"/>
                    <a:pt x="149586" y="46879"/>
                    <a:pt x="102718" y="66846"/>
                  </a:cubicBezTo>
                  <a:cubicBezTo>
                    <a:pt x="71472" y="81084"/>
                    <a:pt x="-18098" y="123796"/>
                    <a:pt x="3253" y="217555"/>
                  </a:cubicBezTo>
                  <a:cubicBezTo>
                    <a:pt x="4642" y="221895"/>
                    <a:pt x="7593" y="237522"/>
                    <a:pt x="10370" y="237522"/>
                  </a:cubicBezTo>
                  <a:cubicBezTo>
                    <a:pt x="13147" y="237522"/>
                    <a:pt x="13147" y="229014"/>
                    <a:pt x="13147" y="217555"/>
                  </a:cubicBezTo>
                  <a:cubicBezTo>
                    <a:pt x="13147" y="160605"/>
                    <a:pt x="78589" y="144978"/>
                    <a:pt x="101329" y="107996"/>
                  </a:cubicBezTo>
                  <a:cubicBezTo>
                    <a:pt x="104107" y="103655"/>
                    <a:pt x="108446" y="98099"/>
                    <a:pt x="109835" y="100877"/>
                  </a:cubicBezTo>
                  <a:cubicBezTo>
                    <a:pt x="109835" y="102266"/>
                    <a:pt x="109835" y="103655"/>
                    <a:pt x="109835" y="107996"/>
                  </a:cubicBezTo>
                  <a:cubicBezTo>
                    <a:pt x="102718" y="137860"/>
                    <a:pt x="71472" y="157827"/>
                    <a:pt x="79978" y="179183"/>
                  </a:cubicBezTo>
                  <a:cubicBezTo>
                    <a:pt x="91435" y="207658"/>
                    <a:pt x="125458" y="186302"/>
                    <a:pt x="135352" y="167724"/>
                  </a:cubicBezTo>
                  <a:cubicBezTo>
                    <a:pt x="138130" y="163383"/>
                    <a:pt x="139692" y="159216"/>
                    <a:pt x="141081" y="160605"/>
                  </a:cubicBezTo>
                  <a:cubicBezTo>
                    <a:pt x="142469" y="160605"/>
                    <a:pt x="142469" y="166335"/>
                    <a:pt x="141081" y="172064"/>
                  </a:cubicBezTo>
                  <a:cubicBezTo>
                    <a:pt x="135352" y="204706"/>
                    <a:pt x="128235" y="223284"/>
                    <a:pt x="104107" y="241689"/>
                  </a:cubicBezTo>
                  <a:cubicBezTo>
                    <a:pt x="96990" y="247418"/>
                    <a:pt x="84144" y="248807"/>
                    <a:pt x="85706" y="253148"/>
                  </a:cubicBezTo>
                  <a:cubicBezTo>
                    <a:pt x="85706" y="254537"/>
                    <a:pt x="91435" y="254537"/>
                    <a:pt x="95601" y="253148"/>
                  </a:cubicBezTo>
                  <a:cubicBezTo>
                    <a:pt x="159654" y="248807"/>
                    <a:pt x="212251" y="174842"/>
                    <a:pt x="226485" y="125185"/>
                  </a:cubicBezTo>
                  <a:cubicBezTo>
                    <a:pt x="227874" y="122407"/>
                    <a:pt x="227874" y="118066"/>
                    <a:pt x="226485" y="116677"/>
                  </a:cubicBezTo>
                  <a:cubicBezTo>
                    <a:pt x="225097" y="115288"/>
                    <a:pt x="222146" y="118066"/>
                    <a:pt x="219368" y="121018"/>
                  </a:cubicBezTo>
                  <a:cubicBezTo>
                    <a:pt x="209127" y="128137"/>
                    <a:pt x="200621" y="133866"/>
                    <a:pt x="190726" y="138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2" name="Google Shape;712;p10"/>
            <p:cNvSpPr/>
            <p:nvPr/>
          </p:nvSpPr>
          <p:spPr>
            <a:xfrm>
              <a:off x="1588597" y="6213099"/>
              <a:ext cx="172024" cy="200539"/>
            </a:xfrm>
            <a:custGeom>
              <a:avLst/>
              <a:gdLst/>
              <a:ahLst/>
              <a:cxnLst/>
              <a:rect l="l" t="t" r="r" b="b"/>
              <a:pathLst>
                <a:path w="172024" h="200539" extrusionOk="0">
                  <a:moveTo>
                    <a:pt x="38363" y="82299"/>
                  </a:moveTo>
                  <a:cubicBezTo>
                    <a:pt x="38363" y="52435"/>
                    <a:pt x="56763" y="25350"/>
                    <a:pt x="86620" y="25350"/>
                  </a:cubicBezTo>
                  <a:cubicBezTo>
                    <a:pt x="120816" y="25350"/>
                    <a:pt x="134877" y="49484"/>
                    <a:pt x="134877" y="82299"/>
                  </a:cubicBezTo>
                  <a:lnTo>
                    <a:pt x="38363" y="82299"/>
                  </a:lnTo>
                  <a:close/>
                  <a:moveTo>
                    <a:pt x="172024" y="106607"/>
                  </a:moveTo>
                  <a:lnTo>
                    <a:pt x="172024" y="89591"/>
                  </a:lnTo>
                  <a:cubicBezTo>
                    <a:pt x="172024" y="36983"/>
                    <a:pt x="142167" y="0"/>
                    <a:pt x="88182" y="0"/>
                  </a:cubicBezTo>
                  <a:cubicBezTo>
                    <a:pt x="28468" y="0"/>
                    <a:pt x="0" y="46879"/>
                    <a:pt x="0" y="102440"/>
                  </a:cubicBezTo>
                  <a:cubicBezTo>
                    <a:pt x="0" y="158001"/>
                    <a:pt x="24128" y="200539"/>
                    <a:pt x="85231" y="200539"/>
                  </a:cubicBezTo>
                  <a:cubicBezTo>
                    <a:pt x="130711" y="200539"/>
                    <a:pt x="163518" y="179183"/>
                    <a:pt x="169073" y="136471"/>
                  </a:cubicBezTo>
                  <a:lnTo>
                    <a:pt x="130711" y="136471"/>
                  </a:lnTo>
                  <a:cubicBezTo>
                    <a:pt x="126371" y="163557"/>
                    <a:pt x="112310" y="174842"/>
                    <a:pt x="85231" y="174842"/>
                  </a:cubicBezTo>
                  <a:cubicBezTo>
                    <a:pt x="48257" y="174842"/>
                    <a:pt x="36974" y="142200"/>
                    <a:pt x="36974" y="107996"/>
                  </a:cubicBezTo>
                  <a:lnTo>
                    <a:pt x="172024" y="107996"/>
                  </a:lnTo>
                  <a:lnTo>
                    <a:pt x="172024" y="106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3" name="Google Shape;713;p10"/>
            <p:cNvSpPr/>
            <p:nvPr/>
          </p:nvSpPr>
          <p:spPr>
            <a:xfrm>
              <a:off x="1803323" y="6136183"/>
              <a:ext cx="35585" cy="271552"/>
            </a:xfrm>
            <a:custGeom>
              <a:avLst/>
              <a:gdLst/>
              <a:ahLst/>
              <a:cxnLst/>
              <a:rect l="l" t="t" r="r" b="b"/>
              <a:pathLst>
                <a:path w="35585" h="271552" extrusionOk="0">
                  <a:moveTo>
                    <a:pt x="0" y="0"/>
                  </a:moveTo>
                  <a:lnTo>
                    <a:pt x="35585" y="0"/>
                  </a:lnTo>
                  <a:lnTo>
                    <a:pt x="35585" y="271552"/>
                  </a:lnTo>
                  <a:lnTo>
                    <a:pt x="0" y="2715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4" name="Google Shape;714;p10"/>
            <p:cNvSpPr/>
            <p:nvPr/>
          </p:nvSpPr>
          <p:spPr>
            <a:xfrm>
              <a:off x="1880049" y="6129238"/>
              <a:ext cx="122204" cy="278671"/>
            </a:xfrm>
            <a:custGeom>
              <a:avLst/>
              <a:gdLst/>
              <a:ahLst/>
              <a:cxnLst/>
              <a:rect l="l" t="t" r="r" b="b"/>
              <a:pathLst>
                <a:path w="122204" h="278671" extrusionOk="0">
                  <a:moveTo>
                    <a:pt x="72559" y="278671"/>
                  </a:moveTo>
                  <a:lnTo>
                    <a:pt x="72559" y="113726"/>
                  </a:lnTo>
                  <a:lnTo>
                    <a:pt x="116650" y="113726"/>
                  </a:lnTo>
                  <a:lnTo>
                    <a:pt x="116650" y="88202"/>
                  </a:lnTo>
                  <a:lnTo>
                    <a:pt x="72559" y="88202"/>
                  </a:lnTo>
                  <a:lnTo>
                    <a:pt x="72559" y="58339"/>
                  </a:lnTo>
                  <a:cubicBezTo>
                    <a:pt x="72559" y="36983"/>
                    <a:pt x="82454" y="32816"/>
                    <a:pt x="103805" y="32816"/>
                  </a:cubicBezTo>
                  <a:cubicBezTo>
                    <a:pt x="109533" y="32816"/>
                    <a:pt x="115262" y="34205"/>
                    <a:pt x="122205" y="34205"/>
                  </a:cubicBezTo>
                  <a:lnTo>
                    <a:pt x="122205" y="4341"/>
                  </a:lnTo>
                  <a:cubicBezTo>
                    <a:pt x="113699" y="2952"/>
                    <a:pt x="105194" y="0"/>
                    <a:pt x="96688" y="0"/>
                  </a:cubicBezTo>
                  <a:cubicBezTo>
                    <a:pt x="62491" y="0"/>
                    <a:pt x="36974" y="17015"/>
                    <a:pt x="36974" y="52609"/>
                  </a:cubicBezTo>
                  <a:lnTo>
                    <a:pt x="36974" y="88202"/>
                  </a:lnTo>
                  <a:lnTo>
                    <a:pt x="0" y="88202"/>
                  </a:lnTo>
                  <a:lnTo>
                    <a:pt x="0" y="113726"/>
                  </a:lnTo>
                  <a:lnTo>
                    <a:pt x="36974" y="113726"/>
                  </a:lnTo>
                  <a:lnTo>
                    <a:pt x="36974" y="278671"/>
                  </a:lnTo>
                  <a:lnTo>
                    <a:pt x="72559" y="27867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5" name="Google Shape;715;p10"/>
            <p:cNvSpPr/>
            <p:nvPr/>
          </p:nvSpPr>
          <p:spPr>
            <a:xfrm>
              <a:off x="2016661" y="6168998"/>
              <a:ext cx="113699" cy="245855"/>
            </a:xfrm>
            <a:custGeom>
              <a:avLst/>
              <a:gdLst/>
              <a:ahLst/>
              <a:cxnLst/>
              <a:rect l="l" t="t" r="r" b="b"/>
              <a:pathLst>
                <a:path w="113699" h="245855" extrusionOk="0">
                  <a:moveTo>
                    <a:pt x="0" y="49657"/>
                  </a:moveTo>
                  <a:lnTo>
                    <a:pt x="0" y="75180"/>
                  </a:lnTo>
                  <a:lnTo>
                    <a:pt x="32634" y="75180"/>
                  </a:lnTo>
                  <a:lnTo>
                    <a:pt x="32634" y="196025"/>
                  </a:lnTo>
                  <a:cubicBezTo>
                    <a:pt x="32634" y="221548"/>
                    <a:pt x="32634" y="245856"/>
                    <a:pt x="86620" y="245856"/>
                  </a:cubicBezTo>
                  <a:cubicBezTo>
                    <a:pt x="95125" y="245856"/>
                    <a:pt x="102243" y="244467"/>
                    <a:pt x="110748" y="243078"/>
                  </a:cubicBezTo>
                  <a:lnTo>
                    <a:pt x="110748" y="215992"/>
                  </a:lnTo>
                  <a:cubicBezTo>
                    <a:pt x="105020" y="217381"/>
                    <a:pt x="97903" y="218770"/>
                    <a:pt x="92348" y="218770"/>
                  </a:cubicBezTo>
                  <a:cubicBezTo>
                    <a:pt x="79503" y="218770"/>
                    <a:pt x="69608" y="211651"/>
                    <a:pt x="69608" y="198803"/>
                  </a:cubicBezTo>
                  <a:lnTo>
                    <a:pt x="69608" y="76743"/>
                  </a:lnTo>
                  <a:lnTo>
                    <a:pt x="113699" y="76743"/>
                  </a:lnTo>
                  <a:lnTo>
                    <a:pt x="113699" y="51220"/>
                  </a:lnTo>
                  <a:lnTo>
                    <a:pt x="69608" y="51220"/>
                  </a:lnTo>
                  <a:lnTo>
                    <a:pt x="69608" y="0"/>
                  </a:lnTo>
                  <a:lnTo>
                    <a:pt x="34023" y="11459"/>
                  </a:lnTo>
                  <a:lnTo>
                    <a:pt x="34023" y="51220"/>
                  </a:lnTo>
                  <a:lnTo>
                    <a:pt x="0" y="496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716" name="Google Shape;716;p10"/>
            <p:cNvSpPr/>
            <p:nvPr/>
          </p:nvSpPr>
          <p:spPr>
            <a:xfrm>
              <a:off x="1332730" y="6134967"/>
              <a:ext cx="221843" cy="272941"/>
            </a:xfrm>
            <a:custGeom>
              <a:avLst/>
              <a:gdLst/>
              <a:ahLst/>
              <a:cxnLst/>
              <a:rect l="l" t="t" r="r" b="b"/>
              <a:pathLst>
                <a:path w="221843" h="272941" extrusionOk="0">
                  <a:moveTo>
                    <a:pt x="0" y="272941"/>
                  </a:moveTo>
                  <a:lnTo>
                    <a:pt x="93910" y="272941"/>
                  </a:lnTo>
                  <a:cubicBezTo>
                    <a:pt x="210561" y="272941"/>
                    <a:pt x="221844" y="174842"/>
                    <a:pt x="221844" y="136471"/>
                  </a:cubicBezTo>
                  <a:cubicBezTo>
                    <a:pt x="221844" y="99488"/>
                    <a:pt x="208998" y="0"/>
                    <a:pt x="93910" y="0"/>
                  </a:cubicBezTo>
                  <a:lnTo>
                    <a:pt x="0" y="0"/>
                  </a:lnTo>
                  <a:lnTo>
                    <a:pt x="0" y="272941"/>
                  </a:lnTo>
                  <a:close/>
                  <a:moveTo>
                    <a:pt x="38363" y="32468"/>
                  </a:moveTo>
                  <a:lnTo>
                    <a:pt x="93737" y="32468"/>
                  </a:lnTo>
                  <a:cubicBezTo>
                    <a:pt x="156228" y="32468"/>
                    <a:pt x="183307" y="79347"/>
                    <a:pt x="183307" y="136297"/>
                  </a:cubicBezTo>
                  <a:cubicBezTo>
                    <a:pt x="183307" y="193247"/>
                    <a:pt x="157790" y="240126"/>
                    <a:pt x="93737" y="240126"/>
                  </a:cubicBezTo>
                  <a:lnTo>
                    <a:pt x="38363" y="240126"/>
                  </a:lnTo>
                  <a:cubicBezTo>
                    <a:pt x="38363" y="240126"/>
                    <a:pt x="38363" y="32468"/>
                    <a:pt x="38363" y="3246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 symbol #1">
  <p:cSld name="Title slide + symbol #1">
    <p:bg>
      <p:bgPr>
        <a:solidFill>
          <a:schemeClr val="lt1"/>
        </a:solidFill>
        <a:effectLst/>
      </p:bgPr>
    </p:bg>
    <p:spTree>
      <p:nvGrpSpPr>
        <p:cNvPr id="1" name="Shape 717"/>
        <p:cNvGrpSpPr/>
        <p:nvPr/>
      </p:nvGrpSpPr>
      <p:grpSpPr>
        <a:xfrm>
          <a:off x="0" y="0"/>
          <a:ext cx="0" cy="0"/>
          <a:chOff x="0" y="0"/>
          <a:chExt cx="0" cy="0"/>
        </a:xfrm>
      </p:grpSpPr>
      <p:sp>
        <p:nvSpPr>
          <p:cNvPr id="718" name="Google Shape;718;p12"/>
          <p:cNvSpPr>
            <a:spLocks noGrp="1"/>
          </p:cNvSpPr>
          <p:nvPr>
            <p:ph type="pic" idx="2"/>
          </p:nvPr>
        </p:nvSpPr>
        <p:spPr>
          <a:xfrm>
            <a:off x="-3174" y="-1"/>
            <a:ext cx="12195175" cy="7356356"/>
          </a:xfrm>
          <a:prstGeom prst="rect">
            <a:avLst/>
          </a:prstGeom>
          <a:solidFill>
            <a:srgbClr val="D8D8D8"/>
          </a:solidFill>
          <a:ln>
            <a:noFill/>
          </a:ln>
        </p:spPr>
      </p:sp>
      <p:sp>
        <p:nvSpPr>
          <p:cNvPr id="719" name="Google Shape;719;p12"/>
          <p:cNvSpPr txBox="1">
            <a:spLocks noGrp="1"/>
          </p:cNvSpPr>
          <p:nvPr>
            <p:ph type="title"/>
          </p:nvPr>
        </p:nvSpPr>
        <p:spPr>
          <a:xfrm>
            <a:off x="1" y="-429017"/>
            <a:ext cx="2451633"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0" name="Google Shape;720;p12"/>
          <p:cNvSpPr txBox="1">
            <a:spLocks noGrp="1"/>
          </p:cNvSpPr>
          <p:nvPr>
            <p:ph type="body" idx="1"/>
          </p:nvPr>
        </p:nvSpPr>
        <p:spPr>
          <a:xfrm>
            <a:off x="0" y="2"/>
            <a:ext cx="12190413" cy="6857999"/>
          </a:xfrm>
          <a:prstGeom prst="rect">
            <a:avLst/>
          </a:prstGeom>
          <a:gradFill>
            <a:gsLst>
              <a:gs pos="0">
                <a:srgbClr val="000000">
                  <a:alpha val="54901"/>
                </a:srgbClr>
              </a:gs>
              <a:gs pos="76000">
                <a:srgbClr val="000000">
                  <a:alpha val="0"/>
                </a:srgbClr>
              </a:gs>
              <a:gs pos="100000">
                <a:srgbClr val="000000">
                  <a:alpha val="0"/>
                </a:srgbClr>
              </a:gs>
            </a:gsLst>
            <a:lin ang="135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721" name="Google Shape;721;p12"/>
          <p:cNvSpPr txBox="1">
            <a:spLocks noGrp="1"/>
          </p:cNvSpPr>
          <p:nvPr>
            <p:ph type="body" idx="3"/>
          </p:nvPr>
        </p:nvSpPr>
        <p:spPr>
          <a:xfrm>
            <a:off x="0" y="2"/>
            <a:ext cx="12190413" cy="2810639"/>
          </a:xfrm>
          <a:prstGeom prst="rect">
            <a:avLst/>
          </a:prstGeom>
          <a:gradFill>
            <a:gsLst>
              <a:gs pos="0">
                <a:srgbClr val="000000">
                  <a:alpha val="31764"/>
                </a:srgbClr>
              </a:gs>
              <a:gs pos="45000">
                <a:srgbClr val="000000">
                  <a:alpha val="0"/>
                </a:srgbClr>
              </a:gs>
              <a:gs pos="100000">
                <a:srgbClr val="000000">
                  <a:alpha val="0"/>
                </a:srgbClr>
              </a:gs>
            </a:gsLst>
            <a:lin ang="27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722" name="Google Shape;722;p12"/>
          <p:cNvSpPr txBox="1">
            <a:spLocks noGrp="1"/>
          </p:cNvSpPr>
          <p:nvPr>
            <p:ph type="body" idx="4"/>
          </p:nvPr>
        </p:nvSpPr>
        <p:spPr>
          <a:xfrm>
            <a:off x="721116" y="437497"/>
            <a:ext cx="1530269" cy="594428"/>
          </a:xfrm>
          <a:prstGeom prst="rect">
            <a:avLst/>
          </a:prstGeom>
          <a:solidFill>
            <a:schemeClr val="lt1"/>
          </a:soli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723" name="Google Shape;723;p12"/>
          <p:cNvSpPr txBox="1">
            <a:spLocks noGrp="1"/>
          </p:cNvSpPr>
          <p:nvPr>
            <p:ph type="body" idx="5"/>
          </p:nvPr>
        </p:nvSpPr>
        <p:spPr>
          <a:xfrm>
            <a:off x="719140" y="3950387"/>
            <a:ext cx="10752137" cy="1333699"/>
          </a:xfrm>
          <a:prstGeom prst="rect">
            <a:avLst/>
          </a:prstGeom>
          <a:noFill/>
          <a:ln>
            <a:noFill/>
          </a:ln>
        </p:spPr>
        <p:txBody>
          <a:bodyPr spcFirstLastPara="1" wrap="square" lIns="0" tIns="0" rIns="0" bIns="0" anchor="b" anchorCtr="0">
            <a:spAutoFit/>
          </a:bodyPr>
          <a:lstStyle>
            <a:lvl1pPr marL="457200" lvl="0" indent="-228600" algn="r">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724" name="Google Shape;724;p12"/>
          <p:cNvSpPr txBox="1">
            <a:spLocks noGrp="1"/>
          </p:cNvSpPr>
          <p:nvPr>
            <p:ph type="body" idx="6"/>
          </p:nvPr>
        </p:nvSpPr>
        <p:spPr>
          <a:xfrm>
            <a:off x="719138" y="5404235"/>
            <a:ext cx="10763113" cy="332399"/>
          </a:xfrm>
          <a:prstGeom prst="rect">
            <a:avLst/>
          </a:prstGeom>
          <a:noFill/>
          <a:ln>
            <a:noFill/>
          </a:ln>
        </p:spPr>
        <p:txBody>
          <a:bodyPr spcFirstLastPara="1" wrap="square" lIns="0" tIns="0" rIns="0" bIns="0" anchor="t" anchorCtr="0">
            <a:spAutoFit/>
          </a:bodyPr>
          <a:lstStyle>
            <a:lvl1pPr marL="457200" lvl="0"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725" name="Google Shape;725;p12"/>
          <p:cNvSpPr txBox="1">
            <a:spLocks noGrp="1"/>
          </p:cNvSpPr>
          <p:nvPr>
            <p:ph type="dt" idx="10"/>
          </p:nvPr>
        </p:nvSpPr>
        <p:spPr>
          <a:xfrm>
            <a:off x="10684737" y="5813672"/>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sz="12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726" name="Google Shape;726;p12"/>
          <p:cNvGrpSpPr/>
          <p:nvPr/>
        </p:nvGrpSpPr>
        <p:grpSpPr>
          <a:xfrm>
            <a:off x="12377595" y="-1"/>
            <a:ext cx="3693387" cy="6640349"/>
            <a:chOff x="-3786165" y="-1"/>
            <a:chExt cx="3693386" cy="6640349"/>
          </a:xfrm>
        </p:grpSpPr>
        <p:sp>
          <p:nvSpPr>
            <p:cNvPr id="727" name="Google Shape;727;p12"/>
            <p:cNvSpPr/>
            <p:nvPr/>
          </p:nvSpPr>
          <p:spPr>
            <a:xfrm>
              <a:off x="-3786165" y="-1"/>
              <a:ext cx="3593091" cy="599172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728" name="Google Shape;728;p12"/>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729" name="Google Shape;729;p12"/>
            <p:cNvSpPr/>
            <p:nvPr/>
          </p:nvSpPr>
          <p:spPr>
            <a:xfrm>
              <a:off x="-3319415" y="465324"/>
              <a:ext cx="2962706" cy="66815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730" name="Google Shape;730;p12"/>
            <p:cNvSpPr/>
            <p:nvPr/>
          </p:nvSpPr>
          <p:spPr>
            <a:xfrm>
              <a:off x="-3603587" y="263393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731" name="Google Shape;731;p12"/>
            <p:cNvSpPr/>
            <p:nvPr/>
          </p:nvSpPr>
          <p:spPr>
            <a:xfrm>
              <a:off x="-3319416" y="2633936"/>
              <a:ext cx="3126341" cy="46279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Click with the right mouse button on the thumbnail display of the slide on the left side </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of the screen and choose </a:t>
              </a:r>
              <a:r>
                <a:rPr lang="en-US" sz="1200" b="1" i="0" u="none" strike="noStrike" cap="none">
                  <a:solidFill>
                    <a:srgbClr val="000000"/>
                  </a:solidFill>
                  <a:latin typeface="Calibri"/>
                  <a:ea typeface="Calibri"/>
                  <a:cs typeface="Calibri"/>
                  <a:sym typeface="Calibri"/>
                </a:rPr>
                <a:t>‘Reset slide’</a:t>
              </a:r>
              <a:r>
                <a:rPr lang="en-US" sz="1200" b="0" i="0" u="none" strike="noStrike" cap="none">
                  <a:solidFill>
                    <a:srgbClr val="000000"/>
                  </a:solidFill>
                  <a:latin typeface="Calibri"/>
                  <a:ea typeface="Calibri"/>
                  <a:cs typeface="Calibri"/>
                  <a:sym typeface="Calibri"/>
                </a:rPr>
                <a:t>.</a:t>
              </a:r>
              <a:endParaRPr/>
            </a:p>
          </p:txBody>
        </p:sp>
        <p:sp>
          <p:nvSpPr>
            <p:cNvPr id="732" name="Google Shape;732;p12"/>
            <p:cNvSpPr/>
            <p:nvPr/>
          </p:nvSpPr>
          <p:spPr>
            <a:xfrm>
              <a:off x="-3603587" y="422636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4</a:t>
              </a:r>
              <a:endParaRPr/>
            </a:p>
          </p:txBody>
        </p:sp>
        <p:sp>
          <p:nvSpPr>
            <p:cNvPr id="733" name="Google Shape;733;p12"/>
            <p:cNvSpPr/>
            <p:nvPr/>
          </p:nvSpPr>
          <p:spPr>
            <a:xfrm>
              <a:off x="-3319416" y="4226366"/>
              <a:ext cx="2944683" cy="82095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sp>
          <p:nvSpPr>
            <p:cNvPr id="734" name="Google Shape;734;p12"/>
            <p:cNvSpPr/>
            <p:nvPr/>
          </p:nvSpPr>
          <p:spPr>
            <a:xfrm>
              <a:off x="-3316836" y="3200265"/>
              <a:ext cx="1239216" cy="719917"/>
            </a:xfrm>
            <a:prstGeom prst="rect">
              <a:avLst/>
            </a:prstGeom>
            <a:solidFill>
              <a:srgbClr val="ECECEC"/>
            </a:solidFill>
            <a:ln w="12700" cap="flat" cmpd="sng">
              <a:solidFill>
                <a:srgbClr val="D3D3D3"/>
              </a:solidFill>
              <a:prstDash val="solid"/>
              <a:miter lim="800000"/>
              <a:headEnd type="none" w="sm" len="sm"/>
              <a:tailEnd type="none" w="sm" len="sm"/>
            </a:ln>
          </p:spPr>
          <p:txBody>
            <a:bodyPr spcFirstLastPara="1" wrap="square" lIns="72000" tIns="0" rIns="0" bIns="0" anchor="ctr" anchorCtr="0">
              <a:noAutofit/>
            </a:bodyPr>
            <a:lstStyle/>
            <a:p>
              <a:pPr marL="0" marR="0" lvl="0" indent="0" algn="l" rtl="0">
                <a:spcBef>
                  <a:spcPts val="0"/>
                </a:spcBef>
                <a:spcAft>
                  <a:spcPts val="0"/>
                </a:spcAft>
                <a:buNone/>
              </a:pPr>
              <a:endParaRPr sz="1000" b="0" i="1">
                <a:solidFill>
                  <a:srgbClr val="211F26"/>
                </a:solidFill>
                <a:latin typeface="Calibri"/>
                <a:ea typeface="Calibri"/>
                <a:cs typeface="Calibri"/>
                <a:sym typeface="Calibri"/>
              </a:endParaRPr>
            </a:p>
          </p:txBody>
        </p:sp>
        <p:grpSp>
          <p:nvGrpSpPr>
            <p:cNvPr id="735" name="Google Shape;735;p12"/>
            <p:cNvGrpSpPr/>
            <p:nvPr/>
          </p:nvGrpSpPr>
          <p:grpSpPr>
            <a:xfrm>
              <a:off x="-2485819" y="3479783"/>
              <a:ext cx="1222990" cy="563933"/>
              <a:chOff x="-2485819" y="3399207"/>
              <a:chExt cx="1222990" cy="563933"/>
            </a:xfrm>
          </p:grpSpPr>
          <p:sp>
            <p:nvSpPr>
              <p:cNvPr id="736" name="Google Shape;736;p12"/>
              <p:cNvSpPr/>
              <p:nvPr/>
            </p:nvSpPr>
            <p:spPr>
              <a:xfrm>
                <a:off x="-2485819" y="3399207"/>
                <a:ext cx="1176476" cy="504851"/>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737" name="Google Shape;737;p12"/>
              <p:cNvSpPr/>
              <p:nvPr/>
            </p:nvSpPr>
            <p:spPr>
              <a:xfrm>
                <a:off x="-2479584" y="3652838"/>
                <a:ext cx="1164007" cy="246701"/>
              </a:xfrm>
              <a:prstGeom prst="rect">
                <a:avLst/>
              </a:prstGeom>
              <a:solidFill>
                <a:srgbClr val="FCE4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nvGrpSpPr>
              <p:cNvPr id="738" name="Google Shape;738;p12"/>
              <p:cNvGrpSpPr/>
              <p:nvPr/>
            </p:nvGrpSpPr>
            <p:grpSpPr>
              <a:xfrm>
                <a:off x="-2403869" y="3460544"/>
                <a:ext cx="155951" cy="131922"/>
                <a:chOff x="12968836" y="3354170"/>
                <a:chExt cx="404806" cy="342433"/>
              </a:xfrm>
            </p:grpSpPr>
            <p:sp>
              <p:nvSpPr>
                <p:cNvPr id="739" name="Google Shape;739;p12"/>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740" name="Google Shape;740;p12"/>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41" name="Google Shape;741;p12"/>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42" name="Google Shape;742;p12"/>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43" name="Google Shape;743;p12"/>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44" name="Google Shape;744;p12"/>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745" name="Google Shape;745;p12"/>
              <p:cNvGrpSpPr/>
              <p:nvPr/>
            </p:nvGrpSpPr>
            <p:grpSpPr>
              <a:xfrm>
                <a:off x="-2463904" y="3680944"/>
                <a:ext cx="207219" cy="237490"/>
                <a:chOff x="12835752" y="3926551"/>
                <a:chExt cx="537889" cy="616458"/>
              </a:xfrm>
            </p:grpSpPr>
            <p:grpSp>
              <p:nvGrpSpPr>
                <p:cNvPr id="746" name="Google Shape;746;p12"/>
                <p:cNvGrpSpPr/>
                <p:nvPr/>
              </p:nvGrpSpPr>
              <p:grpSpPr>
                <a:xfrm>
                  <a:off x="13000382" y="4006891"/>
                  <a:ext cx="373259" cy="315747"/>
                  <a:chOff x="12968836" y="3354170"/>
                  <a:chExt cx="404806" cy="342433"/>
                </a:xfrm>
              </p:grpSpPr>
              <p:sp>
                <p:nvSpPr>
                  <p:cNvPr id="747" name="Google Shape;747;p12"/>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748" name="Google Shape;748;p12"/>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49" name="Google Shape;749;p12"/>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50" name="Google Shape;750;p12"/>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51" name="Google Shape;751;p12"/>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52" name="Google Shape;752;p12"/>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753" name="Google Shape;753;p12"/>
                <p:cNvSpPr/>
                <p:nvPr/>
              </p:nvSpPr>
              <p:spPr>
                <a:xfrm rot="-3962925">
                  <a:off x="12776155" y="4115270"/>
                  <a:ext cx="568367" cy="239021"/>
                </a:xfrm>
                <a:prstGeom prst="arc">
                  <a:avLst>
                    <a:gd name="adj1" fmla="val 15959368"/>
                    <a:gd name="adj2" fmla="val 1354623"/>
                  </a:avLst>
                </a:prstGeom>
                <a:noFill/>
                <a:ln w="19050" cap="flat" cmpd="sng">
                  <a:solidFill>
                    <a:srgbClr val="4D82B8"/>
                  </a:solidFill>
                  <a:prstDash val="solid"/>
                  <a:round/>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211F26"/>
                    </a:solidFill>
                    <a:latin typeface="Calibri"/>
                    <a:ea typeface="Calibri"/>
                    <a:cs typeface="Calibri"/>
                    <a:sym typeface="Calibri"/>
                  </a:endParaRPr>
                </a:p>
              </p:txBody>
            </p:sp>
          </p:grpSp>
          <p:sp>
            <p:nvSpPr>
              <p:cNvPr id="754" name="Google Shape;754;p12"/>
              <p:cNvSpPr txBox="1"/>
              <p:nvPr/>
            </p:nvSpPr>
            <p:spPr>
              <a:xfrm>
                <a:off x="-2245455" y="3460544"/>
                <a:ext cx="896116" cy="13470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Layout</a:t>
                </a:r>
                <a:endParaRPr/>
              </a:p>
            </p:txBody>
          </p:sp>
          <p:sp>
            <p:nvSpPr>
              <p:cNvPr id="755" name="Google Shape;755;p12"/>
              <p:cNvSpPr txBox="1"/>
              <p:nvPr/>
            </p:nvSpPr>
            <p:spPr>
              <a:xfrm>
                <a:off x="-2258884" y="3712980"/>
                <a:ext cx="909545" cy="1264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Reset slide</a:t>
                </a:r>
                <a:endParaRPr/>
              </a:p>
            </p:txBody>
          </p:sp>
          <p:sp>
            <p:nvSpPr>
              <p:cNvPr id="756" name="Google Shape;756;p12"/>
              <p:cNvSpPr/>
              <p:nvPr/>
            </p:nvSpPr>
            <p:spPr>
              <a:xfrm>
                <a:off x="-1360391" y="3783140"/>
                <a:ext cx="97562" cy="180000"/>
              </a:xfrm>
              <a:custGeom>
                <a:avLst/>
                <a:gdLst/>
                <a:ahLst/>
                <a:cxnLst/>
                <a:rect l="l" t="t" r="r" b="b"/>
                <a:pathLst>
                  <a:path w="880280" h="1624084" extrusionOk="0">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lt1"/>
              </a:solidFill>
              <a:ln w="12700" cap="flat" cmpd="sng">
                <a:solidFill>
                  <a:srgbClr val="000000"/>
                </a:solidFill>
                <a:prstDash val="solid"/>
                <a:miter lim="800000"/>
                <a:headEnd type="none" w="sm" len="sm"/>
                <a:tailEnd type="none" w="sm" len="sm"/>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grpSp>
          <p:nvGrpSpPr>
            <p:cNvPr id="757" name="Google Shape;757;p12"/>
            <p:cNvGrpSpPr/>
            <p:nvPr/>
          </p:nvGrpSpPr>
          <p:grpSpPr>
            <a:xfrm>
              <a:off x="-3786165" y="5680652"/>
              <a:ext cx="3693386" cy="959696"/>
              <a:chOff x="-3786437" y="6163468"/>
              <a:chExt cx="3693386" cy="959696"/>
            </a:xfrm>
          </p:grpSpPr>
          <p:sp>
            <p:nvSpPr>
              <p:cNvPr id="758" name="Google Shape;758;p12"/>
              <p:cNvSpPr/>
              <p:nvPr/>
            </p:nvSpPr>
            <p:spPr>
              <a:xfrm>
                <a:off x="-3786437" y="6295164"/>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grpSp>
            <p:nvGrpSpPr>
              <p:cNvPr id="759" name="Google Shape;759;p12"/>
              <p:cNvGrpSpPr/>
              <p:nvPr/>
            </p:nvGrpSpPr>
            <p:grpSpPr>
              <a:xfrm>
                <a:off x="-376736" y="6163468"/>
                <a:ext cx="283685" cy="283685"/>
                <a:chOff x="-510741" y="5913713"/>
                <a:chExt cx="267555" cy="267555"/>
              </a:xfrm>
            </p:grpSpPr>
            <p:sp>
              <p:nvSpPr>
                <p:cNvPr id="760" name="Google Shape;760;p12"/>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761" name="Google Shape;761;p12"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762" name="Google Shape;762;p12"/>
              <p:cNvGrpSpPr/>
              <p:nvPr/>
            </p:nvGrpSpPr>
            <p:grpSpPr>
              <a:xfrm>
                <a:off x="-938434" y="6420818"/>
                <a:ext cx="627798" cy="576693"/>
                <a:chOff x="-938434" y="4570310"/>
                <a:chExt cx="627798" cy="576693"/>
              </a:xfrm>
            </p:grpSpPr>
            <p:grpSp>
              <p:nvGrpSpPr>
                <p:cNvPr id="763" name="Google Shape;763;p12"/>
                <p:cNvGrpSpPr/>
                <p:nvPr/>
              </p:nvGrpSpPr>
              <p:grpSpPr>
                <a:xfrm>
                  <a:off x="-716116" y="4570310"/>
                  <a:ext cx="169778" cy="242385"/>
                  <a:chOff x="4768" y="2783"/>
                  <a:chExt cx="788" cy="1125"/>
                </a:xfrm>
              </p:grpSpPr>
              <p:sp>
                <p:nvSpPr>
                  <p:cNvPr id="764" name="Google Shape;764;p12"/>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765" name="Google Shape;765;p12"/>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766" name="Google Shape;766;p12"/>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767" name="Google Shape;767;p12"/>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grpSp>
          <p:nvGrpSpPr>
            <p:cNvPr id="768" name="Google Shape;768;p12"/>
            <p:cNvGrpSpPr/>
            <p:nvPr/>
          </p:nvGrpSpPr>
          <p:grpSpPr>
            <a:xfrm>
              <a:off x="-3426806" y="5129582"/>
              <a:ext cx="514284" cy="506545"/>
              <a:chOff x="12617641" y="3403239"/>
              <a:chExt cx="752963" cy="741634"/>
            </a:xfrm>
          </p:grpSpPr>
          <p:grpSp>
            <p:nvGrpSpPr>
              <p:cNvPr id="769" name="Google Shape;769;p12"/>
              <p:cNvGrpSpPr/>
              <p:nvPr/>
            </p:nvGrpSpPr>
            <p:grpSpPr>
              <a:xfrm>
                <a:off x="12771530" y="3403239"/>
                <a:ext cx="467176" cy="448491"/>
                <a:chOff x="12782157" y="3403239"/>
                <a:chExt cx="467176" cy="448491"/>
              </a:xfrm>
            </p:grpSpPr>
            <p:grpSp>
              <p:nvGrpSpPr>
                <p:cNvPr id="770" name="Google Shape;770;p12"/>
                <p:cNvGrpSpPr/>
                <p:nvPr/>
              </p:nvGrpSpPr>
              <p:grpSpPr>
                <a:xfrm>
                  <a:off x="12782157" y="3403239"/>
                  <a:ext cx="412976" cy="396132"/>
                  <a:chOff x="13554906" y="3320109"/>
                  <a:chExt cx="443917" cy="425811"/>
                </a:xfrm>
              </p:grpSpPr>
              <p:grpSp>
                <p:nvGrpSpPr>
                  <p:cNvPr id="771" name="Google Shape;771;p12"/>
                  <p:cNvGrpSpPr/>
                  <p:nvPr/>
                </p:nvGrpSpPr>
                <p:grpSpPr>
                  <a:xfrm>
                    <a:off x="13554906" y="3320109"/>
                    <a:ext cx="443917" cy="425811"/>
                    <a:chOff x="12909684" y="1276143"/>
                    <a:chExt cx="443917" cy="425811"/>
                  </a:xfrm>
                </p:grpSpPr>
                <p:sp>
                  <p:nvSpPr>
                    <p:cNvPr id="772" name="Google Shape;772;p12"/>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773" name="Google Shape;773;p12"/>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774" name="Google Shape;774;p12"/>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775" name="Google Shape;775;p12"/>
                  <p:cNvPicPr preferRelativeResize="0"/>
                  <p:nvPr/>
                </p:nvPicPr>
                <p:blipFill rotWithShape="1">
                  <a:blip r:embed="rId2">
                    <a:alphaModFix/>
                  </a:blip>
                  <a:srcRect/>
                  <a:stretch/>
                </p:blipFill>
                <p:spPr>
                  <a:xfrm>
                    <a:off x="13567296" y="3424991"/>
                    <a:ext cx="173367" cy="140220"/>
                  </a:xfrm>
                  <a:prstGeom prst="rect">
                    <a:avLst/>
                  </a:prstGeom>
                  <a:noFill/>
                  <a:ln>
                    <a:noFill/>
                  </a:ln>
                </p:spPr>
              </p:pic>
              <p:pic>
                <p:nvPicPr>
                  <p:cNvPr id="776" name="Google Shape;776;p12"/>
                  <p:cNvPicPr preferRelativeResize="0"/>
                  <p:nvPr/>
                </p:nvPicPr>
                <p:blipFill rotWithShape="1">
                  <a:blip r:embed="rId2">
                    <a:alphaModFix/>
                  </a:blip>
                  <a:srcRect/>
                  <a:stretch/>
                </p:blipFill>
                <p:spPr>
                  <a:xfrm flipH="1">
                    <a:off x="13635599" y="3449265"/>
                    <a:ext cx="173367" cy="111424"/>
                  </a:xfrm>
                  <a:prstGeom prst="rect">
                    <a:avLst/>
                  </a:prstGeom>
                  <a:noFill/>
                  <a:ln>
                    <a:noFill/>
                  </a:ln>
                </p:spPr>
              </p:pic>
            </p:grpSp>
            <p:grpSp>
              <p:nvGrpSpPr>
                <p:cNvPr id="777" name="Google Shape;777;p12"/>
                <p:cNvGrpSpPr/>
                <p:nvPr/>
              </p:nvGrpSpPr>
              <p:grpSpPr>
                <a:xfrm>
                  <a:off x="13103513" y="3705268"/>
                  <a:ext cx="145820" cy="146462"/>
                  <a:chOff x="13096169" y="3602278"/>
                  <a:chExt cx="145820" cy="146462"/>
                </a:xfrm>
              </p:grpSpPr>
              <p:sp>
                <p:nvSpPr>
                  <p:cNvPr id="778" name="Google Shape;778;p12"/>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79" name="Google Shape;779;p12"/>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780" name="Google Shape;780;p12"/>
                <p:cNvGrpSpPr/>
                <p:nvPr/>
              </p:nvGrpSpPr>
              <p:grpSpPr>
                <a:xfrm rot="10800000">
                  <a:off x="13061402" y="3665637"/>
                  <a:ext cx="145820" cy="146462"/>
                  <a:chOff x="13096169" y="3602278"/>
                  <a:chExt cx="145820" cy="146462"/>
                </a:xfrm>
              </p:grpSpPr>
              <p:sp>
                <p:nvSpPr>
                  <p:cNvPr id="781" name="Google Shape;781;p12"/>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782" name="Google Shape;782;p12"/>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783" name="Google Shape;783;p12"/>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784" name="Google Shape;784;p12"/>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785" name="Google Shape;785;p12"/>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786" name="Google Shape;786;p12"/>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787" name="Google Shape;787;p12"/>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grpSp>
          <p:nvGrpSpPr>
            <p:cNvPr id="788" name="Google Shape;788;p12"/>
            <p:cNvGrpSpPr/>
            <p:nvPr/>
          </p:nvGrpSpPr>
          <p:grpSpPr>
            <a:xfrm>
              <a:off x="-3365484" y="1226982"/>
              <a:ext cx="446937" cy="406485"/>
              <a:chOff x="-3563526" y="1409294"/>
              <a:chExt cx="354190" cy="322133"/>
            </a:xfrm>
          </p:grpSpPr>
          <p:grpSp>
            <p:nvGrpSpPr>
              <p:cNvPr id="789" name="Google Shape;789;p12"/>
              <p:cNvGrpSpPr/>
              <p:nvPr/>
            </p:nvGrpSpPr>
            <p:grpSpPr>
              <a:xfrm>
                <a:off x="-3499992" y="1409294"/>
                <a:ext cx="225195" cy="195499"/>
                <a:chOff x="8987389" y="1361199"/>
                <a:chExt cx="2200275" cy="1914525"/>
              </a:xfrm>
            </p:grpSpPr>
            <p:sp>
              <p:nvSpPr>
                <p:cNvPr id="790" name="Google Shape;790;p12"/>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791" name="Google Shape;791;p12"/>
                <p:cNvGrpSpPr/>
                <p:nvPr/>
              </p:nvGrpSpPr>
              <p:grpSpPr>
                <a:xfrm>
                  <a:off x="8987389" y="1361199"/>
                  <a:ext cx="2200275" cy="1914525"/>
                  <a:chOff x="8987389" y="1361199"/>
                  <a:chExt cx="2200275" cy="1914525"/>
                </a:xfrm>
              </p:grpSpPr>
              <p:sp>
                <p:nvSpPr>
                  <p:cNvPr id="792" name="Google Shape;792;p12"/>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793" name="Google Shape;793;p12"/>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794" name="Google Shape;794;p12"/>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grpSp>
        <p:nvGrpSpPr>
          <p:cNvPr id="795" name="Google Shape;795;p12"/>
          <p:cNvGrpSpPr/>
          <p:nvPr/>
        </p:nvGrpSpPr>
        <p:grpSpPr>
          <a:xfrm>
            <a:off x="12274716" y="7038001"/>
            <a:ext cx="3695971" cy="1277747"/>
            <a:chOff x="-3889316" y="-1461517"/>
            <a:chExt cx="3695970" cy="1277747"/>
          </a:xfrm>
        </p:grpSpPr>
        <p:sp>
          <p:nvSpPr>
            <p:cNvPr id="796" name="Google Shape;796;p12"/>
            <p:cNvSpPr/>
            <p:nvPr/>
          </p:nvSpPr>
          <p:spPr>
            <a:xfrm>
              <a:off x="-3786437" y="-1461517"/>
              <a:ext cx="3593091" cy="127774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 AN IMAGE</a:t>
              </a:r>
              <a:endParaRPr/>
            </a:p>
          </p:txBody>
        </p:sp>
        <p:sp>
          <p:nvSpPr>
            <p:cNvPr id="797" name="Google Shape;797;p12"/>
            <p:cNvSpPr/>
            <p:nvPr/>
          </p:nvSpPr>
          <p:spPr>
            <a:xfrm>
              <a:off x="-3603859" y="-993610"/>
              <a:ext cx="3229126" cy="65743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frame of the image by clicking on the tag alongside this instruction.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click 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 select the preferred image 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798" name="Google Shape;798;p12"/>
            <p:cNvSpPr/>
            <p:nvPr/>
          </p:nvSpPr>
          <p:spPr>
            <a:xfrm rot="-5400000" flipH="1">
              <a:off x="-3925504" y="-1392501"/>
              <a:ext cx="175255" cy="102879"/>
            </a:xfrm>
            <a:prstGeom prst="triangle">
              <a:avLst>
                <a:gd name="adj" fmla="val 50000"/>
              </a:avLst>
            </a:prstGeom>
            <a:solidFill>
              <a:schemeClr val="accent1"/>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 symbol #2">
  <p:cSld name="Title slide + symbol #2">
    <p:bg>
      <p:bgPr>
        <a:solidFill>
          <a:schemeClr val="accent1"/>
        </a:solidFill>
        <a:effectLst/>
      </p:bgPr>
    </p:bg>
    <p:spTree>
      <p:nvGrpSpPr>
        <p:cNvPr id="1" name="Shape 124"/>
        <p:cNvGrpSpPr/>
        <p:nvPr/>
      </p:nvGrpSpPr>
      <p:grpSpPr>
        <a:xfrm>
          <a:off x="0" y="0"/>
          <a:ext cx="0" cy="0"/>
          <a:chOff x="0" y="0"/>
          <a:chExt cx="0" cy="0"/>
        </a:xfrm>
      </p:grpSpPr>
      <p:sp>
        <p:nvSpPr>
          <p:cNvPr id="125" name="Google Shape;125;p48"/>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126" name="Google Shape;126;p48"/>
          <p:cNvSpPr txBox="1">
            <a:spLocks noGrp="1"/>
          </p:cNvSpPr>
          <p:nvPr>
            <p:ph type="title"/>
          </p:nvPr>
        </p:nvSpPr>
        <p:spPr>
          <a:xfrm>
            <a:off x="1" y="-429017"/>
            <a:ext cx="2451633"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48"/>
          <p:cNvSpPr txBox="1">
            <a:spLocks noGrp="1"/>
          </p:cNvSpPr>
          <p:nvPr>
            <p:ph type="body" idx="1"/>
          </p:nvPr>
        </p:nvSpPr>
        <p:spPr>
          <a:xfrm>
            <a:off x="719140" y="3950387"/>
            <a:ext cx="10752137" cy="1333699"/>
          </a:xfrm>
          <a:prstGeom prst="rect">
            <a:avLst/>
          </a:prstGeom>
          <a:noFill/>
          <a:ln>
            <a:noFill/>
          </a:ln>
        </p:spPr>
        <p:txBody>
          <a:bodyPr spcFirstLastPara="1" wrap="square" lIns="0" tIns="0" rIns="0" bIns="0" anchor="b" anchorCtr="0">
            <a:spAutoFit/>
          </a:bodyPr>
          <a:lstStyle>
            <a:lvl1pPr marL="457200" lvl="0" indent="-228600" algn="r">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128" name="Google Shape;128;p48"/>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lvl1pPr marL="457200" lvl="0" indent="-228600" algn="r">
              <a:lnSpc>
                <a:spcPct val="90000"/>
              </a:lnSpc>
              <a:spcBef>
                <a:spcPts val="600"/>
              </a:spcBef>
              <a:spcAft>
                <a:spcPts val="0"/>
              </a:spcAft>
              <a:buSzPts val="2880"/>
              <a:buFont typeface="Arial"/>
              <a:buNone/>
              <a:defRPr sz="2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29" name="Google Shape;129;p48"/>
          <p:cNvSpPr txBox="1">
            <a:spLocks noGrp="1"/>
          </p:cNvSpPr>
          <p:nvPr>
            <p:ph type="dt" idx="10"/>
          </p:nvPr>
        </p:nvSpPr>
        <p:spPr>
          <a:xfrm>
            <a:off x="10684737" y="5813672"/>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30" name="Google Shape;130;p48"/>
          <p:cNvGrpSpPr/>
          <p:nvPr/>
        </p:nvGrpSpPr>
        <p:grpSpPr>
          <a:xfrm>
            <a:off x="721115" y="437498"/>
            <a:ext cx="1530269" cy="594427"/>
            <a:chOff x="717019" y="5865846"/>
            <a:chExt cx="1413341" cy="549007"/>
          </a:xfrm>
        </p:grpSpPr>
        <p:sp>
          <p:nvSpPr>
            <p:cNvPr id="131" name="Google Shape;131;p48"/>
            <p:cNvSpPr/>
            <p:nvPr/>
          </p:nvSpPr>
          <p:spPr>
            <a:xfrm>
              <a:off x="998576" y="6136009"/>
              <a:ext cx="258644" cy="277455"/>
            </a:xfrm>
            <a:custGeom>
              <a:avLst/>
              <a:gdLst/>
              <a:ahLst/>
              <a:cxnLst/>
              <a:rect l="l" t="t" r="r" b="b"/>
              <a:pathLst>
                <a:path w="258644" h="277455" extrusionOk="0">
                  <a:moveTo>
                    <a:pt x="129322" y="224847"/>
                  </a:moveTo>
                  <a:cubicBezTo>
                    <a:pt x="164907" y="224847"/>
                    <a:pt x="183307" y="200713"/>
                    <a:pt x="183307" y="167897"/>
                  </a:cubicBezTo>
                  <a:lnTo>
                    <a:pt x="183307" y="0"/>
                  </a:lnTo>
                  <a:lnTo>
                    <a:pt x="258644" y="0"/>
                  </a:lnTo>
                  <a:lnTo>
                    <a:pt x="258644" y="172238"/>
                  </a:lnTo>
                  <a:cubicBezTo>
                    <a:pt x="257255" y="247592"/>
                    <a:pt x="197542" y="277456"/>
                    <a:pt x="129322" y="277456"/>
                  </a:cubicBezTo>
                  <a:cubicBezTo>
                    <a:pt x="61102" y="277456"/>
                    <a:pt x="0" y="247592"/>
                    <a:pt x="0" y="172238"/>
                  </a:cubicBezTo>
                  <a:lnTo>
                    <a:pt x="0" y="174"/>
                  </a:lnTo>
                  <a:lnTo>
                    <a:pt x="75337" y="174"/>
                  </a:lnTo>
                  <a:lnTo>
                    <a:pt x="75337" y="168071"/>
                  </a:lnTo>
                  <a:cubicBezTo>
                    <a:pt x="73948" y="200713"/>
                    <a:pt x="93910" y="224847"/>
                    <a:pt x="129322" y="2248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2" name="Google Shape;132;p48"/>
            <p:cNvSpPr/>
            <p:nvPr/>
          </p:nvSpPr>
          <p:spPr>
            <a:xfrm>
              <a:off x="717019" y="6136183"/>
              <a:ext cx="244583" cy="271726"/>
            </a:xfrm>
            <a:custGeom>
              <a:avLst/>
              <a:gdLst/>
              <a:ahLst/>
              <a:cxnLst/>
              <a:rect l="l" t="t" r="r" b="b"/>
              <a:pathLst>
                <a:path w="244583" h="271726" extrusionOk="0">
                  <a:moveTo>
                    <a:pt x="85405" y="271726"/>
                  </a:moveTo>
                  <a:lnTo>
                    <a:pt x="160741" y="271726"/>
                  </a:lnTo>
                  <a:lnTo>
                    <a:pt x="160741" y="52609"/>
                  </a:lnTo>
                  <a:lnTo>
                    <a:pt x="244583" y="52609"/>
                  </a:lnTo>
                  <a:lnTo>
                    <a:pt x="244583" y="0"/>
                  </a:lnTo>
                  <a:lnTo>
                    <a:pt x="0" y="0"/>
                  </a:lnTo>
                  <a:lnTo>
                    <a:pt x="0" y="52609"/>
                  </a:lnTo>
                  <a:lnTo>
                    <a:pt x="85405" y="5260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3" name="Google Shape;133;p48"/>
            <p:cNvSpPr/>
            <p:nvPr/>
          </p:nvSpPr>
          <p:spPr>
            <a:xfrm>
              <a:off x="792227" y="5865846"/>
              <a:ext cx="256862" cy="254189"/>
            </a:xfrm>
            <a:custGeom>
              <a:avLst/>
              <a:gdLst/>
              <a:ahLst/>
              <a:cxnLst/>
              <a:rect l="l" t="t" r="r" b="b"/>
              <a:pathLst>
                <a:path w="256862" h="254189" extrusionOk="0">
                  <a:moveTo>
                    <a:pt x="190726" y="138033"/>
                  </a:moveTo>
                  <a:cubicBezTo>
                    <a:pt x="172326" y="143763"/>
                    <a:pt x="153752" y="139422"/>
                    <a:pt x="153752" y="115288"/>
                  </a:cubicBezTo>
                  <a:cubicBezTo>
                    <a:pt x="153752" y="78306"/>
                    <a:pt x="241934" y="47053"/>
                    <a:pt x="254780" y="14237"/>
                  </a:cubicBezTo>
                  <a:cubicBezTo>
                    <a:pt x="257557" y="5730"/>
                    <a:pt x="257557" y="0"/>
                    <a:pt x="254780" y="0"/>
                  </a:cubicBezTo>
                  <a:cubicBezTo>
                    <a:pt x="252002" y="0"/>
                    <a:pt x="254780" y="4341"/>
                    <a:pt x="247663" y="9897"/>
                  </a:cubicBezTo>
                  <a:cubicBezTo>
                    <a:pt x="210689" y="46879"/>
                    <a:pt x="149586" y="46879"/>
                    <a:pt x="102718" y="66846"/>
                  </a:cubicBezTo>
                  <a:cubicBezTo>
                    <a:pt x="71472" y="81084"/>
                    <a:pt x="-18098" y="123796"/>
                    <a:pt x="3253" y="217555"/>
                  </a:cubicBezTo>
                  <a:cubicBezTo>
                    <a:pt x="4642" y="221895"/>
                    <a:pt x="7593" y="237522"/>
                    <a:pt x="10370" y="237522"/>
                  </a:cubicBezTo>
                  <a:cubicBezTo>
                    <a:pt x="13147" y="237522"/>
                    <a:pt x="13147" y="229014"/>
                    <a:pt x="13147" y="217555"/>
                  </a:cubicBezTo>
                  <a:cubicBezTo>
                    <a:pt x="13147" y="160605"/>
                    <a:pt x="78589" y="144978"/>
                    <a:pt x="101329" y="107996"/>
                  </a:cubicBezTo>
                  <a:cubicBezTo>
                    <a:pt x="104107" y="103655"/>
                    <a:pt x="108446" y="98099"/>
                    <a:pt x="109835" y="100877"/>
                  </a:cubicBezTo>
                  <a:cubicBezTo>
                    <a:pt x="109835" y="102266"/>
                    <a:pt x="109835" y="103655"/>
                    <a:pt x="109835" y="107996"/>
                  </a:cubicBezTo>
                  <a:cubicBezTo>
                    <a:pt x="102718" y="137860"/>
                    <a:pt x="71472" y="157827"/>
                    <a:pt x="79978" y="179183"/>
                  </a:cubicBezTo>
                  <a:cubicBezTo>
                    <a:pt x="91435" y="207658"/>
                    <a:pt x="125458" y="186302"/>
                    <a:pt x="135352" y="167724"/>
                  </a:cubicBezTo>
                  <a:cubicBezTo>
                    <a:pt x="138130" y="163383"/>
                    <a:pt x="139692" y="159216"/>
                    <a:pt x="141081" y="160605"/>
                  </a:cubicBezTo>
                  <a:cubicBezTo>
                    <a:pt x="142469" y="160605"/>
                    <a:pt x="142469" y="166335"/>
                    <a:pt x="141081" y="172064"/>
                  </a:cubicBezTo>
                  <a:cubicBezTo>
                    <a:pt x="135352" y="204706"/>
                    <a:pt x="128235" y="223284"/>
                    <a:pt x="104107" y="241689"/>
                  </a:cubicBezTo>
                  <a:cubicBezTo>
                    <a:pt x="96990" y="247418"/>
                    <a:pt x="84144" y="248807"/>
                    <a:pt x="85706" y="253148"/>
                  </a:cubicBezTo>
                  <a:cubicBezTo>
                    <a:pt x="85706" y="254537"/>
                    <a:pt x="91435" y="254537"/>
                    <a:pt x="95601" y="253148"/>
                  </a:cubicBezTo>
                  <a:cubicBezTo>
                    <a:pt x="159654" y="248807"/>
                    <a:pt x="212251" y="174842"/>
                    <a:pt x="226485" y="125185"/>
                  </a:cubicBezTo>
                  <a:cubicBezTo>
                    <a:pt x="227874" y="122407"/>
                    <a:pt x="227874" y="118066"/>
                    <a:pt x="226485" y="116677"/>
                  </a:cubicBezTo>
                  <a:cubicBezTo>
                    <a:pt x="225097" y="115288"/>
                    <a:pt x="222146" y="118066"/>
                    <a:pt x="219368" y="121018"/>
                  </a:cubicBezTo>
                  <a:cubicBezTo>
                    <a:pt x="209127" y="128137"/>
                    <a:pt x="200621" y="133866"/>
                    <a:pt x="190726" y="138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4" name="Google Shape;134;p48"/>
            <p:cNvSpPr/>
            <p:nvPr/>
          </p:nvSpPr>
          <p:spPr>
            <a:xfrm>
              <a:off x="1588597" y="6213099"/>
              <a:ext cx="172024" cy="200539"/>
            </a:xfrm>
            <a:custGeom>
              <a:avLst/>
              <a:gdLst/>
              <a:ahLst/>
              <a:cxnLst/>
              <a:rect l="l" t="t" r="r" b="b"/>
              <a:pathLst>
                <a:path w="172024" h="200539" extrusionOk="0">
                  <a:moveTo>
                    <a:pt x="38363" y="82299"/>
                  </a:moveTo>
                  <a:cubicBezTo>
                    <a:pt x="38363" y="52435"/>
                    <a:pt x="56763" y="25350"/>
                    <a:pt x="86620" y="25350"/>
                  </a:cubicBezTo>
                  <a:cubicBezTo>
                    <a:pt x="120816" y="25350"/>
                    <a:pt x="134877" y="49484"/>
                    <a:pt x="134877" y="82299"/>
                  </a:cubicBezTo>
                  <a:lnTo>
                    <a:pt x="38363" y="82299"/>
                  </a:lnTo>
                  <a:close/>
                  <a:moveTo>
                    <a:pt x="172024" y="106607"/>
                  </a:moveTo>
                  <a:lnTo>
                    <a:pt x="172024" y="89591"/>
                  </a:lnTo>
                  <a:cubicBezTo>
                    <a:pt x="172024" y="36983"/>
                    <a:pt x="142167" y="0"/>
                    <a:pt x="88182" y="0"/>
                  </a:cubicBezTo>
                  <a:cubicBezTo>
                    <a:pt x="28468" y="0"/>
                    <a:pt x="0" y="46879"/>
                    <a:pt x="0" y="102440"/>
                  </a:cubicBezTo>
                  <a:cubicBezTo>
                    <a:pt x="0" y="158001"/>
                    <a:pt x="24128" y="200539"/>
                    <a:pt x="85231" y="200539"/>
                  </a:cubicBezTo>
                  <a:cubicBezTo>
                    <a:pt x="130711" y="200539"/>
                    <a:pt x="163518" y="179183"/>
                    <a:pt x="169073" y="136471"/>
                  </a:cubicBezTo>
                  <a:lnTo>
                    <a:pt x="130711" y="136471"/>
                  </a:lnTo>
                  <a:cubicBezTo>
                    <a:pt x="126371" y="163557"/>
                    <a:pt x="112310" y="174842"/>
                    <a:pt x="85231" y="174842"/>
                  </a:cubicBezTo>
                  <a:cubicBezTo>
                    <a:pt x="48257" y="174842"/>
                    <a:pt x="36974" y="142200"/>
                    <a:pt x="36974" y="107996"/>
                  </a:cubicBezTo>
                  <a:lnTo>
                    <a:pt x="172024" y="107996"/>
                  </a:lnTo>
                  <a:lnTo>
                    <a:pt x="172024" y="106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5" name="Google Shape;135;p48"/>
            <p:cNvSpPr/>
            <p:nvPr/>
          </p:nvSpPr>
          <p:spPr>
            <a:xfrm>
              <a:off x="1803323" y="6136183"/>
              <a:ext cx="35585" cy="271552"/>
            </a:xfrm>
            <a:custGeom>
              <a:avLst/>
              <a:gdLst/>
              <a:ahLst/>
              <a:cxnLst/>
              <a:rect l="l" t="t" r="r" b="b"/>
              <a:pathLst>
                <a:path w="35585" h="271552" extrusionOk="0">
                  <a:moveTo>
                    <a:pt x="0" y="0"/>
                  </a:moveTo>
                  <a:lnTo>
                    <a:pt x="35585" y="0"/>
                  </a:lnTo>
                  <a:lnTo>
                    <a:pt x="35585" y="271552"/>
                  </a:lnTo>
                  <a:lnTo>
                    <a:pt x="0" y="2715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6" name="Google Shape;136;p48"/>
            <p:cNvSpPr/>
            <p:nvPr/>
          </p:nvSpPr>
          <p:spPr>
            <a:xfrm>
              <a:off x="1880049" y="6129238"/>
              <a:ext cx="122204" cy="278671"/>
            </a:xfrm>
            <a:custGeom>
              <a:avLst/>
              <a:gdLst/>
              <a:ahLst/>
              <a:cxnLst/>
              <a:rect l="l" t="t" r="r" b="b"/>
              <a:pathLst>
                <a:path w="122204" h="278671" extrusionOk="0">
                  <a:moveTo>
                    <a:pt x="72559" y="278671"/>
                  </a:moveTo>
                  <a:lnTo>
                    <a:pt x="72559" y="113726"/>
                  </a:lnTo>
                  <a:lnTo>
                    <a:pt x="116650" y="113726"/>
                  </a:lnTo>
                  <a:lnTo>
                    <a:pt x="116650" y="88202"/>
                  </a:lnTo>
                  <a:lnTo>
                    <a:pt x="72559" y="88202"/>
                  </a:lnTo>
                  <a:lnTo>
                    <a:pt x="72559" y="58339"/>
                  </a:lnTo>
                  <a:cubicBezTo>
                    <a:pt x="72559" y="36983"/>
                    <a:pt x="82454" y="32816"/>
                    <a:pt x="103805" y="32816"/>
                  </a:cubicBezTo>
                  <a:cubicBezTo>
                    <a:pt x="109533" y="32816"/>
                    <a:pt x="115262" y="34205"/>
                    <a:pt x="122205" y="34205"/>
                  </a:cubicBezTo>
                  <a:lnTo>
                    <a:pt x="122205" y="4341"/>
                  </a:lnTo>
                  <a:cubicBezTo>
                    <a:pt x="113699" y="2952"/>
                    <a:pt x="105194" y="0"/>
                    <a:pt x="96688" y="0"/>
                  </a:cubicBezTo>
                  <a:cubicBezTo>
                    <a:pt x="62491" y="0"/>
                    <a:pt x="36974" y="17015"/>
                    <a:pt x="36974" y="52609"/>
                  </a:cubicBezTo>
                  <a:lnTo>
                    <a:pt x="36974" y="88202"/>
                  </a:lnTo>
                  <a:lnTo>
                    <a:pt x="0" y="88202"/>
                  </a:lnTo>
                  <a:lnTo>
                    <a:pt x="0" y="113726"/>
                  </a:lnTo>
                  <a:lnTo>
                    <a:pt x="36974" y="113726"/>
                  </a:lnTo>
                  <a:lnTo>
                    <a:pt x="36974" y="278671"/>
                  </a:lnTo>
                  <a:lnTo>
                    <a:pt x="72559" y="27867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7" name="Google Shape;137;p48"/>
            <p:cNvSpPr/>
            <p:nvPr/>
          </p:nvSpPr>
          <p:spPr>
            <a:xfrm>
              <a:off x="2016661" y="6168998"/>
              <a:ext cx="113699" cy="245855"/>
            </a:xfrm>
            <a:custGeom>
              <a:avLst/>
              <a:gdLst/>
              <a:ahLst/>
              <a:cxnLst/>
              <a:rect l="l" t="t" r="r" b="b"/>
              <a:pathLst>
                <a:path w="113699" h="245855" extrusionOk="0">
                  <a:moveTo>
                    <a:pt x="0" y="49657"/>
                  </a:moveTo>
                  <a:lnTo>
                    <a:pt x="0" y="75180"/>
                  </a:lnTo>
                  <a:lnTo>
                    <a:pt x="32634" y="75180"/>
                  </a:lnTo>
                  <a:lnTo>
                    <a:pt x="32634" y="196025"/>
                  </a:lnTo>
                  <a:cubicBezTo>
                    <a:pt x="32634" y="221548"/>
                    <a:pt x="32634" y="245856"/>
                    <a:pt x="86620" y="245856"/>
                  </a:cubicBezTo>
                  <a:cubicBezTo>
                    <a:pt x="95125" y="245856"/>
                    <a:pt x="102243" y="244467"/>
                    <a:pt x="110748" y="243078"/>
                  </a:cubicBezTo>
                  <a:lnTo>
                    <a:pt x="110748" y="215992"/>
                  </a:lnTo>
                  <a:cubicBezTo>
                    <a:pt x="105020" y="217381"/>
                    <a:pt x="97903" y="218770"/>
                    <a:pt x="92348" y="218770"/>
                  </a:cubicBezTo>
                  <a:cubicBezTo>
                    <a:pt x="79503" y="218770"/>
                    <a:pt x="69608" y="211651"/>
                    <a:pt x="69608" y="198803"/>
                  </a:cubicBezTo>
                  <a:lnTo>
                    <a:pt x="69608" y="76743"/>
                  </a:lnTo>
                  <a:lnTo>
                    <a:pt x="113699" y="76743"/>
                  </a:lnTo>
                  <a:lnTo>
                    <a:pt x="113699" y="51220"/>
                  </a:lnTo>
                  <a:lnTo>
                    <a:pt x="69608" y="51220"/>
                  </a:lnTo>
                  <a:lnTo>
                    <a:pt x="69608" y="0"/>
                  </a:lnTo>
                  <a:lnTo>
                    <a:pt x="34023" y="11459"/>
                  </a:lnTo>
                  <a:lnTo>
                    <a:pt x="34023" y="51220"/>
                  </a:lnTo>
                  <a:lnTo>
                    <a:pt x="0" y="496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38" name="Google Shape;138;p48"/>
            <p:cNvSpPr/>
            <p:nvPr/>
          </p:nvSpPr>
          <p:spPr>
            <a:xfrm>
              <a:off x="1332730" y="6134967"/>
              <a:ext cx="221843" cy="272941"/>
            </a:xfrm>
            <a:custGeom>
              <a:avLst/>
              <a:gdLst/>
              <a:ahLst/>
              <a:cxnLst/>
              <a:rect l="l" t="t" r="r" b="b"/>
              <a:pathLst>
                <a:path w="221843" h="272941" extrusionOk="0">
                  <a:moveTo>
                    <a:pt x="0" y="272941"/>
                  </a:moveTo>
                  <a:lnTo>
                    <a:pt x="93910" y="272941"/>
                  </a:lnTo>
                  <a:cubicBezTo>
                    <a:pt x="210561" y="272941"/>
                    <a:pt x="221844" y="174842"/>
                    <a:pt x="221844" y="136471"/>
                  </a:cubicBezTo>
                  <a:cubicBezTo>
                    <a:pt x="221844" y="99488"/>
                    <a:pt x="208998" y="0"/>
                    <a:pt x="93910" y="0"/>
                  </a:cubicBezTo>
                  <a:lnTo>
                    <a:pt x="0" y="0"/>
                  </a:lnTo>
                  <a:lnTo>
                    <a:pt x="0" y="272941"/>
                  </a:lnTo>
                  <a:close/>
                  <a:moveTo>
                    <a:pt x="38363" y="32468"/>
                  </a:moveTo>
                  <a:lnTo>
                    <a:pt x="93737" y="32468"/>
                  </a:lnTo>
                  <a:cubicBezTo>
                    <a:pt x="156228" y="32468"/>
                    <a:pt x="183307" y="79347"/>
                    <a:pt x="183307" y="136297"/>
                  </a:cubicBezTo>
                  <a:cubicBezTo>
                    <a:pt x="183307" y="193247"/>
                    <a:pt x="157790" y="240126"/>
                    <a:pt x="93737" y="240126"/>
                  </a:cubicBezTo>
                  <a:lnTo>
                    <a:pt x="38363" y="240126"/>
                  </a:lnTo>
                  <a:cubicBezTo>
                    <a:pt x="38363" y="240126"/>
                    <a:pt x="38363" y="32468"/>
                    <a:pt x="38363" y="3246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 symbol #2">
  <p:cSld name="Title slide + symbol #2">
    <p:bg>
      <p:bgPr>
        <a:solidFill>
          <a:schemeClr val="accent1"/>
        </a:solidFill>
        <a:effectLst/>
      </p:bgPr>
    </p:bg>
    <p:spTree>
      <p:nvGrpSpPr>
        <p:cNvPr id="1" name="Shape 799"/>
        <p:cNvGrpSpPr/>
        <p:nvPr/>
      </p:nvGrpSpPr>
      <p:grpSpPr>
        <a:xfrm>
          <a:off x="0" y="0"/>
          <a:ext cx="0" cy="0"/>
          <a:chOff x="0" y="0"/>
          <a:chExt cx="0" cy="0"/>
        </a:xfrm>
      </p:grpSpPr>
      <p:sp>
        <p:nvSpPr>
          <p:cNvPr id="800" name="Google Shape;800;p13"/>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801" name="Google Shape;801;p13"/>
          <p:cNvSpPr txBox="1">
            <a:spLocks noGrp="1"/>
          </p:cNvSpPr>
          <p:nvPr>
            <p:ph type="title"/>
          </p:nvPr>
        </p:nvSpPr>
        <p:spPr>
          <a:xfrm>
            <a:off x="1" y="-429017"/>
            <a:ext cx="2451633"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2" name="Google Shape;802;p13"/>
          <p:cNvSpPr txBox="1">
            <a:spLocks noGrp="1"/>
          </p:cNvSpPr>
          <p:nvPr>
            <p:ph type="body" idx="1"/>
          </p:nvPr>
        </p:nvSpPr>
        <p:spPr>
          <a:xfrm>
            <a:off x="719140" y="3950387"/>
            <a:ext cx="10752137" cy="1333699"/>
          </a:xfrm>
          <a:prstGeom prst="rect">
            <a:avLst/>
          </a:prstGeom>
          <a:noFill/>
          <a:ln>
            <a:noFill/>
          </a:ln>
        </p:spPr>
        <p:txBody>
          <a:bodyPr spcFirstLastPara="1" wrap="square" lIns="0" tIns="0" rIns="0" bIns="0" anchor="b" anchorCtr="0">
            <a:spAutoFit/>
          </a:bodyPr>
          <a:lstStyle>
            <a:lvl1pPr marL="457200" lvl="0" indent="-228600" algn="r">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803" name="Google Shape;803;p13"/>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lvl1pPr marL="457200" lvl="0" indent="-228600" algn="r">
              <a:lnSpc>
                <a:spcPct val="90000"/>
              </a:lnSpc>
              <a:spcBef>
                <a:spcPts val="600"/>
              </a:spcBef>
              <a:spcAft>
                <a:spcPts val="0"/>
              </a:spcAft>
              <a:buSzPts val="2880"/>
              <a:buFont typeface="Arial"/>
              <a:buNone/>
              <a:defRPr sz="2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804" name="Google Shape;804;p13"/>
          <p:cNvSpPr txBox="1">
            <a:spLocks noGrp="1"/>
          </p:cNvSpPr>
          <p:nvPr>
            <p:ph type="dt" idx="10"/>
          </p:nvPr>
        </p:nvSpPr>
        <p:spPr>
          <a:xfrm>
            <a:off x="10684737" y="5813672"/>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805" name="Google Shape;805;p13"/>
          <p:cNvGrpSpPr/>
          <p:nvPr/>
        </p:nvGrpSpPr>
        <p:grpSpPr>
          <a:xfrm>
            <a:off x="721115" y="437498"/>
            <a:ext cx="1530269" cy="594427"/>
            <a:chOff x="717019" y="5865846"/>
            <a:chExt cx="1413341" cy="549007"/>
          </a:xfrm>
        </p:grpSpPr>
        <p:sp>
          <p:nvSpPr>
            <p:cNvPr id="806" name="Google Shape;806;p13"/>
            <p:cNvSpPr/>
            <p:nvPr/>
          </p:nvSpPr>
          <p:spPr>
            <a:xfrm>
              <a:off x="998576" y="6136009"/>
              <a:ext cx="258644" cy="277455"/>
            </a:xfrm>
            <a:custGeom>
              <a:avLst/>
              <a:gdLst/>
              <a:ahLst/>
              <a:cxnLst/>
              <a:rect l="l" t="t" r="r" b="b"/>
              <a:pathLst>
                <a:path w="258644" h="277455" extrusionOk="0">
                  <a:moveTo>
                    <a:pt x="129322" y="224847"/>
                  </a:moveTo>
                  <a:cubicBezTo>
                    <a:pt x="164907" y="224847"/>
                    <a:pt x="183307" y="200713"/>
                    <a:pt x="183307" y="167897"/>
                  </a:cubicBezTo>
                  <a:lnTo>
                    <a:pt x="183307" y="0"/>
                  </a:lnTo>
                  <a:lnTo>
                    <a:pt x="258644" y="0"/>
                  </a:lnTo>
                  <a:lnTo>
                    <a:pt x="258644" y="172238"/>
                  </a:lnTo>
                  <a:cubicBezTo>
                    <a:pt x="257255" y="247592"/>
                    <a:pt x="197542" y="277456"/>
                    <a:pt x="129322" y="277456"/>
                  </a:cubicBezTo>
                  <a:cubicBezTo>
                    <a:pt x="61102" y="277456"/>
                    <a:pt x="0" y="247592"/>
                    <a:pt x="0" y="172238"/>
                  </a:cubicBezTo>
                  <a:lnTo>
                    <a:pt x="0" y="174"/>
                  </a:lnTo>
                  <a:lnTo>
                    <a:pt x="75337" y="174"/>
                  </a:lnTo>
                  <a:lnTo>
                    <a:pt x="75337" y="168071"/>
                  </a:lnTo>
                  <a:cubicBezTo>
                    <a:pt x="73948" y="200713"/>
                    <a:pt x="93910" y="224847"/>
                    <a:pt x="129322" y="2248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07" name="Google Shape;807;p13"/>
            <p:cNvSpPr/>
            <p:nvPr/>
          </p:nvSpPr>
          <p:spPr>
            <a:xfrm>
              <a:off x="717019" y="6136183"/>
              <a:ext cx="244583" cy="271726"/>
            </a:xfrm>
            <a:custGeom>
              <a:avLst/>
              <a:gdLst/>
              <a:ahLst/>
              <a:cxnLst/>
              <a:rect l="l" t="t" r="r" b="b"/>
              <a:pathLst>
                <a:path w="244583" h="271726" extrusionOk="0">
                  <a:moveTo>
                    <a:pt x="85405" y="271726"/>
                  </a:moveTo>
                  <a:lnTo>
                    <a:pt x="160741" y="271726"/>
                  </a:lnTo>
                  <a:lnTo>
                    <a:pt x="160741" y="52609"/>
                  </a:lnTo>
                  <a:lnTo>
                    <a:pt x="244583" y="52609"/>
                  </a:lnTo>
                  <a:lnTo>
                    <a:pt x="244583" y="0"/>
                  </a:lnTo>
                  <a:lnTo>
                    <a:pt x="0" y="0"/>
                  </a:lnTo>
                  <a:lnTo>
                    <a:pt x="0" y="52609"/>
                  </a:lnTo>
                  <a:lnTo>
                    <a:pt x="85405" y="5260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08" name="Google Shape;808;p13"/>
            <p:cNvSpPr/>
            <p:nvPr/>
          </p:nvSpPr>
          <p:spPr>
            <a:xfrm>
              <a:off x="792227" y="5865846"/>
              <a:ext cx="256862" cy="254189"/>
            </a:xfrm>
            <a:custGeom>
              <a:avLst/>
              <a:gdLst/>
              <a:ahLst/>
              <a:cxnLst/>
              <a:rect l="l" t="t" r="r" b="b"/>
              <a:pathLst>
                <a:path w="256862" h="254189" extrusionOk="0">
                  <a:moveTo>
                    <a:pt x="190726" y="138033"/>
                  </a:moveTo>
                  <a:cubicBezTo>
                    <a:pt x="172326" y="143763"/>
                    <a:pt x="153752" y="139422"/>
                    <a:pt x="153752" y="115288"/>
                  </a:cubicBezTo>
                  <a:cubicBezTo>
                    <a:pt x="153752" y="78306"/>
                    <a:pt x="241934" y="47053"/>
                    <a:pt x="254780" y="14237"/>
                  </a:cubicBezTo>
                  <a:cubicBezTo>
                    <a:pt x="257557" y="5730"/>
                    <a:pt x="257557" y="0"/>
                    <a:pt x="254780" y="0"/>
                  </a:cubicBezTo>
                  <a:cubicBezTo>
                    <a:pt x="252002" y="0"/>
                    <a:pt x="254780" y="4341"/>
                    <a:pt x="247663" y="9897"/>
                  </a:cubicBezTo>
                  <a:cubicBezTo>
                    <a:pt x="210689" y="46879"/>
                    <a:pt x="149586" y="46879"/>
                    <a:pt x="102718" y="66846"/>
                  </a:cubicBezTo>
                  <a:cubicBezTo>
                    <a:pt x="71472" y="81084"/>
                    <a:pt x="-18098" y="123796"/>
                    <a:pt x="3253" y="217555"/>
                  </a:cubicBezTo>
                  <a:cubicBezTo>
                    <a:pt x="4642" y="221895"/>
                    <a:pt x="7593" y="237522"/>
                    <a:pt x="10370" y="237522"/>
                  </a:cubicBezTo>
                  <a:cubicBezTo>
                    <a:pt x="13147" y="237522"/>
                    <a:pt x="13147" y="229014"/>
                    <a:pt x="13147" y="217555"/>
                  </a:cubicBezTo>
                  <a:cubicBezTo>
                    <a:pt x="13147" y="160605"/>
                    <a:pt x="78589" y="144978"/>
                    <a:pt x="101329" y="107996"/>
                  </a:cubicBezTo>
                  <a:cubicBezTo>
                    <a:pt x="104107" y="103655"/>
                    <a:pt x="108446" y="98099"/>
                    <a:pt x="109835" y="100877"/>
                  </a:cubicBezTo>
                  <a:cubicBezTo>
                    <a:pt x="109835" y="102266"/>
                    <a:pt x="109835" y="103655"/>
                    <a:pt x="109835" y="107996"/>
                  </a:cubicBezTo>
                  <a:cubicBezTo>
                    <a:pt x="102718" y="137860"/>
                    <a:pt x="71472" y="157827"/>
                    <a:pt x="79978" y="179183"/>
                  </a:cubicBezTo>
                  <a:cubicBezTo>
                    <a:pt x="91435" y="207658"/>
                    <a:pt x="125458" y="186302"/>
                    <a:pt x="135352" y="167724"/>
                  </a:cubicBezTo>
                  <a:cubicBezTo>
                    <a:pt x="138130" y="163383"/>
                    <a:pt x="139692" y="159216"/>
                    <a:pt x="141081" y="160605"/>
                  </a:cubicBezTo>
                  <a:cubicBezTo>
                    <a:pt x="142469" y="160605"/>
                    <a:pt x="142469" y="166335"/>
                    <a:pt x="141081" y="172064"/>
                  </a:cubicBezTo>
                  <a:cubicBezTo>
                    <a:pt x="135352" y="204706"/>
                    <a:pt x="128235" y="223284"/>
                    <a:pt x="104107" y="241689"/>
                  </a:cubicBezTo>
                  <a:cubicBezTo>
                    <a:pt x="96990" y="247418"/>
                    <a:pt x="84144" y="248807"/>
                    <a:pt x="85706" y="253148"/>
                  </a:cubicBezTo>
                  <a:cubicBezTo>
                    <a:pt x="85706" y="254537"/>
                    <a:pt x="91435" y="254537"/>
                    <a:pt x="95601" y="253148"/>
                  </a:cubicBezTo>
                  <a:cubicBezTo>
                    <a:pt x="159654" y="248807"/>
                    <a:pt x="212251" y="174842"/>
                    <a:pt x="226485" y="125185"/>
                  </a:cubicBezTo>
                  <a:cubicBezTo>
                    <a:pt x="227874" y="122407"/>
                    <a:pt x="227874" y="118066"/>
                    <a:pt x="226485" y="116677"/>
                  </a:cubicBezTo>
                  <a:cubicBezTo>
                    <a:pt x="225097" y="115288"/>
                    <a:pt x="222146" y="118066"/>
                    <a:pt x="219368" y="121018"/>
                  </a:cubicBezTo>
                  <a:cubicBezTo>
                    <a:pt x="209127" y="128137"/>
                    <a:pt x="200621" y="133866"/>
                    <a:pt x="190726" y="138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09" name="Google Shape;809;p13"/>
            <p:cNvSpPr/>
            <p:nvPr/>
          </p:nvSpPr>
          <p:spPr>
            <a:xfrm>
              <a:off x="1588597" y="6213099"/>
              <a:ext cx="172024" cy="200539"/>
            </a:xfrm>
            <a:custGeom>
              <a:avLst/>
              <a:gdLst/>
              <a:ahLst/>
              <a:cxnLst/>
              <a:rect l="l" t="t" r="r" b="b"/>
              <a:pathLst>
                <a:path w="172024" h="200539" extrusionOk="0">
                  <a:moveTo>
                    <a:pt x="38363" y="82299"/>
                  </a:moveTo>
                  <a:cubicBezTo>
                    <a:pt x="38363" y="52435"/>
                    <a:pt x="56763" y="25350"/>
                    <a:pt x="86620" y="25350"/>
                  </a:cubicBezTo>
                  <a:cubicBezTo>
                    <a:pt x="120816" y="25350"/>
                    <a:pt x="134877" y="49484"/>
                    <a:pt x="134877" y="82299"/>
                  </a:cubicBezTo>
                  <a:lnTo>
                    <a:pt x="38363" y="82299"/>
                  </a:lnTo>
                  <a:close/>
                  <a:moveTo>
                    <a:pt x="172024" y="106607"/>
                  </a:moveTo>
                  <a:lnTo>
                    <a:pt x="172024" y="89591"/>
                  </a:lnTo>
                  <a:cubicBezTo>
                    <a:pt x="172024" y="36983"/>
                    <a:pt x="142167" y="0"/>
                    <a:pt x="88182" y="0"/>
                  </a:cubicBezTo>
                  <a:cubicBezTo>
                    <a:pt x="28468" y="0"/>
                    <a:pt x="0" y="46879"/>
                    <a:pt x="0" y="102440"/>
                  </a:cubicBezTo>
                  <a:cubicBezTo>
                    <a:pt x="0" y="158001"/>
                    <a:pt x="24128" y="200539"/>
                    <a:pt x="85231" y="200539"/>
                  </a:cubicBezTo>
                  <a:cubicBezTo>
                    <a:pt x="130711" y="200539"/>
                    <a:pt x="163518" y="179183"/>
                    <a:pt x="169073" y="136471"/>
                  </a:cubicBezTo>
                  <a:lnTo>
                    <a:pt x="130711" y="136471"/>
                  </a:lnTo>
                  <a:cubicBezTo>
                    <a:pt x="126371" y="163557"/>
                    <a:pt x="112310" y="174842"/>
                    <a:pt x="85231" y="174842"/>
                  </a:cubicBezTo>
                  <a:cubicBezTo>
                    <a:pt x="48257" y="174842"/>
                    <a:pt x="36974" y="142200"/>
                    <a:pt x="36974" y="107996"/>
                  </a:cubicBezTo>
                  <a:lnTo>
                    <a:pt x="172024" y="107996"/>
                  </a:lnTo>
                  <a:lnTo>
                    <a:pt x="172024" y="106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10" name="Google Shape;810;p13"/>
            <p:cNvSpPr/>
            <p:nvPr/>
          </p:nvSpPr>
          <p:spPr>
            <a:xfrm>
              <a:off x="1803323" y="6136183"/>
              <a:ext cx="35585" cy="271552"/>
            </a:xfrm>
            <a:custGeom>
              <a:avLst/>
              <a:gdLst/>
              <a:ahLst/>
              <a:cxnLst/>
              <a:rect l="l" t="t" r="r" b="b"/>
              <a:pathLst>
                <a:path w="35585" h="271552" extrusionOk="0">
                  <a:moveTo>
                    <a:pt x="0" y="0"/>
                  </a:moveTo>
                  <a:lnTo>
                    <a:pt x="35585" y="0"/>
                  </a:lnTo>
                  <a:lnTo>
                    <a:pt x="35585" y="271552"/>
                  </a:lnTo>
                  <a:lnTo>
                    <a:pt x="0" y="2715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11" name="Google Shape;811;p13"/>
            <p:cNvSpPr/>
            <p:nvPr/>
          </p:nvSpPr>
          <p:spPr>
            <a:xfrm>
              <a:off x="1880049" y="6129238"/>
              <a:ext cx="122204" cy="278671"/>
            </a:xfrm>
            <a:custGeom>
              <a:avLst/>
              <a:gdLst/>
              <a:ahLst/>
              <a:cxnLst/>
              <a:rect l="l" t="t" r="r" b="b"/>
              <a:pathLst>
                <a:path w="122204" h="278671" extrusionOk="0">
                  <a:moveTo>
                    <a:pt x="72559" y="278671"/>
                  </a:moveTo>
                  <a:lnTo>
                    <a:pt x="72559" y="113726"/>
                  </a:lnTo>
                  <a:lnTo>
                    <a:pt x="116650" y="113726"/>
                  </a:lnTo>
                  <a:lnTo>
                    <a:pt x="116650" y="88202"/>
                  </a:lnTo>
                  <a:lnTo>
                    <a:pt x="72559" y="88202"/>
                  </a:lnTo>
                  <a:lnTo>
                    <a:pt x="72559" y="58339"/>
                  </a:lnTo>
                  <a:cubicBezTo>
                    <a:pt x="72559" y="36983"/>
                    <a:pt x="82454" y="32816"/>
                    <a:pt x="103805" y="32816"/>
                  </a:cubicBezTo>
                  <a:cubicBezTo>
                    <a:pt x="109533" y="32816"/>
                    <a:pt x="115262" y="34205"/>
                    <a:pt x="122205" y="34205"/>
                  </a:cubicBezTo>
                  <a:lnTo>
                    <a:pt x="122205" y="4341"/>
                  </a:lnTo>
                  <a:cubicBezTo>
                    <a:pt x="113699" y="2952"/>
                    <a:pt x="105194" y="0"/>
                    <a:pt x="96688" y="0"/>
                  </a:cubicBezTo>
                  <a:cubicBezTo>
                    <a:pt x="62491" y="0"/>
                    <a:pt x="36974" y="17015"/>
                    <a:pt x="36974" y="52609"/>
                  </a:cubicBezTo>
                  <a:lnTo>
                    <a:pt x="36974" y="88202"/>
                  </a:lnTo>
                  <a:lnTo>
                    <a:pt x="0" y="88202"/>
                  </a:lnTo>
                  <a:lnTo>
                    <a:pt x="0" y="113726"/>
                  </a:lnTo>
                  <a:lnTo>
                    <a:pt x="36974" y="113726"/>
                  </a:lnTo>
                  <a:lnTo>
                    <a:pt x="36974" y="278671"/>
                  </a:lnTo>
                  <a:lnTo>
                    <a:pt x="72559" y="27867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12" name="Google Shape;812;p13"/>
            <p:cNvSpPr/>
            <p:nvPr/>
          </p:nvSpPr>
          <p:spPr>
            <a:xfrm>
              <a:off x="2016661" y="6168998"/>
              <a:ext cx="113699" cy="245855"/>
            </a:xfrm>
            <a:custGeom>
              <a:avLst/>
              <a:gdLst/>
              <a:ahLst/>
              <a:cxnLst/>
              <a:rect l="l" t="t" r="r" b="b"/>
              <a:pathLst>
                <a:path w="113699" h="245855" extrusionOk="0">
                  <a:moveTo>
                    <a:pt x="0" y="49657"/>
                  </a:moveTo>
                  <a:lnTo>
                    <a:pt x="0" y="75180"/>
                  </a:lnTo>
                  <a:lnTo>
                    <a:pt x="32634" y="75180"/>
                  </a:lnTo>
                  <a:lnTo>
                    <a:pt x="32634" y="196025"/>
                  </a:lnTo>
                  <a:cubicBezTo>
                    <a:pt x="32634" y="221548"/>
                    <a:pt x="32634" y="245856"/>
                    <a:pt x="86620" y="245856"/>
                  </a:cubicBezTo>
                  <a:cubicBezTo>
                    <a:pt x="95125" y="245856"/>
                    <a:pt x="102243" y="244467"/>
                    <a:pt x="110748" y="243078"/>
                  </a:cubicBezTo>
                  <a:lnTo>
                    <a:pt x="110748" y="215992"/>
                  </a:lnTo>
                  <a:cubicBezTo>
                    <a:pt x="105020" y="217381"/>
                    <a:pt x="97903" y="218770"/>
                    <a:pt x="92348" y="218770"/>
                  </a:cubicBezTo>
                  <a:cubicBezTo>
                    <a:pt x="79503" y="218770"/>
                    <a:pt x="69608" y="211651"/>
                    <a:pt x="69608" y="198803"/>
                  </a:cubicBezTo>
                  <a:lnTo>
                    <a:pt x="69608" y="76743"/>
                  </a:lnTo>
                  <a:lnTo>
                    <a:pt x="113699" y="76743"/>
                  </a:lnTo>
                  <a:lnTo>
                    <a:pt x="113699" y="51220"/>
                  </a:lnTo>
                  <a:lnTo>
                    <a:pt x="69608" y="51220"/>
                  </a:lnTo>
                  <a:lnTo>
                    <a:pt x="69608" y="0"/>
                  </a:lnTo>
                  <a:lnTo>
                    <a:pt x="34023" y="11459"/>
                  </a:lnTo>
                  <a:lnTo>
                    <a:pt x="34023" y="51220"/>
                  </a:lnTo>
                  <a:lnTo>
                    <a:pt x="0" y="496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13" name="Google Shape;813;p13"/>
            <p:cNvSpPr/>
            <p:nvPr/>
          </p:nvSpPr>
          <p:spPr>
            <a:xfrm>
              <a:off x="1332730" y="6134967"/>
              <a:ext cx="221843" cy="272941"/>
            </a:xfrm>
            <a:custGeom>
              <a:avLst/>
              <a:gdLst/>
              <a:ahLst/>
              <a:cxnLst/>
              <a:rect l="l" t="t" r="r" b="b"/>
              <a:pathLst>
                <a:path w="221843" h="272941" extrusionOk="0">
                  <a:moveTo>
                    <a:pt x="0" y="272941"/>
                  </a:moveTo>
                  <a:lnTo>
                    <a:pt x="93910" y="272941"/>
                  </a:lnTo>
                  <a:cubicBezTo>
                    <a:pt x="210561" y="272941"/>
                    <a:pt x="221844" y="174842"/>
                    <a:pt x="221844" y="136471"/>
                  </a:cubicBezTo>
                  <a:cubicBezTo>
                    <a:pt x="221844" y="99488"/>
                    <a:pt x="208998" y="0"/>
                    <a:pt x="93910" y="0"/>
                  </a:cubicBezTo>
                  <a:lnTo>
                    <a:pt x="0" y="0"/>
                  </a:lnTo>
                  <a:lnTo>
                    <a:pt x="0" y="272941"/>
                  </a:lnTo>
                  <a:close/>
                  <a:moveTo>
                    <a:pt x="38363" y="32468"/>
                  </a:moveTo>
                  <a:lnTo>
                    <a:pt x="93737" y="32468"/>
                  </a:lnTo>
                  <a:cubicBezTo>
                    <a:pt x="156228" y="32468"/>
                    <a:pt x="183307" y="79347"/>
                    <a:pt x="183307" y="136297"/>
                  </a:cubicBezTo>
                  <a:cubicBezTo>
                    <a:pt x="183307" y="193247"/>
                    <a:pt x="157790" y="240126"/>
                    <a:pt x="93737" y="240126"/>
                  </a:cubicBezTo>
                  <a:lnTo>
                    <a:pt x="38363" y="240126"/>
                  </a:lnTo>
                  <a:cubicBezTo>
                    <a:pt x="38363" y="240126"/>
                    <a:pt x="38363" y="32468"/>
                    <a:pt x="38363" y="3246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slide + image">
  <p:cSld name="Title slide + image">
    <p:bg>
      <p:bgPr>
        <a:solidFill>
          <a:schemeClr val="accent1"/>
        </a:solidFill>
        <a:effectLst/>
      </p:bgPr>
    </p:bg>
    <p:spTree>
      <p:nvGrpSpPr>
        <p:cNvPr id="1" name="Shape 814"/>
        <p:cNvGrpSpPr/>
        <p:nvPr/>
      </p:nvGrpSpPr>
      <p:grpSpPr>
        <a:xfrm>
          <a:off x="0" y="0"/>
          <a:ext cx="0" cy="0"/>
          <a:chOff x="0" y="0"/>
          <a:chExt cx="0" cy="0"/>
        </a:xfrm>
      </p:grpSpPr>
      <p:sp>
        <p:nvSpPr>
          <p:cNvPr id="815" name="Google Shape;815;p14"/>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816" name="Google Shape;816;p14"/>
          <p:cNvSpPr txBox="1">
            <a:spLocks noGrp="1"/>
          </p:cNvSpPr>
          <p:nvPr>
            <p:ph type="title"/>
          </p:nvPr>
        </p:nvSpPr>
        <p:spPr>
          <a:xfrm>
            <a:off x="0" y="-429017"/>
            <a:ext cx="1989968"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817" name="Google Shape;817;p14"/>
          <p:cNvGrpSpPr/>
          <p:nvPr/>
        </p:nvGrpSpPr>
        <p:grpSpPr>
          <a:xfrm>
            <a:off x="721115" y="437498"/>
            <a:ext cx="1530269" cy="594427"/>
            <a:chOff x="717019" y="5865846"/>
            <a:chExt cx="1413341" cy="549007"/>
          </a:xfrm>
        </p:grpSpPr>
        <p:sp>
          <p:nvSpPr>
            <p:cNvPr id="818" name="Google Shape;818;p14"/>
            <p:cNvSpPr/>
            <p:nvPr/>
          </p:nvSpPr>
          <p:spPr>
            <a:xfrm>
              <a:off x="998576" y="6136009"/>
              <a:ext cx="258644" cy="277455"/>
            </a:xfrm>
            <a:custGeom>
              <a:avLst/>
              <a:gdLst/>
              <a:ahLst/>
              <a:cxnLst/>
              <a:rect l="l" t="t" r="r" b="b"/>
              <a:pathLst>
                <a:path w="258644" h="277455" extrusionOk="0">
                  <a:moveTo>
                    <a:pt x="129322" y="224847"/>
                  </a:moveTo>
                  <a:cubicBezTo>
                    <a:pt x="164907" y="224847"/>
                    <a:pt x="183307" y="200713"/>
                    <a:pt x="183307" y="167897"/>
                  </a:cubicBezTo>
                  <a:lnTo>
                    <a:pt x="183307" y="0"/>
                  </a:lnTo>
                  <a:lnTo>
                    <a:pt x="258644" y="0"/>
                  </a:lnTo>
                  <a:lnTo>
                    <a:pt x="258644" y="172238"/>
                  </a:lnTo>
                  <a:cubicBezTo>
                    <a:pt x="257255" y="247592"/>
                    <a:pt x="197542" y="277456"/>
                    <a:pt x="129322" y="277456"/>
                  </a:cubicBezTo>
                  <a:cubicBezTo>
                    <a:pt x="61102" y="277456"/>
                    <a:pt x="0" y="247592"/>
                    <a:pt x="0" y="172238"/>
                  </a:cubicBezTo>
                  <a:lnTo>
                    <a:pt x="0" y="174"/>
                  </a:lnTo>
                  <a:lnTo>
                    <a:pt x="75337" y="174"/>
                  </a:lnTo>
                  <a:lnTo>
                    <a:pt x="75337" y="168071"/>
                  </a:lnTo>
                  <a:cubicBezTo>
                    <a:pt x="73948" y="200713"/>
                    <a:pt x="93910" y="224847"/>
                    <a:pt x="129322" y="2248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19" name="Google Shape;819;p14"/>
            <p:cNvSpPr/>
            <p:nvPr/>
          </p:nvSpPr>
          <p:spPr>
            <a:xfrm>
              <a:off x="717019" y="6136183"/>
              <a:ext cx="244583" cy="271726"/>
            </a:xfrm>
            <a:custGeom>
              <a:avLst/>
              <a:gdLst/>
              <a:ahLst/>
              <a:cxnLst/>
              <a:rect l="l" t="t" r="r" b="b"/>
              <a:pathLst>
                <a:path w="244583" h="271726" extrusionOk="0">
                  <a:moveTo>
                    <a:pt x="85405" y="271726"/>
                  </a:moveTo>
                  <a:lnTo>
                    <a:pt x="160741" y="271726"/>
                  </a:lnTo>
                  <a:lnTo>
                    <a:pt x="160741" y="52609"/>
                  </a:lnTo>
                  <a:lnTo>
                    <a:pt x="244583" y="52609"/>
                  </a:lnTo>
                  <a:lnTo>
                    <a:pt x="244583" y="0"/>
                  </a:lnTo>
                  <a:lnTo>
                    <a:pt x="0" y="0"/>
                  </a:lnTo>
                  <a:lnTo>
                    <a:pt x="0" y="52609"/>
                  </a:lnTo>
                  <a:lnTo>
                    <a:pt x="85405" y="5260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20" name="Google Shape;820;p14"/>
            <p:cNvSpPr/>
            <p:nvPr/>
          </p:nvSpPr>
          <p:spPr>
            <a:xfrm>
              <a:off x="792227" y="5865846"/>
              <a:ext cx="256862" cy="254189"/>
            </a:xfrm>
            <a:custGeom>
              <a:avLst/>
              <a:gdLst/>
              <a:ahLst/>
              <a:cxnLst/>
              <a:rect l="l" t="t" r="r" b="b"/>
              <a:pathLst>
                <a:path w="256862" h="254189" extrusionOk="0">
                  <a:moveTo>
                    <a:pt x="190726" y="138033"/>
                  </a:moveTo>
                  <a:cubicBezTo>
                    <a:pt x="172326" y="143763"/>
                    <a:pt x="153752" y="139422"/>
                    <a:pt x="153752" y="115288"/>
                  </a:cubicBezTo>
                  <a:cubicBezTo>
                    <a:pt x="153752" y="78306"/>
                    <a:pt x="241934" y="47053"/>
                    <a:pt x="254780" y="14237"/>
                  </a:cubicBezTo>
                  <a:cubicBezTo>
                    <a:pt x="257557" y="5730"/>
                    <a:pt x="257557" y="0"/>
                    <a:pt x="254780" y="0"/>
                  </a:cubicBezTo>
                  <a:cubicBezTo>
                    <a:pt x="252002" y="0"/>
                    <a:pt x="254780" y="4341"/>
                    <a:pt x="247663" y="9897"/>
                  </a:cubicBezTo>
                  <a:cubicBezTo>
                    <a:pt x="210689" y="46879"/>
                    <a:pt x="149586" y="46879"/>
                    <a:pt x="102718" y="66846"/>
                  </a:cubicBezTo>
                  <a:cubicBezTo>
                    <a:pt x="71472" y="81084"/>
                    <a:pt x="-18098" y="123796"/>
                    <a:pt x="3253" y="217555"/>
                  </a:cubicBezTo>
                  <a:cubicBezTo>
                    <a:pt x="4642" y="221895"/>
                    <a:pt x="7593" y="237522"/>
                    <a:pt x="10370" y="237522"/>
                  </a:cubicBezTo>
                  <a:cubicBezTo>
                    <a:pt x="13147" y="237522"/>
                    <a:pt x="13147" y="229014"/>
                    <a:pt x="13147" y="217555"/>
                  </a:cubicBezTo>
                  <a:cubicBezTo>
                    <a:pt x="13147" y="160605"/>
                    <a:pt x="78589" y="144978"/>
                    <a:pt x="101329" y="107996"/>
                  </a:cubicBezTo>
                  <a:cubicBezTo>
                    <a:pt x="104107" y="103655"/>
                    <a:pt x="108446" y="98099"/>
                    <a:pt x="109835" y="100877"/>
                  </a:cubicBezTo>
                  <a:cubicBezTo>
                    <a:pt x="109835" y="102266"/>
                    <a:pt x="109835" y="103655"/>
                    <a:pt x="109835" y="107996"/>
                  </a:cubicBezTo>
                  <a:cubicBezTo>
                    <a:pt x="102718" y="137860"/>
                    <a:pt x="71472" y="157827"/>
                    <a:pt x="79978" y="179183"/>
                  </a:cubicBezTo>
                  <a:cubicBezTo>
                    <a:pt x="91435" y="207658"/>
                    <a:pt x="125458" y="186302"/>
                    <a:pt x="135352" y="167724"/>
                  </a:cubicBezTo>
                  <a:cubicBezTo>
                    <a:pt x="138130" y="163383"/>
                    <a:pt x="139692" y="159216"/>
                    <a:pt x="141081" y="160605"/>
                  </a:cubicBezTo>
                  <a:cubicBezTo>
                    <a:pt x="142469" y="160605"/>
                    <a:pt x="142469" y="166335"/>
                    <a:pt x="141081" y="172064"/>
                  </a:cubicBezTo>
                  <a:cubicBezTo>
                    <a:pt x="135352" y="204706"/>
                    <a:pt x="128235" y="223284"/>
                    <a:pt x="104107" y="241689"/>
                  </a:cubicBezTo>
                  <a:cubicBezTo>
                    <a:pt x="96990" y="247418"/>
                    <a:pt x="84144" y="248807"/>
                    <a:pt x="85706" y="253148"/>
                  </a:cubicBezTo>
                  <a:cubicBezTo>
                    <a:pt x="85706" y="254537"/>
                    <a:pt x="91435" y="254537"/>
                    <a:pt x="95601" y="253148"/>
                  </a:cubicBezTo>
                  <a:cubicBezTo>
                    <a:pt x="159654" y="248807"/>
                    <a:pt x="212251" y="174842"/>
                    <a:pt x="226485" y="125185"/>
                  </a:cubicBezTo>
                  <a:cubicBezTo>
                    <a:pt x="227874" y="122407"/>
                    <a:pt x="227874" y="118066"/>
                    <a:pt x="226485" y="116677"/>
                  </a:cubicBezTo>
                  <a:cubicBezTo>
                    <a:pt x="225097" y="115288"/>
                    <a:pt x="222146" y="118066"/>
                    <a:pt x="219368" y="121018"/>
                  </a:cubicBezTo>
                  <a:cubicBezTo>
                    <a:pt x="209127" y="128137"/>
                    <a:pt x="200621" y="133866"/>
                    <a:pt x="190726" y="138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21" name="Google Shape;821;p14"/>
            <p:cNvSpPr/>
            <p:nvPr/>
          </p:nvSpPr>
          <p:spPr>
            <a:xfrm>
              <a:off x="1588597" y="6213099"/>
              <a:ext cx="172024" cy="200539"/>
            </a:xfrm>
            <a:custGeom>
              <a:avLst/>
              <a:gdLst/>
              <a:ahLst/>
              <a:cxnLst/>
              <a:rect l="l" t="t" r="r" b="b"/>
              <a:pathLst>
                <a:path w="172024" h="200539" extrusionOk="0">
                  <a:moveTo>
                    <a:pt x="38363" y="82299"/>
                  </a:moveTo>
                  <a:cubicBezTo>
                    <a:pt x="38363" y="52435"/>
                    <a:pt x="56763" y="25350"/>
                    <a:pt x="86620" y="25350"/>
                  </a:cubicBezTo>
                  <a:cubicBezTo>
                    <a:pt x="120816" y="25350"/>
                    <a:pt x="134877" y="49484"/>
                    <a:pt x="134877" y="82299"/>
                  </a:cubicBezTo>
                  <a:lnTo>
                    <a:pt x="38363" y="82299"/>
                  </a:lnTo>
                  <a:close/>
                  <a:moveTo>
                    <a:pt x="172024" y="106607"/>
                  </a:moveTo>
                  <a:lnTo>
                    <a:pt x="172024" y="89591"/>
                  </a:lnTo>
                  <a:cubicBezTo>
                    <a:pt x="172024" y="36983"/>
                    <a:pt x="142167" y="0"/>
                    <a:pt x="88182" y="0"/>
                  </a:cubicBezTo>
                  <a:cubicBezTo>
                    <a:pt x="28468" y="0"/>
                    <a:pt x="0" y="46879"/>
                    <a:pt x="0" y="102440"/>
                  </a:cubicBezTo>
                  <a:cubicBezTo>
                    <a:pt x="0" y="158001"/>
                    <a:pt x="24128" y="200539"/>
                    <a:pt x="85231" y="200539"/>
                  </a:cubicBezTo>
                  <a:cubicBezTo>
                    <a:pt x="130711" y="200539"/>
                    <a:pt x="163518" y="179183"/>
                    <a:pt x="169073" y="136471"/>
                  </a:cubicBezTo>
                  <a:lnTo>
                    <a:pt x="130711" y="136471"/>
                  </a:lnTo>
                  <a:cubicBezTo>
                    <a:pt x="126371" y="163557"/>
                    <a:pt x="112310" y="174842"/>
                    <a:pt x="85231" y="174842"/>
                  </a:cubicBezTo>
                  <a:cubicBezTo>
                    <a:pt x="48257" y="174842"/>
                    <a:pt x="36974" y="142200"/>
                    <a:pt x="36974" y="107996"/>
                  </a:cubicBezTo>
                  <a:lnTo>
                    <a:pt x="172024" y="107996"/>
                  </a:lnTo>
                  <a:lnTo>
                    <a:pt x="172024" y="106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22" name="Google Shape;822;p14"/>
            <p:cNvSpPr/>
            <p:nvPr/>
          </p:nvSpPr>
          <p:spPr>
            <a:xfrm>
              <a:off x="1803323" y="6136183"/>
              <a:ext cx="35585" cy="271552"/>
            </a:xfrm>
            <a:custGeom>
              <a:avLst/>
              <a:gdLst/>
              <a:ahLst/>
              <a:cxnLst/>
              <a:rect l="l" t="t" r="r" b="b"/>
              <a:pathLst>
                <a:path w="35585" h="271552" extrusionOk="0">
                  <a:moveTo>
                    <a:pt x="0" y="0"/>
                  </a:moveTo>
                  <a:lnTo>
                    <a:pt x="35585" y="0"/>
                  </a:lnTo>
                  <a:lnTo>
                    <a:pt x="35585" y="271552"/>
                  </a:lnTo>
                  <a:lnTo>
                    <a:pt x="0" y="2715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23" name="Google Shape;823;p14"/>
            <p:cNvSpPr/>
            <p:nvPr/>
          </p:nvSpPr>
          <p:spPr>
            <a:xfrm>
              <a:off x="1880049" y="6129238"/>
              <a:ext cx="122204" cy="278671"/>
            </a:xfrm>
            <a:custGeom>
              <a:avLst/>
              <a:gdLst/>
              <a:ahLst/>
              <a:cxnLst/>
              <a:rect l="l" t="t" r="r" b="b"/>
              <a:pathLst>
                <a:path w="122204" h="278671" extrusionOk="0">
                  <a:moveTo>
                    <a:pt x="72559" y="278671"/>
                  </a:moveTo>
                  <a:lnTo>
                    <a:pt x="72559" y="113726"/>
                  </a:lnTo>
                  <a:lnTo>
                    <a:pt x="116650" y="113726"/>
                  </a:lnTo>
                  <a:lnTo>
                    <a:pt x="116650" y="88202"/>
                  </a:lnTo>
                  <a:lnTo>
                    <a:pt x="72559" y="88202"/>
                  </a:lnTo>
                  <a:lnTo>
                    <a:pt x="72559" y="58339"/>
                  </a:lnTo>
                  <a:cubicBezTo>
                    <a:pt x="72559" y="36983"/>
                    <a:pt x="82454" y="32816"/>
                    <a:pt x="103805" y="32816"/>
                  </a:cubicBezTo>
                  <a:cubicBezTo>
                    <a:pt x="109533" y="32816"/>
                    <a:pt x="115262" y="34205"/>
                    <a:pt x="122205" y="34205"/>
                  </a:cubicBezTo>
                  <a:lnTo>
                    <a:pt x="122205" y="4341"/>
                  </a:lnTo>
                  <a:cubicBezTo>
                    <a:pt x="113699" y="2952"/>
                    <a:pt x="105194" y="0"/>
                    <a:pt x="96688" y="0"/>
                  </a:cubicBezTo>
                  <a:cubicBezTo>
                    <a:pt x="62491" y="0"/>
                    <a:pt x="36974" y="17015"/>
                    <a:pt x="36974" y="52609"/>
                  </a:cubicBezTo>
                  <a:lnTo>
                    <a:pt x="36974" y="88202"/>
                  </a:lnTo>
                  <a:lnTo>
                    <a:pt x="0" y="88202"/>
                  </a:lnTo>
                  <a:lnTo>
                    <a:pt x="0" y="113726"/>
                  </a:lnTo>
                  <a:lnTo>
                    <a:pt x="36974" y="113726"/>
                  </a:lnTo>
                  <a:lnTo>
                    <a:pt x="36974" y="278671"/>
                  </a:lnTo>
                  <a:lnTo>
                    <a:pt x="72559" y="27867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24" name="Google Shape;824;p14"/>
            <p:cNvSpPr/>
            <p:nvPr/>
          </p:nvSpPr>
          <p:spPr>
            <a:xfrm>
              <a:off x="2016661" y="6168998"/>
              <a:ext cx="113699" cy="245855"/>
            </a:xfrm>
            <a:custGeom>
              <a:avLst/>
              <a:gdLst/>
              <a:ahLst/>
              <a:cxnLst/>
              <a:rect l="l" t="t" r="r" b="b"/>
              <a:pathLst>
                <a:path w="113699" h="245855" extrusionOk="0">
                  <a:moveTo>
                    <a:pt x="0" y="49657"/>
                  </a:moveTo>
                  <a:lnTo>
                    <a:pt x="0" y="75180"/>
                  </a:lnTo>
                  <a:lnTo>
                    <a:pt x="32634" y="75180"/>
                  </a:lnTo>
                  <a:lnTo>
                    <a:pt x="32634" y="196025"/>
                  </a:lnTo>
                  <a:cubicBezTo>
                    <a:pt x="32634" y="221548"/>
                    <a:pt x="32634" y="245856"/>
                    <a:pt x="86620" y="245856"/>
                  </a:cubicBezTo>
                  <a:cubicBezTo>
                    <a:pt x="95125" y="245856"/>
                    <a:pt x="102243" y="244467"/>
                    <a:pt x="110748" y="243078"/>
                  </a:cubicBezTo>
                  <a:lnTo>
                    <a:pt x="110748" y="215992"/>
                  </a:lnTo>
                  <a:cubicBezTo>
                    <a:pt x="105020" y="217381"/>
                    <a:pt x="97903" y="218770"/>
                    <a:pt x="92348" y="218770"/>
                  </a:cubicBezTo>
                  <a:cubicBezTo>
                    <a:pt x="79503" y="218770"/>
                    <a:pt x="69608" y="211651"/>
                    <a:pt x="69608" y="198803"/>
                  </a:cubicBezTo>
                  <a:lnTo>
                    <a:pt x="69608" y="76743"/>
                  </a:lnTo>
                  <a:lnTo>
                    <a:pt x="113699" y="76743"/>
                  </a:lnTo>
                  <a:lnTo>
                    <a:pt x="113699" y="51220"/>
                  </a:lnTo>
                  <a:lnTo>
                    <a:pt x="69608" y="51220"/>
                  </a:lnTo>
                  <a:lnTo>
                    <a:pt x="69608" y="0"/>
                  </a:lnTo>
                  <a:lnTo>
                    <a:pt x="34023" y="11459"/>
                  </a:lnTo>
                  <a:lnTo>
                    <a:pt x="34023" y="51220"/>
                  </a:lnTo>
                  <a:lnTo>
                    <a:pt x="0" y="496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825" name="Google Shape;825;p14"/>
            <p:cNvSpPr/>
            <p:nvPr/>
          </p:nvSpPr>
          <p:spPr>
            <a:xfrm>
              <a:off x="1332730" y="6134967"/>
              <a:ext cx="221843" cy="272941"/>
            </a:xfrm>
            <a:custGeom>
              <a:avLst/>
              <a:gdLst/>
              <a:ahLst/>
              <a:cxnLst/>
              <a:rect l="l" t="t" r="r" b="b"/>
              <a:pathLst>
                <a:path w="221843" h="272941" extrusionOk="0">
                  <a:moveTo>
                    <a:pt x="0" y="272941"/>
                  </a:moveTo>
                  <a:lnTo>
                    <a:pt x="93910" y="272941"/>
                  </a:lnTo>
                  <a:cubicBezTo>
                    <a:pt x="210561" y="272941"/>
                    <a:pt x="221844" y="174842"/>
                    <a:pt x="221844" y="136471"/>
                  </a:cubicBezTo>
                  <a:cubicBezTo>
                    <a:pt x="221844" y="99488"/>
                    <a:pt x="208998" y="0"/>
                    <a:pt x="93910" y="0"/>
                  </a:cubicBezTo>
                  <a:lnTo>
                    <a:pt x="0" y="0"/>
                  </a:lnTo>
                  <a:lnTo>
                    <a:pt x="0" y="272941"/>
                  </a:lnTo>
                  <a:close/>
                  <a:moveTo>
                    <a:pt x="38363" y="32468"/>
                  </a:moveTo>
                  <a:lnTo>
                    <a:pt x="93737" y="32468"/>
                  </a:lnTo>
                  <a:cubicBezTo>
                    <a:pt x="156228" y="32468"/>
                    <a:pt x="183307" y="79347"/>
                    <a:pt x="183307" y="136297"/>
                  </a:cubicBezTo>
                  <a:cubicBezTo>
                    <a:pt x="183307" y="193247"/>
                    <a:pt x="157790" y="240126"/>
                    <a:pt x="93737" y="240126"/>
                  </a:cubicBezTo>
                  <a:lnTo>
                    <a:pt x="38363" y="240126"/>
                  </a:lnTo>
                  <a:cubicBezTo>
                    <a:pt x="38363" y="240126"/>
                    <a:pt x="38363" y="32468"/>
                    <a:pt x="38363" y="3246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
        <p:nvSpPr>
          <p:cNvPr id="826" name="Google Shape;826;p14"/>
          <p:cNvSpPr txBox="1">
            <a:spLocks noGrp="1"/>
          </p:cNvSpPr>
          <p:nvPr>
            <p:ph type="body" idx="1"/>
          </p:nvPr>
        </p:nvSpPr>
        <p:spPr>
          <a:xfrm>
            <a:off x="719140" y="3950387"/>
            <a:ext cx="5865553" cy="1333699"/>
          </a:xfrm>
          <a:prstGeom prst="rect">
            <a:avLst/>
          </a:prstGeom>
          <a:noFill/>
          <a:ln>
            <a:noFill/>
          </a:ln>
        </p:spPr>
        <p:txBody>
          <a:bodyPr spcFirstLastPara="1" wrap="square" lIns="0" tIns="0" rIns="0" bIns="0" anchor="b" anchorCtr="0">
            <a:spAutoFit/>
          </a:bodyPr>
          <a:lstStyle>
            <a:lvl1pPr marL="457200" lvl="0" indent="-228600" algn="l">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827" name="Google Shape;827;p14"/>
          <p:cNvSpPr txBox="1">
            <a:spLocks noGrp="1"/>
          </p:cNvSpPr>
          <p:nvPr>
            <p:ph type="body" idx="2"/>
          </p:nvPr>
        </p:nvSpPr>
        <p:spPr>
          <a:xfrm>
            <a:off x="719137" y="5404235"/>
            <a:ext cx="5871541" cy="332399"/>
          </a:xfrm>
          <a:prstGeom prst="rect">
            <a:avLst/>
          </a:prstGeom>
          <a:noFill/>
          <a:ln>
            <a:noFill/>
          </a:ln>
        </p:spPr>
        <p:txBody>
          <a:bodyPr spcFirstLastPara="1" wrap="square" lIns="0" tIns="0" rIns="0" bIns="0" anchor="t" anchorCtr="0">
            <a:spAutoFit/>
          </a:bodyPr>
          <a:lstStyle>
            <a:lvl1pPr marL="457200" lvl="0" indent="-228600" algn="l">
              <a:lnSpc>
                <a:spcPct val="90000"/>
              </a:lnSpc>
              <a:spcBef>
                <a:spcPts val="600"/>
              </a:spcBef>
              <a:spcAft>
                <a:spcPts val="0"/>
              </a:spcAft>
              <a:buSzPts val="2880"/>
              <a:buFont typeface="Arial"/>
              <a:buNone/>
              <a:defRPr sz="2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828" name="Google Shape;828;p14"/>
          <p:cNvSpPr txBox="1">
            <a:spLocks noGrp="1"/>
          </p:cNvSpPr>
          <p:nvPr>
            <p:ph type="dt" idx="10"/>
          </p:nvPr>
        </p:nvSpPr>
        <p:spPr>
          <a:xfrm>
            <a:off x="719138" y="5813672"/>
            <a:ext cx="786540" cy="184665"/>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9" name="Google Shape;829;p14"/>
          <p:cNvSpPr>
            <a:spLocks noGrp="1"/>
          </p:cNvSpPr>
          <p:nvPr>
            <p:ph type="pic" idx="3"/>
          </p:nvPr>
        </p:nvSpPr>
        <p:spPr>
          <a:xfrm>
            <a:off x="7308357" y="0"/>
            <a:ext cx="4883643" cy="6858000"/>
          </a:xfrm>
          <a:prstGeom prst="rect">
            <a:avLst/>
          </a:prstGeom>
          <a:solidFill>
            <a:srgbClr val="D8D8D8"/>
          </a:solidFill>
          <a:ln>
            <a:noFill/>
          </a:ln>
        </p:spPr>
      </p:sp>
      <p:grpSp>
        <p:nvGrpSpPr>
          <p:cNvPr id="830" name="Google Shape;830;p14"/>
          <p:cNvGrpSpPr/>
          <p:nvPr/>
        </p:nvGrpSpPr>
        <p:grpSpPr>
          <a:xfrm>
            <a:off x="12377595" y="-1"/>
            <a:ext cx="3693387" cy="6640349"/>
            <a:chOff x="-3786165" y="-1"/>
            <a:chExt cx="3693386" cy="6640349"/>
          </a:xfrm>
        </p:grpSpPr>
        <p:sp>
          <p:nvSpPr>
            <p:cNvPr id="831" name="Google Shape;831;p14"/>
            <p:cNvSpPr/>
            <p:nvPr/>
          </p:nvSpPr>
          <p:spPr>
            <a:xfrm>
              <a:off x="-3786165" y="-1"/>
              <a:ext cx="3593091" cy="599172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832" name="Google Shape;832;p14"/>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833" name="Google Shape;833;p14"/>
            <p:cNvSpPr/>
            <p:nvPr/>
          </p:nvSpPr>
          <p:spPr>
            <a:xfrm>
              <a:off x="-3319415" y="465324"/>
              <a:ext cx="2962706" cy="66815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834" name="Google Shape;834;p14"/>
            <p:cNvSpPr/>
            <p:nvPr/>
          </p:nvSpPr>
          <p:spPr>
            <a:xfrm>
              <a:off x="-3603587" y="263393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835" name="Google Shape;835;p14"/>
            <p:cNvSpPr/>
            <p:nvPr/>
          </p:nvSpPr>
          <p:spPr>
            <a:xfrm>
              <a:off x="-3319416" y="2633936"/>
              <a:ext cx="3126341" cy="46279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Click with the right mouse button on the thumbnail display of the slide on the left side </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of the screen and choose </a:t>
              </a:r>
              <a:r>
                <a:rPr lang="en-US" sz="1200" b="1" i="0" u="none" strike="noStrike" cap="none">
                  <a:solidFill>
                    <a:srgbClr val="000000"/>
                  </a:solidFill>
                  <a:latin typeface="Calibri"/>
                  <a:ea typeface="Calibri"/>
                  <a:cs typeface="Calibri"/>
                  <a:sym typeface="Calibri"/>
                </a:rPr>
                <a:t>‘Reset slide’</a:t>
              </a:r>
              <a:r>
                <a:rPr lang="en-US" sz="1200" b="0" i="0" u="none" strike="noStrike" cap="none">
                  <a:solidFill>
                    <a:srgbClr val="000000"/>
                  </a:solidFill>
                  <a:latin typeface="Calibri"/>
                  <a:ea typeface="Calibri"/>
                  <a:cs typeface="Calibri"/>
                  <a:sym typeface="Calibri"/>
                </a:rPr>
                <a:t>.</a:t>
              </a:r>
              <a:endParaRPr/>
            </a:p>
          </p:txBody>
        </p:sp>
        <p:sp>
          <p:nvSpPr>
            <p:cNvPr id="836" name="Google Shape;836;p14"/>
            <p:cNvSpPr/>
            <p:nvPr/>
          </p:nvSpPr>
          <p:spPr>
            <a:xfrm>
              <a:off x="-3603587" y="422636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4</a:t>
              </a:r>
              <a:endParaRPr/>
            </a:p>
          </p:txBody>
        </p:sp>
        <p:sp>
          <p:nvSpPr>
            <p:cNvPr id="837" name="Google Shape;837;p14"/>
            <p:cNvSpPr/>
            <p:nvPr/>
          </p:nvSpPr>
          <p:spPr>
            <a:xfrm>
              <a:off x="-3319416" y="4226366"/>
              <a:ext cx="2944683" cy="82095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sp>
          <p:nvSpPr>
            <p:cNvPr id="838" name="Google Shape;838;p14"/>
            <p:cNvSpPr/>
            <p:nvPr/>
          </p:nvSpPr>
          <p:spPr>
            <a:xfrm>
              <a:off x="-3316836" y="3200265"/>
              <a:ext cx="1239216" cy="719917"/>
            </a:xfrm>
            <a:prstGeom prst="rect">
              <a:avLst/>
            </a:prstGeom>
            <a:solidFill>
              <a:srgbClr val="ECECEC"/>
            </a:solidFill>
            <a:ln w="12700" cap="flat" cmpd="sng">
              <a:solidFill>
                <a:srgbClr val="D3D3D3"/>
              </a:solidFill>
              <a:prstDash val="solid"/>
              <a:miter lim="800000"/>
              <a:headEnd type="none" w="sm" len="sm"/>
              <a:tailEnd type="none" w="sm" len="sm"/>
            </a:ln>
          </p:spPr>
          <p:txBody>
            <a:bodyPr spcFirstLastPara="1" wrap="square" lIns="72000" tIns="0" rIns="0" bIns="0" anchor="ctr" anchorCtr="0">
              <a:noAutofit/>
            </a:bodyPr>
            <a:lstStyle/>
            <a:p>
              <a:pPr marL="0" marR="0" lvl="0" indent="0" algn="l" rtl="0">
                <a:spcBef>
                  <a:spcPts val="0"/>
                </a:spcBef>
                <a:spcAft>
                  <a:spcPts val="0"/>
                </a:spcAft>
                <a:buNone/>
              </a:pPr>
              <a:endParaRPr sz="1000" b="0" i="1">
                <a:solidFill>
                  <a:srgbClr val="211F26"/>
                </a:solidFill>
                <a:latin typeface="Calibri"/>
                <a:ea typeface="Calibri"/>
                <a:cs typeface="Calibri"/>
                <a:sym typeface="Calibri"/>
              </a:endParaRPr>
            </a:p>
          </p:txBody>
        </p:sp>
        <p:grpSp>
          <p:nvGrpSpPr>
            <p:cNvPr id="839" name="Google Shape;839;p14"/>
            <p:cNvGrpSpPr/>
            <p:nvPr/>
          </p:nvGrpSpPr>
          <p:grpSpPr>
            <a:xfrm>
              <a:off x="-2485819" y="3479783"/>
              <a:ext cx="1222990" cy="563933"/>
              <a:chOff x="-2485819" y="3399207"/>
              <a:chExt cx="1222990" cy="563933"/>
            </a:xfrm>
          </p:grpSpPr>
          <p:sp>
            <p:nvSpPr>
              <p:cNvPr id="840" name="Google Shape;840;p14"/>
              <p:cNvSpPr/>
              <p:nvPr/>
            </p:nvSpPr>
            <p:spPr>
              <a:xfrm>
                <a:off x="-2485819" y="3399207"/>
                <a:ext cx="1176476" cy="504851"/>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841" name="Google Shape;841;p14"/>
              <p:cNvSpPr/>
              <p:nvPr/>
            </p:nvSpPr>
            <p:spPr>
              <a:xfrm>
                <a:off x="-2479584" y="3652838"/>
                <a:ext cx="1164007" cy="246701"/>
              </a:xfrm>
              <a:prstGeom prst="rect">
                <a:avLst/>
              </a:prstGeom>
              <a:solidFill>
                <a:srgbClr val="FCE4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nvGrpSpPr>
              <p:cNvPr id="842" name="Google Shape;842;p14"/>
              <p:cNvGrpSpPr/>
              <p:nvPr/>
            </p:nvGrpSpPr>
            <p:grpSpPr>
              <a:xfrm>
                <a:off x="-2403869" y="3460544"/>
                <a:ext cx="155951" cy="131922"/>
                <a:chOff x="12968836" y="3354170"/>
                <a:chExt cx="404806" cy="342433"/>
              </a:xfrm>
            </p:grpSpPr>
            <p:sp>
              <p:nvSpPr>
                <p:cNvPr id="843" name="Google Shape;843;p14"/>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844" name="Google Shape;844;p14"/>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45" name="Google Shape;845;p14"/>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46" name="Google Shape;846;p14"/>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47" name="Google Shape;847;p14"/>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48" name="Google Shape;848;p14"/>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849" name="Google Shape;849;p14"/>
              <p:cNvGrpSpPr/>
              <p:nvPr/>
            </p:nvGrpSpPr>
            <p:grpSpPr>
              <a:xfrm>
                <a:off x="-2463904" y="3680944"/>
                <a:ext cx="207219" cy="237490"/>
                <a:chOff x="12835752" y="3926551"/>
                <a:chExt cx="537889" cy="616458"/>
              </a:xfrm>
            </p:grpSpPr>
            <p:grpSp>
              <p:nvGrpSpPr>
                <p:cNvPr id="850" name="Google Shape;850;p14"/>
                <p:cNvGrpSpPr/>
                <p:nvPr/>
              </p:nvGrpSpPr>
              <p:grpSpPr>
                <a:xfrm>
                  <a:off x="13000382" y="4006891"/>
                  <a:ext cx="373259" cy="315747"/>
                  <a:chOff x="12968836" y="3354170"/>
                  <a:chExt cx="404806" cy="342433"/>
                </a:xfrm>
              </p:grpSpPr>
              <p:sp>
                <p:nvSpPr>
                  <p:cNvPr id="851" name="Google Shape;851;p14"/>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852" name="Google Shape;852;p14"/>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53" name="Google Shape;853;p14"/>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54" name="Google Shape;854;p14"/>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55" name="Google Shape;855;p14"/>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56" name="Google Shape;856;p14"/>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857" name="Google Shape;857;p14"/>
                <p:cNvSpPr/>
                <p:nvPr/>
              </p:nvSpPr>
              <p:spPr>
                <a:xfrm rot="-3962925">
                  <a:off x="12776155" y="4115270"/>
                  <a:ext cx="568367" cy="239021"/>
                </a:xfrm>
                <a:prstGeom prst="arc">
                  <a:avLst>
                    <a:gd name="adj1" fmla="val 15959368"/>
                    <a:gd name="adj2" fmla="val 1354623"/>
                  </a:avLst>
                </a:prstGeom>
                <a:noFill/>
                <a:ln w="19050" cap="flat" cmpd="sng">
                  <a:solidFill>
                    <a:srgbClr val="4D82B8"/>
                  </a:solidFill>
                  <a:prstDash val="solid"/>
                  <a:round/>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211F26"/>
                    </a:solidFill>
                    <a:latin typeface="Calibri"/>
                    <a:ea typeface="Calibri"/>
                    <a:cs typeface="Calibri"/>
                    <a:sym typeface="Calibri"/>
                  </a:endParaRPr>
                </a:p>
              </p:txBody>
            </p:sp>
          </p:grpSp>
          <p:sp>
            <p:nvSpPr>
              <p:cNvPr id="858" name="Google Shape;858;p14"/>
              <p:cNvSpPr txBox="1"/>
              <p:nvPr/>
            </p:nvSpPr>
            <p:spPr>
              <a:xfrm>
                <a:off x="-2245455" y="3460544"/>
                <a:ext cx="896116" cy="13470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Layout</a:t>
                </a:r>
                <a:endParaRPr/>
              </a:p>
            </p:txBody>
          </p:sp>
          <p:sp>
            <p:nvSpPr>
              <p:cNvPr id="859" name="Google Shape;859;p14"/>
              <p:cNvSpPr txBox="1"/>
              <p:nvPr/>
            </p:nvSpPr>
            <p:spPr>
              <a:xfrm>
                <a:off x="-2258884" y="3712980"/>
                <a:ext cx="909545" cy="1264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Reset slide</a:t>
                </a:r>
                <a:endParaRPr/>
              </a:p>
            </p:txBody>
          </p:sp>
          <p:sp>
            <p:nvSpPr>
              <p:cNvPr id="860" name="Google Shape;860;p14"/>
              <p:cNvSpPr/>
              <p:nvPr/>
            </p:nvSpPr>
            <p:spPr>
              <a:xfrm>
                <a:off x="-1360391" y="3783140"/>
                <a:ext cx="97562" cy="180000"/>
              </a:xfrm>
              <a:custGeom>
                <a:avLst/>
                <a:gdLst/>
                <a:ahLst/>
                <a:cxnLst/>
                <a:rect l="l" t="t" r="r" b="b"/>
                <a:pathLst>
                  <a:path w="880280" h="1624084" extrusionOk="0">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lt1"/>
              </a:solidFill>
              <a:ln w="12700" cap="flat" cmpd="sng">
                <a:solidFill>
                  <a:srgbClr val="000000"/>
                </a:solidFill>
                <a:prstDash val="solid"/>
                <a:miter lim="800000"/>
                <a:headEnd type="none" w="sm" len="sm"/>
                <a:tailEnd type="none" w="sm" len="sm"/>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grpSp>
          <p:nvGrpSpPr>
            <p:cNvPr id="861" name="Google Shape;861;p14"/>
            <p:cNvGrpSpPr/>
            <p:nvPr/>
          </p:nvGrpSpPr>
          <p:grpSpPr>
            <a:xfrm>
              <a:off x="-3786165" y="5680652"/>
              <a:ext cx="3693386" cy="959696"/>
              <a:chOff x="-3786437" y="6163468"/>
              <a:chExt cx="3693386" cy="959696"/>
            </a:xfrm>
          </p:grpSpPr>
          <p:sp>
            <p:nvSpPr>
              <p:cNvPr id="862" name="Google Shape;862;p14"/>
              <p:cNvSpPr/>
              <p:nvPr/>
            </p:nvSpPr>
            <p:spPr>
              <a:xfrm>
                <a:off x="-3786437" y="6295164"/>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grpSp>
            <p:nvGrpSpPr>
              <p:cNvPr id="863" name="Google Shape;863;p14"/>
              <p:cNvGrpSpPr/>
              <p:nvPr/>
            </p:nvGrpSpPr>
            <p:grpSpPr>
              <a:xfrm>
                <a:off x="-376736" y="6163468"/>
                <a:ext cx="283685" cy="283685"/>
                <a:chOff x="-510741" y="5913713"/>
                <a:chExt cx="267555" cy="267555"/>
              </a:xfrm>
            </p:grpSpPr>
            <p:sp>
              <p:nvSpPr>
                <p:cNvPr id="864" name="Google Shape;864;p14"/>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865" name="Google Shape;865;p14"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866" name="Google Shape;866;p14"/>
              <p:cNvGrpSpPr/>
              <p:nvPr/>
            </p:nvGrpSpPr>
            <p:grpSpPr>
              <a:xfrm>
                <a:off x="-938434" y="6420818"/>
                <a:ext cx="627798" cy="576693"/>
                <a:chOff x="-938434" y="4570310"/>
                <a:chExt cx="627798" cy="576693"/>
              </a:xfrm>
            </p:grpSpPr>
            <p:grpSp>
              <p:nvGrpSpPr>
                <p:cNvPr id="867" name="Google Shape;867;p14"/>
                <p:cNvGrpSpPr/>
                <p:nvPr/>
              </p:nvGrpSpPr>
              <p:grpSpPr>
                <a:xfrm>
                  <a:off x="-716116" y="4570310"/>
                  <a:ext cx="169778" cy="242385"/>
                  <a:chOff x="4768" y="2783"/>
                  <a:chExt cx="788" cy="1125"/>
                </a:xfrm>
              </p:grpSpPr>
              <p:sp>
                <p:nvSpPr>
                  <p:cNvPr id="868" name="Google Shape;868;p14"/>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869" name="Google Shape;869;p14"/>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870" name="Google Shape;870;p14"/>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871" name="Google Shape;871;p14"/>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grpSp>
          <p:nvGrpSpPr>
            <p:cNvPr id="872" name="Google Shape;872;p14"/>
            <p:cNvGrpSpPr/>
            <p:nvPr/>
          </p:nvGrpSpPr>
          <p:grpSpPr>
            <a:xfrm>
              <a:off x="-3426806" y="5129582"/>
              <a:ext cx="514284" cy="506545"/>
              <a:chOff x="12617641" y="3403239"/>
              <a:chExt cx="752963" cy="741634"/>
            </a:xfrm>
          </p:grpSpPr>
          <p:grpSp>
            <p:nvGrpSpPr>
              <p:cNvPr id="873" name="Google Shape;873;p14"/>
              <p:cNvGrpSpPr/>
              <p:nvPr/>
            </p:nvGrpSpPr>
            <p:grpSpPr>
              <a:xfrm>
                <a:off x="12771530" y="3403239"/>
                <a:ext cx="467176" cy="448491"/>
                <a:chOff x="12782157" y="3403239"/>
                <a:chExt cx="467176" cy="448491"/>
              </a:xfrm>
            </p:grpSpPr>
            <p:grpSp>
              <p:nvGrpSpPr>
                <p:cNvPr id="874" name="Google Shape;874;p14"/>
                <p:cNvGrpSpPr/>
                <p:nvPr/>
              </p:nvGrpSpPr>
              <p:grpSpPr>
                <a:xfrm>
                  <a:off x="12782157" y="3403239"/>
                  <a:ext cx="412976" cy="396132"/>
                  <a:chOff x="13554906" y="3320109"/>
                  <a:chExt cx="443917" cy="425811"/>
                </a:xfrm>
              </p:grpSpPr>
              <p:grpSp>
                <p:nvGrpSpPr>
                  <p:cNvPr id="875" name="Google Shape;875;p14"/>
                  <p:cNvGrpSpPr/>
                  <p:nvPr/>
                </p:nvGrpSpPr>
                <p:grpSpPr>
                  <a:xfrm>
                    <a:off x="13554906" y="3320109"/>
                    <a:ext cx="443917" cy="425811"/>
                    <a:chOff x="12909684" y="1276143"/>
                    <a:chExt cx="443917" cy="425811"/>
                  </a:xfrm>
                </p:grpSpPr>
                <p:sp>
                  <p:nvSpPr>
                    <p:cNvPr id="876" name="Google Shape;876;p14"/>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877" name="Google Shape;877;p14"/>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878" name="Google Shape;878;p14"/>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879" name="Google Shape;879;p14"/>
                  <p:cNvPicPr preferRelativeResize="0"/>
                  <p:nvPr/>
                </p:nvPicPr>
                <p:blipFill rotWithShape="1">
                  <a:blip r:embed="rId2">
                    <a:alphaModFix/>
                  </a:blip>
                  <a:srcRect/>
                  <a:stretch/>
                </p:blipFill>
                <p:spPr>
                  <a:xfrm>
                    <a:off x="13567296" y="3424991"/>
                    <a:ext cx="173367" cy="140220"/>
                  </a:xfrm>
                  <a:prstGeom prst="rect">
                    <a:avLst/>
                  </a:prstGeom>
                  <a:noFill/>
                  <a:ln>
                    <a:noFill/>
                  </a:ln>
                </p:spPr>
              </p:pic>
              <p:pic>
                <p:nvPicPr>
                  <p:cNvPr id="880" name="Google Shape;880;p14"/>
                  <p:cNvPicPr preferRelativeResize="0"/>
                  <p:nvPr/>
                </p:nvPicPr>
                <p:blipFill rotWithShape="1">
                  <a:blip r:embed="rId2">
                    <a:alphaModFix/>
                  </a:blip>
                  <a:srcRect/>
                  <a:stretch/>
                </p:blipFill>
                <p:spPr>
                  <a:xfrm flipH="1">
                    <a:off x="13635599" y="3449265"/>
                    <a:ext cx="173367" cy="111424"/>
                  </a:xfrm>
                  <a:prstGeom prst="rect">
                    <a:avLst/>
                  </a:prstGeom>
                  <a:noFill/>
                  <a:ln>
                    <a:noFill/>
                  </a:ln>
                </p:spPr>
              </p:pic>
            </p:grpSp>
            <p:grpSp>
              <p:nvGrpSpPr>
                <p:cNvPr id="881" name="Google Shape;881;p14"/>
                <p:cNvGrpSpPr/>
                <p:nvPr/>
              </p:nvGrpSpPr>
              <p:grpSpPr>
                <a:xfrm>
                  <a:off x="13103513" y="3705268"/>
                  <a:ext cx="145820" cy="146462"/>
                  <a:chOff x="13096169" y="3602278"/>
                  <a:chExt cx="145820" cy="146462"/>
                </a:xfrm>
              </p:grpSpPr>
              <p:sp>
                <p:nvSpPr>
                  <p:cNvPr id="882" name="Google Shape;882;p14"/>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83" name="Google Shape;883;p14"/>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884" name="Google Shape;884;p14"/>
                <p:cNvGrpSpPr/>
                <p:nvPr/>
              </p:nvGrpSpPr>
              <p:grpSpPr>
                <a:xfrm rot="10800000">
                  <a:off x="13061402" y="3665637"/>
                  <a:ext cx="145820" cy="146462"/>
                  <a:chOff x="13096169" y="3602278"/>
                  <a:chExt cx="145820" cy="146462"/>
                </a:xfrm>
              </p:grpSpPr>
              <p:sp>
                <p:nvSpPr>
                  <p:cNvPr id="885" name="Google Shape;885;p14"/>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886" name="Google Shape;886;p14"/>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887" name="Google Shape;887;p14"/>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888" name="Google Shape;888;p14"/>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889" name="Google Shape;889;p14"/>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890" name="Google Shape;890;p14"/>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891" name="Google Shape;891;p14"/>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grpSp>
          <p:nvGrpSpPr>
            <p:cNvPr id="892" name="Google Shape;892;p14"/>
            <p:cNvGrpSpPr/>
            <p:nvPr/>
          </p:nvGrpSpPr>
          <p:grpSpPr>
            <a:xfrm>
              <a:off x="-3365484" y="1226982"/>
              <a:ext cx="446937" cy="406485"/>
              <a:chOff x="-3563526" y="1409294"/>
              <a:chExt cx="354190" cy="322133"/>
            </a:xfrm>
          </p:grpSpPr>
          <p:grpSp>
            <p:nvGrpSpPr>
              <p:cNvPr id="893" name="Google Shape;893;p14"/>
              <p:cNvGrpSpPr/>
              <p:nvPr/>
            </p:nvGrpSpPr>
            <p:grpSpPr>
              <a:xfrm>
                <a:off x="-3499992" y="1409294"/>
                <a:ext cx="225195" cy="195499"/>
                <a:chOff x="8987389" y="1361199"/>
                <a:chExt cx="2200275" cy="1914525"/>
              </a:xfrm>
            </p:grpSpPr>
            <p:sp>
              <p:nvSpPr>
                <p:cNvPr id="894" name="Google Shape;894;p14"/>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895" name="Google Shape;895;p14"/>
                <p:cNvGrpSpPr/>
                <p:nvPr/>
              </p:nvGrpSpPr>
              <p:grpSpPr>
                <a:xfrm>
                  <a:off x="8987389" y="1361199"/>
                  <a:ext cx="2200275" cy="1914525"/>
                  <a:chOff x="8987389" y="1361199"/>
                  <a:chExt cx="2200275" cy="1914525"/>
                </a:xfrm>
              </p:grpSpPr>
              <p:sp>
                <p:nvSpPr>
                  <p:cNvPr id="896" name="Google Shape;896;p14"/>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897" name="Google Shape;897;p14"/>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898" name="Google Shape;898;p14"/>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899"/>
        <p:cNvGrpSpPr/>
        <p:nvPr/>
      </p:nvGrpSpPr>
      <p:grpSpPr>
        <a:xfrm>
          <a:off x="0" y="0"/>
          <a:ext cx="0" cy="0"/>
          <a:chOff x="0" y="0"/>
          <a:chExt cx="0" cy="0"/>
        </a:xfrm>
      </p:grpSpPr>
      <p:sp>
        <p:nvSpPr>
          <p:cNvPr id="900" name="Google Shape;900;p15"/>
          <p:cNvSpPr/>
          <p:nvPr/>
        </p:nvSpPr>
        <p:spPr>
          <a:xfrm>
            <a:off x="2" y="-441329"/>
            <a:ext cx="457369"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a:t>
            </a:r>
            <a:endParaRPr/>
          </a:p>
        </p:txBody>
      </p:sp>
      <p:sp>
        <p:nvSpPr>
          <p:cNvPr id="901" name="Google Shape;901;p15"/>
          <p:cNvSpPr txBox="1">
            <a:spLocks noGrp="1"/>
          </p:cNvSpPr>
          <p:nvPr>
            <p:ph type="body" idx="1"/>
          </p:nvPr>
        </p:nvSpPr>
        <p:spPr>
          <a:xfrm>
            <a:off x="719139" y="1565275"/>
            <a:ext cx="10752136" cy="4435476"/>
          </a:xfrm>
          <a:prstGeom prst="rect">
            <a:avLst/>
          </a:prstGeom>
          <a:noFill/>
          <a:ln>
            <a:noFill/>
          </a:ln>
        </p:spPr>
        <p:txBody>
          <a:bodyPr spcFirstLastPara="1" wrap="square" lIns="0" tIns="0" rIns="0" bIns="0" anchor="t" anchorCtr="0">
            <a:noAutofit/>
          </a:bodyPr>
          <a:lstStyle>
            <a:lvl1pPr marL="457200" lvl="0" indent="-365760" algn="l">
              <a:lnSpc>
                <a:spcPct val="90000"/>
              </a:lnSpc>
              <a:spcBef>
                <a:spcPts val="600"/>
              </a:spcBef>
              <a:spcAft>
                <a:spcPts val="0"/>
              </a:spcAft>
              <a:buSzPts val="2160"/>
              <a:buChar char="•"/>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02" name="Google Shape;902;p15"/>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 (S) + text | light mode">
  <p:cSld name="Image (S) + text | light mode">
    <p:bg>
      <p:bgPr>
        <a:solidFill>
          <a:schemeClr val="lt1"/>
        </a:solidFill>
        <a:effectLst/>
      </p:bgPr>
    </p:bg>
    <p:spTree>
      <p:nvGrpSpPr>
        <p:cNvPr id="1" name="Shape 903"/>
        <p:cNvGrpSpPr/>
        <p:nvPr/>
      </p:nvGrpSpPr>
      <p:grpSpPr>
        <a:xfrm>
          <a:off x="0" y="0"/>
          <a:ext cx="0" cy="0"/>
          <a:chOff x="0" y="0"/>
          <a:chExt cx="0" cy="0"/>
        </a:xfrm>
      </p:grpSpPr>
      <p:sp>
        <p:nvSpPr>
          <p:cNvPr id="904" name="Google Shape;904;p16"/>
          <p:cNvSpPr>
            <a:spLocks noGrp="1"/>
          </p:cNvSpPr>
          <p:nvPr>
            <p:ph type="pic" idx="2"/>
          </p:nvPr>
        </p:nvSpPr>
        <p:spPr>
          <a:xfrm>
            <a:off x="0" y="0"/>
            <a:ext cx="3735859" cy="6858000"/>
          </a:xfrm>
          <a:prstGeom prst="rect">
            <a:avLst/>
          </a:prstGeom>
          <a:solidFill>
            <a:srgbClr val="D8D8D8"/>
          </a:solidFill>
          <a:ln>
            <a:noFill/>
          </a:ln>
        </p:spPr>
      </p:sp>
      <p:sp>
        <p:nvSpPr>
          <p:cNvPr id="905" name="Google Shape;905;p16"/>
          <p:cNvSpPr txBox="1">
            <a:spLocks noGrp="1"/>
          </p:cNvSpPr>
          <p:nvPr>
            <p:ph type="body" idx="1"/>
          </p:nvPr>
        </p:nvSpPr>
        <p:spPr>
          <a:xfrm>
            <a:off x="4453623" y="1569105"/>
            <a:ext cx="7016140"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SzPts val="2400"/>
              <a:buChar char="•"/>
              <a:defRPr/>
            </a:lvl1pPr>
            <a:lvl2pPr marL="914400" lvl="1" indent="-381000" algn="l">
              <a:lnSpc>
                <a:spcPct val="90000"/>
              </a:lnSpc>
              <a:spcBef>
                <a:spcPts val="600"/>
              </a:spcBef>
              <a:spcAft>
                <a:spcPts val="0"/>
              </a:spcAft>
              <a:buSzPts val="2400"/>
              <a:buChar char="•"/>
              <a:defRPr/>
            </a:lvl2pPr>
            <a:lvl3pPr marL="1371600" lvl="2" indent="-228600" algn="l">
              <a:lnSpc>
                <a:spcPct val="90000"/>
              </a:lnSpc>
              <a:spcBef>
                <a:spcPts val="600"/>
              </a:spcBef>
              <a:spcAft>
                <a:spcPts val="0"/>
              </a:spcAft>
              <a:buSzPts val="2000"/>
              <a:buNone/>
              <a:defRPr/>
            </a:lvl3pPr>
            <a:lvl4pPr marL="1828800" lvl="3" indent="-228600" algn="l">
              <a:lnSpc>
                <a:spcPct val="90000"/>
              </a:lnSpc>
              <a:spcBef>
                <a:spcPts val="600"/>
              </a:spcBef>
              <a:spcAft>
                <a:spcPts val="0"/>
              </a:spcAft>
              <a:buClr>
                <a:schemeClr val="dk2"/>
              </a:buClr>
              <a:buSzPts val="3600"/>
              <a:buNone/>
              <a:defRPr/>
            </a:lvl4pPr>
            <a:lvl5pPr marL="2286000" lvl="4" indent="-228600" algn="l">
              <a:lnSpc>
                <a:spcPct val="90000"/>
              </a:lnSpc>
              <a:spcBef>
                <a:spcPts val="600"/>
              </a:spcBef>
              <a:spcAft>
                <a:spcPts val="0"/>
              </a:spcAft>
              <a:buClr>
                <a:schemeClr val="accent1"/>
              </a:buClr>
              <a:buSzPts val="2400"/>
              <a:buNone/>
              <a:defRPr/>
            </a:lvl5pPr>
            <a:lvl6pPr marL="2743200" lvl="5" indent="-228600" algn="l">
              <a:lnSpc>
                <a:spcPct val="90000"/>
              </a:lnSpc>
              <a:spcBef>
                <a:spcPts val="600"/>
              </a:spcBef>
              <a:spcAft>
                <a:spcPts val="0"/>
              </a:spcAft>
              <a:buSzPts val="2000"/>
              <a:buNone/>
              <a:defRPr/>
            </a:lvl6pPr>
            <a:lvl7pPr marL="3200400" lvl="6" indent="-355600" algn="l">
              <a:lnSpc>
                <a:spcPct val="90000"/>
              </a:lnSpc>
              <a:spcBef>
                <a:spcPts val="600"/>
              </a:spcBef>
              <a:spcAft>
                <a:spcPts val="0"/>
              </a:spcAft>
              <a:buSzPts val="2000"/>
              <a:buAutoNum type="arabicPeriod"/>
              <a:defRPr/>
            </a:lvl7pPr>
            <a:lvl8pPr marL="3657600" lvl="7" indent="-355600" algn="l">
              <a:lnSpc>
                <a:spcPct val="90000"/>
              </a:lnSpc>
              <a:spcBef>
                <a:spcPts val="600"/>
              </a:spcBef>
              <a:spcAft>
                <a:spcPts val="0"/>
              </a:spcAft>
              <a:buSzPts val="2000"/>
              <a:buAutoNum type="alphaLcPeriod"/>
              <a:defRPr/>
            </a:lvl8pPr>
            <a:lvl9pPr marL="4114800" lvl="8" indent="-228600" algn="l">
              <a:lnSpc>
                <a:spcPct val="90000"/>
              </a:lnSpc>
              <a:spcBef>
                <a:spcPts val="600"/>
              </a:spcBef>
              <a:spcAft>
                <a:spcPts val="600"/>
              </a:spcAft>
              <a:buSzPts val="1600"/>
              <a:buNone/>
              <a:defRPr/>
            </a:lvl9pPr>
          </a:lstStyle>
          <a:p>
            <a:endParaRPr/>
          </a:p>
        </p:txBody>
      </p:sp>
      <p:sp>
        <p:nvSpPr>
          <p:cNvPr id="906" name="Google Shape;906;p16"/>
          <p:cNvSpPr/>
          <p:nvPr/>
        </p:nvSpPr>
        <p:spPr>
          <a:xfrm>
            <a:off x="0" y="-441329"/>
            <a:ext cx="3071354"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(S) + text | light mode</a:t>
            </a:r>
            <a:endParaRPr/>
          </a:p>
        </p:txBody>
      </p:sp>
      <p:sp>
        <p:nvSpPr>
          <p:cNvPr id="907" name="Google Shape;907;p16"/>
          <p:cNvSpPr txBox="1">
            <a:spLocks noGrp="1"/>
          </p:cNvSpPr>
          <p:nvPr>
            <p:ph type="title"/>
          </p:nvPr>
        </p:nvSpPr>
        <p:spPr>
          <a:xfrm>
            <a:off x="4454058" y="722455"/>
            <a:ext cx="7015484" cy="3237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8" name="Google Shape;908;p16"/>
          <p:cNvSpPr txBox="1">
            <a:spLocks noGrp="1"/>
          </p:cNvSpPr>
          <p:nvPr>
            <p:ph type="body" idx="3"/>
          </p:nvPr>
        </p:nvSpPr>
        <p:spPr>
          <a:xfrm>
            <a:off x="0" y="4094329"/>
            <a:ext cx="3735859"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09" name="Google Shape;909;p16"/>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mage (S) + text | blue mode">
  <p:cSld name="Image (S) + text | blue mode">
    <p:bg>
      <p:bgPr>
        <a:solidFill>
          <a:schemeClr val="accent1"/>
        </a:solidFill>
        <a:effectLst/>
      </p:bgPr>
    </p:bg>
    <p:spTree>
      <p:nvGrpSpPr>
        <p:cNvPr id="1" name="Shape 910"/>
        <p:cNvGrpSpPr/>
        <p:nvPr/>
      </p:nvGrpSpPr>
      <p:grpSpPr>
        <a:xfrm>
          <a:off x="0" y="0"/>
          <a:ext cx="0" cy="0"/>
          <a:chOff x="0" y="0"/>
          <a:chExt cx="0" cy="0"/>
        </a:xfrm>
      </p:grpSpPr>
      <p:sp>
        <p:nvSpPr>
          <p:cNvPr id="911" name="Google Shape;911;p17"/>
          <p:cNvSpPr>
            <a:spLocks noGrp="1"/>
          </p:cNvSpPr>
          <p:nvPr>
            <p:ph type="pic" idx="2"/>
          </p:nvPr>
        </p:nvSpPr>
        <p:spPr>
          <a:xfrm>
            <a:off x="0" y="0"/>
            <a:ext cx="3735859" cy="6858000"/>
          </a:xfrm>
          <a:prstGeom prst="rect">
            <a:avLst/>
          </a:prstGeom>
          <a:solidFill>
            <a:srgbClr val="D8D8D8"/>
          </a:solidFill>
          <a:ln>
            <a:noFill/>
          </a:ln>
        </p:spPr>
      </p:sp>
      <p:sp>
        <p:nvSpPr>
          <p:cNvPr id="912" name="Google Shape;912;p17"/>
          <p:cNvSpPr txBox="1">
            <a:spLocks noGrp="1"/>
          </p:cNvSpPr>
          <p:nvPr>
            <p:ph type="body" idx="1"/>
          </p:nvPr>
        </p:nvSpPr>
        <p:spPr>
          <a:xfrm>
            <a:off x="0" y="4094329"/>
            <a:ext cx="3735859"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13" name="Google Shape;913;p17"/>
          <p:cNvSpPr txBox="1">
            <a:spLocks noGrp="1"/>
          </p:cNvSpPr>
          <p:nvPr>
            <p:ph type="body" idx="3"/>
          </p:nvPr>
        </p:nvSpPr>
        <p:spPr>
          <a:xfrm>
            <a:off x="4453623" y="1569105"/>
            <a:ext cx="7016140"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914" name="Google Shape;914;p17"/>
          <p:cNvSpPr/>
          <p:nvPr/>
        </p:nvSpPr>
        <p:spPr>
          <a:xfrm>
            <a:off x="0" y="-441329"/>
            <a:ext cx="305853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(S) + text | blue mode</a:t>
            </a:r>
            <a:endParaRPr/>
          </a:p>
        </p:txBody>
      </p:sp>
      <p:sp>
        <p:nvSpPr>
          <p:cNvPr id="915" name="Google Shape;915;p17"/>
          <p:cNvSpPr txBox="1">
            <a:spLocks noGrp="1"/>
          </p:cNvSpPr>
          <p:nvPr>
            <p:ph type="title"/>
          </p:nvPr>
        </p:nvSpPr>
        <p:spPr>
          <a:xfrm>
            <a:off x="4453623" y="722455"/>
            <a:ext cx="7016140"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6" name="Google Shape;916;p17"/>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Image (S) + text | dark mode">
  <p:cSld name="Image (S) + text | dark mode">
    <p:bg>
      <p:bgPr>
        <a:solidFill>
          <a:schemeClr val="accent2"/>
        </a:solidFill>
        <a:effectLst/>
      </p:bgPr>
    </p:bg>
    <p:spTree>
      <p:nvGrpSpPr>
        <p:cNvPr id="1" name="Shape 917"/>
        <p:cNvGrpSpPr/>
        <p:nvPr/>
      </p:nvGrpSpPr>
      <p:grpSpPr>
        <a:xfrm>
          <a:off x="0" y="0"/>
          <a:ext cx="0" cy="0"/>
          <a:chOff x="0" y="0"/>
          <a:chExt cx="0" cy="0"/>
        </a:xfrm>
      </p:grpSpPr>
      <p:sp>
        <p:nvSpPr>
          <p:cNvPr id="918" name="Google Shape;918;p18"/>
          <p:cNvSpPr>
            <a:spLocks noGrp="1"/>
          </p:cNvSpPr>
          <p:nvPr>
            <p:ph type="pic" idx="2"/>
          </p:nvPr>
        </p:nvSpPr>
        <p:spPr>
          <a:xfrm>
            <a:off x="0" y="0"/>
            <a:ext cx="3735859" cy="6858000"/>
          </a:xfrm>
          <a:prstGeom prst="rect">
            <a:avLst/>
          </a:prstGeom>
          <a:solidFill>
            <a:srgbClr val="D8D8D8"/>
          </a:solidFill>
          <a:ln>
            <a:noFill/>
          </a:ln>
        </p:spPr>
      </p:sp>
      <p:sp>
        <p:nvSpPr>
          <p:cNvPr id="919" name="Google Shape;919;p18"/>
          <p:cNvSpPr txBox="1">
            <a:spLocks noGrp="1"/>
          </p:cNvSpPr>
          <p:nvPr>
            <p:ph type="body" idx="1"/>
          </p:nvPr>
        </p:nvSpPr>
        <p:spPr>
          <a:xfrm>
            <a:off x="0" y="4094329"/>
            <a:ext cx="3735859"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20" name="Google Shape;920;p18"/>
          <p:cNvSpPr txBox="1">
            <a:spLocks noGrp="1"/>
          </p:cNvSpPr>
          <p:nvPr>
            <p:ph type="body" idx="3"/>
          </p:nvPr>
        </p:nvSpPr>
        <p:spPr>
          <a:xfrm>
            <a:off x="4453623" y="1569105"/>
            <a:ext cx="7016140"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lt1"/>
              </a:buClr>
              <a:buSzPts val="3600"/>
              <a:buNone/>
              <a:defRPr>
                <a:solidFill>
                  <a:schemeClr val="lt1"/>
                </a:solidFill>
              </a:defRPr>
            </a:lvl4pPr>
            <a:lvl5pPr marL="2286000" lvl="4" indent="-228600" algn="l">
              <a:lnSpc>
                <a:spcPct val="90000"/>
              </a:lnSpc>
              <a:spcBef>
                <a:spcPts val="600"/>
              </a:spcBef>
              <a:spcAft>
                <a:spcPts val="0"/>
              </a:spcAft>
              <a:buClr>
                <a:schemeClr val="lt1"/>
              </a:buClr>
              <a:buSzPts val="2400"/>
              <a:buNone/>
              <a:defRPr b="0">
                <a:solidFill>
                  <a:schemeClr val="lt1"/>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921" name="Google Shape;921;p18"/>
          <p:cNvSpPr/>
          <p:nvPr/>
        </p:nvSpPr>
        <p:spPr>
          <a:xfrm>
            <a:off x="0" y="-441329"/>
            <a:ext cx="3071354"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(S) + text | dark mode</a:t>
            </a:r>
            <a:endParaRPr sz="1800" b="1" cap="none">
              <a:solidFill>
                <a:schemeClr val="accent1"/>
              </a:solidFill>
              <a:latin typeface="Arial"/>
              <a:ea typeface="Arial"/>
              <a:cs typeface="Arial"/>
              <a:sym typeface="Arial"/>
            </a:endParaRPr>
          </a:p>
        </p:txBody>
      </p:sp>
      <p:sp>
        <p:nvSpPr>
          <p:cNvPr id="922" name="Google Shape;922;p18"/>
          <p:cNvSpPr txBox="1">
            <a:spLocks noGrp="1"/>
          </p:cNvSpPr>
          <p:nvPr>
            <p:ph type="title"/>
          </p:nvPr>
        </p:nvSpPr>
        <p:spPr>
          <a:xfrm>
            <a:off x="4453623" y="722455"/>
            <a:ext cx="7016140"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lt1"/>
              </a:buClr>
              <a:buSzPts val="36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3" name="Google Shape;923;p18"/>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Image (M) + text | light mode">
  <p:cSld name="Image (M) + text | light mode">
    <p:bg>
      <p:bgPr>
        <a:solidFill>
          <a:schemeClr val="lt1"/>
        </a:solidFill>
        <a:effectLst/>
      </p:bgPr>
    </p:bg>
    <p:spTree>
      <p:nvGrpSpPr>
        <p:cNvPr id="1" name="Shape 924"/>
        <p:cNvGrpSpPr/>
        <p:nvPr/>
      </p:nvGrpSpPr>
      <p:grpSpPr>
        <a:xfrm>
          <a:off x="0" y="0"/>
          <a:ext cx="0" cy="0"/>
          <a:chOff x="0" y="0"/>
          <a:chExt cx="0" cy="0"/>
        </a:xfrm>
      </p:grpSpPr>
      <p:sp>
        <p:nvSpPr>
          <p:cNvPr id="925" name="Google Shape;925;p19"/>
          <p:cNvSpPr>
            <a:spLocks noGrp="1"/>
          </p:cNvSpPr>
          <p:nvPr>
            <p:ph type="pic" idx="2"/>
          </p:nvPr>
        </p:nvSpPr>
        <p:spPr>
          <a:xfrm>
            <a:off x="0" y="0"/>
            <a:ext cx="6096000" cy="6858000"/>
          </a:xfrm>
          <a:prstGeom prst="rect">
            <a:avLst/>
          </a:prstGeom>
          <a:solidFill>
            <a:srgbClr val="D8D8D8"/>
          </a:solidFill>
          <a:ln>
            <a:noFill/>
          </a:ln>
        </p:spPr>
      </p:sp>
      <p:sp>
        <p:nvSpPr>
          <p:cNvPr id="926" name="Google Shape;926;p19"/>
          <p:cNvSpPr txBox="1">
            <a:spLocks noGrp="1"/>
          </p:cNvSpPr>
          <p:nvPr>
            <p:ph type="body" idx="1"/>
          </p:nvPr>
        </p:nvSpPr>
        <p:spPr>
          <a:xfrm>
            <a:off x="6813765" y="1569105"/>
            <a:ext cx="46559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SzPts val="2400"/>
              <a:buChar char="•"/>
              <a:defRPr/>
            </a:lvl1pPr>
            <a:lvl2pPr marL="914400" lvl="1" indent="-381000" algn="l">
              <a:lnSpc>
                <a:spcPct val="90000"/>
              </a:lnSpc>
              <a:spcBef>
                <a:spcPts val="600"/>
              </a:spcBef>
              <a:spcAft>
                <a:spcPts val="0"/>
              </a:spcAft>
              <a:buSzPts val="2400"/>
              <a:buChar char="•"/>
              <a:defRPr/>
            </a:lvl2pPr>
            <a:lvl3pPr marL="1371600" lvl="2" indent="-228600" algn="l">
              <a:lnSpc>
                <a:spcPct val="90000"/>
              </a:lnSpc>
              <a:spcBef>
                <a:spcPts val="600"/>
              </a:spcBef>
              <a:spcAft>
                <a:spcPts val="0"/>
              </a:spcAft>
              <a:buSzPts val="2000"/>
              <a:buNone/>
              <a:defRPr/>
            </a:lvl3pPr>
            <a:lvl4pPr marL="1828800" lvl="3" indent="-228600" algn="l">
              <a:lnSpc>
                <a:spcPct val="90000"/>
              </a:lnSpc>
              <a:spcBef>
                <a:spcPts val="600"/>
              </a:spcBef>
              <a:spcAft>
                <a:spcPts val="0"/>
              </a:spcAft>
              <a:buClr>
                <a:schemeClr val="dk2"/>
              </a:buClr>
              <a:buSzPts val="3600"/>
              <a:buNone/>
              <a:defRPr/>
            </a:lvl4pPr>
            <a:lvl5pPr marL="2286000" lvl="4" indent="-228600" algn="l">
              <a:lnSpc>
                <a:spcPct val="90000"/>
              </a:lnSpc>
              <a:spcBef>
                <a:spcPts val="600"/>
              </a:spcBef>
              <a:spcAft>
                <a:spcPts val="0"/>
              </a:spcAft>
              <a:buClr>
                <a:schemeClr val="accent1"/>
              </a:buClr>
              <a:buSzPts val="2400"/>
              <a:buNone/>
              <a:defRPr/>
            </a:lvl5pPr>
            <a:lvl6pPr marL="2743200" lvl="5" indent="-228600" algn="l">
              <a:lnSpc>
                <a:spcPct val="90000"/>
              </a:lnSpc>
              <a:spcBef>
                <a:spcPts val="600"/>
              </a:spcBef>
              <a:spcAft>
                <a:spcPts val="0"/>
              </a:spcAft>
              <a:buSzPts val="2000"/>
              <a:buNone/>
              <a:defRPr/>
            </a:lvl6pPr>
            <a:lvl7pPr marL="3200400" lvl="6" indent="-355600" algn="l">
              <a:lnSpc>
                <a:spcPct val="90000"/>
              </a:lnSpc>
              <a:spcBef>
                <a:spcPts val="600"/>
              </a:spcBef>
              <a:spcAft>
                <a:spcPts val="0"/>
              </a:spcAft>
              <a:buSzPts val="2000"/>
              <a:buAutoNum type="arabicPeriod"/>
              <a:defRPr/>
            </a:lvl7pPr>
            <a:lvl8pPr marL="3657600" lvl="7" indent="-355600" algn="l">
              <a:lnSpc>
                <a:spcPct val="90000"/>
              </a:lnSpc>
              <a:spcBef>
                <a:spcPts val="600"/>
              </a:spcBef>
              <a:spcAft>
                <a:spcPts val="0"/>
              </a:spcAft>
              <a:buSzPts val="2000"/>
              <a:buAutoNum type="alphaLcPeriod"/>
              <a:defRPr/>
            </a:lvl8pPr>
            <a:lvl9pPr marL="4114800" lvl="8" indent="-228600" algn="l">
              <a:lnSpc>
                <a:spcPct val="90000"/>
              </a:lnSpc>
              <a:spcBef>
                <a:spcPts val="600"/>
              </a:spcBef>
              <a:spcAft>
                <a:spcPts val="600"/>
              </a:spcAft>
              <a:buSzPts val="1600"/>
              <a:buNone/>
              <a:defRPr/>
            </a:lvl9pPr>
          </a:lstStyle>
          <a:p>
            <a:endParaRPr/>
          </a:p>
        </p:txBody>
      </p:sp>
      <p:sp>
        <p:nvSpPr>
          <p:cNvPr id="927" name="Google Shape;927;p19"/>
          <p:cNvSpPr/>
          <p:nvPr/>
        </p:nvSpPr>
        <p:spPr>
          <a:xfrm>
            <a:off x="0" y="-441329"/>
            <a:ext cx="3109826"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(M) + text | light mode</a:t>
            </a:r>
            <a:endParaRPr/>
          </a:p>
        </p:txBody>
      </p:sp>
      <p:sp>
        <p:nvSpPr>
          <p:cNvPr id="928" name="Google Shape;928;p19"/>
          <p:cNvSpPr txBox="1">
            <a:spLocks noGrp="1"/>
          </p:cNvSpPr>
          <p:nvPr>
            <p:ph type="title"/>
          </p:nvPr>
        </p:nvSpPr>
        <p:spPr>
          <a:xfrm>
            <a:off x="6814199" y="722455"/>
            <a:ext cx="4655564" cy="3237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9" name="Google Shape;929;p19"/>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30" name="Google Shape;930;p19"/>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Image (M) + text | blue mode">
  <p:cSld name="Image (M) + text | blue mode">
    <p:bg>
      <p:bgPr>
        <a:solidFill>
          <a:schemeClr val="accent1"/>
        </a:solidFill>
        <a:effectLst/>
      </p:bgPr>
    </p:bg>
    <p:spTree>
      <p:nvGrpSpPr>
        <p:cNvPr id="1" name="Shape 931"/>
        <p:cNvGrpSpPr/>
        <p:nvPr/>
      </p:nvGrpSpPr>
      <p:grpSpPr>
        <a:xfrm>
          <a:off x="0" y="0"/>
          <a:ext cx="0" cy="0"/>
          <a:chOff x="0" y="0"/>
          <a:chExt cx="0" cy="0"/>
        </a:xfrm>
      </p:grpSpPr>
      <p:sp>
        <p:nvSpPr>
          <p:cNvPr id="932" name="Google Shape;932;p20"/>
          <p:cNvSpPr>
            <a:spLocks noGrp="1"/>
          </p:cNvSpPr>
          <p:nvPr>
            <p:ph type="pic" idx="2"/>
          </p:nvPr>
        </p:nvSpPr>
        <p:spPr>
          <a:xfrm>
            <a:off x="0" y="0"/>
            <a:ext cx="6096000" cy="6858000"/>
          </a:xfrm>
          <a:prstGeom prst="rect">
            <a:avLst/>
          </a:prstGeom>
          <a:solidFill>
            <a:srgbClr val="D8D8D8"/>
          </a:solidFill>
          <a:ln>
            <a:noFill/>
          </a:ln>
        </p:spPr>
      </p:sp>
      <p:sp>
        <p:nvSpPr>
          <p:cNvPr id="933" name="Google Shape;933;p20"/>
          <p:cNvSpPr txBox="1">
            <a:spLocks noGrp="1"/>
          </p:cNvSpPr>
          <p:nvPr>
            <p:ph type="body" idx="1"/>
          </p:nvPr>
        </p:nvSpPr>
        <p:spPr>
          <a:xfrm>
            <a:off x="6813765" y="1569105"/>
            <a:ext cx="46559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934" name="Google Shape;934;p20"/>
          <p:cNvSpPr/>
          <p:nvPr/>
        </p:nvSpPr>
        <p:spPr>
          <a:xfrm>
            <a:off x="0" y="-441329"/>
            <a:ext cx="309700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(M) + text | blue mode</a:t>
            </a:r>
            <a:endParaRPr/>
          </a:p>
        </p:txBody>
      </p:sp>
      <p:sp>
        <p:nvSpPr>
          <p:cNvPr id="935" name="Google Shape;935;p20"/>
          <p:cNvSpPr txBox="1">
            <a:spLocks noGrp="1"/>
          </p:cNvSpPr>
          <p:nvPr>
            <p:ph type="title"/>
          </p:nvPr>
        </p:nvSpPr>
        <p:spPr>
          <a:xfrm>
            <a:off x="6814199" y="722455"/>
            <a:ext cx="4655564"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6" name="Google Shape;936;p20"/>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37" name="Google Shape;937;p20"/>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mage (M) + text | dark mode">
  <p:cSld name="Image (M) + text | dark mode">
    <p:bg>
      <p:bgPr>
        <a:solidFill>
          <a:schemeClr val="accent2"/>
        </a:solidFill>
        <a:effectLst/>
      </p:bgPr>
    </p:bg>
    <p:spTree>
      <p:nvGrpSpPr>
        <p:cNvPr id="1" name="Shape 938"/>
        <p:cNvGrpSpPr/>
        <p:nvPr/>
      </p:nvGrpSpPr>
      <p:grpSpPr>
        <a:xfrm>
          <a:off x="0" y="0"/>
          <a:ext cx="0" cy="0"/>
          <a:chOff x="0" y="0"/>
          <a:chExt cx="0" cy="0"/>
        </a:xfrm>
      </p:grpSpPr>
      <p:sp>
        <p:nvSpPr>
          <p:cNvPr id="939" name="Google Shape;939;p21"/>
          <p:cNvSpPr>
            <a:spLocks noGrp="1"/>
          </p:cNvSpPr>
          <p:nvPr>
            <p:ph type="pic" idx="2"/>
          </p:nvPr>
        </p:nvSpPr>
        <p:spPr>
          <a:xfrm>
            <a:off x="0" y="0"/>
            <a:ext cx="6096000" cy="6858000"/>
          </a:xfrm>
          <a:prstGeom prst="rect">
            <a:avLst/>
          </a:prstGeom>
          <a:solidFill>
            <a:srgbClr val="D8D8D8"/>
          </a:solidFill>
          <a:ln>
            <a:noFill/>
          </a:ln>
        </p:spPr>
      </p:sp>
      <p:sp>
        <p:nvSpPr>
          <p:cNvPr id="940" name="Google Shape;940;p21"/>
          <p:cNvSpPr txBox="1">
            <a:spLocks noGrp="1"/>
          </p:cNvSpPr>
          <p:nvPr>
            <p:ph type="body" idx="1"/>
          </p:nvPr>
        </p:nvSpPr>
        <p:spPr>
          <a:xfrm>
            <a:off x="6813765" y="1569105"/>
            <a:ext cx="46559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lt1"/>
              </a:buClr>
              <a:buSzPts val="3600"/>
              <a:buNone/>
              <a:defRPr>
                <a:solidFill>
                  <a:schemeClr val="lt1"/>
                </a:solidFill>
              </a:defRPr>
            </a:lvl4pPr>
            <a:lvl5pPr marL="2286000" lvl="4" indent="-228600" algn="l">
              <a:lnSpc>
                <a:spcPct val="90000"/>
              </a:lnSpc>
              <a:spcBef>
                <a:spcPts val="600"/>
              </a:spcBef>
              <a:spcAft>
                <a:spcPts val="0"/>
              </a:spcAft>
              <a:buClr>
                <a:schemeClr val="lt1"/>
              </a:buClr>
              <a:buSzPts val="2400"/>
              <a:buNone/>
              <a:defRPr b="0">
                <a:solidFill>
                  <a:schemeClr val="lt1"/>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941" name="Google Shape;941;p21"/>
          <p:cNvSpPr/>
          <p:nvPr/>
        </p:nvSpPr>
        <p:spPr>
          <a:xfrm>
            <a:off x="0" y="-441329"/>
            <a:ext cx="3109826"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(M) + text | dark mode</a:t>
            </a:r>
            <a:endParaRPr sz="1800" b="1" cap="none">
              <a:solidFill>
                <a:schemeClr val="accent1"/>
              </a:solidFill>
              <a:latin typeface="Arial"/>
              <a:ea typeface="Arial"/>
              <a:cs typeface="Arial"/>
              <a:sym typeface="Arial"/>
            </a:endParaRPr>
          </a:p>
        </p:txBody>
      </p:sp>
      <p:sp>
        <p:nvSpPr>
          <p:cNvPr id="942" name="Google Shape;942;p21"/>
          <p:cNvSpPr txBox="1">
            <a:spLocks noGrp="1"/>
          </p:cNvSpPr>
          <p:nvPr>
            <p:ph type="title"/>
          </p:nvPr>
        </p:nvSpPr>
        <p:spPr>
          <a:xfrm>
            <a:off x="6814199" y="722455"/>
            <a:ext cx="4655564"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lt1"/>
              </a:buClr>
              <a:buSzPts val="36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3" name="Google Shape;943;p21"/>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44" name="Google Shape;944;p21"/>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Image (L) + text | light mode">
  <p:cSld name="Image (L) + text | light mode">
    <p:bg>
      <p:bgPr>
        <a:solidFill>
          <a:schemeClr val="lt1"/>
        </a:solidFill>
        <a:effectLst/>
      </p:bgPr>
    </p:bg>
    <p:spTree>
      <p:nvGrpSpPr>
        <p:cNvPr id="1" name="Shape 945"/>
        <p:cNvGrpSpPr/>
        <p:nvPr/>
      </p:nvGrpSpPr>
      <p:grpSpPr>
        <a:xfrm>
          <a:off x="0" y="0"/>
          <a:ext cx="0" cy="0"/>
          <a:chOff x="0" y="0"/>
          <a:chExt cx="0" cy="0"/>
        </a:xfrm>
      </p:grpSpPr>
      <p:sp>
        <p:nvSpPr>
          <p:cNvPr id="946" name="Google Shape;946;p22"/>
          <p:cNvSpPr>
            <a:spLocks noGrp="1"/>
          </p:cNvSpPr>
          <p:nvPr>
            <p:ph type="pic" idx="2"/>
          </p:nvPr>
        </p:nvSpPr>
        <p:spPr>
          <a:xfrm>
            <a:off x="1" y="0"/>
            <a:ext cx="7035113" cy="6858000"/>
          </a:xfrm>
          <a:prstGeom prst="rect">
            <a:avLst/>
          </a:prstGeom>
          <a:solidFill>
            <a:srgbClr val="D8D8D8"/>
          </a:solidFill>
          <a:ln>
            <a:noFill/>
          </a:ln>
        </p:spPr>
      </p:sp>
      <p:sp>
        <p:nvSpPr>
          <p:cNvPr id="947" name="Google Shape;947;p22"/>
          <p:cNvSpPr txBox="1">
            <a:spLocks noGrp="1"/>
          </p:cNvSpPr>
          <p:nvPr>
            <p:ph type="body" idx="1"/>
          </p:nvPr>
        </p:nvSpPr>
        <p:spPr>
          <a:xfrm>
            <a:off x="7752877" y="1569105"/>
            <a:ext cx="37183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SzPts val="2400"/>
              <a:buChar char="•"/>
              <a:defRPr/>
            </a:lvl1pPr>
            <a:lvl2pPr marL="914400" lvl="1" indent="-381000" algn="l">
              <a:lnSpc>
                <a:spcPct val="90000"/>
              </a:lnSpc>
              <a:spcBef>
                <a:spcPts val="600"/>
              </a:spcBef>
              <a:spcAft>
                <a:spcPts val="0"/>
              </a:spcAft>
              <a:buSzPts val="2400"/>
              <a:buChar char="•"/>
              <a:defRPr/>
            </a:lvl2pPr>
            <a:lvl3pPr marL="1371600" lvl="2" indent="-228600" algn="l">
              <a:lnSpc>
                <a:spcPct val="90000"/>
              </a:lnSpc>
              <a:spcBef>
                <a:spcPts val="600"/>
              </a:spcBef>
              <a:spcAft>
                <a:spcPts val="0"/>
              </a:spcAft>
              <a:buSzPts val="2000"/>
              <a:buNone/>
              <a:defRPr/>
            </a:lvl3pPr>
            <a:lvl4pPr marL="1828800" lvl="3" indent="-228600" algn="l">
              <a:lnSpc>
                <a:spcPct val="90000"/>
              </a:lnSpc>
              <a:spcBef>
                <a:spcPts val="600"/>
              </a:spcBef>
              <a:spcAft>
                <a:spcPts val="0"/>
              </a:spcAft>
              <a:buClr>
                <a:schemeClr val="dk2"/>
              </a:buClr>
              <a:buSzPts val="3600"/>
              <a:buNone/>
              <a:defRPr/>
            </a:lvl4pPr>
            <a:lvl5pPr marL="2286000" lvl="4" indent="-228600" algn="l">
              <a:lnSpc>
                <a:spcPct val="90000"/>
              </a:lnSpc>
              <a:spcBef>
                <a:spcPts val="600"/>
              </a:spcBef>
              <a:spcAft>
                <a:spcPts val="0"/>
              </a:spcAft>
              <a:buClr>
                <a:schemeClr val="accent1"/>
              </a:buClr>
              <a:buSzPts val="2400"/>
              <a:buNone/>
              <a:defRPr/>
            </a:lvl5pPr>
            <a:lvl6pPr marL="2743200" lvl="5" indent="-228600" algn="l">
              <a:lnSpc>
                <a:spcPct val="90000"/>
              </a:lnSpc>
              <a:spcBef>
                <a:spcPts val="600"/>
              </a:spcBef>
              <a:spcAft>
                <a:spcPts val="0"/>
              </a:spcAft>
              <a:buSzPts val="2000"/>
              <a:buNone/>
              <a:defRPr/>
            </a:lvl6pPr>
            <a:lvl7pPr marL="3200400" lvl="6" indent="-355600" algn="l">
              <a:lnSpc>
                <a:spcPct val="90000"/>
              </a:lnSpc>
              <a:spcBef>
                <a:spcPts val="600"/>
              </a:spcBef>
              <a:spcAft>
                <a:spcPts val="0"/>
              </a:spcAft>
              <a:buSzPts val="2000"/>
              <a:buAutoNum type="arabicPeriod"/>
              <a:defRPr/>
            </a:lvl7pPr>
            <a:lvl8pPr marL="3657600" lvl="7" indent="-355600" algn="l">
              <a:lnSpc>
                <a:spcPct val="90000"/>
              </a:lnSpc>
              <a:spcBef>
                <a:spcPts val="600"/>
              </a:spcBef>
              <a:spcAft>
                <a:spcPts val="0"/>
              </a:spcAft>
              <a:buSzPts val="2000"/>
              <a:buAutoNum type="alphaLcPeriod"/>
              <a:defRPr/>
            </a:lvl8pPr>
            <a:lvl9pPr marL="4114800" lvl="8" indent="-228600" algn="l">
              <a:lnSpc>
                <a:spcPct val="90000"/>
              </a:lnSpc>
              <a:spcBef>
                <a:spcPts val="600"/>
              </a:spcBef>
              <a:spcAft>
                <a:spcPts val="600"/>
              </a:spcAft>
              <a:buSzPts val="1600"/>
              <a:buNone/>
              <a:defRPr/>
            </a:lvl9pPr>
          </a:lstStyle>
          <a:p>
            <a:endParaRPr/>
          </a:p>
        </p:txBody>
      </p:sp>
      <p:sp>
        <p:nvSpPr>
          <p:cNvPr id="948" name="Google Shape;948;p22"/>
          <p:cNvSpPr/>
          <p:nvPr/>
        </p:nvSpPr>
        <p:spPr>
          <a:xfrm>
            <a:off x="0" y="-441329"/>
            <a:ext cx="305853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(L) + text | light mode</a:t>
            </a:r>
            <a:endParaRPr/>
          </a:p>
        </p:txBody>
      </p:sp>
      <p:sp>
        <p:nvSpPr>
          <p:cNvPr id="949" name="Google Shape;949;p22"/>
          <p:cNvSpPr txBox="1">
            <a:spLocks noGrp="1"/>
          </p:cNvSpPr>
          <p:nvPr>
            <p:ph type="title"/>
          </p:nvPr>
        </p:nvSpPr>
        <p:spPr>
          <a:xfrm>
            <a:off x="7753311" y="722455"/>
            <a:ext cx="3718052" cy="3237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0" name="Google Shape;950;p22"/>
          <p:cNvSpPr txBox="1">
            <a:spLocks noGrp="1"/>
          </p:cNvSpPr>
          <p:nvPr>
            <p:ph type="body" idx="3"/>
          </p:nvPr>
        </p:nvSpPr>
        <p:spPr>
          <a:xfrm>
            <a:off x="1" y="4094329"/>
            <a:ext cx="7035113"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51" name="Google Shape;951;p22"/>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 image">
  <p:cSld name="Title slide + image">
    <p:bg>
      <p:bgPr>
        <a:solidFill>
          <a:schemeClr val="accent1"/>
        </a:solidFill>
        <a:effectLst/>
      </p:bgPr>
    </p:bg>
    <p:spTree>
      <p:nvGrpSpPr>
        <p:cNvPr id="1" name="Shape 139"/>
        <p:cNvGrpSpPr/>
        <p:nvPr/>
      </p:nvGrpSpPr>
      <p:grpSpPr>
        <a:xfrm>
          <a:off x="0" y="0"/>
          <a:ext cx="0" cy="0"/>
          <a:chOff x="0" y="0"/>
          <a:chExt cx="0" cy="0"/>
        </a:xfrm>
      </p:grpSpPr>
      <p:sp>
        <p:nvSpPr>
          <p:cNvPr id="140" name="Google Shape;140;p49"/>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141" name="Google Shape;141;p49"/>
          <p:cNvSpPr txBox="1">
            <a:spLocks noGrp="1"/>
          </p:cNvSpPr>
          <p:nvPr>
            <p:ph type="title"/>
          </p:nvPr>
        </p:nvSpPr>
        <p:spPr>
          <a:xfrm>
            <a:off x="0" y="-429017"/>
            <a:ext cx="1989968"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42" name="Google Shape;142;p49"/>
          <p:cNvGrpSpPr/>
          <p:nvPr/>
        </p:nvGrpSpPr>
        <p:grpSpPr>
          <a:xfrm>
            <a:off x="721115" y="437498"/>
            <a:ext cx="1530269" cy="594427"/>
            <a:chOff x="717019" y="5865846"/>
            <a:chExt cx="1413341" cy="549007"/>
          </a:xfrm>
        </p:grpSpPr>
        <p:sp>
          <p:nvSpPr>
            <p:cNvPr id="143" name="Google Shape;143;p49"/>
            <p:cNvSpPr/>
            <p:nvPr/>
          </p:nvSpPr>
          <p:spPr>
            <a:xfrm>
              <a:off x="998576" y="6136009"/>
              <a:ext cx="258644" cy="277455"/>
            </a:xfrm>
            <a:custGeom>
              <a:avLst/>
              <a:gdLst/>
              <a:ahLst/>
              <a:cxnLst/>
              <a:rect l="l" t="t" r="r" b="b"/>
              <a:pathLst>
                <a:path w="258644" h="277455" extrusionOk="0">
                  <a:moveTo>
                    <a:pt x="129322" y="224847"/>
                  </a:moveTo>
                  <a:cubicBezTo>
                    <a:pt x="164907" y="224847"/>
                    <a:pt x="183307" y="200713"/>
                    <a:pt x="183307" y="167897"/>
                  </a:cubicBezTo>
                  <a:lnTo>
                    <a:pt x="183307" y="0"/>
                  </a:lnTo>
                  <a:lnTo>
                    <a:pt x="258644" y="0"/>
                  </a:lnTo>
                  <a:lnTo>
                    <a:pt x="258644" y="172238"/>
                  </a:lnTo>
                  <a:cubicBezTo>
                    <a:pt x="257255" y="247592"/>
                    <a:pt x="197542" y="277456"/>
                    <a:pt x="129322" y="277456"/>
                  </a:cubicBezTo>
                  <a:cubicBezTo>
                    <a:pt x="61102" y="277456"/>
                    <a:pt x="0" y="247592"/>
                    <a:pt x="0" y="172238"/>
                  </a:cubicBezTo>
                  <a:lnTo>
                    <a:pt x="0" y="174"/>
                  </a:lnTo>
                  <a:lnTo>
                    <a:pt x="75337" y="174"/>
                  </a:lnTo>
                  <a:lnTo>
                    <a:pt x="75337" y="168071"/>
                  </a:lnTo>
                  <a:cubicBezTo>
                    <a:pt x="73948" y="200713"/>
                    <a:pt x="93910" y="224847"/>
                    <a:pt x="129322" y="22484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44" name="Google Shape;144;p49"/>
            <p:cNvSpPr/>
            <p:nvPr/>
          </p:nvSpPr>
          <p:spPr>
            <a:xfrm>
              <a:off x="717019" y="6136183"/>
              <a:ext cx="244583" cy="271726"/>
            </a:xfrm>
            <a:custGeom>
              <a:avLst/>
              <a:gdLst/>
              <a:ahLst/>
              <a:cxnLst/>
              <a:rect l="l" t="t" r="r" b="b"/>
              <a:pathLst>
                <a:path w="244583" h="271726" extrusionOk="0">
                  <a:moveTo>
                    <a:pt x="85405" y="271726"/>
                  </a:moveTo>
                  <a:lnTo>
                    <a:pt x="160741" y="271726"/>
                  </a:lnTo>
                  <a:lnTo>
                    <a:pt x="160741" y="52609"/>
                  </a:lnTo>
                  <a:lnTo>
                    <a:pt x="244583" y="52609"/>
                  </a:lnTo>
                  <a:lnTo>
                    <a:pt x="244583" y="0"/>
                  </a:lnTo>
                  <a:lnTo>
                    <a:pt x="0" y="0"/>
                  </a:lnTo>
                  <a:lnTo>
                    <a:pt x="0" y="52609"/>
                  </a:lnTo>
                  <a:lnTo>
                    <a:pt x="85405" y="5260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45" name="Google Shape;145;p49"/>
            <p:cNvSpPr/>
            <p:nvPr/>
          </p:nvSpPr>
          <p:spPr>
            <a:xfrm>
              <a:off x="792227" y="5865846"/>
              <a:ext cx="256862" cy="254189"/>
            </a:xfrm>
            <a:custGeom>
              <a:avLst/>
              <a:gdLst/>
              <a:ahLst/>
              <a:cxnLst/>
              <a:rect l="l" t="t" r="r" b="b"/>
              <a:pathLst>
                <a:path w="256862" h="254189" extrusionOk="0">
                  <a:moveTo>
                    <a:pt x="190726" y="138033"/>
                  </a:moveTo>
                  <a:cubicBezTo>
                    <a:pt x="172326" y="143763"/>
                    <a:pt x="153752" y="139422"/>
                    <a:pt x="153752" y="115288"/>
                  </a:cubicBezTo>
                  <a:cubicBezTo>
                    <a:pt x="153752" y="78306"/>
                    <a:pt x="241934" y="47053"/>
                    <a:pt x="254780" y="14237"/>
                  </a:cubicBezTo>
                  <a:cubicBezTo>
                    <a:pt x="257557" y="5730"/>
                    <a:pt x="257557" y="0"/>
                    <a:pt x="254780" y="0"/>
                  </a:cubicBezTo>
                  <a:cubicBezTo>
                    <a:pt x="252002" y="0"/>
                    <a:pt x="254780" y="4341"/>
                    <a:pt x="247663" y="9897"/>
                  </a:cubicBezTo>
                  <a:cubicBezTo>
                    <a:pt x="210689" y="46879"/>
                    <a:pt x="149586" y="46879"/>
                    <a:pt x="102718" y="66846"/>
                  </a:cubicBezTo>
                  <a:cubicBezTo>
                    <a:pt x="71472" y="81084"/>
                    <a:pt x="-18098" y="123796"/>
                    <a:pt x="3253" y="217555"/>
                  </a:cubicBezTo>
                  <a:cubicBezTo>
                    <a:pt x="4642" y="221895"/>
                    <a:pt x="7593" y="237522"/>
                    <a:pt x="10370" y="237522"/>
                  </a:cubicBezTo>
                  <a:cubicBezTo>
                    <a:pt x="13147" y="237522"/>
                    <a:pt x="13147" y="229014"/>
                    <a:pt x="13147" y="217555"/>
                  </a:cubicBezTo>
                  <a:cubicBezTo>
                    <a:pt x="13147" y="160605"/>
                    <a:pt x="78589" y="144978"/>
                    <a:pt x="101329" y="107996"/>
                  </a:cubicBezTo>
                  <a:cubicBezTo>
                    <a:pt x="104107" y="103655"/>
                    <a:pt x="108446" y="98099"/>
                    <a:pt x="109835" y="100877"/>
                  </a:cubicBezTo>
                  <a:cubicBezTo>
                    <a:pt x="109835" y="102266"/>
                    <a:pt x="109835" y="103655"/>
                    <a:pt x="109835" y="107996"/>
                  </a:cubicBezTo>
                  <a:cubicBezTo>
                    <a:pt x="102718" y="137860"/>
                    <a:pt x="71472" y="157827"/>
                    <a:pt x="79978" y="179183"/>
                  </a:cubicBezTo>
                  <a:cubicBezTo>
                    <a:pt x="91435" y="207658"/>
                    <a:pt x="125458" y="186302"/>
                    <a:pt x="135352" y="167724"/>
                  </a:cubicBezTo>
                  <a:cubicBezTo>
                    <a:pt x="138130" y="163383"/>
                    <a:pt x="139692" y="159216"/>
                    <a:pt x="141081" y="160605"/>
                  </a:cubicBezTo>
                  <a:cubicBezTo>
                    <a:pt x="142469" y="160605"/>
                    <a:pt x="142469" y="166335"/>
                    <a:pt x="141081" y="172064"/>
                  </a:cubicBezTo>
                  <a:cubicBezTo>
                    <a:pt x="135352" y="204706"/>
                    <a:pt x="128235" y="223284"/>
                    <a:pt x="104107" y="241689"/>
                  </a:cubicBezTo>
                  <a:cubicBezTo>
                    <a:pt x="96990" y="247418"/>
                    <a:pt x="84144" y="248807"/>
                    <a:pt x="85706" y="253148"/>
                  </a:cubicBezTo>
                  <a:cubicBezTo>
                    <a:pt x="85706" y="254537"/>
                    <a:pt x="91435" y="254537"/>
                    <a:pt x="95601" y="253148"/>
                  </a:cubicBezTo>
                  <a:cubicBezTo>
                    <a:pt x="159654" y="248807"/>
                    <a:pt x="212251" y="174842"/>
                    <a:pt x="226485" y="125185"/>
                  </a:cubicBezTo>
                  <a:cubicBezTo>
                    <a:pt x="227874" y="122407"/>
                    <a:pt x="227874" y="118066"/>
                    <a:pt x="226485" y="116677"/>
                  </a:cubicBezTo>
                  <a:cubicBezTo>
                    <a:pt x="225097" y="115288"/>
                    <a:pt x="222146" y="118066"/>
                    <a:pt x="219368" y="121018"/>
                  </a:cubicBezTo>
                  <a:cubicBezTo>
                    <a:pt x="209127" y="128137"/>
                    <a:pt x="200621" y="133866"/>
                    <a:pt x="190726" y="1380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46" name="Google Shape;146;p49"/>
            <p:cNvSpPr/>
            <p:nvPr/>
          </p:nvSpPr>
          <p:spPr>
            <a:xfrm>
              <a:off x="1588597" y="6213099"/>
              <a:ext cx="172024" cy="200539"/>
            </a:xfrm>
            <a:custGeom>
              <a:avLst/>
              <a:gdLst/>
              <a:ahLst/>
              <a:cxnLst/>
              <a:rect l="l" t="t" r="r" b="b"/>
              <a:pathLst>
                <a:path w="172024" h="200539" extrusionOk="0">
                  <a:moveTo>
                    <a:pt x="38363" y="82299"/>
                  </a:moveTo>
                  <a:cubicBezTo>
                    <a:pt x="38363" y="52435"/>
                    <a:pt x="56763" y="25350"/>
                    <a:pt x="86620" y="25350"/>
                  </a:cubicBezTo>
                  <a:cubicBezTo>
                    <a:pt x="120816" y="25350"/>
                    <a:pt x="134877" y="49484"/>
                    <a:pt x="134877" y="82299"/>
                  </a:cubicBezTo>
                  <a:lnTo>
                    <a:pt x="38363" y="82299"/>
                  </a:lnTo>
                  <a:close/>
                  <a:moveTo>
                    <a:pt x="172024" y="106607"/>
                  </a:moveTo>
                  <a:lnTo>
                    <a:pt x="172024" y="89591"/>
                  </a:lnTo>
                  <a:cubicBezTo>
                    <a:pt x="172024" y="36983"/>
                    <a:pt x="142167" y="0"/>
                    <a:pt x="88182" y="0"/>
                  </a:cubicBezTo>
                  <a:cubicBezTo>
                    <a:pt x="28468" y="0"/>
                    <a:pt x="0" y="46879"/>
                    <a:pt x="0" y="102440"/>
                  </a:cubicBezTo>
                  <a:cubicBezTo>
                    <a:pt x="0" y="158001"/>
                    <a:pt x="24128" y="200539"/>
                    <a:pt x="85231" y="200539"/>
                  </a:cubicBezTo>
                  <a:cubicBezTo>
                    <a:pt x="130711" y="200539"/>
                    <a:pt x="163518" y="179183"/>
                    <a:pt x="169073" y="136471"/>
                  </a:cubicBezTo>
                  <a:lnTo>
                    <a:pt x="130711" y="136471"/>
                  </a:lnTo>
                  <a:cubicBezTo>
                    <a:pt x="126371" y="163557"/>
                    <a:pt x="112310" y="174842"/>
                    <a:pt x="85231" y="174842"/>
                  </a:cubicBezTo>
                  <a:cubicBezTo>
                    <a:pt x="48257" y="174842"/>
                    <a:pt x="36974" y="142200"/>
                    <a:pt x="36974" y="107996"/>
                  </a:cubicBezTo>
                  <a:lnTo>
                    <a:pt x="172024" y="107996"/>
                  </a:lnTo>
                  <a:lnTo>
                    <a:pt x="172024" y="106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47" name="Google Shape;147;p49"/>
            <p:cNvSpPr/>
            <p:nvPr/>
          </p:nvSpPr>
          <p:spPr>
            <a:xfrm>
              <a:off x="1803323" y="6136183"/>
              <a:ext cx="35585" cy="271552"/>
            </a:xfrm>
            <a:custGeom>
              <a:avLst/>
              <a:gdLst/>
              <a:ahLst/>
              <a:cxnLst/>
              <a:rect l="l" t="t" r="r" b="b"/>
              <a:pathLst>
                <a:path w="35585" h="271552" extrusionOk="0">
                  <a:moveTo>
                    <a:pt x="0" y="0"/>
                  </a:moveTo>
                  <a:lnTo>
                    <a:pt x="35585" y="0"/>
                  </a:lnTo>
                  <a:lnTo>
                    <a:pt x="35585" y="271552"/>
                  </a:lnTo>
                  <a:lnTo>
                    <a:pt x="0" y="27155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48" name="Google Shape;148;p49"/>
            <p:cNvSpPr/>
            <p:nvPr/>
          </p:nvSpPr>
          <p:spPr>
            <a:xfrm>
              <a:off x="1880049" y="6129238"/>
              <a:ext cx="122204" cy="278671"/>
            </a:xfrm>
            <a:custGeom>
              <a:avLst/>
              <a:gdLst/>
              <a:ahLst/>
              <a:cxnLst/>
              <a:rect l="l" t="t" r="r" b="b"/>
              <a:pathLst>
                <a:path w="122204" h="278671" extrusionOk="0">
                  <a:moveTo>
                    <a:pt x="72559" y="278671"/>
                  </a:moveTo>
                  <a:lnTo>
                    <a:pt x="72559" y="113726"/>
                  </a:lnTo>
                  <a:lnTo>
                    <a:pt x="116650" y="113726"/>
                  </a:lnTo>
                  <a:lnTo>
                    <a:pt x="116650" y="88202"/>
                  </a:lnTo>
                  <a:lnTo>
                    <a:pt x="72559" y="88202"/>
                  </a:lnTo>
                  <a:lnTo>
                    <a:pt x="72559" y="58339"/>
                  </a:lnTo>
                  <a:cubicBezTo>
                    <a:pt x="72559" y="36983"/>
                    <a:pt x="82454" y="32816"/>
                    <a:pt x="103805" y="32816"/>
                  </a:cubicBezTo>
                  <a:cubicBezTo>
                    <a:pt x="109533" y="32816"/>
                    <a:pt x="115262" y="34205"/>
                    <a:pt x="122205" y="34205"/>
                  </a:cubicBezTo>
                  <a:lnTo>
                    <a:pt x="122205" y="4341"/>
                  </a:lnTo>
                  <a:cubicBezTo>
                    <a:pt x="113699" y="2952"/>
                    <a:pt x="105194" y="0"/>
                    <a:pt x="96688" y="0"/>
                  </a:cubicBezTo>
                  <a:cubicBezTo>
                    <a:pt x="62491" y="0"/>
                    <a:pt x="36974" y="17015"/>
                    <a:pt x="36974" y="52609"/>
                  </a:cubicBezTo>
                  <a:lnTo>
                    <a:pt x="36974" y="88202"/>
                  </a:lnTo>
                  <a:lnTo>
                    <a:pt x="0" y="88202"/>
                  </a:lnTo>
                  <a:lnTo>
                    <a:pt x="0" y="113726"/>
                  </a:lnTo>
                  <a:lnTo>
                    <a:pt x="36974" y="113726"/>
                  </a:lnTo>
                  <a:lnTo>
                    <a:pt x="36974" y="278671"/>
                  </a:lnTo>
                  <a:lnTo>
                    <a:pt x="72559" y="27867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49" name="Google Shape;149;p49"/>
            <p:cNvSpPr/>
            <p:nvPr/>
          </p:nvSpPr>
          <p:spPr>
            <a:xfrm>
              <a:off x="2016661" y="6168998"/>
              <a:ext cx="113699" cy="245855"/>
            </a:xfrm>
            <a:custGeom>
              <a:avLst/>
              <a:gdLst/>
              <a:ahLst/>
              <a:cxnLst/>
              <a:rect l="l" t="t" r="r" b="b"/>
              <a:pathLst>
                <a:path w="113699" h="245855" extrusionOk="0">
                  <a:moveTo>
                    <a:pt x="0" y="49657"/>
                  </a:moveTo>
                  <a:lnTo>
                    <a:pt x="0" y="75180"/>
                  </a:lnTo>
                  <a:lnTo>
                    <a:pt x="32634" y="75180"/>
                  </a:lnTo>
                  <a:lnTo>
                    <a:pt x="32634" y="196025"/>
                  </a:lnTo>
                  <a:cubicBezTo>
                    <a:pt x="32634" y="221548"/>
                    <a:pt x="32634" y="245856"/>
                    <a:pt x="86620" y="245856"/>
                  </a:cubicBezTo>
                  <a:cubicBezTo>
                    <a:pt x="95125" y="245856"/>
                    <a:pt x="102243" y="244467"/>
                    <a:pt x="110748" y="243078"/>
                  </a:cubicBezTo>
                  <a:lnTo>
                    <a:pt x="110748" y="215992"/>
                  </a:lnTo>
                  <a:cubicBezTo>
                    <a:pt x="105020" y="217381"/>
                    <a:pt x="97903" y="218770"/>
                    <a:pt x="92348" y="218770"/>
                  </a:cubicBezTo>
                  <a:cubicBezTo>
                    <a:pt x="79503" y="218770"/>
                    <a:pt x="69608" y="211651"/>
                    <a:pt x="69608" y="198803"/>
                  </a:cubicBezTo>
                  <a:lnTo>
                    <a:pt x="69608" y="76743"/>
                  </a:lnTo>
                  <a:lnTo>
                    <a:pt x="113699" y="76743"/>
                  </a:lnTo>
                  <a:lnTo>
                    <a:pt x="113699" y="51220"/>
                  </a:lnTo>
                  <a:lnTo>
                    <a:pt x="69608" y="51220"/>
                  </a:lnTo>
                  <a:lnTo>
                    <a:pt x="69608" y="0"/>
                  </a:lnTo>
                  <a:lnTo>
                    <a:pt x="34023" y="11459"/>
                  </a:lnTo>
                  <a:lnTo>
                    <a:pt x="34023" y="51220"/>
                  </a:lnTo>
                  <a:lnTo>
                    <a:pt x="0" y="496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50" name="Google Shape;150;p49"/>
            <p:cNvSpPr/>
            <p:nvPr/>
          </p:nvSpPr>
          <p:spPr>
            <a:xfrm>
              <a:off x="1332730" y="6134967"/>
              <a:ext cx="221843" cy="272941"/>
            </a:xfrm>
            <a:custGeom>
              <a:avLst/>
              <a:gdLst/>
              <a:ahLst/>
              <a:cxnLst/>
              <a:rect l="l" t="t" r="r" b="b"/>
              <a:pathLst>
                <a:path w="221843" h="272941" extrusionOk="0">
                  <a:moveTo>
                    <a:pt x="0" y="272941"/>
                  </a:moveTo>
                  <a:lnTo>
                    <a:pt x="93910" y="272941"/>
                  </a:lnTo>
                  <a:cubicBezTo>
                    <a:pt x="210561" y="272941"/>
                    <a:pt x="221844" y="174842"/>
                    <a:pt x="221844" y="136471"/>
                  </a:cubicBezTo>
                  <a:cubicBezTo>
                    <a:pt x="221844" y="99488"/>
                    <a:pt x="208998" y="0"/>
                    <a:pt x="93910" y="0"/>
                  </a:cubicBezTo>
                  <a:lnTo>
                    <a:pt x="0" y="0"/>
                  </a:lnTo>
                  <a:lnTo>
                    <a:pt x="0" y="272941"/>
                  </a:lnTo>
                  <a:close/>
                  <a:moveTo>
                    <a:pt x="38363" y="32468"/>
                  </a:moveTo>
                  <a:lnTo>
                    <a:pt x="93737" y="32468"/>
                  </a:lnTo>
                  <a:cubicBezTo>
                    <a:pt x="156228" y="32468"/>
                    <a:pt x="183307" y="79347"/>
                    <a:pt x="183307" y="136297"/>
                  </a:cubicBezTo>
                  <a:cubicBezTo>
                    <a:pt x="183307" y="193247"/>
                    <a:pt x="157790" y="240126"/>
                    <a:pt x="93737" y="240126"/>
                  </a:cubicBezTo>
                  <a:lnTo>
                    <a:pt x="38363" y="240126"/>
                  </a:lnTo>
                  <a:cubicBezTo>
                    <a:pt x="38363" y="240126"/>
                    <a:pt x="38363" y="32468"/>
                    <a:pt x="38363" y="3246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
        <p:nvSpPr>
          <p:cNvPr id="151" name="Google Shape;151;p49"/>
          <p:cNvSpPr txBox="1">
            <a:spLocks noGrp="1"/>
          </p:cNvSpPr>
          <p:nvPr>
            <p:ph type="body" idx="1"/>
          </p:nvPr>
        </p:nvSpPr>
        <p:spPr>
          <a:xfrm>
            <a:off x="719140" y="3950387"/>
            <a:ext cx="5865553" cy="1333699"/>
          </a:xfrm>
          <a:prstGeom prst="rect">
            <a:avLst/>
          </a:prstGeom>
          <a:noFill/>
          <a:ln>
            <a:noFill/>
          </a:ln>
        </p:spPr>
        <p:txBody>
          <a:bodyPr spcFirstLastPara="1" wrap="square" lIns="0" tIns="0" rIns="0" bIns="0" anchor="b" anchorCtr="0">
            <a:spAutoFit/>
          </a:bodyPr>
          <a:lstStyle>
            <a:lvl1pPr marL="457200" lvl="0" indent="-228600" algn="l">
              <a:lnSpc>
                <a:spcPct val="108333"/>
              </a:lnSpc>
              <a:spcBef>
                <a:spcPts val="0"/>
              </a:spcBef>
              <a:spcAft>
                <a:spcPts val="0"/>
              </a:spcAft>
              <a:buSzPts val="5760"/>
              <a:buNone/>
              <a:defRPr sz="4800" b="1"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sp>
        <p:nvSpPr>
          <p:cNvPr id="152" name="Google Shape;152;p49"/>
          <p:cNvSpPr txBox="1">
            <a:spLocks noGrp="1"/>
          </p:cNvSpPr>
          <p:nvPr>
            <p:ph type="body" idx="2"/>
          </p:nvPr>
        </p:nvSpPr>
        <p:spPr>
          <a:xfrm>
            <a:off x="719137" y="5404235"/>
            <a:ext cx="5871541" cy="332399"/>
          </a:xfrm>
          <a:prstGeom prst="rect">
            <a:avLst/>
          </a:prstGeom>
          <a:noFill/>
          <a:ln>
            <a:noFill/>
          </a:ln>
        </p:spPr>
        <p:txBody>
          <a:bodyPr spcFirstLastPara="1" wrap="square" lIns="0" tIns="0" rIns="0" bIns="0" anchor="t" anchorCtr="0">
            <a:spAutoFit/>
          </a:bodyPr>
          <a:lstStyle>
            <a:lvl1pPr marL="457200" lvl="0" indent="-228600" algn="l">
              <a:lnSpc>
                <a:spcPct val="90000"/>
              </a:lnSpc>
              <a:spcBef>
                <a:spcPts val="600"/>
              </a:spcBef>
              <a:spcAft>
                <a:spcPts val="0"/>
              </a:spcAft>
              <a:buSzPts val="2880"/>
              <a:buFont typeface="Arial"/>
              <a:buNone/>
              <a:defRPr sz="2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53" name="Google Shape;153;p49"/>
          <p:cNvSpPr txBox="1">
            <a:spLocks noGrp="1"/>
          </p:cNvSpPr>
          <p:nvPr>
            <p:ph type="dt" idx="10"/>
          </p:nvPr>
        </p:nvSpPr>
        <p:spPr>
          <a:xfrm>
            <a:off x="719138" y="5813672"/>
            <a:ext cx="786540" cy="184665"/>
          </a:xfrm>
          <a:prstGeom prst="rect">
            <a:avLst/>
          </a:prstGeom>
          <a:noFill/>
          <a:ln>
            <a:noFill/>
          </a:ln>
        </p:spPr>
        <p:txBody>
          <a:bodyPr spcFirstLastPara="1" wrap="square" lIns="0" tIns="0" rIns="0" bIns="0" anchor="ctr" anchorCtr="0">
            <a:spAutoFit/>
          </a:bodyPr>
          <a:lstStyle>
            <a:lvl1pPr lvl="0" algn="l">
              <a:spcBef>
                <a:spcPts val="0"/>
              </a:spcBef>
              <a:spcAft>
                <a:spcPts val="0"/>
              </a:spcAft>
              <a:buSzPts val="1400"/>
              <a:buNone/>
              <a:defRPr sz="1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9"/>
          <p:cNvSpPr>
            <a:spLocks noGrp="1"/>
          </p:cNvSpPr>
          <p:nvPr>
            <p:ph type="pic" idx="3"/>
          </p:nvPr>
        </p:nvSpPr>
        <p:spPr>
          <a:xfrm>
            <a:off x="7308357" y="0"/>
            <a:ext cx="4883643" cy="6858000"/>
          </a:xfrm>
          <a:prstGeom prst="rect">
            <a:avLst/>
          </a:prstGeom>
          <a:solidFill>
            <a:srgbClr val="D8D8D8"/>
          </a:solidFill>
          <a:ln>
            <a:noFill/>
          </a:ln>
        </p:spPr>
      </p:sp>
      <p:grpSp>
        <p:nvGrpSpPr>
          <p:cNvPr id="155" name="Google Shape;155;p49"/>
          <p:cNvGrpSpPr/>
          <p:nvPr/>
        </p:nvGrpSpPr>
        <p:grpSpPr>
          <a:xfrm>
            <a:off x="12377595" y="-1"/>
            <a:ext cx="3693387" cy="6640349"/>
            <a:chOff x="-3786165" y="-1"/>
            <a:chExt cx="3693386" cy="6640349"/>
          </a:xfrm>
        </p:grpSpPr>
        <p:sp>
          <p:nvSpPr>
            <p:cNvPr id="156" name="Google Shape;156;p49"/>
            <p:cNvSpPr/>
            <p:nvPr/>
          </p:nvSpPr>
          <p:spPr>
            <a:xfrm>
              <a:off x="-3786165" y="-1"/>
              <a:ext cx="3593091" cy="599172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157" name="Google Shape;157;p49"/>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158" name="Google Shape;158;p49"/>
            <p:cNvSpPr/>
            <p:nvPr/>
          </p:nvSpPr>
          <p:spPr>
            <a:xfrm>
              <a:off x="-3319415" y="465324"/>
              <a:ext cx="2962706" cy="66815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159" name="Google Shape;159;p49"/>
            <p:cNvSpPr/>
            <p:nvPr/>
          </p:nvSpPr>
          <p:spPr>
            <a:xfrm>
              <a:off x="-3603587" y="263393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160" name="Google Shape;160;p49"/>
            <p:cNvSpPr/>
            <p:nvPr/>
          </p:nvSpPr>
          <p:spPr>
            <a:xfrm>
              <a:off x="-3319416" y="2633936"/>
              <a:ext cx="3126341" cy="46279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Click with the right mouse button on the thumbnail display of the slide on the left side </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of the screen and choose </a:t>
              </a:r>
              <a:r>
                <a:rPr lang="en-US" sz="1200" b="1" i="0" u="none" strike="noStrike" cap="none">
                  <a:solidFill>
                    <a:srgbClr val="000000"/>
                  </a:solidFill>
                  <a:latin typeface="Calibri"/>
                  <a:ea typeface="Calibri"/>
                  <a:cs typeface="Calibri"/>
                  <a:sym typeface="Calibri"/>
                </a:rPr>
                <a:t>‘Reset slide’</a:t>
              </a:r>
              <a:r>
                <a:rPr lang="en-US" sz="1200" b="0" i="0" u="none" strike="noStrike" cap="none">
                  <a:solidFill>
                    <a:srgbClr val="000000"/>
                  </a:solidFill>
                  <a:latin typeface="Calibri"/>
                  <a:ea typeface="Calibri"/>
                  <a:cs typeface="Calibri"/>
                  <a:sym typeface="Calibri"/>
                </a:rPr>
                <a:t>.</a:t>
              </a:r>
              <a:endParaRPr/>
            </a:p>
          </p:txBody>
        </p:sp>
        <p:sp>
          <p:nvSpPr>
            <p:cNvPr id="161" name="Google Shape;161;p49"/>
            <p:cNvSpPr/>
            <p:nvPr/>
          </p:nvSpPr>
          <p:spPr>
            <a:xfrm>
              <a:off x="-3603587" y="422636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4</a:t>
              </a:r>
              <a:endParaRPr/>
            </a:p>
          </p:txBody>
        </p:sp>
        <p:sp>
          <p:nvSpPr>
            <p:cNvPr id="162" name="Google Shape;162;p49"/>
            <p:cNvSpPr/>
            <p:nvPr/>
          </p:nvSpPr>
          <p:spPr>
            <a:xfrm>
              <a:off x="-3319416" y="4226366"/>
              <a:ext cx="2944683" cy="82095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sp>
          <p:nvSpPr>
            <p:cNvPr id="163" name="Google Shape;163;p49"/>
            <p:cNvSpPr/>
            <p:nvPr/>
          </p:nvSpPr>
          <p:spPr>
            <a:xfrm>
              <a:off x="-3316836" y="3200265"/>
              <a:ext cx="1239216" cy="719917"/>
            </a:xfrm>
            <a:prstGeom prst="rect">
              <a:avLst/>
            </a:prstGeom>
            <a:solidFill>
              <a:srgbClr val="ECECEC"/>
            </a:solidFill>
            <a:ln w="12700" cap="flat" cmpd="sng">
              <a:solidFill>
                <a:srgbClr val="D3D3D3"/>
              </a:solidFill>
              <a:prstDash val="solid"/>
              <a:miter lim="800000"/>
              <a:headEnd type="none" w="sm" len="sm"/>
              <a:tailEnd type="none" w="sm" len="sm"/>
            </a:ln>
          </p:spPr>
          <p:txBody>
            <a:bodyPr spcFirstLastPara="1" wrap="square" lIns="72000" tIns="0" rIns="0" bIns="0" anchor="ctr" anchorCtr="0">
              <a:noAutofit/>
            </a:bodyPr>
            <a:lstStyle/>
            <a:p>
              <a:pPr marL="0" marR="0" lvl="0" indent="0" algn="l" rtl="0">
                <a:spcBef>
                  <a:spcPts val="0"/>
                </a:spcBef>
                <a:spcAft>
                  <a:spcPts val="0"/>
                </a:spcAft>
                <a:buNone/>
              </a:pPr>
              <a:endParaRPr sz="1000" b="0" i="1">
                <a:solidFill>
                  <a:srgbClr val="211F26"/>
                </a:solidFill>
                <a:latin typeface="Calibri"/>
                <a:ea typeface="Calibri"/>
                <a:cs typeface="Calibri"/>
                <a:sym typeface="Calibri"/>
              </a:endParaRPr>
            </a:p>
          </p:txBody>
        </p:sp>
        <p:grpSp>
          <p:nvGrpSpPr>
            <p:cNvPr id="164" name="Google Shape;164;p49"/>
            <p:cNvGrpSpPr/>
            <p:nvPr/>
          </p:nvGrpSpPr>
          <p:grpSpPr>
            <a:xfrm>
              <a:off x="-2485819" y="3479783"/>
              <a:ext cx="1222990" cy="563933"/>
              <a:chOff x="-2485819" y="3399207"/>
              <a:chExt cx="1222990" cy="563933"/>
            </a:xfrm>
          </p:grpSpPr>
          <p:sp>
            <p:nvSpPr>
              <p:cNvPr id="165" name="Google Shape;165;p49"/>
              <p:cNvSpPr/>
              <p:nvPr/>
            </p:nvSpPr>
            <p:spPr>
              <a:xfrm>
                <a:off x="-2485819" y="3399207"/>
                <a:ext cx="1176476" cy="504851"/>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66" name="Google Shape;166;p49"/>
              <p:cNvSpPr/>
              <p:nvPr/>
            </p:nvSpPr>
            <p:spPr>
              <a:xfrm>
                <a:off x="-2479584" y="3652838"/>
                <a:ext cx="1164007" cy="246701"/>
              </a:xfrm>
              <a:prstGeom prst="rect">
                <a:avLst/>
              </a:prstGeom>
              <a:solidFill>
                <a:srgbClr val="FCE4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nvGrpSpPr>
              <p:cNvPr id="167" name="Google Shape;167;p49"/>
              <p:cNvGrpSpPr/>
              <p:nvPr/>
            </p:nvGrpSpPr>
            <p:grpSpPr>
              <a:xfrm>
                <a:off x="-2403869" y="3460544"/>
                <a:ext cx="155951" cy="131922"/>
                <a:chOff x="12968836" y="3354170"/>
                <a:chExt cx="404806" cy="342433"/>
              </a:xfrm>
            </p:grpSpPr>
            <p:sp>
              <p:nvSpPr>
                <p:cNvPr id="168" name="Google Shape;168;p49"/>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69" name="Google Shape;169;p49"/>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70" name="Google Shape;170;p49"/>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71" name="Google Shape;171;p49"/>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72" name="Google Shape;172;p49"/>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73" name="Google Shape;173;p49"/>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174" name="Google Shape;174;p49"/>
              <p:cNvGrpSpPr/>
              <p:nvPr/>
            </p:nvGrpSpPr>
            <p:grpSpPr>
              <a:xfrm>
                <a:off x="-2463904" y="3680944"/>
                <a:ext cx="207219" cy="237490"/>
                <a:chOff x="12835752" y="3926551"/>
                <a:chExt cx="537889" cy="616458"/>
              </a:xfrm>
            </p:grpSpPr>
            <p:grpSp>
              <p:nvGrpSpPr>
                <p:cNvPr id="175" name="Google Shape;175;p49"/>
                <p:cNvGrpSpPr/>
                <p:nvPr/>
              </p:nvGrpSpPr>
              <p:grpSpPr>
                <a:xfrm>
                  <a:off x="13000382" y="4006891"/>
                  <a:ext cx="373259" cy="315747"/>
                  <a:chOff x="12968836" y="3354170"/>
                  <a:chExt cx="404806" cy="342433"/>
                </a:xfrm>
              </p:grpSpPr>
              <p:sp>
                <p:nvSpPr>
                  <p:cNvPr id="176" name="Google Shape;176;p49"/>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77" name="Google Shape;177;p49"/>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78" name="Google Shape;178;p49"/>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79" name="Google Shape;179;p49"/>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80" name="Google Shape;180;p49"/>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81" name="Google Shape;181;p49"/>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182" name="Google Shape;182;p49"/>
                <p:cNvSpPr/>
                <p:nvPr/>
              </p:nvSpPr>
              <p:spPr>
                <a:xfrm rot="-3962925">
                  <a:off x="12776155" y="4115270"/>
                  <a:ext cx="568367" cy="239021"/>
                </a:xfrm>
                <a:prstGeom prst="arc">
                  <a:avLst>
                    <a:gd name="adj1" fmla="val 15959368"/>
                    <a:gd name="adj2" fmla="val 1354623"/>
                  </a:avLst>
                </a:prstGeom>
                <a:noFill/>
                <a:ln w="19050" cap="flat" cmpd="sng">
                  <a:solidFill>
                    <a:srgbClr val="4D82B8"/>
                  </a:solidFill>
                  <a:prstDash val="solid"/>
                  <a:round/>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211F26"/>
                    </a:solidFill>
                    <a:latin typeface="Calibri"/>
                    <a:ea typeface="Calibri"/>
                    <a:cs typeface="Calibri"/>
                    <a:sym typeface="Calibri"/>
                  </a:endParaRPr>
                </a:p>
              </p:txBody>
            </p:sp>
          </p:grpSp>
          <p:sp>
            <p:nvSpPr>
              <p:cNvPr id="183" name="Google Shape;183;p49"/>
              <p:cNvSpPr txBox="1"/>
              <p:nvPr/>
            </p:nvSpPr>
            <p:spPr>
              <a:xfrm>
                <a:off x="-2245455" y="3460544"/>
                <a:ext cx="896116" cy="13470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Layout</a:t>
                </a:r>
                <a:endParaRPr/>
              </a:p>
            </p:txBody>
          </p:sp>
          <p:sp>
            <p:nvSpPr>
              <p:cNvPr id="184" name="Google Shape;184;p49"/>
              <p:cNvSpPr txBox="1"/>
              <p:nvPr/>
            </p:nvSpPr>
            <p:spPr>
              <a:xfrm>
                <a:off x="-2258884" y="3712980"/>
                <a:ext cx="909545" cy="1264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Reset slide</a:t>
                </a:r>
                <a:endParaRPr/>
              </a:p>
            </p:txBody>
          </p:sp>
          <p:sp>
            <p:nvSpPr>
              <p:cNvPr id="185" name="Google Shape;185;p49"/>
              <p:cNvSpPr/>
              <p:nvPr/>
            </p:nvSpPr>
            <p:spPr>
              <a:xfrm>
                <a:off x="-1360391" y="3783140"/>
                <a:ext cx="97562" cy="180000"/>
              </a:xfrm>
              <a:custGeom>
                <a:avLst/>
                <a:gdLst/>
                <a:ahLst/>
                <a:cxnLst/>
                <a:rect l="l" t="t" r="r" b="b"/>
                <a:pathLst>
                  <a:path w="880280" h="1624084" extrusionOk="0">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lt1"/>
              </a:solidFill>
              <a:ln w="12700" cap="flat" cmpd="sng">
                <a:solidFill>
                  <a:srgbClr val="000000"/>
                </a:solidFill>
                <a:prstDash val="solid"/>
                <a:miter lim="800000"/>
                <a:headEnd type="none" w="sm" len="sm"/>
                <a:tailEnd type="none" w="sm" len="sm"/>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grpSp>
          <p:nvGrpSpPr>
            <p:cNvPr id="186" name="Google Shape;186;p49"/>
            <p:cNvGrpSpPr/>
            <p:nvPr/>
          </p:nvGrpSpPr>
          <p:grpSpPr>
            <a:xfrm>
              <a:off x="-3786165" y="5680652"/>
              <a:ext cx="3693386" cy="959696"/>
              <a:chOff x="-3786437" y="6163468"/>
              <a:chExt cx="3693386" cy="959696"/>
            </a:xfrm>
          </p:grpSpPr>
          <p:sp>
            <p:nvSpPr>
              <p:cNvPr id="187" name="Google Shape;187;p49"/>
              <p:cNvSpPr/>
              <p:nvPr/>
            </p:nvSpPr>
            <p:spPr>
              <a:xfrm>
                <a:off x="-3786437" y="6295164"/>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grpSp>
            <p:nvGrpSpPr>
              <p:cNvPr id="188" name="Google Shape;188;p49"/>
              <p:cNvGrpSpPr/>
              <p:nvPr/>
            </p:nvGrpSpPr>
            <p:grpSpPr>
              <a:xfrm>
                <a:off x="-376736" y="6163468"/>
                <a:ext cx="283685" cy="283685"/>
                <a:chOff x="-510741" y="5913713"/>
                <a:chExt cx="267555" cy="267555"/>
              </a:xfrm>
            </p:grpSpPr>
            <p:sp>
              <p:nvSpPr>
                <p:cNvPr id="189" name="Google Shape;189;p49"/>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190" name="Google Shape;190;p49"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191" name="Google Shape;191;p49"/>
              <p:cNvGrpSpPr/>
              <p:nvPr/>
            </p:nvGrpSpPr>
            <p:grpSpPr>
              <a:xfrm>
                <a:off x="-938434" y="6420818"/>
                <a:ext cx="627798" cy="576693"/>
                <a:chOff x="-938434" y="4570310"/>
                <a:chExt cx="627798" cy="576693"/>
              </a:xfrm>
            </p:grpSpPr>
            <p:grpSp>
              <p:nvGrpSpPr>
                <p:cNvPr id="192" name="Google Shape;192;p49"/>
                <p:cNvGrpSpPr/>
                <p:nvPr/>
              </p:nvGrpSpPr>
              <p:grpSpPr>
                <a:xfrm>
                  <a:off x="-716116" y="4570310"/>
                  <a:ext cx="169778" cy="242385"/>
                  <a:chOff x="4768" y="2783"/>
                  <a:chExt cx="788" cy="1125"/>
                </a:xfrm>
              </p:grpSpPr>
              <p:sp>
                <p:nvSpPr>
                  <p:cNvPr id="193" name="Google Shape;193;p49"/>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194" name="Google Shape;194;p49"/>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195" name="Google Shape;195;p49"/>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196" name="Google Shape;196;p49"/>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grpSp>
          <p:nvGrpSpPr>
            <p:cNvPr id="197" name="Google Shape;197;p49"/>
            <p:cNvGrpSpPr/>
            <p:nvPr/>
          </p:nvGrpSpPr>
          <p:grpSpPr>
            <a:xfrm>
              <a:off x="-3426806" y="5129582"/>
              <a:ext cx="514284" cy="506545"/>
              <a:chOff x="12617641" y="3403239"/>
              <a:chExt cx="752963" cy="741634"/>
            </a:xfrm>
          </p:grpSpPr>
          <p:grpSp>
            <p:nvGrpSpPr>
              <p:cNvPr id="198" name="Google Shape;198;p49"/>
              <p:cNvGrpSpPr/>
              <p:nvPr/>
            </p:nvGrpSpPr>
            <p:grpSpPr>
              <a:xfrm>
                <a:off x="12771530" y="3403239"/>
                <a:ext cx="467176" cy="448491"/>
                <a:chOff x="12782157" y="3403239"/>
                <a:chExt cx="467176" cy="448491"/>
              </a:xfrm>
            </p:grpSpPr>
            <p:grpSp>
              <p:nvGrpSpPr>
                <p:cNvPr id="199" name="Google Shape;199;p49"/>
                <p:cNvGrpSpPr/>
                <p:nvPr/>
              </p:nvGrpSpPr>
              <p:grpSpPr>
                <a:xfrm>
                  <a:off x="12782157" y="3403239"/>
                  <a:ext cx="412976" cy="396132"/>
                  <a:chOff x="13554906" y="3320109"/>
                  <a:chExt cx="443917" cy="425811"/>
                </a:xfrm>
              </p:grpSpPr>
              <p:grpSp>
                <p:nvGrpSpPr>
                  <p:cNvPr id="200" name="Google Shape;200;p49"/>
                  <p:cNvGrpSpPr/>
                  <p:nvPr/>
                </p:nvGrpSpPr>
                <p:grpSpPr>
                  <a:xfrm>
                    <a:off x="13554906" y="3320109"/>
                    <a:ext cx="443917" cy="425811"/>
                    <a:chOff x="12909684" y="1276143"/>
                    <a:chExt cx="443917" cy="425811"/>
                  </a:xfrm>
                </p:grpSpPr>
                <p:sp>
                  <p:nvSpPr>
                    <p:cNvPr id="201" name="Google Shape;201;p49"/>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202" name="Google Shape;202;p49"/>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203" name="Google Shape;203;p49"/>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204" name="Google Shape;204;p49"/>
                  <p:cNvPicPr preferRelativeResize="0"/>
                  <p:nvPr/>
                </p:nvPicPr>
                <p:blipFill rotWithShape="1">
                  <a:blip r:embed="rId2">
                    <a:alphaModFix/>
                  </a:blip>
                  <a:srcRect/>
                  <a:stretch/>
                </p:blipFill>
                <p:spPr>
                  <a:xfrm>
                    <a:off x="13567296" y="3424991"/>
                    <a:ext cx="173367" cy="140220"/>
                  </a:xfrm>
                  <a:prstGeom prst="rect">
                    <a:avLst/>
                  </a:prstGeom>
                  <a:noFill/>
                  <a:ln>
                    <a:noFill/>
                  </a:ln>
                </p:spPr>
              </p:pic>
              <p:pic>
                <p:nvPicPr>
                  <p:cNvPr id="205" name="Google Shape;205;p49"/>
                  <p:cNvPicPr preferRelativeResize="0"/>
                  <p:nvPr/>
                </p:nvPicPr>
                <p:blipFill rotWithShape="1">
                  <a:blip r:embed="rId2">
                    <a:alphaModFix/>
                  </a:blip>
                  <a:srcRect/>
                  <a:stretch/>
                </p:blipFill>
                <p:spPr>
                  <a:xfrm flipH="1">
                    <a:off x="13635599" y="3449265"/>
                    <a:ext cx="173367" cy="111424"/>
                  </a:xfrm>
                  <a:prstGeom prst="rect">
                    <a:avLst/>
                  </a:prstGeom>
                  <a:noFill/>
                  <a:ln>
                    <a:noFill/>
                  </a:ln>
                </p:spPr>
              </p:pic>
            </p:grpSp>
            <p:grpSp>
              <p:nvGrpSpPr>
                <p:cNvPr id="206" name="Google Shape;206;p49"/>
                <p:cNvGrpSpPr/>
                <p:nvPr/>
              </p:nvGrpSpPr>
              <p:grpSpPr>
                <a:xfrm>
                  <a:off x="13103513" y="3705268"/>
                  <a:ext cx="145820" cy="146462"/>
                  <a:chOff x="13096169" y="3602278"/>
                  <a:chExt cx="145820" cy="146462"/>
                </a:xfrm>
              </p:grpSpPr>
              <p:sp>
                <p:nvSpPr>
                  <p:cNvPr id="207" name="Google Shape;207;p49"/>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208" name="Google Shape;208;p49"/>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209" name="Google Shape;209;p49"/>
                <p:cNvGrpSpPr/>
                <p:nvPr/>
              </p:nvGrpSpPr>
              <p:grpSpPr>
                <a:xfrm rot="10800000">
                  <a:off x="13061402" y="3665637"/>
                  <a:ext cx="145820" cy="146462"/>
                  <a:chOff x="13096169" y="3602278"/>
                  <a:chExt cx="145820" cy="146462"/>
                </a:xfrm>
              </p:grpSpPr>
              <p:sp>
                <p:nvSpPr>
                  <p:cNvPr id="210" name="Google Shape;210;p49"/>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211" name="Google Shape;211;p49"/>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212" name="Google Shape;212;p49"/>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213" name="Google Shape;213;p49"/>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214" name="Google Shape;214;p49"/>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215" name="Google Shape;215;p49"/>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216" name="Google Shape;216;p49"/>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grpSp>
          <p:nvGrpSpPr>
            <p:cNvPr id="217" name="Google Shape;217;p49"/>
            <p:cNvGrpSpPr/>
            <p:nvPr/>
          </p:nvGrpSpPr>
          <p:grpSpPr>
            <a:xfrm>
              <a:off x="-3365484" y="1226982"/>
              <a:ext cx="446937" cy="406485"/>
              <a:chOff x="-3563526" y="1409294"/>
              <a:chExt cx="354190" cy="322133"/>
            </a:xfrm>
          </p:grpSpPr>
          <p:grpSp>
            <p:nvGrpSpPr>
              <p:cNvPr id="218" name="Google Shape;218;p49"/>
              <p:cNvGrpSpPr/>
              <p:nvPr/>
            </p:nvGrpSpPr>
            <p:grpSpPr>
              <a:xfrm>
                <a:off x="-3499992" y="1409294"/>
                <a:ext cx="225195" cy="195499"/>
                <a:chOff x="8987389" y="1361199"/>
                <a:chExt cx="2200275" cy="1914525"/>
              </a:xfrm>
            </p:grpSpPr>
            <p:sp>
              <p:nvSpPr>
                <p:cNvPr id="219" name="Google Shape;219;p49"/>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220" name="Google Shape;220;p49"/>
                <p:cNvGrpSpPr/>
                <p:nvPr/>
              </p:nvGrpSpPr>
              <p:grpSpPr>
                <a:xfrm>
                  <a:off x="8987389" y="1361199"/>
                  <a:ext cx="2200275" cy="1914525"/>
                  <a:chOff x="8987389" y="1361199"/>
                  <a:chExt cx="2200275" cy="1914525"/>
                </a:xfrm>
              </p:grpSpPr>
              <p:sp>
                <p:nvSpPr>
                  <p:cNvPr id="221" name="Google Shape;221;p49"/>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222" name="Google Shape;222;p49"/>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223" name="Google Shape;223;p49"/>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Image (L) + text | blue mode">
  <p:cSld name="Image (L) + text | blue mode">
    <p:bg>
      <p:bgPr>
        <a:solidFill>
          <a:schemeClr val="accent1"/>
        </a:solidFill>
        <a:effectLst/>
      </p:bgPr>
    </p:bg>
    <p:spTree>
      <p:nvGrpSpPr>
        <p:cNvPr id="1" name="Shape 952"/>
        <p:cNvGrpSpPr/>
        <p:nvPr/>
      </p:nvGrpSpPr>
      <p:grpSpPr>
        <a:xfrm>
          <a:off x="0" y="0"/>
          <a:ext cx="0" cy="0"/>
          <a:chOff x="0" y="0"/>
          <a:chExt cx="0" cy="0"/>
        </a:xfrm>
      </p:grpSpPr>
      <p:sp>
        <p:nvSpPr>
          <p:cNvPr id="953" name="Google Shape;953;p23"/>
          <p:cNvSpPr>
            <a:spLocks noGrp="1"/>
          </p:cNvSpPr>
          <p:nvPr>
            <p:ph type="pic" idx="2"/>
          </p:nvPr>
        </p:nvSpPr>
        <p:spPr>
          <a:xfrm>
            <a:off x="-1" y="0"/>
            <a:ext cx="7035113" cy="6858000"/>
          </a:xfrm>
          <a:prstGeom prst="rect">
            <a:avLst/>
          </a:prstGeom>
          <a:solidFill>
            <a:srgbClr val="D8D8D8"/>
          </a:solidFill>
          <a:ln>
            <a:noFill/>
          </a:ln>
        </p:spPr>
      </p:sp>
      <p:sp>
        <p:nvSpPr>
          <p:cNvPr id="954" name="Google Shape;954;p23"/>
          <p:cNvSpPr txBox="1">
            <a:spLocks noGrp="1"/>
          </p:cNvSpPr>
          <p:nvPr>
            <p:ph type="body" idx="1"/>
          </p:nvPr>
        </p:nvSpPr>
        <p:spPr>
          <a:xfrm>
            <a:off x="7751365" y="1569105"/>
            <a:ext cx="37183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955" name="Google Shape;955;p23"/>
          <p:cNvSpPr/>
          <p:nvPr/>
        </p:nvSpPr>
        <p:spPr>
          <a:xfrm>
            <a:off x="0" y="-441329"/>
            <a:ext cx="3045706"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(L) + text | blue mode</a:t>
            </a:r>
            <a:endParaRPr/>
          </a:p>
        </p:txBody>
      </p:sp>
      <p:sp>
        <p:nvSpPr>
          <p:cNvPr id="956" name="Google Shape;956;p23"/>
          <p:cNvSpPr txBox="1">
            <a:spLocks noGrp="1"/>
          </p:cNvSpPr>
          <p:nvPr>
            <p:ph type="title"/>
          </p:nvPr>
        </p:nvSpPr>
        <p:spPr>
          <a:xfrm>
            <a:off x="7751711" y="722455"/>
            <a:ext cx="3718052"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7" name="Google Shape;957;p23"/>
          <p:cNvSpPr txBox="1">
            <a:spLocks noGrp="1"/>
          </p:cNvSpPr>
          <p:nvPr>
            <p:ph type="body" idx="3"/>
          </p:nvPr>
        </p:nvSpPr>
        <p:spPr>
          <a:xfrm>
            <a:off x="-1" y="4094329"/>
            <a:ext cx="7035113"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58" name="Google Shape;958;p23"/>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Image (L) + text | dark mode">
  <p:cSld name="Image (L) + text | dark mode">
    <p:bg>
      <p:bgPr>
        <a:solidFill>
          <a:schemeClr val="accent2"/>
        </a:solidFill>
        <a:effectLst/>
      </p:bgPr>
    </p:bg>
    <p:spTree>
      <p:nvGrpSpPr>
        <p:cNvPr id="1" name="Shape 959"/>
        <p:cNvGrpSpPr/>
        <p:nvPr/>
      </p:nvGrpSpPr>
      <p:grpSpPr>
        <a:xfrm>
          <a:off x="0" y="0"/>
          <a:ext cx="0" cy="0"/>
          <a:chOff x="0" y="0"/>
          <a:chExt cx="0" cy="0"/>
        </a:xfrm>
      </p:grpSpPr>
      <p:sp>
        <p:nvSpPr>
          <p:cNvPr id="960" name="Google Shape;960;p24"/>
          <p:cNvSpPr>
            <a:spLocks noGrp="1"/>
          </p:cNvSpPr>
          <p:nvPr>
            <p:ph type="pic" idx="2"/>
          </p:nvPr>
        </p:nvSpPr>
        <p:spPr>
          <a:xfrm>
            <a:off x="0" y="0"/>
            <a:ext cx="7035112" cy="6858000"/>
          </a:xfrm>
          <a:prstGeom prst="rect">
            <a:avLst/>
          </a:prstGeom>
          <a:solidFill>
            <a:srgbClr val="D8D8D8"/>
          </a:solidFill>
          <a:ln>
            <a:noFill/>
          </a:ln>
        </p:spPr>
      </p:sp>
      <p:sp>
        <p:nvSpPr>
          <p:cNvPr id="961" name="Google Shape;961;p24"/>
          <p:cNvSpPr txBox="1">
            <a:spLocks noGrp="1"/>
          </p:cNvSpPr>
          <p:nvPr>
            <p:ph type="body" idx="1"/>
          </p:nvPr>
        </p:nvSpPr>
        <p:spPr>
          <a:xfrm>
            <a:off x="7751365" y="1569105"/>
            <a:ext cx="37183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lt1"/>
              </a:buClr>
              <a:buSzPts val="3600"/>
              <a:buNone/>
              <a:defRPr>
                <a:solidFill>
                  <a:schemeClr val="lt1"/>
                </a:solidFill>
              </a:defRPr>
            </a:lvl4pPr>
            <a:lvl5pPr marL="2286000" lvl="4" indent="-228600" algn="l">
              <a:lnSpc>
                <a:spcPct val="90000"/>
              </a:lnSpc>
              <a:spcBef>
                <a:spcPts val="600"/>
              </a:spcBef>
              <a:spcAft>
                <a:spcPts val="0"/>
              </a:spcAft>
              <a:buClr>
                <a:schemeClr val="lt1"/>
              </a:buClr>
              <a:buSzPts val="2400"/>
              <a:buNone/>
              <a:defRPr b="0">
                <a:solidFill>
                  <a:schemeClr val="lt1"/>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962" name="Google Shape;962;p24"/>
          <p:cNvSpPr/>
          <p:nvPr/>
        </p:nvSpPr>
        <p:spPr>
          <a:xfrm>
            <a:off x="0" y="-441329"/>
            <a:ext cx="305853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(L) + text | dark mode</a:t>
            </a:r>
            <a:endParaRPr sz="1800" b="1" cap="none">
              <a:solidFill>
                <a:schemeClr val="accent1"/>
              </a:solidFill>
              <a:latin typeface="Arial"/>
              <a:ea typeface="Arial"/>
              <a:cs typeface="Arial"/>
              <a:sym typeface="Arial"/>
            </a:endParaRPr>
          </a:p>
        </p:txBody>
      </p:sp>
      <p:sp>
        <p:nvSpPr>
          <p:cNvPr id="963" name="Google Shape;963;p24"/>
          <p:cNvSpPr txBox="1">
            <a:spLocks noGrp="1"/>
          </p:cNvSpPr>
          <p:nvPr>
            <p:ph type="title"/>
          </p:nvPr>
        </p:nvSpPr>
        <p:spPr>
          <a:xfrm>
            <a:off x="7751711" y="722455"/>
            <a:ext cx="3718052"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lt1"/>
              </a:buClr>
              <a:buSzPts val="36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4" name="Google Shape;964;p24"/>
          <p:cNvSpPr txBox="1">
            <a:spLocks noGrp="1"/>
          </p:cNvSpPr>
          <p:nvPr>
            <p:ph type="body" idx="3"/>
          </p:nvPr>
        </p:nvSpPr>
        <p:spPr>
          <a:xfrm>
            <a:off x="0" y="4094329"/>
            <a:ext cx="7035112"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65" name="Google Shape;965;p24"/>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1"/>
        </a:solidFill>
        <a:effectLst/>
      </p:bgPr>
    </p:bg>
    <p:spTree>
      <p:nvGrpSpPr>
        <p:cNvPr id="1" name="Shape 966"/>
        <p:cNvGrpSpPr/>
        <p:nvPr/>
      </p:nvGrpSpPr>
      <p:grpSpPr>
        <a:xfrm>
          <a:off x="0" y="0"/>
          <a:ext cx="0" cy="0"/>
          <a:chOff x="0" y="0"/>
          <a:chExt cx="0" cy="0"/>
        </a:xfrm>
      </p:grpSpPr>
      <p:sp>
        <p:nvSpPr>
          <p:cNvPr id="967" name="Google Shape;967;p25"/>
          <p:cNvSpPr/>
          <p:nvPr/>
        </p:nvSpPr>
        <p:spPr>
          <a:xfrm>
            <a:off x="0" y="0"/>
            <a:ext cx="12192000"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968" name="Google Shape;968;p25"/>
          <p:cNvSpPr txBox="1">
            <a:spLocks noGrp="1"/>
          </p:cNvSpPr>
          <p:nvPr>
            <p:ph type="title"/>
          </p:nvPr>
        </p:nvSpPr>
        <p:spPr>
          <a:xfrm>
            <a:off x="1" y="-461001"/>
            <a:ext cx="66684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9" name="Google Shape;969;p25"/>
          <p:cNvSpPr/>
          <p:nvPr/>
        </p:nvSpPr>
        <p:spPr>
          <a:xfrm>
            <a:off x="0" y="0"/>
            <a:ext cx="12192000" cy="6858000"/>
          </a:xfrm>
          <a:prstGeom prst="rect">
            <a:avLst/>
          </a:prstGeom>
          <a:solidFill>
            <a:srgbClr val="0076C2"/>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970" name="Google Shape;970;p25"/>
          <p:cNvSpPr/>
          <p:nvPr/>
        </p:nvSpPr>
        <p:spPr>
          <a:xfrm>
            <a:off x="3" y="3"/>
            <a:ext cx="12191999" cy="6857999"/>
          </a:xfrm>
          <a:custGeom>
            <a:avLst/>
            <a:gdLst/>
            <a:ahLst/>
            <a:cxnLst/>
            <a:rect l="l" t="t" r="r" b="b"/>
            <a:pathLst>
              <a:path w="12191999" h="6857999" extrusionOk="0">
                <a:moveTo>
                  <a:pt x="2664877" y="0"/>
                </a:moveTo>
                <a:lnTo>
                  <a:pt x="9662219" y="0"/>
                </a:lnTo>
                <a:lnTo>
                  <a:pt x="9669502" y="58454"/>
                </a:lnTo>
                <a:cubicBezTo>
                  <a:pt x="9916918" y="1666551"/>
                  <a:pt x="10899414" y="2453064"/>
                  <a:pt x="12141987" y="2645975"/>
                </a:cubicBezTo>
                <a:lnTo>
                  <a:pt x="12191999" y="2652349"/>
                </a:lnTo>
                <a:lnTo>
                  <a:pt x="12191999" y="6857999"/>
                </a:lnTo>
                <a:lnTo>
                  <a:pt x="7658728" y="6857999"/>
                </a:lnTo>
                <a:lnTo>
                  <a:pt x="7684133" y="6682259"/>
                </a:lnTo>
                <a:cubicBezTo>
                  <a:pt x="7761749" y="6064946"/>
                  <a:pt x="7755600" y="5464341"/>
                  <a:pt x="7588732" y="5413362"/>
                </a:cubicBezTo>
                <a:cubicBezTo>
                  <a:pt x="7340994" y="5335952"/>
                  <a:pt x="7131278" y="5762726"/>
                  <a:pt x="6769078" y="6441900"/>
                </a:cubicBezTo>
                <a:cubicBezTo>
                  <a:pt x="6725598" y="6518910"/>
                  <a:pt x="6679102" y="6596298"/>
                  <a:pt x="6629774" y="6673849"/>
                </a:cubicBezTo>
                <a:lnTo>
                  <a:pt x="6506207" y="6857999"/>
                </a:lnTo>
                <a:lnTo>
                  <a:pt x="0" y="6857999"/>
                </a:lnTo>
                <a:lnTo>
                  <a:pt x="0" y="4333078"/>
                </a:lnTo>
                <a:lnTo>
                  <a:pt x="146172" y="4092082"/>
                </a:lnTo>
                <a:cubicBezTo>
                  <a:pt x="909057" y="2863958"/>
                  <a:pt x="1936780" y="1556781"/>
                  <a:pt x="2642743" y="49565"/>
                </a:cubicBezTo>
                <a:close/>
                <a:moveTo>
                  <a:pt x="0" y="0"/>
                </a:moveTo>
                <a:lnTo>
                  <a:pt x="960612" y="0"/>
                </a:lnTo>
                <a:lnTo>
                  <a:pt x="943428" y="19059"/>
                </a:lnTo>
                <a:cubicBezTo>
                  <a:pt x="681749" y="296223"/>
                  <a:pt x="403894" y="566215"/>
                  <a:pt x="113541" y="831096"/>
                </a:cubicBezTo>
                <a:lnTo>
                  <a:pt x="0" y="931685"/>
                </a:lnTo>
                <a:close/>
              </a:path>
            </a:pathLst>
          </a:cu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971" name="Google Shape;971;p25"/>
          <p:cNvSpPr txBox="1">
            <a:spLocks noGrp="1"/>
          </p:cNvSpPr>
          <p:nvPr>
            <p:ph type="body" idx="1"/>
          </p:nvPr>
        </p:nvSpPr>
        <p:spPr>
          <a:xfrm>
            <a:off x="719140" y="719139"/>
            <a:ext cx="10752137" cy="5281612"/>
          </a:xfrm>
          <a:prstGeom prst="rect">
            <a:avLst/>
          </a:prstGeom>
          <a:noFill/>
          <a:ln>
            <a:noFill/>
          </a:ln>
        </p:spPr>
        <p:txBody>
          <a:bodyPr spcFirstLastPara="1" wrap="square" lIns="0" tIns="0" rIns="0" bIns="0" anchor="ctr" anchorCtr="0">
            <a:normAutofit/>
          </a:bodyPr>
          <a:lstStyle>
            <a:lvl1pPr marL="457200" lvl="0" indent="-228600" algn="ctr">
              <a:lnSpc>
                <a:spcPct val="108333"/>
              </a:lnSpc>
              <a:spcBef>
                <a:spcPts val="0"/>
              </a:spcBef>
              <a:spcAft>
                <a:spcPts val="0"/>
              </a:spcAft>
              <a:buSzPts val="5760"/>
              <a:buNone/>
              <a:defRPr sz="4800" b="0"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grpSp>
        <p:nvGrpSpPr>
          <p:cNvPr id="972" name="Google Shape;972;p25"/>
          <p:cNvGrpSpPr/>
          <p:nvPr/>
        </p:nvGrpSpPr>
        <p:grpSpPr>
          <a:xfrm>
            <a:off x="721079" y="6216736"/>
            <a:ext cx="961200" cy="381600"/>
            <a:chOff x="2807303" y="2354764"/>
            <a:chExt cx="944974" cy="368527"/>
          </a:xfrm>
        </p:grpSpPr>
        <p:sp>
          <p:nvSpPr>
            <p:cNvPr id="973" name="Google Shape;973;p25"/>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74" name="Google Shape;974;p25"/>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75" name="Google Shape;975;p25"/>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76" name="Google Shape;976;p25"/>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77" name="Google Shape;977;p25"/>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78" name="Google Shape;978;p25"/>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79" name="Google Shape;979;p25"/>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80" name="Google Shape;980;p25"/>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Image + quote">
  <p:cSld name="Image + quote">
    <p:bg>
      <p:bgPr>
        <a:solidFill>
          <a:schemeClr val="accent1"/>
        </a:solidFill>
        <a:effectLst/>
      </p:bgPr>
    </p:bg>
    <p:spTree>
      <p:nvGrpSpPr>
        <p:cNvPr id="1" name="Shape 981"/>
        <p:cNvGrpSpPr/>
        <p:nvPr/>
      </p:nvGrpSpPr>
      <p:grpSpPr>
        <a:xfrm>
          <a:off x="0" y="0"/>
          <a:ext cx="0" cy="0"/>
          <a:chOff x="0" y="0"/>
          <a:chExt cx="0" cy="0"/>
        </a:xfrm>
      </p:grpSpPr>
      <p:sp>
        <p:nvSpPr>
          <p:cNvPr id="982" name="Google Shape;982;p26"/>
          <p:cNvSpPr/>
          <p:nvPr/>
        </p:nvSpPr>
        <p:spPr>
          <a:xfrm>
            <a:off x="0" y="0"/>
            <a:ext cx="12192000"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983" name="Google Shape;983;p26"/>
          <p:cNvSpPr txBox="1">
            <a:spLocks noGrp="1"/>
          </p:cNvSpPr>
          <p:nvPr>
            <p:ph type="title"/>
          </p:nvPr>
        </p:nvSpPr>
        <p:spPr>
          <a:xfrm>
            <a:off x="1" y="-461001"/>
            <a:ext cx="155811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4" name="Google Shape;984;p26"/>
          <p:cNvSpPr/>
          <p:nvPr/>
        </p:nvSpPr>
        <p:spPr>
          <a:xfrm>
            <a:off x="0" y="0"/>
            <a:ext cx="12192000" cy="6858000"/>
          </a:xfrm>
          <a:prstGeom prst="rect">
            <a:avLst/>
          </a:prstGeom>
          <a:solidFill>
            <a:srgbClr val="0076C2"/>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985" name="Google Shape;985;p26"/>
          <p:cNvSpPr/>
          <p:nvPr/>
        </p:nvSpPr>
        <p:spPr>
          <a:xfrm>
            <a:off x="3" y="3"/>
            <a:ext cx="12191999" cy="6857999"/>
          </a:xfrm>
          <a:custGeom>
            <a:avLst/>
            <a:gdLst/>
            <a:ahLst/>
            <a:cxnLst/>
            <a:rect l="l" t="t" r="r" b="b"/>
            <a:pathLst>
              <a:path w="12191999" h="6857999" extrusionOk="0">
                <a:moveTo>
                  <a:pt x="2664877" y="0"/>
                </a:moveTo>
                <a:lnTo>
                  <a:pt x="9662219" y="0"/>
                </a:lnTo>
                <a:lnTo>
                  <a:pt x="9669502" y="58454"/>
                </a:lnTo>
                <a:cubicBezTo>
                  <a:pt x="9916918" y="1666551"/>
                  <a:pt x="10899414" y="2453064"/>
                  <a:pt x="12141987" y="2645975"/>
                </a:cubicBezTo>
                <a:lnTo>
                  <a:pt x="12191999" y="2652349"/>
                </a:lnTo>
                <a:lnTo>
                  <a:pt x="12191999" y="6857999"/>
                </a:lnTo>
                <a:lnTo>
                  <a:pt x="7658728" y="6857999"/>
                </a:lnTo>
                <a:lnTo>
                  <a:pt x="7684133" y="6682259"/>
                </a:lnTo>
                <a:cubicBezTo>
                  <a:pt x="7761749" y="6064946"/>
                  <a:pt x="7755600" y="5464341"/>
                  <a:pt x="7588732" y="5413362"/>
                </a:cubicBezTo>
                <a:cubicBezTo>
                  <a:pt x="7340994" y="5335952"/>
                  <a:pt x="7131278" y="5762726"/>
                  <a:pt x="6769078" y="6441900"/>
                </a:cubicBezTo>
                <a:cubicBezTo>
                  <a:pt x="6725598" y="6518910"/>
                  <a:pt x="6679102" y="6596298"/>
                  <a:pt x="6629774" y="6673849"/>
                </a:cubicBezTo>
                <a:lnTo>
                  <a:pt x="6506207" y="6857999"/>
                </a:lnTo>
                <a:lnTo>
                  <a:pt x="0" y="6857999"/>
                </a:lnTo>
                <a:lnTo>
                  <a:pt x="0" y="4333078"/>
                </a:lnTo>
                <a:lnTo>
                  <a:pt x="146172" y="4092082"/>
                </a:lnTo>
                <a:cubicBezTo>
                  <a:pt x="909057" y="2863958"/>
                  <a:pt x="1936780" y="1556781"/>
                  <a:pt x="2642743" y="49565"/>
                </a:cubicBezTo>
                <a:close/>
                <a:moveTo>
                  <a:pt x="0" y="0"/>
                </a:moveTo>
                <a:lnTo>
                  <a:pt x="960612" y="0"/>
                </a:lnTo>
                <a:lnTo>
                  <a:pt x="943428" y="19059"/>
                </a:lnTo>
                <a:cubicBezTo>
                  <a:pt x="681749" y="296223"/>
                  <a:pt x="403894" y="566215"/>
                  <a:pt x="113541" y="831096"/>
                </a:cubicBezTo>
                <a:lnTo>
                  <a:pt x="0" y="931685"/>
                </a:lnTo>
                <a:close/>
              </a:path>
            </a:pathLst>
          </a:cu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986" name="Google Shape;986;p26"/>
          <p:cNvSpPr txBox="1">
            <a:spLocks noGrp="1"/>
          </p:cNvSpPr>
          <p:nvPr>
            <p:ph type="body" idx="1"/>
          </p:nvPr>
        </p:nvSpPr>
        <p:spPr>
          <a:xfrm>
            <a:off x="6845643" y="719139"/>
            <a:ext cx="4625632" cy="5281612"/>
          </a:xfrm>
          <a:prstGeom prst="rect">
            <a:avLst/>
          </a:prstGeom>
          <a:noFill/>
          <a:ln>
            <a:noFill/>
          </a:ln>
        </p:spPr>
        <p:txBody>
          <a:bodyPr spcFirstLastPara="1" wrap="square" lIns="0" tIns="0" rIns="0" bIns="0" anchor="ctr" anchorCtr="0">
            <a:normAutofit/>
          </a:bodyPr>
          <a:lstStyle>
            <a:lvl1pPr marL="457200" lvl="0" indent="-228600" algn="ctr">
              <a:lnSpc>
                <a:spcPct val="108333"/>
              </a:lnSpc>
              <a:spcBef>
                <a:spcPts val="0"/>
              </a:spcBef>
              <a:spcAft>
                <a:spcPts val="0"/>
              </a:spcAft>
              <a:buSzPts val="5760"/>
              <a:buNone/>
              <a:defRPr sz="4800" b="0" i="0">
                <a:solidFill>
                  <a:schemeClr val="lt1"/>
                </a:solidFill>
                <a:latin typeface="Arial"/>
                <a:ea typeface="Arial"/>
                <a:cs typeface="Arial"/>
                <a:sym typeface="Arial"/>
              </a:defRPr>
            </a:lvl1pPr>
            <a:lvl2pPr marL="914400" lvl="1" indent="-228600" algn="r">
              <a:lnSpc>
                <a:spcPct val="90000"/>
              </a:lnSpc>
              <a:spcBef>
                <a:spcPts val="600"/>
              </a:spcBef>
              <a:spcAft>
                <a:spcPts val="0"/>
              </a:spcAft>
              <a:buSzPts val="5280"/>
              <a:buNone/>
              <a:defRPr sz="4400" b="1"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4400"/>
              <a:buFont typeface="Arial"/>
              <a:buNone/>
              <a:defRPr sz="4400" b="1"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4400"/>
              <a:buFont typeface="Arial"/>
              <a:buNone/>
              <a:defRPr sz="4400" b="1"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4400"/>
              <a:buFont typeface="Arial"/>
              <a:buNone/>
              <a:defRPr sz="4400" b="1" i="0">
                <a:solidFill>
                  <a:schemeClr val="lt1"/>
                </a:solidFill>
                <a:latin typeface="Arial"/>
                <a:ea typeface="Arial"/>
                <a:cs typeface="Arial"/>
                <a:sym typeface="Arial"/>
              </a:defRPr>
            </a:lvl9pPr>
          </a:lstStyle>
          <a:p>
            <a:endParaRPr/>
          </a:p>
        </p:txBody>
      </p:sp>
      <p:grpSp>
        <p:nvGrpSpPr>
          <p:cNvPr id="987" name="Google Shape;987;p26"/>
          <p:cNvGrpSpPr/>
          <p:nvPr/>
        </p:nvGrpSpPr>
        <p:grpSpPr>
          <a:xfrm>
            <a:off x="721079" y="6216736"/>
            <a:ext cx="961200" cy="381600"/>
            <a:chOff x="2807303" y="2354764"/>
            <a:chExt cx="944974" cy="368527"/>
          </a:xfrm>
        </p:grpSpPr>
        <p:sp>
          <p:nvSpPr>
            <p:cNvPr id="988" name="Google Shape;988;p26"/>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89" name="Google Shape;989;p26"/>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90" name="Google Shape;990;p26"/>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91" name="Google Shape;991;p26"/>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92" name="Google Shape;992;p26"/>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93" name="Google Shape;993;p26"/>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94" name="Google Shape;994;p26"/>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995" name="Google Shape;995;p26"/>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
        <p:nvSpPr>
          <p:cNvPr id="996" name="Google Shape;996;p26"/>
          <p:cNvSpPr>
            <a:spLocks noGrp="1"/>
          </p:cNvSpPr>
          <p:nvPr>
            <p:ph type="pic" idx="2"/>
          </p:nvPr>
        </p:nvSpPr>
        <p:spPr>
          <a:xfrm>
            <a:off x="0" y="0"/>
            <a:ext cx="6096000" cy="6858000"/>
          </a:xfrm>
          <a:prstGeom prst="rect">
            <a:avLst/>
          </a:prstGeom>
          <a:solidFill>
            <a:srgbClr val="D8D8D8"/>
          </a:solidFill>
          <a:ln>
            <a:noFill/>
          </a:ln>
        </p:spPr>
      </p:sp>
      <p:sp>
        <p:nvSpPr>
          <p:cNvPr id="997" name="Google Shape;997;p26"/>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998" name="Google Shape;998;p26"/>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 graph">
  <p:cSld name="Text + graph">
    <p:spTree>
      <p:nvGrpSpPr>
        <p:cNvPr id="1" name="Shape 999"/>
        <p:cNvGrpSpPr/>
        <p:nvPr/>
      </p:nvGrpSpPr>
      <p:grpSpPr>
        <a:xfrm>
          <a:off x="0" y="0"/>
          <a:ext cx="0" cy="0"/>
          <a:chOff x="0" y="0"/>
          <a:chExt cx="0" cy="0"/>
        </a:xfrm>
      </p:grpSpPr>
      <p:sp>
        <p:nvSpPr>
          <p:cNvPr id="1000" name="Google Shape;1000;p27"/>
          <p:cNvSpPr/>
          <p:nvPr/>
        </p:nvSpPr>
        <p:spPr>
          <a:xfrm>
            <a:off x="1" y="0"/>
            <a:ext cx="5374665"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1001" name="Google Shape;1001;p27"/>
          <p:cNvSpPr txBox="1">
            <a:spLocks noGrp="1"/>
          </p:cNvSpPr>
          <p:nvPr>
            <p:ph type="title"/>
          </p:nvPr>
        </p:nvSpPr>
        <p:spPr>
          <a:xfrm>
            <a:off x="718667" y="722455"/>
            <a:ext cx="3937333" cy="322156"/>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2" name="Google Shape;1002;p27"/>
          <p:cNvSpPr>
            <a:spLocks noGrp="1"/>
          </p:cNvSpPr>
          <p:nvPr>
            <p:ph type="chart" idx="2"/>
          </p:nvPr>
        </p:nvSpPr>
        <p:spPr>
          <a:xfrm>
            <a:off x="6093332" y="722457"/>
            <a:ext cx="5378669" cy="5278295"/>
          </a:xfrm>
          <a:prstGeom prst="rect">
            <a:avLst/>
          </a:prstGeom>
          <a:solidFill>
            <a:srgbClr val="F2F2F2"/>
          </a:solidFill>
          <a:ln>
            <a:noFill/>
          </a:ln>
        </p:spPr>
        <p:txBody>
          <a:bodyPr spcFirstLastPara="1" wrap="square" lIns="0" tIns="0" rIns="0" bIns="1260000" anchor="ctr" anchorCtr="0">
            <a:noAutofit/>
          </a:bodyPr>
          <a:lstStyle>
            <a:lvl1pPr marR="0" lvl="0" algn="ctr" rtl="0">
              <a:lnSpc>
                <a:spcPct val="100000"/>
              </a:lnSpc>
              <a:spcBef>
                <a:spcPts val="0"/>
              </a:spcBef>
              <a:spcAft>
                <a:spcPts val="0"/>
              </a:spcAft>
              <a:buClr>
                <a:schemeClr val="accent1"/>
              </a:buClr>
              <a:buSzPts val="1440"/>
              <a:buFont typeface="Arial"/>
              <a:buNone/>
              <a:defRPr sz="1200" b="0" i="1" u="none" strike="noStrike" cap="none">
                <a:solidFill>
                  <a:srgbClr val="7F7F7F"/>
                </a:solidFill>
                <a:latin typeface="Arial"/>
                <a:ea typeface="Arial"/>
                <a:cs typeface="Arial"/>
                <a:sym typeface="Arial"/>
              </a:defRPr>
            </a:lvl1pPr>
            <a:lvl2pPr marR="0" lvl="1"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R="0" lvl="2"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R="0" lvl="3"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R="0" lvl="4"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R="0" lvl="5"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R="0" lvl="7"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R="0" lvl="8"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1003" name="Google Shape;1003;p27"/>
          <p:cNvSpPr/>
          <p:nvPr/>
        </p:nvSpPr>
        <p:spPr>
          <a:xfrm>
            <a:off x="1" y="-441329"/>
            <a:ext cx="1361463"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graph</a:t>
            </a:r>
            <a:endParaRPr/>
          </a:p>
        </p:txBody>
      </p:sp>
      <p:sp>
        <p:nvSpPr>
          <p:cNvPr id="1004" name="Google Shape;1004;p27"/>
          <p:cNvSpPr txBox="1">
            <a:spLocks noGrp="1"/>
          </p:cNvSpPr>
          <p:nvPr>
            <p:ph type="body" idx="1"/>
          </p:nvPr>
        </p:nvSpPr>
        <p:spPr>
          <a:xfrm>
            <a:off x="718667" y="1569105"/>
            <a:ext cx="3937333"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grpSp>
        <p:nvGrpSpPr>
          <p:cNvPr id="1005" name="Google Shape;1005;p27"/>
          <p:cNvGrpSpPr/>
          <p:nvPr/>
        </p:nvGrpSpPr>
        <p:grpSpPr>
          <a:xfrm>
            <a:off x="721079" y="6216736"/>
            <a:ext cx="961200" cy="381600"/>
            <a:chOff x="2807303" y="2354764"/>
            <a:chExt cx="944974" cy="368527"/>
          </a:xfrm>
        </p:grpSpPr>
        <p:sp>
          <p:nvSpPr>
            <p:cNvPr id="1006" name="Google Shape;1006;p27"/>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07" name="Google Shape;1007;p27"/>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08" name="Google Shape;1008;p27"/>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09" name="Google Shape;1009;p27"/>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10" name="Google Shape;1010;p27"/>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11" name="Google Shape;1011;p27"/>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12" name="Google Shape;1012;p27"/>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13" name="Google Shape;1013;p27"/>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Graph">
  <p:cSld name="Graph">
    <p:spTree>
      <p:nvGrpSpPr>
        <p:cNvPr id="1" name="Shape 1014"/>
        <p:cNvGrpSpPr/>
        <p:nvPr/>
      </p:nvGrpSpPr>
      <p:grpSpPr>
        <a:xfrm>
          <a:off x="0" y="0"/>
          <a:ext cx="0" cy="0"/>
          <a:chOff x="0" y="0"/>
          <a:chExt cx="0" cy="0"/>
        </a:xfrm>
      </p:grpSpPr>
      <p:sp>
        <p:nvSpPr>
          <p:cNvPr id="1015" name="Google Shape;1015;p28"/>
          <p:cNvSpPr>
            <a:spLocks noGrp="1"/>
          </p:cNvSpPr>
          <p:nvPr>
            <p:ph type="chart" idx="2"/>
          </p:nvPr>
        </p:nvSpPr>
        <p:spPr>
          <a:xfrm>
            <a:off x="718667" y="1565276"/>
            <a:ext cx="10753335" cy="4435475"/>
          </a:xfrm>
          <a:prstGeom prst="rect">
            <a:avLst/>
          </a:prstGeom>
          <a:solidFill>
            <a:srgbClr val="F2F2F2"/>
          </a:solidFill>
          <a:ln>
            <a:noFill/>
          </a:ln>
        </p:spPr>
        <p:txBody>
          <a:bodyPr spcFirstLastPara="1" wrap="square" lIns="0" tIns="0" rIns="0" bIns="1260000" anchor="ctr" anchorCtr="0">
            <a:noAutofit/>
          </a:bodyPr>
          <a:lstStyle>
            <a:lvl1pPr marR="0" lvl="0" algn="ctr" rtl="0">
              <a:lnSpc>
                <a:spcPct val="100000"/>
              </a:lnSpc>
              <a:spcBef>
                <a:spcPts val="0"/>
              </a:spcBef>
              <a:spcAft>
                <a:spcPts val="0"/>
              </a:spcAft>
              <a:buClr>
                <a:schemeClr val="accent1"/>
              </a:buClr>
              <a:buSzPts val="1440"/>
              <a:buFont typeface="Arial"/>
              <a:buNone/>
              <a:defRPr sz="1200" b="0" i="1" u="none" strike="noStrike" cap="none">
                <a:solidFill>
                  <a:srgbClr val="7F7F7F"/>
                </a:solidFill>
                <a:latin typeface="Arial"/>
                <a:ea typeface="Arial"/>
                <a:cs typeface="Arial"/>
                <a:sym typeface="Arial"/>
              </a:defRPr>
            </a:lvl1pPr>
            <a:lvl2pPr marR="0" lvl="1"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R="0" lvl="2"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R="0" lvl="3"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R="0" lvl="4"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R="0" lvl="5"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R="0" lvl="7"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R="0" lvl="8"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1016" name="Google Shape;1016;p28"/>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7" name="Google Shape;1017;p28"/>
          <p:cNvSpPr/>
          <p:nvPr/>
        </p:nvSpPr>
        <p:spPr>
          <a:xfrm>
            <a:off x="2" y="-441329"/>
            <a:ext cx="679673"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Graph</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ext + table">
  <p:cSld name="Text + table">
    <p:spTree>
      <p:nvGrpSpPr>
        <p:cNvPr id="1" name="Shape 1018"/>
        <p:cNvGrpSpPr/>
        <p:nvPr/>
      </p:nvGrpSpPr>
      <p:grpSpPr>
        <a:xfrm>
          <a:off x="0" y="0"/>
          <a:ext cx="0" cy="0"/>
          <a:chOff x="0" y="0"/>
          <a:chExt cx="0" cy="0"/>
        </a:xfrm>
      </p:grpSpPr>
      <p:sp>
        <p:nvSpPr>
          <p:cNvPr id="1019" name="Google Shape;1019;p29"/>
          <p:cNvSpPr/>
          <p:nvPr/>
        </p:nvSpPr>
        <p:spPr>
          <a:xfrm>
            <a:off x="1" y="0"/>
            <a:ext cx="5374665" cy="6858000"/>
          </a:xfrm>
          <a:prstGeom prst="rect">
            <a:avLst/>
          </a:prstGeom>
          <a:solidFill>
            <a:schemeClr val="accen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1020" name="Google Shape;1020;p29"/>
          <p:cNvSpPr txBox="1">
            <a:spLocks noGrp="1"/>
          </p:cNvSpPr>
          <p:nvPr>
            <p:ph type="title"/>
          </p:nvPr>
        </p:nvSpPr>
        <p:spPr>
          <a:xfrm>
            <a:off x="718667" y="722455"/>
            <a:ext cx="3937333" cy="322156"/>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1" name="Google Shape;1021;p29"/>
          <p:cNvSpPr/>
          <p:nvPr/>
        </p:nvSpPr>
        <p:spPr>
          <a:xfrm>
            <a:off x="1" y="-441329"/>
            <a:ext cx="1258871"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table</a:t>
            </a:r>
            <a:endParaRPr/>
          </a:p>
        </p:txBody>
      </p:sp>
      <p:sp>
        <p:nvSpPr>
          <p:cNvPr id="1022" name="Google Shape;1022;p29"/>
          <p:cNvSpPr txBox="1">
            <a:spLocks noGrp="1"/>
          </p:cNvSpPr>
          <p:nvPr>
            <p:ph type="body" idx="1"/>
          </p:nvPr>
        </p:nvSpPr>
        <p:spPr>
          <a:xfrm>
            <a:off x="718667" y="1569105"/>
            <a:ext cx="3937333"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grpSp>
        <p:nvGrpSpPr>
          <p:cNvPr id="1023" name="Google Shape;1023;p29"/>
          <p:cNvGrpSpPr/>
          <p:nvPr/>
        </p:nvGrpSpPr>
        <p:grpSpPr>
          <a:xfrm>
            <a:off x="721079" y="6216736"/>
            <a:ext cx="961200" cy="381600"/>
            <a:chOff x="2807303" y="2354764"/>
            <a:chExt cx="944974" cy="368527"/>
          </a:xfrm>
        </p:grpSpPr>
        <p:sp>
          <p:nvSpPr>
            <p:cNvPr id="1024" name="Google Shape;1024;p29"/>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25" name="Google Shape;1025;p29"/>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26" name="Google Shape;1026;p29"/>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27" name="Google Shape;1027;p29"/>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28" name="Google Shape;1028;p29"/>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29" name="Google Shape;1029;p29"/>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30" name="Google Shape;1030;p29"/>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31" name="Google Shape;1031;p29"/>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1032"/>
        <p:cNvGrpSpPr/>
        <p:nvPr/>
      </p:nvGrpSpPr>
      <p:grpSpPr>
        <a:xfrm>
          <a:off x="0" y="0"/>
          <a:ext cx="0" cy="0"/>
          <a:chOff x="0" y="0"/>
          <a:chExt cx="0" cy="0"/>
        </a:xfrm>
      </p:grpSpPr>
      <p:sp>
        <p:nvSpPr>
          <p:cNvPr id="1033" name="Google Shape;1033;p30"/>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4" name="Google Shape;1034;p30"/>
          <p:cNvSpPr/>
          <p:nvPr/>
        </p:nvSpPr>
        <p:spPr>
          <a:xfrm>
            <a:off x="1" y="-441329"/>
            <a:ext cx="5856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Table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Video">
  <p:cSld name="Video">
    <p:bg>
      <p:bgPr>
        <a:solidFill>
          <a:schemeClr val="lt1"/>
        </a:solidFill>
        <a:effectLst/>
      </p:bgPr>
    </p:bg>
    <p:spTree>
      <p:nvGrpSpPr>
        <p:cNvPr id="1" name="Shape 1035"/>
        <p:cNvGrpSpPr/>
        <p:nvPr/>
      </p:nvGrpSpPr>
      <p:grpSpPr>
        <a:xfrm>
          <a:off x="0" y="0"/>
          <a:ext cx="0" cy="0"/>
          <a:chOff x="0" y="0"/>
          <a:chExt cx="0" cy="0"/>
        </a:xfrm>
      </p:grpSpPr>
      <p:sp>
        <p:nvSpPr>
          <p:cNvPr id="1036" name="Google Shape;1036;p31"/>
          <p:cNvSpPr txBox="1">
            <a:spLocks noGrp="1"/>
          </p:cNvSpPr>
          <p:nvPr>
            <p:ph type="title"/>
          </p:nvPr>
        </p:nvSpPr>
        <p:spPr>
          <a:xfrm>
            <a:off x="0" y="-429017"/>
            <a:ext cx="6242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7" name="Google Shape;1037;p31"/>
          <p:cNvSpPr>
            <a:spLocks noGrp="1"/>
          </p:cNvSpPr>
          <p:nvPr>
            <p:ph type="media" idx="2"/>
          </p:nvPr>
        </p:nvSpPr>
        <p:spPr>
          <a:xfrm>
            <a:off x="-1" y="0"/>
            <a:ext cx="12192000" cy="6858000"/>
          </a:xfrm>
          <a:prstGeom prst="rect">
            <a:avLst/>
          </a:prstGeom>
          <a:solidFill>
            <a:srgbClr val="F2F2F2"/>
          </a:solidFill>
          <a:ln>
            <a:noFill/>
          </a:ln>
        </p:spPr>
        <p:txBody>
          <a:bodyPr spcFirstLastPara="1" wrap="square" lIns="0" tIns="0" rIns="0" bIns="1260000" anchor="ctr" anchorCtr="0">
            <a:noAutofit/>
          </a:bodyPr>
          <a:lstStyle>
            <a:lvl1pPr marR="0" lvl="0" algn="ctr" rtl="0">
              <a:lnSpc>
                <a:spcPct val="100000"/>
              </a:lnSpc>
              <a:spcBef>
                <a:spcPts val="0"/>
              </a:spcBef>
              <a:spcAft>
                <a:spcPts val="0"/>
              </a:spcAft>
              <a:buClr>
                <a:schemeClr val="accent1"/>
              </a:buClr>
              <a:buSzPts val="1440"/>
              <a:buFont typeface="Arial"/>
              <a:buNone/>
              <a:defRPr sz="1200" b="0" i="1" u="none" strike="noStrike" cap="none">
                <a:solidFill>
                  <a:srgbClr val="7F7F7F"/>
                </a:solidFill>
                <a:latin typeface="Arial"/>
                <a:ea typeface="Arial"/>
                <a:cs typeface="Arial"/>
                <a:sym typeface="Arial"/>
              </a:defRPr>
            </a:lvl1pPr>
            <a:lvl2pPr marR="0" lvl="1"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R="0" lvl="2"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R="0" lvl="3"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R="0" lvl="4"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R="0" lvl="5"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R="0" lvl="7"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R="0" lvl="8"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1038" name="Google Shape;1038;p31"/>
          <p:cNvSpPr txBox="1">
            <a:spLocks noGrp="1"/>
          </p:cNvSpPr>
          <p:nvPr>
            <p:ph type="body" idx="1"/>
          </p:nvPr>
        </p:nvSpPr>
        <p:spPr>
          <a:xfrm>
            <a:off x="0" y="4094329"/>
            <a:ext cx="12192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1039" name="Google Shape;1039;p31"/>
          <p:cNvSpPr txBox="1">
            <a:spLocks noGrp="1"/>
          </p:cNvSpPr>
          <p:nvPr>
            <p:ph type="body" idx="3"/>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040"/>
        <p:cNvGrpSpPr/>
        <p:nvPr/>
      </p:nvGrpSpPr>
      <p:grpSpPr>
        <a:xfrm>
          <a:off x="0" y="0"/>
          <a:ext cx="0" cy="0"/>
          <a:chOff x="0" y="0"/>
          <a:chExt cx="0" cy="0"/>
        </a:xfrm>
      </p:grpSpPr>
      <p:sp>
        <p:nvSpPr>
          <p:cNvPr id="1041" name="Google Shape;1041;p32"/>
          <p:cNvSpPr/>
          <p:nvPr/>
        </p:nvSpPr>
        <p:spPr>
          <a:xfrm>
            <a:off x="2" y="-441329"/>
            <a:ext cx="1008931"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Title only</a:t>
            </a:r>
            <a:endParaRPr/>
          </a:p>
        </p:txBody>
      </p:sp>
      <p:sp>
        <p:nvSpPr>
          <p:cNvPr id="1042" name="Google Shape;1042;p32"/>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 (S) + text | blue mode">
  <p:cSld name="Image (S) + text | blue mode">
    <p:bg>
      <p:bgPr>
        <a:solidFill>
          <a:schemeClr val="accent1"/>
        </a:solidFill>
        <a:effectLst/>
      </p:bgPr>
    </p:bg>
    <p:spTree>
      <p:nvGrpSpPr>
        <p:cNvPr id="1" name="Shape 224"/>
        <p:cNvGrpSpPr/>
        <p:nvPr/>
      </p:nvGrpSpPr>
      <p:grpSpPr>
        <a:xfrm>
          <a:off x="0" y="0"/>
          <a:ext cx="0" cy="0"/>
          <a:chOff x="0" y="0"/>
          <a:chExt cx="0" cy="0"/>
        </a:xfrm>
      </p:grpSpPr>
      <p:sp>
        <p:nvSpPr>
          <p:cNvPr id="225" name="Google Shape;225;p50"/>
          <p:cNvSpPr>
            <a:spLocks noGrp="1"/>
          </p:cNvSpPr>
          <p:nvPr>
            <p:ph type="pic" idx="2"/>
          </p:nvPr>
        </p:nvSpPr>
        <p:spPr>
          <a:xfrm>
            <a:off x="0" y="0"/>
            <a:ext cx="3735859" cy="6858000"/>
          </a:xfrm>
          <a:prstGeom prst="rect">
            <a:avLst/>
          </a:prstGeom>
          <a:solidFill>
            <a:srgbClr val="D8D8D8"/>
          </a:solidFill>
          <a:ln>
            <a:noFill/>
          </a:ln>
        </p:spPr>
      </p:sp>
      <p:sp>
        <p:nvSpPr>
          <p:cNvPr id="226" name="Google Shape;226;p50"/>
          <p:cNvSpPr txBox="1">
            <a:spLocks noGrp="1"/>
          </p:cNvSpPr>
          <p:nvPr>
            <p:ph type="body" idx="1"/>
          </p:nvPr>
        </p:nvSpPr>
        <p:spPr>
          <a:xfrm>
            <a:off x="0" y="4094329"/>
            <a:ext cx="3735859"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27" name="Google Shape;227;p50"/>
          <p:cNvSpPr txBox="1">
            <a:spLocks noGrp="1"/>
          </p:cNvSpPr>
          <p:nvPr>
            <p:ph type="body" idx="3"/>
          </p:nvPr>
        </p:nvSpPr>
        <p:spPr>
          <a:xfrm>
            <a:off x="4453623" y="1569105"/>
            <a:ext cx="7016140"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228" name="Google Shape;228;p50"/>
          <p:cNvSpPr/>
          <p:nvPr/>
        </p:nvSpPr>
        <p:spPr>
          <a:xfrm>
            <a:off x="0" y="-441329"/>
            <a:ext cx="305853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(S) + text | blue mode</a:t>
            </a:r>
            <a:endParaRPr/>
          </a:p>
        </p:txBody>
      </p:sp>
      <p:sp>
        <p:nvSpPr>
          <p:cNvPr id="229" name="Google Shape;229;p50"/>
          <p:cNvSpPr txBox="1">
            <a:spLocks noGrp="1"/>
          </p:cNvSpPr>
          <p:nvPr>
            <p:ph type="title"/>
          </p:nvPr>
        </p:nvSpPr>
        <p:spPr>
          <a:xfrm>
            <a:off x="4453623" y="722455"/>
            <a:ext cx="7016140"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50"/>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rganogram + photos">
  <p:cSld name="Organogram + photos">
    <p:spTree>
      <p:nvGrpSpPr>
        <p:cNvPr id="1" name="Shape 1043"/>
        <p:cNvGrpSpPr/>
        <p:nvPr/>
      </p:nvGrpSpPr>
      <p:grpSpPr>
        <a:xfrm>
          <a:off x="0" y="0"/>
          <a:ext cx="0" cy="0"/>
          <a:chOff x="0" y="0"/>
          <a:chExt cx="0" cy="0"/>
        </a:xfrm>
      </p:grpSpPr>
      <p:sp>
        <p:nvSpPr>
          <p:cNvPr id="1044" name="Google Shape;1044;p33"/>
          <p:cNvSpPr/>
          <p:nvPr/>
        </p:nvSpPr>
        <p:spPr>
          <a:xfrm>
            <a:off x="0" y="-441329"/>
            <a:ext cx="2417328"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Organogram + photos</a:t>
            </a:r>
            <a:endParaRPr/>
          </a:p>
        </p:txBody>
      </p:sp>
      <p:sp>
        <p:nvSpPr>
          <p:cNvPr id="1045" name="Google Shape;1045;p33"/>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6" name="Google Shape;1046;p33"/>
          <p:cNvSpPr>
            <a:spLocks noGrp="1"/>
          </p:cNvSpPr>
          <p:nvPr>
            <p:ph type="pic" idx="2"/>
          </p:nvPr>
        </p:nvSpPr>
        <p:spPr>
          <a:xfrm>
            <a:off x="5227021" y="1577037"/>
            <a:ext cx="562648" cy="820699"/>
          </a:xfrm>
          <a:prstGeom prst="rect">
            <a:avLst/>
          </a:prstGeom>
          <a:solidFill>
            <a:srgbClr val="D8D8D8"/>
          </a:solidFill>
          <a:ln>
            <a:noFill/>
          </a:ln>
        </p:spPr>
      </p:sp>
      <p:sp>
        <p:nvSpPr>
          <p:cNvPr id="1047" name="Google Shape;1047;p33"/>
          <p:cNvSpPr>
            <a:spLocks noGrp="1"/>
          </p:cNvSpPr>
          <p:nvPr>
            <p:ph type="pic" idx="3"/>
          </p:nvPr>
        </p:nvSpPr>
        <p:spPr>
          <a:xfrm>
            <a:off x="9758621" y="2778044"/>
            <a:ext cx="562648" cy="820699"/>
          </a:xfrm>
          <a:prstGeom prst="rect">
            <a:avLst/>
          </a:prstGeom>
          <a:solidFill>
            <a:srgbClr val="D8D8D8"/>
          </a:solidFill>
          <a:ln>
            <a:noFill/>
          </a:ln>
        </p:spPr>
      </p:sp>
      <p:sp>
        <p:nvSpPr>
          <p:cNvPr id="1048" name="Google Shape;1048;p33"/>
          <p:cNvSpPr>
            <a:spLocks noGrp="1"/>
          </p:cNvSpPr>
          <p:nvPr>
            <p:ph type="pic" idx="4"/>
          </p:nvPr>
        </p:nvSpPr>
        <p:spPr>
          <a:xfrm>
            <a:off x="9758621" y="3979045"/>
            <a:ext cx="562648" cy="820699"/>
          </a:xfrm>
          <a:prstGeom prst="rect">
            <a:avLst/>
          </a:prstGeom>
          <a:solidFill>
            <a:srgbClr val="D8D8D8"/>
          </a:solidFill>
          <a:ln>
            <a:noFill/>
          </a:ln>
        </p:spPr>
      </p:sp>
      <p:sp>
        <p:nvSpPr>
          <p:cNvPr id="1049" name="Google Shape;1049;p33"/>
          <p:cNvSpPr>
            <a:spLocks noGrp="1"/>
          </p:cNvSpPr>
          <p:nvPr>
            <p:ph type="pic" idx="5"/>
          </p:nvPr>
        </p:nvSpPr>
        <p:spPr>
          <a:xfrm>
            <a:off x="9758621" y="5180052"/>
            <a:ext cx="562648" cy="820699"/>
          </a:xfrm>
          <a:prstGeom prst="rect">
            <a:avLst/>
          </a:prstGeom>
          <a:solidFill>
            <a:srgbClr val="D8D8D8"/>
          </a:solidFill>
          <a:ln>
            <a:noFill/>
          </a:ln>
        </p:spPr>
      </p:sp>
      <p:sp>
        <p:nvSpPr>
          <p:cNvPr id="1050" name="Google Shape;1050;p33"/>
          <p:cNvSpPr>
            <a:spLocks noGrp="1"/>
          </p:cNvSpPr>
          <p:nvPr>
            <p:ph type="pic" idx="6"/>
          </p:nvPr>
        </p:nvSpPr>
        <p:spPr>
          <a:xfrm>
            <a:off x="7498631" y="2778041"/>
            <a:ext cx="562648" cy="820699"/>
          </a:xfrm>
          <a:prstGeom prst="rect">
            <a:avLst/>
          </a:prstGeom>
          <a:solidFill>
            <a:srgbClr val="D8D8D8"/>
          </a:solidFill>
          <a:ln>
            <a:noFill/>
          </a:ln>
        </p:spPr>
      </p:sp>
      <p:sp>
        <p:nvSpPr>
          <p:cNvPr id="1051" name="Google Shape;1051;p33"/>
          <p:cNvSpPr>
            <a:spLocks noGrp="1"/>
          </p:cNvSpPr>
          <p:nvPr>
            <p:ph type="pic" idx="7"/>
          </p:nvPr>
        </p:nvSpPr>
        <p:spPr>
          <a:xfrm>
            <a:off x="7498631" y="3979043"/>
            <a:ext cx="562648" cy="820699"/>
          </a:xfrm>
          <a:prstGeom prst="rect">
            <a:avLst/>
          </a:prstGeom>
          <a:solidFill>
            <a:srgbClr val="D8D8D8"/>
          </a:solidFill>
          <a:ln>
            <a:noFill/>
          </a:ln>
        </p:spPr>
      </p:sp>
      <p:sp>
        <p:nvSpPr>
          <p:cNvPr id="1052" name="Google Shape;1052;p33"/>
          <p:cNvSpPr>
            <a:spLocks noGrp="1"/>
          </p:cNvSpPr>
          <p:nvPr>
            <p:ph type="pic" idx="8"/>
          </p:nvPr>
        </p:nvSpPr>
        <p:spPr>
          <a:xfrm>
            <a:off x="7498631" y="5180049"/>
            <a:ext cx="562648" cy="820699"/>
          </a:xfrm>
          <a:prstGeom prst="rect">
            <a:avLst/>
          </a:prstGeom>
          <a:solidFill>
            <a:srgbClr val="D8D8D8"/>
          </a:solidFill>
          <a:ln>
            <a:noFill/>
          </a:ln>
        </p:spPr>
      </p:sp>
      <p:sp>
        <p:nvSpPr>
          <p:cNvPr id="1053" name="Google Shape;1053;p33"/>
          <p:cNvSpPr>
            <a:spLocks noGrp="1"/>
          </p:cNvSpPr>
          <p:nvPr>
            <p:ph type="pic" idx="9"/>
          </p:nvPr>
        </p:nvSpPr>
        <p:spPr>
          <a:xfrm>
            <a:off x="5227016" y="2778044"/>
            <a:ext cx="562648" cy="820699"/>
          </a:xfrm>
          <a:prstGeom prst="rect">
            <a:avLst/>
          </a:prstGeom>
          <a:solidFill>
            <a:srgbClr val="D8D8D8"/>
          </a:solidFill>
          <a:ln>
            <a:noFill/>
          </a:ln>
        </p:spPr>
      </p:sp>
      <p:sp>
        <p:nvSpPr>
          <p:cNvPr id="1054" name="Google Shape;1054;p33"/>
          <p:cNvSpPr>
            <a:spLocks noGrp="1"/>
          </p:cNvSpPr>
          <p:nvPr>
            <p:ph type="pic" idx="13"/>
          </p:nvPr>
        </p:nvSpPr>
        <p:spPr>
          <a:xfrm>
            <a:off x="5227016" y="3979045"/>
            <a:ext cx="562648" cy="820699"/>
          </a:xfrm>
          <a:prstGeom prst="rect">
            <a:avLst/>
          </a:prstGeom>
          <a:solidFill>
            <a:srgbClr val="D8D8D8"/>
          </a:solidFill>
          <a:ln>
            <a:noFill/>
          </a:ln>
        </p:spPr>
      </p:sp>
      <p:sp>
        <p:nvSpPr>
          <p:cNvPr id="1055" name="Google Shape;1055;p33"/>
          <p:cNvSpPr>
            <a:spLocks noGrp="1"/>
          </p:cNvSpPr>
          <p:nvPr>
            <p:ph type="pic" idx="14"/>
          </p:nvPr>
        </p:nvSpPr>
        <p:spPr>
          <a:xfrm>
            <a:off x="5227016" y="5180052"/>
            <a:ext cx="562648" cy="820699"/>
          </a:xfrm>
          <a:prstGeom prst="rect">
            <a:avLst/>
          </a:prstGeom>
          <a:solidFill>
            <a:srgbClr val="D8D8D8"/>
          </a:solidFill>
          <a:ln>
            <a:noFill/>
          </a:ln>
        </p:spPr>
      </p:sp>
      <p:sp>
        <p:nvSpPr>
          <p:cNvPr id="1056" name="Google Shape;1056;p33"/>
          <p:cNvSpPr>
            <a:spLocks noGrp="1"/>
          </p:cNvSpPr>
          <p:nvPr>
            <p:ph type="pic" idx="15"/>
          </p:nvPr>
        </p:nvSpPr>
        <p:spPr>
          <a:xfrm>
            <a:off x="2978653" y="2778041"/>
            <a:ext cx="562648" cy="820699"/>
          </a:xfrm>
          <a:prstGeom prst="rect">
            <a:avLst/>
          </a:prstGeom>
          <a:solidFill>
            <a:srgbClr val="D8D8D8"/>
          </a:solidFill>
          <a:ln>
            <a:noFill/>
          </a:ln>
        </p:spPr>
      </p:sp>
      <p:sp>
        <p:nvSpPr>
          <p:cNvPr id="1057" name="Google Shape;1057;p33"/>
          <p:cNvSpPr>
            <a:spLocks noGrp="1"/>
          </p:cNvSpPr>
          <p:nvPr>
            <p:ph type="pic" idx="16"/>
          </p:nvPr>
        </p:nvSpPr>
        <p:spPr>
          <a:xfrm>
            <a:off x="2978653" y="3979043"/>
            <a:ext cx="562648" cy="820699"/>
          </a:xfrm>
          <a:prstGeom prst="rect">
            <a:avLst/>
          </a:prstGeom>
          <a:solidFill>
            <a:srgbClr val="D8D8D8"/>
          </a:solidFill>
          <a:ln>
            <a:noFill/>
          </a:ln>
        </p:spPr>
      </p:sp>
      <p:sp>
        <p:nvSpPr>
          <p:cNvPr id="1058" name="Google Shape;1058;p33"/>
          <p:cNvSpPr>
            <a:spLocks noGrp="1"/>
          </p:cNvSpPr>
          <p:nvPr>
            <p:ph type="pic" idx="17"/>
          </p:nvPr>
        </p:nvSpPr>
        <p:spPr>
          <a:xfrm>
            <a:off x="2978653" y="5180049"/>
            <a:ext cx="562648" cy="820699"/>
          </a:xfrm>
          <a:prstGeom prst="rect">
            <a:avLst/>
          </a:prstGeom>
          <a:solidFill>
            <a:srgbClr val="D8D8D8"/>
          </a:solidFill>
          <a:ln>
            <a:noFill/>
          </a:ln>
        </p:spPr>
      </p:sp>
      <p:sp>
        <p:nvSpPr>
          <p:cNvPr id="1059" name="Google Shape;1059;p33"/>
          <p:cNvSpPr>
            <a:spLocks noGrp="1"/>
          </p:cNvSpPr>
          <p:nvPr>
            <p:ph type="pic" idx="18"/>
          </p:nvPr>
        </p:nvSpPr>
        <p:spPr>
          <a:xfrm>
            <a:off x="718664" y="2778041"/>
            <a:ext cx="562648" cy="820699"/>
          </a:xfrm>
          <a:prstGeom prst="rect">
            <a:avLst/>
          </a:prstGeom>
          <a:solidFill>
            <a:srgbClr val="D8D8D8"/>
          </a:solidFill>
          <a:ln>
            <a:noFill/>
          </a:ln>
        </p:spPr>
      </p:sp>
      <p:sp>
        <p:nvSpPr>
          <p:cNvPr id="1060" name="Google Shape;1060;p33"/>
          <p:cNvSpPr>
            <a:spLocks noGrp="1"/>
          </p:cNvSpPr>
          <p:nvPr>
            <p:ph type="pic" idx="19"/>
          </p:nvPr>
        </p:nvSpPr>
        <p:spPr>
          <a:xfrm>
            <a:off x="718664" y="3979043"/>
            <a:ext cx="562648" cy="820699"/>
          </a:xfrm>
          <a:prstGeom prst="rect">
            <a:avLst/>
          </a:prstGeom>
          <a:solidFill>
            <a:srgbClr val="D8D8D8"/>
          </a:solidFill>
          <a:ln>
            <a:noFill/>
          </a:ln>
        </p:spPr>
      </p:sp>
      <p:sp>
        <p:nvSpPr>
          <p:cNvPr id="1061" name="Google Shape;1061;p33"/>
          <p:cNvSpPr>
            <a:spLocks noGrp="1"/>
          </p:cNvSpPr>
          <p:nvPr>
            <p:ph type="pic" idx="20"/>
          </p:nvPr>
        </p:nvSpPr>
        <p:spPr>
          <a:xfrm>
            <a:off x="718664" y="5180049"/>
            <a:ext cx="562648" cy="820699"/>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062"/>
        <p:cNvGrpSpPr/>
        <p:nvPr/>
      </p:nvGrpSpPr>
      <p:grpSpPr>
        <a:xfrm>
          <a:off x="0" y="0"/>
          <a:ext cx="0" cy="0"/>
          <a:chOff x="0" y="0"/>
          <a:chExt cx="0" cy="0"/>
        </a:xfrm>
      </p:grpSpPr>
      <p:sp>
        <p:nvSpPr>
          <p:cNvPr id="1063" name="Google Shape;1063;p34"/>
          <p:cNvSpPr txBox="1">
            <a:spLocks noGrp="1"/>
          </p:cNvSpPr>
          <p:nvPr>
            <p:ph type="title"/>
          </p:nvPr>
        </p:nvSpPr>
        <p:spPr>
          <a:xfrm>
            <a:off x="1" y="-429017"/>
            <a:ext cx="178253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Introduction | 12x">
  <p:cSld name="Introduction | 12x">
    <p:bg>
      <p:bgPr>
        <a:solidFill>
          <a:schemeClr val="lt1"/>
        </a:solidFill>
        <a:effectLst/>
      </p:bgPr>
    </p:bg>
    <p:spTree>
      <p:nvGrpSpPr>
        <p:cNvPr id="1" name="Shape 1064"/>
        <p:cNvGrpSpPr/>
        <p:nvPr/>
      </p:nvGrpSpPr>
      <p:grpSpPr>
        <a:xfrm>
          <a:off x="0" y="0"/>
          <a:ext cx="0" cy="0"/>
          <a:chOff x="0" y="0"/>
          <a:chExt cx="0" cy="0"/>
        </a:xfrm>
      </p:grpSpPr>
      <p:sp>
        <p:nvSpPr>
          <p:cNvPr id="1065" name="Google Shape;1065;p35"/>
          <p:cNvSpPr>
            <a:spLocks noGrp="1"/>
          </p:cNvSpPr>
          <p:nvPr>
            <p:ph type="pic" idx="2"/>
          </p:nvPr>
        </p:nvSpPr>
        <p:spPr>
          <a:xfrm>
            <a:off x="721081" y="1553214"/>
            <a:ext cx="1643193" cy="1145017"/>
          </a:xfrm>
          <a:prstGeom prst="rect">
            <a:avLst/>
          </a:prstGeom>
          <a:solidFill>
            <a:srgbClr val="D8D8D8"/>
          </a:solidFill>
          <a:ln>
            <a:noFill/>
          </a:ln>
        </p:spPr>
      </p:sp>
      <p:sp>
        <p:nvSpPr>
          <p:cNvPr id="1066" name="Google Shape;1066;p35"/>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7" name="Google Shape;1067;p35"/>
          <p:cNvSpPr txBox="1">
            <a:spLocks noGrp="1"/>
          </p:cNvSpPr>
          <p:nvPr>
            <p:ph type="body" idx="1"/>
          </p:nvPr>
        </p:nvSpPr>
        <p:spPr>
          <a:xfrm>
            <a:off x="719138"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68" name="Google Shape;1068;p35"/>
          <p:cNvSpPr txBox="1">
            <a:spLocks noGrp="1"/>
          </p:cNvSpPr>
          <p:nvPr>
            <p:ph type="body" idx="3"/>
          </p:nvPr>
        </p:nvSpPr>
        <p:spPr>
          <a:xfrm>
            <a:off x="718668"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69" name="Google Shape;1069;p35"/>
          <p:cNvSpPr>
            <a:spLocks noGrp="1"/>
          </p:cNvSpPr>
          <p:nvPr>
            <p:ph type="pic" idx="4"/>
          </p:nvPr>
        </p:nvSpPr>
        <p:spPr>
          <a:xfrm>
            <a:off x="2540886" y="1553214"/>
            <a:ext cx="1643193" cy="1145017"/>
          </a:xfrm>
          <a:prstGeom prst="rect">
            <a:avLst/>
          </a:prstGeom>
          <a:solidFill>
            <a:srgbClr val="D8D8D8"/>
          </a:solidFill>
          <a:ln>
            <a:noFill/>
          </a:ln>
        </p:spPr>
      </p:sp>
      <p:sp>
        <p:nvSpPr>
          <p:cNvPr id="1070" name="Google Shape;1070;p35"/>
          <p:cNvSpPr txBox="1">
            <a:spLocks noGrp="1"/>
          </p:cNvSpPr>
          <p:nvPr>
            <p:ph type="body" idx="5"/>
          </p:nvPr>
        </p:nvSpPr>
        <p:spPr>
          <a:xfrm>
            <a:off x="2538945"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71" name="Google Shape;1071;p35"/>
          <p:cNvSpPr txBox="1">
            <a:spLocks noGrp="1"/>
          </p:cNvSpPr>
          <p:nvPr>
            <p:ph type="body" idx="6"/>
          </p:nvPr>
        </p:nvSpPr>
        <p:spPr>
          <a:xfrm>
            <a:off x="2538473"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72" name="Google Shape;1072;p35"/>
          <p:cNvSpPr>
            <a:spLocks noGrp="1"/>
          </p:cNvSpPr>
          <p:nvPr>
            <p:ph type="pic" idx="7"/>
          </p:nvPr>
        </p:nvSpPr>
        <p:spPr>
          <a:xfrm>
            <a:off x="4360693" y="1553214"/>
            <a:ext cx="1643193" cy="1145017"/>
          </a:xfrm>
          <a:prstGeom prst="rect">
            <a:avLst/>
          </a:prstGeom>
          <a:solidFill>
            <a:srgbClr val="D8D8D8"/>
          </a:solidFill>
          <a:ln>
            <a:noFill/>
          </a:ln>
        </p:spPr>
      </p:sp>
      <p:sp>
        <p:nvSpPr>
          <p:cNvPr id="1073" name="Google Shape;1073;p35"/>
          <p:cNvSpPr txBox="1">
            <a:spLocks noGrp="1"/>
          </p:cNvSpPr>
          <p:nvPr>
            <p:ph type="body" idx="8"/>
          </p:nvPr>
        </p:nvSpPr>
        <p:spPr>
          <a:xfrm>
            <a:off x="4358750"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74" name="Google Shape;1074;p35"/>
          <p:cNvSpPr txBox="1">
            <a:spLocks noGrp="1"/>
          </p:cNvSpPr>
          <p:nvPr>
            <p:ph type="body" idx="9"/>
          </p:nvPr>
        </p:nvSpPr>
        <p:spPr>
          <a:xfrm>
            <a:off x="4358280"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75" name="Google Shape;1075;p35"/>
          <p:cNvSpPr>
            <a:spLocks noGrp="1"/>
          </p:cNvSpPr>
          <p:nvPr>
            <p:ph type="pic" idx="13"/>
          </p:nvPr>
        </p:nvSpPr>
        <p:spPr>
          <a:xfrm>
            <a:off x="6180498" y="1553214"/>
            <a:ext cx="1643193" cy="1145017"/>
          </a:xfrm>
          <a:prstGeom prst="rect">
            <a:avLst/>
          </a:prstGeom>
          <a:solidFill>
            <a:srgbClr val="D8D8D8"/>
          </a:solidFill>
          <a:ln>
            <a:noFill/>
          </a:ln>
        </p:spPr>
      </p:sp>
      <p:sp>
        <p:nvSpPr>
          <p:cNvPr id="1076" name="Google Shape;1076;p35"/>
          <p:cNvSpPr txBox="1">
            <a:spLocks noGrp="1"/>
          </p:cNvSpPr>
          <p:nvPr>
            <p:ph type="body" idx="14"/>
          </p:nvPr>
        </p:nvSpPr>
        <p:spPr>
          <a:xfrm>
            <a:off x="6178557"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77" name="Google Shape;1077;p35"/>
          <p:cNvSpPr txBox="1">
            <a:spLocks noGrp="1"/>
          </p:cNvSpPr>
          <p:nvPr>
            <p:ph type="body" idx="15"/>
          </p:nvPr>
        </p:nvSpPr>
        <p:spPr>
          <a:xfrm>
            <a:off x="6178085"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78" name="Google Shape;1078;p35"/>
          <p:cNvSpPr>
            <a:spLocks noGrp="1"/>
          </p:cNvSpPr>
          <p:nvPr>
            <p:ph type="pic" idx="16"/>
          </p:nvPr>
        </p:nvSpPr>
        <p:spPr>
          <a:xfrm>
            <a:off x="8000305" y="1553214"/>
            <a:ext cx="1643193" cy="1145017"/>
          </a:xfrm>
          <a:prstGeom prst="rect">
            <a:avLst/>
          </a:prstGeom>
          <a:solidFill>
            <a:srgbClr val="D8D8D8"/>
          </a:solidFill>
          <a:ln>
            <a:noFill/>
          </a:ln>
        </p:spPr>
      </p:sp>
      <p:sp>
        <p:nvSpPr>
          <p:cNvPr id="1079" name="Google Shape;1079;p35"/>
          <p:cNvSpPr txBox="1">
            <a:spLocks noGrp="1"/>
          </p:cNvSpPr>
          <p:nvPr>
            <p:ph type="body" idx="17"/>
          </p:nvPr>
        </p:nvSpPr>
        <p:spPr>
          <a:xfrm>
            <a:off x="7998362"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0" name="Google Shape;1080;p35"/>
          <p:cNvSpPr txBox="1">
            <a:spLocks noGrp="1"/>
          </p:cNvSpPr>
          <p:nvPr>
            <p:ph type="body" idx="18"/>
          </p:nvPr>
        </p:nvSpPr>
        <p:spPr>
          <a:xfrm>
            <a:off x="7997892"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1" name="Google Shape;1081;p35"/>
          <p:cNvSpPr>
            <a:spLocks noGrp="1"/>
          </p:cNvSpPr>
          <p:nvPr>
            <p:ph type="pic" idx="19"/>
          </p:nvPr>
        </p:nvSpPr>
        <p:spPr>
          <a:xfrm>
            <a:off x="9820110" y="1553214"/>
            <a:ext cx="1643193" cy="1145017"/>
          </a:xfrm>
          <a:prstGeom prst="rect">
            <a:avLst/>
          </a:prstGeom>
          <a:solidFill>
            <a:srgbClr val="D8D8D8"/>
          </a:solidFill>
          <a:ln>
            <a:noFill/>
          </a:ln>
        </p:spPr>
      </p:sp>
      <p:sp>
        <p:nvSpPr>
          <p:cNvPr id="1082" name="Google Shape;1082;p35"/>
          <p:cNvSpPr txBox="1">
            <a:spLocks noGrp="1"/>
          </p:cNvSpPr>
          <p:nvPr>
            <p:ph type="body" idx="20"/>
          </p:nvPr>
        </p:nvSpPr>
        <p:spPr>
          <a:xfrm>
            <a:off x="9818169" y="2804305"/>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3" name="Google Shape;1083;p35"/>
          <p:cNvSpPr txBox="1">
            <a:spLocks noGrp="1"/>
          </p:cNvSpPr>
          <p:nvPr>
            <p:ph type="body" idx="21"/>
          </p:nvPr>
        </p:nvSpPr>
        <p:spPr>
          <a:xfrm>
            <a:off x="9817697" y="3379465"/>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4" name="Google Shape;1084;p35"/>
          <p:cNvSpPr>
            <a:spLocks noGrp="1"/>
          </p:cNvSpPr>
          <p:nvPr>
            <p:ph type="pic" idx="22"/>
          </p:nvPr>
        </p:nvSpPr>
        <p:spPr>
          <a:xfrm>
            <a:off x="721081" y="3926117"/>
            <a:ext cx="1643193" cy="1145017"/>
          </a:xfrm>
          <a:prstGeom prst="rect">
            <a:avLst/>
          </a:prstGeom>
          <a:solidFill>
            <a:srgbClr val="D8D8D8"/>
          </a:solidFill>
          <a:ln>
            <a:noFill/>
          </a:ln>
        </p:spPr>
      </p:sp>
      <p:sp>
        <p:nvSpPr>
          <p:cNvPr id="1085" name="Google Shape;1085;p35"/>
          <p:cNvSpPr txBox="1">
            <a:spLocks noGrp="1"/>
          </p:cNvSpPr>
          <p:nvPr>
            <p:ph type="body" idx="23"/>
          </p:nvPr>
        </p:nvSpPr>
        <p:spPr>
          <a:xfrm>
            <a:off x="719138"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6" name="Google Shape;1086;p35"/>
          <p:cNvSpPr txBox="1">
            <a:spLocks noGrp="1"/>
          </p:cNvSpPr>
          <p:nvPr>
            <p:ph type="body" idx="24"/>
          </p:nvPr>
        </p:nvSpPr>
        <p:spPr>
          <a:xfrm>
            <a:off x="718668"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7" name="Google Shape;1087;p35"/>
          <p:cNvSpPr>
            <a:spLocks noGrp="1"/>
          </p:cNvSpPr>
          <p:nvPr>
            <p:ph type="pic" idx="25"/>
          </p:nvPr>
        </p:nvSpPr>
        <p:spPr>
          <a:xfrm>
            <a:off x="2540886" y="3926117"/>
            <a:ext cx="1643193" cy="1145017"/>
          </a:xfrm>
          <a:prstGeom prst="rect">
            <a:avLst/>
          </a:prstGeom>
          <a:solidFill>
            <a:srgbClr val="D8D8D8"/>
          </a:solidFill>
          <a:ln>
            <a:noFill/>
          </a:ln>
        </p:spPr>
      </p:sp>
      <p:sp>
        <p:nvSpPr>
          <p:cNvPr id="1088" name="Google Shape;1088;p35"/>
          <p:cNvSpPr txBox="1">
            <a:spLocks noGrp="1"/>
          </p:cNvSpPr>
          <p:nvPr>
            <p:ph type="body" idx="26"/>
          </p:nvPr>
        </p:nvSpPr>
        <p:spPr>
          <a:xfrm>
            <a:off x="2538945"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89" name="Google Shape;1089;p35"/>
          <p:cNvSpPr txBox="1">
            <a:spLocks noGrp="1"/>
          </p:cNvSpPr>
          <p:nvPr>
            <p:ph type="body" idx="27"/>
          </p:nvPr>
        </p:nvSpPr>
        <p:spPr>
          <a:xfrm>
            <a:off x="2538473"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0" name="Google Shape;1090;p35"/>
          <p:cNvSpPr>
            <a:spLocks noGrp="1"/>
          </p:cNvSpPr>
          <p:nvPr>
            <p:ph type="pic" idx="28"/>
          </p:nvPr>
        </p:nvSpPr>
        <p:spPr>
          <a:xfrm>
            <a:off x="4360693" y="3926117"/>
            <a:ext cx="1643193" cy="1145017"/>
          </a:xfrm>
          <a:prstGeom prst="rect">
            <a:avLst/>
          </a:prstGeom>
          <a:solidFill>
            <a:srgbClr val="D8D8D8"/>
          </a:solidFill>
          <a:ln>
            <a:noFill/>
          </a:ln>
        </p:spPr>
      </p:sp>
      <p:sp>
        <p:nvSpPr>
          <p:cNvPr id="1091" name="Google Shape;1091;p35"/>
          <p:cNvSpPr txBox="1">
            <a:spLocks noGrp="1"/>
          </p:cNvSpPr>
          <p:nvPr>
            <p:ph type="body" idx="29"/>
          </p:nvPr>
        </p:nvSpPr>
        <p:spPr>
          <a:xfrm>
            <a:off x="4358750"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2" name="Google Shape;1092;p35"/>
          <p:cNvSpPr txBox="1">
            <a:spLocks noGrp="1"/>
          </p:cNvSpPr>
          <p:nvPr>
            <p:ph type="body" idx="30"/>
          </p:nvPr>
        </p:nvSpPr>
        <p:spPr>
          <a:xfrm>
            <a:off x="4358280"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3" name="Google Shape;1093;p35"/>
          <p:cNvSpPr>
            <a:spLocks noGrp="1"/>
          </p:cNvSpPr>
          <p:nvPr>
            <p:ph type="pic" idx="31"/>
          </p:nvPr>
        </p:nvSpPr>
        <p:spPr>
          <a:xfrm>
            <a:off x="6180498" y="3926117"/>
            <a:ext cx="1643193" cy="1145017"/>
          </a:xfrm>
          <a:prstGeom prst="rect">
            <a:avLst/>
          </a:prstGeom>
          <a:solidFill>
            <a:srgbClr val="D8D8D8"/>
          </a:solidFill>
          <a:ln>
            <a:noFill/>
          </a:ln>
        </p:spPr>
      </p:sp>
      <p:sp>
        <p:nvSpPr>
          <p:cNvPr id="1094" name="Google Shape;1094;p35"/>
          <p:cNvSpPr txBox="1">
            <a:spLocks noGrp="1"/>
          </p:cNvSpPr>
          <p:nvPr>
            <p:ph type="body" idx="32"/>
          </p:nvPr>
        </p:nvSpPr>
        <p:spPr>
          <a:xfrm>
            <a:off x="6178557"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5" name="Google Shape;1095;p35"/>
          <p:cNvSpPr txBox="1">
            <a:spLocks noGrp="1"/>
          </p:cNvSpPr>
          <p:nvPr>
            <p:ph type="body" idx="33"/>
          </p:nvPr>
        </p:nvSpPr>
        <p:spPr>
          <a:xfrm>
            <a:off x="6178085"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6" name="Google Shape;1096;p35"/>
          <p:cNvSpPr>
            <a:spLocks noGrp="1"/>
          </p:cNvSpPr>
          <p:nvPr>
            <p:ph type="pic" idx="34"/>
          </p:nvPr>
        </p:nvSpPr>
        <p:spPr>
          <a:xfrm>
            <a:off x="8000305" y="3926117"/>
            <a:ext cx="1643193" cy="1145017"/>
          </a:xfrm>
          <a:prstGeom prst="rect">
            <a:avLst/>
          </a:prstGeom>
          <a:solidFill>
            <a:srgbClr val="D8D8D8"/>
          </a:solidFill>
          <a:ln>
            <a:noFill/>
          </a:ln>
        </p:spPr>
      </p:sp>
      <p:sp>
        <p:nvSpPr>
          <p:cNvPr id="1097" name="Google Shape;1097;p35"/>
          <p:cNvSpPr txBox="1">
            <a:spLocks noGrp="1"/>
          </p:cNvSpPr>
          <p:nvPr>
            <p:ph type="body" idx="35"/>
          </p:nvPr>
        </p:nvSpPr>
        <p:spPr>
          <a:xfrm>
            <a:off x="7998362"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8" name="Google Shape;1098;p35"/>
          <p:cNvSpPr txBox="1">
            <a:spLocks noGrp="1"/>
          </p:cNvSpPr>
          <p:nvPr>
            <p:ph type="body" idx="36"/>
          </p:nvPr>
        </p:nvSpPr>
        <p:spPr>
          <a:xfrm>
            <a:off x="7997892"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099" name="Google Shape;1099;p35"/>
          <p:cNvSpPr>
            <a:spLocks noGrp="1"/>
          </p:cNvSpPr>
          <p:nvPr>
            <p:ph type="pic" idx="37"/>
          </p:nvPr>
        </p:nvSpPr>
        <p:spPr>
          <a:xfrm>
            <a:off x="9820110" y="3926117"/>
            <a:ext cx="1643193" cy="1145017"/>
          </a:xfrm>
          <a:prstGeom prst="rect">
            <a:avLst/>
          </a:prstGeom>
          <a:solidFill>
            <a:srgbClr val="D8D8D8"/>
          </a:solidFill>
          <a:ln>
            <a:noFill/>
          </a:ln>
        </p:spPr>
      </p:sp>
      <p:sp>
        <p:nvSpPr>
          <p:cNvPr id="1100" name="Google Shape;1100;p35"/>
          <p:cNvSpPr txBox="1">
            <a:spLocks noGrp="1"/>
          </p:cNvSpPr>
          <p:nvPr>
            <p:ph type="body" idx="38"/>
          </p:nvPr>
        </p:nvSpPr>
        <p:spPr>
          <a:xfrm>
            <a:off x="9818169" y="5177209"/>
            <a:ext cx="1643193" cy="564257"/>
          </a:xfrm>
          <a:prstGeom prst="rect">
            <a:avLst/>
          </a:prstGeom>
          <a:noFill/>
          <a:ln>
            <a:noFill/>
          </a:ln>
        </p:spPr>
        <p:txBody>
          <a:bodyPr spcFirstLastPara="1" wrap="square" lIns="0" tIns="0" rIns="0" bIns="0" anchor="b" anchorCtr="0">
            <a:normAutofit/>
          </a:bodyPr>
          <a:lstStyle>
            <a:lvl1pPr marL="457200" lvl="0" indent="-228600" algn="l">
              <a:lnSpc>
                <a:spcPct val="137500"/>
              </a:lnSpc>
              <a:spcBef>
                <a:spcPts val="0"/>
              </a:spcBef>
              <a:spcAft>
                <a:spcPts val="0"/>
              </a:spcAft>
              <a:buSzPts val="1920"/>
              <a:buFont typeface="Arial"/>
              <a:buNone/>
              <a:defRPr sz="1600" b="0" i="0">
                <a:solidFill>
                  <a:schemeClr val="accent1"/>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101" name="Google Shape;1101;p35"/>
          <p:cNvSpPr txBox="1">
            <a:spLocks noGrp="1"/>
          </p:cNvSpPr>
          <p:nvPr>
            <p:ph type="body" idx="39"/>
          </p:nvPr>
        </p:nvSpPr>
        <p:spPr>
          <a:xfrm>
            <a:off x="9817697" y="5752369"/>
            <a:ext cx="1643193" cy="24929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600"/>
              </a:spcBef>
              <a:spcAft>
                <a:spcPts val="0"/>
              </a:spcAft>
              <a:buSzPts val="1680"/>
              <a:buFont typeface="Arial"/>
              <a:buNone/>
              <a:defRPr sz="1400" b="0" i="0">
                <a:solidFill>
                  <a:schemeClr val="dk2"/>
                </a:solidFill>
                <a:latin typeface="Arial"/>
                <a:ea typeface="Arial"/>
                <a:cs typeface="Arial"/>
                <a:sym typeface="Arial"/>
              </a:defRPr>
            </a:lvl1pPr>
            <a:lvl2pPr marL="914400" lvl="1" indent="-228600" algn="r">
              <a:lnSpc>
                <a:spcPct val="90000"/>
              </a:lnSpc>
              <a:spcBef>
                <a:spcPts val="600"/>
              </a:spcBef>
              <a:spcAft>
                <a:spcPts val="0"/>
              </a:spcAft>
              <a:buSzPts val="2880"/>
              <a:buFont typeface="Arial"/>
              <a:buNone/>
              <a:defRPr sz="2400" b="0" i="0">
                <a:solidFill>
                  <a:schemeClr val="lt1"/>
                </a:solidFill>
                <a:latin typeface="Arial"/>
                <a:ea typeface="Arial"/>
                <a:cs typeface="Arial"/>
                <a:sym typeface="Arial"/>
              </a:defRPr>
            </a:lvl2pPr>
            <a:lvl3pPr marL="1371600" lvl="2"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3pPr>
            <a:lvl4pPr marL="1828800" lvl="3"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4pPr>
            <a:lvl5pPr marL="2286000" lvl="4" indent="-228600" algn="r">
              <a:lnSpc>
                <a:spcPct val="90000"/>
              </a:lnSpc>
              <a:spcBef>
                <a:spcPts val="600"/>
              </a:spcBef>
              <a:spcAft>
                <a:spcPts val="0"/>
              </a:spcAft>
              <a:buClr>
                <a:schemeClr val="lt1"/>
              </a:buClr>
              <a:buSzPts val="2400"/>
              <a:buFont typeface="Arial"/>
              <a:buNone/>
              <a:defRPr sz="2400" b="0" i="0">
                <a:solidFill>
                  <a:schemeClr val="lt1"/>
                </a:solidFill>
                <a:latin typeface="Arial"/>
                <a:ea typeface="Arial"/>
                <a:cs typeface="Arial"/>
                <a:sym typeface="Arial"/>
              </a:defRPr>
            </a:lvl5pPr>
            <a:lvl6pPr marL="2743200" lvl="5"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6pPr>
            <a:lvl7pPr marL="3200400" lvl="6"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7pPr>
            <a:lvl8pPr marL="3657600" lvl="7" indent="-228600" algn="r">
              <a:lnSpc>
                <a:spcPct val="90000"/>
              </a:lnSpc>
              <a:spcBef>
                <a:spcPts val="600"/>
              </a:spcBef>
              <a:spcAft>
                <a:spcPts val="0"/>
              </a:spcAft>
              <a:buSzPts val="2400"/>
              <a:buFont typeface="Arial"/>
              <a:buNone/>
              <a:defRPr sz="2400" b="0" i="0">
                <a:solidFill>
                  <a:schemeClr val="lt1"/>
                </a:solidFill>
                <a:latin typeface="Arial"/>
                <a:ea typeface="Arial"/>
                <a:cs typeface="Arial"/>
                <a:sym typeface="Arial"/>
              </a:defRPr>
            </a:lvl8pPr>
            <a:lvl9pPr marL="4114800" lvl="8" indent="-228600" algn="r">
              <a:lnSpc>
                <a:spcPct val="90000"/>
              </a:lnSpc>
              <a:spcBef>
                <a:spcPts val="600"/>
              </a:spcBef>
              <a:spcAft>
                <a:spcPts val="600"/>
              </a:spcAft>
              <a:buSzPts val="2400"/>
              <a:buFont typeface="Arial"/>
              <a:buNone/>
              <a:defRPr sz="2400" b="0" i="0">
                <a:solidFill>
                  <a:schemeClr val="lt1"/>
                </a:solidFill>
                <a:latin typeface="Arial"/>
                <a:ea typeface="Arial"/>
                <a:cs typeface="Arial"/>
                <a:sym typeface="Arial"/>
              </a:defRPr>
            </a:lvl9pPr>
          </a:lstStyle>
          <a:p>
            <a:endParaRPr/>
          </a:p>
        </p:txBody>
      </p:sp>
      <p:sp>
        <p:nvSpPr>
          <p:cNvPr id="1102" name="Google Shape;1102;p35"/>
          <p:cNvSpPr/>
          <p:nvPr/>
        </p:nvSpPr>
        <p:spPr>
          <a:xfrm>
            <a:off x="2" y="-441329"/>
            <a:ext cx="1923604"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Introduction | 12x</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xt + image | 3x">
  <p:cSld name="Text + image | 3x">
    <p:spTree>
      <p:nvGrpSpPr>
        <p:cNvPr id="1" name="Shape 1103"/>
        <p:cNvGrpSpPr/>
        <p:nvPr/>
      </p:nvGrpSpPr>
      <p:grpSpPr>
        <a:xfrm>
          <a:off x="0" y="0"/>
          <a:ext cx="0" cy="0"/>
          <a:chOff x="0" y="0"/>
          <a:chExt cx="0" cy="0"/>
        </a:xfrm>
      </p:grpSpPr>
      <p:sp>
        <p:nvSpPr>
          <p:cNvPr id="1104" name="Google Shape;1104;p36"/>
          <p:cNvSpPr/>
          <p:nvPr/>
        </p:nvSpPr>
        <p:spPr>
          <a:xfrm>
            <a:off x="0" y="-441329"/>
            <a:ext cx="183595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image | 3x</a:t>
            </a:r>
            <a:endParaRPr/>
          </a:p>
        </p:txBody>
      </p:sp>
      <p:sp>
        <p:nvSpPr>
          <p:cNvPr id="1105" name="Google Shape;1105;p36"/>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6" name="Google Shape;1106;p36"/>
          <p:cNvSpPr>
            <a:spLocks noGrp="1"/>
          </p:cNvSpPr>
          <p:nvPr>
            <p:ph type="pic" idx="2"/>
          </p:nvPr>
        </p:nvSpPr>
        <p:spPr>
          <a:xfrm>
            <a:off x="719139" y="1565275"/>
            <a:ext cx="3465135" cy="2401245"/>
          </a:xfrm>
          <a:prstGeom prst="rect">
            <a:avLst/>
          </a:prstGeom>
          <a:solidFill>
            <a:srgbClr val="D8D8D8"/>
          </a:solidFill>
          <a:ln>
            <a:noFill/>
          </a:ln>
        </p:spPr>
      </p:sp>
      <p:sp>
        <p:nvSpPr>
          <p:cNvPr id="1107" name="Google Shape;1107;p36"/>
          <p:cNvSpPr>
            <a:spLocks noGrp="1"/>
          </p:cNvSpPr>
          <p:nvPr>
            <p:ph type="pic" idx="3"/>
          </p:nvPr>
        </p:nvSpPr>
        <p:spPr>
          <a:xfrm>
            <a:off x="4363198" y="1565275"/>
            <a:ext cx="3465135" cy="2401245"/>
          </a:xfrm>
          <a:prstGeom prst="rect">
            <a:avLst/>
          </a:prstGeom>
          <a:solidFill>
            <a:srgbClr val="D8D8D8"/>
          </a:solidFill>
          <a:ln>
            <a:noFill/>
          </a:ln>
        </p:spPr>
      </p:sp>
      <p:sp>
        <p:nvSpPr>
          <p:cNvPr id="1108" name="Google Shape;1108;p36"/>
          <p:cNvSpPr>
            <a:spLocks noGrp="1"/>
          </p:cNvSpPr>
          <p:nvPr>
            <p:ph type="pic" idx="4"/>
          </p:nvPr>
        </p:nvSpPr>
        <p:spPr>
          <a:xfrm>
            <a:off x="8007255" y="1565275"/>
            <a:ext cx="3465135" cy="2401245"/>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xt + image | 5x">
  <p:cSld name="Text + image | 5x">
    <p:spTree>
      <p:nvGrpSpPr>
        <p:cNvPr id="1" name="Shape 1109"/>
        <p:cNvGrpSpPr/>
        <p:nvPr/>
      </p:nvGrpSpPr>
      <p:grpSpPr>
        <a:xfrm>
          <a:off x="0" y="0"/>
          <a:ext cx="0" cy="0"/>
          <a:chOff x="0" y="0"/>
          <a:chExt cx="0" cy="0"/>
        </a:xfrm>
      </p:grpSpPr>
      <p:sp>
        <p:nvSpPr>
          <p:cNvPr id="1110" name="Google Shape;1110;p37"/>
          <p:cNvSpPr/>
          <p:nvPr/>
        </p:nvSpPr>
        <p:spPr>
          <a:xfrm>
            <a:off x="0" y="-441329"/>
            <a:ext cx="183595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image | 5x</a:t>
            </a:r>
            <a:endParaRPr/>
          </a:p>
        </p:txBody>
      </p:sp>
      <p:sp>
        <p:nvSpPr>
          <p:cNvPr id="1111" name="Google Shape;1111;p37"/>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2" name="Google Shape;1112;p37"/>
          <p:cNvSpPr>
            <a:spLocks noGrp="1"/>
          </p:cNvSpPr>
          <p:nvPr>
            <p:ph type="pic" idx="2"/>
          </p:nvPr>
        </p:nvSpPr>
        <p:spPr>
          <a:xfrm>
            <a:off x="719139" y="1565275"/>
            <a:ext cx="2008023" cy="2401245"/>
          </a:xfrm>
          <a:prstGeom prst="rect">
            <a:avLst/>
          </a:prstGeom>
          <a:solidFill>
            <a:srgbClr val="D8D8D8"/>
          </a:solidFill>
          <a:ln>
            <a:noFill/>
          </a:ln>
        </p:spPr>
      </p:sp>
      <p:sp>
        <p:nvSpPr>
          <p:cNvPr id="1113" name="Google Shape;1113;p37"/>
          <p:cNvSpPr>
            <a:spLocks noGrp="1"/>
          </p:cNvSpPr>
          <p:nvPr>
            <p:ph type="pic" idx="3"/>
          </p:nvPr>
        </p:nvSpPr>
        <p:spPr>
          <a:xfrm>
            <a:off x="2904790" y="1565275"/>
            <a:ext cx="2008023" cy="2401245"/>
          </a:xfrm>
          <a:prstGeom prst="rect">
            <a:avLst/>
          </a:prstGeom>
          <a:solidFill>
            <a:srgbClr val="D8D8D8"/>
          </a:solidFill>
          <a:ln>
            <a:noFill/>
          </a:ln>
        </p:spPr>
      </p:sp>
      <p:sp>
        <p:nvSpPr>
          <p:cNvPr id="1114" name="Google Shape;1114;p37"/>
          <p:cNvSpPr>
            <a:spLocks noGrp="1"/>
          </p:cNvSpPr>
          <p:nvPr>
            <p:ph type="pic" idx="4"/>
          </p:nvPr>
        </p:nvSpPr>
        <p:spPr>
          <a:xfrm>
            <a:off x="5090439" y="1565275"/>
            <a:ext cx="2008023" cy="2401245"/>
          </a:xfrm>
          <a:prstGeom prst="rect">
            <a:avLst/>
          </a:prstGeom>
          <a:solidFill>
            <a:srgbClr val="D8D8D8"/>
          </a:solidFill>
          <a:ln>
            <a:noFill/>
          </a:ln>
        </p:spPr>
      </p:sp>
      <p:sp>
        <p:nvSpPr>
          <p:cNvPr id="1115" name="Google Shape;1115;p37"/>
          <p:cNvSpPr>
            <a:spLocks noGrp="1"/>
          </p:cNvSpPr>
          <p:nvPr>
            <p:ph type="pic" idx="5"/>
          </p:nvPr>
        </p:nvSpPr>
        <p:spPr>
          <a:xfrm>
            <a:off x="7276090" y="1565275"/>
            <a:ext cx="2008023" cy="2401245"/>
          </a:xfrm>
          <a:prstGeom prst="rect">
            <a:avLst/>
          </a:prstGeom>
          <a:solidFill>
            <a:srgbClr val="D8D8D8"/>
          </a:solidFill>
          <a:ln>
            <a:noFill/>
          </a:ln>
        </p:spPr>
      </p:sp>
      <p:sp>
        <p:nvSpPr>
          <p:cNvPr id="1116" name="Google Shape;1116;p37"/>
          <p:cNvSpPr>
            <a:spLocks noGrp="1"/>
          </p:cNvSpPr>
          <p:nvPr>
            <p:ph type="pic" idx="6"/>
          </p:nvPr>
        </p:nvSpPr>
        <p:spPr>
          <a:xfrm>
            <a:off x="9461741" y="1565275"/>
            <a:ext cx="2008023" cy="2401245"/>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 image | 8x">
  <p:cSld name="Text + image | 8x">
    <p:spTree>
      <p:nvGrpSpPr>
        <p:cNvPr id="1" name="Shape 1117"/>
        <p:cNvGrpSpPr/>
        <p:nvPr/>
      </p:nvGrpSpPr>
      <p:grpSpPr>
        <a:xfrm>
          <a:off x="0" y="0"/>
          <a:ext cx="0" cy="0"/>
          <a:chOff x="0" y="0"/>
          <a:chExt cx="0" cy="0"/>
        </a:xfrm>
      </p:grpSpPr>
      <p:sp>
        <p:nvSpPr>
          <p:cNvPr id="1118" name="Google Shape;1118;p38"/>
          <p:cNvSpPr/>
          <p:nvPr/>
        </p:nvSpPr>
        <p:spPr>
          <a:xfrm>
            <a:off x="0" y="-441329"/>
            <a:ext cx="183595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Text + image | 8x</a:t>
            </a:r>
            <a:endParaRPr/>
          </a:p>
        </p:txBody>
      </p:sp>
      <p:sp>
        <p:nvSpPr>
          <p:cNvPr id="1119" name="Google Shape;1119;p38"/>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0" name="Google Shape;1120;p38"/>
          <p:cNvSpPr>
            <a:spLocks noGrp="1"/>
          </p:cNvSpPr>
          <p:nvPr>
            <p:ph type="pic" idx="2"/>
          </p:nvPr>
        </p:nvSpPr>
        <p:spPr>
          <a:xfrm>
            <a:off x="719139" y="1565275"/>
            <a:ext cx="2553463" cy="2129760"/>
          </a:xfrm>
          <a:prstGeom prst="rect">
            <a:avLst/>
          </a:prstGeom>
          <a:solidFill>
            <a:srgbClr val="D8D8D8"/>
          </a:solidFill>
          <a:ln>
            <a:noFill/>
          </a:ln>
        </p:spPr>
      </p:sp>
      <p:sp>
        <p:nvSpPr>
          <p:cNvPr id="1121" name="Google Shape;1121;p38"/>
          <p:cNvSpPr>
            <a:spLocks noGrp="1"/>
          </p:cNvSpPr>
          <p:nvPr>
            <p:ph type="pic" idx="3"/>
          </p:nvPr>
        </p:nvSpPr>
        <p:spPr>
          <a:xfrm>
            <a:off x="3452030" y="1565275"/>
            <a:ext cx="2553463" cy="2129760"/>
          </a:xfrm>
          <a:prstGeom prst="rect">
            <a:avLst/>
          </a:prstGeom>
          <a:solidFill>
            <a:srgbClr val="D8D8D8"/>
          </a:solidFill>
          <a:ln>
            <a:noFill/>
          </a:ln>
        </p:spPr>
      </p:sp>
      <p:sp>
        <p:nvSpPr>
          <p:cNvPr id="1122" name="Google Shape;1122;p38"/>
          <p:cNvSpPr>
            <a:spLocks noGrp="1"/>
          </p:cNvSpPr>
          <p:nvPr>
            <p:ph type="pic" idx="4"/>
          </p:nvPr>
        </p:nvSpPr>
        <p:spPr>
          <a:xfrm>
            <a:off x="6184922" y="1565275"/>
            <a:ext cx="2553463" cy="2129760"/>
          </a:xfrm>
          <a:prstGeom prst="rect">
            <a:avLst/>
          </a:prstGeom>
          <a:solidFill>
            <a:srgbClr val="D8D8D8"/>
          </a:solidFill>
          <a:ln>
            <a:noFill/>
          </a:ln>
        </p:spPr>
      </p:sp>
      <p:sp>
        <p:nvSpPr>
          <p:cNvPr id="1123" name="Google Shape;1123;p38"/>
          <p:cNvSpPr>
            <a:spLocks noGrp="1"/>
          </p:cNvSpPr>
          <p:nvPr>
            <p:ph type="pic" idx="5"/>
          </p:nvPr>
        </p:nvSpPr>
        <p:spPr>
          <a:xfrm>
            <a:off x="8917813" y="1565275"/>
            <a:ext cx="2553463" cy="2129760"/>
          </a:xfrm>
          <a:prstGeom prst="rect">
            <a:avLst/>
          </a:prstGeom>
          <a:solidFill>
            <a:srgbClr val="D8D8D8"/>
          </a:solidFill>
          <a:ln>
            <a:noFill/>
          </a:ln>
        </p:spPr>
      </p:sp>
      <p:sp>
        <p:nvSpPr>
          <p:cNvPr id="1124" name="Google Shape;1124;p38"/>
          <p:cNvSpPr>
            <a:spLocks noGrp="1"/>
          </p:cNvSpPr>
          <p:nvPr>
            <p:ph type="pic" idx="6"/>
          </p:nvPr>
        </p:nvSpPr>
        <p:spPr>
          <a:xfrm>
            <a:off x="719139" y="3873957"/>
            <a:ext cx="2553463" cy="2129760"/>
          </a:xfrm>
          <a:prstGeom prst="rect">
            <a:avLst/>
          </a:prstGeom>
          <a:solidFill>
            <a:srgbClr val="D8D8D8"/>
          </a:solidFill>
          <a:ln>
            <a:noFill/>
          </a:ln>
        </p:spPr>
      </p:sp>
      <p:sp>
        <p:nvSpPr>
          <p:cNvPr id="1125" name="Google Shape;1125;p38"/>
          <p:cNvSpPr>
            <a:spLocks noGrp="1"/>
          </p:cNvSpPr>
          <p:nvPr>
            <p:ph type="pic" idx="7"/>
          </p:nvPr>
        </p:nvSpPr>
        <p:spPr>
          <a:xfrm>
            <a:off x="3452030" y="3873957"/>
            <a:ext cx="2553463" cy="2129760"/>
          </a:xfrm>
          <a:prstGeom prst="rect">
            <a:avLst/>
          </a:prstGeom>
          <a:solidFill>
            <a:srgbClr val="D8D8D8"/>
          </a:solidFill>
          <a:ln>
            <a:noFill/>
          </a:ln>
        </p:spPr>
      </p:sp>
      <p:sp>
        <p:nvSpPr>
          <p:cNvPr id="1126" name="Google Shape;1126;p38"/>
          <p:cNvSpPr>
            <a:spLocks noGrp="1"/>
          </p:cNvSpPr>
          <p:nvPr>
            <p:ph type="pic" idx="8"/>
          </p:nvPr>
        </p:nvSpPr>
        <p:spPr>
          <a:xfrm>
            <a:off x="6184922" y="3873957"/>
            <a:ext cx="2553463" cy="2129760"/>
          </a:xfrm>
          <a:prstGeom prst="rect">
            <a:avLst/>
          </a:prstGeom>
          <a:solidFill>
            <a:srgbClr val="D8D8D8"/>
          </a:solidFill>
          <a:ln>
            <a:noFill/>
          </a:ln>
        </p:spPr>
      </p:sp>
      <p:sp>
        <p:nvSpPr>
          <p:cNvPr id="1127" name="Google Shape;1127;p38"/>
          <p:cNvSpPr>
            <a:spLocks noGrp="1"/>
          </p:cNvSpPr>
          <p:nvPr>
            <p:ph type="pic" idx="9"/>
          </p:nvPr>
        </p:nvSpPr>
        <p:spPr>
          <a:xfrm>
            <a:off x="8917813" y="3873957"/>
            <a:ext cx="2553463" cy="2129760"/>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ustom #1">
  <p:cSld name="Custom #1">
    <p:bg>
      <p:bgPr>
        <a:solidFill>
          <a:schemeClr val="accent1"/>
        </a:solidFill>
        <a:effectLst/>
      </p:bgPr>
    </p:bg>
    <p:spTree>
      <p:nvGrpSpPr>
        <p:cNvPr id="1" name="Shape 1128"/>
        <p:cNvGrpSpPr/>
        <p:nvPr/>
      </p:nvGrpSpPr>
      <p:grpSpPr>
        <a:xfrm>
          <a:off x="0" y="0"/>
          <a:ext cx="0" cy="0"/>
          <a:chOff x="0" y="0"/>
          <a:chExt cx="0" cy="0"/>
        </a:xfrm>
      </p:grpSpPr>
      <p:sp>
        <p:nvSpPr>
          <p:cNvPr id="1129" name="Google Shape;1129;p39"/>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1130" name="Google Shape;1130;p39"/>
          <p:cNvSpPr txBox="1">
            <a:spLocks noGrp="1"/>
          </p:cNvSpPr>
          <p:nvPr>
            <p:ph type="title"/>
          </p:nvPr>
        </p:nvSpPr>
        <p:spPr>
          <a:xfrm>
            <a:off x="0" y="-429017"/>
            <a:ext cx="11798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1" name="Google Shape;1131;p39"/>
          <p:cNvSpPr>
            <a:spLocks noGrp="1"/>
          </p:cNvSpPr>
          <p:nvPr>
            <p:ph type="pic" idx="2"/>
          </p:nvPr>
        </p:nvSpPr>
        <p:spPr>
          <a:xfrm>
            <a:off x="1" y="0"/>
            <a:ext cx="4883643" cy="6858000"/>
          </a:xfrm>
          <a:prstGeom prst="rect">
            <a:avLst/>
          </a:prstGeom>
          <a:solidFill>
            <a:srgbClr val="D8D8D8"/>
          </a:solidFill>
          <a:ln>
            <a:noFill/>
          </a:ln>
        </p:spPr>
      </p:sp>
      <p:sp>
        <p:nvSpPr>
          <p:cNvPr id="1132" name="Google Shape;1132;p39"/>
          <p:cNvSpPr txBox="1">
            <a:spLocks noGrp="1"/>
          </p:cNvSpPr>
          <p:nvPr>
            <p:ph type="body" idx="1"/>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ustom #2">
  <p:cSld name="Custom #2">
    <p:bg>
      <p:bgPr>
        <a:solidFill>
          <a:schemeClr val="accent1"/>
        </a:solidFill>
        <a:effectLst/>
      </p:bgPr>
    </p:bg>
    <p:spTree>
      <p:nvGrpSpPr>
        <p:cNvPr id="1" name="Shape 1133"/>
        <p:cNvGrpSpPr/>
        <p:nvPr/>
      </p:nvGrpSpPr>
      <p:grpSpPr>
        <a:xfrm>
          <a:off x="0" y="0"/>
          <a:ext cx="0" cy="0"/>
          <a:chOff x="0" y="0"/>
          <a:chExt cx="0" cy="0"/>
        </a:xfrm>
      </p:grpSpPr>
      <p:sp>
        <p:nvSpPr>
          <p:cNvPr id="1134" name="Google Shape;1134;p40"/>
          <p:cNvSpPr/>
          <p:nvPr/>
        </p:nvSpPr>
        <p:spPr>
          <a:xfrm>
            <a:off x="-10750" y="0"/>
            <a:ext cx="12202751" cy="6858000"/>
          </a:xfrm>
          <a:custGeom>
            <a:avLst/>
            <a:gdLst/>
            <a:ahLst/>
            <a:cxnLst/>
            <a:rect l="l" t="t" r="r" b="b"/>
            <a:pathLst>
              <a:path w="12202751" h="6858000" extrusionOk="0">
                <a:moveTo>
                  <a:pt x="9196825" y="6253791"/>
                </a:moveTo>
                <a:cubicBezTo>
                  <a:pt x="9207202" y="6254820"/>
                  <a:pt x="9217676" y="6257130"/>
                  <a:pt x="9228283" y="6260764"/>
                </a:cubicBezTo>
                <a:cubicBezTo>
                  <a:pt x="9307834" y="6289395"/>
                  <a:pt x="9333091" y="6516346"/>
                  <a:pt x="9319129" y="6797771"/>
                </a:cubicBezTo>
                <a:lnTo>
                  <a:pt x="9315062" y="6858000"/>
                </a:lnTo>
                <a:lnTo>
                  <a:pt x="8712780" y="6858000"/>
                </a:lnTo>
                <a:lnTo>
                  <a:pt x="8752852" y="6786092"/>
                </a:lnTo>
                <a:cubicBezTo>
                  <a:pt x="8924836" y="6476801"/>
                  <a:pt x="9040774" y="6272774"/>
                  <a:pt x="9165949" y="6254507"/>
                </a:cubicBezTo>
                <a:cubicBezTo>
                  <a:pt x="9176167" y="6253017"/>
                  <a:pt x="9186447" y="6252763"/>
                  <a:pt x="9196825" y="6253791"/>
                </a:cubicBezTo>
                <a:close/>
                <a:moveTo>
                  <a:pt x="6322661" y="860036"/>
                </a:moveTo>
                <a:cubicBezTo>
                  <a:pt x="6359190" y="857387"/>
                  <a:pt x="6388114" y="876530"/>
                  <a:pt x="6406295" y="923793"/>
                </a:cubicBezTo>
                <a:cubicBezTo>
                  <a:pt x="6454783" y="1049825"/>
                  <a:pt x="6420842" y="1229178"/>
                  <a:pt x="6343263" y="1578190"/>
                </a:cubicBezTo>
                <a:cubicBezTo>
                  <a:pt x="5856638" y="3709453"/>
                  <a:pt x="3958041" y="5234882"/>
                  <a:pt x="3612233" y="6735009"/>
                </a:cubicBezTo>
                <a:lnTo>
                  <a:pt x="3592717" y="6858000"/>
                </a:lnTo>
                <a:lnTo>
                  <a:pt x="0" y="6858000"/>
                </a:lnTo>
                <a:lnTo>
                  <a:pt x="0" y="6632489"/>
                </a:lnTo>
                <a:lnTo>
                  <a:pt x="339610" y="6322172"/>
                </a:lnTo>
                <a:cubicBezTo>
                  <a:pt x="2196386" y="4691797"/>
                  <a:pt x="4577580" y="3447091"/>
                  <a:pt x="5674132" y="1607274"/>
                </a:cubicBezTo>
                <a:cubicBezTo>
                  <a:pt x="5863234" y="1292194"/>
                  <a:pt x="6164370" y="871513"/>
                  <a:pt x="6322661" y="860036"/>
                </a:cubicBezTo>
                <a:close/>
                <a:moveTo>
                  <a:pt x="11650950" y="0"/>
                </a:moveTo>
                <a:lnTo>
                  <a:pt x="12202751" y="0"/>
                </a:lnTo>
                <a:lnTo>
                  <a:pt x="12202751" y="4442690"/>
                </a:lnTo>
                <a:lnTo>
                  <a:pt x="12090669" y="4422014"/>
                </a:lnTo>
                <a:cubicBezTo>
                  <a:pt x="11211465" y="4223417"/>
                  <a:pt x="10568413" y="3552240"/>
                  <a:pt x="10571396" y="2213198"/>
                </a:cubicBezTo>
                <a:cubicBezTo>
                  <a:pt x="10572439" y="1498198"/>
                  <a:pt x="10939503" y="807920"/>
                  <a:pt x="11525799" y="135882"/>
                </a:cubicBezTo>
                <a:close/>
                <a:moveTo>
                  <a:pt x="0" y="0"/>
                </a:moveTo>
                <a:lnTo>
                  <a:pt x="2054194" y="0"/>
                </a:lnTo>
                <a:lnTo>
                  <a:pt x="1941123" y="75811"/>
                </a:lnTo>
                <a:cubicBezTo>
                  <a:pt x="1355823" y="476321"/>
                  <a:pt x="767225" y="928929"/>
                  <a:pt x="206525" y="1437904"/>
                </a:cubicBezTo>
                <a:lnTo>
                  <a:pt x="0" y="1632346"/>
                </a:lnTo>
                <a:close/>
              </a:path>
            </a:pathLst>
          </a:custGeom>
          <a:solidFill>
            <a:srgbClr val="00B8C8"/>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r>
              <a:rPr lang="en-US" sz="1600">
                <a:solidFill>
                  <a:schemeClr val="lt1"/>
                </a:solidFill>
                <a:latin typeface="Arial"/>
                <a:ea typeface="Arial"/>
                <a:cs typeface="Arial"/>
                <a:sym typeface="Arial"/>
              </a:rPr>
              <a:t> </a:t>
            </a:r>
            <a:endParaRPr/>
          </a:p>
        </p:txBody>
      </p:sp>
      <p:sp>
        <p:nvSpPr>
          <p:cNvPr id="1135" name="Google Shape;1135;p40"/>
          <p:cNvSpPr txBox="1">
            <a:spLocks noGrp="1"/>
          </p:cNvSpPr>
          <p:nvPr>
            <p:ph type="title"/>
          </p:nvPr>
        </p:nvSpPr>
        <p:spPr>
          <a:xfrm>
            <a:off x="0" y="-429017"/>
            <a:ext cx="11798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6" name="Google Shape;1136;p40"/>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7" name="Google Shape;1137;p40"/>
          <p:cNvSpPr txBox="1">
            <a:spLocks noGrp="1"/>
          </p:cNvSpPr>
          <p:nvPr>
            <p:ph type="sldNum" idx="12"/>
          </p:nvPr>
        </p:nvSpPr>
        <p:spPr>
          <a:xfrm>
            <a:off x="11281678" y="6405670"/>
            <a:ext cx="188085" cy="184665"/>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38" name="Google Shape;1138;p40"/>
          <p:cNvSpPr/>
          <p:nvPr/>
        </p:nvSpPr>
        <p:spPr>
          <a:xfrm>
            <a:off x="-10751" y="3282845"/>
            <a:ext cx="12192000" cy="3575155"/>
          </a:xfrm>
          <a:prstGeom prst="rect">
            <a:avLst/>
          </a:prstGeom>
          <a:solidFill>
            <a:schemeClr val="lt1"/>
          </a:solidFill>
          <a:ln>
            <a:noFill/>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1139" name="Google Shape;1139;p40"/>
          <p:cNvSpPr>
            <a:spLocks noGrp="1"/>
          </p:cNvSpPr>
          <p:nvPr>
            <p:ph type="pic" idx="2"/>
          </p:nvPr>
        </p:nvSpPr>
        <p:spPr>
          <a:xfrm>
            <a:off x="721080" y="719139"/>
            <a:ext cx="3318867" cy="5281612"/>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ustom #3">
  <p:cSld name="Custom #3">
    <p:spTree>
      <p:nvGrpSpPr>
        <p:cNvPr id="1" name="Shape 1140"/>
        <p:cNvGrpSpPr/>
        <p:nvPr/>
      </p:nvGrpSpPr>
      <p:grpSpPr>
        <a:xfrm>
          <a:off x="0" y="0"/>
          <a:ext cx="0" cy="0"/>
          <a:chOff x="0" y="0"/>
          <a:chExt cx="0" cy="0"/>
        </a:xfrm>
      </p:grpSpPr>
      <p:sp>
        <p:nvSpPr>
          <p:cNvPr id="1141" name="Google Shape;1141;p41"/>
          <p:cNvSpPr txBox="1">
            <a:spLocks noGrp="1"/>
          </p:cNvSpPr>
          <p:nvPr>
            <p:ph type="title"/>
          </p:nvPr>
        </p:nvSpPr>
        <p:spPr>
          <a:xfrm>
            <a:off x="0" y="-429017"/>
            <a:ext cx="1179810"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2" name="Google Shape;1142;p41"/>
          <p:cNvSpPr>
            <a:spLocks noGrp="1"/>
          </p:cNvSpPr>
          <p:nvPr>
            <p:ph type="pic" idx="2"/>
          </p:nvPr>
        </p:nvSpPr>
        <p:spPr>
          <a:xfrm>
            <a:off x="3818239" y="719139"/>
            <a:ext cx="7651524" cy="5281612"/>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ustom #4">
  <p:cSld name="Custom #4">
    <p:spTree>
      <p:nvGrpSpPr>
        <p:cNvPr id="1" name="Shape 1143"/>
        <p:cNvGrpSpPr/>
        <p:nvPr/>
      </p:nvGrpSpPr>
      <p:grpSpPr>
        <a:xfrm>
          <a:off x="0" y="0"/>
          <a:ext cx="0" cy="0"/>
          <a:chOff x="0" y="0"/>
          <a:chExt cx="0" cy="0"/>
        </a:xfrm>
      </p:grpSpPr>
      <p:sp>
        <p:nvSpPr>
          <p:cNvPr id="1144" name="Google Shape;1144;p42"/>
          <p:cNvSpPr>
            <a:spLocks noGrp="1"/>
          </p:cNvSpPr>
          <p:nvPr>
            <p:ph type="pic" idx="2"/>
          </p:nvPr>
        </p:nvSpPr>
        <p:spPr>
          <a:xfrm>
            <a:off x="1204687" y="1814287"/>
            <a:ext cx="5863771" cy="3643085"/>
          </a:xfrm>
          <a:prstGeom prst="rect">
            <a:avLst/>
          </a:prstGeom>
          <a:solidFill>
            <a:srgbClr val="D8D8D8"/>
          </a:solidFill>
          <a:ln>
            <a:noFill/>
          </a:ln>
        </p:spPr>
      </p:sp>
      <p:sp>
        <p:nvSpPr>
          <p:cNvPr id="1145" name="Google Shape;1145;p42"/>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6" name="Google Shape;1146;p42"/>
          <p:cNvSpPr/>
          <p:nvPr/>
        </p:nvSpPr>
        <p:spPr>
          <a:xfrm>
            <a:off x="0" y="-441329"/>
            <a:ext cx="11798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Custom #4</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S) + text | dark mode">
  <p:cSld name="Image (S) + text | dark mode">
    <p:bg>
      <p:bgPr>
        <a:solidFill>
          <a:schemeClr val="accent2"/>
        </a:solidFill>
        <a:effectLst/>
      </p:bgPr>
    </p:bg>
    <p:spTree>
      <p:nvGrpSpPr>
        <p:cNvPr id="1" name="Shape 231"/>
        <p:cNvGrpSpPr/>
        <p:nvPr/>
      </p:nvGrpSpPr>
      <p:grpSpPr>
        <a:xfrm>
          <a:off x="0" y="0"/>
          <a:ext cx="0" cy="0"/>
          <a:chOff x="0" y="0"/>
          <a:chExt cx="0" cy="0"/>
        </a:xfrm>
      </p:grpSpPr>
      <p:sp>
        <p:nvSpPr>
          <p:cNvPr id="232" name="Google Shape;232;p51"/>
          <p:cNvSpPr>
            <a:spLocks noGrp="1"/>
          </p:cNvSpPr>
          <p:nvPr>
            <p:ph type="pic" idx="2"/>
          </p:nvPr>
        </p:nvSpPr>
        <p:spPr>
          <a:xfrm>
            <a:off x="0" y="0"/>
            <a:ext cx="3735859" cy="6858000"/>
          </a:xfrm>
          <a:prstGeom prst="rect">
            <a:avLst/>
          </a:prstGeom>
          <a:solidFill>
            <a:srgbClr val="D8D8D8"/>
          </a:solidFill>
          <a:ln>
            <a:noFill/>
          </a:ln>
        </p:spPr>
      </p:sp>
      <p:sp>
        <p:nvSpPr>
          <p:cNvPr id="233" name="Google Shape;233;p51"/>
          <p:cNvSpPr txBox="1">
            <a:spLocks noGrp="1"/>
          </p:cNvSpPr>
          <p:nvPr>
            <p:ph type="body" idx="1"/>
          </p:nvPr>
        </p:nvSpPr>
        <p:spPr>
          <a:xfrm>
            <a:off x="0" y="4094329"/>
            <a:ext cx="3735859"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34" name="Google Shape;234;p51"/>
          <p:cNvSpPr txBox="1">
            <a:spLocks noGrp="1"/>
          </p:cNvSpPr>
          <p:nvPr>
            <p:ph type="body" idx="3"/>
          </p:nvPr>
        </p:nvSpPr>
        <p:spPr>
          <a:xfrm>
            <a:off x="4453623" y="1569105"/>
            <a:ext cx="7016140"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lt1"/>
              </a:buClr>
              <a:buSzPts val="3600"/>
              <a:buNone/>
              <a:defRPr>
                <a:solidFill>
                  <a:schemeClr val="lt1"/>
                </a:solidFill>
              </a:defRPr>
            </a:lvl4pPr>
            <a:lvl5pPr marL="2286000" lvl="4" indent="-228600" algn="l">
              <a:lnSpc>
                <a:spcPct val="90000"/>
              </a:lnSpc>
              <a:spcBef>
                <a:spcPts val="600"/>
              </a:spcBef>
              <a:spcAft>
                <a:spcPts val="0"/>
              </a:spcAft>
              <a:buClr>
                <a:schemeClr val="lt1"/>
              </a:buClr>
              <a:buSzPts val="2400"/>
              <a:buNone/>
              <a:defRPr b="0">
                <a:solidFill>
                  <a:schemeClr val="lt1"/>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235" name="Google Shape;235;p51"/>
          <p:cNvSpPr/>
          <p:nvPr/>
        </p:nvSpPr>
        <p:spPr>
          <a:xfrm>
            <a:off x="0" y="-441329"/>
            <a:ext cx="3071354"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(S) + text | dark mode</a:t>
            </a:r>
            <a:endParaRPr sz="1800" b="1" cap="none">
              <a:solidFill>
                <a:schemeClr val="accent1"/>
              </a:solidFill>
              <a:latin typeface="Arial"/>
              <a:ea typeface="Arial"/>
              <a:cs typeface="Arial"/>
              <a:sym typeface="Arial"/>
            </a:endParaRPr>
          </a:p>
        </p:txBody>
      </p:sp>
      <p:sp>
        <p:nvSpPr>
          <p:cNvPr id="236" name="Google Shape;236;p51"/>
          <p:cNvSpPr txBox="1">
            <a:spLocks noGrp="1"/>
          </p:cNvSpPr>
          <p:nvPr>
            <p:ph type="title"/>
          </p:nvPr>
        </p:nvSpPr>
        <p:spPr>
          <a:xfrm>
            <a:off x="4453623" y="722455"/>
            <a:ext cx="7016140"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lt1"/>
              </a:buClr>
              <a:buSzPts val="36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51"/>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Custom #5">
  <p:cSld name="Custom #5">
    <p:spTree>
      <p:nvGrpSpPr>
        <p:cNvPr id="1" name="Shape 1147"/>
        <p:cNvGrpSpPr/>
        <p:nvPr/>
      </p:nvGrpSpPr>
      <p:grpSpPr>
        <a:xfrm>
          <a:off x="0" y="0"/>
          <a:ext cx="0" cy="0"/>
          <a:chOff x="0" y="0"/>
          <a:chExt cx="0" cy="0"/>
        </a:xfrm>
      </p:grpSpPr>
      <p:sp>
        <p:nvSpPr>
          <p:cNvPr id="1148" name="Google Shape;1148;p43"/>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9" name="Google Shape;1149;p43"/>
          <p:cNvSpPr/>
          <p:nvPr/>
        </p:nvSpPr>
        <p:spPr>
          <a:xfrm>
            <a:off x="0" y="-441329"/>
            <a:ext cx="11798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Custom #5</a:t>
            </a:r>
            <a:endParaRPr/>
          </a:p>
        </p:txBody>
      </p:sp>
      <p:sp>
        <p:nvSpPr>
          <p:cNvPr id="1150" name="Google Shape;1150;p43"/>
          <p:cNvSpPr>
            <a:spLocks noGrp="1"/>
          </p:cNvSpPr>
          <p:nvPr>
            <p:ph type="pic" idx="2"/>
          </p:nvPr>
        </p:nvSpPr>
        <p:spPr>
          <a:xfrm>
            <a:off x="5123543" y="1814287"/>
            <a:ext cx="5863771" cy="3643085"/>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ustom #6">
  <p:cSld name="Custom #6">
    <p:bg>
      <p:bgPr>
        <a:solidFill>
          <a:srgbClr val="FFFFFF"/>
        </a:solidFill>
        <a:effectLst/>
      </p:bgPr>
    </p:bg>
    <p:spTree>
      <p:nvGrpSpPr>
        <p:cNvPr id="1" name="Shape 1151"/>
        <p:cNvGrpSpPr/>
        <p:nvPr/>
      </p:nvGrpSpPr>
      <p:grpSpPr>
        <a:xfrm>
          <a:off x="0" y="0"/>
          <a:ext cx="0" cy="0"/>
          <a:chOff x="0" y="0"/>
          <a:chExt cx="0" cy="0"/>
        </a:xfrm>
      </p:grpSpPr>
      <p:pic>
        <p:nvPicPr>
          <p:cNvPr id="1152" name="Google Shape;1152;p44"/>
          <p:cNvPicPr preferRelativeResize="0"/>
          <p:nvPr/>
        </p:nvPicPr>
        <p:blipFill rotWithShape="1">
          <a:blip r:embed="rId2">
            <a:alphaModFix/>
          </a:blip>
          <a:srcRect/>
          <a:stretch/>
        </p:blipFill>
        <p:spPr>
          <a:xfrm>
            <a:off x="7035030" y="591603"/>
            <a:ext cx="4964492" cy="6266397"/>
          </a:xfrm>
          <a:prstGeom prst="rect">
            <a:avLst/>
          </a:prstGeom>
          <a:noFill/>
          <a:ln>
            <a:noFill/>
          </a:ln>
        </p:spPr>
      </p:pic>
      <p:sp>
        <p:nvSpPr>
          <p:cNvPr id="1153" name="Google Shape;1153;p44"/>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4" name="Google Shape;1154;p44"/>
          <p:cNvSpPr/>
          <p:nvPr/>
        </p:nvSpPr>
        <p:spPr>
          <a:xfrm>
            <a:off x="0" y="-441329"/>
            <a:ext cx="1179810"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Custom #6</a:t>
            </a:r>
            <a:endParaRPr/>
          </a:p>
        </p:txBody>
      </p:sp>
      <p:grpSp>
        <p:nvGrpSpPr>
          <p:cNvPr id="1155" name="Google Shape;1155;p44"/>
          <p:cNvGrpSpPr/>
          <p:nvPr/>
        </p:nvGrpSpPr>
        <p:grpSpPr>
          <a:xfrm>
            <a:off x="12377595" y="-1"/>
            <a:ext cx="3693387" cy="6640349"/>
            <a:chOff x="-3786165" y="-1"/>
            <a:chExt cx="3693386" cy="6640349"/>
          </a:xfrm>
        </p:grpSpPr>
        <p:sp>
          <p:nvSpPr>
            <p:cNvPr id="1156" name="Google Shape;1156;p44"/>
            <p:cNvSpPr/>
            <p:nvPr/>
          </p:nvSpPr>
          <p:spPr>
            <a:xfrm>
              <a:off x="-3786165" y="-1"/>
              <a:ext cx="3593091" cy="5991727"/>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1157" name="Google Shape;1157;p44"/>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1158" name="Google Shape;1158;p44"/>
            <p:cNvSpPr/>
            <p:nvPr/>
          </p:nvSpPr>
          <p:spPr>
            <a:xfrm>
              <a:off x="-3319415" y="465324"/>
              <a:ext cx="2962706" cy="668152"/>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1159" name="Google Shape;1159;p44"/>
            <p:cNvSpPr/>
            <p:nvPr/>
          </p:nvSpPr>
          <p:spPr>
            <a:xfrm>
              <a:off x="-3603587" y="263393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1160" name="Google Shape;1160;p44"/>
            <p:cNvSpPr/>
            <p:nvPr/>
          </p:nvSpPr>
          <p:spPr>
            <a:xfrm>
              <a:off x="-3319416" y="2633936"/>
              <a:ext cx="3126341" cy="46279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Click with the right mouse button on the thumbnail display of the slide on the left side </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of the screen and choose </a:t>
              </a:r>
              <a:r>
                <a:rPr lang="en-US" sz="1200" b="1" i="0" u="none" strike="noStrike" cap="none">
                  <a:solidFill>
                    <a:srgbClr val="000000"/>
                  </a:solidFill>
                  <a:latin typeface="Calibri"/>
                  <a:ea typeface="Calibri"/>
                  <a:cs typeface="Calibri"/>
                  <a:sym typeface="Calibri"/>
                </a:rPr>
                <a:t>‘Reset slide’</a:t>
              </a:r>
              <a:r>
                <a:rPr lang="en-US" sz="1200" b="0" i="0" u="none" strike="noStrike" cap="none">
                  <a:solidFill>
                    <a:srgbClr val="000000"/>
                  </a:solidFill>
                  <a:latin typeface="Calibri"/>
                  <a:ea typeface="Calibri"/>
                  <a:cs typeface="Calibri"/>
                  <a:sym typeface="Calibri"/>
                </a:rPr>
                <a:t>.</a:t>
              </a:r>
              <a:endParaRPr/>
            </a:p>
          </p:txBody>
        </p:sp>
        <p:sp>
          <p:nvSpPr>
            <p:cNvPr id="1161" name="Google Shape;1161;p44"/>
            <p:cNvSpPr/>
            <p:nvPr/>
          </p:nvSpPr>
          <p:spPr>
            <a:xfrm>
              <a:off x="-3603587" y="4226365"/>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4</a:t>
              </a:r>
              <a:endParaRPr/>
            </a:p>
          </p:txBody>
        </p:sp>
        <p:sp>
          <p:nvSpPr>
            <p:cNvPr id="1162" name="Google Shape;1162;p44"/>
            <p:cNvSpPr/>
            <p:nvPr/>
          </p:nvSpPr>
          <p:spPr>
            <a:xfrm>
              <a:off x="-3319416" y="4226366"/>
              <a:ext cx="2944683" cy="820954"/>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sp>
          <p:nvSpPr>
            <p:cNvPr id="1163" name="Google Shape;1163;p44"/>
            <p:cNvSpPr/>
            <p:nvPr/>
          </p:nvSpPr>
          <p:spPr>
            <a:xfrm>
              <a:off x="-3316836" y="3200265"/>
              <a:ext cx="1239216" cy="719917"/>
            </a:xfrm>
            <a:prstGeom prst="rect">
              <a:avLst/>
            </a:prstGeom>
            <a:solidFill>
              <a:srgbClr val="ECECEC"/>
            </a:solidFill>
            <a:ln w="12700" cap="flat" cmpd="sng">
              <a:solidFill>
                <a:srgbClr val="D3D3D3"/>
              </a:solidFill>
              <a:prstDash val="solid"/>
              <a:miter lim="800000"/>
              <a:headEnd type="none" w="sm" len="sm"/>
              <a:tailEnd type="none" w="sm" len="sm"/>
            </a:ln>
          </p:spPr>
          <p:txBody>
            <a:bodyPr spcFirstLastPara="1" wrap="square" lIns="72000" tIns="0" rIns="0" bIns="0" anchor="ctr" anchorCtr="0">
              <a:noAutofit/>
            </a:bodyPr>
            <a:lstStyle/>
            <a:p>
              <a:pPr marL="0" marR="0" lvl="0" indent="0" algn="l" rtl="0">
                <a:spcBef>
                  <a:spcPts val="0"/>
                </a:spcBef>
                <a:spcAft>
                  <a:spcPts val="0"/>
                </a:spcAft>
                <a:buNone/>
              </a:pPr>
              <a:endParaRPr sz="1000" b="0" i="1">
                <a:solidFill>
                  <a:srgbClr val="211F26"/>
                </a:solidFill>
                <a:latin typeface="Calibri"/>
                <a:ea typeface="Calibri"/>
                <a:cs typeface="Calibri"/>
                <a:sym typeface="Calibri"/>
              </a:endParaRPr>
            </a:p>
          </p:txBody>
        </p:sp>
        <p:grpSp>
          <p:nvGrpSpPr>
            <p:cNvPr id="1164" name="Google Shape;1164;p44"/>
            <p:cNvGrpSpPr/>
            <p:nvPr/>
          </p:nvGrpSpPr>
          <p:grpSpPr>
            <a:xfrm>
              <a:off x="-2485819" y="3479783"/>
              <a:ext cx="1222990" cy="563933"/>
              <a:chOff x="-2485819" y="3399207"/>
              <a:chExt cx="1222990" cy="563933"/>
            </a:xfrm>
          </p:grpSpPr>
          <p:sp>
            <p:nvSpPr>
              <p:cNvPr id="1165" name="Google Shape;1165;p44"/>
              <p:cNvSpPr/>
              <p:nvPr/>
            </p:nvSpPr>
            <p:spPr>
              <a:xfrm>
                <a:off x="-2485819" y="3399207"/>
                <a:ext cx="1176476" cy="504851"/>
              </a:xfrm>
              <a:prstGeom prst="rect">
                <a:avLst/>
              </a:prstGeom>
              <a:solidFill>
                <a:schemeClr val="lt1"/>
              </a:solidFill>
              <a:ln w="12700" cap="flat" cmpd="sng">
                <a:solidFill>
                  <a:srgbClr val="D1D1D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166" name="Google Shape;1166;p44"/>
              <p:cNvSpPr/>
              <p:nvPr/>
            </p:nvSpPr>
            <p:spPr>
              <a:xfrm>
                <a:off x="-2479584" y="3652838"/>
                <a:ext cx="1164007" cy="246701"/>
              </a:xfrm>
              <a:prstGeom prst="rect">
                <a:avLst/>
              </a:prstGeom>
              <a:solidFill>
                <a:srgbClr val="FCE4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nvGrpSpPr>
              <p:cNvPr id="1167" name="Google Shape;1167;p44"/>
              <p:cNvGrpSpPr/>
              <p:nvPr/>
            </p:nvGrpSpPr>
            <p:grpSpPr>
              <a:xfrm>
                <a:off x="-2403869" y="3460544"/>
                <a:ext cx="155951" cy="131922"/>
                <a:chOff x="12968836" y="3354170"/>
                <a:chExt cx="404806" cy="342433"/>
              </a:xfrm>
            </p:grpSpPr>
            <p:sp>
              <p:nvSpPr>
                <p:cNvPr id="1168" name="Google Shape;1168;p44"/>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169" name="Google Shape;1169;p44"/>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70" name="Google Shape;1170;p44"/>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71" name="Google Shape;1171;p44"/>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72" name="Google Shape;1172;p44"/>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73" name="Google Shape;1173;p44"/>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1174" name="Google Shape;1174;p44"/>
              <p:cNvGrpSpPr/>
              <p:nvPr/>
            </p:nvGrpSpPr>
            <p:grpSpPr>
              <a:xfrm>
                <a:off x="-2463904" y="3680944"/>
                <a:ext cx="207219" cy="237490"/>
                <a:chOff x="12835752" y="3926551"/>
                <a:chExt cx="537889" cy="616458"/>
              </a:xfrm>
            </p:grpSpPr>
            <p:grpSp>
              <p:nvGrpSpPr>
                <p:cNvPr id="1175" name="Google Shape;1175;p44"/>
                <p:cNvGrpSpPr/>
                <p:nvPr/>
              </p:nvGrpSpPr>
              <p:grpSpPr>
                <a:xfrm>
                  <a:off x="13000382" y="4006891"/>
                  <a:ext cx="373259" cy="315747"/>
                  <a:chOff x="12968836" y="3354170"/>
                  <a:chExt cx="404806" cy="342433"/>
                </a:xfrm>
              </p:grpSpPr>
              <p:sp>
                <p:nvSpPr>
                  <p:cNvPr id="1176" name="Google Shape;1176;p44"/>
                  <p:cNvSpPr/>
                  <p:nvPr/>
                </p:nvSpPr>
                <p:spPr>
                  <a:xfrm>
                    <a:off x="12968836" y="3354170"/>
                    <a:ext cx="404806" cy="342433"/>
                  </a:xfrm>
                  <a:prstGeom prst="roundRect">
                    <a:avLst>
                      <a:gd name="adj" fmla="val 2911"/>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177" name="Google Shape;1177;p44"/>
                  <p:cNvSpPr/>
                  <p:nvPr/>
                </p:nvSpPr>
                <p:spPr>
                  <a:xfrm>
                    <a:off x="13025180" y="3401181"/>
                    <a:ext cx="305213" cy="41563"/>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78" name="Google Shape;1178;p44"/>
                  <p:cNvSpPr/>
                  <p:nvPr/>
                </p:nvSpPr>
                <p:spPr>
                  <a:xfrm>
                    <a:off x="13025181" y="3471575"/>
                    <a:ext cx="118778" cy="181691"/>
                  </a:xfrm>
                  <a:prstGeom prst="rect">
                    <a:avLst/>
                  </a:prstGeom>
                  <a:solidFill>
                    <a:srgbClr val="D1D1D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79" name="Google Shape;1179;p44"/>
                  <p:cNvSpPr/>
                  <p:nvPr/>
                </p:nvSpPr>
                <p:spPr>
                  <a:xfrm>
                    <a:off x="13180812" y="3481982"/>
                    <a:ext cx="13527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80" name="Google Shape;1180;p44"/>
                  <p:cNvSpPr/>
                  <p:nvPr/>
                </p:nvSpPr>
                <p:spPr>
                  <a:xfrm>
                    <a:off x="13180812" y="3554800"/>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181" name="Google Shape;1181;p44"/>
                  <p:cNvSpPr/>
                  <p:nvPr/>
                </p:nvSpPr>
                <p:spPr>
                  <a:xfrm>
                    <a:off x="13180812" y="3627618"/>
                    <a:ext cx="69418" cy="21328"/>
                  </a:xfrm>
                  <a:prstGeom prst="rect">
                    <a:avLst/>
                  </a:prstGeom>
                  <a:solidFill>
                    <a:srgbClr val="B2B2B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1182" name="Google Shape;1182;p44"/>
                <p:cNvSpPr/>
                <p:nvPr/>
              </p:nvSpPr>
              <p:spPr>
                <a:xfrm rot="-3962925">
                  <a:off x="12776155" y="4115270"/>
                  <a:ext cx="568367" cy="239021"/>
                </a:xfrm>
                <a:prstGeom prst="arc">
                  <a:avLst>
                    <a:gd name="adj1" fmla="val 15959368"/>
                    <a:gd name="adj2" fmla="val 1354623"/>
                  </a:avLst>
                </a:prstGeom>
                <a:noFill/>
                <a:ln w="19050" cap="flat" cmpd="sng">
                  <a:solidFill>
                    <a:srgbClr val="4D82B8"/>
                  </a:solidFill>
                  <a:prstDash val="solid"/>
                  <a:round/>
                  <a:headEnd type="stealth" w="med" len="med"/>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211F26"/>
                    </a:solidFill>
                    <a:latin typeface="Calibri"/>
                    <a:ea typeface="Calibri"/>
                    <a:cs typeface="Calibri"/>
                    <a:sym typeface="Calibri"/>
                  </a:endParaRPr>
                </a:p>
              </p:txBody>
            </p:sp>
          </p:grpSp>
          <p:sp>
            <p:nvSpPr>
              <p:cNvPr id="1183" name="Google Shape;1183;p44"/>
              <p:cNvSpPr txBox="1"/>
              <p:nvPr/>
            </p:nvSpPr>
            <p:spPr>
              <a:xfrm>
                <a:off x="-2245455" y="3460544"/>
                <a:ext cx="896116" cy="13470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Layout</a:t>
                </a:r>
                <a:endParaRPr/>
              </a:p>
            </p:txBody>
          </p:sp>
          <p:sp>
            <p:nvSpPr>
              <p:cNvPr id="1184" name="Google Shape;1184;p44"/>
              <p:cNvSpPr txBox="1"/>
              <p:nvPr/>
            </p:nvSpPr>
            <p:spPr>
              <a:xfrm>
                <a:off x="-2258884" y="3712980"/>
                <a:ext cx="909545" cy="12641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900" b="0">
                    <a:solidFill>
                      <a:srgbClr val="211F26"/>
                    </a:solidFill>
                    <a:latin typeface="Calibri"/>
                    <a:ea typeface="Calibri"/>
                    <a:cs typeface="Calibri"/>
                    <a:sym typeface="Calibri"/>
                  </a:rPr>
                  <a:t>Reset slide</a:t>
                </a:r>
                <a:endParaRPr/>
              </a:p>
            </p:txBody>
          </p:sp>
          <p:sp>
            <p:nvSpPr>
              <p:cNvPr id="1185" name="Google Shape;1185;p44"/>
              <p:cNvSpPr/>
              <p:nvPr/>
            </p:nvSpPr>
            <p:spPr>
              <a:xfrm>
                <a:off x="-1360391" y="3783140"/>
                <a:ext cx="97562" cy="180000"/>
              </a:xfrm>
              <a:custGeom>
                <a:avLst/>
                <a:gdLst/>
                <a:ahLst/>
                <a:cxnLst/>
                <a:rect l="l" t="t" r="r" b="b"/>
                <a:pathLst>
                  <a:path w="880280" h="1624084" extrusionOk="0">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lt1"/>
              </a:solidFill>
              <a:ln w="12700" cap="flat" cmpd="sng">
                <a:solidFill>
                  <a:srgbClr val="000000"/>
                </a:solidFill>
                <a:prstDash val="solid"/>
                <a:miter lim="800000"/>
                <a:headEnd type="none" w="sm" len="sm"/>
                <a:tailEnd type="none" w="sm" len="sm"/>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grpSp>
        <p:grpSp>
          <p:nvGrpSpPr>
            <p:cNvPr id="1186" name="Google Shape;1186;p44"/>
            <p:cNvGrpSpPr/>
            <p:nvPr/>
          </p:nvGrpSpPr>
          <p:grpSpPr>
            <a:xfrm>
              <a:off x="-3786165" y="5680652"/>
              <a:ext cx="3693386" cy="959696"/>
              <a:chOff x="-3786437" y="6163468"/>
              <a:chExt cx="3693386" cy="959696"/>
            </a:xfrm>
          </p:grpSpPr>
          <p:sp>
            <p:nvSpPr>
              <p:cNvPr id="1187" name="Google Shape;1187;p44"/>
              <p:cNvSpPr/>
              <p:nvPr/>
            </p:nvSpPr>
            <p:spPr>
              <a:xfrm>
                <a:off x="-3786437" y="6295164"/>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grpSp>
            <p:nvGrpSpPr>
              <p:cNvPr id="1188" name="Google Shape;1188;p44"/>
              <p:cNvGrpSpPr/>
              <p:nvPr/>
            </p:nvGrpSpPr>
            <p:grpSpPr>
              <a:xfrm>
                <a:off x="-376736" y="6163468"/>
                <a:ext cx="283685" cy="283685"/>
                <a:chOff x="-510741" y="5913713"/>
                <a:chExt cx="267555" cy="267555"/>
              </a:xfrm>
            </p:grpSpPr>
            <p:sp>
              <p:nvSpPr>
                <p:cNvPr id="1189" name="Google Shape;1189;p44"/>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1190" name="Google Shape;1190;p44"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1191" name="Google Shape;1191;p44"/>
              <p:cNvGrpSpPr/>
              <p:nvPr/>
            </p:nvGrpSpPr>
            <p:grpSpPr>
              <a:xfrm>
                <a:off x="-938434" y="6420818"/>
                <a:ext cx="627798" cy="576693"/>
                <a:chOff x="-938434" y="4570310"/>
                <a:chExt cx="627798" cy="576693"/>
              </a:xfrm>
            </p:grpSpPr>
            <p:grpSp>
              <p:nvGrpSpPr>
                <p:cNvPr id="1192" name="Google Shape;1192;p44"/>
                <p:cNvGrpSpPr/>
                <p:nvPr/>
              </p:nvGrpSpPr>
              <p:grpSpPr>
                <a:xfrm>
                  <a:off x="-716116" y="4570310"/>
                  <a:ext cx="169778" cy="242385"/>
                  <a:chOff x="4768" y="2783"/>
                  <a:chExt cx="788" cy="1125"/>
                </a:xfrm>
              </p:grpSpPr>
              <p:sp>
                <p:nvSpPr>
                  <p:cNvPr id="1193" name="Google Shape;1193;p44"/>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1194" name="Google Shape;1194;p44"/>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1195" name="Google Shape;1195;p44"/>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1196" name="Google Shape;1196;p44"/>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grpSp>
          <p:nvGrpSpPr>
            <p:cNvPr id="1197" name="Google Shape;1197;p44"/>
            <p:cNvGrpSpPr/>
            <p:nvPr/>
          </p:nvGrpSpPr>
          <p:grpSpPr>
            <a:xfrm>
              <a:off x="-3426806" y="5129582"/>
              <a:ext cx="514284" cy="506545"/>
              <a:chOff x="12617641" y="3403239"/>
              <a:chExt cx="752963" cy="741634"/>
            </a:xfrm>
          </p:grpSpPr>
          <p:grpSp>
            <p:nvGrpSpPr>
              <p:cNvPr id="1198" name="Google Shape;1198;p44"/>
              <p:cNvGrpSpPr/>
              <p:nvPr/>
            </p:nvGrpSpPr>
            <p:grpSpPr>
              <a:xfrm>
                <a:off x="12771530" y="3403239"/>
                <a:ext cx="467176" cy="448491"/>
                <a:chOff x="12782157" y="3403239"/>
                <a:chExt cx="467176" cy="448491"/>
              </a:xfrm>
            </p:grpSpPr>
            <p:grpSp>
              <p:nvGrpSpPr>
                <p:cNvPr id="1199" name="Google Shape;1199;p44"/>
                <p:cNvGrpSpPr/>
                <p:nvPr/>
              </p:nvGrpSpPr>
              <p:grpSpPr>
                <a:xfrm>
                  <a:off x="12782157" y="3403239"/>
                  <a:ext cx="412976" cy="396132"/>
                  <a:chOff x="13554906" y="3320109"/>
                  <a:chExt cx="443917" cy="425811"/>
                </a:xfrm>
              </p:grpSpPr>
              <p:grpSp>
                <p:nvGrpSpPr>
                  <p:cNvPr id="1200" name="Google Shape;1200;p44"/>
                  <p:cNvGrpSpPr/>
                  <p:nvPr/>
                </p:nvGrpSpPr>
                <p:grpSpPr>
                  <a:xfrm>
                    <a:off x="13554906" y="3320109"/>
                    <a:ext cx="443917" cy="425811"/>
                    <a:chOff x="12909684" y="1276143"/>
                    <a:chExt cx="443917" cy="425811"/>
                  </a:xfrm>
                </p:grpSpPr>
                <p:sp>
                  <p:nvSpPr>
                    <p:cNvPr id="1201" name="Google Shape;1201;p44"/>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202" name="Google Shape;1202;p44"/>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203" name="Google Shape;1203;p44"/>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1204" name="Google Shape;1204;p44"/>
                  <p:cNvPicPr preferRelativeResize="0"/>
                  <p:nvPr/>
                </p:nvPicPr>
                <p:blipFill rotWithShape="1">
                  <a:blip r:embed="rId3">
                    <a:alphaModFix/>
                  </a:blip>
                  <a:srcRect/>
                  <a:stretch/>
                </p:blipFill>
                <p:spPr>
                  <a:xfrm>
                    <a:off x="13567296" y="3424991"/>
                    <a:ext cx="173367" cy="140220"/>
                  </a:xfrm>
                  <a:prstGeom prst="rect">
                    <a:avLst/>
                  </a:prstGeom>
                  <a:noFill/>
                  <a:ln>
                    <a:noFill/>
                  </a:ln>
                </p:spPr>
              </p:pic>
              <p:pic>
                <p:nvPicPr>
                  <p:cNvPr id="1205" name="Google Shape;1205;p44"/>
                  <p:cNvPicPr preferRelativeResize="0"/>
                  <p:nvPr/>
                </p:nvPicPr>
                <p:blipFill rotWithShape="1">
                  <a:blip r:embed="rId3">
                    <a:alphaModFix/>
                  </a:blip>
                  <a:srcRect/>
                  <a:stretch/>
                </p:blipFill>
                <p:spPr>
                  <a:xfrm flipH="1">
                    <a:off x="13635599" y="3449265"/>
                    <a:ext cx="173367" cy="111424"/>
                  </a:xfrm>
                  <a:prstGeom prst="rect">
                    <a:avLst/>
                  </a:prstGeom>
                  <a:noFill/>
                  <a:ln>
                    <a:noFill/>
                  </a:ln>
                </p:spPr>
              </p:pic>
            </p:grpSp>
            <p:grpSp>
              <p:nvGrpSpPr>
                <p:cNvPr id="1206" name="Google Shape;1206;p44"/>
                <p:cNvGrpSpPr/>
                <p:nvPr/>
              </p:nvGrpSpPr>
              <p:grpSpPr>
                <a:xfrm>
                  <a:off x="13103513" y="3705268"/>
                  <a:ext cx="145820" cy="146462"/>
                  <a:chOff x="13096169" y="3602278"/>
                  <a:chExt cx="145820" cy="146462"/>
                </a:xfrm>
              </p:grpSpPr>
              <p:sp>
                <p:nvSpPr>
                  <p:cNvPr id="1207" name="Google Shape;1207;p44"/>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208" name="Google Shape;1208;p44"/>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1209" name="Google Shape;1209;p44"/>
                <p:cNvGrpSpPr/>
                <p:nvPr/>
              </p:nvGrpSpPr>
              <p:grpSpPr>
                <a:xfrm rot="10800000">
                  <a:off x="13061402" y="3665637"/>
                  <a:ext cx="145820" cy="146462"/>
                  <a:chOff x="13096169" y="3602278"/>
                  <a:chExt cx="145820" cy="146462"/>
                </a:xfrm>
              </p:grpSpPr>
              <p:sp>
                <p:nvSpPr>
                  <p:cNvPr id="1210" name="Google Shape;1210;p44"/>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211" name="Google Shape;1211;p44"/>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1212" name="Google Shape;1212;p44"/>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1213" name="Google Shape;1213;p44"/>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sp>
          <p:nvSpPr>
            <p:cNvPr id="1214" name="Google Shape;1214;p44"/>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1215" name="Google Shape;1215;p44"/>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1216" name="Google Shape;1216;p44"/>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grpSp>
          <p:nvGrpSpPr>
            <p:cNvPr id="1217" name="Google Shape;1217;p44"/>
            <p:cNvGrpSpPr/>
            <p:nvPr/>
          </p:nvGrpSpPr>
          <p:grpSpPr>
            <a:xfrm>
              <a:off x="-3365484" y="1226982"/>
              <a:ext cx="446937" cy="406485"/>
              <a:chOff x="-3563526" y="1409294"/>
              <a:chExt cx="354190" cy="322133"/>
            </a:xfrm>
          </p:grpSpPr>
          <p:grpSp>
            <p:nvGrpSpPr>
              <p:cNvPr id="1218" name="Google Shape;1218;p44"/>
              <p:cNvGrpSpPr/>
              <p:nvPr/>
            </p:nvGrpSpPr>
            <p:grpSpPr>
              <a:xfrm>
                <a:off x="-3499992" y="1409294"/>
                <a:ext cx="225195" cy="195499"/>
                <a:chOff x="8987389" y="1361199"/>
                <a:chExt cx="2200275" cy="1914525"/>
              </a:xfrm>
            </p:grpSpPr>
            <p:sp>
              <p:nvSpPr>
                <p:cNvPr id="1219" name="Google Shape;1219;p44"/>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1220" name="Google Shape;1220;p44"/>
                <p:cNvGrpSpPr/>
                <p:nvPr/>
              </p:nvGrpSpPr>
              <p:grpSpPr>
                <a:xfrm>
                  <a:off x="8987389" y="1361199"/>
                  <a:ext cx="2200275" cy="1914525"/>
                  <a:chOff x="8987389" y="1361199"/>
                  <a:chExt cx="2200275" cy="1914525"/>
                </a:xfrm>
              </p:grpSpPr>
              <p:sp>
                <p:nvSpPr>
                  <p:cNvPr id="1221" name="Google Shape;1221;p44"/>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1222" name="Google Shape;1222;p44"/>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1223" name="Google Shape;1223;p44"/>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sp>
        <p:nvSpPr>
          <p:cNvPr id="1224" name="Google Shape;1224;p44"/>
          <p:cNvSpPr>
            <a:spLocks noGrp="1"/>
          </p:cNvSpPr>
          <p:nvPr>
            <p:ph type="pic" idx="2"/>
          </p:nvPr>
        </p:nvSpPr>
        <p:spPr>
          <a:xfrm>
            <a:off x="7841304" y="904637"/>
            <a:ext cx="2426051" cy="5267563"/>
          </a:xfrm>
          <a:prstGeom prst="rect">
            <a:avLst/>
          </a:prstGeom>
          <a:solidFill>
            <a:srgbClr val="D8D8D8"/>
          </a:solid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_Custom #3">
  <p:cSld name="1_Custom #3">
    <p:bg>
      <p:bgPr>
        <a:solidFill>
          <a:srgbClr val="FFFFFF"/>
        </a:solidFill>
        <a:effectLst/>
      </p:bgPr>
    </p:bg>
    <p:spTree>
      <p:nvGrpSpPr>
        <p:cNvPr id="1" name="Shape 1225"/>
        <p:cNvGrpSpPr/>
        <p:nvPr/>
      </p:nvGrpSpPr>
      <p:grpSpPr>
        <a:xfrm>
          <a:off x="0" y="0"/>
          <a:ext cx="0" cy="0"/>
          <a:chOff x="0" y="0"/>
          <a:chExt cx="0" cy="0"/>
        </a:xfrm>
      </p:grpSpPr>
      <p:sp>
        <p:nvSpPr>
          <p:cNvPr id="1226" name="Google Shape;1226;p45"/>
          <p:cNvSpPr txBox="1">
            <a:spLocks noGrp="1"/>
          </p:cNvSpPr>
          <p:nvPr>
            <p:ph type="title"/>
          </p:nvPr>
        </p:nvSpPr>
        <p:spPr>
          <a:xfrm>
            <a:off x="1" y="-429017"/>
            <a:ext cx="1782539" cy="276999"/>
          </a:xfrm>
          <a:prstGeom prst="rect">
            <a:avLst/>
          </a:prstGeom>
          <a:noFill/>
          <a:ln>
            <a:noFill/>
          </a:ln>
        </p:spPr>
        <p:txBody>
          <a:bodyPr spcFirstLastPara="1" wrap="square" lIns="0" tIns="0" rIns="0" bIns="0" anchor="ctr" anchorCtr="0">
            <a:spAutoFit/>
          </a:bodyPr>
          <a:lstStyle>
            <a:lvl1pPr lvl="0" algn="l">
              <a:lnSpc>
                <a:spcPct val="100000"/>
              </a:lnSpc>
              <a:spcBef>
                <a:spcPts val="0"/>
              </a:spcBef>
              <a:spcAft>
                <a:spcPts val="0"/>
              </a:spcAft>
              <a:buClr>
                <a:schemeClr val="accent1"/>
              </a:buClr>
              <a:buSzPts val="1800"/>
              <a:buFont typeface="Arial"/>
              <a:buNone/>
              <a:defRPr sz="1800" b="1" cap="none">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7" name="Google Shape;1227;p45"/>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8" name="Google Shape;1228;p45"/>
          <p:cNvSpPr txBox="1">
            <a:spLocks noGrp="1"/>
          </p:cNvSpPr>
          <p:nvPr>
            <p:ph type="sldNum" idx="12"/>
          </p:nvPr>
        </p:nvSpPr>
        <p:spPr>
          <a:xfrm>
            <a:off x="11281678" y="6405670"/>
            <a:ext cx="188085" cy="184665"/>
          </a:xfrm>
          <a:prstGeom prst="rect">
            <a:avLst/>
          </a:prstGeom>
          <a:noFill/>
          <a:ln>
            <a:noFill/>
          </a:ln>
        </p:spPr>
        <p:txBody>
          <a:bodyPr spcFirstLastPara="1" wrap="square" lIns="0" tIns="0" rIns="0" bIns="0" anchor="ctr"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9" name="Google Shape;1229;p45"/>
          <p:cNvSpPr>
            <a:spLocks noGrp="1"/>
          </p:cNvSpPr>
          <p:nvPr>
            <p:ph type="pic" idx="2"/>
          </p:nvPr>
        </p:nvSpPr>
        <p:spPr>
          <a:xfrm>
            <a:off x="0" y="2"/>
            <a:ext cx="6096000" cy="3428999"/>
          </a:xfrm>
          <a:prstGeom prst="rect">
            <a:avLst/>
          </a:prstGeom>
          <a:solidFill>
            <a:srgbClr val="D8D8D8"/>
          </a:solidFill>
          <a:ln>
            <a:noFill/>
          </a:ln>
        </p:spPr>
      </p:sp>
      <p:sp>
        <p:nvSpPr>
          <p:cNvPr id="1230" name="Google Shape;1230;p45"/>
          <p:cNvSpPr>
            <a:spLocks noGrp="1"/>
          </p:cNvSpPr>
          <p:nvPr>
            <p:ph type="pic" idx="3"/>
          </p:nvPr>
        </p:nvSpPr>
        <p:spPr>
          <a:xfrm>
            <a:off x="6096000" y="2"/>
            <a:ext cx="6096000" cy="3428999"/>
          </a:xfrm>
          <a:prstGeom prst="rect">
            <a:avLst/>
          </a:prstGeom>
          <a:solidFill>
            <a:srgbClr val="D8D8D8"/>
          </a:solidFill>
          <a:ln>
            <a:noFill/>
          </a:ln>
        </p:spPr>
      </p:sp>
      <p:grpSp>
        <p:nvGrpSpPr>
          <p:cNvPr id="1231" name="Google Shape;1231;p45"/>
          <p:cNvGrpSpPr/>
          <p:nvPr/>
        </p:nvGrpSpPr>
        <p:grpSpPr>
          <a:xfrm>
            <a:off x="-3786163" y="1"/>
            <a:ext cx="3693113" cy="5054643"/>
            <a:chOff x="-3786164" y="0"/>
            <a:chExt cx="3693113" cy="5054643"/>
          </a:xfrm>
        </p:grpSpPr>
        <p:sp>
          <p:nvSpPr>
            <p:cNvPr id="1232" name="Google Shape;1232;p45"/>
            <p:cNvSpPr/>
            <p:nvPr/>
          </p:nvSpPr>
          <p:spPr>
            <a:xfrm>
              <a:off x="-3786164" y="0"/>
              <a:ext cx="3593091" cy="4391599"/>
            </a:xfrm>
            <a:prstGeom prst="rect">
              <a:avLst/>
            </a:prstGeom>
            <a:solidFill>
              <a:srgbClr val="FFFFFF"/>
            </a:solidFill>
            <a:ln w="9525" cap="flat" cmpd="sng">
              <a:solidFill>
                <a:srgbClr val="ECECEC"/>
              </a:solidFill>
              <a:prstDash val="solid"/>
              <a:miter lim="800000"/>
              <a:headEnd type="none" w="sm" len="sm"/>
              <a:tailEnd type="none" w="sm" len="sm"/>
            </a:ln>
          </p:spPr>
          <p:txBody>
            <a:bodyPr spcFirstLastPara="1" wrap="square" lIns="180000" tIns="144000" rIns="180000" bIns="144000" anchor="t" anchorCtr="0">
              <a:noAutofit/>
            </a:bodyPr>
            <a:lstStyle/>
            <a:p>
              <a:pPr marL="0" marR="0" lvl="0" indent="0" algn="l" rtl="0">
                <a:lnSpc>
                  <a:spcPct val="90000"/>
                </a:lnSpc>
                <a:spcBef>
                  <a:spcPts val="0"/>
                </a:spcBef>
                <a:spcAft>
                  <a:spcPts val="0"/>
                </a:spcAft>
                <a:buNone/>
              </a:pPr>
              <a:r>
                <a:rPr lang="en-US" sz="1400" b="1" cap="none">
                  <a:solidFill>
                    <a:schemeClr val="accent1"/>
                  </a:solidFill>
                  <a:latin typeface="Calibri"/>
                  <a:ea typeface="Calibri"/>
                  <a:cs typeface="Calibri"/>
                  <a:sym typeface="Calibri"/>
                </a:rPr>
                <a:t>INSERT/EDIT AN IMAGE</a:t>
              </a:r>
              <a:endParaRPr/>
            </a:p>
          </p:txBody>
        </p:sp>
        <p:sp>
          <p:nvSpPr>
            <p:cNvPr id="1233" name="Google Shape;1233;p45"/>
            <p:cNvSpPr/>
            <p:nvPr/>
          </p:nvSpPr>
          <p:spPr>
            <a:xfrm>
              <a:off x="-3786164" y="4226643"/>
              <a:ext cx="3593637" cy="828000"/>
            </a:xfrm>
            <a:prstGeom prst="rect">
              <a:avLst/>
            </a:prstGeom>
            <a:solidFill>
              <a:srgbClr val="ECECEC"/>
            </a:solidFill>
            <a:ln w="9525" cap="flat" cmpd="sng">
              <a:solidFill>
                <a:srgbClr val="ECECEC"/>
              </a:solidFill>
              <a:prstDash val="solid"/>
              <a:miter lim="800000"/>
              <a:headEnd type="none" w="sm" len="sm"/>
              <a:tailEnd type="none" w="sm" len="sm"/>
            </a:ln>
          </p:spPr>
          <p:txBody>
            <a:bodyPr spcFirstLastPara="1" wrap="square" lIns="180000" tIns="144000" rIns="180000" bIns="144000" anchor="ctr" anchorCtr="0">
              <a:noAutofit/>
            </a:bodyPr>
            <a:lstStyle/>
            <a:p>
              <a:pPr marL="0" marR="0" lvl="0" indent="0" algn="l" rtl="0">
                <a:lnSpc>
                  <a:spcPct val="90000"/>
                </a:lnSpc>
                <a:spcBef>
                  <a:spcPts val="0"/>
                </a:spcBef>
                <a:spcAft>
                  <a:spcPts val="0"/>
                </a:spcAft>
                <a:buNone/>
              </a:pPr>
              <a:r>
                <a:rPr lang="en-US" sz="1200" b="1" cap="none">
                  <a:solidFill>
                    <a:srgbClr val="211F26"/>
                  </a:solidFill>
                  <a:latin typeface="Calibri"/>
                  <a:ea typeface="Calibri"/>
                  <a:cs typeface="Calibri"/>
                  <a:sym typeface="Calibri"/>
                </a:rPr>
                <a:t>WANT TO KNOW MORE?</a:t>
              </a:r>
              <a:br>
                <a:rPr lang="en-US" sz="1200" b="1"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Go to the tab</a:t>
              </a:r>
              <a:r>
                <a:rPr lang="en-US" sz="1200" b="1" cap="none">
                  <a:solidFill>
                    <a:srgbClr val="211F26"/>
                  </a:solidFill>
                  <a:latin typeface="Calibri"/>
                  <a:ea typeface="Calibri"/>
                  <a:cs typeface="Calibri"/>
                  <a:sym typeface="Calibri"/>
                </a:rPr>
                <a:t> 'SLIDEBUILDER’ </a:t>
              </a:r>
              <a:r>
                <a:rPr lang="en-US" sz="1200" cap="none">
                  <a:solidFill>
                    <a:srgbClr val="211F26"/>
                  </a:solidFill>
                  <a:latin typeface="Calibri"/>
                  <a:ea typeface="Calibri"/>
                  <a:cs typeface="Calibri"/>
                  <a:sym typeface="Calibri"/>
                </a:rPr>
                <a:t>and click</a:t>
              </a:r>
              <a:br>
                <a:rPr lang="en-US" sz="1200" cap="none">
                  <a:solidFill>
                    <a:srgbClr val="211F26"/>
                  </a:solidFill>
                  <a:latin typeface="Calibri"/>
                  <a:ea typeface="Calibri"/>
                  <a:cs typeface="Calibri"/>
                  <a:sym typeface="Calibri"/>
                </a:rPr>
              </a:br>
              <a:r>
                <a:rPr lang="en-US" sz="1200" cap="none">
                  <a:solidFill>
                    <a:srgbClr val="211F26"/>
                  </a:solidFill>
                  <a:latin typeface="Calibri"/>
                  <a:ea typeface="Calibri"/>
                  <a:cs typeface="Calibri"/>
                  <a:sym typeface="Calibri"/>
                </a:rPr>
                <a:t>on the button </a:t>
              </a:r>
              <a:r>
                <a:rPr lang="en-US" sz="1200" b="1" cap="none">
                  <a:solidFill>
                    <a:srgbClr val="211F26"/>
                  </a:solidFill>
                  <a:latin typeface="Calibri"/>
                  <a:ea typeface="Calibri"/>
                  <a:cs typeface="Calibri"/>
                  <a:sym typeface="Calibri"/>
                </a:rPr>
                <a:t>‘INSPIRATION'</a:t>
              </a:r>
              <a:endParaRPr/>
            </a:p>
          </p:txBody>
        </p:sp>
        <p:sp>
          <p:nvSpPr>
            <p:cNvPr id="1234" name="Google Shape;1234;p45"/>
            <p:cNvSpPr/>
            <p:nvPr/>
          </p:nvSpPr>
          <p:spPr>
            <a:xfrm>
              <a:off x="-3603587" y="46532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1</a:t>
              </a:r>
              <a:endParaRPr/>
            </a:p>
          </p:txBody>
        </p:sp>
        <p:sp>
          <p:nvSpPr>
            <p:cNvPr id="1235" name="Google Shape;1235;p45"/>
            <p:cNvSpPr/>
            <p:nvPr/>
          </p:nvSpPr>
          <p:spPr>
            <a:xfrm>
              <a:off x="-3319416" y="465323"/>
              <a:ext cx="3008779" cy="661851"/>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If necessary, delete the existing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by using the </a:t>
              </a:r>
              <a:r>
                <a:rPr lang="en-US" sz="1200" b="1" i="0" u="none" strike="noStrike" cap="none">
                  <a:solidFill>
                    <a:srgbClr val="000000"/>
                  </a:solidFill>
                  <a:latin typeface="Calibri"/>
                  <a:ea typeface="Calibri"/>
                  <a:cs typeface="Calibri"/>
                  <a:sym typeface="Calibri"/>
                </a:rPr>
                <a:t>‘Backspace key’</a:t>
              </a:r>
              <a:r>
                <a:rPr lang="en-US" sz="1200" b="0" i="0" u="none" strike="noStrike" cap="none">
                  <a:solidFill>
                    <a:srgbClr val="000000"/>
                  </a:solidFill>
                  <a:latin typeface="Calibri"/>
                  <a:ea typeface="Calibri"/>
                  <a:cs typeface="Calibri"/>
                  <a:sym typeface="Calibri"/>
                </a:rPr>
                <a:t>. Select the placeholder, go to the tab </a:t>
              </a:r>
              <a:r>
                <a:rPr lang="en-US" sz="1200" b="1" i="0" u="none" strike="noStrike" cap="none">
                  <a:solidFill>
                    <a:srgbClr val="000000"/>
                  </a:solidFill>
                  <a:latin typeface="Calibri"/>
                  <a:ea typeface="Calibri"/>
                  <a:cs typeface="Calibri"/>
                  <a:sym typeface="Calibri"/>
                </a:rPr>
                <a:t>‘Slidebuilder’</a:t>
              </a:r>
              <a:r>
                <a:rPr lang="en-US" sz="1200" b="0" i="0" u="none" strike="noStrike" cap="none">
                  <a:solidFill>
                    <a:srgbClr val="000000"/>
                  </a:solidFill>
                  <a:latin typeface="Calibri"/>
                  <a:ea typeface="Calibri"/>
                  <a:cs typeface="Calibri"/>
                  <a:sym typeface="Calibri"/>
                </a:rPr>
                <a:t> and click on the button </a:t>
              </a:r>
              <a:r>
                <a:rPr lang="en-US" sz="1200" b="1" i="0" u="none" strike="noStrike" cap="none">
                  <a:solidFill>
                    <a:srgbClr val="000000"/>
                  </a:solidFill>
                  <a:latin typeface="Calibri"/>
                  <a:ea typeface="Calibri"/>
                  <a:cs typeface="Calibri"/>
                  <a:sym typeface="Calibri"/>
                </a:rPr>
                <a:t>‘Images’</a:t>
              </a:r>
              <a:r>
                <a:rPr lang="en-US" sz="1200" b="0" i="0" u="none" strike="noStrike" cap="none">
                  <a:solidFill>
                    <a:srgbClr val="000000"/>
                  </a:solidFill>
                  <a:latin typeface="Calibri"/>
                  <a:ea typeface="Calibri"/>
                  <a:cs typeface="Calibri"/>
                  <a:sym typeface="Calibri"/>
                </a:rPr>
                <a:t>.</a:t>
              </a:r>
              <a:endParaRPr sz="1200" b="0" i="0" u="none" strike="noStrike" cap="none">
                <a:solidFill>
                  <a:srgbClr val="000000"/>
                </a:solidFill>
                <a:latin typeface="Calibri"/>
                <a:ea typeface="Calibri"/>
                <a:cs typeface="Calibri"/>
                <a:sym typeface="Calibri"/>
              </a:endParaRPr>
            </a:p>
          </p:txBody>
        </p:sp>
        <p:sp>
          <p:nvSpPr>
            <p:cNvPr id="1236" name="Google Shape;1236;p45"/>
            <p:cNvSpPr/>
            <p:nvPr/>
          </p:nvSpPr>
          <p:spPr>
            <a:xfrm>
              <a:off x="-3603587" y="181118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2</a:t>
              </a:r>
              <a:endParaRPr/>
            </a:p>
          </p:txBody>
        </p:sp>
        <p:sp>
          <p:nvSpPr>
            <p:cNvPr id="1237" name="Google Shape;1237;p45"/>
            <p:cNvSpPr/>
            <p:nvPr/>
          </p:nvSpPr>
          <p:spPr>
            <a:xfrm>
              <a:off x="-3319415" y="1811185"/>
              <a:ext cx="2944682" cy="32633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Select the preferred category and image</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and click on  </a:t>
              </a:r>
              <a:r>
                <a:rPr lang="en-US" sz="1200" b="1" i="0" u="none" strike="noStrike" cap="none">
                  <a:solidFill>
                    <a:srgbClr val="000000"/>
                  </a:solidFill>
                  <a:latin typeface="Calibri"/>
                  <a:ea typeface="Calibri"/>
                  <a:cs typeface="Calibri"/>
                  <a:sym typeface="Calibri"/>
                </a:rPr>
                <a:t>‘Insert’</a:t>
              </a:r>
              <a:r>
                <a:rPr lang="en-US" sz="1200" b="0" i="0" u="none" strike="noStrike" cap="none">
                  <a:solidFill>
                    <a:srgbClr val="000000"/>
                  </a:solidFill>
                  <a:latin typeface="Calibri"/>
                  <a:ea typeface="Calibri"/>
                  <a:cs typeface="Calibri"/>
                  <a:sym typeface="Calibri"/>
                </a:rPr>
                <a:t>.</a:t>
              </a:r>
              <a:endParaRPr/>
            </a:p>
          </p:txBody>
        </p:sp>
        <p:sp>
          <p:nvSpPr>
            <p:cNvPr id="1238" name="Google Shape;1238;p45"/>
            <p:cNvSpPr/>
            <p:nvPr/>
          </p:nvSpPr>
          <p:spPr>
            <a:xfrm>
              <a:off x="-3319415" y="2245760"/>
              <a:ext cx="825500" cy="209550"/>
            </a:xfrm>
            <a:prstGeom prst="rect">
              <a:avLst/>
            </a:prstGeom>
            <a:solidFill>
              <a:srgbClr val="1FF524"/>
            </a:solid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1000" b="1">
                  <a:solidFill>
                    <a:srgbClr val="211F26"/>
                  </a:solidFill>
                  <a:latin typeface="Calibri"/>
                  <a:ea typeface="Calibri"/>
                  <a:cs typeface="Calibri"/>
                  <a:sym typeface="Calibri"/>
                </a:rPr>
                <a:t>Insert</a:t>
              </a:r>
              <a:endParaRPr/>
            </a:p>
          </p:txBody>
        </p:sp>
        <p:sp>
          <p:nvSpPr>
            <p:cNvPr id="1239" name="Google Shape;1239;p45"/>
            <p:cNvSpPr/>
            <p:nvPr/>
          </p:nvSpPr>
          <p:spPr>
            <a:xfrm>
              <a:off x="-3603587" y="2634834"/>
              <a:ext cx="180000" cy="180000"/>
            </a:xfrm>
            <a:prstGeom prst="ellipse">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a:buNone/>
              </a:pPr>
              <a:r>
                <a:rPr lang="en-US" sz="1000" b="1" i="0" u="none" strike="noStrike" cap="none">
                  <a:solidFill>
                    <a:srgbClr val="FFFFFF"/>
                  </a:solidFill>
                  <a:latin typeface="Calibri"/>
                  <a:ea typeface="Calibri"/>
                  <a:cs typeface="Calibri"/>
                  <a:sym typeface="Calibri"/>
                </a:rPr>
                <a:t>3</a:t>
              </a:r>
              <a:endParaRPr/>
            </a:p>
          </p:txBody>
        </p:sp>
        <p:sp>
          <p:nvSpPr>
            <p:cNvPr id="1240" name="Google Shape;1240;p45"/>
            <p:cNvSpPr/>
            <p:nvPr/>
          </p:nvSpPr>
          <p:spPr>
            <a:xfrm>
              <a:off x="-3319415" y="2634835"/>
              <a:ext cx="2944682" cy="79416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To scale or drag the image, go to the tab </a:t>
              </a:r>
              <a:r>
                <a:rPr lang="en-US" sz="1200" b="1" i="0" u="none" strike="noStrike" cap="none">
                  <a:solidFill>
                    <a:srgbClr val="000000"/>
                  </a:solidFill>
                  <a:latin typeface="Calibri"/>
                  <a:ea typeface="Calibri"/>
                  <a:cs typeface="Calibri"/>
                  <a:sym typeface="Calibri"/>
                </a:rPr>
                <a:t>‘Picture Tools - Format’</a:t>
              </a:r>
              <a:r>
                <a:rPr lang="en-US" sz="1200" b="0" i="0" u="none" strike="noStrike" cap="none">
                  <a:solidFill>
                    <a:srgbClr val="000000"/>
                  </a:solidFill>
                  <a:latin typeface="Calibri"/>
                  <a:ea typeface="Calibri"/>
                  <a:cs typeface="Calibri"/>
                  <a:sym typeface="Calibri"/>
                </a:rPr>
                <a:t> and click on</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button </a:t>
              </a:r>
              <a:r>
                <a:rPr lang="en-US" sz="1200" b="1" i="0" u="none" strike="noStrike" cap="none">
                  <a:solidFill>
                    <a:srgbClr val="000000"/>
                  </a:solidFill>
                  <a:latin typeface="Calibri"/>
                  <a:ea typeface="Calibri"/>
                  <a:cs typeface="Calibri"/>
                  <a:sym typeface="Calibri"/>
                </a:rPr>
                <a:t>‘Crop’</a:t>
              </a:r>
              <a:r>
                <a:rPr lang="en-US" sz="1200" b="0" i="0" u="none" strike="noStrike" cap="none">
                  <a:solidFill>
                    <a:srgbClr val="000000"/>
                  </a:solidFill>
                  <a:latin typeface="Calibri"/>
                  <a:ea typeface="Calibri"/>
                  <a:cs typeface="Calibri"/>
                  <a:sym typeface="Calibri"/>
                </a:rPr>
                <a:t>. Scale the image itself with</a:t>
              </a:r>
              <a:br>
                <a:rPr lang="en-US" sz="1200" b="0" i="0" u="none" strike="noStrike" cap="none">
                  <a:solidFill>
                    <a:srgbClr val="000000"/>
                  </a:solidFill>
                  <a:latin typeface="Calibri"/>
                  <a:ea typeface="Calibri"/>
                  <a:cs typeface="Calibri"/>
                  <a:sym typeface="Calibri"/>
                </a:rPr>
              </a:br>
              <a:r>
                <a:rPr lang="en-US" sz="1200" b="0" i="0" u="none" strike="noStrike" cap="none">
                  <a:solidFill>
                    <a:srgbClr val="000000"/>
                  </a:solidFill>
                  <a:latin typeface="Calibri"/>
                  <a:ea typeface="Calibri"/>
                  <a:cs typeface="Calibri"/>
                  <a:sym typeface="Calibri"/>
                </a:rPr>
                <a:t>the spheres and scale the image frame with the brackets.</a:t>
              </a:r>
              <a:endParaRPr/>
            </a:p>
          </p:txBody>
        </p:sp>
        <p:grpSp>
          <p:nvGrpSpPr>
            <p:cNvPr id="1241" name="Google Shape;1241;p45"/>
            <p:cNvGrpSpPr/>
            <p:nvPr/>
          </p:nvGrpSpPr>
          <p:grpSpPr>
            <a:xfrm>
              <a:off x="-3414453" y="3534339"/>
              <a:ext cx="514284" cy="506545"/>
              <a:chOff x="12617641" y="3403239"/>
              <a:chExt cx="752963" cy="741634"/>
            </a:xfrm>
          </p:grpSpPr>
          <p:grpSp>
            <p:nvGrpSpPr>
              <p:cNvPr id="1242" name="Google Shape;1242;p45"/>
              <p:cNvGrpSpPr/>
              <p:nvPr/>
            </p:nvGrpSpPr>
            <p:grpSpPr>
              <a:xfrm>
                <a:off x="12771530" y="3403239"/>
                <a:ext cx="467176" cy="448491"/>
                <a:chOff x="12782157" y="3403239"/>
                <a:chExt cx="467176" cy="448491"/>
              </a:xfrm>
            </p:grpSpPr>
            <p:grpSp>
              <p:nvGrpSpPr>
                <p:cNvPr id="1243" name="Google Shape;1243;p45"/>
                <p:cNvGrpSpPr/>
                <p:nvPr/>
              </p:nvGrpSpPr>
              <p:grpSpPr>
                <a:xfrm>
                  <a:off x="12782157" y="3403239"/>
                  <a:ext cx="412976" cy="396132"/>
                  <a:chOff x="13554906" y="3320109"/>
                  <a:chExt cx="443917" cy="425811"/>
                </a:xfrm>
              </p:grpSpPr>
              <p:grpSp>
                <p:nvGrpSpPr>
                  <p:cNvPr id="1244" name="Google Shape;1244;p45"/>
                  <p:cNvGrpSpPr/>
                  <p:nvPr/>
                </p:nvGrpSpPr>
                <p:grpSpPr>
                  <a:xfrm>
                    <a:off x="13554906" y="3320109"/>
                    <a:ext cx="443917" cy="425811"/>
                    <a:chOff x="12909684" y="1276143"/>
                    <a:chExt cx="443917" cy="425811"/>
                  </a:xfrm>
                </p:grpSpPr>
                <p:sp>
                  <p:nvSpPr>
                    <p:cNvPr id="1245" name="Google Shape;1245;p45"/>
                    <p:cNvSpPr/>
                    <p:nvPr/>
                  </p:nvSpPr>
                  <p:spPr>
                    <a:xfrm>
                      <a:off x="12909689" y="1276143"/>
                      <a:ext cx="443912" cy="425811"/>
                    </a:xfrm>
                    <a:prstGeom prst="rect">
                      <a:avLst/>
                    </a:prstGeom>
                    <a:noFill/>
                    <a:ln w="12700" cap="flat" cmpd="sng">
                      <a:solidFill>
                        <a:srgbClr val="818181"/>
                      </a:solidFill>
                      <a:prstDash val="dash"/>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246" name="Google Shape;1246;p45"/>
                    <p:cNvSpPr/>
                    <p:nvPr/>
                  </p:nvSpPr>
                  <p:spPr>
                    <a:xfrm>
                      <a:off x="12909684" y="1276143"/>
                      <a:ext cx="261629" cy="257807"/>
                    </a:xfrm>
                    <a:prstGeom prst="rect">
                      <a:avLst/>
                    </a:prstGeom>
                    <a:solidFill>
                      <a:schemeClr val="lt1"/>
                    </a:solidFill>
                    <a:ln w="12700" cap="flat" cmpd="sng">
                      <a:solidFill>
                        <a:srgbClr val="818181"/>
                      </a:solidFill>
                      <a:prstDash val="solid"/>
                      <a:miter lim="800000"/>
                      <a:headEnd type="none" w="sm" len="sm"/>
                      <a:tailEnd type="none" w="sm" len="sm"/>
                    </a:ln>
                  </p:spPr>
                  <p:txBody>
                    <a:bodyPr spcFirstLastPara="1" wrap="square" lIns="108000" tIns="0" rIns="0" bIns="0" anchor="ctr" anchorCtr="0">
                      <a:noAutofit/>
                    </a:bodyPr>
                    <a:lstStyle/>
                    <a:p>
                      <a:pPr marL="0" marR="0" lvl="0" indent="0" algn="l" rtl="0">
                        <a:lnSpc>
                          <a:spcPct val="90000"/>
                        </a:lnSpc>
                        <a:spcBef>
                          <a:spcPts val="0"/>
                        </a:spcBef>
                        <a:spcAft>
                          <a:spcPts val="0"/>
                        </a:spcAft>
                        <a:buNone/>
                      </a:pPr>
                      <a:endParaRPr sz="800" b="0">
                        <a:solidFill>
                          <a:srgbClr val="211F26"/>
                        </a:solidFill>
                        <a:latin typeface="Calibri"/>
                        <a:ea typeface="Calibri"/>
                        <a:cs typeface="Calibri"/>
                        <a:sym typeface="Calibri"/>
                      </a:endParaRPr>
                    </a:p>
                  </p:txBody>
                </p:sp>
                <p:sp>
                  <p:nvSpPr>
                    <p:cNvPr id="1247" name="Google Shape;1247;p45"/>
                    <p:cNvSpPr/>
                    <p:nvPr/>
                  </p:nvSpPr>
                  <p:spPr>
                    <a:xfrm>
                      <a:off x="13069071" y="1308711"/>
                      <a:ext cx="72188" cy="72188"/>
                    </a:xfrm>
                    <a:prstGeom prst="ellipse">
                      <a:avLst/>
                    </a:prstGeom>
                    <a:solidFill>
                      <a:srgbClr val="ECC679"/>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pic>
                <p:nvPicPr>
                  <p:cNvPr id="1248" name="Google Shape;1248;p45"/>
                  <p:cNvPicPr preferRelativeResize="0"/>
                  <p:nvPr/>
                </p:nvPicPr>
                <p:blipFill rotWithShape="1">
                  <a:blip r:embed="rId2">
                    <a:alphaModFix/>
                  </a:blip>
                  <a:srcRect/>
                  <a:stretch/>
                </p:blipFill>
                <p:spPr>
                  <a:xfrm>
                    <a:off x="13567296" y="3424991"/>
                    <a:ext cx="173367" cy="140220"/>
                  </a:xfrm>
                  <a:prstGeom prst="rect">
                    <a:avLst/>
                  </a:prstGeom>
                  <a:noFill/>
                  <a:ln>
                    <a:noFill/>
                  </a:ln>
                </p:spPr>
              </p:pic>
              <p:pic>
                <p:nvPicPr>
                  <p:cNvPr id="1249" name="Google Shape;1249;p45"/>
                  <p:cNvPicPr preferRelativeResize="0"/>
                  <p:nvPr/>
                </p:nvPicPr>
                <p:blipFill rotWithShape="1">
                  <a:blip r:embed="rId2">
                    <a:alphaModFix/>
                  </a:blip>
                  <a:srcRect/>
                  <a:stretch/>
                </p:blipFill>
                <p:spPr>
                  <a:xfrm flipH="1">
                    <a:off x="13635599" y="3449265"/>
                    <a:ext cx="173367" cy="111424"/>
                  </a:xfrm>
                  <a:prstGeom prst="rect">
                    <a:avLst/>
                  </a:prstGeom>
                  <a:noFill/>
                  <a:ln>
                    <a:noFill/>
                  </a:ln>
                </p:spPr>
              </p:pic>
            </p:grpSp>
            <p:grpSp>
              <p:nvGrpSpPr>
                <p:cNvPr id="1250" name="Google Shape;1250;p45"/>
                <p:cNvGrpSpPr/>
                <p:nvPr/>
              </p:nvGrpSpPr>
              <p:grpSpPr>
                <a:xfrm>
                  <a:off x="13103513" y="3705268"/>
                  <a:ext cx="145820" cy="146462"/>
                  <a:chOff x="13096169" y="3602278"/>
                  <a:chExt cx="145820" cy="146462"/>
                </a:xfrm>
              </p:grpSpPr>
              <p:sp>
                <p:nvSpPr>
                  <p:cNvPr id="1251" name="Google Shape;1251;p45"/>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252" name="Google Shape;1252;p45"/>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1253" name="Google Shape;1253;p45"/>
                <p:cNvGrpSpPr/>
                <p:nvPr/>
              </p:nvGrpSpPr>
              <p:grpSpPr>
                <a:xfrm rot="10800000">
                  <a:off x="13061402" y="3665637"/>
                  <a:ext cx="145820" cy="146462"/>
                  <a:chOff x="13096169" y="3602278"/>
                  <a:chExt cx="145820" cy="146462"/>
                </a:xfrm>
              </p:grpSpPr>
              <p:sp>
                <p:nvSpPr>
                  <p:cNvPr id="1254" name="Google Shape;1254;p45"/>
                  <p:cNvSpPr/>
                  <p:nvPr/>
                </p:nvSpPr>
                <p:spPr>
                  <a:xfrm>
                    <a:off x="13096169" y="3602278"/>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sp>
                <p:nvSpPr>
                  <p:cNvPr id="1255" name="Google Shape;1255;p45"/>
                  <p:cNvSpPr/>
                  <p:nvPr/>
                </p:nvSpPr>
                <p:spPr>
                  <a:xfrm rot="5400000">
                    <a:off x="13037453" y="3661636"/>
                    <a:ext cx="145820" cy="28388"/>
                  </a:xfrm>
                  <a:prstGeom prst="rect">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sp>
            <p:nvSpPr>
              <p:cNvPr id="1256" name="Google Shape;1256;p45"/>
              <p:cNvSpPr/>
              <p:nvPr/>
            </p:nvSpPr>
            <p:spPr>
              <a:xfrm>
                <a:off x="12617641" y="3889890"/>
                <a:ext cx="752963" cy="16117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en-US" sz="900" b="0">
                    <a:solidFill>
                      <a:srgbClr val="211F26"/>
                    </a:solidFill>
                    <a:latin typeface="Calibri"/>
                    <a:ea typeface="Calibri"/>
                    <a:cs typeface="Calibri"/>
                    <a:sym typeface="Calibri"/>
                  </a:rPr>
                  <a:t>Crop</a:t>
                </a:r>
                <a:endParaRPr/>
              </a:p>
            </p:txBody>
          </p:sp>
          <p:sp>
            <p:nvSpPr>
              <p:cNvPr id="1257" name="Google Shape;1257;p45"/>
              <p:cNvSpPr/>
              <p:nvPr/>
            </p:nvSpPr>
            <p:spPr>
              <a:xfrm rot="10800000">
                <a:off x="12950688" y="4093726"/>
                <a:ext cx="86866" cy="51147"/>
              </a:xfrm>
              <a:prstGeom prst="triangle">
                <a:avLst>
                  <a:gd name="adj" fmla="val 50000"/>
                </a:avLst>
              </a:prstGeom>
              <a:solidFill>
                <a:srgbClr val="81818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000" b="1">
                  <a:solidFill>
                    <a:srgbClr val="211F26"/>
                  </a:solidFill>
                  <a:latin typeface="Calibri"/>
                  <a:ea typeface="Calibri"/>
                  <a:cs typeface="Calibri"/>
                  <a:sym typeface="Calibri"/>
                </a:endParaRPr>
              </a:p>
            </p:txBody>
          </p:sp>
        </p:grpSp>
        <p:grpSp>
          <p:nvGrpSpPr>
            <p:cNvPr id="1258" name="Google Shape;1258;p45"/>
            <p:cNvGrpSpPr/>
            <p:nvPr/>
          </p:nvGrpSpPr>
          <p:grpSpPr>
            <a:xfrm>
              <a:off x="-376736" y="4055594"/>
              <a:ext cx="283685" cy="283685"/>
              <a:chOff x="-510741" y="5913713"/>
              <a:chExt cx="267555" cy="267555"/>
            </a:xfrm>
          </p:grpSpPr>
          <p:sp>
            <p:nvSpPr>
              <p:cNvPr id="1259" name="Google Shape;1259;p45"/>
              <p:cNvSpPr/>
              <p:nvPr/>
            </p:nvSpPr>
            <p:spPr>
              <a:xfrm>
                <a:off x="-491853" y="5932072"/>
                <a:ext cx="230835" cy="230835"/>
              </a:xfrm>
              <a:prstGeom prst="ellipse">
                <a:avLst/>
              </a:prstGeom>
              <a:solidFill>
                <a:srgbClr val="211F26"/>
              </a:solidFill>
              <a:ln>
                <a:noFill/>
              </a:ln>
            </p:spPr>
            <p:txBody>
              <a:bodyPr spcFirstLastPara="1" wrap="square" lIns="180000" tIns="180000" rIns="180000" bIns="180000" anchor="ctr" anchorCtr="0">
                <a:noAutofit/>
              </a:bodyPr>
              <a:lstStyle/>
              <a:p>
                <a:pPr marL="0" marR="0" lvl="0" indent="0" algn="ctr" rtl="0">
                  <a:lnSpc>
                    <a:spcPct val="90000"/>
                  </a:lnSpc>
                  <a:spcBef>
                    <a:spcPts val="0"/>
                  </a:spcBef>
                  <a:spcAft>
                    <a:spcPts val="0"/>
                  </a:spcAft>
                  <a:buNone/>
                </a:pPr>
                <a:endParaRPr sz="1600" cap="none">
                  <a:solidFill>
                    <a:schemeClr val="lt1"/>
                  </a:solidFill>
                  <a:latin typeface="Calibri"/>
                  <a:ea typeface="Calibri"/>
                  <a:cs typeface="Calibri"/>
                  <a:sym typeface="Calibri"/>
                </a:endParaRPr>
              </a:p>
            </p:txBody>
          </p:sp>
          <p:sp>
            <p:nvSpPr>
              <p:cNvPr id="1260" name="Google Shape;1260;p45" descr="Informatie"/>
              <p:cNvSpPr/>
              <p:nvPr/>
            </p:nvSpPr>
            <p:spPr>
              <a:xfrm>
                <a:off x="-510741" y="5913713"/>
                <a:ext cx="267555" cy="267555"/>
              </a:xfrm>
              <a:custGeom>
                <a:avLst/>
                <a:gdLst/>
                <a:ahLst/>
                <a:cxnLst/>
                <a:rect l="l" t="t" r="r" b="b"/>
                <a:pathLst>
                  <a:path w="291719" h="291719" extrusionOk="0">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00">
                  <a:solidFill>
                    <a:srgbClr val="211F26"/>
                  </a:solidFill>
                  <a:latin typeface="Calibri"/>
                  <a:ea typeface="Calibri"/>
                  <a:cs typeface="Calibri"/>
                  <a:sym typeface="Calibri"/>
                </a:endParaRPr>
              </a:p>
            </p:txBody>
          </p:sp>
        </p:grpSp>
        <p:grpSp>
          <p:nvGrpSpPr>
            <p:cNvPr id="1261" name="Google Shape;1261;p45"/>
            <p:cNvGrpSpPr/>
            <p:nvPr/>
          </p:nvGrpSpPr>
          <p:grpSpPr>
            <a:xfrm>
              <a:off x="-938434" y="4364020"/>
              <a:ext cx="627798" cy="576693"/>
              <a:chOff x="-938434" y="4570310"/>
              <a:chExt cx="627798" cy="576693"/>
            </a:xfrm>
          </p:grpSpPr>
          <p:grpSp>
            <p:nvGrpSpPr>
              <p:cNvPr id="1262" name="Google Shape;1262;p45"/>
              <p:cNvGrpSpPr/>
              <p:nvPr/>
            </p:nvGrpSpPr>
            <p:grpSpPr>
              <a:xfrm>
                <a:off x="-716116" y="4570310"/>
                <a:ext cx="169778" cy="242385"/>
                <a:chOff x="4768" y="2783"/>
                <a:chExt cx="788" cy="1125"/>
              </a:xfrm>
            </p:grpSpPr>
            <p:sp>
              <p:nvSpPr>
                <p:cNvPr id="1263" name="Google Shape;1263;p45"/>
                <p:cNvSpPr/>
                <p:nvPr/>
              </p:nvSpPr>
              <p:spPr>
                <a:xfrm>
                  <a:off x="5001" y="3186"/>
                  <a:ext cx="319" cy="288"/>
                </a:xfrm>
                <a:custGeom>
                  <a:avLst/>
                  <a:gdLst/>
                  <a:ahLst/>
                  <a:cxnLst/>
                  <a:rect l="l" t="t" r="r" b="b"/>
                  <a:pathLst>
                    <a:path w="319" h="288" extrusionOk="0">
                      <a:moveTo>
                        <a:pt x="220" y="288"/>
                      </a:moveTo>
                      <a:lnTo>
                        <a:pt x="107" y="288"/>
                      </a:lnTo>
                      <a:lnTo>
                        <a:pt x="0" y="0"/>
                      </a:lnTo>
                      <a:lnTo>
                        <a:pt x="319" y="0"/>
                      </a:lnTo>
                      <a:lnTo>
                        <a:pt x="220" y="288"/>
                      </a:lnTo>
                      <a:close/>
                    </a:path>
                  </a:pathLst>
                </a:custGeom>
                <a:solidFill>
                  <a:srgbClr val="1FF52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1264" name="Google Shape;1264;p45"/>
                <p:cNvSpPr/>
                <p:nvPr/>
              </p:nvSpPr>
              <p:spPr>
                <a:xfrm>
                  <a:off x="5022" y="3796"/>
                  <a:ext cx="282" cy="112"/>
                </a:xfrm>
                <a:custGeom>
                  <a:avLst/>
                  <a:gdLst/>
                  <a:ahLst/>
                  <a:cxnLst/>
                  <a:rect l="l" t="t" r="r" b="b"/>
                  <a:pathLst>
                    <a:path w="251" h="100" extrusionOk="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sp>
              <p:nvSpPr>
                <p:cNvPr id="1265" name="Google Shape;1265;p45"/>
                <p:cNvSpPr/>
                <p:nvPr/>
              </p:nvSpPr>
              <p:spPr>
                <a:xfrm>
                  <a:off x="4768" y="2783"/>
                  <a:ext cx="788" cy="966"/>
                </a:xfrm>
                <a:custGeom>
                  <a:avLst/>
                  <a:gdLst/>
                  <a:ahLst/>
                  <a:cxnLst/>
                  <a:rect l="l" t="t" r="r" b="b"/>
                  <a:pathLst>
                    <a:path w="702" h="860" extrusionOk="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
                    <a:buFont typeface="Arial"/>
                    <a:buNone/>
                  </a:pPr>
                  <a:endParaRPr sz="300" b="0" i="0" u="none" strike="noStrike" cap="none">
                    <a:solidFill>
                      <a:srgbClr val="211F26"/>
                    </a:solidFill>
                    <a:latin typeface="Arial"/>
                    <a:ea typeface="Arial"/>
                    <a:cs typeface="Arial"/>
                    <a:sym typeface="Arial"/>
                  </a:endParaRPr>
                </a:p>
              </p:txBody>
            </p:sp>
          </p:grpSp>
          <p:sp>
            <p:nvSpPr>
              <p:cNvPr id="1266" name="Google Shape;1266;p45"/>
              <p:cNvSpPr txBox="1"/>
              <p:nvPr/>
            </p:nvSpPr>
            <p:spPr>
              <a:xfrm>
                <a:off x="-938434" y="4824764"/>
                <a:ext cx="627798" cy="3222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Inspiration</a:t>
                </a:r>
                <a:endParaRPr/>
              </a:p>
            </p:txBody>
          </p:sp>
        </p:grpSp>
        <p:grpSp>
          <p:nvGrpSpPr>
            <p:cNvPr id="1267" name="Google Shape;1267;p45"/>
            <p:cNvGrpSpPr/>
            <p:nvPr/>
          </p:nvGrpSpPr>
          <p:grpSpPr>
            <a:xfrm>
              <a:off x="-3365484" y="1226982"/>
              <a:ext cx="446937" cy="406485"/>
              <a:chOff x="-3563526" y="1409294"/>
              <a:chExt cx="354190" cy="322133"/>
            </a:xfrm>
          </p:grpSpPr>
          <p:grpSp>
            <p:nvGrpSpPr>
              <p:cNvPr id="1268" name="Google Shape;1268;p45"/>
              <p:cNvGrpSpPr/>
              <p:nvPr/>
            </p:nvGrpSpPr>
            <p:grpSpPr>
              <a:xfrm>
                <a:off x="-3499992" y="1409294"/>
                <a:ext cx="225195" cy="195499"/>
                <a:chOff x="8987389" y="1361199"/>
                <a:chExt cx="2200275" cy="1914525"/>
              </a:xfrm>
            </p:grpSpPr>
            <p:sp>
              <p:nvSpPr>
                <p:cNvPr id="1269" name="Google Shape;1269;p45"/>
                <p:cNvSpPr/>
                <p:nvPr/>
              </p:nvSpPr>
              <p:spPr>
                <a:xfrm>
                  <a:off x="9363620" y="1831738"/>
                  <a:ext cx="371477" cy="371472"/>
                </a:xfrm>
                <a:custGeom>
                  <a:avLst/>
                  <a:gdLst/>
                  <a:ahLst/>
                  <a:cxnLst/>
                  <a:rect l="l" t="t" r="r" b="b"/>
                  <a:pathLst>
                    <a:path w="371475" h="371475" extrusionOk="0">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nvGrpSpPr>
                <p:cNvPr id="1270" name="Google Shape;1270;p45"/>
                <p:cNvGrpSpPr/>
                <p:nvPr/>
              </p:nvGrpSpPr>
              <p:grpSpPr>
                <a:xfrm>
                  <a:off x="8987389" y="1361199"/>
                  <a:ext cx="2200275" cy="1914525"/>
                  <a:chOff x="8987389" y="1361199"/>
                  <a:chExt cx="2200275" cy="1914525"/>
                </a:xfrm>
              </p:grpSpPr>
              <p:sp>
                <p:nvSpPr>
                  <p:cNvPr id="1271" name="Google Shape;1271;p45"/>
                  <p:cNvSpPr/>
                  <p:nvPr/>
                </p:nvSpPr>
                <p:spPr>
                  <a:xfrm>
                    <a:off x="8987389" y="1361199"/>
                    <a:ext cx="2200275" cy="1914525"/>
                  </a:xfrm>
                  <a:custGeom>
                    <a:avLst/>
                    <a:gdLst/>
                    <a:ahLst/>
                    <a:cxnLst/>
                    <a:rect l="l" t="t" r="r" b="b"/>
                    <a:pathLst>
                      <a:path w="2200275" h="1914525" extrusionOk="0">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sp>
                <p:nvSpPr>
                  <p:cNvPr id="1272" name="Google Shape;1272;p45"/>
                  <p:cNvSpPr/>
                  <p:nvPr/>
                </p:nvSpPr>
                <p:spPr>
                  <a:xfrm>
                    <a:off x="9362668" y="1953652"/>
                    <a:ext cx="1438273" cy="885828"/>
                  </a:xfrm>
                  <a:custGeom>
                    <a:avLst/>
                    <a:gdLst/>
                    <a:ahLst/>
                    <a:cxnLst/>
                    <a:rect l="l" t="t" r="r" b="b"/>
                    <a:pathLst>
                      <a:path w="1438275" h="885825" extrusionOk="0">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adFill>
                    <a:gsLst>
                      <a:gs pos="0">
                        <a:srgbClr val="9D9FA1"/>
                      </a:gs>
                      <a:gs pos="70000">
                        <a:srgbClr val="211F26"/>
                      </a:gs>
                      <a:gs pos="100000">
                        <a:srgbClr val="211F26"/>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200">
                      <a:solidFill>
                        <a:srgbClr val="211F26"/>
                      </a:solidFill>
                      <a:latin typeface="Arial"/>
                      <a:ea typeface="Arial"/>
                      <a:cs typeface="Arial"/>
                      <a:sym typeface="Arial"/>
                    </a:endParaRPr>
                  </a:p>
                </p:txBody>
              </p:sp>
            </p:grpSp>
          </p:grpSp>
          <p:sp>
            <p:nvSpPr>
              <p:cNvPr id="1273" name="Google Shape;1273;p45"/>
              <p:cNvSpPr txBox="1"/>
              <p:nvPr/>
            </p:nvSpPr>
            <p:spPr>
              <a:xfrm>
                <a:off x="-3563526" y="1617700"/>
                <a:ext cx="354190" cy="113727"/>
              </a:xfrm>
              <a:prstGeom prst="rect">
                <a:avLst/>
              </a:prstGeom>
              <a:noFill/>
              <a:ln>
                <a:noFill/>
              </a:ln>
            </p:spPr>
            <p:txBody>
              <a:bodyPr spcFirstLastPara="1" wrap="square" lIns="0" tIns="18000" rIns="0" bIns="0" anchor="t" anchorCtr="0">
                <a:noAutofit/>
              </a:bodyPr>
              <a:lstStyle/>
              <a:p>
                <a:pPr marL="0" marR="0" lvl="0" indent="0" algn="ctr" rtl="0">
                  <a:lnSpc>
                    <a:spcPct val="90000"/>
                  </a:lnSpc>
                  <a:spcBef>
                    <a:spcPts val="0"/>
                  </a:spcBef>
                  <a:spcAft>
                    <a:spcPts val="0"/>
                  </a:spcAft>
                  <a:buClr>
                    <a:srgbClr val="211F26"/>
                  </a:buClr>
                  <a:buSzPts val="1000"/>
                  <a:buFont typeface="Calibri"/>
                  <a:buNone/>
                </a:pPr>
                <a:r>
                  <a:rPr lang="en-US" sz="1000" b="0" i="0" u="none" strike="noStrike" cap="none">
                    <a:solidFill>
                      <a:srgbClr val="211F26"/>
                    </a:solidFill>
                    <a:latin typeface="Calibri"/>
                    <a:ea typeface="Calibri"/>
                    <a:cs typeface="Calibri"/>
                    <a:sym typeface="Calibri"/>
                  </a:rPr>
                  <a:t>Images</a:t>
                </a:r>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74"/>
        <p:cNvGrpSpPr/>
        <p:nvPr/>
      </p:nvGrpSpPr>
      <p:grpSpPr>
        <a:xfrm>
          <a:off x="0" y="0"/>
          <a:ext cx="0" cy="0"/>
          <a:chOff x="0" y="0"/>
          <a:chExt cx="0" cy="0"/>
        </a:xfrm>
      </p:grpSpPr>
      <p:sp>
        <p:nvSpPr>
          <p:cNvPr id="1275" name="Google Shape;1275;p46"/>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6" name="Google Shape;1276;p46"/>
          <p:cNvSpPr txBox="1">
            <a:spLocks noGrp="1"/>
          </p:cNvSpPr>
          <p:nvPr>
            <p:ph type="body" idx="1"/>
          </p:nvPr>
        </p:nvSpPr>
        <p:spPr>
          <a:xfrm>
            <a:off x="838200" y="1825625"/>
            <a:ext cx="5181600" cy="4351339"/>
          </a:xfrm>
          <a:prstGeom prst="rect">
            <a:avLst/>
          </a:prstGeom>
          <a:noFill/>
          <a:ln>
            <a:noFill/>
          </a:ln>
        </p:spPr>
        <p:txBody>
          <a:bodyPr spcFirstLastPara="1" wrap="square" lIns="0" tIns="0" rIns="0" bIns="0" anchor="t" anchorCtr="0">
            <a:noAutofit/>
          </a:bodyPr>
          <a:lstStyle>
            <a:lvl1pPr marL="457200" lvl="0" indent="-365760" algn="l">
              <a:lnSpc>
                <a:spcPct val="90000"/>
              </a:lnSpc>
              <a:spcBef>
                <a:spcPts val="600"/>
              </a:spcBef>
              <a:spcAft>
                <a:spcPts val="0"/>
              </a:spcAft>
              <a:buSzPts val="2160"/>
              <a:buChar char="•"/>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1277" name="Google Shape;1277;p46"/>
          <p:cNvSpPr txBox="1">
            <a:spLocks noGrp="1"/>
          </p:cNvSpPr>
          <p:nvPr>
            <p:ph type="body" idx="2"/>
          </p:nvPr>
        </p:nvSpPr>
        <p:spPr>
          <a:xfrm>
            <a:off x="6172200" y="1825625"/>
            <a:ext cx="5181600" cy="4351339"/>
          </a:xfrm>
          <a:prstGeom prst="rect">
            <a:avLst/>
          </a:prstGeom>
          <a:noFill/>
          <a:ln>
            <a:noFill/>
          </a:ln>
        </p:spPr>
        <p:txBody>
          <a:bodyPr spcFirstLastPara="1" wrap="square" lIns="0" tIns="0" rIns="0" bIns="0" anchor="t" anchorCtr="0">
            <a:noAutofit/>
          </a:bodyPr>
          <a:lstStyle>
            <a:lvl1pPr marL="457200" lvl="0" indent="-365760" algn="l">
              <a:lnSpc>
                <a:spcPct val="90000"/>
              </a:lnSpc>
              <a:spcBef>
                <a:spcPts val="600"/>
              </a:spcBef>
              <a:spcAft>
                <a:spcPts val="0"/>
              </a:spcAft>
              <a:buSzPts val="2160"/>
              <a:buChar char="•"/>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1278" name="Google Shape;1278;p46"/>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9" name="Google Shape;1279;p4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 (M) + text | light mode">
  <p:cSld name="Image (M) + text | light mode">
    <p:bg>
      <p:bgPr>
        <a:solidFill>
          <a:schemeClr val="lt1"/>
        </a:solidFill>
        <a:effectLst/>
      </p:bgPr>
    </p:bg>
    <p:spTree>
      <p:nvGrpSpPr>
        <p:cNvPr id="1" name="Shape 238"/>
        <p:cNvGrpSpPr/>
        <p:nvPr/>
      </p:nvGrpSpPr>
      <p:grpSpPr>
        <a:xfrm>
          <a:off x="0" y="0"/>
          <a:ext cx="0" cy="0"/>
          <a:chOff x="0" y="0"/>
          <a:chExt cx="0" cy="0"/>
        </a:xfrm>
      </p:grpSpPr>
      <p:sp>
        <p:nvSpPr>
          <p:cNvPr id="239" name="Google Shape;239;p52"/>
          <p:cNvSpPr>
            <a:spLocks noGrp="1"/>
          </p:cNvSpPr>
          <p:nvPr>
            <p:ph type="pic" idx="2"/>
          </p:nvPr>
        </p:nvSpPr>
        <p:spPr>
          <a:xfrm>
            <a:off x="0" y="0"/>
            <a:ext cx="6096000" cy="6858000"/>
          </a:xfrm>
          <a:prstGeom prst="rect">
            <a:avLst/>
          </a:prstGeom>
          <a:solidFill>
            <a:srgbClr val="D8D8D8"/>
          </a:solidFill>
          <a:ln>
            <a:noFill/>
          </a:ln>
        </p:spPr>
      </p:sp>
      <p:sp>
        <p:nvSpPr>
          <p:cNvPr id="240" name="Google Shape;240;p52"/>
          <p:cNvSpPr txBox="1">
            <a:spLocks noGrp="1"/>
          </p:cNvSpPr>
          <p:nvPr>
            <p:ph type="body" idx="1"/>
          </p:nvPr>
        </p:nvSpPr>
        <p:spPr>
          <a:xfrm>
            <a:off x="6813765" y="1569105"/>
            <a:ext cx="46559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SzPts val="2400"/>
              <a:buChar char="•"/>
              <a:defRPr/>
            </a:lvl1pPr>
            <a:lvl2pPr marL="914400" lvl="1" indent="-381000" algn="l">
              <a:lnSpc>
                <a:spcPct val="90000"/>
              </a:lnSpc>
              <a:spcBef>
                <a:spcPts val="600"/>
              </a:spcBef>
              <a:spcAft>
                <a:spcPts val="0"/>
              </a:spcAft>
              <a:buSzPts val="2400"/>
              <a:buChar char="•"/>
              <a:defRPr/>
            </a:lvl2pPr>
            <a:lvl3pPr marL="1371600" lvl="2" indent="-228600" algn="l">
              <a:lnSpc>
                <a:spcPct val="90000"/>
              </a:lnSpc>
              <a:spcBef>
                <a:spcPts val="600"/>
              </a:spcBef>
              <a:spcAft>
                <a:spcPts val="0"/>
              </a:spcAft>
              <a:buSzPts val="2000"/>
              <a:buNone/>
              <a:defRPr/>
            </a:lvl3pPr>
            <a:lvl4pPr marL="1828800" lvl="3" indent="-228600" algn="l">
              <a:lnSpc>
                <a:spcPct val="90000"/>
              </a:lnSpc>
              <a:spcBef>
                <a:spcPts val="600"/>
              </a:spcBef>
              <a:spcAft>
                <a:spcPts val="0"/>
              </a:spcAft>
              <a:buClr>
                <a:schemeClr val="dk2"/>
              </a:buClr>
              <a:buSzPts val="3600"/>
              <a:buNone/>
              <a:defRPr/>
            </a:lvl4pPr>
            <a:lvl5pPr marL="2286000" lvl="4" indent="-228600" algn="l">
              <a:lnSpc>
                <a:spcPct val="90000"/>
              </a:lnSpc>
              <a:spcBef>
                <a:spcPts val="600"/>
              </a:spcBef>
              <a:spcAft>
                <a:spcPts val="0"/>
              </a:spcAft>
              <a:buClr>
                <a:schemeClr val="accent1"/>
              </a:buClr>
              <a:buSzPts val="2400"/>
              <a:buNone/>
              <a:defRPr/>
            </a:lvl5pPr>
            <a:lvl6pPr marL="2743200" lvl="5" indent="-228600" algn="l">
              <a:lnSpc>
                <a:spcPct val="90000"/>
              </a:lnSpc>
              <a:spcBef>
                <a:spcPts val="600"/>
              </a:spcBef>
              <a:spcAft>
                <a:spcPts val="0"/>
              </a:spcAft>
              <a:buSzPts val="2000"/>
              <a:buNone/>
              <a:defRPr/>
            </a:lvl6pPr>
            <a:lvl7pPr marL="3200400" lvl="6" indent="-355600" algn="l">
              <a:lnSpc>
                <a:spcPct val="90000"/>
              </a:lnSpc>
              <a:spcBef>
                <a:spcPts val="600"/>
              </a:spcBef>
              <a:spcAft>
                <a:spcPts val="0"/>
              </a:spcAft>
              <a:buSzPts val="2000"/>
              <a:buAutoNum type="arabicPeriod"/>
              <a:defRPr/>
            </a:lvl7pPr>
            <a:lvl8pPr marL="3657600" lvl="7" indent="-355600" algn="l">
              <a:lnSpc>
                <a:spcPct val="90000"/>
              </a:lnSpc>
              <a:spcBef>
                <a:spcPts val="600"/>
              </a:spcBef>
              <a:spcAft>
                <a:spcPts val="0"/>
              </a:spcAft>
              <a:buSzPts val="2000"/>
              <a:buAutoNum type="alphaLcPeriod"/>
              <a:defRPr/>
            </a:lvl8pPr>
            <a:lvl9pPr marL="4114800" lvl="8" indent="-228600" algn="l">
              <a:lnSpc>
                <a:spcPct val="90000"/>
              </a:lnSpc>
              <a:spcBef>
                <a:spcPts val="600"/>
              </a:spcBef>
              <a:spcAft>
                <a:spcPts val="600"/>
              </a:spcAft>
              <a:buSzPts val="1600"/>
              <a:buNone/>
              <a:defRPr/>
            </a:lvl9pPr>
          </a:lstStyle>
          <a:p>
            <a:endParaRPr/>
          </a:p>
        </p:txBody>
      </p:sp>
      <p:sp>
        <p:nvSpPr>
          <p:cNvPr id="241" name="Google Shape;241;p52"/>
          <p:cNvSpPr/>
          <p:nvPr/>
        </p:nvSpPr>
        <p:spPr>
          <a:xfrm>
            <a:off x="0" y="-441329"/>
            <a:ext cx="3109826"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(M) + text | light mode</a:t>
            </a:r>
            <a:endParaRPr/>
          </a:p>
        </p:txBody>
      </p:sp>
      <p:sp>
        <p:nvSpPr>
          <p:cNvPr id="242" name="Google Shape;242;p52"/>
          <p:cNvSpPr txBox="1">
            <a:spLocks noGrp="1"/>
          </p:cNvSpPr>
          <p:nvPr>
            <p:ph type="title"/>
          </p:nvPr>
        </p:nvSpPr>
        <p:spPr>
          <a:xfrm>
            <a:off x="6814199" y="722455"/>
            <a:ext cx="4655564" cy="323709"/>
          </a:xfrm>
          <a:prstGeom prst="rect">
            <a:avLst/>
          </a:prstGeom>
          <a:noFill/>
          <a:ln>
            <a:noFill/>
          </a:ln>
        </p:spPr>
        <p:txBody>
          <a:bodyPr spcFirstLastPara="1" wrap="square" lIns="0" tIns="0" rIns="0" bIns="378000" anchor="t" anchorCtr="0">
            <a:noAutofit/>
          </a:bodyPr>
          <a:lstStyle>
            <a:lvl1pPr lvl="0" algn="l">
              <a:lnSpc>
                <a:spcPct val="20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52"/>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44" name="Google Shape;244;p52"/>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M) + text | blue mode">
  <p:cSld name="Image (M) + text | blue mode">
    <p:bg>
      <p:bgPr>
        <a:solidFill>
          <a:schemeClr val="accent1"/>
        </a:solidFill>
        <a:effectLst/>
      </p:bgPr>
    </p:bg>
    <p:spTree>
      <p:nvGrpSpPr>
        <p:cNvPr id="1" name="Shape 245"/>
        <p:cNvGrpSpPr/>
        <p:nvPr/>
      </p:nvGrpSpPr>
      <p:grpSpPr>
        <a:xfrm>
          <a:off x="0" y="0"/>
          <a:ext cx="0" cy="0"/>
          <a:chOff x="0" y="0"/>
          <a:chExt cx="0" cy="0"/>
        </a:xfrm>
      </p:grpSpPr>
      <p:sp>
        <p:nvSpPr>
          <p:cNvPr id="246" name="Google Shape;246;p53"/>
          <p:cNvSpPr>
            <a:spLocks noGrp="1"/>
          </p:cNvSpPr>
          <p:nvPr>
            <p:ph type="pic" idx="2"/>
          </p:nvPr>
        </p:nvSpPr>
        <p:spPr>
          <a:xfrm>
            <a:off x="0" y="0"/>
            <a:ext cx="6096000" cy="6858000"/>
          </a:xfrm>
          <a:prstGeom prst="rect">
            <a:avLst/>
          </a:prstGeom>
          <a:solidFill>
            <a:srgbClr val="D8D8D8"/>
          </a:solidFill>
          <a:ln>
            <a:noFill/>
          </a:ln>
        </p:spPr>
      </p:sp>
      <p:sp>
        <p:nvSpPr>
          <p:cNvPr id="247" name="Google Shape;247;p53"/>
          <p:cNvSpPr txBox="1">
            <a:spLocks noGrp="1"/>
          </p:cNvSpPr>
          <p:nvPr>
            <p:ph type="body" idx="1"/>
          </p:nvPr>
        </p:nvSpPr>
        <p:spPr>
          <a:xfrm>
            <a:off x="6813765" y="1569105"/>
            <a:ext cx="4655999" cy="4431647"/>
          </a:xfrm>
          <a:prstGeom prst="rect">
            <a:avLst/>
          </a:prstGeom>
          <a:noFill/>
          <a:ln>
            <a:noFill/>
          </a:ln>
        </p:spPr>
        <p:txBody>
          <a:bodyPr spcFirstLastPara="1" wrap="square" lIns="0" tIns="0" rIns="0" bIns="0" anchor="t" anchorCtr="0">
            <a:noAutofit/>
          </a:bodyPr>
          <a:lstStyle>
            <a:lvl1pPr marL="457200" lvl="0" indent="-381000" algn="l">
              <a:lnSpc>
                <a:spcPct val="90000"/>
              </a:lnSpc>
              <a:spcBef>
                <a:spcPts val="600"/>
              </a:spcBef>
              <a:spcAft>
                <a:spcPts val="0"/>
              </a:spcAft>
              <a:buClr>
                <a:schemeClr val="lt1"/>
              </a:buClr>
              <a:buSzPts val="2400"/>
              <a:buChar char="•"/>
              <a:defRPr>
                <a:solidFill>
                  <a:schemeClr val="lt1"/>
                </a:solidFill>
              </a:defRPr>
            </a:lvl1pPr>
            <a:lvl2pPr marL="914400" lvl="1" indent="-381000" algn="l">
              <a:lnSpc>
                <a:spcPct val="90000"/>
              </a:lnSpc>
              <a:spcBef>
                <a:spcPts val="600"/>
              </a:spcBef>
              <a:spcAft>
                <a:spcPts val="0"/>
              </a:spcAft>
              <a:buClr>
                <a:schemeClr val="lt1"/>
              </a:buClr>
              <a:buSzPts val="2400"/>
              <a:buChar char="•"/>
              <a:defRPr>
                <a:solidFill>
                  <a:schemeClr val="lt1"/>
                </a:solidFill>
              </a:defRPr>
            </a:lvl2pPr>
            <a:lvl3pPr marL="1371600" lvl="2" indent="-228600" algn="l">
              <a:lnSpc>
                <a:spcPct val="90000"/>
              </a:lnSpc>
              <a:spcBef>
                <a:spcPts val="600"/>
              </a:spcBef>
              <a:spcAft>
                <a:spcPts val="0"/>
              </a:spcAft>
              <a:buSzPts val="2000"/>
              <a:buNone/>
              <a:defRPr>
                <a:solidFill>
                  <a:schemeClr val="lt1"/>
                </a:solidFill>
              </a:defRPr>
            </a:lvl3pPr>
            <a:lvl4pPr marL="1828800" lvl="3" indent="-228600" algn="l">
              <a:lnSpc>
                <a:spcPct val="90000"/>
              </a:lnSpc>
              <a:spcBef>
                <a:spcPts val="600"/>
              </a:spcBef>
              <a:spcAft>
                <a:spcPts val="0"/>
              </a:spcAft>
              <a:buClr>
                <a:schemeClr val="dk2"/>
              </a:buClr>
              <a:buSzPts val="3600"/>
              <a:buNone/>
              <a:defRPr>
                <a:solidFill>
                  <a:schemeClr val="dk2"/>
                </a:solidFill>
              </a:defRPr>
            </a:lvl4pPr>
            <a:lvl5pPr marL="2286000" lvl="4" indent="-228600" algn="l">
              <a:lnSpc>
                <a:spcPct val="90000"/>
              </a:lnSpc>
              <a:spcBef>
                <a:spcPts val="600"/>
              </a:spcBef>
              <a:spcAft>
                <a:spcPts val="0"/>
              </a:spcAft>
              <a:buClr>
                <a:schemeClr val="dk2"/>
              </a:buClr>
              <a:buSzPts val="2400"/>
              <a:buNone/>
              <a:defRPr b="0">
                <a:solidFill>
                  <a:schemeClr val="dk2"/>
                </a:solidFill>
              </a:defRPr>
            </a:lvl5pPr>
            <a:lvl6pPr marL="2743200" lvl="5" indent="-228600" algn="l">
              <a:lnSpc>
                <a:spcPct val="90000"/>
              </a:lnSpc>
              <a:spcBef>
                <a:spcPts val="600"/>
              </a:spcBef>
              <a:spcAft>
                <a:spcPts val="0"/>
              </a:spcAft>
              <a:buSzPts val="2000"/>
              <a:buNone/>
              <a:defRPr b="0">
                <a:solidFill>
                  <a:schemeClr val="lt1"/>
                </a:solidFill>
              </a:defRPr>
            </a:lvl6pPr>
            <a:lvl7pPr marL="3200400" lvl="6" indent="-355600" algn="l">
              <a:lnSpc>
                <a:spcPct val="90000"/>
              </a:lnSpc>
              <a:spcBef>
                <a:spcPts val="600"/>
              </a:spcBef>
              <a:spcAft>
                <a:spcPts val="0"/>
              </a:spcAft>
              <a:buClr>
                <a:schemeClr val="lt1"/>
              </a:buClr>
              <a:buSzPts val="2000"/>
              <a:buAutoNum type="arabicPeriod"/>
              <a:defRPr>
                <a:solidFill>
                  <a:schemeClr val="lt1"/>
                </a:solidFill>
              </a:defRPr>
            </a:lvl7pPr>
            <a:lvl8pPr marL="3657600" lvl="7" indent="-355600" algn="l">
              <a:lnSpc>
                <a:spcPct val="90000"/>
              </a:lnSpc>
              <a:spcBef>
                <a:spcPts val="600"/>
              </a:spcBef>
              <a:spcAft>
                <a:spcPts val="0"/>
              </a:spcAft>
              <a:buClr>
                <a:schemeClr val="lt2"/>
              </a:buClr>
              <a:buSzPts val="2000"/>
              <a:buAutoNum type="alphaLcPeriod"/>
              <a:defRPr>
                <a:solidFill>
                  <a:schemeClr val="lt1"/>
                </a:solidFill>
              </a:defRPr>
            </a:lvl8pPr>
            <a:lvl9pPr marL="4114800" lvl="8" indent="-228600" algn="l">
              <a:lnSpc>
                <a:spcPct val="90000"/>
              </a:lnSpc>
              <a:spcBef>
                <a:spcPts val="600"/>
              </a:spcBef>
              <a:spcAft>
                <a:spcPts val="600"/>
              </a:spcAft>
              <a:buSzPts val="1600"/>
              <a:buNone/>
              <a:defRPr>
                <a:solidFill>
                  <a:schemeClr val="lt1"/>
                </a:solidFill>
              </a:defRPr>
            </a:lvl9pPr>
          </a:lstStyle>
          <a:p>
            <a:endParaRPr/>
          </a:p>
        </p:txBody>
      </p:sp>
      <p:sp>
        <p:nvSpPr>
          <p:cNvPr id="248" name="Google Shape;248;p53"/>
          <p:cNvSpPr/>
          <p:nvPr/>
        </p:nvSpPr>
        <p:spPr>
          <a:xfrm>
            <a:off x="0" y="-441329"/>
            <a:ext cx="3097002" cy="276999"/>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800" b="1" cap="none">
                <a:solidFill>
                  <a:schemeClr val="accent1"/>
                </a:solidFill>
                <a:latin typeface="Arial"/>
                <a:ea typeface="Arial"/>
                <a:cs typeface="Arial"/>
                <a:sym typeface="Arial"/>
              </a:rPr>
              <a:t>Image (M) + text | blue mode</a:t>
            </a:r>
            <a:endParaRPr/>
          </a:p>
        </p:txBody>
      </p:sp>
      <p:sp>
        <p:nvSpPr>
          <p:cNvPr id="249" name="Google Shape;249;p53"/>
          <p:cNvSpPr txBox="1">
            <a:spLocks noGrp="1"/>
          </p:cNvSpPr>
          <p:nvPr>
            <p:ph type="title"/>
          </p:nvPr>
        </p:nvSpPr>
        <p:spPr>
          <a:xfrm>
            <a:off x="6814199" y="722455"/>
            <a:ext cx="4655564" cy="323709"/>
          </a:xfrm>
          <a:prstGeom prst="rect">
            <a:avLst/>
          </a:prstGeom>
          <a:noFill/>
          <a:ln>
            <a:noFill/>
          </a:ln>
        </p:spPr>
        <p:txBody>
          <a:bodyPr spcFirstLastPara="1" wrap="square" lIns="0" tIns="0" rIns="0" bIns="378000" anchor="t" anchorCtr="0">
            <a:noAutofit/>
          </a:bodyPr>
          <a:lstStyle>
            <a:lvl1pPr lvl="0" algn="l">
              <a:lnSpc>
                <a:spcPct val="100000"/>
              </a:lnSpc>
              <a:spcBef>
                <a:spcPts val="0"/>
              </a:spcBef>
              <a:spcAft>
                <a:spcPts val="0"/>
              </a:spcAft>
              <a:buClr>
                <a:schemeClr val="dk2"/>
              </a:buClr>
              <a:buSzPts val="3600"/>
              <a:buFont typeface="Arial"/>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53"/>
          <p:cNvSpPr txBox="1">
            <a:spLocks noGrp="1"/>
          </p:cNvSpPr>
          <p:nvPr>
            <p:ph type="body" idx="3"/>
          </p:nvPr>
        </p:nvSpPr>
        <p:spPr>
          <a:xfrm>
            <a:off x="0" y="4094329"/>
            <a:ext cx="6096000" cy="2763672"/>
          </a:xfrm>
          <a:prstGeom prst="rect">
            <a:avLst/>
          </a:prstGeom>
          <a:gradFill>
            <a:gsLst>
              <a:gs pos="0">
                <a:srgbClr val="000000">
                  <a:alpha val="28627"/>
                </a:srgbClr>
              </a:gs>
              <a:gs pos="48000">
                <a:srgbClr val="000000">
                  <a:alpha val="0"/>
                </a:srgbClr>
              </a:gs>
              <a:gs pos="100000">
                <a:srgbClr val="000000">
                  <a:alpha val="0"/>
                </a:srgbClr>
              </a:gs>
            </a:gsLst>
            <a:lin ang="16200000" scaled="0"/>
          </a:grad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
        <p:nvSpPr>
          <p:cNvPr id="251" name="Google Shape;251;p53"/>
          <p:cNvSpPr txBox="1">
            <a:spLocks noGrp="1"/>
          </p:cNvSpPr>
          <p:nvPr>
            <p:ph type="body" idx="4"/>
          </p:nvPr>
        </p:nvSpPr>
        <p:spPr>
          <a:xfrm>
            <a:off x="720363" y="6216736"/>
            <a:ext cx="961200" cy="381600"/>
          </a:xfrm>
          <a:prstGeom prst="rect">
            <a:avLst/>
          </a:prstGeom>
          <a:blipFill rotWithShape="1">
            <a:blip r:embed="rId2">
              <a:alphaModFix/>
            </a:blip>
            <a:stretch>
              <a:fillRect t="51" b="51"/>
            </a:stretch>
          </a:blipFill>
          <a:ln>
            <a:noFill/>
          </a:ln>
        </p:spPr>
        <p:txBody>
          <a:bodyPr spcFirstLastPara="1" wrap="square" lIns="0" tIns="0" rIns="0" bIns="0" anchor="t" anchorCtr="0">
            <a:noAutofit/>
          </a:bodyPr>
          <a:lstStyle>
            <a:lvl1pPr marL="457200" lvl="0" indent="-228600" algn="l">
              <a:lnSpc>
                <a:spcPct val="90000"/>
              </a:lnSpc>
              <a:spcBef>
                <a:spcPts val="600"/>
              </a:spcBef>
              <a:spcAft>
                <a:spcPts val="0"/>
              </a:spcAft>
              <a:buSzPts val="160"/>
              <a:buNone/>
              <a:defRPr sz="133">
                <a:solidFill>
                  <a:schemeClr val="dk2"/>
                </a:solidFill>
              </a:defRPr>
            </a:lvl1pPr>
            <a:lvl2pPr marL="914400" lvl="1" indent="-365760" algn="l">
              <a:lnSpc>
                <a:spcPct val="90000"/>
              </a:lnSpc>
              <a:spcBef>
                <a:spcPts val="600"/>
              </a:spcBef>
              <a:spcAft>
                <a:spcPts val="0"/>
              </a:spcAft>
              <a:buSzPts val="2160"/>
              <a:buChar char="•"/>
              <a:defRPr/>
            </a:lvl2pPr>
            <a:lvl3pPr marL="1371600" lvl="2" indent="-228600" algn="l">
              <a:lnSpc>
                <a:spcPct val="90000"/>
              </a:lnSpc>
              <a:spcBef>
                <a:spcPts val="600"/>
              </a:spcBef>
              <a:spcAft>
                <a:spcPts val="0"/>
              </a:spcAft>
              <a:buSzPts val="1800"/>
              <a:buNone/>
              <a:defRPr/>
            </a:lvl3pPr>
            <a:lvl4pPr marL="1828800" lvl="3" indent="-228600" algn="l">
              <a:lnSpc>
                <a:spcPct val="90000"/>
              </a:lnSpc>
              <a:spcBef>
                <a:spcPts val="600"/>
              </a:spcBef>
              <a:spcAft>
                <a:spcPts val="0"/>
              </a:spcAft>
              <a:buClr>
                <a:schemeClr val="dk2"/>
              </a:buClr>
              <a:buSzPts val="1800"/>
              <a:buNone/>
              <a:defRPr/>
            </a:lvl4pPr>
            <a:lvl5pPr marL="2286000" lvl="4" indent="-228600" algn="l">
              <a:lnSpc>
                <a:spcPct val="90000"/>
              </a:lnSpc>
              <a:spcBef>
                <a:spcPts val="600"/>
              </a:spcBef>
              <a:spcAft>
                <a:spcPts val="0"/>
              </a:spcAft>
              <a:buClr>
                <a:schemeClr val="accent1"/>
              </a:buClr>
              <a:buSzPts val="1800"/>
              <a:buNone/>
              <a:defRPr/>
            </a:lvl5pPr>
            <a:lvl6pPr marL="2743200" lvl="5" indent="-228600" algn="l">
              <a:lnSpc>
                <a:spcPct val="90000"/>
              </a:lnSpc>
              <a:spcBef>
                <a:spcPts val="600"/>
              </a:spcBef>
              <a:spcAft>
                <a:spcPts val="0"/>
              </a:spcAft>
              <a:buSzPts val="1800"/>
              <a:buNone/>
              <a:defRPr/>
            </a:lvl6pPr>
            <a:lvl7pPr marL="3200400" lvl="6" indent="-342900" algn="l">
              <a:lnSpc>
                <a:spcPct val="90000"/>
              </a:lnSpc>
              <a:spcBef>
                <a:spcPts val="600"/>
              </a:spcBef>
              <a:spcAft>
                <a:spcPts val="0"/>
              </a:spcAft>
              <a:buSzPts val="1800"/>
              <a:buAutoNum type="arabicPeriod"/>
              <a:defRPr/>
            </a:lvl7pPr>
            <a:lvl8pPr marL="3657600" lvl="7" indent="-342900" algn="l">
              <a:lnSpc>
                <a:spcPct val="90000"/>
              </a:lnSpc>
              <a:spcBef>
                <a:spcPts val="600"/>
              </a:spcBef>
              <a:spcAft>
                <a:spcPts val="0"/>
              </a:spcAft>
              <a:buSzPts val="1800"/>
              <a:buAutoNum type="alphaLcPeriod"/>
              <a:defRPr/>
            </a:lvl8pPr>
            <a:lvl9pPr marL="4114800" lvl="8" indent="-228600" algn="l">
              <a:lnSpc>
                <a:spcPct val="90000"/>
              </a:lnSpc>
              <a:spcBef>
                <a:spcPts val="600"/>
              </a:spcBef>
              <a:spcAft>
                <a:spcPts val="600"/>
              </a:spcAft>
              <a:buSzPts val="18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jpe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image" Target="../media/image1.jpeg"/><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theme" Target="../theme/theme2.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marR="0" lvl="0" algn="l" rtl="0">
              <a:lnSpc>
                <a:spcPct val="100000"/>
              </a:lnSpc>
              <a:spcBef>
                <a:spcPts val="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719140" y="1563939"/>
            <a:ext cx="10752137" cy="4433419"/>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1pPr>
            <a:lvl2pPr marL="914400" marR="0" lvl="1" indent="-381000"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L="1371600" marR="0" lvl="2" indent="-228600"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L="1828800" marR="0" lvl="3" indent="-228600"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L="2286000" marR="0" lvl="4" indent="-228600"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L="2743200" marR="0" lvl="5" indent="-228600"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12" name="Google Shape;12;p7"/>
          <p:cNvSpPr txBox="1"/>
          <p:nvPr/>
        </p:nvSpPr>
        <p:spPr>
          <a:xfrm>
            <a:off x="1" y="-637131"/>
            <a:ext cx="565861" cy="169277"/>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100" b="0" i="0" u="none" strike="noStrike" cap="none">
                <a:solidFill>
                  <a:schemeClr val="accent1"/>
                </a:solidFill>
                <a:latin typeface="Arial"/>
                <a:ea typeface="Arial"/>
                <a:cs typeface="Arial"/>
                <a:sym typeface="Arial"/>
              </a:rPr>
              <a:t>LAYOUT</a:t>
            </a:r>
            <a:endParaRPr/>
          </a:p>
        </p:txBody>
      </p:sp>
      <p:sp>
        <p:nvSpPr>
          <p:cNvPr id="13" name="Google Shape;13;p7"/>
          <p:cNvSpPr txBox="1">
            <a:spLocks noGrp="1"/>
          </p:cNvSpPr>
          <p:nvPr>
            <p:ph type="sldNum" idx="12"/>
          </p:nvPr>
        </p:nvSpPr>
        <p:spPr>
          <a:xfrm>
            <a:off x="11281678" y="6405670"/>
            <a:ext cx="188085" cy="184665"/>
          </a:xfrm>
          <a:prstGeom prst="rect">
            <a:avLst/>
          </a:prstGeom>
          <a:noFill/>
          <a:ln>
            <a:noFill/>
          </a:ln>
        </p:spPr>
        <p:txBody>
          <a:bodyPr spcFirstLastPara="1" wrap="square" lIns="0" tIns="0" rIns="0" bIns="0" anchor="ctr" anchorCtr="0">
            <a:spAutoFit/>
          </a:bodyPr>
          <a:lstStyle>
            <a:lvl1pPr marL="0" marR="0" lvl="0" indent="0" algn="r" rtl="0">
              <a:spcBef>
                <a:spcPts val="0"/>
              </a:spcBef>
              <a:buNone/>
              <a:defRPr sz="1200" b="1" i="0" u="none" strike="noStrike" cap="none">
                <a:solidFill>
                  <a:schemeClr val="dk2"/>
                </a:solidFill>
                <a:latin typeface="Arial"/>
                <a:ea typeface="Arial"/>
                <a:cs typeface="Arial"/>
                <a:sym typeface="Arial"/>
              </a:defRPr>
            </a:lvl1pPr>
            <a:lvl2pPr marL="0" marR="0" lvl="1" indent="0" algn="r" rtl="0">
              <a:spcBef>
                <a:spcPts val="0"/>
              </a:spcBef>
              <a:buNone/>
              <a:defRPr sz="1200" b="1" i="0" u="none" strike="noStrike" cap="none">
                <a:solidFill>
                  <a:schemeClr val="dk2"/>
                </a:solidFill>
                <a:latin typeface="Arial"/>
                <a:ea typeface="Arial"/>
                <a:cs typeface="Arial"/>
                <a:sym typeface="Arial"/>
              </a:defRPr>
            </a:lvl2pPr>
            <a:lvl3pPr marL="0" marR="0" lvl="2" indent="0" algn="r" rtl="0">
              <a:spcBef>
                <a:spcPts val="0"/>
              </a:spcBef>
              <a:buNone/>
              <a:defRPr sz="1200" b="1" i="0" u="none" strike="noStrike" cap="none">
                <a:solidFill>
                  <a:schemeClr val="dk2"/>
                </a:solidFill>
                <a:latin typeface="Arial"/>
                <a:ea typeface="Arial"/>
                <a:cs typeface="Arial"/>
                <a:sym typeface="Arial"/>
              </a:defRPr>
            </a:lvl3pPr>
            <a:lvl4pPr marL="0" marR="0" lvl="3" indent="0" algn="r" rtl="0">
              <a:spcBef>
                <a:spcPts val="0"/>
              </a:spcBef>
              <a:buNone/>
              <a:defRPr sz="1200" b="1" i="0" u="none" strike="noStrike" cap="none">
                <a:solidFill>
                  <a:schemeClr val="dk2"/>
                </a:solidFill>
                <a:latin typeface="Arial"/>
                <a:ea typeface="Arial"/>
                <a:cs typeface="Arial"/>
                <a:sym typeface="Arial"/>
              </a:defRPr>
            </a:lvl4pPr>
            <a:lvl5pPr marL="0" marR="0" lvl="4" indent="0" algn="r" rtl="0">
              <a:spcBef>
                <a:spcPts val="0"/>
              </a:spcBef>
              <a:buNone/>
              <a:defRPr sz="1200" b="1" i="0" u="none" strike="noStrike" cap="none">
                <a:solidFill>
                  <a:schemeClr val="dk2"/>
                </a:solidFill>
                <a:latin typeface="Arial"/>
                <a:ea typeface="Arial"/>
                <a:cs typeface="Arial"/>
                <a:sym typeface="Arial"/>
              </a:defRPr>
            </a:lvl5pPr>
            <a:lvl6pPr marL="0" marR="0" lvl="5" indent="0" algn="r" rtl="0">
              <a:spcBef>
                <a:spcPts val="0"/>
              </a:spcBef>
              <a:buNone/>
              <a:defRPr sz="1200" b="1" i="0" u="none" strike="noStrike" cap="none">
                <a:solidFill>
                  <a:schemeClr val="dk2"/>
                </a:solidFill>
                <a:latin typeface="Arial"/>
                <a:ea typeface="Arial"/>
                <a:cs typeface="Arial"/>
                <a:sym typeface="Arial"/>
              </a:defRPr>
            </a:lvl6pPr>
            <a:lvl7pPr marL="0" marR="0" lvl="6" indent="0" algn="r" rtl="0">
              <a:spcBef>
                <a:spcPts val="0"/>
              </a:spcBef>
              <a:buNone/>
              <a:defRPr sz="1200" b="1" i="0" u="none" strike="noStrike" cap="none">
                <a:solidFill>
                  <a:schemeClr val="dk2"/>
                </a:solidFill>
                <a:latin typeface="Arial"/>
                <a:ea typeface="Arial"/>
                <a:cs typeface="Arial"/>
                <a:sym typeface="Arial"/>
              </a:defRPr>
            </a:lvl7pPr>
            <a:lvl8pPr marL="0" marR="0" lvl="7" indent="0" algn="r" rtl="0">
              <a:spcBef>
                <a:spcPts val="0"/>
              </a:spcBef>
              <a:buNone/>
              <a:defRPr sz="1200" b="1" i="0" u="none" strike="noStrike" cap="none">
                <a:solidFill>
                  <a:schemeClr val="dk2"/>
                </a:solidFill>
                <a:latin typeface="Arial"/>
                <a:ea typeface="Arial"/>
                <a:cs typeface="Arial"/>
                <a:sym typeface="Arial"/>
              </a:defRPr>
            </a:lvl8pPr>
            <a:lvl9pPr marL="0" marR="0" lvl="8" indent="0" algn="r" rtl="0">
              <a:spcBef>
                <a:spcPts val="0"/>
              </a:spcBef>
              <a:buNone/>
              <a:defRPr sz="1200" b="1"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p7"/>
          <p:cNvSpPr txBox="1"/>
          <p:nvPr/>
        </p:nvSpPr>
        <p:spPr>
          <a:xfrm>
            <a:off x="10912805" y="-1278896"/>
            <a:ext cx="1279196" cy="169277"/>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100" b="0" i="0" u="none" strike="noStrike" cap="none">
                <a:solidFill>
                  <a:schemeClr val="accent1"/>
                </a:solidFill>
                <a:latin typeface="Arial"/>
                <a:ea typeface="Arial"/>
                <a:cs typeface="Arial"/>
                <a:sym typeface="Arial"/>
              </a:rPr>
              <a:t>PRIMARY COLORS</a:t>
            </a:r>
            <a:endParaRPr/>
          </a:p>
        </p:txBody>
      </p:sp>
      <p:grpSp>
        <p:nvGrpSpPr>
          <p:cNvPr id="15" name="Google Shape;15;p7"/>
          <p:cNvGrpSpPr/>
          <p:nvPr/>
        </p:nvGrpSpPr>
        <p:grpSpPr>
          <a:xfrm>
            <a:off x="11552189" y="-1016103"/>
            <a:ext cx="639812" cy="180000"/>
            <a:chOff x="11552188" y="-1016102"/>
            <a:chExt cx="639812" cy="180000"/>
          </a:xfrm>
        </p:grpSpPr>
        <p:sp>
          <p:nvSpPr>
            <p:cNvPr id="16" name="Google Shape;16;p7"/>
            <p:cNvSpPr/>
            <p:nvPr/>
          </p:nvSpPr>
          <p:spPr>
            <a:xfrm>
              <a:off x="12012000" y="-1016102"/>
              <a:ext cx="180000" cy="180000"/>
            </a:xfrm>
            <a:prstGeom prst="rect">
              <a:avLst/>
            </a:prstGeom>
            <a:solidFill>
              <a:schemeClr val="dk2"/>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7" name="Google Shape;17;p7"/>
            <p:cNvSpPr/>
            <p:nvPr/>
          </p:nvSpPr>
          <p:spPr>
            <a:xfrm>
              <a:off x="11782094" y="-1016102"/>
              <a:ext cx="180000" cy="180000"/>
            </a:xfrm>
            <a:prstGeom prst="rect">
              <a:avLst/>
            </a:prstGeom>
            <a:solidFill>
              <a:schemeClr val="lt1"/>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18" name="Google Shape;18;p7"/>
            <p:cNvSpPr/>
            <p:nvPr/>
          </p:nvSpPr>
          <p:spPr>
            <a:xfrm>
              <a:off x="11552188" y="-1016102"/>
              <a:ext cx="180000" cy="180000"/>
            </a:xfrm>
            <a:prstGeom prst="rect">
              <a:avLst/>
            </a:prstGeom>
            <a:solidFill>
              <a:schemeClr val="accent1"/>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sp>
        <p:nvSpPr>
          <p:cNvPr id="19" name="Google Shape;19;p7"/>
          <p:cNvSpPr txBox="1"/>
          <p:nvPr/>
        </p:nvSpPr>
        <p:spPr>
          <a:xfrm>
            <a:off x="10659530" y="-674002"/>
            <a:ext cx="1532471" cy="169277"/>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100" b="0" i="0" u="none" strike="noStrike" cap="none">
                <a:solidFill>
                  <a:schemeClr val="accent1"/>
                </a:solidFill>
                <a:latin typeface="Arial"/>
                <a:ea typeface="Arial"/>
                <a:cs typeface="Arial"/>
                <a:sym typeface="Arial"/>
              </a:rPr>
              <a:t>SECONDARY COLORS</a:t>
            </a:r>
            <a:endParaRPr/>
          </a:p>
        </p:txBody>
      </p:sp>
      <p:grpSp>
        <p:nvGrpSpPr>
          <p:cNvPr id="20" name="Google Shape;20;p7"/>
          <p:cNvGrpSpPr/>
          <p:nvPr/>
        </p:nvGrpSpPr>
        <p:grpSpPr>
          <a:xfrm>
            <a:off x="9687885" y="-411207"/>
            <a:ext cx="2504116" cy="180000"/>
            <a:chOff x="9687884" y="-411207"/>
            <a:chExt cx="2504116" cy="180000"/>
          </a:xfrm>
        </p:grpSpPr>
        <p:sp>
          <p:nvSpPr>
            <p:cNvPr id="21" name="Google Shape;21;p7"/>
            <p:cNvSpPr/>
            <p:nvPr/>
          </p:nvSpPr>
          <p:spPr>
            <a:xfrm>
              <a:off x="12012000" y="-411207"/>
              <a:ext cx="180000" cy="180000"/>
            </a:xfrm>
            <a:prstGeom prst="rect">
              <a:avLst/>
            </a:prstGeom>
            <a:solidFill>
              <a:srgbClr val="009B77"/>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2" name="Google Shape;22;p7"/>
            <p:cNvSpPr/>
            <p:nvPr/>
          </p:nvSpPr>
          <p:spPr>
            <a:xfrm>
              <a:off x="11782094" y="-411207"/>
              <a:ext cx="180000" cy="180000"/>
            </a:xfrm>
            <a:prstGeom prst="rect">
              <a:avLst/>
            </a:prstGeom>
            <a:solidFill>
              <a:srgbClr val="6CC24A"/>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3" name="Google Shape;23;p7"/>
            <p:cNvSpPr/>
            <p:nvPr/>
          </p:nvSpPr>
          <p:spPr>
            <a:xfrm>
              <a:off x="11552188" y="-411207"/>
              <a:ext cx="180000" cy="180000"/>
            </a:xfrm>
            <a:prstGeom prst="rect">
              <a:avLst/>
            </a:prstGeom>
            <a:solidFill>
              <a:srgbClr val="FFB81C"/>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4" name="Google Shape;24;p7"/>
            <p:cNvSpPr/>
            <p:nvPr/>
          </p:nvSpPr>
          <p:spPr>
            <a:xfrm>
              <a:off x="11316018" y="-411207"/>
              <a:ext cx="180000" cy="180000"/>
            </a:xfrm>
            <a:prstGeom prst="rect">
              <a:avLst/>
            </a:prstGeom>
            <a:solidFill>
              <a:srgbClr val="EC6842"/>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5" name="Google Shape;25;p7"/>
            <p:cNvSpPr/>
            <p:nvPr/>
          </p:nvSpPr>
          <p:spPr>
            <a:xfrm>
              <a:off x="11086112" y="-411207"/>
              <a:ext cx="180000" cy="180000"/>
            </a:xfrm>
            <a:prstGeom prst="rect">
              <a:avLst/>
            </a:prstGeom>
            <a:solidFill>
              <a:srgbClr val="E03C31"/>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6" name="Google Shape;26;p7"/>
            <p:cNvSpPr/>
            <p:nvPr/>
          </p:nvSpPr>
          <p:spPr>
            <a:xfrm>
              <a:off x="10856206" y="-411207"/>
              <a:ext cx="180000" cy="180000"/>
            </a:xfrm>
            <a:prstGeom prst="rect">
              <a:avLst/>
            </a:prstGeom>
            <a:solidFill>
              <a:srgbClr val="A50034"/>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7" name="Google Shape;27;p7"/>
            <p:cNvSpPr/>
            <p:nvPr/>
          </p:nvSpPr>
          <p:spPr>
            <a:xfrm>
              <a:off x="10620036" y="-411207"/>
              <a:ext cx="180000" cy="180000"/>
            </a:xfrm>
            <a:prstGeom prst="rect">
              <a:avLst/>
            </a:prstGeom>
            <a:solidFill>
              <a:srgbClr val="EF60A3"/>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8" name="Google Shape;28;p7"/>
            <p:cNvSpPr/>
            <p:nvPr/>
          </p:nvSpPr>
          <p:spPr>
            <a:xfrm>
              <a:off x="10383866" y="-411207"/>
              <a:ext cx="180000" cy="180000"/>
            </a:xfrm>
            <a:prstGeom prst="rect">
              <a:avLst/>
            </a:prstGeom>
            <a:solidFill>
              <a:srgbClr val="6F1D77"/>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29" name="Google Shape;29;p7"/>
            <p:cNvSpPr/>
            <p:nvPr/>
          </p:nvSpPr>
          <p:spPr>
            <a:xfrm>
              <a:off x="10153960" y="-411207"/>
              <a:ext cx="180000" cy="180000"/>
            </a:xfrm>
            <a:prstGeom prst="rect">
              <a:avLst/>
            </a:prstGeom>
            <a:solidFill>
              <a:srgbClr val="0076C2"/>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30" name="Google Shape;30;p7"/>
            <p:cNvSpPr/>
            <p:nvPr/>
          </p:nvSpPr>
          <p:spPr>
            <a:xfrm>
              <a:off x="9924054" y="-411207"/>
              <a:ext cx="180000" cy="180000"/>
            </a:xfrm>
            <a:prstGeom prst="rect">
              <a:avLst/>
            </a:prstGeom>
            <a:solidFill>
              <a:srgbClr val="00B8C8"/>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sp>
          <p:nvSpPr>
            <p:cNvPr id="31" name="Google Shape;31;p7"/>
            <p:cNvSpPr/>
            <p:nvPr/>
          </p:nvSpPr>
          <p:spPr>
            <a:xfrm>
              <a:off x="9687884" y="-411207"/>
              <a:ext cx="180000" cy="180000"/>
            </a:xfrm>
            <a:prstGeom prst="rect">
              <a:avLst/>
            </a:prstGeom>
            <a:solidFill>
              <a:srgbClr val="0C2340"/>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b="0" i="0" u="none" strike="noStrike" cap="none">
                <a:solidFill>
                  <a:schemeClr val="lt1"/>
                </a:solidFill>
                <a:latin typeface="Arial"/>
                <a:ea typeface="Arial"/>
                <a:cs typeface="Arial"/>
                <a:sym typeface="Arial"/>
              </a:endParaRPr>
            </a:p>
          </p:txBody>
        </p:sp>
      </p:grpSp>
      <p:pic>
        <p:nvPicPr>
          <p:cNvPr id="2" name="Picture 1" descr="A logo for a company&#10;&#10;AI-generated content may be incorrect.">
            <a:extLst>
              <a:ext uri="{FF2B5EF4-FFF2-40B4-BE49-F238E27FC236}">
                <a16:creationId xmlns:a16="http://schemas.microsoft.com/office/drawing/2014/main" id="{FC061BB2-EDF2-FB03-46AF-310AFFA3EDF9}"/>
              </a:ext>
            </a:extLst>
          </p:cNvPr>
          <p:cNvPicPr>
            <a:picLocks noChangeAspect="1"/>
          </p:cNvPicPr>
          <p:nvPr userDrawn="1"/>
        </p:nvPicPr>
        <p:blipFill>
          <a:blip r:embed="rId39"/>
          <a:stretch>
            <a:fillRect/>
          </a:stretch>
        </p:blipFill>
        <p:spPr>
          <a:xfrm>
            <a:off x="10333962" y="267664"/>
            <a:ext cx="1218228" cy="121947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986">
          <p15:clr>
            <a:srgbClr val="5ACBF0"/>
          </p15:clr>
        </p15:guide>
        <p15:guide id="2" pos="453">
          <p15:clr>
            <a:srgbClr val="5ACBF0"/>
          </p15:clr>
        </p15:guide>
        <p15:guide id="3" orient="horz" pos="3780">
          <p15:clr>
            <a:srgbClr val="5ACBF0"/>
          </p15:clr>
        </p15:guide>
        <p15:guide id="4" pos="7226">
          <p15:clr>
            <a:srgbClr val="5ACBF0"/>
          </p15:clr>
        </p15:guide>
        <p15:guide id="5" orient="horz" pos="453">
          <p15:clr>
            <a:srgbClr val="5ACBF0"/>
          </p15:clr>
        </p15:guide>
        <p15:guide id="6" orient="horz" pos="659">
          <p15:clr>
            <a:srgbClr val="5ACBF0"/>
          </p15:clr>
        </p15:guide>
        <p15:guide id="7" orient="horz" pos="4032">
          <p15:clr>
            <a:srgbClr val="A4A3A4"/>
          </p15:clr>
        </p15:guide>
        <p15:guide id="8" pos="7680">
          <p15:clr>
            <a:srgbClr val="F26B43"/>
          </p15:clr>
        </p15:guide>
        <p15:guide id="9" orient="horz" pos="4320">
          <p15:clr>
            <a:srgbClr val="F26B43"/>
          </p15:clr>
        </p15:guide>
        <p15:guide id="10" orient="horz" pos="4151">
          <p15:clr>
            <a:srgbClr val="A4A3A4"/>
          </p15:clr>
        </p15:guide>
        <p15:guide id="11">
          <p15:clr>
            <a:srgbClr val="F26B43"/>
          </p15:clr>
        </p15:guide>
        <p15:guide id="12" orient="horz">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5"/>
        <p:cNvGrpSpPr/>
        <p:nvPr/>
      </p:nvGrpSpPr>
      <p:grpSpPr>
        <a:xfrm>
          <a:off x="0" y="0"/>
          <a:ext cx="0" cy="0"/>
          <a:chOff x="0" y="0"/>
          <a:chExt cx="0" cy="0"/>
        </a:xfrm>
      </p:grpSpPr>
      <p:sp>
        <p:nvSpPr>
          <p:cNvPr id="666" name="Google Shape;666;p9"/>
          <p:cNvSpPr txBox="1">
            <a:spLocks noGrp="1"/>
          </p:cNvSpPr>
          <p:nvPr>
            <p:ph type="title"/>
          </p:nvPr>
        </p:nvSpPr>
        <p:spPr>
          <a:xfrm>
            <a:off x="718665" y="722456"/>
            <a:ext cx="10752611" cy="323409"/>
          </a:xfrm>
          <a:prstGeom prst="rect">
            <a:avLst/>
          </a:prstGeom>
          <a:noFill/>
          <a:ln>
            <a:noFill/>
          </a:ln>
        </p:spPr>
        <p:txBody>
          <a:bodyPr spcFirstLastPara="1" wrap="square" lIns="0" tIns="0" rIns="0" bIns="378000" anchor="t" anchorCtr="0">
            <a:noAutofit/>
          </a:bodyPr>
          <a:lstStyle>
            <a:lvl1pPr marR="0" lvl="0" algn="l" rtl="0">
              <a:lnSpc>
                <a:spcPct val="100000"/>
              </a:lnSpc>
              <a:spcBef>
                <a:spcPts val="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7" name="Google Shape;667;p9"/>
          <p:cNvSpPr txBox="1">
            <a:spLocks noGrp="1"/>
          </p:cNvSpPr>
          <p:nvPr>
            <p:ph type="body" idx="1"/>
          </p:nvPr>
        </p:nvSpPr>
        <p:spPr>
          <a:xfrm>
            <a:off x="719140" y="1563939"/>
            <a:ext cx="10752137" cy="4433419"/>
          </a:xfrm>
          <a:prstGeom prst="rect">
            <a:avLst/>
          </a:prstGeom>
          <a:noFill/>
          <a:ln>
            <a:noFill/>
          </a:ln>
        </p:spPr>
        <p:txBody>
          <a:bodyPr spcFirstLastPara="1" wrap="square" lIns="0" tIns="0" rIns="0" bIns="0" anchor="t" anchorCtr="0">
            <a:noAutofit/>
          </a:bodyPr>
          <a:lstStyle>
            <a:lvl1pPr marL="457200" marR="0" lvl="0" indent="-381000"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1pPr>
            <a:lvl2pPr marL="914400" marR="0" lvl="1" indent="-381000" algn="l" rtl="0">
              <a:lnSpc>
                <a:spcPct val="90000"/>
              </a:lnSpc>
              <a:spcBef>
                <a:spcPts val="600"/>
              </a:spcBef>
              <a:spcAft>
                <a:spcPts val="0"/>
              </a:spcAft>
              <a:buClr>
                <a:schemeClr val="accent1"/>
              </a:buClr>
              <a:buSzPts val="2400"/>
              <a:buFont typeface="Arial"/>
              <a:buChar char="•"/>
              <a:defRPr sz="2000" b="0" i="0" u="none" strike="noStrike" cap="none">
                <a:solidFill>
                  <a:schemeClr val="dk2"/>
                </a:solidFill>
                <a:latin typeface="Arial"/>
                <a:ea typeface="Arial"/>
                <a:cs typeface="Arial"/>
                <a:sym typeface="Arial"/>
              </a:defRPr>
            </a:lvl2pPr>
            <a:lvl3pPr marL="1371600" marR="0" lvl="2" indent="-228600" algn="l" rtl="0">
              <a:lnSpc>
                <a:spcPct val="90000"/>
              </a:lnSpc>
              <a:spcBef>
                <a:spcPts val="600"/>
              </a:spcBef>
              <a:spcAft>
                <a:spcPts val="0"/>
              </a:spcAft>
              <a:buClr>
                <a:schemeClr val="accent3"/>
              </a:buClr>
              <a:buSzPts val="2000"/>
              <a:buFont typeface="Quattrocento Sans"/>
              <a:buNone/>
              <a:defRPr sz="2000" b="0" i="0" u="none" strike="noStrike" cap="none">
                <a:solidFill>
                  <a:schemeClr val="dk2"/>
                </a:solidFill>
                <a:latin typeface="Arial"/>
                <a:ea typeface="Arial"/>
                <a:cs typeface="Arial"/>
                <a:sym typeface="Arial"/>
              </a:defRPr>
            </a:lvl3pPr>
            <a:lvl4pPr marL="1828800" marR="0" lvl="3" indent="-228600" algn="l" rtl="0">
              <a:lnSpc>
                <a:spcPct val="90000"/>
              </a:lnSpc>
              <a:spcBef>
                <a:spcPts val="600"/>
              </a:spcBef>
              <a:spcAft>
                <a:spcPts val="0"/>
              </a:spcAft>
              <a:buClr>
                <a:schemeClr val="dk2"/>
              </a:buClr>
              <a:buSzPts val="3600"/>
              <a:buFont typeface="Arial"/>
              <a:buNone/>
              <a:defRPr sz="3600" b="1" i="0" u="none" strike="noStrike" cap="none">
                <a:solidFill>
                  <a:schemeClr val="dk2"/>
                </a:solidFill>
                <a:latin typeface="Arial"/>
                <a:ea typeface="Arial"/>
                <a:cs typeface="Arial"/>
                <a:sym typeface="Arial"/>
              </a:defRPr>
            </a:lvl4pPr>
            <a:lvl5pPr marL="2286000" marR="0" lvl="4" indent="-228600" algn="l" rtl="0">
              <a:lnSpc>
                <a:spcPct val="90000"/>
              </a:lnSpc>
              <a:spcBef>
                <a:spcPts val="600"/>
              </a:spcBef>
              <a:spcAft>
                <a:spcPts val="0"/>
              </a:spcAft>
              <a:buClr>
                <a:schemeClr val="accent1"/>
              </a:buClr>
              <a:buSzPts val="2400"/>
              <a:buFont typeface="Arial"/>
              <a:buNone/>
              <a:defRPr sz="2400" b="0" i="0" u="none" strike="noStrike" cap="none">
                <a:solidFill>
                  <a:schemeClr val="accent1"/>
                </a:solidFill>
                <a:latin typeface="Arial"/>
                <a:ea typeface="Arial"/>
                <a:cs typeface="Arial"/>
                <a:sym typeface="Arial"/>
              </a:defRPr>
            </a:lvl5pPr>
            <a:lvl6pPr marL="2743200" marR="0" lvl="5" indent="-228600" algn="l" rtl="0">
              <a:lnSpc>
                <a:spcPct val="90000"/>
              </a:lnSpc>
              <a:spcBef>
                <a:spcPts val="600"/>
              </a:spcBef>
              <a:spcAft>
                <a:spcPts val="0"/>
              </a:spcAft>
              <a:buClr>
                <a:schemeClr val="accent1"/>
              </a:buClr>
              <a:buSzPts val="2000"/>
              <a:buFont typeface="Arial"/>
              <a:buNone/>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600"/>
              </a:spcBef>
              <a:spcAft>
                <a:spcPts val="0"/>
              </a:spcAft>
              <a:buClr>
                <a:schemeClr val="accent1"/>
              </a:buClr>
              <a:buSzPts val="2000"/>
              <a:buFont typeface="Arial"/>
              <a:buAutoNum type="arabicPeriod"/>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600"/>
              </a:spcBef>
              <a:spcAft>
                <a:spcPts val="0"/>
              </a:spcAft>
              <a:buClr>
                <a:schemeClr val="accent1"/>
              </a:buClr>
              <a:buSzPts val="2000"/>
              <a:buFont typeface="Arial"/>
              <a:buAutoNum type="alphaLcPeriod"/>
              <a:defRPr sz="2000" b="0" i="0" u="none" strike="noStrike" cap="none">
                <a:solidFill>
                  <a:schemeClr val="dk1"/>
                </a:solidFill>
                <a:latin typeface="Arial"/>
                <a:ea typeface="Arial"/>
                <a:cs typeface="Arial"/>
                <a:sym typeface="Arial"/>
              </a:defRPr>
            </a:lvl8pPr>
            <a:lvl9pPr marL="4114800" marR="0" lvl="8" indent="-228600" algn="l" rtl="0">
              <a:lnSpc>
                <a:spcPct val="90000"/>
              </a:lnSpc>
              <a:spcBef>
                <a:spcPts val="600"/>
              </a:spcBef>
              <a:spcAft>
                <a:spcPts val="600"/>
              </a:spcAft>
              <a:buClr>
                <a:schemeClr val="accent1"/>
              </a:buClr>
              <a:buSzPts val="1600"/>
              <a:buFont typeface="Arial"/>
              <a:buNone/>
              <a:defRPr sz="1600" b="0" i="1" u="none" strike="noStrike" cap="none">
                <a:solidFill>
                  <a:schemeClr val="dk1"/>
                </a:solidFill>
                <a:latin typeface="Arial"/>
                <a:ea typeface="Arial"/>
                <a:cs typeface="Arial"/>
                <a:sym typeface="Arial"/>
              </a:defRPr>
            </a:lvl9pPr>
          </a:lstStyle>
          <a:p>
            <a:endParaRPr/>
          </a:p>
        </p:txBody>
      </p:sp>
      <p:sp>
        <p:nvSpPr>
          <p:cNvPr id="668" name="Google Shape;668;p9"/>
          <p:cNvSpPr txBox="1"/>
          <p:nvPr/>
        </p:nvSpPr>
        <p:spPr>
          <a:xfrm>
            <a:off x="1" y="-637131"/>
            <a:ext cx="565861" cy="169277"/>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n-US" sz="1100" b="0" cap="none">
                <a:solidFill>
                  <a:schemeClr val="accent1"/>
                </a:solidFill>
                <a:latin typeface="Arial"/>
                <a:ea typeface="Arial"/>
                <a:cs typeface="Arial"/>
                <a:sym typeface="Arial"/>
              </a:rPr>
              <a:t>LAYOUT</a:t>
            </a:r>
            <a:endParaRPr/>
          </a:p>
        </p:txBody>
      </p:sp>
      <p:sp>
        <p:nvSpPr>
          <p:cNvPr id="669" name="Google Shape;669;p9"/>
          <p:cNvSpPr txBox="1">
            <a:spLocks noGrp="1"/>
          </p:cNvSpPr>
          <p:nvPr>
            <p:ph type="dt" idx="10"/>
          </p:nvPr>
        </p:nvSpPr>
        <p:spPr>
          <a:xfrm>
            <a:off x="10126265" y="6405670"/>
            <a:ext cx="786540" cy="184665"/>
          </a:xfrm>
          <a:prstGeom prst="rect">
            <a:avLst/>
          </a:prstGeom>
          <a:noFill/>
          <a:ln>
            <a:noFill/>
          </a:ln>
        </p:spPr>
        <p:txBody>
          <a:bodyPr spcFirstLastPara="1" wrap="square" lIns="0" tIns="0" rIns="0" bIns="0" anchor="ctr" anchorCtr="0">
            <a:spAutoFit/>
          </a:bodyPr>
          <a:lstStyle>
            <a:lvl1pPr marR="0" lvl="0" algn="r" rtl="0">
              <a:spcBef>
                <a:spcPts val="0"/>
              </a:spcBef>
              <a:spcAft>
                <a:spcPts val="0"/>
              </a:spcAft>
              <a:buSzPts val="1400"/>
              <a:buNone/>
              <a:defRPr sz="1200">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0" name="Google Shape;670;p9"/>
          <p:cNvSpPr txBox="1">
            <a:spLocks noGrp="1"/>
          </p:cNvSpPr>
          <p:nvPr>
            <p:ph type="sldNum" idx="12"/>
          </p:nvPr>
        </p:nvSpPr>
        <p:spPr>
          <a:xfrm>
            <a:off x="11281678" y="6405670"/>
            <a:ext cx="188085" cy="184665"/>
          </a:xfrm>
          <a:prstGeom prst="rect">
            <a:avLst/>
          </a:prstGeom>
          <a:noFill/>
          <a:ln>
            <a:noFill/>
          </a:ln>
        </p:spPr>
        <p:txBody>
          <a:bodyPr spcFirstLastPara="1" wrap="square" lIns="0" tIns="0" rIns="0" bIns="0" anchor="ctr" anchorCtr="0">
            <a:spAutoFit/>
          </a:bodyPr>
          <a:lstStyle>
            <a:lvl1pPr marL="0" marR="0" lvl="0" indent="0" algn="r" rtl="0">
              <a:spcBef>
                <a:spcPts val="0"/>
              </a:spcBef>
              <a:buNone/>
              <a:defRPr sz="1200" b="1">
                <a:solidFill>
                  <a:schemeClr val="dk2"/>
                </a:solidFill>
                <a:latin typeface="Arial"/>
                <a:ea typeface="Arial"/>
                <a:cs typeface="Arial"/>
                <a:sym typeface="Arial"/>
              </a:defRPr>
            </a:lvl1pPr>
            <a:lvl2pPr marL="0" marR="0" lvl="1" indent="0" algn="r" rtl="0">
              <a:spcBef>
                <a:spcPts val="0"/>
              </a:spcBef>
              <a:buNone/>
              <a:defRPr sz="1200" b="1">
                <a:solidFill>
                  <a:schemeClr val="dk2"/>
                </a:solidFill>
                <a:latin typeface="Arial"/>
                <a:ea typeface="Arial"/>
                <a:cs typeface="Arial"/>
                <a:sym typeface="Arial"/>
              </a:defRPr>
            </a:lvl2pPr>
            <a:lvl3pPr marL="0" marR="0" lvl="2" indent="0" algn="r" rtl="0">
              <a:spcBef>
                <a:spcPts val="0"/>
              </a:spcBef>
              <a:buNone/>
              <a:defRPr sz="1200" b="1">
                <a:solidFill>
                  <a:schemeClr val="dk2"/>
                </a:solidFill>
                <a:latin typeface="Arial"/>
                <a:ea typeface="Arial"/>
                <a:cs typeface="Arial"/>
                <a:sym typeface="Arial"/>
              </a:defRPr>
            </a:lvl3pPr>
            <a:lvl4pPr marL="0" marR="0" lvl="3" indent="0" algn="r" rtl="0">
              <a:spcBef>
                <a:spcPts val="0"/>
              </a:spcBef>
              <a:buNone/>
              <a:defRPr sz="1200" b="1">
                <a:solidFill>
                  <a:schemeClr val="dk2"/>
                </a:solidFill>
                <a:latin typeface="Arial"/>
                <a:ea typeface="Arial"/>
                <a:cs typeface="Arial"/>
                <a:sym typeface="Arial"/>
              </a:defRPr>
            </a:lvl4pPr>
            <a:lvl5pPr marL="0" marR="0" lvl="4" indent="0" algn="r" rtl="0">
              <a:spcBef>
                <a:spcPts val="0"/>
              </a:spcBef>
              <a:buNone/>
              <a:defRPr sz="1200" b="1">
                <a:solidFill>
                  <a:schemeClr val="dk2"/>
                </a:solidFill>
                <a:latin typeface="Arial"/>
                <a:ea typeface="Arial"/>
                <a:cs typeface="Arial"/>
                <a:sym typeface="Arial"/>
              </a:defRPr>
            </a:lvl5pPr>
            <a:lvl6pPr marL="0" marR="0" lvl="5" indent="0" algn="r" rtl="0">
              <a:spcBef>
                <a:spcPts val="0"/>
              </a:spcBef>
              <a:buNone/>
              <a:defRPr sz="1200" b="1">
                <a:solidFill>
                  <a:schemeClr val="dk2"/>
                </a:solidFill>
                <a:latin typeface="Arial"/>
                <a:ea typeface="Arial"/>
                <a:cs typeface="Arial"/>
                <a:sym typeface="Arial"/>
              </a:defRPr>
            </a:lvl6pPr>
            <a:lvl7pPr marL="0" marR="0" lvl="6" indent="0" algn="r" rtl="0">
              <a:spcBef>
                <a:spcPts val="0"/>
              </a:spcBef>
              <a:buNone/>
              <a:defRPr sz="1200" b="1">
                <a:solidFill>
                  <a:schemeClr val="dk2"/>
                </a:solidFill>
                <a:latin typeface="Arial"/>
                <a:ea typeface="Arial"/>
                <a:cs typeface="Arial"/>
                <a:sym typeface="Arial"/>
              </a:defRPr>
            </a:lvl7pPr>
            <a:lvl8pPr marL="0" marR="0" lvl="7" indent="0" algn="r" rtl="0">
              <a:spcBef>
                <a:spcPts val="0"/>
              </a:spcBef>
              <a:buNone/>
              <a:defRPr sz="1200" b="1">
                <a:solidFill>
                  <a:schemeClr val="dk2"/>
                </a:solidFill>
                <a:latin typeface="Arial"/>
                <a:ea typeface="Arial"/>
                <a:cs typeface="Arial"/>
                <a:sym typeface="Arial"/>
              </a:defRPr>
            </a:lvl8pPr>
            <a:lvl9pPr marL="0" marR="0" lvl="8" indent="0" algn="r" rtl="0">
              <a:spcBef>
                <a:spcPts val="0"/>
              </a:spcBef>
              <a:buNone/>
              <a:defRPr sz="1200" b="1">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71" name="Google Shape;671;p9"/>
          <p:cNvSpPr txBox="1"/>
          <p:nvPr/>
        </p:nvSpPr>
        <p:spPr>
          <a:xfrm>
            <a:off x="10912805" y="-1278896"/>
            <a:ext cx="1279196" cy="169277"/>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100" b="0" cap="none">
                <a:solidFill>
                  <a:schemeClr val="accent1"/>
                </a:solidFill>
                <a:latin typeface="Arial"/>
                <a:ea typeface="Arial"/>
                <a:cs typeface="Arial"/>
                <a:sym typeface="Arial"/>
              </a:rPr>
              <a:t>PRIMARY COLORS</a:t>
            </a:r>
            <a:endParaRPr/>
          </a:p>
        </p:txBody>
      </p:sp>
      <p:grpSp>
        <p:nvGrpSpPr>
          <p:cNvPr id="672" name="Google Shape;672;p9"/>
          <p:cNvGrpSpPr/>
          <p:nvPr/>
        </p:nvGrpSpPr>
        <p:grpSpPr>
          <a:xfrm>
            <a:off x="11552189" y="-1016103"/>
            <a:ext cx="639812" cy="180000"/>
            <a:chOff x="11552188" y="-1016102"/>
            <a:chExt cx="639812" cy="180000"/>
          </a:xfrm>
        </p:grpSpPr>
        <p:sp>
          <p:nvSpPr>
            <p:cNvPr id="673" name="Google Shape;673;p9"/>
            <p:cNvSpPr/>
            <p:nvPr/>
          </p:nvSpPr>
          <p:spPr>
            <a:xfrm>
              <a:off x="12012000" y="-1016102"/>
              <a:ext cx="180000" cy="180000"/>
            </a:xfrm>
            <a:prstGeom prst="rect">
              <a:avLst/>
            </a:prstGeom>
            <a:solidFill>
              <a:schemeClr val="dk2"/>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74" name="Google Shape;674;p9"/>
            <p:cNvSpPr/>
            <p:nvPr/>
          </p:nvSpPr>
          <p:spPr>
            <a:xfrm>
              <a:off x="11782094" y="-1016102"/>
              <a:ext cx="180000" cy="180000"/>
            </a:xfrm>
            <a:prstGeom prst="rect">
              <a:avLst/>
            </a:prstGeom>
            <a:solidFill>
              <a:schemeClr val="lt1"/>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75" name="Google Shape;675;p9"/>
            <p:cNvSpPr/>
            <p:nvPr/>
          </p:nvSpPr>
          <p:spPr>
            <a:xfrm>
              <a:off x="11552188" y="-1016102"/>
              <a:ext cx="180000" cy="180000"/>
            </a:xfrm>
            <a:prstGeom prst="rect">
              <a:avLst/>
            </a:prstGeom>
            <a:solidFill>
              <a:schemeClr val="accent1"/>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grpSp>
      <p:sp>
        <p:nvSpPr>
          <p:cNvPr id="676" name="Google Shape;676;p9"/>
          <p:cNvSpPr txBox="1"/>
          <p:nvPr/>
        </p:nvSpPr>
        <p:spPr>
          <a:xfrm>
            <a:off x="10659530" y="-674002"/>
            <a:ext cx="1532471" cy="169277"/>
          </a:xfrm>
          <a:prstGeom prst="rect">
            <a:avLst/>
          </a:prstGeom>
          <a:noFill/>
          <a:ln>
            <a:noFill/>
          </a:ln>
        </p:spPr>
        <p:txBody>
          <a:bodyPr spcFirstLastPara="1" wrap="square" lIns="0" tIns="0" rIns="0" bIns="0" anchor="b" anchorCtr="0">
            <a:spAutoFit/>
          </a:bodyPr>
          <a:lstStyle/>
          <a:p>
            <a:pPr marL="0" marR="0" lvl="0" indent="0" algn="r" rtl="0">
              <a:spcBef>
                <a:spcPts val="0"/>
              </a:spcBef>
              <a:spcAft>
                <a:spcPts val="0"/>
              </a:spcAft>
              <a:buNone/>
            </a:pPr>
            <a:r>
              <a:rPr lang="en-US" sz="1100" b="0" cap="none">
                <a:solidFill>
                  <a:schemeClr val="accent1"/>
                </a:solidFill>
                <a:latin typeface="Arial"/>
                <a:ea typeface="Arial"/>
                <a:cs typeface="Arial"/>
                <a:sym typeface="Arial"/>
              </a:rPr>
              <a:t>SECONDARY COLORS</a:t>
            </a:r>
            <a:endParaRPr/>
          </a:p>
        </p:txBody>
      </p:sp>
      <p:grpSp>
        <p:nvGrpSpPr>
          <p:cNvPr id="677" name="Google Shape;677;p9"/>
          <p:cNvGrpSpPr/>
          <p:nvPr/>
        </p:nvGrpSpPr>
        <p:grpSpPr>
          <a:xfrm>
            <a:off x="9687885" y="-411207"/>
            <a:ext cx="2504116" cy="180000"/>
            <a:chOff x="9687884" y="-411207"/>
            <a:chExt cx="2504116" cy="180000"/>
          </a:xfrm>
        </p:grpSpPr>
        <p:sp>
          <p:nvSpPr>
            <p:cNvPr id="678" name="Google Shape;678;p9"/>
            <p:cNvSpPr/>
            <p:nvPr/>
          </p:nvSpPr>
          <p:spPr>
            <a:xfrm>
              <a:off x="12012000" y="-411207"/>
              <a:ext cx="180000" cy="180000"/>
            </a:xfrm>
            <a:prstGeom prst="rect">
              <a:avLst/>
            </a:prstGeom>
            <a:solidFill>
              <a:srgbClr val="009B77"/>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79" name="Google Shape;679;p9"/>
            <p:cNvSpPr/>
            <p:nvPr/>
          </p:nvSpPr>
          <p:spPr>
            <a:xfrm>
              <a:off x="11782094" y="-411207"/>
              <a:ext cx="180000" cy="180000"/>
            </a:xfrm>
            <a:prstGeom prst="rect">
              <a:avLst/>
            </a:prstGeom>
            <a:solidFill>
              <a:srgbClr val="6CC24A"/>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0" name="Google Shape;680;p9"/>
            <p:cNvSpPr/>
            <p:nvPr/>
          </p:nvSpPr>
          <p:spPr>
            <a:xfrm>
              <a:off x="11552188" y="-411207"/>
              <a:ext cx="180000" cy="180000"/>
            </a:xfrm>
            <a:prstGeom prst="rect">
              <a:avLst/>
            </a:prstGeom>
            <a:solidFill>
              <a:srgbClr val="FFB81C"/>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1" name="Google Shape;681;p9"/>
            <p:cNvSpPr/>
            <p:nvPr/>
          </p:nvSpPr>
          <p:spPr>
            <a:xfrm>
              <a:off x="11316018" y="-411207"/>
              <a:ext cx="180000" cy="180000"/>
            </a:xfrm>
            <a:prstGeom prst="rect">
              <a:avLst/>
            </a:prstGeom>
            <a:solidFill>
              <a:srgbClr val="EC6842"/>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2" name="Google Shape;682;p9"/>
            <p:cNvSpPr/>
            <p:nvPr/>
          </p:nvSpPr>
          <p:spPr>
            <a:xfrm>
              <a:off x="11086112" y="-411207"/>
              <a:ext cx="180000" cy="180000"/>
            </a:xfrm>
            <a:prstGeom prst="rect">
              <a:avLst/>
            </a:prstGeom>
            <a:solidFill>
              <a:srgbClr val="E03C31"/>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3" name="Google Shape;683;p9"/>
            <p:cNvSpPr/>
            <p:nvPr/>
          </p:nvSpPr>
          <p:spPr>
            <a:xfrm>
              <a:off x="10856206" y="-411207"/>
              <a:ext cx="180000" cy="180000"/>
            </a:xfrm>
            <a:prstGeom prst="rect">
              <a:avLst/>
            </a:prstGeom>
            <a:solidFill>
              <a:srgbClr val="A50034"/>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4" name="Google Shape;684;p9"/>
            <p:cNvSpPr/>
            <p:nvPr/>
          </p:nvSpPr>
          <p:spPr>
            <a:xfrm>
              <a:off x="10620036" y="-411207"/>
              <a:ext cx="180000" cy="180000"/>
            </a:xfrm>
            <a:prstGeom prst="rect">
              <a:avLst/>
            </a:prstGeom>
            <a:solidFill>
              <a:srgbClr val="EF60A3"/>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5" name="Google Shape;685;p9"/>
            <p:cNvSpPr/>
            <p:nvPr/>
          </p:nvSpPr>
          <p:spPr>
            <a:xfrm>
              <a:off x="10383866" y="-411207"/>
              <a:ext cx="180000" cy="180000"/>
            </a:xfrm>
            <a:prstGeom prst="rect">
              <a:avLst/>
            </a:prstGeom>
            <a:solidFill>
              <a:srgbClr val="6F1D77"/>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6" name="Google Shape;686;p9"/>
            <p:cNvSpPr/>
            <p:nvPr/>
          </p:nvSpPr>
          <p:spPr>
            <a:xfrm>
              <a:off x="10153960" y="-411207"/>
              <a:ext cx="180000" cy="180000"/>
            </a:xfrm>
            <a:prstGeom prst="rect">
              <a:avLst/>
            </a:prstGeom>
            <a:solidFill>
              <a:srgbClr val="0076C2"/>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7" name="Google Shape;687;p9"/>
            <p:cNvSpPr/>
            <p:nvPr/>
          </p:nvSpPr>
          <p:spPr>
            <a:xfrm>
              <a:off x="9924054" y="-411207"/>
              <a:ext cx="180000" cy="180000"/>
            </a:xfrm>
            <a:prstGeom prst="rect">
              <a:avLst/>
            </a:prstGeom>
            <a:solidFill>
              <a:srgbClr val="00B8C8"/>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sp>
          <p:nvSpPr>
            <p:cNvPr id="688" name="Google Shape;688;p9"/>
            <p:cNvSpPr/>
            <p:nvPr/>
          </p:nvSpPr>
          <p:spPr>
            <a:xfrm>
              <a:off x="9687884" y="-411207"/>
              <a:ext cx="180000" cy="180000"/>
            </a:xfrm>
            <a:prstGeom prst="rect">
              <a:avLst/>
            </a:prstGeom>
            <a:solidFill>
              <a:srgbClr val="0C2340"/>
            </a:solidFill>
            <a:ln w="12700" cap="flat" cmpd="sng">
              <a:solidFill>
                <a:schemeClr val="lt2"/>
              </a:solidFill>
              <a:prstDash val="solid"/>
              <a:miter lim="800000"/>
              <a:headEnd type="none" w="sm" len="sm"/>
              <a:tailEnd type="none" w="sm" len="sm"/>
            </a:ln>
          </p:spPr>
          <p:txBody>
            <a:bodyPr spcFirstLastPara="1" wrap="square" lIns="144000" tIns="144000" rIns="144000" bIns="144000" anchor="ctr" anchorCtr="0">
              <a:noAutofit/>
            </a:bodyPr>
            <a:lstStyle/>
            <a:p>
              <a:pPr marL="0" marR="0" lvl="0" indent="0" algn="ctr" rtl="0">
                <a:lnSpc>
                  <a:spcPct val="90000"/>
                </a:lnSpc>
                <a:spcBef>
                  <a:spcPts val="0"/>
                </a:spcBef>
                <a:spcAft>
                  <a:spcPts val="0"/>
                </a:spcAft>
                <a:buNone/>
              </a:pPr>
              <a:endParaRPr sz="1600">
                <a:solidFill>
                  <a:schemeClr val="lt1"/>
                </a:solidFill>
                <a:latin typeface="Arial"/>
                <a:ea typeface="Arial"/>
                <a:cs typeface="Arial"/>
                <a:sym typeface="Arial"/>
              </a:endParaRPr>
            </a:p>
          </p:txBody>
        </p:sp>
      </p:grpSp>
      <p:grpSp>
        <p:nvGrpSpPr>
          <p:cNvPr id="689" name="Google Shape;689;p9"/>
          <p:cNvGrpSpPr/>
          <p:nvPr/>
        </p:nvGrpSpPr>
        <p:grpSpPr>
          <a:xfrm>
            <a:off x="721079" y="6216736"/>
            <a:ext cx="961200" cy="381600"/>
            <a:chOff x="2807303" y="2354764"/>
            <a:chExt cx="944974" cy="368527"/>
          </a:xfrm>
        </p:grpSpPr>
        <p:sp>
          <p:nvSpPr>
            <p:cNvPr id="690" name="Google Shape;690;p9"/>
            <p:cNvSpPr/>
            <p:nvPr/>
          </p:nvSpPr>
          <p:spPr>
            <a:xfrm>
              <a:off x="2994660" y="2537173"/>
              <a:ext cx="174307" cy="186023"/>
            </a:xfrm>
            <a:custGeom>
              <a:avLst/>
              <a:gdLst/>
              <a:ahLst/>
              <a:cxnLst/>
              <a:rect l="l" t="t" r="r" b="b"/>
              <a:pathLst>
                <a:path w="174307" h="186023" extrusionOk="0">
                  <a:moveTo>
                    <a:pt x="87154" y="150686"/>
                  </a:moveTo>
                  <a:cubicBezTo>
                    <a:pt x="110871" y="150686"/>
                    <a:pt x="123825" y="134874"/>
                    <a:pt x="123825" y="112776"/>
                  </a:cubicBezTo>
                  <a:lnTo>
                    <a:pt x="123825" y="0"/>
                  </a:lnTo>
                  <a:lnTo>
                    <a:pt x="174307" y="0"/>
                  </a:lnTo>
                  <a:lnTo>
                    <a:pt x="174307" y="115348"/>
                  </a:lnTo>
                  <a:cubicBezTo>
                    <a:pt x="173831" y="166116"/>
                    <a:pt x="133159" y="186023"/>
                    <a:pt x="87154" y="186023"/>
                  </a:cubicBezTo>
                  <a:cubicBezTo>
                    <a:pt x="41148" y="186023"/>
                    <a:pt x="571" y="166116"/>
                    <a:pt x="0" y="115348"/>
                  </a:cubicBezTo>
                  <a:lnTo>
                    <a:pt x="0" y="0"/>
                  </a:lnTo>
                  <a:lnTo>
                    <a:pt x="50482" y="0"/>
                  </a:lnTo>
                  <a:lnTo>
                    <a:pt x="50482" y="112776"/>
                  </a:lnTo>
                  <a:cubicBezTo>
                    <a:pt x="50578" y="134874"/>
                    <a:pt x="63436" y="150686"/>
                    <a:pt x="87154" y="150686"/>
                  </a:cubicBezTo>
                  <a:close/>
                </a:path>
              </a:pathLst>
            </a:custGeom>
            <a:solidFill>
              <a:srgbClr val="00A6D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1" name="Google Shape;691;p9"/>
            <p:cNvSpPr/>
            <p:nvPr/>
          </p:nvSpPr>
          <p:spPr>
            <a:xfrm>
              <a:off x="2807303" y="2537173"/>
              <a:ext cx="163639" cy="182213"/>
            </a:xfrm>
            <a:custGeom>
              <a:avLst/>
              <a:gdLst/>
              <a:ahLst/>
              <a:cxnLst/>
              <a:rect l="l" t="t" r="r" b="b"/>
              <a:pathLst>
                <a:path w="163639" h="182213" extrusionOk="0">
                  <a:moveTo>
                    <a:pt x="56578" y="182213"/>
                  </a:moveTo>
                  <a:lnTo>
                    <a:pt x="107061" y="182213"/>
                  </a:lnTo>
                  <a:lnTo>
                    <a:pt x="107061" y="35338"/>
                  </a:lnTo>
                  <a:lnTo>
                    <a:pt x="163640" y="35338"/>
                  </a:lnTo>
                  <a:lnTo>
                    <a:pt x="163640" y="0"/>
                  </a:lnTo>
                  <a:lnTo>
                    <a:pt x="0" y="0"/>
                  </a:lnTo>
                  <a:lnTo>
                    <a:pt x="0" y="35338"/>
                  </a:lnTo>
                  <a:lnTo>
                    <a:pt x="56578" y="3533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2" name="Google Shape;692;p9"/>
            <p:cNvSpPr/>
            <p:nvPr/>
          </p:nvSpPr>
          <p:spPr>
            <a:xfrm>
              <a:off x="2856490" y="2354764"/>
              <a:ext cx="172449" cy="170903"/>
            </a:xfrm>
            <a:custGeom>
              <a:avLst/>
              <a:gdLst/>
              <a:ahLst/>
              <a:cxnLst/>
              <a:rect l="l" t="t" r="r" b="b"/>
              <a:pathLst>
                <a:path w="172449" h="170903" extrusionOk="0">
                  <a:moveTo>
                    <a:pt x="128740" y="93637"/>
                  </a:moveTo>
                  <a:cubicBezTo>
                    <a:pt x="116453" y="97542"/>
                    <a:pt x="103689" y="94399"/>
                    <a:pt x="103785" y="77920"/>
                  </a:cubicBezTo>
                  <a:cubicBezTo>
                    <a:pt x="103785" y="52774"/>
                    <a:pt x="162744" y="31724"/>
                    <a:pt x="170936" y="9816"/>
                  </a:cubicBezTo>
                  <a:cubicBezTo>
                    <a:pt x="172936" y="4387"/>
                    <a:pt x="173127" y="-185"/>
                    <a:pt x="170460" y="6"/>
                  </a:cubicBezTo>
                  <a:cubicBezTo>
                    <a:pt x="168555" y="101"/>
                    <a:pt x="170079" y="2863"/>
                    <a:pt x="165888" y="6959"/>
                  </a:cubicBezTo>
                  <a:cubicBezTo>
                    <a:pt x="141504" y="31438"/>
                    <a:pt x="100546" y="31343"/>
                    <a:pt x="69114" y="45440"/>
                  </a:cubicBezTo>
                  <a:cubicBezTo>
                    <a:pt x="48540" y="54679"/>
                    <a:pt x="-11849" y="83064"/>
                    <a:pt x="2058" y="146405"/>
                  </a:cubicBezTo>
                  <a:cubicBezTo>
                    <a:pt x="2724" y="149453"/>
                    <a:pt x="4534" y="159454"/>
                    <a:pt x="6344" y="159454"/>
                  </a:cubicBezTo>
                  <a:cubicBezTo>
                    <a:pt x="8439" y="159454"/>
                    <a:pt x="8439" y="153454"/>
                    <a:pt x="8439" y="146215"/>
                  </a:cubicBezTo>
                  <a:cubicBezTo>
                    <a:pt x="7963" y="108495"/>
                    <a:pt x="52635" y="98018"/>
                    <a:pt x="67209" y="73348"/>
                  </a:cubicBezTo>
                  <a:cubicBezTo>
                    <a:pt x="68923" y="70395"/>
                    <a:pt x="71971" y="66300"/>
                    <a:pt x="72638" y="68205"/>
                  </a:cubicBezTo>
                  <a:cubicBezTo>
                    <a:pt x="73019" y="69157"/>
                    <a:pt x="72733" y="70491"/>
                    <a:pt x="72162" y="73158"/>
                  </a:cubicBezTo>
                  <a:cubicBezTo>
                    <a:pt x="67590" y="93446"/>
                    <a:pt x="46444" y="106400"/>
                    <a:pt x="52445" y="120878"/>
                  </a:cubicBezTo>
                  <a:cubicBezTo>
                    <a:pt x="60255" y="139642"/>
                    <a:pt x="82639" y="125641"/>
                    <a:pt x="89592" y="113544"/>
                  </a:cubicBezTo>
                  <a:cubicBezTo>
                    <a:pt x="91402" y="110210"/>
                    <a:pt x="92450" y="108115"/>
                    <a:pt x="93688" y="108495"/>
                  </a:cubicBezTo>
                  <a:cubicBezTo>
                    <a:pt x="94641" y="108781"/>
                    <a:pt x="94545" y="112591"/>
                    <a:pt x="93974" y="116020"/>
                  </a:cubicBezTo>
                  <a:cubicBezTo>
                    <a:pt x="90259" y="137833"/>
                    <a:pt x="85306" y="150025"/>
                    <a:pt x="69304" y="162502"/>
                  </a:cubicBezTo>
                  <a:cubicBezTo>
                    <a:pt x="64161" y="166503"/>
                    <a:pt x="56160" y="167265"/>
                    <a:pt x="57207" y="170313"/>
                  </a:cubicBezTo>
                  <a:cubicBezTo>
                    <a:pt x="57493" y="171075"/>
                    <a:pt x="60922" y="170979"/>
                    <a:pt x="63684" y="170694"/>
                  </a:cubicBezTo>
                  <a:cubicBezTo>
                    <a:pt x="106166" y="167932"/>
                    <a:pt x="141694" y="117925"/>
                    <a:pt x="151124" y="85159"/>
                  </a:cubicBezTo>
                  <a:cubicBezTo>
                    <a:pt x="152076" y="82873"/>
                    <a:pt x="152362" y="80683"/>
                    <a:pt x="151410" y="79920"/>
                  </a:cubicBezTo>
                  <a:cubicBezTo>
                    <a:pt x="150171" y="78968"/>
                    <a:pt x="148266" y="81159"/>
                    <a:pt x="146361" y="82873"/>
                  </a:cubicBezTo>
                  <a:cubicBezTo>
                    <a:pt x="141504" y="87255"/>
                    <a:pt x="134836" y="91732"/>
                    <a:pt x="128740" y="9363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3" name="Google Shape;693;p9"/>
            <p:cNvSpPr/>
            <p:nvPr/>
          </p:nvSpPr>
          <p:spPr>
            <a:xfrm>
              <a:off x="3391376" y="2588894"/>
              <a:ext cx="114680" cy="134397"/>
            </a:xfrm>
            <a:custGeom>
              <a:avLst/>
              <a:gdLst/>
              <a:ahLst/>
              <a:cxnLst/>
              <a:rect l="l" t="t" r="r" b="b"/>
              <a:pathLst>
                <a:path w="114680" h="134397" extrusionOk="0">
                  <a:moveTo>
                    <a:pt x="24955" y="55054"/>
                  </a:moveTo>
                  <a:cubicBezTo>
                    <a:pt x="25146" y="35242"/>
                    <a:pt x="37052" y="17431"/>
                    <a:pt x="57055" y="17431"/>
                  </a:cubicBezTo>
                  <a:cubicBezTo>
                    <a:pt x="80296" y="17431"/>
                    <a:pt x="89344" y="33338"/>
                    <a:pt x="89344" y="55054"/>
                  </a:cubicBezTo>
                  <a:lnTo>
                    <a:pt x="24955" y="55054"/>
                  </a:lnTo>
                  <a:close/>
                  <a:moveTo>
                    <a:pt x="114681" y="71723"/>
                  </a:moveTo>
                  <a:lnTo>
                    <a:pt x="114681" y="59817"/>
                  </a:lnTo>
                  <a:cubicBezTo>
                    <a:pt x="114681" y="24765"/>
                    <a:pt x="94774" y="0"/>
                    <a:pt x="58864" y="0"/>
                  </a:cubicBezTo>
                  <a:cubicBezTo>
                    <a:pt x="18764" y="0"/>
                    <a:pt x="0" y="31051"/>
                    <a:pt x="0" y="68199"/>
                  </a:cubicBezTo>
                  <a:cubicBezTo>
                    <a:pt x="0" y="105537"/>
                    <a:pt x="16192" y="134398"/>
                    <a:pt x="56864" y="134398"/>
                  </a:cubicBezTo>
                  <a:cubicBezTo>
                    <a:pt x="87154" y="134398"/>
                    <a:pt x="109347" y="120015"/>
                    <a:pt x="113157" y="91250"/>
                  </a:cubicBezTo>
                  <a:lnTo>
                    <a:pt x="87916" y="91250"/>
                  </a:lnTo>
                  <a:cubicBezTo>
                    <a:pt x="85154" y="109633"/>
                    <a:pt x="75819" y="116967"/>
                    <a:pt x="57150" y="116967"/>
                  </a:cubicBezTo>
                  <a:cubicBezTo>
                    <a:pt x="32671" y="116967"/>
                    <a:pt x="24479" y="95155"/>
                    <a:pt x="24479" y="71818"/>
                  </a:cubicBezTo>
                  <a:lnTo>
                    <a:pt x="114681" y="7181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4" name="Google Shape;694;p9"/>
            <p:cNvSpPr/>
            <p:nvPr/>
          </p:nvSpPr>
          <p:spPr>
            <a:xfrm>
              <a:off x="3535108" y="2537173"/>
              <a:ext cx="24003" cy="182213"/>
            </a:xfrm>
            <a:custGeom>
              <a:avLst/>
              <a:gdLst/>
              <a:ahLst/>
              <a:cxnLst/>
              <a:rect l="l" t="t" r="r" b="b"/>
              <a:pathLst>
                <a:path w="24003" h="182213" extrusionOk="0">
                  <a:moveTo>
                    <a:pt x="0" y="0"/>
                  </a:moveTo>
                  <a:lnTo>
                    <a:pt x="24003" y="0"/>
                  </a:lnTo>
                  <a:lnTo>
                    <a:pt x="24003" y="182213"/>
                  </a:lnTo>
                  <a:lnTo>
                    <a:pt x="0" y="18221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5" name="Google Shape;695;p9"/>
            <p:cNvSpPr/>
            <p:nvPr/>
          </p:nvSpPr>
          <p:spPr>
            <a:xfrm>
              <a:off x="3585591" y="2533363"/>
              <a:ext cx="81533" cy="186023"/>
            </a:xfrm>
            <a:custGeom>
              <a:avLst/>
              <a:gdLst/>
              <a:ahLst/>
              <a:cxnLst/>
              <a:rect l="l" t="t" r="r" b="b"/>
              <a:pathLst>
                <a:path w="81533" h="186023" extrusionOk="0">
                  <a:moveTo>
                    <a:pt x="48768" y="186023"/>
                  </a:moveTo>
                  <a:lnTo>
                    <a:pt x="48768" y="76009"/>
                  </a:lnTo>
                  <a:lnTo>
                    <a:pt x="78010" y="76009"/>
                  </a:lnTo>
                  <a:lnTo>
                    <a:pt x="78010" y="59341"/>
                  </a:lnTo>
                  <a:lnTo>
                    <a:pt x="48768" y="59341"/>
                  </a:lnTo>
                  <a:lnTo>
                    <a:pt x="48768" y="38862"/>
                  </a:lnTo>
                  <a:cubicBezTo>
                    <a:pt x="48768" y="24193"/>
                    <a:pt x="55817" y="21717"/>
                    <a:pt x="69437" y="21717"/>
                  </a:cubicBezTo>
                  <a:cubicBezTo>
                    <a:pt x="73438" y="21717"/>
                    <a:pt x="77533" y="22193"/>
                    <a:pt x="81534" y="22479"/>
                  </a:cubicBezTo>
                  <a:lnTo>
                    <a:pt x="81534" y="2572"/>
                  </a:lnTo>
                  <a:cubicBezTo>
                    <a:pt x="75914" y="1333"/>
                    <a:pt x="70199" y="0"/>
                    <a:pt x="64389" y="0"/>
                  </a:cubicBezTo>
                  <a:cubicBezTo>
                    <a:pt x="41720" y="0"/>
                    <a:pt x="24765" y="11430"/>
                    <a:pt x="24765" y="35624"/>
                  </a:cubicBezTo>
                  <a:lnTo>
                    <a:pt x="24765" y="59341"/>
                  </a:lnTo>
                  <a:lnTo>
                    <a:pt x="0" y="59341"/>
                  </a:lnTo>
                  <a:lnTo>
                    <a:pt x="0" y="76009"/>
                  </a:lnTo>
                  <a:lnTo>
                    <a:pt x="24765" y="76009"/>
                  </a:lnTo>
                  <a:lnTo>
                    <a:pt x="24765" y="186023"/>
                  </a:lnTo>
                  <a:lnTo>
                    <a:pt x="48768" y="18602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6" name="Google Shape;696;p9"/>
            <p:cNvSpPr/>
            <p:nvPr/>
          </p:nvSpPr>
          <p:spPr>
            <a:xfrm>
              <a:off x="3677316" y="2558224"/>
              <a:ext cx="74961" cy="164972"/>
            </a:xfrm>
            <a:custGeom>
              <a:avLst/>
              <a:gdLst/>
              <a:ahLst/>
              <a:cxnLst/>
              <a:rect l="l" t="t" r="r" b="b"/>
              <a:pathLst>
                <a:path w="74961" h="164972" extrusionOk="0">
                  <a:moveTo>
                    <a:pt x="0" y="34480"/>
                  </a:moveTo>
                  <a:lnTo>
                    <a:pt x="0" y="51149"/>
                  </a:lnTo>
                  <a:lnTo>
                    <a:pt x="21717" y="51149"/>
                  </a:lnTo>
                  <a:lnTo>
                    <a:pt x="21717" y="131921"/>
                  </a:lnTo>
                  <a:cubicBezTo>
                    <a:pt x="21717" y="148780"/>
                    <a:pt x="22003" y="164973"/>
                    <a:pt x="57626" y="164973"/>
                  </a:cubicBezTo>
                  <a:cubicBezTo>
                    <a:pt x="63151" y="164973"/>
                    <a:pt x="68389" y="164497"/>
                    <a:pt x="74009" y="163449"/>
                  </a:cubicBezTo>
                  <a:lnTo>
                    <a:pt x="74009" y="145066"/>
                  </a:lnTo>
                  <a:cubicBezTo>
                    <a:pt x="70104" y="146018"/>
                    <a:pt x="65151" y="146590"/>
                    <a:pt x="61341" y="146590"/>
                  </a:cubicBezTo>
                  <a:cubicBezTo>
                    <a:pt x="52768" y="146590"/>
                    <a:pt x="45720" y="142304"/>
                    <a:pt x="45720" y="133255"/>
                  </a:cubicBezTo>
                  <a:lnTo>
                    <a:pt x="45720" y="51245"/>
                  </a:lnTo>
                  <a:lnTo>
                    <a:pt x="74962" y="51245"/>
                  </a:lnTo>
                  <a:lnTo>
                    <a:pt x="74962" y="34576"/>
                  </a:lnTo>
                  <a:lnTo>
                    <a:pt x="45720" y="34576"/>
                  </a:lnTo>
                  <a:lnTo>
                    <a:pt x="45720" y="0"/>
                  </a:lnTo>
                  <a:lnTo>
                    <a:pt x="21717" y="7525"/>
                  </a:lnTo>
                  <a:lnTo>
                    <a:pt x="21717" y="34576"/>
                  </a:lnTo>
                  <a:lnTo>
                    <a:pt x="0" y="3448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97" name="Google Shape;697;p9"/>
            <p:cNvSpPr/>
            <p:nvPr/>
          </p:nvSpPr>
          <p:spPr>
            <a:xfrm>
              <a:off x="3219450" y="2537078"/>
              <a:ext cx="148685" cy="182308"/>
            </a:xfrm>
            <a:custGeom>
              <a:avLst/>
              <a:gdLst/>
              <a:ahLst/>
              <a:cxnLst/>
              <a:rect l="l" t="t" r="r" b="b"/>
              <a:pathLst>
                <a:path w="148685" h="182308" extrusionOk="0">
                  <a:moveTo>
                    <a:pt x="0" y="182309"/>
                  </a:moveTo>
                  <a:lnTo>
                    <a:pt x="62579" y="182309"/>
                  </a:lnTo>
                  <a:cubicBezTo>
                    <a:pt x="140494" y="182309"/>
                    <a:pt x="148685" y="116300"/>
                    <a:pt x="148685" y="91154"/>
                  </a:cubicBezTo>
                  <a:cubicBezTo>
                    <a:pt x="148685" y="66008"/>
                    <a:pt x="140494" y="0"/>
                    <a:pt x="62579" y="0"/>
                  </a:cubicBezTo>
                  <a:lnTo>
                    <a:pt x="0" y="0"/>
                  </a:lnTo>
                  <a:lnTo>
                    <a:pt x="0" y="182309"/>
                  </a:lnTo>
                  <a:close/>
                  <a:moveTo>
                    <a:pt x="25241" y="21812"/>
                  </a:moveTo>
                  <a:lnTo>
                    <a:pt x="62579" y="21812"/>
                  </a:lnTo>
                  <a:cubicBezTo>
                    <a:pt x="104680" y="21812"/>
                    <a:pt x="122206" y="53626"/>
                    <a:pt x="122206" y="91250"/>
                  </a:cubicBezTo>
                  <a:cubicBezTo>
                    <a:pt x="122206" y="128873"/>
                    <a:pt x="104680" y="160687"/>
                    <a:pt x="62579" y="160687"/>
                  </a:cubicBezTo>
                  <a:lnTo>
                    <a:pt x="25241" y="160687"/>
                  </a:lnTo>
                  <a:lnTo>
                    <a:pt x="25241" y="2181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pic>
        <p:nvPicPr>
          <p:cNvPr id="3" name="Picture 2" descr="A logo for a company&#10;&#10;AI-generated content may be incorrect.">
            <a:extLst>
              <a:ext uri="{FF2B5EF4-FFF2-40B4-BE49-F238E27FC236}">
                <a16:creationId xmlns:a16="http://schemas.microsoft.com/office/drawing/2014/main" id="{7796DBE9-D0E1-B362-BA74-A261421FE860}"/>
              </a:ext>
            </a:extLst>
          </p:cNvPr>
          <p:cNvPicPr>
            <a:picLocks noChangeAspect="1"/>
          </p:cNvPicPr>
          <p:nvPr userDrawn="1"/>
        </p:nvPicPr>
        <p:blipFill>
          <a:blip r:embed="rId38"/>
          <a:stretch>
            <a:fillRect/>
          </a:stretch>
        </p:blipFill>
        <p:spPr>
          <a:xfrm>
            <a:off x="10333962" y="267664"/>
            <a:ext cx="1218228" cy="1219477"/>
          </a:xfrm>
          <a:prstGeom prst="rect">
            <a:avLst/>
          </a:prstGeom>
        </p:spPr>
      </p:pic>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986">
          <p15:clr>
            <a:srgbClr val="5ACBF0"/>
          </p15:clr>
        </p15:guide>
        <p15:guide id="2" pos="453">
          <p15:clr>
            <a:srgbClr val="5ACBF0"/>
          </p15:clr>
        </p15:guide>
        <p15:guide id="3" orient="horz" pos="3780">
          <p15:clr>
            <a:srgbClr val="5ACBF0"/>
          </p15:clr>
        </p15:guide>
        <p15:guide id="4" pos="7226">
          <p15:clr>
            <a:srgbClr val="5ACBF0"/>
          </p15:clr>
        </p15:guide>
        <p15:guide id="5" orient="horz" pos="453">
          <p15:clr>
            <a:srgbClr val="5ACBF0"/>
          </p15:clr>
        </p15:guide>
        <p15:guide id="6" orient="horz" pos="659">
          <p15:clr>
            <a:srgbClr val="5ACBF0"/>
          </p15:clr>
        </p15:guide>
        <p15:guide id="7" orient="horz" pos="4032">
          <p15:clr>
            <a:srgbClr val="A4A3A4"/>
          </p15:clr>
        </p15:guide>
        <p15:guide id="8" pos="7680">
          <p15:clr>
            <a:srgbClr val="F26B43"/>
          </p15:clr>
        </p15:guide>
        <p15:guide id="9" orient="horz" pos="4320">
          <p15:clr>
            <a:srgbClr val="F26B43"/>
          </p15:clr>
        </p15:guide>
        <p15:guide id="10" orient="horz" pos="4151">
          <p15:clr>
            <a:srgbClr val="A4A3A4"/>
          </p15:clr>
        </p15:guide>
        <p15:guide id="11">
          <p15:clr>
            <a:srgbClr val="F26B43"/>
          </p15:clr>
        </p15:guide>
        <p15:guide id="12" orient="horz">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tud365.sharepoint.com/:p:/s/DelftDesignforValuesInstitute/EbscFwKF2plDmNhxwygTuWsB-8lbCERZ8K_zOkgQXm_bjw?e=Z1szO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8"/>
        <p:cNvGrpSpPr/>
        <p:nvPr/>
      </p:nvGrpSpPr>
      <p:grpSpPr>
        <a:xfrm>
          <a:off x="0" y="0"/>
          <a:ext cx="0" cy="0"/>
          <a:chOff x="0" y="0"/>
          <a:chExt cx="0" cy="0"/>
        </a:xfrm>
      </p:grpSpPr>
      <p:sp>
        <p:nvSpPr>
          <p:cNvPr id="2059" name="Google Shape;2059;p3"/>
          <p:cNvSpPr txBox="1">
            <a:spLocks noGrp="1"/>
          </p:cNvSpPr>
          <p:nvPr>
            <p:ph type="body" idx="1"/>
          </p:nvPr>
        </p:nvSpPr>
        <p:spPr>
          <a:xfrm>
            <a:off x="718901" y="1394950"/>
            <a:ext cx="10752000" cy="44355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440"/>
              <a:buNone/>
            </a:pPr>
            <a:r>
              <a:rPr lang="en-US" sz="1400" dirty="0">
                <a:latin typeface="Arial"/>
                <a:ea typeface="Arial"/>
                <a:cs typeface="Arial"/>
                <a:sym typeface="Arial"/>
              </a:rPr>
              <a:t>To create your slides, please follow these instructions:</a:t>
            </a:r>
            <a:br>
              <a:rPr lang="en-US" sz="1400" dirty="0">
                <a:latin typeface="Arial"/>
                <a:ea typeface="Arial"/>
                <a:cs typeface="Arial"/>
                <a:sym typeface="Arial"/>
              </a:rPr>
            </a:br>
            <a:endParaRPr sz="1400" dirty="0">
              <a:latin typeface="Arial"/>
              <a:ea typeface="Arial"/>
              <a:cs typeface="Arial"/>
              <a:sym typeface="Arial"/>
            </a:endParaRPr>
          </a:p>
          <a:p>
            <a:pPr indent="-457200">
              <a:lnSpc>
                <a:spcPct val="110000"/>
              </a:lnSpc>
              <a:spcBef>
                <a:spcPts val="0"/>
              </a:spcBef>
              <a:buSzPts val="1440"/>
            </a:pPr>
            <a:r>
              <a:rPr lang="en-US" sz="1400" b="1" dirty="0">
                <a:latin typeface="Arial"/>
                <a:ea typeface="Arial"/>
                <a:cs typeface="Arial"/>
                <a:sym typeface="Arial"/>
              </a:rPr>
              <a:t>First, for everyone participating please copy slide 5 to the last section of this slide deck and add your picture, bio and personal interests for collaborations </a:t>
            </a:r>
            <a:r>
              <a:rPr lang="en-US" sz="1400" b="1" dirty="0"/>
              <a:t>(for each participant of the research day!)</a:t>
            </a:r>
            <a:endParaRPr lang="en-US" sz="1400" b="1" dirty="0">
              <a:latin typeface="Arial"/>
              <a:ea typeface="Arial"/>
              <a:cs typeface="Arial"/>
              <a:sym typeface="Arial"/>
            </a:endParaRPr>
          </a:p>
          <a:p>
            <a:pPr lvl="1" indent="-457200">
              <a:lnSpc>
                <a:spcPct val="110000"/>
              </a:lnSpc>
              <a:spcBef>
                <a:spcPts val="0"/>
              </a:spcBef>
              <a:buSzPts val="1440"/>
            </a:pPr>
            <a:r>
              <a:rPr lang="en-US" sz="1400" dirty="0"/>
              <a:t>For this slide, provide 1 slide including a short bio, photo and contact </a:t>
            </a:r>
          </a:p>
          <a:p>
            <a:pPr lvl="1" indent="-457200">
              <a:lnSpc>
                <a:spcPct val="110000"/>
              </a:lnSpc>
              <a:spcBef>
                <a:spcPts val="0"/>
              </a:spcBef>
              <a:buSzPts val="1440"/>
            </a:pPr>
            <a:r>
              <a:rPr lang="en-US" sz="1400" dirty="0"/>
              <a:t>Please pick one of your current or future projects/events/initiatives/courses for which you are looking for collaborators. Include high-level project/course details + what you are looking for in collaborators (methods, tools, advice, etc.).</a:t>
            </a:r>
          </a:p>
          <a:p>
            <a:pPr lvl="1" indent="-457200">
              <a:lnSpc>
                <a:spcPct val="110000"/>
              </a:lnSpc>
              <a:spcBef>
                <a:spcPts val="0"/>
              </a:spcBef>
              <a:buSzPts val="1440"/>
            </a:pPr>
            <a:r>
              <a:rPr lang="en-US" sz="1400" dirty="0"/>
              <a:t>What would you be willing to test for others? Courses where we could potentially test DDfV methodologies?</a:t>
            </a:r>
          </a:p>
          <a:p>
            <a:pPr indent="-457200">
              <a:lnSpc>
                <a:spcPct val="110000"/>
              </a:lnSpc>
              <a:spcBef>
                <a:spcPts val="0"/>
              </a:spcBef>
              <a:buSzPts val="1440"/>
            </a:pPr>
            <a:endParaRPr lang="en-US" sz="1400" dirty="0">
              <a:latin typeface="Arial"/>
              <a:ea typeface="Arial"/>
              <a:cs typeface="Arial"/>
              <a:sym typeface="Arial"/>
            </a:endParaRPr>
          </a:p>
          <a:p>
            <a:pPr indent="-457200">
              <a:lnSpc>
                <a:spcPct val="110000"/>
              </a:lnSpc>
              <a:spcBef>
                <a:spcPts val="0"/>
              </a:spcBef>
              <a:buSzPts val="1440"/>
            </a:pPr>
            <a:r>
              <a:rPr lang="en-US" sz="1400" b="1" dirty="0">
                <a:latin typeface="Arial"/>
                <a:ea typeface="Arial"/>
                <a:cs typeface="Arial"/>
                <a:sym typeface="Arial"/>
              </a:rPr>
              <a:t>For those leading a Special Interest Group (SIG), please copy slide 2 to section ‘Special Interest Groups’. </a:t>
            </a:r>
            <a:endParaRPr lang="en-US" sz="1400" b="1" dirty="0"/>
          </a:p>
          <a:p>
            <a:pPr lvl="1" indent="-457200">
              <a:lnSpc>
                <a:spcPct val="110000"/>
              </a:lnSpc>
              <a:spcBef>
                <a:spcPts val="0"/>
              </a:spcBef>
              <a:buSzPts val="1440"/>
            </a:pPr>
            <a:r>
              <a:rPr lang="en-US" sz="1400" dirty="0">
                <a:latin typeface="Arial"/>
                <a:ea typeface="Arial"/>
                <a:cs typeface="Arial"/>
                <a:sym typeface="Arial"/>
              </a:rPr>
              <a:t>Create </a:t>
            </a:r>
            <a:r>
              <a:rPr lang="en-US" sz="1400" dirty="0"/>
              <a:t>max</a:t>
            </a:r>
            <a:r>
              <a:rPr lang="en-US" sz="1400" dirty="0">
                <a:latin typeface="Arial"/>
                <a:ea typeface="Arial"/>
                <a:cs typeface="Arial"/>
                <a:sym typeface="Arial"/>
              </a:rPr>
              <a:t> two slides per SIG. Your</a:t>
            </a:r>
            <a:r>
              <a:rPr lang="en-US" sz="1400" dirty="0"/>
              <a:t> can add </a:t>
            </a:r>
            <a:r>
              <a:rPr lang="en-US" sz="1400" dirty="0">
                <a:latin typeface="Arial"/>
                <a:ea typeface="Arial"/>
                <a:cs typeface="Arial"/>
                <a:sym typeface="Arial"/>
              </a:rPr>
              <a:t>your logo, photos or anything else you would like to add. </a:t>
            </a:r>
          </a:p>
          <a:p>
            <a:pPr marL="457200" lvl="0" indent="-365760" algn="l" rtl="0">
              <a:lnSpc>
                <a:spcPct val="110000"/>
              </a:lnSpc>
              <a:spcBef>
                <a:spcPts val="0"/>
              </a:spcBef>
              <a:spcAft>
                <a:spcPts val="0"/>
              </a:spcAft>
              <a:buSzPts val="1440"/>
              <a:buFont typeface="Arial"/>
              <a:buNone/>
            </a:pPr>
            <a:endParaRPr sz="1400" dirty="0">
              <a:latin typeface="Arial"/>
              <a:ea typeface="Arial"/>
              <a:cs typeface="Arial"/>
              <a:sym typeface="Arial"/>
            </a:endParaRPr>
          </a:p>
          <a:p>
            <a:pPr indent="-457200">
              <a:lnSpc>
                <a:spcPct val="110000"/>
              </a:lnSpc>
              <a:spcBef>
                <a:spcPts val="0"/>
              </a:spcBef>
              <a:buSzPts val="1440"/>
            </a:pPr>
            <a:r>
              <a:rPr lang="en-US" sz="1400" b="1" dirty="0"/>
              <a:t>For those leading a Methodological contribution, please copy slide 3 to section ‘Methodological contributions’. </a:t>
            </a:r>
          </a:p>
          <a:p>
            <a:pPr lvl="1" indent="-457200">
              <a:lnSpc>
                <a:spcPct val="110000"/>
              </a:lnSpc>
              <a:spcBef>
                <a:spcPts val="0"/>
              </a:spcBef>
              <a:buSzPts val="1440"/>
            </a:pPr>
            <a:r>
              <a:rPr lang="en-US" sz="1400" dirty="0"/>
              <a:t>Create max two slides per method /approach. Please explain in what contexts the method can be applied for what purposes. </a:t>
            </a:r>
          </a:p>
          <a:p>
            <a:pPr lvl="1" indent="-457200">
              <a:lnSpc>
                <a:spcPct val="110000"/>
              </a:lnSpc>
              <a:spcBef>
                <a:spcPts val="0"/>
              </a:spcBef>
              <a:buSzPts val="1440"/>
            </a:pPr>
            <a:r>
              <a:rPr lang="en-US" sz="1400" dirty="0"/>
              <a:t>Please explain what you see as next step for further developing your methodology. This could also be testing the methodology in other application areas. What do you need? How can others help?</a:t>
            </a:r>
          </a:p>
          <a:p>
            <a:pPr marL="457200" lvl="0" indent="-365760" algn="l" rtl="0">
              <a:lnSpc>
                <a:spcPct val="110000"/>
              </a:lnSpc>
              <a:spcBef>
                <a:spcPts val="0"/>
              </a:spcBef>
              <a:spcAft>
                <a:spcPts val="0"/>
              </a:spcAft>
              <a:buSzPts val="1440"/>
              <a:buFont typeface="Arial"/>
              <a:buNone/>
            </a:pPr>
            <a:endParaRPr sz="1400" dirty="0">
              <a:latin typeface="Arial"/>
              <a:ea typeface="Arial"/>
              <a:cs typeface="Arial"/>
              <a:sym typeface="Arial"/>
            </a:endParaRPr>
          </a:p>
          <a:p>
            <a:pPr indent="-457200">
              <a:lnSpc>
                <a:spcPct val="110000"/>
              </a:lnSpc>
              <a:spcBef>
                <a:spcPts val="0"/>
              </a:spcBef>
              <a:buSzPts val="1440"/>
            </a:pPr>
            <a:r>
              <a:rPr lang="en-US" sz="1400" b="1" dirty="0"/>
              <a:t>For those leading a DDfV Widcard project, please copy slide 4 to section ‘DDfV Wildcard Projects’. </a:t>
            </a:r>
          </a:p>
          <a:p>
            <a:pPr lvl="1" indent="-457200">
              <a:lnSpc>
                <a:spcPct val="110000"/>
              </a:lnSpc>
              <a:spcBef>
                <a:spcPts val="0"/>
              </a:spcBef>
              <a:buSzPts val="1440"/>
            </a:pPr>
            <a:r>
              <a:rPr lang="en-US" sz="1400" dirty="0"/>
              <a:t>Create max two slides with a short description and how the project contributes to DDfV Ambitions. </a:t>
            </a:r>
          </a:p>
          <a:p>
            <a:pPr lvl="1" indent="-457200">
              <a:lnSpc>
                <a:spcPct val="110000"/>
              </a:lnSpc>
              <a:spcBef>
                <a:spcPts val="0"/>
              </a:spcBef>
              <a:buSzPts val="1440"/>
            </a:pPr>
            <a:r>
              <a:rPr lang="en-US" sz="1400" dirty="0"/>
              <a:t>Please explain how what you developed could be relevant for TU Delft more broadly. What do you need? How can others help?</a:t>
            </a:r>
          </a:p>
          <a:p>
            <a:pPr lvl="1" indent="-457200">
              <a:lnSpc>
                <a:spcPct val="110000"/>
              </a:lnSpc>
              <a:spcBef>
                <a:spcPts val="0"/>
              </a:spcBef>
              <a:buSzPts val="1440"/>
            </a:pPr>
            <a:endParaRPr lang="en-US" sz="1400" b="1" dirty="0"/>
          </a:p>
        </p:txBody>
      </p:sp>
      <p:sp>
        <p:nvSpPr>
          <p:cNvPr id="3" name="TextBox 2">
            <a:extLst>
              <a:ext uri="{FF2B5EF4-FFF2-40B4-BE49-F238E27FC236}">
                <a16:creationId xmlns:a16="http://schemas.microsoft.com/office/drawing/2014/main" id="{406876DE-B2A5-4857-BC8F-D7DA6BA85160}"/>
              </a:ext>
            </a:extLst>
          </p:cNvPr>
          <p:cNvSpPr txBox="1"/>
          <p:nvPr/>
        </p:nvSpPr>
        <p:spPr>
          <a:xfrm>
            <a:off x="4265567" y="540173"/>
            <a:ext cx="6210300" cy="373436"/>
          </a:xfrm>
          <a:prstGeom prst="rect">
            <a:avLst/>
          </a:prstGeom>
          <a:noFill/>
        </p:spPr>
        <p:txBody>
          <a:bodyPr wrap="square">
            <a:spAutoFit/>
          </a:bodyPr>
          <a:lstStyle/>
          <a:p>
            <a:pPr marL="361940" lvl="1" algn="l" rtl="0">
              <a:lnSpc>
                <a:spcPct val="110000"/>
              </a:lnSpc>
              <a:spcBef>
                <a:spcPts val="0"/>
              </a:spcBef>
              <a:spcAft>
                <a:spcPts val="0"/>
              </a:spcAft>
              <a:buSzPts val="1440"/>
            </a:pPr>
            <a:r>
              <a:rPr lang="en-US" sz="1800" b="1" u="sng" dirty="0">
                <a:highlight>
                  <a:srgbClr val="FFFF00"/>
                </a:highlight>
                <a:latin typeface="Arial"/>
                <a:ea typeface="Arial"/>
                <a:cs typeface="Arial"/>
                <a:sym typeface="Arial"/>
              </a:rPr>
              <a:t>Please upload slides </a:t>
            </a:r>
            <a:r>
              <a:rPr lang="en-US" sz="1800" b="1" u="sng" dirty="0">
                <a:highlight>
                  <a:srgbClr val="FFFF00"/>
                </a:highlight>
                <a:latin typeface="Arial"/>
                <a:ea typeface="Arial"/>
                <a:cs typeface="Arial"/>
                <a:sym typeface="Arial"/>
                <a:hlinkClick r:id="rId3"/>
              </a:rPr>
              <a:t>here</a:t>
            </a:r>
            <a:r>
              <a:rPr lang="en-US" sz="1800" b="1" u="sng" dirty="0">
                <a:highlight>
                  <a:srgbClr val="FFFF00"/>
                </a:highlight>
                <a:latin typeface="Arial"/>
                <a:ea typeface="Arial"/>
                <a:cs typeface="Arial"/>
                <a:sym typeface="Arial"/>
              </a:rPr>
              <a:t> by 28 February</a:t>
            </a:r>
            <a:endParaRPr lang="en-US" sz="1800" dirty="0"/>
          </a:p>
        </p:txBody>
      </p:sp>
      <p:sp>
        <p:nvSpPr>
          <p:cNvPr id="4" name="Title 2">
            <a:extLst>
              <a:ext uri="{FF2B5EF4-FFF2-40B4-BE49-F238E27FC236}">
                <a16:creationId xmlns:a16="http://schemas.microsoft.com/office/drawing/2014/main" id="{88BE83F5-9D6F-97B7-72E6-DC3BA25C5AED}"/>
              </a:ext>
            </a:extLst>
          </p:cNvPr>
          <p:cNvSpPr txBox="1">
            <a:spLocks/>
          </p:cNvSpPr>
          <p:nvPr/>
        </p:nvSpPr>
        <p:spPr>
          <a:xfrm>
            <a:off x="718665" y="108860"/>
            <a:ext cx="10752611" cy="323409"/>
          </a:xfrm>
          <a:prstGeom prst="rect">
            <a:avLst/>
          </a:prstGeom>
          <a:noFill/>
          <a:ln>
            <a:noFill/>
          </a:ln>
        </p:spPr>
        <p:txBody>
          <a:bodyPr spcFirstLastPara="1" wrap="square" lIns="0" tIns="0" rIns="0" bIns="378000" anchor="t" anchorCtr="0">
            <a:noAutofit/>
          </a:bodyPr>
          <a:lstStyle>
            <a:defPPr marR="0" lvl="0" algn="l" rtl="0">
              <a:lnSpc>
                <a:spcPct val="100000"/>
              </a:lnSpc>
              <a:spcBef>
                <a:spcPts val="0"/>
              </a:spcBef>
              <a:spcAft>
                <a:spcPts val="0"/>
              </a:spcAft>
            </a:defPPr>
            <a:lvl1pPr marR="0" lvl="0" algn="l" rtl="0">
              <a:lnSpc>
                <a:spcPct val="200000"/>
              </a:lnSpc>
              <a:spcBef>
                <a:spcPts val="0"/>
              </a:spcBef>
              <a:spcAft>
                <a:spcPts val="0"/>
              </a:spcAft>
              <a:buClr>
                <a:schemeClr val="dk2"/>
              </a:buClr>
              <a:buSzPts val="1800"/>
              <a:buFont typeface="Arial"/>
              <a:buNone/>
              <a:defRPr sz="36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t>Instructions</a:t>
            </a:r>
            <a:endParaRPr lang="nl-NL"/>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71"/>
        <p:cNvGrpSpPr/>
        <p:nvPr/>
      </p:nvGrpSpPr>
      <p:grpSpPr>
        <a:xfrm>
          <a:off x="0" y="0"/>
          <a:ext cx="0" cy="0"/>
          <a:chOff x="0" y="0"/>
          <a:chExt cx="0" cy="0"/>
        </a:xfrm>
      </p:grpSpPr>
      <p:sp>
        <p:nvSpPr>
          <p:cNvPr id="2072" name="Google Shape;2072;p5"/>
          <p:cNvSpPr>
            <a:spLocks noGrp="1"/>
          </p:cNvSpPr>
          <p:nvPr>
            <p:ph type="pic" idx="2"/>
          </p:nvPr>
        </p:nvSpPr>
        <p:spPr>
          <a:xfrm>
            <a:off x="0" y="0"/>
            <a:ext cx="3735859" cy="6858000"/>
          </a:xfrm>
          <a:prstGeom prst="rect">
            <a:avLst/>
          </a:prstGeom>
          <a:solidFill>
            <a:srgbClr val="D8D8D8"/>
          </a:solidFill>
          <a:ln>
            <a:noFill/>
          </a:ln>
        </p:spPr>
        <p:txBody>
          <a:bodyPr/>
          <a:lstStyle/>
          <a:p>
            <a:endParaRPr lang="nl-NL"/>
          </a:p>
        </p:txBody>
      </p:sp>
      <p:sp>
        <p:nvSpPr>
          <p:cNvPr id="2073" name="Google Shape;2073;p5"/>
          <p:cNvSpPr txBox="1">
            <a:spLocks noGrp="1"/>
          </p:cNvSpPr>
          <p:nvPr>
            <p:ph type="body" idx="1"/>
          </p:nvPr>
        </p:nvSpPr>
        <p:spPr>
          <a:xfrm>
            <a:off x="4453623" y="1569105"/>
            <a:ext cx="7016140" cy="443164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40"/>
              <a:buNone/>
            </a:pPr>
            <a:r>
              <a:rPr lang="en-US" sz="1867">
                <a:solidFill>
                  <a:schemeClr val="accent1"/>
                </a:solidFill>
                <a:latin typeface="Arial"/>
                <a:ea typeface="Arial"/>
                <a:cs typeface="Arial"/>
                <a:sym typeface="Arial"/>
              </a:rPr>
              <a:t>[Brief description and aims of the SIG]</a:t>
            </a:r>
            <a:endParaRPr/>
          </a:p>
          <a:p>
            <a:pPr marL="0" lvl="0" indent="0" algn="l" rtl="0">
              <a:lnSpc>
                <a:spcPct val="90000"/>
              </a:lnSpc>
              <a:spcBef>
                <a:spcPts val="1200"/>
              </a:spcBef>
              <a:spcAft>
                <a:spcPts val="0"/>
              </a:spcAft>
              <a:buSzPts val="1920"/>
              <a:buNone/>
            </a:pPr>
            <a:r>
              <a:rPr lang="en-US" sz="1600">
                <a:latin typeface="Arial"/>
                <a:ea typeface="Arial"/>
                <a:cs typeface="Arial"/>
                <a:sym typeface="Arial"/>
              </a:rPr>
              <a:t>[Current members]</a:t>
            </a:r>
          </a:p>
          <a:p>
            <a:pPr marL="0" lvl="0" indent="0" algn="l" rtl="0">
              <a:lnSpc>
                <a:spcPct val="90000"/>
              </a:lnSpc>
              <a:spcBef>
                <a:spcPts val="1200"/>
              </a:spcBef>
              <a:spcAft>
                <a:spcPts val="0"/>
              </a:spcAft>
              <a:buSzPts val="1920"/>
              <a:buNone/>
            </a:pPr>
            <a:r>
              <a:rPr lang="en-US" sz="1600">
                <a:latin typeface="Arial"/>
                <a:ea typeface="Arial"/>
                <a:cs typeface="Arial"/>
                <a:sym typeface="Arial"/>
              </a:rPr>
              <a:t>[overview current or future </a:t>
            </a:r>
            <a:r>
              <a:rPr lang="en-US" sz="1600"/>
              <a:t>initiatives /</a:t>
            </a:r>
            <a:r>
              <a:rPr lang="en-US" sz="1600">
                <a:latin typeface="Arial"/>
                <a:ea typeface="Arial"/>
                <a:cs typeface="Arial"/>
                <a:sym typeface="Arial"/>
              </a:rPr>
              <a:t>events]</a:t>
            </a:r>
          </a:p>
          <a:p>
            <a:pPr marL="0" lvl="0" indent="0" algn="l" rtl="0">
              <a:lnSpc>
                <a:spcPct val="90000"/>
              </a:lnSpc>
              <a:spcBef>
                <a:spcPts val="1200"/>
              </a:spcBef>
              <a:spcAft>
                <a:spcPts val="0"/>
              </a:spcAft>
              <a:buSzPts val="1920"/>
              <a:buNone/>
            </a:pPr>
            <a:r>
              <a:rPr lang="en-US" sz="1600"/>
              <a:t>[Collaborators you are looking for]</a:t>
            </a:r>
            <a:r>
              <a:rPr lang="en-US" sz="1600">
                <a:latin typeface="Arial"/>
                <a:ea typeface="Arial"/>
                <a:cs typeface="Arial"/>
                <a:sym typeface="Arial"/>
              </a:rPr>
              <a:t> </a:t>
            </a:r>
          </a:p>
          <a:p>
            <a:pPr marL="0" lvl="0" indent="0" algn="l" rtl="0">
              <a:lnSpc>
                <a:spcPct val="90000"/>
              </a:lnSpc>
              <a:spcBef>
                <a:spcPts val="1200"/>
              </a:spcBef>
              <a:spcAft>
                <a:spcPts val="0"/>
              </a:spcAft>
              <a:buSzPts val="1920"/>
              <a:buNone/>
            </a:pPr>
            <a:r>
              <a:rPr lang="en-US" sz="1600"/>
              <a:t>[Call to action]</a:t>
            </a:r>
            <a:br>
              <a:rPr lang="en-US">
                <a:latin typeface="Arial"/>
                <a:ea typeface="Arial"/>
                <a:cs typeface="Arial"/>
                <a:sym typeface="Arial"/>
              </a:rPr>
            </a:br>
            <a:endParaRPr>
              <a:latin typeface="Arial"/>
              <a:ea typeface="Arial"/>
              <a:cs typeface="Arial"/>
              <a:sym typeface="Arial"/>
            </a:endParaRPr>
          </a:p>
          <a:p>
            <a:pPr marL="0" lvl="0" indent="0" algn="l" rtl="0">
              <a:lnSpc>
                <a:spcPct val="90000"/>
              </a:lnSpc>
              <a:spcBef>
                <a:spcPts val="1200"/>
              </a:spcBef>
              <a:spcAft>
                <a:spcPts val="0"/>
              </a:spcAft>
              <a:buSzPts val="2400"/>
              <a:buNone/>
            </a:pPr>
            <a:endParaRPr>
              <a:latin typeface="Arial"/>
              <a:ea typeface="Arial"/>
              <a:cs typeface="Arial"/>
              <a:sym typeface="Arial"/>
            </a:endParaRPr>
          </a:p>
        </p:txBody>
      </p:sp>
      <p:sp>
        <p:nvSpPr>
          <p:cNvPr id="2074" name="Google Shape;2074;p5"/>
          <p:cNvSpPr txBox="1">
            <a:spLocks noGrp="1"/>
          </p:cNvSpPr>
          <p:nvPr>
            <p:ph type="title"/>
          </p:nvPr>
        </p:nvSpPr>
        <p:spPr>
          <a:xfrm>
            <a:off x="4454058" y="722455"/>
            <a:ext cx="7015484" cy="323709"/>
          </a:xfrm>
          <a:prstGeom prst="rect">
            <a:avLst/>
          </a:prstGeom>
          <a:noFill/>
          <a:ln>
            <a:noFill/>
          </a:ln>
        </p:spPr>
        <p:txBody>
          <a:bodyPr spcFirstLastPara="1" wrap="square" lIns="0" tIns="0" rIns="0" bIns="378000" anchor="t" anchorCtr="0">
            <a:noAutofit/>
          </a:bodyPr>
          <a:lstStyle/>
          <a:p>
            <a:pPr marL="0" lvl="0" indent="0" algn="l" rtl="0">
              <a:lnSpc>
                <a:spcPct val="128571"/>
              </a:lnSpc>
              <a:spcBef>
                <a:spcPts val="0"/>
              </a:spcBef>
              <a:spcAft>
                <a:spcPts val="0"/>
              </a:spcAft>
              <a:buClr>
                <a:schemeClr val="dk2"/>
              </a:buClr>
              <a:buSzPts val="2800"/>
              <a:buFont typeface="Roboto Slab"/>
              <a:buNone/>
            </a:pPr>
            <a:r>
              <a:rPr lang="en-US" sz="2800">
                <a:latin typeface="Roboto Slab"/>
                <a:ea typeface="Roboto Slab"/>
                <a:cs typeface="Roboto Slab"/>
                <a:sym typeface="Roboto Slab"/>
              </a:rPr>
              <a:t>Name of SIG]</a:t>
            </a:r>
            <a:endParaRPr sz="2800">
              <a:latin typeface="Roboto Slab"/>
              <a:ea typeface="Roboto Slab"/>
              <a:cs typeface="Roboto Slab"/>
              <a:sym typeface="Roboto Slab"/>
            </a:endParaRPr>
          </a:p>
        </p:txBody>
      </p:sp>
      <p:sp>
        <p:nvSpPr>
          <p:cNvPr id="2075" name="Google Shape;2075;p5"/>
          <p:cNvSpPr/>
          <p:nvPr/>
        </p:nvSpPr>
        <p:spPr>
          <a:xfrm>
            <a:off x="-2579656" y="1208315"/>
            <a:ext cx="1861457" cy="3298372"/>
          </a:xfrm>
          <a:prstGeom prst="wedgeRectCallout">
            <a:avLst>
              <a:gd name="adj1" fmla="val 77998"/>
              <a:gd name="adj2" fmla="val 16070"/>
            </a:avLst>
          </a:prstGeom>
          <a:solidFill>
            <a:schemeClr val="accent1"/>
          </a:solid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None/>
            </a:pPr>
            <a:r>
              <a:rPr lang="en-US" sz="1400">
                <a:solidFill>
                  <a:srgbClr val="FFFFFF"/>
                </a:solidFill>
                <a:latin typeface="Arial"/>
                <a:ea typeface="Arial"/>
                <a:cs typeface="Arial"/>
                <a:sym typeface="Arial"/>
              </a:rPr>
              <a:t>Please add your logo and/or a representative image here.</a:t>
            </a:r>
            <a:endParaRPr sz="1400">
              <a:solidFill>
                <a:srgbClr val="FFFFFF"/>
              </a:solidFill>
              <a:latin typeface="Arial"/>
              <a:ea typeface="Arial"/>
              <a:cs typeface="Arial"/>
              <a:sym typeface="Arial"/>
            </a:endParaRPr>
          </a:p>
        </p:txBody>
      </p:sp>
      <p:sp>
        <p:nvSpPr>
          <p:cNvPr id="2" name="TextBox 1">
            <a:extLst>
              <a:ext uri="{FF2B5EF4-FFF2-40B4-BE49-F238E27FC236}">
                <a16:creationId xmlns:a16="http://schemas.microsoft.com/office/drawing/2014/main" id="{E0869342-2E92-812E-0182-959AD6560267}"/>
              </a:ext>
            </a:extLst>
          </p:cNvPr>
          <p:cNvSpPr txBox="1"/>
          <p:nvPr/>
        </p:nvSpPr>
        <p:spPr>
          <a:xfrm>
            <a:off x="12315217" y="0"/>
            <a:ext cx="7429500" cy="1021883"/>
          </a:xfrm>
          <a:prstGeom prst="rect">
            <a:avLst/>
          </a:prstGeom>
          <a:solidFill>
            <a:schemeClr val="accent1">
              <a:lumMod val="40000"/>
              <a:lumOff val="60000"/>
            </a:schemeClr>
          </a:solidFill>
        </p:spPr>
        <p:txBody>
          <a:bodyPr wrap="square">
            <a:spAutoFit/>
          </a:bodyPr>
          <a:lstStyle/>
          <a:p>
            <a:pPr indent="-457200">
              <a:lnSpc>
                <a:spcPct val="110000"/>
              </a:lnSpc>
              <a:buSzPts val="1440"/>
            </a:pPr>
            <a:r>
              <a:rPr lang="en-US" b="1"/>
              <a:t>For those leading a Special Interest Group (SIG), please copy slide 4 to section ‘Special Interest Groups’. </a:t>
            </a:r>
          </a:p>
          <a:p>
            <a:pPr lvl="1" indent="-457200">
              <a:lnSpc>
                <a:spcPct val="110000"/>
              </a:lnSpc>
              <a:buSzPts val="1440"/>
            </a:pPr>
            <a:r>
              <a:rPr lang="en-US"/>
              <a:t>Create max two slides per SIG. Your can add your logo, photos or anything else you would like to add. </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71">
          <a:extLst>
            <a:ext uri="{FF2B5EF4-FFF2-40B4-BE49-F238E27FC236}">
              <a16:creationId xmlns:a16="http://schemas.microsoft.com/office/drawing/2014/main" id="{5F5CA327-1AAB-EAE5-254F-37DC2F4682BF}"/>
            </a:ext>
          </a:extLst>
        </p:cNvPr>
        <p:cNvGrpSpPr/>
        <p:nvPr/>
      </p:nvGrpSpPr>
      <p:grpSpPr>
        <a:xfrm>
          <a:off x="0" y="0"/>
          <a:ext cx="0" cy="0"/>
          <a:chOff x="0" y="0"/>
          <a:chExt cx="0" cy="0"/>
        </a:xfrm>
      </p:grpSpPr>
      <p:sp>
        <p:nvSpPr>
          <p:cNvPr id="2072" name="Google Shape;2072;p5">
            <a:extLst>
              <a:ext uri="{FF2B5EF4-FFF2-40B4-BE49-F238E27FC236}">
                <a16:creationId xmlns:a16="http://schemas.microsoft.com/office/drawing/2014/main" id="{E94053BA-383A-934E-5EDA-E0D2358F25EA}"/>
              </a:ext>
            </a:extLst>
          </p:cNvPr>
          <p:cNvSpPr>
            <a:spLocks noGrp="1"/>
          </p:cNvSpPr>
          <p:nvPr>
            <p:ph type="pic" idx="2"/>
          </p:nvPr>
        </p:nvSpPr>
        <p:spPr>
          <a:xfrm>
            <a:off x="0" y="0"/>
            <a:ext cx="3735859" cy="6858000"/>
          </a:xfrm>
          <a:prstGeom prst="rect">
            <a:avLst/>
          </a:prstGeom>
          <a:solidFill>
            <a:srgbClr val="D8D8D8"/>
          </a:solidFill>
          <a:ln>
            <a:noFill/>
          </a:ln>
        </p:spPr>
        <p:txBody>
          <a:bodyPr/>
          <a:lstStyle/>
          <a:p>
            <a:endParaRPr lang="nl-NL"/>
          </a:p>
        </p:txBody>
      </p:sp>
      <p:sp>
        <p:nvSpPr>
          <p:cNvPr id="2073" name="Google Shape;2073;p5">
            <a:extLst>
              <a:ext uri="{FF2B5EF4-FFF2-40B4-BE49-F238E27FC236}">
                <a16:creationId xmlns:a16="http://schemas.microsoft.com/office/drawing/2014/main" id="{729CF679-85C6-407A-A853-3165EAA81019}"/>
              </a:ext>
            </a:extLst>
          </p:cNvPr>
          <p:cNvSpPr txBox="1">
            <a:spLocks noGrp="1"/>
          </p:cNvSpPr>
          <p:nvPr>
            <p:ph type="body" idx="1"/>
          </p:nvPr>
        </p:nvSpPr>
        <p:spPr>
          <a:xfrm>
            <a:off x="4453623" y="1569105"/>
            <a:ext cx="7016140" cy="443164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2240"/>
              <a:buNone/>
            </a:pPr>
            <a:r>
              <a:rPr lang="en-US" sz="1867">
                <a:solidFill>
                  <a:schemeClr val="accent1"/>
                </a:solidFill>
                <a:latin typeface="Arial"/>
                <a:ea typeface="Arial"/>
                <a:cs typeface="Arial"/>
                <a:sym typeface="Arial"/>
              </a:rPr>
              <a:t>[short description]</a:t>
            </a:r>
          </a:p>
          <a:p>
            <a:pPr marL="0" indent="0">
              <a:spcBef>
                <a:spcPts val="1200"/>
              </a:spcBef>
              <a:buSzPts val="1920"/>
              <a:buNone/>
            </a:pPr>
            <a:r>
              <a:rPr lang="en-US" sz="1600"/>
              <a:t>[In what contexts the method can be applied for what purposes] </a:t>
            </a:r>
          </a:p>
          <a:p>
            <a:pPr marL="0" indent="0">
              <a:spcBef>
                <a:spcPts val="1200"/>
              </a:spcBef>
              <a:buSzPts val="1920"/>
              <a:buNone/>
            </a:pPr>
            <a:r>
              <a:rPr lang="en-US" sz="1600"/>
              <a:t>[next step for further developing your methodology]</a:t>
            </a:r>
          </a:p>
          <a:p>
            <a:pPr marL="0" indent="0">
              <a:spcBef>
                <a:spcPts val="1200"/>
              </a:spcBef>
              <a:buSzPts val="1920"/>
              <a:buNone/>
            </a:pPr>
            <a:r>
              <a:rPr lang="en-US" sz="1600"/>
              <a:t>[What do you need? How can others help?]</a:t>
            </a:r>
          </a:p>
          <a:p>
            <a:pPr marL="0" lvl="0" indent="0" algn="l" rtl="0">
              <a:lnSpc>
                <a:spcPct val="90000"/>
              </a:lnSpc>
              <a:spcBef>
                <a:spcPts val="0"/>
              </a:spcBef>
              <a:spcAft>
                <a:spcPts val="0"/>
              </a:spcAft>
              <a:buSzPts val="2240"/>
              <a:buNone/>
            </a:pPr>
            <a:endParaRPr/>
          </a:p>
          <a:p>
            <a:pPr marL="0" lvl="0" indent="0" algn="l" rtl="0">
              <a:lnSpc>
                <a:spcPct val="90000"/>
              </a:lnSpc>
              <a:spcBef>
                <a:spcPts val="1200"/>
              </a:spcBef>
              <a:spcAft>
                <a:spcPts val="0"/>
              </a:spcAft>
              <a:buSzPts val="1920"/>
              <a:buNone/>
            </a:pPr>
            <a:br>
              <a:rPr lang="en-US">
                <a:latin typeface="Arial"/>
                <a:ea typeface="Arial"/>
                <a:cs typeface="Arial"/>
                <a:sym typeface="Arial"/>
              </a:rPr>
            </a:br>
            <a:endParaRPr>
              <a:latin typeface="Arial"/>
              <a:ea typeface="Arial"/>
              <a:cs typeface="Arial"/>
              <a:sym typeface="Arial"/>
            </a:endParaRPr>
          </a:p>
          <a:p>
            <a:pPr marL="0" lvl="0" indent="0" algn="l" rtl="0">
              <a:lnSpc>
                <a:spcPct val="90000"/>
              </a:lnSpc>
              <a:spcBef>
                <a:spcPts val="1200"/>
              </a:spcBef>
              <a:spcAft>
                <a:spcPts val="0"/>
              </a:spcAft>
              <a:buSzPts val="2400"/>
              <a:buNone/>
            </a:pPr>
            <a:endParaRPr>
              <a:latin typeface="Arial"/>
              <a:ea typeface="Arial"/>
              <a:cs typeface="Arial"/>
              <a:sym typeface="Arial"/>
            </a:endParaRPr>
          </a:p>
        </p:txBody>
      </p:sp>
      <p:sp>
        <p:nvSpPr>
          <p:cNvPr id="2074" name="Google Shape;2074;p5">
            <a:extLst>
              <a:ext uri="{FF2B5EF4-FFF2-40B4-BE49-F238E27FC236}">
                <a16:creationId xmlns:a16="http://schemas.microsoft.com/office/drawing/2014/main" id="{F6BC12C7-BE71-3A79-7DDA-4DAE28AABA98}"/>
              </a:ext>
            </a:extLst>
          </p:cNvPr>
          <p:cNvSpPr txBox="1">
            <a:spLocks noGrp="1"/>
          </p:cNvSpPr>
          <p:nvPr>
            <p:ph type="title"/>
          </p:nvPr>
        </p:nvSpPr>
        <p:spPr>
          <a:xfrm>
            <a:off x="4454058" y="722455"/>
            <a:ext cx="7015484" cy="323709"/>
          </a:xfrm>
          <a:prstGeom prst="rect">
            <a:avLst/>
          </a:prstGeom>
          <a:noFill/>
          <a:ln>
            <a:noFill/>
          </a:ln>
        </p:spPr>
        <p:txBody>
          <a:bodyPr spcFirstLastPara="1" wrap="square" lIns="0" tIns="0" rIns="0" bIns="378000" anchor="t" anchorCtr="0">
            <a:noAutofit/>
          </a:bodyPr>
          <a:lstStyle/>
          <a:p>
            <a:pPr marL="0" lvl="0" indent="0" algn="l" rtl="0">
              <a:lnSpc>
                <a:spcPct val="128571"/>
              </a:lnSpc>
              <a:spcBef>
                <a:spcPts val="0"/>
              </a:spcBef>
              <a:spcAft>
                <a:spcPts val="0"/>
              </a:spcAft>
              <a:buClr>
                <a:schemeClr val="dk2"/>
              </a:buClr>
              <a:buSzPts val="2800"/>
              <a:buFont typeface="Roboto Slab"/>
              <a:buNone/>
            </a:pPr>
            <a:r>
              <a:rPr lang="en-US" sz="2800">
                <a:latin typeface="Roboto Slab"/>
                <a:ea typeface="Roboto Slab"/>
                <a:cs typeface="Roboto Slab"/>
                <a:sym typeface="Roboto Slab"/>
              </a:rPr>
              <a:t>[Name of methodology]</a:t>
            </a:r>
            <a:endParaRPr sz="2800">
              <a:latin typeface="Roboto Slab"/>
              <a:ea typeface="Roboto Slab"/>
              <a:cs typeface="Roboto Slab"/>
              <a:sym typeface="Roboto Slab"/>
            </a:endParaRPr>
          </a:p>
        </p:txBody>
      </p:sp>
      <p:sp>
        <p:nvSpPr>
          <p:cNvPr id="2075" name="Google Shape;2075;p5">
            <a:extLst>
              <a:ext uri="{FF2B5EF4-FFF2-40B4-BE49-F238E27FC236}">
                <a16:creationId xmlns:a16="http://schemas.microsoft.com/office/drawing/2014/main" id="{8C1D62F9-FBC8-EA10-9296-AB39ED80182A}"/>
              </a:ext>
            </a:extLst>
          </p:cNvPr>
          <p:cNvSpPr/>
          <p:nvPr/>
        </p:nvSpPr>
        <p:spPr>
          <a:xfrm>
            <a:off x="-2579656" y="1208315"/>
            <a:ext cx="1861457" cy="3298372"/>
          </a:xfrm>
          <a:prstGeom prst="wedgeRectCallout">
            <a:avLst>
              <a:gd name="adj1" fmla="val 77998"/>
              <a:gd name="adj2" fmla="val 16070"/>
            </a:avLst>
          </a:prstGeom>
          <a:solidFill>
            <a:schemeClr val="accent1"/>
          </a:solid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None/>
            </a:pPr>
            <a:r>
              <a:rPr lang="en-US" sz="1400">
                <a:solidFill>
                  <a:srgbClr val="FFFFFF"/>
                </a:solidFill>
                <a:latin typeface="Arial"/>
                <a:ea typeface="Arial"/>
                <a:cs typeface="Arial"/>
                <a:sym typeface="Arial"/>
              </a:rPr>
              <a:t>Please add your logo and/or a representative image here.</a:t>
            </a:r>
            <a:endParaRPr sz="1400">
              <a:solidFill>
                <a:srgbClr val="FFFFFF"/>
              </a:solidFill>
              <a:latin typeface="Arial"/>
              <a:ea typeface="Arial"/>
              <a:cs typeface="Arial"/>
              <a:sym typeface="Arial"/>
            </a:endParaRPr>
          </a:p>
        </p:txBody>
      </p:sp>
      <p:sp>
        <p:nvSpPr>
          <p:cNvPr id="2" name="TextBox 1">
            <a:extLst>
              <a:ext uri="{FF2B5EF4-FFF2-40B4-BE49-F238E27FC236}">
                <a16:creationId xmlns:a16="http://schemas.microsoft.com/office/drawing/2014/main" id="{44BE0150-A406-83D4-2965-CBD60FF34724}"/>
              </a:ext>
            </a:extLst>
          </p:cNvPr>
          <p:cNvSpPr txBox="1"/>
          <p:nvPr/>
        </p:nvSpPr>
        <p:spPr>
          <a:xfrm>
            <a:off x="12315217" y="0"/>
            <a:ext cx="7429500" cy="1732847"/>
          </a:xfrm>
          <a:prstGeom prst="rect">
            <a:avLst/>
          </a:prstGeom>
          <a:solidFill>
            <a:schemeClr val="accent1">
              <a:lumMod val="40000"/>
              <a:lumOff val="60000"/>
            </a:schemeClr>
          </a:solidFill>
        </p:spPr>
        <p:txBody>
          <a:bodyPr wrap="square">
            <a:spAutoFit/>
          </a:bodyPr>
          <a:lstStyle/>
          <a:p>
            <a:pPr indent="-457200">
              <a:lnSpc>
                <a:spcPct val="110000"/>
              </a:lnSpc>
              <a:buSzPts val="1440"/>
            </a:pPr>
            <a:r>
              <a:rPr lang="en-US" b="1"/>
              <a:t>For those leading a Methodological contribution, please copy slide 5 to section ‘Methodological contributions’. </a:t>
            </a:r>
          </a:p>
          <a:p>
            <a:pPr lvl="1" indent="-457200">
              <a:lnSpc>
                <a:spcPct val="110000"/>
              </a:lnSpc>
              <a:buSzPts val="1440"/>
            </a:pPr>
            <a:r>
              <a:rPr lang="en-US"/>
              <a:t>Create max two slides per method /approach. Please explain in what contexts the method can be applied for what purposes. </a:t>
            </a:r>
          </a:p>
          <a:p>
            <a:pPr lvl="1" indent="-457200">
              <a:lnSpc>
                <a:spcPct val="110000"/>
              </a:lnSpc>
              <a:buSzPts val="1440"/>
            </a:pPr>
            <a:r>
              <a:rPr lang="en-US"/>
              <a:t>Please explain what you see as next step for further developing your methodology. This could also be testing the methodology in other application areas. What do you need? How can others help?</a:t>
            </a:r>
          </a:p>
        </p:txBody>
      </p:sp>
    </p:spTree>
    <p:extLst>
      <p:ext uri="{BB962C8B-B14F-4D97-AF65-F5344CB8AC3E}">
        <p14:creationId xmlns:p14="http://schemas.microsoft.com/office/powerpoint/2010/main" val="5840460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1">
          <a:extLst>
            <a:ext uri="{FF2B5EF4-FFF2-40B4-BE49-F238E27FC236}">
              <a16:creationId xmlns:a16="http://schemas.microsoft.com/office/drawing/2014/main" id="{30E7DCB5-35DF-038C-855C-9CF50F1EF084}"/>
            </a:ext>
          </a:extLst>
        </p:cNvPr>
        <p:cNvGrpSpPr/>
        <p:nvPr/>
      </p:nvGrpSpPr>
      <p:grpSpPr>
        <a:xfrm>
          <a:off x="0" y="0"/>
          <a:ext cx="0" cy="0"/>
          <a:chOff x="0" y="0"/>
          <a:chExt cx="0" cy="0"/>
        </a:xfrm>
      </p:grpSpPr>
      <p:sp>
        <p:nvSpPr>
          <p:cNvPr id="2072" name="Google Shape;2072;p5">
            <a:extLst>
              <a:ext uri="{FF2B5EF4-FFF2-40B4-BE49-F238E27FC236}">
                <a16:creationId xmlns:a16="http://schemas.microsoft.com/office/drawing/2014/main" id="{25334445-19D1-1D3D-C980-CA352A769330}"/>
              </a:ext>
            </a:extLst>
          </p:cNvPr>
          <p:cNvSpPr>
            <a:spLocks noGrp="1"/>
          </p:cNvSpPr>
          <p:nvPr>
            <p:ph type="pic" idx="2"/>
          </p:nvPr>
        </p:nvSpPr>
        <p:spPr>
          <a:xfrm>
            <a:off x="0" y="0"/>
            <a:ext cx="3735859" cy="6858000"/>
          </a:xfrm>
          <a:prstGeom prst="rect">
            <a:avLst/>
          </a:prstGeom>
          <a:solidFill>
            <a:srgbClr val="D8D8D8"/>
          </a:solidFill>
          <a:ln>
            <a:noFill/>
          </a:ln>
        </p:spPr>
        <p:txBody>
          <a:bodyPr/>
          <a:lstStyle/>
          <a:p>
            <a:endParaRPr lang="nl-NL"/>
          </a:p>
        </p:txBody>
      </p:sp>
      <p:sp>
        <p:nvSpPr>
          <p:cNvPr id="2073" name="Google Shape;2073;p5">
            <a:extLst>
              <a:ext uri="{FF2B5EF4-FFF2-40B4-BE49-F238E27FC236}">
                <a16:creationId xmlns:a16="http://schemas.microsoft.com/office/drawing/2014/main" id="{B5C3BC8D-FFCD-939F-4BAB-BE8D2970D4E2}"/>
              </a:ext>
            </a:extLst>
          </p:cNvPr>
          <p:cNvSpPr txBox="1">
            <a:spLocks noGrp="1"/>
          </p:cNvSpPr>
          <p:nvPr>
            <p:ph type="body" idx="1"/>
          </p:nvPr>
        </p:nvSpPr>
        <p:spPr>
          <a:xfrm>
            <a:off x="4453623" y="1569105"/>
            <a:ext cx="7016140" cy="4431647"/>
          </a:xfrm>
          <a:prstGeom prst="rect">
            <a:avLst/>
          </a:prstGeom>
          <a:noFill/>
          <a:ln>
            <a:noFill/>
          </a:ln>
        </p:spPr>
        <p:txBody>
          <a:bodyPr spcFirstLastPara="1" wrap="square" lIns="0" tIns="0" rIns="0" bIns="0" anchor="t" anchorCtr="0">
            <a:noAutofit/>
          </a:bodyPr>
          <a:lstStyle/>
          <a:p>
            <a:pPr marL="0" lvl="0" indent="0">
              <a:spcBef>
                <a:spcPts val="0"/>
              </a:spcBef>
              <a:buSzPts val="2240"/>
              <a:buNone/>
            </a:pPr>
            <a:r>
              <a:rPr lang="en-US" sz="1867">
                <a:solidFill>
                  <a:schemeClr val="accent1"/>
                </a:solidFill>
              </a:rPr>
              <a:t>[short description]</a:t>
            </a:r>
            <a:endParaRPr lang="en-US" sz="1800"/>
          </a:p>
          <a:p>
            <a:pPr marL="0" lvl="0" indent="0">
              <a:spcBef>
                <a:spcPts val="1200"/>
              </a:spcBef>
              <a:buSzPts val="1920"/>
              <a:buNone/>
            </a:pPr>
            <a:r>
              <a:rPr lang="en-US" sz="1600"/>
              <a:t>[how the project contributes to DDfV Ambitions.]</a:t>
            </a:r>
            <a:endParaRPr lang="en-US" sz="1600">
              <a:latin typeface="Arial"/>
              <a:ea typeface="Arial"/>
              <a:cs typeface="Arial"/>
              <a:sym typeface="Arial"/>
            </a:endParaRPr>
          </a:p>
          <a:p>
            <a:pPr marL="0" lvl="0" indent="0" algn="l" rtl="0">
              <a:lnSpc>
                <a:spcPct val="90000"/>
              </a:lnSpc>
              <a:spcBef>
                <a:spcPts val="1200"/>
              </a:spcBef>
              <a:spcAft>
                <a:spcPts val="0"/>
              </a:spcAft>
              <a:buSzPts val="1920"/>
              <a:buNone/>
            </a:pPr>
            <a:r>
              <a:rPr lang="en-US" sz="1600">
                <a:latin typeface="Arial"/>
                <a:ea typeface="Arial"/>
                <a:cs typeface="Arial"/>
                <a:sym typeface="Arial"/>
              </a:rPr>
              <a:t>[Please explain how what you developed could be relevant for TU Delft more broadly]. </a:t>
            </a:r>
          </a:p>
          <a:p>
            <a:pPr marL="0" lvl="0" indent="0" algn="l" rtl="0">
              <a:lnSpc>
                <a:spcPct val="90000"/>
              </a:lnSpc>
              <a:spcBef>
                <a:spcPts val="1200"/>
              </a:spcBef>
              <a:spcAft>
                <a:spcPts val="0"/>
              </a:spcAft>
              <a:buSzPts val="1920"/>
              <a:buNone/>
            </a:pPr>
            <a:r>
              <a:rPr lang="en-US" sz="1600"/>
              <a:t>[</a:t>
            </a:r>
            <a:r>
              <a:rPr lang="en-US" sz="1600">
                <a:latin typeface="Arial"/>
                <a:ea typeface="Arial"/>
                <a:cs typeface="Arial"/>
                <a:sym typeface="Arial"/>
              </a:rPr>
              <a:t>What do you need? How can others help?] </a:t>
            </a:r>
            <a:br>
              <a:rPr lang="en-US">
                <a:latin typeface="Arial"/>
                <a:ea typeface="Arial"/>
                <a:cs typeface="Arial"/>
                <a:sym typeface="Arial"/>
              </a:rPr>
            </a:br>
            <a:endParaRPr lang="en-US">
              <a:latin typeface="Arial"/>
              <a:ea typeface="Arial"/>
              <a:cs typeface="Arial"/>
              <a:sym typeface="Arial"/>
            </a:endParaRPr>
          </a:p>
          <a:p>
            <a:pPr marL="0" lvl="0" indent="0" algn="l" rtl="0">
              <a:lnSpc>
                <a:spcPct val="90000"/>
              </a:lnSpc>
              <a:spcBef>
                <a:spcPts val="1200"/>
              </a:spcBef>
              <a:spcAft>
                <a:spcPts val="0"/>
              </a:spcAft>
              <a:buSzPts val="2400"/>
              <a:buNone/>
            </a:pPr>
            <a:endParaRPr>
              <a:latin typeface="Arial"/>
              <a:ea typeface="Arial"/>
              <a:cs typeface="Arial"/>
              <a:sym typeface="Arial"/>
            </a:endParaRPr>
          </a:p>
        </p:txBody>
      </p:sp>
      <p:sp>
        <p:nvSpPr>
          <p:cNvPr id="2074" name="Google Shape;2074;p5">
            <a:extLst>
              <a:ext uri="{FF2B5EF4-FFF2-40B4-BE49-F238E27FC236}">
                <a16:creationId xmlns:a16="http://schemas.microsoft.com/office/drawing/2014/main" id="{5034C0D7-0DF1-0317-BB51-90ECBAF3920A}"/>
              </a:ext>
            </a:extLst>
          </p:cNvPr>
          <p:cNvSpPr txBox="1">
            <a:spLocks noGrp="1"/>
          </p:cNvSpPr>
          <p:nvPr>
            <p:ph type="title"/>
          </p:nvPr>
        </p:nvSpPr>
        <p:spPr>
          <a:xfrm>
            <a:off x="4454058" y="722455"/>
            <a:ext cx="7015484" cy="323709"/>
          </a:xfrm>
          <a:prstGeom prst="rect">
            <a:avLst/>
          </a:prstGeom>
          <a:noFill/>
          <a:ln>
            <a:noFill/>
          </a:ln>
        </p:spPr>
        <p:txBody>
          <a:bodyPr spcFirstLastPara="1" wrap="square" lIns="0" tIns="0" rIns="0" bIns="378000" anchor="t" anchorCtr="0">
            <a:noAutofit/>
          </a:bodyPr>
          <a:lstStyle/>
          <a:p>
            <a:pPr marL="0" lvl="0" indent="0" algn="l" rtl="0">
              <a:lnSpc>
                <a:spcPct val="128571"/>
              </a:lnSpc>
              <a:spcBef>
                <a:spcPts val="0"/>
              </a:spcBef>
              <a:spcAft>
                <a:spcPts val="0"/>
              </a:spcAft>
              <a:buClr>
                <a:schemeClr val="dk2"/>
              </a:buClr>
              <a:buSzPts val="2800"/>
              <a:buFont typeface="Roboto Slab"/>
              <a:buNone/>
            </a:pPr>
            <a:r>
              <a:rPr lang="en-US" sz="2800">
                <a:latin typeface="Roboto Slab"/>
                <a:ea typeface="Roboto Slab"/>
                <a:cs typeface="Roboto Slab"/>
                <a:sym typeface="Roboto Slab"/>
              </a:rPr>
              <a:t>[Name of wildcard project]</a:t>
            </a:r>
            <a:endParaRPr sz="2800">
              <a:latin typeface="Roboto Slab"/>
              <a:ea typeface="Roboto Slab"/>
              <a:cs typeface="Roboto Slab"/>
              <a:sym typeface="Roboto Slab"/>
            </a:endParaRPr>
          </a:p>
        </p:txBody>
      </p:sp>
      <p:sp>
        <p:nvSpPr>
          <p:cNvPr id="2075" name="Google Shape;2075;p5">
            <a:extLst>
              <a:ext uri="{FF2B5EF4-FFF2-40B4-BE49-F238E27FC236}">
                <a16:creationId xmlns:a16="http://schemas.microsoft.com/office/drawing/2014/main" id="{9AB3080C-0DBA-FB0A-92B7-1B8A4410FFB4}"/>
              </a:ext>
            </a:extLst>
          </p:cNvPr>
          <p:cNvSpPr/>
          <p:nvPr/>
        </p:nvSpPr>
        <p:spPr>
          <a:xfrm>
            <a:off x="-2579656" y="1208315"/>
            <a:ext cx="1861457" cy="3298372"/>
          </a:xfrm>
          <a:prstGeom prst="wedgeRectCallout">
            <a:avLst>
              <a:gd name="adj1" fmla="val 77998"/>
              <a:gd name="adj2" fmla="val 16070"/>
            </a:avLst>
          </a:prstGeom>
          <a:solidFill>
            <a:schemeClr val="accent1"/>
          </a:solid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None/>
            </a:pPr>
            <a:r>
              <a:rPr lang="en-US" sz="1400">
                <a:solidFill>
                  <a:srgbClr val="FFFFFF"/>
                </a:solidFill>
                <a:latin typeface="Arial"/>
                <a:ea typeface="Arial"/>
                <a:cs typeface="Arial"/>
                <a:sym typeface="Arial"/>
              </a:rPr>
              <a:t>Please add your logo and/or a representative image here.</a:t>
            </a:r>
            <a:endParaRPr sz="1400">
              <a:solidFill>
                <a:srgbClr val="FFFFFF"/>
              </a:solidFill>
              <a:latin typeface="Arial"/>
              <a:ea typeface="Arial"/>
              <a:cs typeface="Arial"/>
              <a:sym typeface="Arial"/>
            </a:endParaRPr>
          </a:p>
        </p:txBody>
      </p:sp>
      <p:sp>
        <p:nvSpPr>
          <p:cNvPr id="2" name="TextBox 1">
            <a:extLst>
              <a:ext uri="{FF2B5EF4-FFF2-40B4-BE49-F238E27FC236}">
                <a16:creationId xmlns:a16="http://schemas.microsoft.com/office/drawing/2014/main" id="{17B370E0-2B5D-1F28-1077-B14CF47B5D12}"/>
              </a:ext>
            </a:extLst>
          </p:cNvPr>
          <p:cNvSpPr txBox="1"/>
          <p:nvPr/>
        </p:nvSpPr>
        <p:spPr>
          <a:xfrm>
            <a:off x="12315217" y="0"/>
            <a:ext cx="7429500" cy="1495859"/>
          </a:xfrm>
          <a:prstGeom prst="rect">
            <a:avLst/>
          </a:prstGeom>
          <a:solidFill>
            <a:schemeClr val="accent1">
              <a:lumMod val="40000"/>
              <a:lumOff val="60000"/>
            </a:schemeClr>
          </a:solidFill>
        </p:spPr>
        <p:txBody>
          <a:bodyPr wrap="square">
            <a:spAutoFit/>
          </a:bodyPr>
          <a:lstStyle/>
          <a:p>
            <a:pPr indent="-457200">
              <a:lnSpc>
                <a:spcPct val="110000"/>
              </a:lnSpc>
              <a:buSzPts val="1440"/>
            </a:pPr>
            <a:r>
              <a:rPr lang="en-US" b="1"/>
              <a:t>For those leading a DDfV Widcard project, please copy slide 6 to section ‘DDfV Wildcard Projects’. </a:t>
            </a:r>
          </a:p>
          <a:p>
            <a:pPr lvl="1" indent="-457200">
              <a:lnSpc>
                <a:spcPct val="110000"/>
              </a:lnSpc>
              <a:buSzPts val="1440"/>
            </a:pPr>
            <a:r>
              <a:rPr lang="en-US"/>
              <a:t>Create max two slides with a short description and how the project contributes to DDfV Ambitions. </a:t>
            </a:r>
          </a:p>
          <a:p>
            <a:pPr lvl="1" indent="-457200">
              <a:lnSpc>
                <a:spcPct val="110000"/>
              </a:lnSpc>
              <a:buSzPts val="1440"/>
            </a:pPr>
            <a:r>
              <a:rPr lang="en-US"/>
              <a:t>Please explain how what you developed could be relevant for TU Delft more broadly. What do you need? How can others help?</a:t>
            </a:r>
          </a:p>
        </p:txBody>
      </p:sp>
    </p:spTree>
    <p:extLst>
      <p:ext uri="{BB962C8B-B14F-4D97-AF65-F5344CB8AC3E}">
        <p14:creationId xmlns:p14="http://schemas.microsoft.com/office/powerpoint/2010/main" val="42771348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2080" name="Google Shape;2080;p6"/>
          <p:cNvSpPr>
            <a:spLocks noGrp="1"/>
          </p:cNvSpPr>
          <p:nvPr>
            <p:ph type="pic" idx="2"/>
          </p:nvPr>
        </p:nvSpPr>
        <p:spPr>
          <a:xfrm>
            <a:off x="0" y="0"/>
            <a:ext cx="3735859" cy="6858000"/>
          </a:xfrm>
          <a:prstGeom prst="rect">
            <a:avLst/>
          </a:prstGeom>
          <a:solidFill>
            <a:srgbClr val="D8D8D8"/>
          </a:solidFill>
          <a:ln>
            <a:noFill/>
          </a:ln>
        </p:spPr>
        <p:txBody>
          <a:bodyPr/>
          <a:lstStyle/>
          <a:p>
            <a:endParaRPr lang="nl-NL"/>
          </a:p>
        </p:txBody>
      </p:sp>
      <p:sp>
        <p:nvSpPr>
          <p:cNvPr id="2081" name="Google Shape;2081;p6"/>
          <p:cNvSpPr txBox="1">
            <a:spLocks noGrp="1"/>
          </p:cNvSpPr>
          <p:nvPr>
            <p:ph type="body" idx="1"/>
          </p:nvPr>
        </p:nvSpPr>
        <p:spPr>
          <a:xfrm>
            <a:off x="4453623" y="1569105"/>
            <a:ext cx="7016100" cy="4431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1920"/>
              <a:buNone/>
            </a:pPr>
            <a:r>
              <a:rPr lang="en-US" sz="1600" dirty="0">
                <a:latin typeface="Arial"/>
                <a:ea typeface="Arial"/>
                <a:cs typeface="Arial"/>
                <a:sym typeface="Arial"/>
              </a:rPr>
              <a:t>[</a:t>
            </a:r>
            <a:r>
              <a:rPr lang="en-US" sz="1867" dirty="0">
                <a:solidFill>
                  <a:schemeClr val="accent1"/>
                </a:solidFill>
              </a:rPr>
              <a:t>Brief about/bio here] </a:t>
            </a:r>
          </a:p>
          <a:p>
            <a:pPr marL="0" lvl="0" indent="0" algn="l" rtl="0">
              <a:lnSpc>
                <a:spcPct val="90000"/>
              </a:lnSpc>
              <a:spcBef>
                <a:spcPts val="0"/>
              </a:spcBef>
              <a:spcAft>
                <a:spcPts val="0"/>
              </a:spcAft>
              <a:buSzPts val="1920"/>
              <a:buNone/>
            </a:pPr>
            <a:endParaRPr lang="en-US" sz="1600" dirty="0">
              <a:latin typeface="Arial"/>
              <a:ea typeface="Arial"/>
              <a:cs typeface="Arial"/>
              <a:sym typeface="Arial"/>
            </a:endParaRPr>
          </a:p>
          <a:p>
            <a:pPr marL="0" lvl="0" indent="0" algn="l" rtl="0">
              <a:lnSpc>
                <a:spcPct val="90000"/>
              </a:lnSpc>
              <a:spcBef>
                <a:spcPts val="0"/>
              </a:spcBef>
              <a:spcAft>
                <a:spcPts val="0"/>
              </a:spcAft>
              <a:buSzPts val="1920"/>
              <a:buNone/>
            </a:pPr>
            <a:r>
              <a:rPr lang="en-US" sz="1600" dirty="0"/>
              <a:t>[overview current or future project/event/initiative/ courses for which you are looking for collaborators] </a:t>
            </a:r>
          </a:p>
          <a:p>
            <a:pPr marL="0" lvl="0" indent="0" algn="l" rtl="0">
              <a:lnSpc>
                <a:spcPct val="90000"/>
              </a:lnSpc>
              <a:spcBef>
                <a:spcPts val="0"/>
              </a:spcBef>
              <a:spcAft>
                <a:spcPts val="0"/>
              </a:spcAft>
              <a:buSzPts val="1920"/>
              <a:buNone/>
            </a:pPr>
            <a:endParaRPr lang="en-US" sz="1600" dirty="0"/>
          </a:p>
          <a:p>
            <a:pPr marL="0" lvl="0" indent="0" algn="l" rtl="0">
              <a:lnSpc>
                <a:spcPct val="90000"/>
              </a:lnSpc>
              <a:spcBef>
                <a:spcPts val="0"/>
              </a:spcBef>
              <a:spcAft>
                <a:spcPts val="0"/>
              </a:spcAft>
              <a:buSzPts val="1920"/>
              <a:buNone/>
            </a:pPr>
            <a:r>
              <a:rPr lang="en-US" sz="1600" dirty="0"/>
              <a:t>[would you know of courses or use cases in which methodologies could be tested?]</a:t>
            </a:r>
            <a:endParaRPr sz="1600" dirty="0"/>
          </a:p>
          <a:p>
            <a:pPr marL="0" lvl="0" indent="0" algn="l" rtl="0">
              <a:lnSpc>
                <a:spcPct val="90000"/>
              </a:lnSpc>
              <a:spcBef>
                <a:spcPts val="1200"/>
              </a:spcBef>
              <a:spcAft>
                <a:spcPts val="0"/>
              </a:spcAft>
              <a:buSzPts val="2400"/>
              <a:buNone/>
            </a:pPr>
            <a:endParaRPr lang="en-US" dirty="0">
              <a:latin typeface="Arial"/>
              <a:ea typeface="Arial"/>
              <a:cs typeface="Arial"/>
              <a:sym typeface="Arial"/>
            </a:endParaRPr>
          </a:p>
          <a:p>
            <a:pPr marL="0" lvl="0" indent="0" algn="l" rtl="0">
              <a:lnSpc>
                <a:spcPct val="90000"/>
              </a:lnSpc>
              <a:spcBef>
                <a:spcPts val="1200"/>
              </a:spcBef>
              <a:spcAft>
                <a:spcPts val="0"/>
              </a:spcAft>
              <a:buSzPts val="2400"/>
              <a:buNone/>
            </a:pPr>
            <a:br>
              <a:rPr lang="en-US" dirty="0">
                <a:latin typeface="Arial"/>
                <a:ea typeface="Arial"/>
                <a:cs typeface="Arial"/>
                <a:sym typeface="Arial"/>
              </a:rPr>
            </a:br>
            <a:endParaRPr dirty="0">
              <a:latin typeface="Arial"/>
              <a:ea typeface="Arial"/>
              <a:cs typeface="Arial"/>
              <a:sym typeface="Arial"/>
            </a:endParaRPr>
          </a:p>
          <a:p>
            <a:pPr marL="361942" lvl="0" indent="-209542" algn="l" rtl="0">
              <a:lnSpc>
                <a:spcPct val="90000"/>
              </a:lnSpc>
              <a:spcBef>
                <a:spcPts val="1200"/>
              </a:spcBef>
              <a:spcAft>
                <a:spcPts val="0"/>
              </a:spcAft>
              <a:buSzPts val="2400"/>
              <a:buNone/>
            </a:pPr>
            <a:endParaRPr dirty="0">
              <a:latin typeface="Arial"/>
              <a:ea typeface="Arial"/>
              <a:cs typeface="Arial"/>
              <a:sym typeface="Arial"/>
            </a:endParaRPr>
          </a:p>
        </p:txBody>
      </p:sp>
      <p:sp>
        <p:nvSpPr>
          <p:cNvPr id="2082" name="Google Shape;2082;p6"/>
          <p:cNvSpPr txBox="1">
            <a:spLocks noGrp="1"/>
          </p:cNvSpPr>
          <p:nvPr>
            <p:ph type="title"/>
          </p:nvPr>
        </p:nvSpPr>
        <p:spPr>
          <a:xfrm>
            <a:off x="4454058" y="722455"/>
            <a:ext cx="7015484" cy="323709"/>
          </a:xfrm>
          <a:prstGeom prst="rect">
            <a:avLst/>
          </a:prstGeom>
          <a:noFill/>
          <a:ln>
            <a:noFill/>
          </a:ln>
        </p:spPr>
        <p:txBody>
          <a:bodyPr spcFirstLastPara="1" wrap="square" lIns="0" tIns="0" rIns="0" bIns="378000" anchor="t" anchorCtr="0">
            <a:noAutofit/>
          </a:bodyPr>
          <a:lstStyle/>
          <a:p>
            <a:pPr marL="0" lvl="0" indent="0" algn="l" rtl="0">
              <a:lnSpc>
                <a:spcPct val="128571"/>
              </a:lnSpc>
              <a:spcBef>
                <a:spcPts val="0"/>
              </a:spcBef>
              <a:spcAft>
                <a:spcPts val="0"/>
              </a:spcAft>
              <a:buClr>
                <a:schemeClr val="dk2"/>
              </a:buClr>
              <a:buSzPts val="2800"/>
              <a:buFont typeface="Roboto Slab"/>
              <a:buNone/>
            </a:pPr>
            <a:r>
              <a:rPr lang="en-US" sz="2800">
                <a:latin typeface="Roboto Slab"/>
                <a:ea typeface="Roboto Slab"/>
                <a:cs typeface="Roboto Slab"/>
                <a:sym typeface="Roboto Slab"/>
              </a:rPr>
              <a:t>[BIO - Name of participant]</a:t>
            </a:r>
            <a:endParaRPr sz="2800">
              <a:latin typeface="Roboto Slab"/>
              <a:ea typeface="Roboto Slab"/>
              <a:cs typeface="Roboto Slab"/>
              <a:sym typeface="Roboto Slab"/>
            </a:endParaRPr>
          </a:p>
        </p:txBody>
      </p:sp>
      <p:sp>
        <p:nvSpPr>
          <p:cNvPr id="2083" name="Google Shape;2083;p6"/>
          <p:cNvSpPr/>
          <p:nvPr/>
        </p:nvSpPr>
        <p:spPr>
          <a:xfrm>
            <a:off x="-2579656" y="1208315"/>
            <a:ext cx="1861457" cy="3298372"/>
          </a:xfrm>
          <a:prstGeom prst="wedgeRectCallout">
            <a:avLst>
              <a:gd name="adj1" fmla="val 77998"/>
              <a:gd name="adj2" fmla="val 16070"/>
            </a:avLst>
          </a:prstGeom>
          <a:solidFill>
            <a:schemeClr val="accent1"/>
          </a:solid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None/>
            </a:pPr>
            <a:r>
              <a:rPr lang="en-US" sz="1400">
                <a:solidFill>
                  <a:srgbClr val="FFFFFF"/>
                </a:solidFill>
                <a:latin typeface="Arial"/>
                <a:ea typeface="Arial"/>
                <a:cs typeface="Arial"/>
                <a:sym typeface="Arial"/>
              </a:rPr>
              <a:t>Please add your photo here!</a:t>
            </a:r>
            <a:endParaRPr sz="1400">
              <a:solidFill>
                <a:srgbClr val="FFFFFF"/>
              </a:solidFill>
              <a:latin typeface="Arial"/>
              <a:ea typeface="Arial"/>
              <a:cs typeface="Arial"/>
              <a:sym typeface="Arial"/>
            </a:endParaRPr>
          </a:p>
        </p:txBody>
      </p:sp>
      <p:sp>
        <p:nvSpPr>
          <p:cNvPr id="3" name="TextBox 2">
            <a:extLst>
              <a:ext uri="{FF2B5EF4-FFF2-40B4-BE49-F238E27FC236}">
                <a16:creationId xmlns:a16="http://schemas.microsoft.com/office/drawing/2014/main" id="{62750DB4-082D-7D78-9312-F5933D65F55F}"/>
              </a:ext>
            </a:extLst>
          </p:cNvPr>
          <p:cNvSpPr txBox="1"/>
          <p:nvPr/>
        </p:nvSpPr>
        <p:spPr>
          <a:xfrm>
            <a:off x="12315217" y="0"/>
            <a:ext cx="7429500" cy="2238049"/>
          </a:xfrm>
          <a:prstGeom prst="rect">
            <a:avLst/>
          </a:prstGeom>
          <a:solidFill>
            <a:schemeClr val="accent1">
              <a:lumMod val="40000"/>
              <a:lumOff val="60000"/>
            </a:schemeClr>
          </a:solidFill>
        </p:spPr>
        <p:txBody>
          <a:bodyPr wrap="square">
            <a:spAutoFit/>
          </a:bodyPr>
          <a:lstStyle/>
          <a:p>
            <a:pPr indent="-457200">
              <a:lnSpc>
                <a:spcPct val="110000"/>
              </a:lnSpc>
              <a:buSzPts val="1440"/>
            </a:pPr>
            <a:r>
              <a:rPr lang="en-US" b="1" dirty="0"/>
              <a:t>First, for everyone participating please copy slide 7 to the last section of this slide deck and add your picture, bio and personal interests for collaborations (for each participant of the research day!)</a:t>
            </a:r>
          </a:p>
          <a:p>
            <a:pPr lvl="1" indent="-457200">
              <a:lnSpc>
                <a:spcPct val="110000"/>
              </a:lnSpc>
              <a:buSzPts val="1440"/>
            </a:pPr>
            <a:r>
              <a:rPr lang="en-US" dirty="0"/>
              <a:t>For this slide, provide 1 slide including a short bio, photo and contact </a:t>
            </a:r>
          </a:p>
          <a:p>
            <a:pPr lvl="1" indent="-457200">
              <a:lnSpc>
                <a:spcPct val="110000"/>
              </a:lnSpc>
              <a:buSzPts val="1440"/>
            </a:pPr>
            <a:r>
              <a:rPr lang="en-US" dirty="0"/>
              <a:t>Please pick one of your current or future projects/events/initiatives/courses for which you are looking for collaborators. Include high-level project/course details + what you are looking for in collaborators (methods, tools, advice, etc.).</a:t>
            </a:r>
          </a:p>
          <a:p>
            <a:pPr lvl="1" indent="-457200">
              <a:lnSpc>
                <a:spcPct val="110000"/>
              </a:lnSpc>
              <a:buSzPts val="1440"/>
            </a:pPr>
            <a:r>
              <a:rPr lang="en-US" dirty="0"/>
              <a:t>What would you be willing to test for others? Courses where we could potentially test DDfV methodologies?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7"/>
        <p:cNvGrpSpPr/>
        <p:nvPr/>
      </p:nvGrpSpPr>
      <p:grpSpPr>
        <a:xfrm>
          <a:off x="0" y="0"/>
          <a:ext cx="0" cy="0"/>
          <a:chOff x="0" y="0"/>
          <a:chExt cx="0" cy="0"/>
        </a:xfrm>
      </p:grpSpPr>
      <p:sp>
        <p:nvSpPr>
          <p:cNvPr id="2088" name="Google Shape;2088;p2"/>
          <p:cNvSpPr txBox="1">
            <a:spLocks noGrp="1"/>
          </p:cNvSpPr>
          <p:nvPr>
            <p:ph type="title"/>
          </p:nvPr>
        </p:nvSpPr>
        <p:spPr>
          <a:xfrm>
            <a:off x="2" y="-429017"/>
            <a:ext cx="859210" cy="276999"/>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chemeClr val="accent1"/>
              </a:buClr>
              <a:buSzPts val="1800"/>
              <a:buFont typeface="Arial"/>
              <a:buNone/>
            </a:pPr>
            <a:endParaRPr/>
          </a:p>
        </p:txBody>
      </p:sp>
      <p:sp>
        <p:nvSpPr>
          <p:cNvPr id="2089" name="Google Shape;2089;p2"/>
          <p:cNvSpPr txBox="1">
            <a:spLocks noGrp="1"/>
          </p:cNvSpPr>
          <p:nvPr>
            <p:ph type="body" idx="1"/>
          </p:nvPr>
        </p:nvSpPr>
        <p:spPr>
          <a:xfrm>
            <a:off x="719140" y="3686084"/>
            <a:ext cx="10752137" cy="1598002"/>
          </a:xfrm>
          <a:prstGeom prst="rect">
            <a:avLst/>
          </a:prstGeom>
          <a:noFill/>
          <a:ln>
            <a:noFill/>
          </a:ln>
        </p:spPr>
        <p:txBody>
          <a:bodyPr spcFirstLastPara="1" wrap="square" lIns="0" tIns="0" rIns="0" bIns="0" anchor="b" anchorCtr="0">
            <a:spAutoFit/>
          </a:bodyPr>
          <a:lstStyle/>
          <a:p>
            <a:pPr marL="0" lvl="0" indent="0" algn="r" rtl="0">
              <a:lnSpc>
                <a:spcPct val="118181"/>
              </a:lnSpc>
              <a:spcBef>
                <a:spcPts val="0"/>
              </a:spcBef>
              <a:spcAft>
                <a:spcPts val="0"/>
              </a:spcAft>
              <a:buSzPts val="5280"/>
              <a:buNone/>
            </a:pPr>
            <a:r>
              <a:rPr lang="en-US" sz="4400" b="0"/>
              <a:t>Delft Design for Values Research and Impact days 2026</a:t>
            </a:r>
            <a:endParaRPr sz="4400"/>
          </a:p>
        </p:txBody>
      </p:sp>
      <p:sp>
        <p:nvSpPr>
          <p:cNvPr id="2090" name="Google Shape;2090;p2"/>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p>
            <a:pPr marL="0" lvl="0" indent="0" algn="r" rtl="0">
              <a:lnSpc>
                <a:spcPct val="90000"/>
              </a:lnSpc>
              <a:spcBef>
                <a:spcPts val="0"/>
              </a:spcBef>
              <a:spcAft>
                <a:spcPts val="0"/>
              </a:spcAft>
              <a:buSzPts val="2880"/>
              <a:buFont typeface="Arial"/>
              <a:buNone/>
            </a:pPr>
            <a:r>
              <a:rPr lang="en-US">
                <a:solidFill>
                  <a:schemeClr val="lt1"/>
                </a:solidFill>
                <a:latin typeface="Arial"/>
                <a:ea typeface="Arial"/>
                <a:cs typeface="Arial"/>
                <a:sym typeface="Arial"/>
              </a:rPr>
              <a:t>Our SIGs</a:t>
            </a:r>
            <a:endParaRPr>
              <a:solidFill>
                <a:schemeClr val="lt1"/>
              </a:solidFill>
              <a:latin typeface="Arial"/>
              <a:ea typeface="Arial"/>
              <a:cs typeface="Arial"/>
              <a:sym typeface="Arial"/>
            </a:endParaRPr>
          </a:p>
        </p:txBody>
      </p:sp>
      <p:sp>
        <p:nvSpPr>
          <p:cNvPr id="2091" name="Google Shape;2091;p2"/>
          <p:cNvSpPr txBox="1">
            <a:spLocks noGrp="1"/>
          </p:cNvSpPr>
          <p:nvPr>
            <p:ph type="dt" idx="10"/>
          </p:nvPr>
        </p:nvSpPr>
        <p:spPr>
          <a:xfrm>
            <a:off x="8859726" y="5906050"/>
            <a:ext cx="2611800" cy="276999"/>
          </a:xfrm>
          <a:prstGeom prst="rect">
            <a:avLst/>
          </a:prstGeom>
          <a:noFill/>
          <a:ln>
            <a:noFill/>
          </a:ln>
        </p:spPr>
        <p:txBody>
          <a:bodyPr spcFirstLastPara="1" wrap="square" lIns="0" tIns="0" rIns="0" bIns="0" anchor="ctr" anchorCtr="0">
            <a:spAutoFit/>
          </a:bodyPr>
          <a:lstStyle/>
          <a:p>
            <a:pPr marL="0" lvl="0" indent="0" rtl="0">
              <a:spcBef>
                <a:spcPts val="0"/>
              </a:spcBef>
              <a:spcAft>
                <a:spcPts val="0"/>
              </a:spcAft>
              <a:buNone/>
            </a:pPr>
            <a:r>
              <a:rPr lang="en-US" sz="1800">
                <a:solidFill>
                  <a:schemeClr val="lt1"/>
                </a:solidFill>
              </a:rPr>
              <a:t>5</a:t>
            </a:r>
            <a:r>
              <a:rPr lang="en-US" sz="1800">
                <a:solidFill>
                  <a:schemeClr val="lt1"/>
                </a:solidFill>
                <a:latin typeface="Arial"/>
                <a:ea typeface="Arial"/>
                <a:cs typeface="Arial"/>
                <a:sym typeface="Arial"/>
              </a:rPr>
              <a:t> </a:t>
            </a:r>
            <a:r>
              <a:rPr lang="en-US" sz="1800">
                <a:solidFill>
                  <a:schemeClr val="lt1"/>
                </a:solidFill>
              </a:rPr>
              <a:t>March</a:t>
            </a:r>
            <a:r>
              <a:rPr lang="en-US" sz="1800">
                <a:solidFill>
                  <a:schemeClr val="lt1"/>
                </a:solidFill>
                <a:latin typeface="Arial"/>
                <a:ea typeface="Arial"/>
                <a:cs typeface="Arial"/>
                <a:sym typeface="Arial"/>
              </a:rPr>
              <a:t> 2026</a:t>
            </a:r>
            <a:endParaRPr sz="1800">
              <a:solidFill>
                <a:schemeClr val="lt1"/>
              </a:solidFill>
              <a:latin typeface="Arial"/>
              <a:ea typeface="Arial"/>
              <a:cs typeface="Arial"/>
              <a:sym typeface="Arial"/>
            </a:endParaRPr>
          </a:p>
        </p:txBody>
      </p:sp>
      <p:pic>
        <p:nvPicPr>
          <p:cNvPr id="4" name="Picture 3" descr="A logo with white text&#10;&#10;AI-generated content may be incorrect.">
            <a:extLst>
              <a:ext uri="{FF2B5EF4-FFF2-40B4-BE49-F238E27FC236}">
                <a16:creationId xmlns:a16="http://schemas.microsoft.com/office/drawing/2014/main" id="{B9B65DA0-CCC9-FC68-EA35-058118F9251E}"/>
              </a:ext>
            </a:extLst>
          </p:cNvPr>
          <p:cNvPicPr>
            <a:picLocks noChangeAspect="1"/>
          </p:cNvPicPr>
          <p:nvPr/>
        </p:nvPicPr>
        <p:blipFill>
          <a:blip r:embed="rId3"/>
          <a:stretch>
            <a:fillRect/>
          </a:stretch>
        </p:blipFill>
        <p:spPr>
          <a:xfrm>
            <a:off x="9481458" y="238571"/>
            <a:ext cx="1881187" cy="13387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7">
          <a:extLst>
            <a:ext uri="{FF2B5EF4-FFF2-40B4-BE49-F238E27FC236}">
              <a16:creationId xmlns:a16="http://schemas.microsoft.com/office/drawing/2014/main" id="{005DAFDD-2A37-A3C3-3C6A-C63F3D345973}"/>
            </a:ext>
          </a:extLst>
        </p:cNvPr>
        <p:cNvGrpSpPr/>
        <p:nvPr/>
      </p:nvGrpSpPr>
      <p:grpSpPr>
        <a:xfrm>
          <a:off x="0" y="0"/>
          <a:ext cx="0" cy="0"/>
          <a:chOff x="0" y="0"/>
          <a:chExt cx="0" cy="0"/>
        </a:xfrm>
      </p:grpSpPr>
      <p:sp>
        <p:nvSpPr>
          <p:cNvPr id="2088" name="Google Shape;2088;p2">
            <a:extLst>
              <a:ext uri="{FF2B5EF4-FFF2-40B4-BE49-F238E27FC236}">
                <a16:creationId xmlns:a16="http://schemas.microsoft.com/office/drawing/2014/main" id="{85842AF2-102D-AA0B-E72B-C0DFADBD2F7E}"/>
              </a:ext>
            </a:extLst>
          </p:cNvPr>
          <p:cNvSpPr txBox="1">
            <a:spLocks noGrp="1"/>
          </p:cNvSpPr>
          <p:nvPr>
            <p:ph type="title"/>
          </p:nvPr>
        </p:nvSpPr>
        <p:spPr>
          <a:xfrm>
            <a:off x="2" y="-429017"/>
            <a:ext cx="859210" cy="276999"/>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chemeClr val="accent1"/>
              </a:buClr>
              <a:buSzPts val="1800"/>
              <a:buFont typeface="Arial"/>
              <a:buNone/>
            </a:pPr>
            <a:endParaRPr/>
          </a:p>
        </p:txBody>
      </p:sp>
      <p:sp>
        <p:nvSpPr>
          <p:cNvPr id="2089" name="Google Shape;2089;p2">
            <a:extLst>
              <a:ext uri="{FF2B5EF4-FFF2-40B4-BE49-F238E27FC236}">
                <a16:creationId xmlns:a16="http://schemas.microsoft.com/office/drawing/2014/main" id="{6A99FBCD-FC99-463F-9093-AB8A768C7FE3}"/>
              </a:ext>
            </a:extLst>
          </p:cNvPr>
          <p:cNvSpPr txBox="1">
            <a:spLocks noGrp="1"/>
          </p:cNvSpPr>
          <p:nvPr>
            <p:ph type="body" idx="1"/>
          </p:nvPr>
        </p:nvSpPr>
        <p:spPr>
          <a:xfrm>
            <a:off x="719140" y="3686084"/>
            <a:ext cx="10752137" cy="1598002"/>
          </a:xfrm>
          <a:prstGeom prst="rect">
            <a:avLst/>
          </a:prstGeom>
          <a:noFill/>
          <a:ln>
            <a:noFill/>
          </a:ln>
        </p:spPr>
        <p:txBody>
          <a:bodyPr spcFirstLastPara="1" wrap="square" lIns="0" tIns="0" rIns="0" bIns="0" anchor="b" anchorCtr="0">
            <a:spAutoFit/>
          </a:bodyPr>
          <a:lstStyle/>
          <a:p>
            <a:pPr marL="0" lvl="0" indent="0" algn="r" rtl="0">
              <a:lnSpc>
                <a:spcPct val="118181"/>
              </a:lnSpc>
              <a:spcBef>
                <a:spcPts val="0"/>
              </a:spcBef>
              <a:spcAft>
                <a:spcPts val="0"/>
              </a:spcAft>
              <a:buSzPts val="5280"/>
              <a:buNone/>
            </a:pPr>
            <a:r>
              <a:rPr lang="en-US" sz="4400" b="0"/>
              <a:t>Delft Design for Values Research and Impact days 2026</a:t>
            </a:r>
            <a:endParaRPr sz="4400"/>
          </a:p>
        </p:txBody>
      </p:sp>
      <p:sp>
        <p:nvSpPr>
          <p:cNvPr id="2090" name="Google Shape;2090;p2">
            <a:extLst>
              <a:ext uri="{FF2B5EF4-FFF2-40B4-BE49-F238E27FC236}">
                <a16:creationId xmlns:a16="http://schemas.microsoft.com/office/drawing/2014/main" id="{EC63BCC7-15DB-97FB-485E-6281E24D9E20}"/>
              </a:ext>
            </a:extLst>
          </p:cNvPr>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p>
            <a:pPr marL="0" lvl="0" indent="0" algn="r" rtl="0">
              <a:lnSpc>
                <a:spcPct val="90000"/>
              </a:lnSpc>
              <a:spcBef>
                <a:spcPts val="0"/>
              </a:spcBef>
              <a:spcAft>
                <a:spcPts val="0"/>
              </a:spcAft>
              <a:buSzPts val="2880"/>
              <a:buFont typeface="Arial"/>
              <a:buNone/>
            </a:pPr>
            <a:r>
              <a:rPr lang="en-US">
                <a:solidFill>
                  <a:schemeClr val="lt1"/>
                </a:solidFill>
                <a:latin typeface="Arial"/>
                <a:ea typeface="Arial"/>
                <a:cs typeface="Arial"/>
                <a:sym typeface="Arial"/>
              </a:rPr>
              <a:t>Methodological contributions</a:t>
            </a:r>
            <a:endParaRPr>
              <a:solidFill>
                <a:schemeClr val="lt1"/>
              </a:solidFill>
              <a:latin typeface="Arial"/>
              <a:ea typeface="Arial"/>
              <a:cs typeface="Arial"/>
              <a:sym typeface="Arial"/>
            </a:endParaRPr>
          </a:p>
        </p:txBody>
      </p:sp>
      <p:sp>
        <p:nvSpPr>
          <p:cNvPr id="2091" name="Google Shape;2091;p2">
            <a:extLst>
              <a:ext uri="{FF2B5EF4-FFF2-40B4-BE49-F238E27FC236}">
                <a16:creationId xmlns:a16="http://schemas.microsoft.com/office/drawing/2014/main" id="{C22191C3-8D67-1A14-E59A-EF6EB24A1478}"/>
              </a:ext>
            </a:extLst>
          </p:cNvPr>
          <p:cNvSpPr txBox="1">
            <a:spLocks noGrp="1"/>
          </p:cNvSpPr>
          <p:nvPr>
            <p:ph type="dt" idx="10"/>
          </p:nvPr>
        </p:nvSpPr>
        <p:spPr>
          <a:xfrm>
            <a:off x="8859726" y="5906050"/>
            <a:ext cx="2611800" cy="276999"/>
          </a:xfrm>
          <a:prstGeom prst="rect">
            <a:avLst/>
          </a:prstGeom>
          <a:noFill/>
          <a:ln>
            <a:noFill/>
          </a:ln>
        </p:spPr>
        <p:txBody>
          <a:bodyPr spcFirstLastPara="1" wrap="square" lIns="0" tIns="0" rIns="0" bIns="0" anchor="ctr" anchorCtr="0">
            <a:spAutoFit/>
          </a:bodyPr>
          <a:lstStyle/>
          <a:p>
            <a:pPr marL="0" lvl="0" indent="0" rtl="0">
              <a:spcBef>
                <a:spcPts val="0"/>
              </a:spcBef>
              <a:spcAft>
                <a:spcPts val="0"/>
              </a:spcAft>
              <a:buNone/>
            </a:pPr>
            <a:r>
              <a:rPr lang="en-US" sz="1800">
                <a:solidFill>
                  <a:schemeClr val="lt1"/>
                </a:solidFill>
              </a:rPr>
              <a:t>5</a:t>
            </a:r>
            <a:r>
              <a:rPr lang="en-US" sz="1800">
                <a:solidFill>
                  <a:schemeClr val="lt1"/>
                </a:solidFill>
                <a:latin typeface="Arial"/>
                <a:ea typeface="Arial"/>
                <a:cs typeface="Arial"/>
                <a:sym typeface="Arial"/>
              </a:rPr>
              <a:t> </a:t>
            </a:r>
            <a:r>
              <a:rPr lang="en-US" sz="1800">
                <a:solidFill>
                  <a:schemeClr val="lt1"/>
                </a:solidFill>
              </a:rPr>
              <a:t>March</a:t>
            </a:r>
            <a:r>
              <a:rPr lang="en-US" sz="1800">
                <a:solidFill>
                  <a:schemeClr val="lt1"/>
                </a:solidFill>
                <a:latin typeface="Arial"/>
                <a:ea typeface="Arial"/>
                <a:cs typeface="Arial"/>
                <a:sym typeface="Arial"/>
              </a:rPr>
              <a:t> 2026</a:t>
            </a:r>
            <a:endParaRPr sz="1800">
              <a:solidFill>
                <a:schemeClr val="lt1"/>
              </a:solidFill>
              <a:latin typeface="Arial"/>
              <a:ea typeface="Arial"/>
              <a:cs typeface="Arial"/>
              <a:sym typeface="Arial"/>
            </a:endParaRPr>
          </a:p>
        </p:txBody>
      </p:sp>
      <p:pic>
        <p:nvPicPr>
          <p:cNvPr id="2" name="Picture 1" descr="A logo with white text&#10;&#10;AI-generated content may be incorrect.">
            <a:extLst>
              <a:ext uri="{FF2B5EF4-FFF2-40B4-BE49-F238E27FC236}">
                <a16:creationId xmlns:a16="http://schemas.microsoft.com/office/drawing/2014/main" id="{08B37861-F473-8A66-CF80-10961A92CEFC}"/>
              </a:ext>
            </a:extLst>
          </p:cNvPr>
          <p:cNvPicPr>
            <a:picLocks noChangeAspect="1"/>
          </p:cNvPicPr>
          <p:nvPr/>
        </p:nvPicPr>
        <p:blipFill>
          <a:blip r:embed="rId3"/>
          <a:stretch>
            <a:fillRect/>
          </a:stretch>
        </p:blipFill>
        <p:spPr>
          <a:xfrm>
            <a:off x="9481458" y="238571"/>
            <a:ext cx="1881187" cy="1338774"/>
          </a:xfrm>
          <a:prstGeom prst="rect">
            <a:avLst/>
          </a:prstGeom>
        </p:spPr>
      </p:pic>
    </p:spTree>
    <p:extLst>
      <p:ext uri="{BB962C8B-B14F-4D97-AF65-F5344CB8AC3E}">
        <p14:creationId xmlns:p14="http://schemas.microsoft.com/office/powerpoint/2010/main" val="3384370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7">
          <a:extLst>
            <a:ext uri="{FF2B5EF4-FFF2-40B4-BE49-F238E27FC236}">
              <a16:creationId xmlns:a16="http://schemas.microsoft.com/office/drawing/2014/main" id="{BD522A00-1C5B-A971-F13C-2581B6322753}"/>
            </a:ext>
          </a:extLst>
        </p:cNvPr>
        <p:cNvGrpSpPr/>
        <p:nvPr/>
      </p:nvGrpSpPr>
      <p:grpSpPr>
        <a:xfrm>
          <a:off x="0" y="0"/>
          <a:ext cx="0" cy="0"/>
          <a:chOff x="0" y="0"/>
          <a:chExt cx="0" cy="0"/>
        </a:xfrm>
      </p:grpSpPr>
      <p:sp>
        <p:nvSpPr>
          <p:cNvPr id="2088" name="Google Shape;2088;p2">
            <a:extLst>
              <a:ext uri="{FF2B5EF4-FFF2-40B4-BE49-F238E27FC236}">
                <a16:creationId xmlns:a16="http://schemas.microsoft.com/office/drawing/2014/main" id="{79A3DF7E-C673-65C5-8AB1-DAD4E49EE87C}"/>
              </a:ext>
            </a:extLst>
          </p:cNvPr>
          <p:cNvSpPr txBox="1">
            <a:spLocks noGrp="1"/>
          </p:cNvSpPr>
          <p:nvPr>
            <p:ph type="title"/>
          </p:nvPr>
        </p:nvSpPr>
        <p:spPr>
          <a:xfrm>
            <a:off x="2" y="-429017"/>
            <a:ext cx="859210" cy="276999"/>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chemeClr val="accent1"/>
              </a:buClr>
              <a:buSzPts val="1800"/>
              <a:buFont typeface="Arial"/>
              <a:buNone/>
            </a:pPr>
            <a:endParaRPr/>
          </a:p>
        </p:txBody>
      </p:sp>
      <p:sp>
        <p:nvSpPr>
          <p:cNvPr id="2089" name="Google Shape;2089;p2">
            <a:extLst>
              <a:ext uri="{FF2B5EF4-FFF2-40B4-BE49-F238E27FC236}">
                <a16:creationId xmlns:a16="http://schemas.microsoft.com/office/drawing/2014/main" id="{41FDAB14-2C91-BB74-F2E8-8A8C4D26AEC8}"/>
              </a:ext>
            </a:extLst>
          </p:cNvPr>
          <p:cNvSpPr txBox="1">
            <a:spLocks noGrp="1"/>
          </p:cNvSpPr>
          <p:nvPr>
            <p:ph type="body" idx="1"/>
          </p:nvPr>
        </p:nvSpPr>
        <p:spPr>
          <a:xfrm>
            <a:off x="719140" y="3686084"/>
            <a:ext cx="10752137" cy="1598002"/>
          </a:xfrm>
          <a:prstGeom prst="rect">
            <a:avLst/>
          </a:prstGeom>
          <a:noFill/>
          <a:ln>
            <a:noFill/>
          </a:ln>
        </p:spPr>
        <p:txBody>
          <a:bodyPr spcFirstLastPara="1" wrap="square" lIns="0" tIns="0" rIns="0" bIns="0" anchor="b" anchorCtr="0">
            <a:spAutoFit/>
          </a:bodyPr>
          <a:lstStyle/>
          <a:p>
            <a:pPr marL="0" lvl="0" indent="0" algn="r" rtl="0">
              <a:lnSpc>
                <a:spcPct val="118181"/>
              </a:lnSpc>
              <a:spcBef>
                <a:spcPts val="0"/>
              </a:spcBef>
              <a:spcAft>
                <a:spcPts val="0"/>
              </a:spcAft>
              <a:buSzPts val="5280"/>
              <a:buNone/>
            </a:pPr>
            <a:r>
              <a:rPr lang="en-US" sz="4400" b="0"/>
              <a:t>Delft Design for Values Research and Impact days 2026</a:t>
            </a:r>
            <a:endParaRPr sz="4400"/>
          </a:p>
        </p:txBody>
      </p:sp>
      <p:sp>
        <p:nvSpPr>
          <p:cNvPr id="2090" name="Google Shape;2090;p2">
            <a:extLst>
              <a:ext uri="{FF2B5EF4-FFF2-40B4-BE49-F238E27FC236}">
                <a16:creationId xmlns:a16="http://schemas.microsoft.com/office/drawing/2014/main" id="{92955A28-02A8-A40B-4DD6-8B146842ADCF}"/>
              </a:ext>
            </a:extLst>
          </p:cNvPr>
          <p:cNvSpPr txBox="1">
            <a:spLocks noGrp="1"/>
          </p:cNvSpPr>
          <p:nvPr>
            <p:ph type="body" idx="2"/>
          </p:nvPr>
        </p:nvSpPr>
        <p:spPr>
          <a:xfrm>
            <a:off x="719138" y="5404235"/>
            <a:ext cx="10763113" cy="332399"/>
          </a:xfrm>
          <a:prstGeom prst="rect">
            <a:avLst/>
          </a:prstGeom>
          <a:noFill/>
          <a:ln>
            <a:noFill/>
          </a:ln>
        </p:spPr>
        <p:txBody>
          <a:bodyPr spcFirstLastPara="1" wrap="square" lIns="0" tIns="0" rIns="0" bIns="0" anchor="t" anchorCtr="0">
            <a:spAutoFit/>
          </a:bodyPr>
          <a:lstStyle/>
          <a:p>
            <a:pPr marL="0" lvl="0" indent="0">
              <a:spcBef>
                <a:spcPts val="0"/>
              </a:spcBef>
            </a:pPr>
            <a:r>
              <a:rPr lang="en-US">
                <a:solidFill>
                  <a:schemeClr val="lt1"/>
                </a:solidFill>
              </a:rPr>
              <a:t>DDfV Wildcard Projects</a:t>
            </a:r>
            <a:endParaRPr>
              <a:solidFill>
                <a:schemeClr val="lt1"/>
              </a:solidFill>
              <a:latin typeface="Arial"/>
              <a:ea typeface="Arial"/>
              <a:cs typeface="Arial"/>
              <a:sym typeface="Arial"/>
            </a:endParaRPr>
          </a:p>
        </p:txBody>
      </p:sp>
      <p:sp>
        <p:nvSpPr>
          <p:cNvPr id="2091" name="Google Shape;2091;p2">
            <a:extLst>
              <a:ext uri="{FF2B5EF4-FFF2-40B4-BE49-F238E27FC236}">
                <a16:creationId xmlns:a16="http://schemas.microsoft.com/office/drawing/2014/main" id="{38316A6E-179F-8493-5BFC-76FF32C1088F}"/>
              </a:ext>
            </a:extLst>
          </p:cNvPr>
          <p:cNvSpPr txBox="1">
            <a:spLocks noGrp="1"/>
          </p:cNvSpPr>
          <p:nvPr>
            <p:ph type="dt" idx="10"/>
          </p:nvPr>
        </p:nvSpPr>
        <p:spPr>
          <a:xfrm>
            <a:off x="8859726" y="5906050"/>
            <a:ext cx="2611800" cy="276999"/>
          </a:xfrm>
          <a:prstGeom prst="rect">
            <a:avLst/>
          </a:prstGeom>
          <a:noFill/>
          <a:ln>
            <a:noFill/>
          </a:ln>
        </p:spPr>
        <p:txBody>
          <a:bodyPr spcFirstLastPara="1" wrap="square" lIns="0" tIns="0" rIns="0" bIns="0" anchor="ctr" anchorCtr="0">
            <a:spAutoFit/>
          </a:bodyPr>
          <a:lstStyle/>
          <a:p>
            <a:pPr marL="0" lvl="0" indent="0" rtl="0">
              <a:spcBef>
                <a:spcPts val="0"/>
              </a:spcBef>
              <a:spcAft>
                <a:spcPts val="0"/>
              </a:spcAft>
              <a:buNone/>
            </a:pPr>
            <a:r>
              <a:rPr lang="en-US" sz="1800">
                <a:solidFill>
                  <a:schemeClr val="lt1"/>
                </a:solidFill>
              </a:rPr>
              <a:t>5</a:t>
            </a:r>
            <a:r>
              <a:rPr lang="en-US" sz="1800">
                <a:solidFill>
                  <a:schemeClr val="lt1"/>
                </a:solidFill>
                <a:latin typeface="Arial"/>
                <a:ea typeface="Arial"/>
                <a:cs typeface="Arial"/>
                <a:sym typeface="Arial"/>
              </a:rPr>
              <a:t> </a:t>
            </a:r>
            <a:r>
              <a:rPr lang="en-US" sz="1800">
                <a:solidFill>
                  <a:schemeClr val="lt1"/>
                </a:solidFill>
              </a:rPr>
              <a:t>March</a:t>
            </a:r>
            <a:r>
              <a:rPr lang="en-US" sz="1800">
                <a:solidFill>
                  <a:schemeClr val="lt1"/>
                </a:solidFill>
                <a:latin typeface="Arial"/>
                <a:ea typeface="Arial"/>
                <a:cs typeface="Arial"/>
                <a:sym typeface="Arial"/>
              </a:rPr>
              <a:t> 2026</a:t>
            </a:r>
            <a:endParaRPr sz="1800">
              <a:solidFill>
                <a:schemeClr val="lt1"/>
              </a:solidFill>
              <a:latin typeface="Arial"/>
              <a:ea typeface="Arial"/>
              <a:cs typeface="Arial"/>
              <a:sym typeface="Arial"/>
            </a:endParaRPr>
          </a:p>
        </p:txBody>
      </p:sp>
      <p:pic>
        <p:nvPicPr>
          <p:cNvPr id="2" name="Picture 1" descr="A logo with white text&#10;&#10;AI-generated content may be incorrect.">
            <a:extLst>
              <a:ext uri="{FF2B5EF4-FFF2-40B4-BE49-F238E27FC236}">
                <a16:creationId xmlns:a16="http://schemas.microsoft.com/office/drawing/2014/main" id="{60F1F00F-812B-9D12-3A94-B9BAE44E409E}"/>
              </a:ext>
            </a:extLst>
          </p:cNvPr>
          <p:cNvPicPr>
            <a:picLocks noChangeAspect="1"/>
          </p:cNvPicPr>
          <p:nvPr/>
        </p:nvPicPr>
        <p:blipFill>
          <a:blip r:embed="rId3"/>
          <a:stretch>
            <a:fillRect/>
          </a:stretch>
        </p:blipFill>
        <p:spPr>
          <a:xfrm>
            <a:off x="9481458" y="238571"/>
            <a:ext cx="1881187" cy="1338774"/>
          </a:xfrm>
          <a:prstGeom prst="rect">
            <a:avLst/>
          </a:prstGeom>
        </p:spPr>
      </p:pic>
    </p:spTree>
    <p:extLst>
      <p:ext uri="{BB962C8B-B14F-4D97-AF65-F5344CB8AC3E}">
        <p14:creationId xmlns:p14="http://schemas.microsoft.com/office/powerpoint/2010/main" val="1029607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99"/>
        <p:cNvGrpSpPr/>
        <p:nvPr/>
      </p:nvGrpSpPr>
      <p:grpSpPr>
        <a:xfrm>
          <a:off x="0" y="0"/>
          <a:ext cx="0" cy="0"/>
          <a:chOff x="0" y="0"/>
          <a:chExt cx="0" cy="0"/>
        </a:xfrm>
      </p:grpSpPr>
      <p:sp>
        <p:nvSpPr>
          <p:cNvPr id="2500" name="Google Shape;2500;g3a1350f4084_8_0"/>
          <p:cNvSpPr txBox="1">
            <a:spLocks noGrp="1"/>
          </p:cNvSpPr>
          <p:nvPr>
            <p:ph type="title"/>
          </p:nvPr>
        </p:nvSpPr>
        <p:spPr>
          <a:xfrm>
            <a:off x="2" y="-429017"/>
            <a:ext cx="859200" cy="277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chemeClr val="accent1"/>
              </a:buClr>
              <a:buSzPts val="1800"/>
              <a:buFont typeface="Arial"/>
              <a:buNone/>
            </a:pPr>
            <a:endParaRPr/>
          </a:p>
        </p:txBody>
      </p:sp>
      <p:sp>
        <p:nvSpPr>
          <p:cNvPr id="2501" name="Google Shape;2501;g3a1350f4084_8_0"/>
          <p:cNvSpPr txBox="1">
            <a:spLocks noGrp="1"/>
          </p:cNvSpPr>
          <p:nvPr>
            <p:ph type="body" idx="1"/>
          </p:nvPr>
        </p:nvSpPr>
        <p:spPr>
          <a:xfrm>
            <a:off x="719140" y="3696635"/>
            <a:ext cx="10752000" cy="1598002"/>
          </a:xfrm>
          <a:prstGeom prst="rect">
            <a:avLst/>
          </a:prstGeom>
          <a:noFill/>
          <a:ln>
            <a:noFill/>
          </a:ln>
        </p:spPr>
        <p:txBody>
          <a:bodyPr spcFirstLastPara="1" wrap="square" lIns="0" tIns="0" rIns="0" bIns="0" anchor="b" anchorCtr="0">
            <a:spAutoFit/>
          </a:bodyPr>
          <a:lstStyle/>
          <a:p>
            <a:pPr marL="0" lvl="0" indent="0">
              <a:lnSpc>
                <a:spcPct val="118181"/>
              </a:lnSpc>
              <a:buSzPts val="5280"/>
            </a:pPr>
            <a:r>
              <a:rPr lang="en-US" sz="4400" b="0"/>
              <a:t>Delft Design for Values Research and Impact days 2026</a:t>
            </a:r>
            <a:endParaRPr lang="en-US" sz="4400"/>
          </a:p>
        </p:txBody>
      </p:sp>
      <p:sp>
        <p:nvSpPr>
          <p:cNvPr id="2502" name="Google Shape;2502;g3a1350f4084_8_0"/>
          <p:cNvSpPr txBox="1">
            <a:spLocks noGrp="1"/>
          </p:cNvSpPr>
          <p:nvPr>
            <p:ph type="body" idx="2"/>
          </p:nvPr>
        </p:nvSpPr>
        <p:spPr>
          <a:xfrm>
            <a:off x="719138" y="5404235"/>
            <a:ext cx="10763100" cy="665100"/>
          </a:xfrm>
          <a:prstGeom prst="rect">
            <a:avLst/>
          </a:prstGeom>
          <a:noFill/>
          <a:ln>
            <a:noFill/>
          </a:ln>
        </p:spPr>
        <p:txBody>
          <a:bodyPr spcFirstLastPara="1" wrap="square" lIns="0" tIns="0" rIns="0" bIns="0" anchor="t" anchorCtr="0">
            <a:spAutoFit/>
          </a:bodyPr>
          <a:lstStyle/>
          <a:p>
            <a:pPr marL="0" lvl="0" indent="0" algn="r" rtl="0">
              <a:lnSpc>
                <a:spcPct val="90000"/>
              </a:lnSpc>
              <a:spcBef>
                <a:spcPts val="0"/>
              </a:spcBef>
              <a:spcAft>
                <a:spcPts val="0"/>
              </a:spcAft>
              <a:buSzPts val="2880"/>
              <a:buFont typeface="Arial"/>
              <a:buNone/>
            </a:pPr>
            <a:r>
              <a:rPr lang="en-US">
                <a:solidFill>
                  <a:schemeClr val="lt1"/>
                </a:solidFill>
              </a:rPr>
              <a:t>BIO’s</a:t>
            </a:r>
            <a:endParaRPr>
              <a:solidFill>
                <a:schemeClr val="lt1"/>
              </a:solidFill>
            </a:endParaRPr>
          </a:p>
          <a:p>
            <a:pPr marL="0" lvl="0" indent="0" algn="r" rtl="0">
              <a:lnSpc>
                <a:spcPct val="90000"/>
              </a:lnSpc>
              <a:spcBef>
                <a:spcPts val="0"/>
              </a:spcBef>
              <a:spcAft>
                <a:spcPts val="0"/>
              </a:spcAft>
              <a:buSzPts val="2880"/>
              <a:buFont typeface="Arial"/>
              <a:buNone/>
            </a:pPr>
            <a:endParaRPr>
              <a:solidFill>
                <a:schemeClr val="lt1"/>
              </a:solidFill>
            </a:endParaRPr>
          </a:p>
        </p:txBody>
      </p:sp>
      <p:sp>
        <p:nvSpPr>
          <p:cNvPr id="2503" name="Google Shape;2503;g3a1350f4084_8_0"/>
          <p:cNvSpPr txBox="1">
            <a:spLocks noGrp="1"/>
          </p:cNvSpPr>
          <p:nvPr>
            <p:ph type="dt" idx="10"/>
          </p:nvPr>
        </p:nvSpPr>
        <p:spPr>
          <a:xfrm>
            <a:off x="8859726" y="5767500"/>
            <a:ext cx="2611800" cy="554100"/>
          </a:xfrm>
          <a:prstGeom prst="rect">
            <a:avLst/>
          </a:prstGeom>
          <a:noFill/>
          <a:ln>
            <a:noFill/>
          </a:ln>
        </p:spPr>
        <p:txBody>
          <a:bodyPr spcFirstLastPara="1" wrap="square" lIns="0" tIns="0" rIns="0" bIns="0" anchor="ctr" anchorCtr="0">
            <a:spAutoFit/>
          </a:bodyPr>
          <a:lstStyle/>
          <a:p>
            <a:pPr marL="0" lvl="0" indent="0" rtl="0">
              <a:spcBef>
                <a:spcPts val="0"/>
              </a:spcBef>
              <a:spcAft>
                <a:spcPts val="0"/>
              </a:spcAft>
              <a:buNone/>
            </a:pPr>
            <a:endParaRPr sz="1800">
              <a:solidFill>
                <a:schemeClr val="lt1"/>
              </a:solidFill>
            </a:endParaRPr>
          </a:p>
          <a:p>
            <a:pPr marL="0" lvl="0" indent="0" rtl="0">
              <a:spcBef>
                <a:spcPts val="0"/>
              </a:spcBef>
              <a:spcAft>
                <a:spcPts val="0"/>
              </a:spcAft>
              <a:buNone/>
            </a:pPr>
            <a:r>
              <a:rPr lang="en-US" sz="1800">
                <a:solidFill>
                  <a:schemeClr val="lt1"/>
                </a:solidFill>
                <a:latin typeface="Arial"/>
                <a:ea typeface="Arial"/>
                <a:cs typeface="Arial"/>
                <a:sym typeface="Arial"/>
              </a:rPr>
              <a:t>13-14 November 2025</a:t>
            </a:r>
            <a:endParaRPr sz="1800">
              <a:solidFill>
                <a:schemeClr val="lt1"/>
              </a:solidFill>
              <a:latin typeface="Arial"/>
              <a:ea typeface="Arial"/>
              <a:cs typeface="Arial"/>
              <a:sym typeface="Arial"/>
            </a:endParaRPr>
          </a:p>
        </p:txBody>
      </p:sp>
      <p:pic>
        <p:nvPicPr>
          <p:cNvPr id="2" name="Picture 1" descr="A logo with white text&#10;&#10;AI-generated content may be incorrect.">
            <a:extLst>
              <a:ext uri="{FF2B5EF4-FFF2-40B4-BE49-F238E27FC236}">
                <a16:creationId xmlns:a16="http://schemas.microsoft.com/office/drawing/2014/main" id="{F4D96154-0201-8A4A-BBD7-DA64CAF54292}"/>
              </a:ext>
            </a:extLst>
          </p:cNvPr>
          <p:cNvPicPr>
            <a:picLocks noChangeAspect="1"/>
          </p:cNvPicPr>
          <p:nvPr/>
        </p:nvPicPr>
        <p:blipFill>
          <a:blip r:embed="rId3"/>
          <a:stretch>
            <a:fillRect/>
          </a:stretch>
        </p:blipFill>
        <p:spPr>
          <a:xfrm>
            <a:off x="9481458" y="238571"/>
            <a:ext cx="1881187" cy="13387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TU DELFT | TEMPLATE (SLIDEBUILDER)">
  <a:themeElements>
    <a:clrScheme name="Aangepast 43">
      <a:dk1>
        <a:srgbClr val="000000"/>
      </a:dk1>
      <a:lt1>
        <a:srgbClr val="FFFFFF"/>
      </a:lt1>
      <a:dk2>
        <a:srgbClr val="000000"/>
      </a:dk2>
      <a:lt2>
        <a:srgbClr val="FFFFFF"/>
      </a:lt2>
      <a:accent1>
        <a:srgbClr val="00A6D6"/>
      </a:accent1>
      <a:accent2>
        <a:srgbClr val="0C2340"/>
      </a:accent2>
      <a:accent3>
        <a:srgbClr val="EF60A3"/>
      </a:accent3>
      <a:accent4>
        <a:srgbClr val="EC6842"/>
      </a:accent4>
      <a:accent5>
        <a:srgbClr val="FFB81C"/>
      </a:accent5>
      <a:accent6>
        <a:srgbClr val="6CC24A"/>
      </a:accent6>
      <a:hlink>
        <a:srgbClr val="00A6D6"/>
      </a:hlink>
      <a:folHlink>
        <a:srgbClr val="00A6D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U DELFT | TEMPLATE (SLIDEBUILDER)">
  <a:themeElements>
    <a:clrScheme name="Aangepast 43">
      <a:dk1>
        <a:srgbClr val="000000"/>
      </a:dk1>
      <a:lt1>
        <a:srgbClr val="FFFFFF"/>
      </a:lt1>
      <a:dk2>
        <a:srgbClr val="000000"/>
      </a:dk2>
      <a:lt2>
        <a:srgbClr val="FFFFFF"/>
      </a:lt2>
      <a:accent1>
        <a:srgbClr val="00A6D6"/>
      </a:accent1>
      <a:accent2>
        <a:srgbClr val="0C2340"/>
      </a:accent2>
      <a:accent3>
        <a:srgbClr val="EF60A3"/>
      </a:accent3>
      <a:accent4>
        <a:srgbClr val="EC6842"/>
      </a:accent4>
      <a:accent5>
        <a:srgbClr val="FFB81C"/>
      </a:accent5>
      <a:accent6>
        <a:srgbClr val="6CC24A"/>
      </a:accent6>
      <a:hlink>
        <a:srgbClr val="00A6D6"/>
      </a:hlink>
      <a:folHlink>
        <a:srgbClr val="00A6D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e2f5ac-2101-4cc8-a096-889642216520">
      <Terms xmlns="http://schemas.microsoft.com/office/infopath/2007/PartnerControls"/>
    </lcf76f155ced4ddcb4097134ff3c332f>
    <TaxCatchAll xmlns="84895604-9f85-446d-8afc-ad233813b1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F99E77B6095E4286C5321E79C0B0FD" ma:contentTypeVersion="15" ma:contentTypeDescription="Een nieuw document maken." ma:contentTypeScope="" ma:versionID="a8cf21a6466c33b56d8f0e6a2763fa48">
  <xsd:schema xmlns:xsd="http://www.w3.org/2001/XMLSchema" xmlns:xs="http://www.w3.org/2001/XMLSchema" xmlns:p="http://schemas.microsoft.com/office/2006/metadata/properties" xmlns:ns2="eae2f5ac-2101-4cc8-a096-889642216520" xmlns:ns3="84895604-9f85-446d-8afc-ad233813b1ad" targetNamespace="http://schemas.microsoft.com/office/2006/metadata/properties" ma:root="true" ma:fieldsID="06fc3c0e8e48a2f3c506722ed8fa05f0" ns2:_="" ns3:_="">
    <xsd:import namespace="eae2f5ac-2101-4cc8-a096-889642216520"/>
    <xsd:import namespace="84895604-9f85-446d-8afc-ad233813b1a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e2f5ac-2101-4cc8-a096-8896422165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0d2f2e1c-c095-4710-afda-8e7acdb03340"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895604-9f85-446d-8afc-ad233813b1a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4821950-d169-44fe-bd62-baa3054c5e9e}" ma:internalName="TaxCatchAll" ma:showField="CatchAllData" ma:web="84895604-9f85-446d-8afc-ad233813b1ad">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4C2BBB-5FF7-4D06-8354-4A972E35B131}">
  <ds:schemaRefs>
    <ds:schemaRef ds:uri="http://schemas.microsoft.com/sharepoint/v3/contenttype/forms"/>
  </ds:schemaRefs>
</ds:datastoreItem>
</file>

<file path=customXml/itemProps2.xml><?xml version="1.0" encoding="utf-8"?>
<ds:datastoreItem xmlns:ds="http://schemas.openxmlformats.org/officeDocument/2006/customXml" ds:itemID="{D5826769-7B54-4BB2-9615-34189867E6FC}">
  <ds:schemaRefs>
    <ds:schemaRef ds:uri="49b1e5ae-2161-47f9-9465-0920386a5f84"/>
    <ds:schemaRef ds:uri="http://schemas.microsoft.com/office/2006/metadata/properties"/>
    <ds:schemaRef ds:uri="http://schemas.microsoft.com/office/infopath/2007/PartnerControls"/>
    <ds:schemaRef ds:uri="eae2f5ac-2101-4cc8-a096-889642216520"/>
    <ds:schemaRef ds:uri="84895604-9f85-446d-8afc-ad233813b1ad"/>
  </ds:schemaRefs>
</ds:datastoreItem>
</file>

<file path=customXml/itemProps3.xml><?xml version="1.0" encoding="utf-8"?>
<ds:datastoreItem xmlns:ds="http://schemas.openxmlformats.org/officeDocument/2006/customXml" ds:itemID="{78DA1707-8794-4932-B4E6-4B94085CC2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e2f5ac-2101-4cc8-a096-889642216520"/>
    <ds:schemaRef ds:uri="84895604-9f85-446d-8afc-ad233813b1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893</Words>
  <Application>Microsoft Office PowerPoint</Application>
  <PresentationFormat>Widescreen</PresentationFormat>
  <Paragraphs>73</Paragraphs>
  <Slides>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Calibri</vt:lpstr>
      <vt:lpstr>Arial</vt:lpstr>
      <vt:lpstr>Quattrocento Sans</vt:lpstr>
      <vt:lpstr>Roboto Slab</vt:lpstr>
      <vt:lpstr>Work Sans SemiBold</vt:lpstr>
      <vt:lpstr>Work Sans</vt:lpstr>
      <vt:lpstr>1_TU DELFT | TEMPLATE (SLIDEBUILDER)</vt:lpstr>
      <vt:lpstr>TU DELFT | TEMPLATE (SLIDEBUILDER)</vt:lpstr>
      <vt:lpstr>PowerPoint Presentation</vt:lpstr>
      <vt:lpstr>Name of SIG]</vt:lpstr>
      <vt:lpstr>[Name of methodology]</vt:lpstr>
      <vt:lpstr>[Name of wildcard project]</vt:lpstr>
      <vt:lpstr>[BIO - Name of participant]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Helma Dokkum</dc:creator>
  <cp:lastModifiedBy>Helma Dokkum</cp:lastModifiedBy>
  <cp:revision>1</cp:revision>
  <dcterms:created xsi:type="dcterms:W3CDTF">2025-10-24T07:11:25Z</dcterms:created>
  <dcterms:modified xsi:type="dcterms:W3CDTF">2025-12-18T13:04:16Z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0x010100F6F99E77B6095E4286C5321E79C0B0FD</vt:lpwstr>
  </property>
</Properties>
</file>