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1" r:id="rId2"/>
  </p:sldMasterIdLst>
  <p:notesMasterIdLst>
    <p:notesMasterId r:id="rId5"/>
  </p:notesMasterIdLst>
  <p:handoutMasterIdLst>
    <p:handoutMasterId r:id="rId6"/>
  </p:handoutMasterIdLst>
  <p:sldIdLst>
    <p:sldId id="258" r:id="rId3"/>
    <p:sldId id="261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8"/>
  </p:normalViewPr>
  <p:slideViewPr>
    <p:cSldViewPr snapToGrid="0" snapToObjects="1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0DA600-D1CC-2A45-AC73-547DF06B05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7DD2C-54A5-4145-BA63-A1D5835CA2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B27B-2723-6147-869A-7F7F197A1616}" type="datetimeFigureOut">
              <a:rPr lang="en-NL" smtClean="0"/>
              <a:t>05/28/2021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33781-22C4-6643-9039-C0FAC25F4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FEBAA-1B3A-FF41-8826-A0B29DAD80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EF5C-223A-F543-B1FC-0F888183493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884368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62860-CB87-DD41-84C5-CF341A901FE9}" type="datetimeFigureOut">
              <a:rPr lang="en-NL" smtClean="0"/>
              <a:t>05/28/2021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F2CDC-AE8E-484F-914C-C4F47CB622D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39904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esenter info">
    <p:bg>
      <p:bgPr>
        <a:blipFill dpi="0" rotWithShape="1">
          <a:blip r:embed="rId2">
            <a:alphaModFix amt="20000"/>
            <a:lum/>
          </a:blip>
          <a:srcRect/>
          <a:stretch>
            <a:fillRect l="-87000" r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324B-75CA-6D4B-A8E9-DD70CDB820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4317"/>
            <a:ext cx="9144000" cy="662152"/>
          </a:xfrm>
        </p:spPr>
        <p:txBody>
          <a:bodyPr anchor="b">
            <a:normAutofit/>
          </a:bodyPr>
          <a:lstStyle>
            <a:lvl1pPr algn="ctr">
              <a:defRPr lang="en-NL" sz="3600" b="0" i="0" kern="1200" dirty="0">
                <a:solidFill>
                  <a:srgbClr val="509901"/>
                </a:solidFill>
                <a:latin typeface="Ubuntu"/>
                <a:ea typeface="+mn-ea"/>
                <a:cs typeface="Ubuntu"/>
              </a:defRPr>
            </a:lvl1pPr>
          </a:lstStyle>
          <a:p>
            <a:r>
              <a:rPr lang="en-GB" dirty="0"/>
              <a:t>Title of presentation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9B9A7-444E-1A49-99F1-3F7B9DF917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21269"/>
            <a:ext cx="9144000" cy="28614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Presenter (title) first name, last name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 Organization</a:t>
            </a:r>
          </a:p>
          <a:p>
            <a:pPr lvl="1"/>
            <a:r>
              <a:rPr lang="en-GB" dirty="0"/>
              <a:t>Email address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3199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201E6A-52C3-9D47-B26A-9C922084A3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85863"/>
            <a:ext cx="9144000" cy="4426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z="2800" dirty="0">
                <a:solidFill>
                  <a:schemeClr val="tx1"/>
                </a:solidFill>
                <a:latin typeface="Roboto Regular"/>
                <a:cs typeface="Roboto Regular"/>
              </a:rPr>
              <a:t>First level</a:t>
            </a:r>
          </a:p>
          <a:p>
            <a:pPr lvl="1"/>
            <a:r>
              <a:rPr lang="nl-NL" sz="2400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5050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0000"/>
            <a:lum/>
          </a:blip>
          <a:srcRect/>
          <a:stretch>
            <a:fillRect l="-87000" r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9FDD3-2754-8D48-8E12-162CCA3D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390"/>
            <a:ext cx="10515600" cy="8453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09901"/>
                </a:solidFill>
                <a:effectLst/>
                <a:uLnTx/>
                <a:uFillTx/>
                <a:latin typeface="Montserrat" pitchFamily="2" charset="77"/>
                <a:ea typeface="+mn-ea"/>
                <a:cs typeface="+mj-cs"/>
              </a:rPr>
              <a:t>Title of presentation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65621-A039-6440-B297-695466E2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05655"/>
            <a:ext cx="10515600" cy="29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Presenter (title) first name, last name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 Organization</a:t>
            </a:r>
          </a:p>
          <a:p>
            <a:pPr lvl="1"/>
            <a:r>
              <a:rPr lang="en-GB" dirty="0"/>
              <a:t>Email address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26E6E-05D0-6142-82E0-C9883C775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2986-5305-8148-A58C-55D997FE75DF}" type="datetimeFigureOut">
              <a:rPr lang="en-NL" smtClean="0"/>
              <a:t>05/28/2021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A7C21-714C-EA42-AA01-7589F7562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F7EA-6C32-AD49-8067-47DE3169E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2BB6-4DF5-554E-BFF7-A4F6E97818AA}" type="slidenum">
              <a:rPr lang="en-NL" smtClean="0"/>
              <a:t>‹#›</a:t>
            </a:fld>
            <a:endParaRPr lang="en-NL"/>
          </a:p>
        </p:txBody>
      </p:sp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581B227-6511-7948-A2E5-8289F59B4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46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830966-DF08-5B4D-9040-15934F5E9B23}"/>
              </a:ext>
            </a:extLst>
          </p:cNvPr>
          <p:cNvSpPr/>
          <p:nvPr userDrawn="1"/>
        </p:nvSpPr>
        <p:spPr>
          <a:xfrm>
            <a:off x="-1" y="6356350"/>
            <a:ext cx="121920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3C54D9-9E3D-A246-B294-C01930ED374D}"/>
              </a:ext>
            </a:extLst>
          </p:cNvPr>
          <p:cNvGrpSpPr/>
          <p:nvPr userDrawn="1"/>
        </p:nvGrpSpPr>
        <p:grpSpPr>
          <a:xfrm>
            <a:off x="46679" y="6375700"/>
            <a:ext cx="12098639" cy="462950"/>
            <a:chOff x="0" y="6379443"/>
            <a:chExt cx="12098639" cy="462950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B586862-425D-324B-A92A-4B76AA168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7932" y="6461088"/>
              <a:ext cx="650474" cy="365892"/>
            </a:xfrm>
            <a:prstGeom prst="rect">
              <a:avLst/>
            </a:prstGeom>
          </p:spPr>
        </p:pic>
        <p:pic>
          <p:nvPicPr>
            <p:cNvPr id="14" name="Picture 1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8BB69A22-79E1-D448-98DF-C4F5805D9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5780" b="36517"/>
            <a:stretch/>
          </p:blipFill>
          <p:spPr>
            <a:xfrm>
              <a:off x="10204458" y="6422604"/>
              <a:ext cx="1894181" cy="419789"/>
            </a:xfrm>
            <a:prstGeom prst="rect">
              <a:avLst/>
            </a:prstGeom>
          </p:spPr>
        </p:pic>
        <p:pic>
          <p:nvPicPr>
            <p:cNvPr id="15" name="Picture 1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8DE64BFD-640C-BB45-B04D-F7055DAD1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3" t="12414" r="20105" b="9808"/>
            <a:stretch/>
          </p:blipFill>
          <p:spPr>
            <a:xfrm>
              <a:off x="7260681" y="6427922"/>
              <a:ext cx="895297" cy="364074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792BC623-AB1D-014D-B3F8-F2A3918EF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94" t="8825" r="2881" b="15461"/>
            <a:stretch/>
          </p:blipFill>
          <p:spPr>
            <a:xfrm>
              <a:off x="2790561" y="6421119"/>
              <a:ext cx="1591814" cy="401348"/>
            </a:xfrm>
            <a:prstGeom prst="rect">
              <a:avLst/>
            </a:prstGeom>
          </p:spPr>
        </p:pic>
        <p:pic>
          <p:nvPicPr>
            <p:cNvPr id="17" name="Picture 16" descr="A white background with black text&#10;&#10;Description automatically generated with medium confidence">
              <a:extLst>
                <a:ext uri="{FF2B5EF4-FFF2-40B4-BE49-F238E27FC236}">
                  <a16:creationId xmlns:a16="http://schemas.microsoft.com/office/drawing/2014/main" id="{207A57FD-0449-3B43-AD6B-73563F6BF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1132" b="19223"/>
            <a:stretch/>
          </p:blipFill>
          <p:spPr>
            <a:xfrm>
              <a:off x="5751683" y="6379443"/>
              <a:ext cx="1122437" cy="419233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603AB808-5647-4847-9499-8673E892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434028"/>
              <a:ext cx="1735554" cy="393714"/>
            </a:xfrm>
            <a:prstGeom prst="rect">
              <a:avLst/>
            </a:prstGeom>
          </p:spPr>
        </p:pic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1D9BD4-5FB9-7248-8B8C-EB62F9F61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5676" r="25558"/>
            <a:stretch/>
          </p:blipFill>
          <p:spPr>
            <a:xfrm>
              <a:off x="2090314" y="6421119"/>
              <a:ext cx="344690" cy="370877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216D58C-8C68-D04C-B4C3-BD3647E6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81576" y="6445203"/>
              <a:ext cx="1285488" cy="371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3B51B-6996-544F-AA72-20992DD26883}"/>
              </a:ext>
            </a:extLst>
          </p:cNvPr>
          <p:cNvSpPr/>
          <p:nvPr userDrawn="1"/>
        </p:nvSpPr>
        <p:spPr>
          <a:xfrm>
            <a:off x="-2" y="1638238"/>
            <a:ext cx="12192001" cy="4654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GB" sz="1200" b="0" i="0" dirty="0">
                <a:solidFill>
                  <a:schemeClr val="bg1"/>
                </a:solidFill>
                <a:latin typeface="Ubuntu"/>
              </a:rPr>
              <a:t>Ecosystem Services Science, Policy and Practice in the face of Global Changes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GB" sz="1200" b="0" i="0" dirty="0">
                <a:solidFill>
                  <a:schemeClr val="bg1"/>
                </a:solidFill>
                <a:latin typeface="Ubuntu"/>
              </a:rPr>
              <a:t>www.espconference.org/europe2020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9107D0-50CF-C14D-A04C-4F75593E8506}"/>
              </a:ext>
            </a:extLst>
          </p:cNvPr>
          <p:cNvCxnSpPr/>
          <p:nvPr userDrawn="1"/>
        </p:nvCxnSpPr>
        <p:spPr>
          <a:xfrm>
            <a:off x="4885975" y="1891863"/>
            <a:ext cx="2420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1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NL" sz="3600" b="0" i="0" kern="1200" baseline="0" noProof="0" dirty="0">
          <a:solidFill>
            <a:srgbClr val="509901"/>
          </a:solidFill>
          <a:latin typeface="Ubuntu"/>
          <a:ea typeface="+mn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GB" sz="2200" kern="1200" baseline="0" dirty="0" smtClean="0">
          <a:solidFill>
            <a:schemeClr val="tx1"/>
          </a:solidFill>
          <a:latin typeface="Roboto Regular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800" kern="1200" baseline="0" dirty="0" smtClean="0">
          <a:solidFill>
            <a:schemeClr val="tx1"/>
          </a:solidFill>
          <a:latin typeface="Roboto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2F986-B5BF-6E45-888B-3F3C3F94A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28675"/>
            <a:ext cx="10515600" cy="4626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Roboto Regular"/>
                <a:cs typeface="Roboto Regular"/>
              </a:rPr>
              <a:t>First level</a:t>
            </a:r>
          </a:p>
          <a:p>
            <a:pPr lvl="1"/>
            <a:r>
              <a:rPr lang="nl-NL" sz="2400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643268-3E97-C347-9183-D03D7ADF8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5725654"/>
            <a:ext cx="12192000" cy="9694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5F950C-EFB1-F848-AD72-E13CC2D1BEA4}"/>
              </a:ext>
            </a:extLst>
          </p:cNvPr>
          <p:cNvSpPr/>
          <p:nvPr userDrawn="1"/>
        </p:nvSpPr>
        <p:spPr>
          <a:xfrm>
            <a:off x="-2" y="6612544"/>
            <a:ext cx="12192002" cy="26133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200" kern="1200" baseline="0" dirty="0">
                <a:solidFill>
                  <a:schemeClr val="bg1"/>
                </a:solidFill>
                <a:latin typeface="Roboto Regular"/>
                <a:ea typeface="+mn-ea"/>
                <a:cs typeface="+mn-cs"/>
              </a:rPr>
              <a:t>#ESP21EU</a:t>
            </a:r>
          </a:p>
        </p:txBody>
      </p:sp>
    </p:spTree>
    <p:extLst>
      <p:ext uri="{BB962C8B-B14F-4D97-AF65-F5344CB8AC3E}">
        <p14:creationId xmlns:p14="http://schemas.microsoft.com/office/powerpoint/2010/main" val="35805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800" kern="1200" dirty="0" smtClean="0">
          <a:solidFill>
            <a:schemeClr val="tx1"/>
          </a:solidFill>
          <a:latin typeface="Roboto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 dirty="0" smtClean="0">
          <a:solidFill>
            <a:schemeClr val="tx1"/>
          </a:solidFill>
          <a:latin typeface="Roboto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 dirty="0" smtClean="0">
          <a:solidFill>
            <a:schemeClr val="tx1"/>
          </a:solidFill>
          <a:latin typeface="Roboto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NL" sz="1800" kern="1200" dirty="0">
          <a:solidFill>
            <a:schemeClr val="tx1"/>
          </a:solidFill>
          <a:latin typeface="Roboto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6B92-F115-9143-8A2B-F889CBBEB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3808"/>
            <a:ext cx="9144000" cy="662152"/>
          </a:xfrm>
        </p:spPr>
        <p:txBody>
          <a:bodyPr/>
          <a:lstStyle/>
          <a:p>
            <a:r>
              <a:rPr lang="en-NL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8A75-FED2-A946-9D85-31C34B09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2688021"/>
          </a:xfrm>
        </p:spPr>
        <p:txBody>
          <a:bodyPr/>
          <a:lstStyle/>
          <a:p>
            <a:r>
              <a:rPr lang="en-NL" sz="2200" dirty="0"/>
              <a:t>Speaker (title) first name, last name </a:t>
            </a:r>
          </a:p>
          <a:p>
            <a:endParaRPr lang="en-NL" sz="1800" dirty="0"/>
          </a:p>
          <a:p>
            <a:r>
              <a:rPr lang="en-NL" sz="1800" dirty="0"/>
              <a:t>Organization</a:t>
            </a:r>
          </a:p>
          <a:p>
            <a:r>
              <a:rPr lang="en-GB" sz="1800" dirty="0"/>
              <a:t>E</a:t>
            </a:r>
            <a:r>
              <a:rPr lang="en-NL" sz="1800" dirty="0"/>
              <a:t>mail address</a:t>
            </a:r>
          </a:p>
          <a:p>
            <a:endParaRPr lang="en-NL" sz="1800" dirty="0"/>
          </a:p>
          <a:p>
            <a:r>
              <a:rPr lang="en-NL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779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EED8234-CA52-6C44-A629-52B0336AF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85864"/>
            <a:ext cx="9144000" cy="4346836"/>
          </a:xfrm>
        </p:spPr>
        <p:txBody>
          <a:bodyPr/>
          <a:lstStyle/>
          <a:p>
            <a:r>
              <a:rPr lang="nl-NL" sz="2800" dirty="0">
                <a:solidFill>
                  <a:schemeClr val="tx1"/>
                </a:solidFill>
                <a:latin typeface="Roboto Regular"/>
                <a:cs typeface="Roboto Regular"/>
              </a:rPr>
              <a:t>First level</a:t>
            </a:r>
          </a:p>
          <a:p>
            <a:pPr lvl="1"/>
            <a:r>
              <a:rPr lang="nl-NL" sz="2400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37B41E-16F3-48A0-B484-853370993A90}"/>
              </a:ext>
            </a:extLst>
          </p:cNvPr>
          <p:cNvSpPr txBox="1">
            <a:spLocks/>
          </p:cNvSpPr>
          <p:nvPr/>
        </p:nvSpPr>
        <p:spPr>
          <a:xfrm>
            <a:off x="600722" y="390721"/>
            <a:ext cx="9144000" cy="662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Ubuntu" panose="020B0504030602030204" pitchFamily="34" charset="0"/>
              </a:rPr>
              <a:t>Heading</a:t>
            </a:r>
            <a:endParaRPr lang="en-NL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2310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28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Montserrat</vt:lpstr>
      <vt:lpstr>Roboto Regular</vt:lpstr>
      <vt:lpstr>Ubuntu</vt:lpstr>
      <vt:lpstr>1_Custom Design</vt:lpstr>
      <vt:lpstr>Custom Design</vt:lpstr>
      <vt:lpstr>Title of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Giorgis, Alice</dc:creator>
  <cp:lastModifiedBy>Iskra Konovska | FSD</cp:lastModifiedBy>
  <cp:revision>23</cp:revision>
  <dcterms:created xsi:type="dcterms:W3CDTF">2021-05-26T10:18:23Z</dcterms:created>
  <dcterms:modified xsi:type="dcterms:W3CDTF">2021-05-28T12:54:41Z</dcterms:modified>
</cp:coreProperties>
</file>