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4" r:id="rId1"/>
    <p:sldMasterId id="2147483661" r:id="rId2"/>
  </p:sldMasterIdLst>
  <p:notesMasterIdLst>
    <p:notesMasterId r:id="rId5"/>
  </p:notesMasterIdLst>
  <p:handoutMasterIdLst>
    <p:handoutMasterId r:id="rId6"/>
  </p:handoutMasterIdLst>
  <p:sldIdLst>
    <p:sldId id="258" r:id="rId3"/>
    <p:sldId id="261" r:id="rId4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0"/>
    <p:restoredTop sz="95788"/>
  </p:normalViewPr>
  <p:slideViewPr>
    <p:cSldViewPr snapToGrid="0" snapToObjects="1">
      <p:cViewPr varScale="1">
        <p:scale>
          <a:sx n="86" d="100"/>
          <a:sy n="86" d="100"/>
        </p:scale>
        <p:origin x="533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F0DA600-D1CC-2A45-AC73-547DF06B057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A7DD2C-54A5-4145-BA63-A1D5835CA2C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CBB27B-2723-6147-869A-7F7F197A1616}" type="datetimeFigureOut">
              <a:rPr lang="en-NL" smtClean="0"/>
              <a:t>05/28/2021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1733781-22C4-6643-9039-C0FAC25F4ED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02FEBAA-1B3A-FF41-8826-A0B29DAD809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75EF5C-223A-F543-B1FC-0F888183493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078843686"/>
      </p:ext>
    </p:extLst>
  </p:cSld>
  <p:clrMap bg1="lt1" tx1="dk1" bg2="lt2" tx2="dk2" accent1="accent1" accent2="accent2" accent3="accent3" accent4="accent4" accent5="accent5" accent6="accent6" hlink="hlink" folHlink="folHlink"/>
  <p:hf sldNum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D62860-CB87-DD41-84C5-CF341A901FE9}" type="datetimeFigureOut">
              <a:rPr lang="en-NL" smtClean="0"/>
              <a:t>05/28/2021</a:t>
            </a:fld>
            <a:endParaRPr lang="en-NL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L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F2CDC-AE8E-484F-914C-C4F47CB622DF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003990410"/>
      </p:ext>
    </p:extLst>
  </p:cSld>
  <p:clrMap bg1="lt1" tx1="dk1" bg2="lt2" tx2="dk2" accent1="accent1" accent2="accent2" accent3="accent3" accent4="accent4" accent5="accent5" accent6="accent6" hlink="hlink" folHlink="folHlink"/>
  <p:hf sldNum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Presenter info">
    <p:bg>
      <p:bgPr>
        <a:blipFill dpi="0" rotWithShape="1">
          <a:blip r:embed="rId2">
            <a:alphaModFix amt="20000"/>
            <a:lum/>
          </a:blip>
          <a:srcRect/>
          <a:stretch>
            <a:fillRect l="-87000" r="-8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6D324B-75CA-6D4B-A8E9-DD70CDB820F7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54317"/>
            <a:ext cx="9144000" cy="662152"/>
          </a:xfrm>
        </p:spPr>
        <p:txBody>
          <a:bodyPr anchor="b">
            <a:normAutofit/>
          </a:bodyPr>
          <a:lstStyle>
            <a:lvl1pPr algn="ctr">
              <a:defRPr lang="en-NL" sz="3600" b="0" i="0" kern="1200" dirty="0">
                <a:solidFill>
                  <a:srgbClr val="509901"/>
                </a:solidFill>
                <a:latin typeface="Ubuntu"/>
                <a:ea typeface="+mn-ea"/>
                <a:cs typeface="Ubuntu"/>
              </a:defRPr>
            </a:lvl1pPr>
          </a:lstStyle>
          <a:p>
            <a:r>
              <a:rPr lang="en-GB" dirty="0"/>
              <a:t>Title of presentation</a:t>
            </a:r>
            <a:endParaRPr lang="en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5B9B9A7-444E-1A49-99F1-3F7B9DF917A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3321269"/>
            <a:ext cx="9144000" cy="286144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8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en-GB" dirty="0"/>
              <a:t>Presenter (title) first name, last name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 Organization</a:t>
            </a:r>
          </a:p>
          <a:p>
            <a:pPr lvl="1"/>
            <a:r>
              <a:rPr lang="en-GB" dirty="0"/>
              <a:t>Email address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10319968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7C201E6A-52C3-9D47-B26A-9C922084A3D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1185863"/>
            <a:ext cx="9144000" cy="4426661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l">
              <a:buNone/>
              <a:defRPr sz="2000"/>
            </a:lvl2pPr>
            <a:lvl3pPr marL="914400" indent="0" algn="l">
              <a:buNone/>
              <a:defRPr sz="1800"/>
            </a:lvl3pPr>
            <a:lvl4pPr marL="1371600" indent="0" algn="l">
              <a:buNone/>
              <a:defRPr sz="1600"/>
            </a:lvl4pPr>
            <a:lvl5pPr marL="1828800" indent="0" algn="l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z="2800" dirty="0">
                <a:solidFill>
                  <a:schemeClr val="tx1"/>
                </a:solidFill>
                <a:latin typeface="Roboto Regular"/>
                <a:cs typeface="Roboto Regular"/>
              </a:rPr>
              <a:t>First level</a:t>
            </a:r>
          </a:p>
          <a:p>
            <a:pPr lvl="1"/>
            <a:r>
              <a:rPr lang="nl-NL" sz="2400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8505012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g"/><Relationship Id="rId12" Type="http://schemas.openxmlformats.org/officeDocument/2006/relationships/image" Target="../media/image10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jpg"/><Relationship Id="rId5" Type="http://schemas.openxmlformats.org/officeDocument/2006/relationships/image" Target="../media/image3.jpg"/><Relationship Id="rId10" Type="http://schemas.openxmlformats.org/officeDocument/2006/relationships/image" Target="../media/image8.jpg"/><Relationship Id="rId4" Type="http://schemas.openxmlformats.org/officeDocument/2006/relationships/image" Target="../media/image2.png"/><Relationship Id="rId9" Type="http://schemas.openxmlformats.org/officeDocument/2006/relationships/image" Target="../media/image7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alphaModFix amt="20000"/>
            <a:lum/>
          </a:blip>
          <a:srcRect/>
          <a:stretch>
            <a:fillRect l="-87000" r="-8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89FDD3-2754-8D48-8E12-162CCA3D28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188390"/>
            <a:ext cx="10515600" cy="84537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rgbClr val="509901"/>
                </a:solidFill>
                <a:effectLst/>
                <a:uLnTx/>
                <a:uFillTx/>
                <a:latin typeface="Montserrat" pitchFamily="2" charset="77"/>
                <a:ea typeface="+mn-ea"/>
                <a:cs typeface="+mj-cs"/>
              </a:rPr>
              <a:t>Title of presentation</a:t>
            </a:r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465621-A039-6440-B297-695466E2E3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3205655"/>
            <a:ext cx="10515600" cy="29713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en-GB" dirty="0"/>
          </a:p>
          <a:p>
            <a:pPr lvl="0"/>
            <a:r>
              <a:rPr lang="en-GB" dirty="0"/>
              <a:t>Presenter (title) first name, last name</a:t>
            </a:r>
          </a:p>
          <a:p>
            <a:pPr lvl="0"/>
            <a:endParaRPr lang="en-GB" dirty="0"/>
          </a:p>
          <a:p>
            <a:pPr lvl="1"/>
            <a:r>
              <a:rPr lang="en-GB" dirty="0"/>
              <a:t>Second level Organization</a:t>
            </a:r>
          </a:p>
          <a:p>
            <a:pPr lvl="1"/>
            <a:r>
              <a:rPr lang="en-GB" dirty="0"/>
              <a:t>Email address</a:t>
            </a:r>
          </a:p>
          <a:p>
            <a:pPr lvl="1"/>
            <a:endParaRPr lang="en-GB" dirty="0"/>
          </a:p>
          <a:p>
            <a:pPr lvl="1"/>
            <a:r>
              <a:rPr lang="en-GB" dirty="0"/>
              <a:t>Date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026E6E-05D0-6142-82E0-C9883C7757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02986-5305-8148-A58C-55D997FE75DF}" type="datetimeFigureOut">
              <a:rPr lang="en-NL" smtClean="0"/>
              <a:t>05/28/2021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8A7C21-714C-EA42-AA01-7589F75624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D0F7EA-6C32-AD49-8067-47DE3169E1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AB2BB6-4DF5-554E-BFF7-A4F6E97818AA}" type="slidenum">
              <a:rPr lang="en-NL" smtClean="0"/>
              <a:t>‹#›</a:t>
            </a:fld>
            <a:endParaRPr lang="en-NL"/>
          </a:p>
        </p:txBody>
      </p:sp>
      <p:pic>
        <p:nvPicPr>
          <p:cNvPr id="22" name="Picture 21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3581B227-6511-7948-A2E5-8289F59B4452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964667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DD830966-DF08-5B4D-9040-15934F5E9B23}"/>
              </a:ext>
            </a:extLst>
          </p:cNvPr>
          <p:cNvSpPr/>
          <p:nvPr userDrawn="1"/>
        </p:nvSpPr>
        <p:spPr>
          <a:xfrm>
            <a:off x="-1" y="6356350"/>
            <a:ext cx="12192000" cy="501650"/>
          </a:xfrm>
          <a:prstGeom prst="rect">
            <a:avLst/>
          </a:prstGeom>
          <a:solidFill>
            <a:schemeClr val="bg1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A3C54D9-9E3D-A246-B294-C01930ED374D}"/>
              </a:ext>
            </a:extLst>
          </p:cNvPr>
          <p:cNvGrpSpPr/>
          <p:nvPr userDrawn="1"/>
        </p:nvGrpSpPr>
        <p:grpSpPr>
          <a:xfrm>
            <a:off x="46679" y="6375700"/>
            <a:ext cx="12098639" cy="462950"/>
            <a:chOff x="0" y="6379443"/>
            <a:chExt cx="12098639" cy="462950"/>
          </a:xfrm>
        </p:grpSpPr>
        <p:pic>
          <p:nvPicPr>
            <p:cNvPr id="13" name="Picture 12" descr="A picture containing text, clipart&#10;&#10;Description automatically generated">
              <a:extLst>
                <a:ext uri="{FF2B5EF4-FFF2-40B4-BE49-F238E27FC236}">
                  <a16:creationId xmlns:a16="http://schemas.microsoft.com/office/drawing/2014/main" id="{8B586862-425D-324B-A92A-4B76AA16884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737932" y="6461088"/>
              <a:ext cx="650474" cy="365892"/>
            </a:xfrm>
            <a:prstGeom prst="rect">
              <a:avLst/>
            </a:prstGeom>
          </p:spPr>
        </p:pic>
        <p:pic>
          <p:nvPicPr>
            <p:cNvPr id="14" name="Picture 13" descr="A picture containing chart&#10;&#10;Description automatically generated">
              <a:extLst>
                <a:ext uri="{FF2B5EF4-FFF2-40B4-BE49-F238E27FC236}">
                  <a16:creationId xmlns:a16="http://schemas.microsoft.com/office/drawing/2014/main" id="{8BB69A22-79E1-D448-98DF-C4F5805D90B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/>
            <a:srcRect t="35780" b="36517"/>
            <a:stretch/>
          </p:blipFill>
          <p:spPr>
            <a:xfrm>
              <a:off x="10204458" y="6422604"/>
              <a:ext cx="1894181" cy="419789"/>
            </a:xfrm>
            <a:prstGeom prst="rect">
              <a:avLst/>
            </a:prstGeom>
          </p:spPr>
        </p:pic>
        <p:pic>
          <p:nvPicPr>
            <p:cNvPr id="15" name="Picture 14" descr="Graphical user interface, text, application&#10;&#10;Description automatically generated">
              <a:extLst>
                <a:ext uri="{FF2B5EF4-FFF2-40B4-BE49-F238E27FC236}">
                  <a16:creationId xmlns:a16="http://schemas.microsoft.com/office/drawing/2014/main" id="{8DE64BFD-640C-BB45-B04D-F7055DAD197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4063" t="12414" r="20105" b="9808"/>
            <a:stretch/>
          </p:blipFill>
          <p:spPr>
            <a:xfrm>
              <a:off x="7260681" y="6427922"/>
              <a:ext cx="895297" cy="364074"/>
            </a:xfrm>
            <a:prstGeom prst="rect">
              <a:avLst/>
            </a:prstGeom>
          </p:spPr>
        </p:pic>
        <p:pic>
          <p:nvPicPr>
            <p:cNvPr id="16" name="Picture 15" descr="Logo&#10;&#10;Description automatically generated">
              <a:extLst>
                <a:ext uri="{FF2B5EF4-FFF2-40B4-BE49-F238E27FC236}">
                  <a16:creationId xmlns:a16="http://schemas.microsoft.com/office/drawing/2014/main" id="{792BC623-AB1D-014D-B3F8-F2A3918EFD1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/>
            <a:srcRect l="3694" t="8825" r="2881" b="15461"/>
            <a:stretch/>
          </p:blipFill>
          <p:spPr>
            <a:xfrm>
              <a:off x="2790561" y="6421119"/>
              <a:ext cx="1591814" cy="401348"/>
            </a:xfrm>
            <a:prstGeom prst="rect">
              <a:avLst/>
            </a:prstGeom>
          </p:spPr>
        </p:pic>
        <p:pic>
          <p:nvPicPr>
            <p:cNvPr id="17" name="Picture 16" descr="A white background with black text&#10;&#10;Description automatically generated with medium confidence">
              <a:extLst>
                <a:ext uri="{FF2B5EF4-FFF2-40B4-BE49-F238E27FC236}">
                  <a16:creationId xmlns:a16="http://schemas.microsoft.com/office/drawing/2014/main" id="{207A57FD-0449-3B43-AD6B-73563F6BFA4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/>
            <a:srcRect t="11132" b="19223"/>
            <a:stretch/>
          </p:blipFill>
          <p:spPr>
            <a:xfrm>
              <a:off x="5751683" y="6379443"/>
              <a:ext cx="1122437" cy="419233"/>
            </a:xfrm>
            <a:prstGeom prst="rect">
              <a:avLst/>
            </a:prstGeom>
          </p:spPr>
        </p:pic>
        <p:pic>
          <p:nvPicPr>
            <p:cNvPr id="18" name="Picture 17" descr="Text&#10;&#10;Description automatically generated with low confidence">
              <a:extLst>
                <a:ext uri="{FF2B5EF4-FFF2-40B4-BE49-F238E27FC236}">
                  <a16:creationId xmlns:a16="http://schemas.microsoft.com/office/drawing/2014/main" id="{603AB808-5647-4847-9499-8673E892C69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0" y="6434028"/>
              <a:ext cx="1735554" cy="393714"/>
            </a:xfrm>
            <a:prstGeom prst="rect">
              <a:avLst/>
            </a:prstGeom>
          </p:spPr>
        </p:pic>
        <p:pic>
          <p:nvPicPr>
            <p:cNvPr id="19" name="Picture 18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C1D9BD4-5FB9-7248-8B8C-EB62F9F616C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/>
            <a:srcRect l="25676" r="25558"/>
            <a:stretch/>
          </p:blipFill>
          <p:spPr>
            <a:xfrm>
              <a:off x="2090314" y="6421119"/>
              <a:ext cx="344690" cy="370877"/>
            </a:xfrm>
            <a:prstGeom prst="rect">
              <a:avLst/>
            </a:prstGeom>
          </p:spPr>
        </p:pic>
        <p:pic>
          <p:nvPicPr>
            <p:cNvPr id="20" name="Picture 19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216D58C-8C68-D04C-B4C3-BD3647E626DC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581576" y="6445203"/>
              <a:ext cx="1285488" cy="371363"/>
            </a:xfrm>
            <a:prstGeom prst="rect">
              <a:avLst/>
            </a:prstGeom>
          </p:spPr>
        </p:pic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C913B51B-6996-544F-AA72-20992DD26883}"/>
              </a:ext>
            </a:extLst>
          </p:cNvPr>
          <p:cNvSpPr/>
          <p:nvPr userDrawn="1"/>
        </p:nvSpPr>
        <p:spPr>
          <a:xfrm>
            <a:off x="-2" y="1638238"/>
            <a:ext cx="12192001" cy="465410"/>
          </a:xfrm>
          <a:prstGeom prst="rect">
            <a:avLst/>
          </a:prstGeom>
          <a:solidFill>
            <a:schemeClr val="accent6"/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lang="en-GB" sz="1200" b="0" i="0" dirty="0">
                <a:solidFill>
                  <a:schemeClr val="bg1"/>
                </a:solidFill>
                <a:latin typeface="Ubuntu"/>
              </a:rPr>
              <a:t>Ecosystem Services Science, Policy and Practice in the face of Global Changes</a:t>
            </a:r>
          </a:p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</a:pPr>
            <a:r>
              <a:rPr lang="en-GB" sz="1200" b="0" i="0" dirty="0">
                <a:solidFill>
                  <a:schemeClr val="bg1"/>
                </a:solidFill>
                <a:latin typeface="Ubuntu"/>
              </a:rPr>
              <a:t>www.espconference.org/europe2020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39107D0-50CF-C14D-A04C-4F75593E8506}"/>
              </a:ext>
            </a:extLst>
          </p:cNvPr>
          <p:cNvCxnSpPr/>
          <p:nvPr userDrawn="1"/>
        </p:nvCxnSpPr>
        <p:spPr>
          <a:xfrm>
            <a:off x="4885975" y="1891863"/>
            <a:ext cx="2420050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23130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lang="en-NL" sz="3600" b="0" i="0" kern="1200" baseline="0" noProof="0" dirty="0">
          <a:solidFill>
            <a:srgbClr val="509901"/>
          </a:solidFill>
          <a:latin typeface="Ubuntu"/>
          <a:ea typeface="+mn-ea"/>
          <a:cs typeface="+mj-cs"/>
        </a:defRPr>
      </a:lvl1pPr>
    </p:titleStyle>
    <p:bodyStyle>
      <a:lvl1pPr marL="0" indent="0" algn="ctr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lang="en-GB" sz="2200" kern="1200" baseline="0" dirty="0" smtClean="0">
          <a:solidFill>
            <a:schemeClr val="tx1"/>
          </a:solidFill>
          <a:latin typeface="Roboto Regular"/>
          <a:ea typeface="+mn-ea"/>
          <a:cs typeface="+mn-cs"/>
        </a:defRPr>
      </a:lvl1pPr>
      <a:lvl2pPr marL="457200" indent="0" algn="ctr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GB" sz="1800" kern="1200" baseline="0" dirty="0" smtClean="0">
          <a:solidFill>
            <a:schemeClr val="tx1"/>
          </a:solidFill>
          <a:latin typeface="Roboto Regular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DC2F986-B5BF-6E45-888B-3F3C3F94A6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28675"/>
            <a:ext cx="10515600" cy="46261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r>
              <a:rPr lang="nl-NL" sz="2800" dirty="0">
                <a:solidFill>
                  <a:schemeClr val="tx1"/>
                </a:solidFill>
                <a:latin typeface="Roboto Regular"/>
                <a:cs typeface="Roboto Regular"/>
              </a:rPr>
              <a:t>First level</a:t>
            </a:r>
          </a:p>
          <a:p>
            <a:pPr lvl="1"/>
            <a:r>
              <a:rPr lang="nl-NL" sz="2400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01643268-3E97-C347-9183-D03D7ADF87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2" y="5725654"/>
            <a:ext cx="12192000" cy="96943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285F950C-EFB1-F848-AD72-E13CC2D1BEA4}"/>
              </a:ext>
            </a:extLst>
          </p:cNvPr>
          <p:cNvSpPr/>
          <p:nvPr userDrawn="1"/>
        </p:nvSpPr>
        <p:spPr>
          <a:xfrm>
            <a:off x="-2" y="6612544"/>
            <a:ext cx="12192002" cy="261331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NL" sz="1200" kern="1200" baseline="0" dirty="0">
                <a:solidFill>
                  <a:schemeClr val="bg1"/>
                </a:solidFill>
                <a:latin typeface="Roboto Regular"/>
                <a:ea typeface="+mn-ea"/>
                <a:cs typeface="+mn-cs"/>
              </a:rPr>
              <a:t>#ESP21EU</a:t>
            </a:r>
          </a:p>
        </p:txBody>
      </p:sp>
    </p:spTree>
    <p:extLst>
      <p:ext uri="{BB962C8B-B14F-4D97-AF65-F5344CB8AC3E}">
        <p14:creationId xmlns:p14="http://schemas.microsoft.com/office/powerpoint/2010/main" val="3580562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nl-NL" sz="2800" kern="1200" dirty="0" smtClean="0">
          <a:solidFill>
            <a:schemeClr val="tx1"/>
          </a:solidFill>
          <a:latin typeface="Roboto Regular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GB" sz="2000" kern="1200" dirty="0" smtClean="0">
          <a:solidFill>
            <a:schemeClr val="tx1"/>
          </a:solidFill>
          <a:latin typeface="Roboto Regular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GB" sz="1800" kern="1200" dirty="0" smtClean="0">
          <a:solidFill>
            <a:schemeClr val="tx1"/>
          </a:solidFill>
          <a:latin typeface="Roboto Regular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NL" sz="1800" kern="1200" dirty="0">
          <a:solidFill>
            <a:schemeClr val="tx1"/>
          </a:solidFill>
          <a:latin typeface="Roboto Regular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946B92-F115-9143-8A2B-F889CBBEB81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43808"/>
            <a:ext cx="9144000" cy="662152"/>
          </a:xfrm>
        </p:spPr>
        <p:txBody>
          <a:bodyPr/>
          <a:lstStyle/>
          <a:p>
            <a:r>
              <a:rPr lang="en-NL" dirty="0"/>
              <a:t>Title of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178A75-FED2-A946-9D85-31C34B09203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428999"/>
            <a:ext cx="9144000" cy="2688021"/>
          </a:xfrm>
        </p:spPr>
        <p:txBody>
          <a:bodyPr/>
          <a:lstStyle/>
          <a:p>
            <a:r>
              <a:rPr lang="en-NL" sz="2200" dirty="0"/>
              <a:t>Speaker (title) first name, last name </a:t>
            </a:r>
          </a:p>
          <a:p>
            <a:endParaRPr lang="en-NL" sz="1800" dirty="0"/>
          </a:p>
          <a:p>
            <a:r>
              <a:rPr lang="en-NL" sz="1800" dirty="0"/>
              <a:t>Organization</a:t>
            </a:r>
          </a:p>
          <a:p>
            <a:r>
              <a:rPr lang="en-GB" sz="1800" dirty="0"/>
              <a:t>E</a:t>
            </a:r>
            <a:r>
              <a:rPr lang="en-NL" sz="1800" dirty="0"/>
              <a:t>mail address</a:t>
            </a:r>
          </a:p>
          <a:p>
            <a:endParaRPr lang="en-NL" sz="1800" dirty="0"/>
          </a:p>
          <a:p>
            <a:r>
              <a:rPr lang="en-NL" sz="1800" dirty="0"/>
              <a:t>Date</a:t>
            </a:r>
          </a:p>
        </p:txBody>
      </p:sp>
    </p:spTree>
    <p:extLst>
      <p:ext uri="{BB962C8B-B14F-4D97-AF65-F5344CB8AC3E}">
        <p14:creationId xmlns:p14="http://schemas.microsoft.com/office/powerpoint/2010/main" val="23777904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EED8234-CA52-6C44-A629-52B0336AFA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185864"/>
            <a:ext cx="9144000" cy="4346836"/>
          </a:xfrm>
        </p:spPr>
        <p:txBody>
          <a:bodyPr/>
          <a:lstStyle/>
          <a:p>
            <a:r>
              <a:rPr lang="nl-NL" sz="2800" dirty="0">
                <a:solidFill>
                  <a:schemeClr val="tx1"/>
                </a:solidFill>
                <a:latin typeface="Roboto Regular"/>
                <a:cs typeface="Roboto Regular"/>
              </a:rPr>
              <a:t>First level</a:t>
            </a:r>
          </a:p>
          <a:p>
            <a:pPr lvl="1"/>
            <a:r>
              <a:rPr lang="nl-NL" sz="2400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037B41E-16F3-48A0-B484-853370993A90}"/>
              </a:ext>
            </a:extLst>
          </p:cNvPr>
          <p:cNvSpPr txBox="1">
            <a:spLocks/>
          </p:cNvSpPr>
          <p:nvPr/>
        </p:nvSpPr>
        <p:spPr>
          <a:xfrm>
            <a:off x="600722" y="390721"/>
            <a:ext cx="9144000" cy="66215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dirty="0">
                <a:latin typeface="Ubuntu" panose="020B0504030602030204" pitchFamily="34" charset="0"/>
              </a:rPr>
              <a:t>Heading</a:t>
            </a:r>
            <a:endParaRPr lang="en-NL" dirty="0">
              <a:latin typeface="Ubuntu" panose="020B05040306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2523109"/>
      </p:ext>
    </p:extLst>
  </p:cSld>
  <p:clrMapOvr>
    <a:masterClrMapping/>
  </p:clrMapOvr>
</p:sld>
</file>

<file path=ppt/theme/theme1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161</TotalTime>
  <Words>28</Words>
  <Application>Microsoft Office PowerPoint</Application>
  <PresentationFormat>Widescreen</PresentationFormat>
  <Paragraphs>13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9" baseType="lpstr">
      <vt:lpstr>Arial</vt:lpstr>
      <vt:lpstr>Calibri</vt:lpstr>
      <vt:lpstr>Montserrat</vt:lpstr>
      <vt:lpstr>Roboto Regular</vt:lpstr>
      <vt:lpstr>Ubuntu</vt:lpstr>
      <vt:lpstr>1_Custom Design</vt:lpstr>
      <vt:lpstr>Custom Design</vt:lpstr>
      <vt:lpstr>Title of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Giorgis, Alice</dc:creator>
  <cp:lastModifiedBy>Iskra Konovska | FSD</cp:lastModifiedBy>
  <cp:revision>23</cp:revision>
  <dcterms:created xsi:type="dcterms:W3CDTF">2021-05-26T10:18:23Z</dcterms:created>
  <dcterms:modified xsi:type="dcterms:W3CDTF">2021-05-28T12:54:41Z</dcterms:modified>
</cp:coreProperties>
</file>