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4"/>
  </p:notesMasterIdLst>
  <p:handoutMasterIdLst>
    <p:handoutMasterId r:id="rId25"/>
  </p:handoutMasterIdLst>
  <p:sldIdLst>
    <p:sldId id="256" r:id="rId2"/>
    <p:sldId id="345" r:id="rId3"/>
    <p:sldId id="346" r:id="rId4"/>
    <p:sldId id="352" r:id="rId5"/>
    <p:sldId id="348" r:id="rId6"/>
    <p:sldId id="355" r:id="rId7"/>
    <p:sldId id="356" r:id="rId8"/>
    <p:sldId id="357" r:id="rId9"/>
    <p:sldId id="358" r:id="rId10"/>
    <p:sldId id="267" r:id="rId11"/>
    <p:sldId id="268" r:id="rId12"/>
    <p:sldId id="359" r:id="rId13"/>
    <p:sldId id="365" r:id="rId14"/>
    <p:sldId id="366" r:id="rId15"/>
    <p:sldId id="367" r:id="rId16"/>
    <p:sldId id="259" r:id="rId17"/>
    <p:sldId id="360" r:id="rId18"/>
    <p:sldId id="362" r:id="rId19"/>
    <p:sldId id="361" r:id="rId20"/>
    <p:sldId id="364" r:id="rId21"/>
    <p:sldId id="363" r:id="rId22"/>
    <p:sldId id="257" r:id="rId2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18" userDrawn="1">
          <p15:clr>
            <a:srgbClr val="A4A3A4"/>
          </p15:clr>
        </p15:guide>
        <p15:guide id="2" orient="horz" pos="2160">
          <p15:clr>
            <a:srgbClr val="A4A3A4"/>
          </p15:clr>
        </p15:guide>
        <p15:guide id="3" orient="horz" pos="103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rnout Drenthel" initials="AD [7]" lastIdx="1" clrIdx="6"/>
  <p:cmAuthor id="1" name="Arnout Drenthel" initials="AD" lastIdx="1" clrIdx="0"/>
  <p:cmAuthor id="8" name="Arnout Drenthel" initials="AD [8]" lastIdx="1" clrIdx="7"/>
  <p:cmAuthor id="2" name="Arnout Drenthel" initials="AD [2]" lastIdx="1" clrIdx="1"/>
  <p:cmAuthor id="9" name="Arnout Drenthel" initials="AD [9]" lastIdx="1" clrIdx="8"/>
  <p:cmAuthor id="3" name="Arnout Drenthel" initials="AD [3]" lastIdx="1" clrIdx="2"/>
  <p:cmAuthor id="4" name="Arnout Drenthel" initials="AD [4]" lastIdx="1" clrIdx="3"/>
  <p:cmAuthor id="5" name="Arnout Drenthel" initials="AD [5]" lastIdx="1" clrIdx="4"/>
  <p:cmAuthor id="6" name="Arnout Drenthel" initials="AD [6]" lastIdx="1" clrIdx="5"/>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Stijl, thema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00" autoAdjust="0"/>
    <p:restoredTop sz="83265" autoAdjust="0"/>
  </p:normalViewPr>
  <p:slideViewPr>
    <p:cSldViewPr snapToGrid="0">
      <p:cViewPr varScale="1">
        <p:scale>
          <a:sx n="105" d="100"/>
          <a:sy n="105" d="100"/>
        </p:scale>
        <p:origin x="1128" y="200"/>
      </p:cViewPr>
      <p:guideLst>
        <p:guide pos="518"/>
        <p:guide orient="horz" pos="2160"/>
        <p:guide orient="horz" pos="1036"/>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5224"/>
    </p:cViewPr>
  </p:sorterViewPr>
  <p:notesViewPr>
    <p:cSldViewPr snapToGrid="0">
      <p:cViewPr varScale="1">
        <p:scale>
          <a:sx n="81" d="100"/>
          <a:sy n="81" d="100"/>
        </p:scale>
        <p:origin x="232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6709BA-0250-418B-A227-469BF0F69AD3}" type="datetimeFigureOut">
              <a:rPr lang="nl-NL" smtClean="0"/>
              <a:t>18-11-2025</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A4FE01-11FF-43DA-B7F5-6592B996E3FA}" type="slidenum">
              <a:rPr lang="nl-NL" smtClean="0"/>
              <a:t>‹nr.›</a:t>
            </a:fld>
            <a:endParaRPr lang="nl-NL"/>
          </a:p>
        </p:txBody>
      </p:sp>
    </p:spTree>
    <p:extLst>
      <p:ext uri="{BB962C8B-B14F-4D97-AF65-F5344CB8AC3E}">
        <p14:creationId xmlns:p14="http://schemas.microsoft.com/office/powerpoint/2010/main" val="16817977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7T12:42:13.54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1,'44'0,"-9"0,-16 0,-5 0,6 0,0 0,12 0,-9 0,9 0,-13 0,1 0,-1 0,1 0,0 0,-1 0,6 0,-4 0,5 0,-7 0,1 0,-1 0,1 0,-1 0,1 0,0 0,-1 0,1 0,-5 0,3 0,-3 0,4 0,1 0,-1 0,1 0,0 0,-1 0,1 0,-1 0,-4 0,4 4,-5-3,6 3,-5-4,3 5,-3-4,0 3,3-4,-3 4,4-2,-4 2,4-4,-5 4,1-3,4 4,-5-5,1 4,3-3,-4 3,4-1,-3-2,2 3,-4-4,10 0,-8 0,7 0,-12 0,9 0,-5 0,6 0,-5 0,3 0,-3 0,5 0,-1 0,-4 0,3 0,1 0,2 0,-3 0,-4 0,0 0,4 0,-2 0,2 0,-5 0,1 0,6 5,-6-4,8 3,-6-4,2 0,1 0,-4 0,4 0,-4 0,3 0,-3 0,5 0,-1 5,1-4,5 3,-4-4,4 0,-5 0,-1 0,1 0,0 0,-1 0,1 0,5 0,-4 0,4 0,-5 0,-1 0,1 0,-1 0,1 0,0 0,-1 0,6 0,-4 0,4 0,-5 0,5 0,-4 0,4 0,1 0,-6 0,11 0,-10 0,10 0,-10 0,10 0,-10 0,10 0,-10 0,9 0,-3 0,5 0,-5 0,3 0,-3 0,5 0,0 0,1 0,-1 0,-6-4,5 2,-4-2,-1 4,5-5,-10 4,10-4,-10 5,9-5,-9 4,10-4,-10 5,4 0,9-4,-5 2,12-3,-15 5,5 0,-10 0,4 0,1 0,-5 0,9 0,-9 0,5 0,-7 0,1 0,-1 0,1 0,-1 0,-4 0,4 0,-5 0,6 0,-5 0,3 0,-3-4,0 3,3-3,-3 4,0 0,3 0,-3 0,5 0,-1 0,6 0,-4 0,19 0,-17 0,16 0,-18 0,10 0,-10-5,10 4,-10-3,4 4,0 0,-4 0,4 0,-5 0,0 0,-1 0,1 0,-1 0,-4 0,3 0,1 0,-3 0,2 0,-5 0,1 0,5 0,-5 0,9 0,-12 0,10 0,-6 0,-1 0,8 0,-11 0,15 0,-15 0,12 0,-8 0,-1 0,5 0,-4 0,-1 0,5 0,-4 0,25 0,-19 0,18 0,-29 0,9 0,0 0,-4 0,3 0,-5 0,1 0,5 0,-1 0,0 0,-4 0,9 0,-8 0,4 0,-1 0,-8 0,9 0,0 0,-4 0,3 0,-4 0,0 0,5 0,-5 0,3 0,2 0,-4 0,11 0,-15 0,11 0,-3 0,2 0,-2 0,-1 0,-3 0,0 0,3 0,-3 0,0 0,3 0,-3 0,4 0,1 0,-5 0,3 0,-3 0,4 0,1 0,0 0,-1 0,1 0,-1 0,1 0,-1 0,1 0,0 0,-6 0,5 0,-4 0,-1 0,9 0,-12 0,15 0,-15 0,7 0,-1 0,-1 0,3 0,3 0,-11 0,11 0,-3 0,2 0,-3 0,1 0,-4 0,4 0,1 0,-1 4,1-3,-1 3,-4-4,4 0,-5 0,1 0,4 0,-5 0,1 0,4 5,-5-4,1 3,8-4,-12 0,11 0,-8 0,5 0,-5 0,4 0,-4 0,3 0,1 0,-4 0,2 0,-2 4,4-3,0 3,-5-4,4 0,-3 0,8 0,-7 0,3 0,-1 0,-6 0,12 0,-8 0,-1 0,5 0,-4 0,4 0,1 0,-6 0,5 0,0 0,-4 0,3 0,-1 0,-7 0,11 0,-7 0,0 0,6 0,-9 0,10 0,-8 0,5 0,-1 0,-4 0,4 0,-3 0,3 0,2 0,-5 0,3 0,-3 0,4 0,-1 4,-4-3,3 2,2-3,-3 0,5 0,-6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D30240-3B76-4E52-B42B-C39F5C218F4D}" type="datetimeFigureOut">
              <a:rPr lang="nl-NL" smtClean="0"/>
              <a:t>18-11-2025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501649-886C-4324-AD4C-E61C88D47728}" type="slidenum">
              <a:rPr lang="nl-NL" smtClean="0"/>
              <a:t>‹nr.›</a:t>
            </a:fld>
            <a:endParaRPr lang="nl-NL"/>
          </a:p>
        </p:txBody>
      </p:sp>
    </p:spTree>
    <p:extLst>
      <p:ext uri="{BB962C8B-B14F-4D97-AF65-F5344CB8AC3E}">
        <p14:creationId xmlns:p14="http://schemas.microsoft.com/office/powerpoint/2010/main" val="1169954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a:t>
            </a:fld>
            <a:endParaRPr lang="nl-NL"/>
          </a:p>
        </p:txBody>
      </p:sp>
    </p:spTree>
    <p:extLst>
      <p:ext uri="{BB962C8B-B14F-4D97-AF65-F5344CB8AC3E}">
        <p14:creationId xmlns:p14="http://schemas.microsoft.com/office/powerpoint/2010/main" val="1832031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4</a:t>
            </a:fld>
            <a:endParaRPr lang="nl-NL"/>
          </a:p>
        </p:txBody>
      </p:sp>
    </p:spTree>
    <p:extLst>
      <p:ext uri="{BB962C8B-B14F-4D97-AF65-F5344CB8AC3E}">
        <p14:creationId xmlns:p14="http://schemas.microsoft.com/office/powerpoint/2010/main" val="2978580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Lemniscaat</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5</a:t>
            </a:fld>
            <a:endParaRPr lang="nl-NL"/>
          </a:p>
        </p:txBody>
      </p:sp>
    </p:spTree>
    <p:extLst>
      <p:ext uri="{BB962C8B-B14F-4D97-AF65-F5344CB8AC3E}">
        <p14:creationId xmlns:p14="http://schemas.microsoft.com/office/powerpoint/2010/main" val="2223545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8</a:t>
            </a:fld>
            <a:endParaRPr lang="nl-NL"/>
          </a:p>
        </p:txBody>
      </p:sp>
    </p:spTree>
    <p:extLst>
      <p:ext uri="{BB962C8B-B14F-4D97-AF65-F5344CB8AC3E}">
        <p14:creationId xmlns:p14="http://schemas.microsoft.com/office/powerpoint/2010/main" val="3359829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10</a:t>
            </a:fld>
            <a:endParaRPr lang="nl-NL"/>
          </a:p>
        </p:txBody>
      </p:sp>
    </p:spTree>
    <p:extLst>
      <p:ext uri="{BB962C8B-B14F-4D97-AF65-F5344CB8AC3E}">
        <p14:creationId xmlns:p14="http://schemas.microsoft.com/office/powerpoint/2010/main" val="1855888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Afdelingen hadden 3 strategieën die zij konden kiezen per afdeling en </a:t>
            </a:r>
            <a:r>
              <a:rPr lang="nl-NL" dirty="0" err="1"/>
              <a:t>evt</a:t>
            </a:r>
            <a:r>
              <a:rPr lang="nl-NL" dirty="0"/>
              <a:t> per opleiding over hoe zij overgaan.</a:t>
            </a:r>
          </a:p>
          <a:p>
            <a:endParaRPr lang="nl-NL" dirty="0"/>
          </a:p>
          <a:p>
            <a:r>
              <a:rPr lang="nl-NL" dirty="0"/>
              <a:t>As-is: materialen van huidige LMS overzetten naar Brightspace (soms als document inladen in systeem)</a:t>
            </a:r>
          </a:p>
          <a:p>
            <a:r>
              <a:rPr lang="nl-NL" dirty="0"/>
              <a:t>Basis LMS: Huidige materiaal in nieuwe LMS overzetten, maar al de mogelijkheden van het nieuwe LMS gebruiken. Geen bestanden uploaden, maar ‘bouwen’ in Brightspace</a:t>
            </a:r>
          </a:p>
          <a:p>
            <a:r>
              <a:rPr lang="nl-NL" dirty="0"/>
              <a:t>Onderwijsvernieuwing: nieuw geflexibiliseerd en </a:t>
            </a:r>
            <a:r>
              <a:rPr lang="nl-NL" dirty="0" err="1"/>
              <a:t>gemodulariseerd</a:t>
            </a:r>
            <a:r>
              <a:rPr lang="nl-NL" dirty="0"/>
              <a:t> onderwijs in Brightspace bouwen. </a:t>
            </a:r>
          </a:p>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15</a:t>
            </a:fld>
            <a:endParaRPr lang="nl-NL"/>
          </a:p>
        </p:txBody>
      </p:sp>
    </p:spTree>
    <p:extLst>
      <p:ext uri="{BB962C8B-B14F-4D97-AF65-F5344CB8AC3E}">
        <p14:creationId xmlns:p14="http://schemas.microsoft.com/office/powerpoint/2010/main" val="2290855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17</a:t>
            </a:fld>
            <a:endParaRPr lang="nl-NL"/>
          </a:p>
        </p:txBody>
      </p:sp>
    </p:spTree>
    <p:extLst>
      <p:ext uri="{BB962C8B-B14F-4D97-AF65-F5344CB8AC3E}">
        <p14:creationId xmlns:p14="http://schemas.microsoft.com/office/powerpoint/2010/main" val="4192881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18</a:t>
            </a:fld>
            <a:endParaRPr lang="nl-NL"/>
          </a:p>
        </p:txBody>
      </p:sp>
    </p:spTree>
    <p:extLst>
      <p:ext uri="{BB962C8B-B14F-4D97-AF65-F5344CB8AC3E}">
        <p14:creationId xmlns:p14="http://schemas.microsoft.com/office/powerpoint/2010/main" val="33336864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bg>
      <p:bgPr>
        <a:solidFill>
          <a:schemeClr val="tx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0B5E30AC-5F8E-C945-889F-BB2A4D0CE97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4531" r="5541" b="46602"/>
          <a:stretch/>
        </p:blipFill>
        <p:spPr>
          <a:xfrm rot="16200000">
            <a:off x="3412959" y="-1921043"/>
            <a:ext cx="6858002" cy="10700084"/>
          </a:xfrm>
          <a:prstGeom prst="rect">
            <a:avLst/>
          </a:prstGeom>
        </p:spPr>
      </p:pic>
      <p:pic>
        <p:nvPicPr>
          <p:cNvPr id="5" name="Afbeelding 4">
            <a:extLst>
              <a:ext uri="{FF2B5EF4-FFF2-40B4-BE49-F238E27FC236}">
                <a16:creationId xmlns:a16="http://schemas.microsoft.com/office/drawing/2014/main" id="{14611018-E0D5-BF45-B124-6BD0F554E39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13">
            <a:extLst>
              <a:ext uri="{FF2B5EF4-FFF2-40B4-BE49-F238E27FC236}">
                <a16:creationId xmlns:a16="http://schemas.microsoft.com/office/drawing/2014/main" id="{31B35FD1-793A-0D44-913A-EDCCA93FB8B9}"/>
              </a:ext>
            </a:extLst>
          </p:cNvPr>
          <p:cNvSpPr/>
          <p:nvPr userDrawn="1"/>
        </p:nvSpPr>
        <p:spPr>
          <a:xfrm>
            <a:off x="0" y="6221413"/>
            <a:ext cx="6096000" cy="63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bg1"/>
                </a:solidFill>
              </a:defRPr>
            </a:lvl1pPr>
          </a:lstStyle>
          <a:p>
            <a:r>
              <a:rPr lang="en-GB"/>
              <a:t>Click to edit Master title style</a:t>
            </a:r>
            <a:endParaRPr lang="nl-NL" dirty="0"/>
          </a:p>
        </p:txBody>
      </p:sp>
      <p:sp>
        <p:nvSpPr>
          <p:cNvPr id="3" name="Tijdelijke aanduiding voor tekst 2"/>
          <p:cNvSpPr>
            <a:spLocks noGrp="1"/>
          </p:cNvSpPr>
          <p:nvPr>
            <p:ph type="body" idx="1"/>
          </p:nvPr>
        </p:nvSpPr>
        <p:spPr>
          <a:xfrm>
            <a:off x="634999" y="4221163"/>
            <a:ext cx="5003801" cy="1864228"/>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sp>
        <p:nvSpPr>
          <p:cNvPr id="10" name="Tijdelijke aanduiding voor datum 9"/>
          <p:cNvSpPr>
            <a:spLocks noGrp="1"/>
          </p:cNvSpPr>
          <p:nvPr>
            <p:ph type="dt" sz="half" idx="14"/>
          </p:nvPr>
        </p:nvSpPr>
        <p:spPr>
          <a:xfrm>
            <a:off x="2021680" y="6577355"/>
            <a:ext cx="3617119" cy="264272"/>
          </a:xfrm>
        </p:spPr>
        <p:txBody>
          <a:bodyPr/>
          <a:lstStyle/>
          <a:p>
            <a:endParaRPr lang="nl-NL" dirty="0"/>
          </a:p>
        </p:txBody>
      </p:sp>
      <p:sp>
        <p:nvSpPr>
          <p:cNvPr id="12" name="Tijdelijke aanduiding voor voettekst 11"/>
          <p:cNvSpPr>
            <a:spLocks noGrp="1"/>
          </p:cNvSpPr>
          <p:nvPr>
            <p:ph type="ftr" sz="quarter" idx="15"/>
          </p:nvPr>
        </p:nvSpPr>
        <p:spPr>
          <a:xfrm>
            <a:off x="2021680" y="6255280"/>
            <a:ext cx="3617119" cy="322075"/>
          </a:xfrm>
        </p:spPr>
        <p:txBody>
          <a:bodyPr/>
          <a:lstStyle/>
          <a:p>
            <a:endParaRPr lang="nl-NL" dirty="0"/>
          </a:p>
        </p:txBody>
      </p:sp>
      <p:sp>
        <p:nvSpPr>
          <p:cNvPr id="13" name="Tijdelijke aanduiding voor dianummer 12"/>
          <p:cNvSpPr>
            <a:spLocks noGrp="1"/>
          </p:cNvSpPr>
          <p:nvPr>
            <p:ph type="sldNum" sz="quarter" idx="16"/>
          </p:nvPr>
        </p:nvSpPr>
        <p:spPr>
          <a:xfrm>
            <a:off x="6553199" y="6255279"/>
            <a:ext cx="5005389" cy="322075"/>
          </a:xfrm>
        </p:spPr>
        <p:txBody>
          <a:bodyPr/>
          <a:lstStyle/>
          <a:p>
            <a:fld id="{10A0A6AF-03C5-477E-939A-E28F7E7F05EA}" type="slidenum">
              <a:rPr lang="nl-NL" smtClean="0"/>
              <a:pPr/>
              <a:t>‹nr.›</a:t>
            </a:fld>
            <a:endParaRPr lang="nl-NL" dirty="0"/>
          </a:p>
        </p:txBody>
      </p:sp>
      <p:pic>
        <p:nvPicPr>
          <p:cNvPr id="11" name="Afbeelding 10">
            <a:extLst>
              <a:ext uri="{FF2B5EF4-FFF2-40B4-BE49-F238E27FC236}">
                <a16:creationId xmlns:a16="http://schemas.microsoft.com/office/drawing/2014/main" id="{5FCF7695-4593-1943-B84E-F8C54CACBE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pic>
        <p:nvPicPr>
          <p:cNvPr id="16" name="Graphic 15">
            <a:extLst>
              <a:ext uri="{FF2B5EF4-FFF2-40B4-BE49-F238E27FC236}">
                <a16:creationId xmlns:a16="http://schemas.microsoft.com/office/drawing/2014/main" id="{B17EE53B-AE9D-6A4C-B27E-7DAA7C844E00}"/>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3412" y="6223088"/>
            <a:ext cx="1127156" cy="640800"/>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808915"/>
          </a:xfrm>
        </p:spPr>
        <p:txBody>
          <a:bodyPr/>
          <a:lstStyle/>
          <a:p>
            <a:pPr lvl="0"/>
            <a:r>
              <a:rPr lang="en-GB"/>
              <a:t>Click to edit Master text styles</a:t>
            </a:r>
          </a:p>
        </p:txBody>
      </p:sp>
      <p:sp>
        <p:nvSpPr>
          <p:cNvPr id="4" name="Tijdelijke aanduiding voor inhoud 3"/>
          <p:cNvSpPr>
            <a:spLocks noGrp="1"/>
          </p:cNvSpPr>
          <p:nvPr>
            <p:ph sz="half" idx="2"/>
          </p:nvPr>
        </p:nvSpPr>
        <p:spPr>
          <a:xfrm>
            <a:off x="6553199" y="2276475"/>
            <a:ext cx="5004000" cy="3808915"/>
          </a:xfrm>
        </p:spPr>
        <p:txBody>
          <a:bodyPr/>
          <a:lstStyle/>
          <a:p>
            <a:pPr lvl="0"/>
            <a:r>
              <a:rPr lang="en-GB"/>
              <a:t>Click to edit Master text styles</a:t>
            </a:r>
          </a:p>
        </p:txBody>
      </p:sp>
      <p:sp>
        <p:nvSpPr>
          <p:cNvPr id="2" name="Titel 1"/>
          <p:cNvSpPr>
            <a:spLocks noGrp="1"/>
          </p:cNvSpPr>
          <p:nvPr>
            <p:ph type="title"/>
          </p:nvPr>
        </p:nvSpPr>
        <p:spPr/>
        <p:txBody>
          <a:bodyPr/>
          <a:lstStyle/>
          <a:p>
            <a:r>
              <a:rPr lang="en-GB"/>
              <a:t>Click to edit Master title style</a:t>
            </a:r>
            <a:endParaRPr lang="nl-NL"/>
          </a:p>
        </p:txBody>
      </p:sp>
      <p:sp>
        <p:nvSpPr>
          <p:cNvPr id="14" name="Tijdelijke aanduiding voor datum 13"/>
          <p:cNvSpPr>
            <a:spLocks noGrp="1"/>
          </p:cNvSpPr>
          <p:nvPr>
            <p:ph type="dt" sz="half" idx="10"/>
          </p:nvPr>
        </p:nvSpPr>
        <p:spPr>
          <a:xfrm>
            <a:off x="2021680" y="6577355"/>
            <a:ext cx="3617119" cy="264272"/>
          </a:xfrm>
        </p:spPr>
        <p:txBody>
          <a:bodyPr/>
          <a:lstStyle/>
          <a:p>
            <a:endParaRPr lang="nl-NL" dirty="0"/>
          </a:p>
        </p:txBody>
      </p:sp>
      <p:sp>
        <p:nvSpPr>
          <p:cNvPr id="15" name="Tijdelijke aanduiding voor voettekst 14"/>
          <p:cNvSpPr>
            <a:spLocks noGrp="1"/>
          </p:cNvSpPr>
          <p:nvPr>
            <p:ph type="ftr" sz="quarter" idx="11"/>
          </p:nvPr>
        </p:nvSpPr>
        <p:spPr>
          <a:xfrm>
            <a:off x="2021680" y="6255280"/>
            <a:ext cx="3617119" cy="322075"/>
          </a:xfrm>
        </p:spPr>
        <p:txBody>
          <a:bodyPr/>
          <a:lstStyle/>
          <a:p>
            <a:endParaRPr lang="nl-NL" dirty="0"/>
          </a:p>
        </p:txBody>
      </p:sp>
      <p:sp>
        <p:nvSpPr>
          <p:cNvPr id="16" name="Tijdelijke aanduiding voor dianummer 15"/>
          <p:cNvSpPr>
            <a:spLocks noGrp="1"/>
          </p:cNvSpPr>
          <p:nvPr>
            <p:ph type="sldNum" sz="quarter" idx="12"/>
          </p:nvPr>
        </p:nvSpPr>
        <p:spPr>
          <a:xfrm>
            <a:off x="6553199" y="6255280"/>
            <a:ext cx="5005389" cy="322075"/>
          </a:xfrm>
        </p:spPr>
        <p:txBody>
          <a:bodyPr/>
          <a:lstStyle/>
          <a:p>
            <a:fld id="{10A0A6AF-03C5-477E-939A-E28F7E7F05EA}" type="slidenum">
              <a:rPr lang="nl-NL" smtClean="0"/>
              <a:pPr/>
              <a:t>‹nr.›</a:t>
            </a:fld>
            <a:endParaRPr lang="nl-NL" dirty="0"/>
          </a:p>
        </p:txBody>
      </p:sp>
      <p:pic>
        <p:nvPicPr>
          <p:cNvPr id="11" name="Graphic 10">
            <a:extLst>
              <a:ext uri="{FF2B5EF4-FFF2-40B4-BE49-F238E27FC236}">
                <a16:creationId xmlns:a16="http://schemas.microsoft.com/office/drawing/2014/main" id="{7E444845-6DCA-4547-8D6B-F70CEA7B6C8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412" y="6223088"/>
            <a:ext cx="1127156" cy="640800"/>
          </a:xfrm>
          <a:prstGeom prst="rect">
            <a:avLst/>
          </a:prstGeom>
        </p:spPr>
      </p:pic>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Tijdelijke aanduiding voor inhoud 3"/>
          <p:cNvSpPr>
            <a:spLocks noGrp="1"/>
          </p:cNvSpPr>
          <p:nvPr>
            <p:ph sz="half" idx="2"/>
          </p:nvPr>
        </p:nvSpPr>
        <p:spPr>
          <a:xfrm>
            <a:off x="635001" y="2953738"/>
            <a:ext cx="5004000" cy="3131652"/>
          </a:xfrm>
          <a:noFill/>
        </p:spPr>
        <p:txBody>
          <a:bodyPr lIns="180000" tIns="180000" rIns="180000" bIns="72000"/>
          <a:lstStyle/>
          <a:p>
            <a:pPr lvl="0"/>
            <a:r>
              <a:rPr lang="en-GB"/>
              <a:t>Click to edit Master text styles</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Tijdelijke aanduiding voor inhoud 5"/>
          <p:cNvSpPr>
            <a:spLocks noGrp="1"/>
          </p:cNvSpPr>
          <p:nvPr>
            <p:ph sz="quarter" idx="4"/>
          </p:nvPr>
        </p:nvSpPr>
        <p:spPr>
          <a:xfrm>
            <a:off x="6553200" y="2953738"/>
            <a:ext cx="5005388" cy="3131652"/>
          </a:xfrm>
          <a:noFill/>
        </p:spPr>
        <p:txBody>
          <a:bodyPr lIns="180000" tIns="180000" rIns="180000" bIns="72000"/>
          <a:lstStyle/>
          <a:p>
            <a:pPr lvl="0"/>
            <a:r>
              <a:rPr lang="en-GB"/>
              <a:t>Click to edit Master text styles</a:t>
            </a:r>
          </a:p>
        </p:txBody>
      </p:sp>
      <p:sp>
        <p:nvSpPr>
          <p:cNvPr id="10" name="Titel 9"/>
          <p:cNvSpPr>
            <a:spLocks noGrp="1"/>
          </p:cNvSpPr>
          <p:nvPr>
            <p:ph type="title"/>
          </p:nvPr>
        </p:nvSpPr>
        <p:spPr/>
        <p:txBody>
          <a:bodyPr/>
          <a:lstStyle/>
          <a:p>
            <a:r>
              <a:rPr lang="en-GB"/>
              <a:t>Click to edit Master title style</a:t>
            </a:r>
            <a:endParaRPr lang="nl-NL" dirty="0"/>
          </a:p>
        </p:txBody>
      </p:sp>
      <p:sp>
        <p:nvSpPr>
          <p:cNvPr id="16" name="Tijdelijke aanduiding voor datum 15"/>
          <p:cNvSpPr>
            <a:spLocks noGrp="1"/>
          </p:cNvSpPr>
          <p:nvPr>
            <p:ph type="dt" sz="half" idx="10"/>
          </p:nvPr>
        </p:nvSpPr>
        <p:spPr>
          <a:xfrm>
            <a:off x="2021680" y="6577355"/>
            <a:ext cx="3617119" cy="264272"/>
          </a:xfrm>
        </p:spPr>
        <p:txBody>
          <a:bodyPr/>
          <a:lstStyle/>
          <a:p>
            <a:endParaRPr lang="nl-NL" dirty="0"/>
          </a:p>
        </p:txBody>
      </p:sp>
      <p:sp>
        <p:nvSpPr>
          <p:cNvPr id="17" name="Tijdelijke aanduiding voor voettekst 16"/>
          <p:cNvSpPr>
            <a:spLocks noGrp="1"/>
          </p:cNvSpPr>
          <p:nvPr>
            <p:ph type="ftr" sz="quarter" idx="11"/>
          </p:nvPr>
        </p:nvSpPr>
        <p:spPr>
          <a:xfrm>
            <a:off x="2021680" y="6255280"/>
            <a:ext cx="3617119" cy="322075"/>
          </a:xfrm>
        </p:spPr>
        <p:txBody>
          <a:bodyPr/>
          <a:lstStyle/>
          <a:p>
            <a:endParaRPr lang="nl-NL" dirty="0"/>
          </a:p>
        </p:txBody>
      </p:sp>
      <p:sp>
        <p:nvSpPr>
          <p:cNvPr id="18" name="Tijdelijke aanduiding voor dianummer 17"/>
          <p:cNvSpPr>
            <a:spLocks noGrp="1"/>
          </p:cNvSpPr>
          <p:nvPr>
            <p:ph type="sldNum" sz="quarter" idx="12"/>
          </p:nvPr>
        </p:nvSpPr>
        <p:spPr>
          <a:xfrm>
            <a:off x="6553199" y="6255280"/>
            <a:ext cx="5005389" cy="322075"/>
          </a:xfrm>
        </p:spPr>
        <p:txBody>
          <a:bodyPr/>
          <a:lstStyle/>
          <a:p>
            <a:fld id="{10A0A6AF-03C5-477E-939A-E28F7E7F05EA}" type="slidenum">
              <a:rPr lang="nl-NL" smtClean="0"/>
              <a:pPr/>
              <a:t>‹nr.›</a:t>
            </a:fld>
            <a:endParaRPr lang="nl-NL" dirty="0"/>
          </a:p>
        </p:txBody>
      </p:sp>
      <p:pic>
        <p:nvPicPr>
          <p:cNvPr id="13" name="Graphic 12">
            <a:extLst>
              <a:ext uri="{FF2B5EF4-FFF2-40B4-BE49-F238E27FC236}">
                <a16:creationId xmlns:a16="http://schemas.microsoft.com/office/drawing/2014/main" id="{1D268E64-BDF6-534B-B26D-47DFDD50A372}"/>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412" y="6223088"/>
            <a:ext cx="1127156" cy="640800"/>
          </a:xfrm>
          <a:prstGeom prst="rect">
            <a:avLst/>
          </a:prstGeom>
        </p:spPr>
      </p:pic>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a:xfrm>
            <a:off x="2021680" y="6577355"/>
            <a:ext cx="3617119" cy="264272"/>
          </a:xfrm>
        </p:spPr>
        <p:txBody>
          <a:bodyPr/>
          <a:lstStyle/>
          <a:p>
            <a:endParaRPr lang="nl-NL" dirty="0"/>
          </a:p>
        </p:txBody>
      </p:sp>
      <p:sp>
        <p:nvSpPr>
          <p:cNvPr id="12" name="Tijdelijke aanduiding voor voettekst 11"/>
          <p:cNvSpPr>
            <a:spLocks noGrp="1"/>
          </p:cNvSpPr>
          <p:nvPr>
            <p:ph type="ftr" sz="quarter" idx="11"/>
          </p:nvPr>
        </p:nvSpPr>
        <p:spPr>
          <a:xfrm>
            <a:off x="2021680" y="6255280"/>
            <a:ext cx="3617119" cy="322075"/>
          </a:xfrm>
        </p:spPr>
        <p:txBody>
          <a:bodyPr/>
          <a:lstStyle/>
          <a:p>
            <a:endParaRPr lang="nl-NL" dirty="0"/>
          </a:p>
        </p:txBody>
      </p:sp>
      <p:sp>
        <p:nvSpPr>
          <p:cNvPr id="13" name="Tijdelijke aanduiding voor dianummer 12"/>
          <p:cNvSpPr>
            <a:spLocks noGrp="1"/>
          </p:cNvSpPr>
          <p:nvPr>
            <p:ph type="sldNum" sz="quarter" idx="12"/>
          </p:nvPr>
        </p:nvSpPr>
        <p:spPr>
          <a:xfrm>
            <a:off x="6553199" y="6255279"/>
            <a:ext cx="5005389" cy="322075"/>
          </a:xfrm>
        </p:spPr>
        <p:txBody>
          <a:bodyPr/>
          <a:lstStyle/>
          <a:p>
            <a:fld id="{10A0A6AF-03C5-477E-939A-E28F7E7F05EA}" type="slidenum">
              <a:rPr lang="nl-NL" smtClean="0"/>
              <a:pPr/>
              <a:t>‹nr.›</a:t>
            </a:fld>
            <a:endParaRPr lang="nl-NL" dirty="0"/>
          </a:p>
        </p:txBody>
      </p:sp>
      <p:pic>
        <p:nvPicPr>
          <p:cNvPr id="8" name="Graphic 7">
            <a:extLst>
              <a:ext uri="{FF2B5EF4-FFF2-40B4-BE49-F238E27FC236}">
                <a16:creationId xmlns:a16="http://schemas.microsoft.com/office/drawing/2014/main" id="{0F5F4CDD-B90E-794B-96B7-FA1730DB56E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412" y="6223088"/>
            <a:ext cx="1127156" cy="640800"/>
          </a:xfrm>
          <a:prstGeom prst="rect">
            <a:avLst/>
          </a:prstGeom>
        </p:spPr>
      </p:pic>
    </p:spTree>
    <p:extLst>
      <p:ext uri="{BB962C8B-B14F-4D97-AF65-F5344CB8AC3E}">
        <p14:creationId xmlns:p14="http://schemas.microsoft.com/office/powerpoint/2010/main" val="190859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657977"/>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en-GB"/>
              <a:t>Click to edit Master text styles</a:t>
            </a:r>
          </a:p>
        </p:txBody>
      </p:sp>
      <p:sp>
        <p:nvSpPr>
          <p:cNvPr id="3" name="Titel 2"/>
          <p:cNvSpPr>
            <a:spLocks noGrp="1"/>
          </p:cNvSpPr>
          <p:nvPr>
            <p:ph type="title"/>
          </p:nvPr>
        </p:nvSpPr>
        <p:spPr>
          <a:xfrm>
            <a:off x="635000" y="1052513"/>
            <a:ext cx="5003800" cy="948047"/>
          </a:xfrm>
        </p:spPr>
        <p:txBody>
          <a:bodyPr/>
          <a:lstStyle/>
          <a:p>
            <a:r>
              <a:rPr lang="en-GB"/>
              <a:t>Click to edit Master title style</a:t>
            </a:r>
            <a:endParaRPr lang="nl-NL" dirty="0"/>
          </a:p>
        </p:txBody>
      </p:sp>
      <p:sp>
        <p:nvSpPr>
          <p:cNvPr id="17" name="Tijdelijke aanduiding voor datum 16"/>
          <p:cNvSpPr>
            <a:spLocks noGrp="1"/>
          </p:cNvSpPr>
          <p:nvPr>
            <p:ph type="dt" sz="half" idx="14"/>
          </p:nvPr>
        </p:nvSpPr>
        <p:spPr>
          <a:xfrm>
            <a:off x="2021680" y="6577355"/>
            <a:ext cx="3617119" cy="264272"/>
          </a:xfrm>
        </p:spPr>
        <p:txBody>
          <a:bodyPr/>
          <a:lstStyle/>
          <a:p>
            <a:endParaRPr lang="nl-NL" dirty="0"/>
          </a:p>
        </p:txBody>
      </p:sp>
      <p:sp>
        <p:nvSpPr>
          <p:cNvPr id="18" name="Tijdelijke aanduiding voor voettekst 17"/>
          <p:cNvSpPr>
            <a:spLocks noGrp="1"/>
          </p:cNvSpPr>
          <p:nvPr>
            <p:ph type="ftr" sz="quarter" idx="15"/>
          </p:nvPr>
        </p:nvSpPr>
        <p:spPr>
          <a:xfrm>
            <a:off x="2021680" y="6255280"/>
            <a:ext cx="3617119" cy="322075"/>
          </a:xfrm>
        </p:spPr>
        <p:txBody>
          <a:bodyPr/>
          <a:lstStyle/>
          <a:p>
            <a:endParaRPr lang="nl-NL" dirty="0"/>
          </a:p>
        </p:txBody>
      </p:sp>
      <p:sp>
        <p:nvSpPr>
          <p:cNvPr id="19" name="Tijdelijke aanduiding voor dianummer 18"/>
          <p:cNvSpPr>
            <a:spLocks noGrp="1"/>
          </p:cNvSpPr>
          <p:nvPr>
            <p:ph type="sldNum" sz="quarter" idx="16"/>
          </p:nvPr>
        </p:nvSpPr>
        <p:spPr>
          <a:xfrm>
            <a:off x="6553199" y="6251212"/>
            <a:ext cx="5005389" cy="322075"/>
          </a:xfrm>
        </p:spPr>
        <p:txBody>
          <a:bodyPr/>
          <a:lstStyle/>
          <a:p>
            <a:fld id="{10A0A6AF-03C5-477E-939A-E28F7E7F05EA}" type="slidenum">
              <a:rPr lang="nl-NL" smtClean="0"/>
              <a:pPr/>
              <a:t>‹nr.›</a:t>
            </a:fld>
            <a:endParaRPr lang="nl-NL" dirty="0"/>
          </a:p>
        </p:txBody>
      </p:sp>
      <p:pic>
        <p:nvPicPr>
          <p:cNvPr id="12" name="Graphic 11">
            <a:extLst>
              <a:ext uri="{FF2B5EF4-FFF2-40B4-BE49-F238E27FC236}">
                <a16:creationId xmlns:a16="http://schemas.microsoft.com/office/drawing/2014/main" id="{7304BD78-BA61-3644-9A4A-A59C3B6587A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412" y="6223088"/>
            <a:ext cx="1127156" cy="640800"/>
          </a:xfrm>
          <a:prstGeom prst="rect">
            <a:avLst/>
          </a:prstGeom>
        </p:spPr>
      </p:pic>
    </p:spTree>
    <p:extLst>
      <p:ext uri="{BB962C8B-B14F-4D97-AF65-F5344CB8AC3E}">
        <p14:creationId xmlns:p14="http://schemas.microsoft.com/office/powerpoint/2010/main" val="3569135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87C00C-D76F-0A4C-A9F3-D49189C43A71}"/>
              </a:ext>
            </a:extLst>
          </p:cNvPr>
          <p:cNvSpPr/>
          <p:nvPr userDrawn="1"/>
        </p:nvSpPr>
        <p:spPr>
          <a:xfrm>
            <a:off x="0" y="6221413"/>
            <a:ext cx="12192000" cy="6365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1"/>
                </a:solidFill>
              </a:defRPr>
            </a:lvl1pPr>
          </a:lstStyle>
          <a:p>
            <a:r>
              <a:rPr lang="en-GB"/>
              <a:t>Click to edit Master title style</a:t>
            </a:r>
            <a:endParaRPr lang="nl-NL" dirty="0"/>
          </a:p>
        </p:txBody>
      </p:sp>
      <p:sp>
        <p:nvSpPr>
          <p:cNvPr id="4" name="Ondertitel 2"/>
          <p:cNvSpPr>
            <a:spLocks noGrp="1"/>
          </p:cNvSpPr>
          <p:nvPr>
            <p:ph type="subTitle" idx="1"/>
          </p:nvPr>
        </p:nvSpPr>
        <p:spPr>
          <a:xfrm>
            <a:off x="635000" y="5077315"/>
            <a:ext cx="5461000" cy="1008075"/>
          </a:xfrm>
        </p:spPr>
        <p:txBody>
          <a:bodyPr lIns="162000" tIns="90000" rIns="90000">
            <a:normAutofit/>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l-NL" dirty="0"/>
          </a:p>
        </p:txBody>
      </p:sp>
      <p:sp>
        <p:nvSpPr>
          <p:cNvPr id="9" name="Tijdelijke aanduiding voor datum 8"/>
          <p:cNvSpPr>
            <a:spLocks noGrp="1"/>
          </p:cNvSpPr>
          <p:nvPr>
            <p:ph type="dt" sz="half" idx="10"/>
          </p:nvPr>
        </p:nvSpPr>
        <p:spPr>
          <a:xfrm>
            <a:off x="2021680" y="6577355"/>
            <a:ext cx="3617119" cy="264272"/>
          </a:xfrm>
        </p:spPr>
        <p:txBody>
          <a:bodyPr/>
          <a:lstStyle>
            <a:lvl1pPr>
              <a:defRPr>
                <a:solidFill>
                  <a:schemeClr val="tx2"/>
                </a:solidFill>
              </a:defRPr>
            </a:lvl1pPr>
          </a:lstStyle>
          <a:p>
            <a:endParaRPr lang="nl-NL" dirty="0"/>
          </a:p>
        </p:txBody>
      </p:sp>
      <p:sp>
        <p:nvSpPr>
          <p:cNvPr id="10" name="Tijdelijke aanduiding voor voettekst 9"/>
          <p:cNvSpPr>
            <a:spLocks noGrp="1"/>
          </p:cNvSpPr>
          <p:nvPr>
            <p:ph type="ftr" sz="quarter" idx="11"/>
          </p:nvPr>
        </p:nvSpPr>
        <p:spPr>
          <a:xfrm>
            <a:off x="2021680" y="6255280"/>
            <a:ext cx="3617119" cy="322075"/>
          </a:xfrm>
        </p:spPr>
        <p:txBody>
          <a:bodyPr/>
          <a:lstStyle>
            <a:lvl1pPr>
              <a:defRPr>
                <a:solidFill>
                  <a:schemeClr val="tx2"/>
                </a:solidFill>
              </a:defRPr>
            </a:lvl1pPr>
          </a:lstStyle>
          <a:p>
            <a:endParaRPr lang="nl-NL" dirty="0"/>
          </a:p>
        </p:txBody>
      </p:sp>
      <p:sp>
        <p:nvSpPr>
          <p:cNvPr id="11" name="Tijdelijke aanduiding voor dianummer 10"/>
          <p:cNvSpPr>
            <a:spLocks noGrp="1"/>
          </p:cNvSpPr>
          <p:nvPr>
            <p:ph type="sldNum" sz="quarter" idx="12"/>
          </p:nvPr>
        </p:nvSpPr>
        <p:spPr>
          <a:xfrm>
            <a:off x="6553199" y="6255279"/>
            <a:ext cx="5005389" cy="322075"/>
          </a:xfrm>
        </p:spPr>
        <p:txBody>
          <a:bodyPr/>
          <a:lstStyle>
            <a:lvl1pPr>
              <a:defRPr>
                <a:solidFill>
                  <a:schemeClr val="tx2"/>
                </a:solidFill>
              </a:defRPr>
            </a:lvl1pPr>
          </a:lstStyle>
          <a:p>
            <a:fld id="{10A0A6AF-03C5-477E-939A-E28F7E7F05EA}" type="slidenum">
              <a:rPr lang="nl-NL" smtClean="0"/>
              <a:pPr/>
              <a:t>‹nr.›</a:t>
            </a:fld>
            <a:endParaRPr lang="nl-NL" dirty="0"/>
          </a:p>
        </p:txBody>
      </p:sp>
      <p:pic>
        <p:nvPicPr>
          <p:cNvPr id="13" name="Graphic 12">
            <a:extLst>
              <a:ext uri="{FF2B5EF4-FFF2-40B4-BE49-F238E27FC236}">
                <a16:creationId xmlns:a16="http://schemas.microsoft.com/office/drawing/2014/main" id="{75D0D7C9-1972-624F-AD4A-E6443B67E8A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412" y="6223088"/>
            <a:ext cx="1127156" cy="640800"/>
          </a:xfrm>
          <a:prstGeom prst="rect">
            <a:avLst/>
          </a:prstGeom>
        </p:spPr>
      </p:pic>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2"/>
                </a:solidFill>
              </a:defRPr>
            </a:lvl1pPr>
          </a:lstStyle>
          <a:p>
            <a:r>
              <a:rPr lang="en-GB"/>
              <a:t>Click to edit Master title style</a:t>
            </a:r>
            <a:endParaRPr lang="nl-NL" dirty="0"/>
          </a:p>
        </p:txBody>
      </p:sp>
      <p:sp>
        <p:nvSpPr>
          <p:cNvPr id="4" name="Ondertitel 2"/>
          <p:cNvSpPr>
            <a:spLocks noGrp="1"/>
          </p:cNvSpPr>
          <p:nvPr>
            <p:ph type="subTitle" idx="1"/>
          </p:nvPr>
        </p:nvSpPr>
        <p:spPr>
          <a:xfrm>
            <a:off x="635000" y="5077315"/>
            <a:ext cx="5461000" cy="987658"/>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l-NL" dirty="0"/>
          </a:p>
        </p:txBody>
      </p:sp>
      <p:sp>
        <p:nvSpPr>
          <p:cNvPr id="6" name="Tijdelijke aanduiding voor datum 5"/>
          <p:cNvSpPr>
            <a:spLocks noGrp="1"/>
          </p:cNvSpPr>
          <p:nvPr>
            <p:ph type="dt" sz="half" idx="10"/>
          </p:nvPr>
        </p:nvSpPr>
        <p:spPr>
          <a:xfrm>
            <a:off x="2021680" y="6577355"/>
            <a:ext cx="3617119" cy="264272"/>
          </a:xfrm>
        </p:spPr>
        <p:txBody>
          <a:bodyPr/>
          <a:lstStyle/>
          <a:p>
            <a:endParaRPr lang="nl-NL" dirty="0"/>
          </a:p>
        </p:txBody>
      </p:sp>
      <p:sp>
        <p:nvSpPr>
          <p:cNvPr id="7" name="Tijdelijke aanduiding voor voettekst 6"/>
          <p:cNvSpPr>
            <a:spLocks noGrp="1"/>
          </p:cNvSpPr>
          <p:nvPr>
            <p:ph type="ftr" sz="quarter" idx="11"/>
          </p:nvPr>
        </p:nvSpPr>
        <p:spPr>
          <a:xfrm>
            <a:off x="2021680" y="6255280"/>
            <a:ext cx="3617119" cy="322075"/>
          </a:xfrm>
        </p:spPr>
        <p:txBody>
          <a:bodyPr/>
          <a:lstStyle/>
          <a:p>
            <a:endParaRPr lang="nl-NL" dirty="0"/>
          </a:p>
        </p:txBody>
      </p:sp>
      <p:sp>
        <p:nvSpPr>
          <p:cNvPr id="8" name="Tijdelijke aanduiding voor dianummer 7"/>
          <p:cNvSpPr>
            <a:spLocks noGrp="1"/>
          </p:cNvSpPr>
          <p:nvPr>
            <p:ph type="sldNum" sz="quarter" idx="12"/>
          </p:nvPr>
        </p:nvSpPr>
        <p:spPr>
          <a:xfrm>
            <a:off x="6553199" y="6255279"/>
            <a:ext cx="5005389" cy="322075"/>
          </a:xfrm>
        </p:spPr>
        <p:txBody>
          <a:bodyPr/>
          <a:lstStyle/>
          <a:p>
            <a:fld id="{10A0A6AF-03C5-477E-939A-E28F7E7F05EA}" type="slidenum">
              <a:rPr lang="nl-NL" smtClean="0"/>
              <a:pPr/>
              <a:t>‹nr.›</a:t>
            </a:fld>
            <a:endParaRPr lang="nl-NL" dirty="0"/>
          </a:p>
        </p:txBody>
      </p:sp>
      <p:pic>
        <p:nvPicPr>
          <p:cNvPr id="11" name="Graphic 10">
            <a:extLst>
              <a:ext uri="{FF2B5EF4-FFF2-40B4-BE49-F238E27FC236}">
                <a16:creationId xmlns:a16="http://schemas.microsoft.com/office/drawing/2014/main" id="{E4192ED1-35F7-F64E-AACD-559B87AC0D0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412" y="6223088"/>
            <a:ext cx="1127156" cy="640800"/>
          </a:xfrm>
          <a:prstGeom prst="rect">
            <a:avLst/>
          </a:prstGeom>
        </p:spPr>
      </p:pic>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ctr" anchorCtr="0"/>
          <a:lstStyle>
            <a:lvl1pPr>
              <a:defRPr sz="4000">
                <a:solidFill>
                  <a:schemeClr val="tx2"/>
                </a:solidFill>
              </a:defRPr>
            </a:lvl1pPr>
          </a:lstStyle>
          <a:p>
            <a:r>
              <a:rPr lang="en-GB"/>
              <a:t>Click to edit Master title style</a:t>
            </a:r>
            <a:endParaRPr lang="nl-NL" dirty="0"/>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en-GB"/>
              <a:t>Click to edit Master text styles</a:t>
            </a:r>
          </a:p>
        </p:txBody>
      </p:sp>
      <p:sp>
        <p:nvSpPr>
          <p:cNvPr id="11" name="Tijdelijke aanduiding voor datum 10"/>
          <p:cNvSpPr>
            <a:spLocks noGrp="1"/>
          </p:cNvSpPr>
          <p:nvPr>
            <p:ph type="dt" sz="half" idx="11"/>
          </p:nvPr>
        </p:nvSpPr>
        <p:spPr>
          <a:xfrm>
            <a:off x="2021680" y="6577355"/>
            <a:ext cx="3617119" cy="264272"/>
          </a:xfrm>
        </p:spPr>
        <p:txBody>
          <a:bodyPr/>
          <a:lstStyle/>
          <a:p>
            <a:endParaRPr lang="nl-NL" dirty="0"/>
          </a:p>
        </p:txBody>
      </p:sp>
      <p:sp>
        <p:nvSpPr>
          <p:cNvPr id="12" name="Tijdelijke aanduiding voor voettekst 11"/>
          <p:cNvSpPr>
            <a:spLocks noGrp="1"/>
          </p:cNvSpPr>
          <p:nvPr>
            <p:ph type="ftr" sz="quarter" idx="12"/>
          </p:nvPr>
        </p:nvSpPr>
        <p:spPr>
          <a:xfrm>
            <a:off x="2021680" y="6255280"/>
            <a:ext cx="3617119" cy="322075"/>
          </a:xfrm>
        </p:spPr>
        <p:txBody>
          <a:bodyPr/>
          <a:lstStyle/>
          <a:p>
            <a:endParaRPr lang="nl-NL" dirty="0"/>
          </a:p>
        </p:txBody>
      </p:sp>
      <p:sp>
        <p:nvSpPr>
          <p:cNvPr id="13" name="Tijdelijke aanduiding voor dianummer 12"/>
          <p:cNvSpPr>
            <a:spLocks noGrp="1"/>
          </p:cNvSpPr>
          <p:nvPr>
            <p:ph type="sldNum" sz="quarter" idx="13"/>
          </p:nvPr>
        </p:nvSpPr>
        <p:spPr>
          <a:xfrm>
            <a:off x="6553199" y="6255280"/>
            <a:ext cx="5005389" cy="322075"/>
          </a:xfrm>
        </p:spPr>
        <p:txBody>
          <a:bodyPr/>
          <a:lstStyle/>
          <a:p>
            <a:fld id="{10A0A6AF-03C5-477E-939A-E28F7E7F05EA}" type="slidenum">
              <a:rPr lang="nl-NL" smtClean="0"/>
              <a:pPr/>
              <a:t>‹nr.›</a:t>
            </a:fld>
            <a:endParaRPr lang="nl-NL" dirty="0"/>
          </a:p>
        </p:txBody>
      </p:sp>
      <p:pic>
        <p:nvPicPr>
          <p:cNvPr id="9" name="Afbeelding 8">
            <a:extLst>
              <a:ext uri="{FF2B5EF4-FFF2-40B4-BE49-F238E27FC236}">
                <a16:creationId xmlns:a16="http://schemas.microsoft.com/office/drawing/2014/main" id="{1AB1A3E9-97CB-CA43-9E2C-4CE700C68A5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pic>
        <p:nvPicPr>
          <p:cNvPr id="15" name="Graphic 14">
            <a:extLst>
              <a:ext uri="{FF2B5EF4-FFF2-40B4-BE49-F238E27FC236}">
                <a16:creationId xmlns:a16="http://schemas.microsoft.com/office/drawing/2014/main" id="{F60C4385-10F8-6948-A6D1-2A77F9EE00C2}"/>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3412" y="6223088"/>
            <a:ext cx="1127156" cy="640800"/>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ctr" anchorCtr="0"/>
          <a:lstStyle>
            <a:lvl1pPr>
              <a:defRPr sz="4000">
                <a:solidFill>
                  <a:schemeClr val="bg1"/>
                </a:solidFill>
              </a:defRPr>
            </a:lvl1pPr>
          </a:lstStyle>
          <a:p>
            <a:r>
              <a:rPr lang="en-GB"/>
              <a:t>Click to edit Master title style</a:t>
            </a:r>
            <a:endParaRPr lang="nl-NL" dirty="0"/>
          </a:p>
        </p:txBody>
      </p:sp>
      <p:sp>
        <p:nvSpPr>
          <p:cNvPr id="10" name="Rectangle 9">
            <a:extLst>
              <a:ext uri="{FF2B5EF4-FFF2-40B4-BE49-F238E27FC236}">
                <a16:creationId xmlns:a16="http://schemas.microsoft.com/office/drawing/2014/main" id="{E972E05D-47DC-8848-A8C0-B32F776E484F}"/>
              </a:ext>
            </a:extLst>
          </p:cNvPr>
          <p:cNvSpPr/>
          <p:nvPr userDrawn="1"/>
        </p:nvSpPr>
        <p:spPr>
          <a:xfrm>
            <a:off x="0" y="6221413"/>
            <a:ext cx="6096000" cy="63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en-GB"/>
              <a:t>Click to edit Master text styles</a:t>
            </a:r>
          </a:p>
        </p:txBody>
      </p:sp>
      <p:sp>
        <p:nvSpPr>
          <p:cNvPr id="13" name="Tijdelijke aanduiding voor datum 12"/>
          <p:cNvSpPr>
            <a:spLocks noGrp="1"/>
          </p:cNvSpPr>
          <p:nvPr>
            <p:ph type="dt" sz="half" idx="11"/>
          </p:nvPr>
        </p:nvSpPr>
        <p:spPr>
          <a:xfrm>
            <a:off x="2021680" y="6577355"/>
            <a:ext cx="3617119" cy="264272"/>
          </a:xfrm>
        </p:spPr>
        <p:txBody>
          <a:bodyPr/>
          <a:lstStyle/>
          <a:p>
            <a:endParaRPr lang="nl-NL" dirty="0"/>
          </a:p>
        </p:txBody>
      </p:sp>
      <p:sp>
        <p:nvSpPr>
          <p:cNvPr id="14" name="Tijdelijke aanduiding voor voettekst 13"/>
          <p:cNvSpPr>
            <a:spLocks noGrp="1"/>
          </p:cNvSpPr>
          <p:nvPr>
            <p:ph type="ftr" sz="quarter" idx="12"/>
          </p:nvPr>
        </p:nvSpPr>
        <p:spPr>
          <a:xfrm>
            <a:off x="2021680" y="6255280"/>
            <a:ext cx="3617119" cy="322075"/>
          </a:xfrm>
        </p:spPr>
        <p:txBody>
          <a:bodyPr/>
          <a:lstStyle/>
          <a:p>
            <a:endParaRPr lang="nl-NL" dirty="0"/>
          </a:p>
        </p:txBody>
      </p:sp>
      <p:sp>
        <p:nvSpPr>
          <p:cNvPr id="15" name="Tijdelijke aanduiding voor dianummer 14"/>
          <p:cNvSpPr>
            <a:spLocks noGrp="1"/>
          </p:cNvSpPr>
          <p:nvPr>
            <p:ph type="sldNum" sz="quarter" idx="13"/>
          </p:nvPr>
        </p:nvSpPr>
        <p:spPr>
          <a:xfrm>
            <a:off x="6553199" y="6255279"/>
            <a:ext cx="5005389" cy="322075"/>
          </a:xfrm>
        </p:spPr>
        <p:txBody>
          <a:bodyPr/>
          <a:lstStyle/>
          <a:p>
            <a:fld id="{10A0A6AF-03C5-477E-939A-E28F7E7F05EA}" type="slidenum">
              <a:rPr lang="nl-NL" smtClean="0"/>
              <a:pPr/>
              <a:t>‹nr.›</a:t>
            </a:fld>
            <a:endParaRPr lang="nl-NL" dirty="0"/>
          </a:p>
        </p:txBody>
      </p:sp>
      <p:pic>
        <p:nvPicPr>
          <p:cNvPr id="9" name="Afbeelding 8">
            <a:extLst>
              <a:ext uri="{FF2B5EF4-FFF2-40B4-BE49-F238E27FC236}">
                <a16:creationId xmlns:a16="http://schemas.microsoft.com/office/drawing/2014/main" id="{BE770F96-3C80-EF44-950D-D974353140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pic>
        <p:nvPicPr>
          <p:cNvPr id="12" name="Graphic 11">
            <a:extLst>
              <a:ext uri="{FF2B5EF4-FFF2-40B4-BE49-F238E27FC236}">
                <a16:creationId xmlns:a16="http://schemas.microsoft.com/office/drawing/2014/main" id="{54FD6B7D-3346-D24D-8C48-0A1790D971C6}"/>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3412" y="6223088"/>
            <a:ext cx="1127156" cy="640800"/>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657977"/>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Titel 8"/>
          <p:cNvSpPr>
            <a:spLocks noGrp="1"/>
          </p:cNvSpPr>
          <p:nvPr>
            <p:ph type="title"/>
          </p:nvPr>
        </p:nvSpPr>
        <p:spPr>
          <a:xfrm>
            <a:off x="635000" y="1052513"/>
            <a:ext cx="5003800" cy="948047"/>
          </a:xfrm>
        </p:spPr>
        <p:txBody>
          <a:bodyPr/>
          <a:lstStyle/>
          <a:p>
            <a:r>
              <a:rPr lang="en-GB"/>
              <a:t>Click to edit Master title style</a:t>
            </a:r>
            <a:endParaRPr lang="nl-NL" dirty="0"/>
          </a:p>
        </p:txBody>
      </p:sp>
      <p:sp>
        <p:nvSpPr>
          <p:cNvPr id="17"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en-GB"/>
              <a:t>Click icon to add picture</a:t>
            </a:r>
            <a:endParaRPr lang="nl-NL" dirty="0"/>
          </a:p>
        </p:txBody>
      </p:sp>
      <p:sp>
        <p:nvSpPr>
          <p:cNvPr id="11" name="Tijdelijke aanduiding voor datum 10"/>
          <p:cNvSpPr>
            <a:spLocks noGrp="1"/>
          </p:cNvSpPr>
          <p:nvPr>
            <p:ph type="dt" sz="half" idx="25"/>
          </p:nvPr>
        </p:nvSpPr>
        <p:spPr>
          <a:xfrm>
            <a:off x="2021680" y="6577355"/>
            <a:ext cx="3617119" cy="264272"/>
          </a:xfrm>
        </p:spPr>
        <p:txBody>
          <a:bodyPr/>
          <a:lstStyle/>
          <a:p>
            <a:endParaRPr lang="nl-NL" dirty="0"/>
          </a:p>
        </p:txBody>
      </p:sp>
      <p:sp>
        <p:nvSpPr>
          <p:cNvPr id="12" name="Tijdelijke aanduiding voor voettekst 11"/>
          <p:cNvSpPr>
            <a:spLocks noGrp="1"/>
          </p:cNvSpPr>
          <p:nvPr>
            <p:ph type="ftr" sz="quarter" idx="26"/>
          </p:nvPr>
        </p:nvSpPr>
        <p:spPr>
          <a:xfrm>
            <a:off x="2021680" y="6255280"/>
            <a:ext cx="3617119" cy="322075"/>
          </a:xfrm>
        </p:spPr>
        <p:txBody>
          <a:bodyPr/>
          <a:lstStyle/>
          <a:p>
            <a:endParaRPr lang="nl-NL" dirty="0"/>
          </a:p>
        </p:txBody>
      </p:sp>
      <p:sp>
        <p:nvSpPr>
          <p:cNvPr id="13" name="Tijdelijke aanduiding voor dianummer 12"/>
          <p:cNvSpPr>
            <a:spLocks noGrp="1"/>
          </p:cNvSpPr>
          <p:nvPr>
            <p:ph type="sldNum" sz="quarter" idx="27"/>
          </p:nvPr>
        </p:nvSpPr>
        <p:spPr>
          <a:xfrm>
            <a:off x="6553199" y="6258190"/>
            <a:ext cx="5005389" cy="322075"/>
          </a:xfrm>
        </p:spPr>
        <p:txBody>
          <a:bodyPr/>
          <a:lstStyle/>
          <a:p>
            <a:fld id="{10A0A6AF-03C5-477E-939A-E28F7E7F05EA}" type="slidenum">
              <a:rPr lang="nl-NL" smtClean="0"/>
              <a:pPr/>
              <a:t>‹nr.›</a:t>
            </a:fld>
            <a:endParaRPr lang="nl-NL" dirty="0"/>
          </a:p>
        </p:txBody>
      </p:sp>
      <p:pic>
        <p:nvPicPr>
          <p:cNvPr id="15" name="Graphic 14">
            <a:extLst>
              <a:ext uri="{FF2B5EF4-FFF2-40B4-BE49-F238E27FC236}">
                <a16:creationId xmlns:a16="http://schemas.microsoft.com/office/drawing/2014/main" id="{FEA9CD8A-F97B-7D48-B841-00E8B63B2CC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412" y="6223088"/>
            <a:ext cx="1127156" cy="640800"/>
          </a:xfrm>
          <a:prstGeom prst="rect">
            <a:avLst/>
          </a:prstGeom>
        </p:spPr>
      </p:pic>
    </p:spTree>
    <p:extLst>
      <p:ext uri="{BB962C8B-B14F-4D97-AF65-F5344CB8AC3E}">
        <p14:creationId xmlns:p14="http://schemas.microsoft.com/office/powerpoint/2010/main" val="3526409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Alleen titel">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AA851BB0-C2AF-C04D-B2E7-9E4E0C05FAF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4531" t="7125" r="5541" b="66176"/>
          <a:stretch/>
        </p:blipFill>
        <p:spPr>
          <a:xfrm rot="16200000">
            <a:off x="6087978" y="753978"/>
            <a:ext cx="6858002" cy="5350042"/>
          </a:xfrm>
          <a:prstGeom prst="rect">
            <a:avLst/>
          </a:prstGeom>
        </p:spPr>
      </p:pic>
      <p:sp>
        <p:nvSpPr>
          <p:cNvPr id="2" name="Titel 1"/>
          <p:cNvSpPr>
            <a:spLocks noGrp="1"/>
          </p:cNvSpPr>
          <p:nvPr>
            <p:ph type="title"/>
          </p:nvPr>
        </p:nvSpPr>
        <p:spPr/>
        <p:txBody>
          <a:bodyPr/>
          <a:lstStyle/>
          <a:p>
            <a:r>
              <a:rPr lang="en-GB"/>
              <a:t>Click to edit Master title style</a:t>
            </a:r>
            <a:endParaRPr lang="nl-NL" dirty="0"/>
          </a:p>
        </p:txBody>
      </p:sp>
      <p:sp>
        <p:nvSpPr>
          <p:cNvPr id="12" name="Tijdelijke aanduiding voor datum 11"/>
          <p:cNvSpPr>
            <a:spLocks noGrp="1"/>
          </p:cNvSpPr>
          <p:nvPr>
            <p:ph type="dt" sz="half" idx="10"/>
          </p:nvPr>
        </p:nvSpPr>
        <p:spPr>
          <a:xfrm>
            <a:off x="2021680" y="6577355"/>
            <a:ext cx="3617119" cy="264272"/>
          </a:xfrm>
        </p:spPr>
        <p:txBody>
          <a:bodyPr/>
          <a:lstStyle/>
          <a:p>
            <a:endParaRPr lang="nl-NL" dirty="0"/>
          </a:p>
        </p:txBody>
      </p:sp>
      <p:sp>
        <p:nvSpPr>
          <p:cNvPr id="13" name="Tijdelijke aanduiding voor voettekst 12"/>
          <p:cNvSpPr>
            <a:spLocks noGrp="1"/>
          </p:cNvSpPr>
          <p:nvPr>
            <p:ph type="ftr" sz="quarter" idx="11"/>
          </p:nvPr>
        </p:nvSpPr>
        <p:spPr>
          <a:xfrm>
            <a:off x="2021680" y="6255280"/>
            <a:ext cx="3617119" cy="322075"/>
          </a:xfrm>
        </p:spPr>
        <p:txBody>
          <a:bodyPr/>
          <a:lstStyle/>
          <a:p>
            <a:endParaRPr lang="nl-NL" dirty="0"/>
          </a:p>
        </p:txBody>
      </p:sp>
      <p:sp>
        <p:nvSpPr>
          <p:cNvPr id="14" name="Tijdelijke aanduiding voor dianummer 13"/>
          <p:cNvSpPr>
            <a:spLocks noGrp="1"/>
          </p:cNvSpPr>
          <p:nvPr>
            <p:ph type="sldNum" sz="quarter" idx="12"/>
          </p:nvPr>
        </p:nvSpPr>
        <p:spPr>
          <a:xfrm>
            <a:off x="6553199" y="6266568"/>
            <a:ext cx="5005389" cy="322075"/>
          </a:xfrm>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42790423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1"/>
            <a:ext cx="5005388" cy="379579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en-GB"/>
              <a:t>Click to edit Master text styles</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en-GB"/>
              <a:t>Click to edit Master title style</a:t>
            </a:r>
            <a:endParaRPr lang="nl-NL" dirty="0"/>
          </a:p>
        </p:txBody>
      </p:sp>
      <p:sp>
        <p:nvSpPr>
          <p:cNvPr id="12" name="Rectangle 11">
            <a:extLst>
              <a:ext uri="{FF2B5EF4-FFF2-40B4-BE49-F238E27FC236}">
                <a16:creationId xmlns:a16="http://schemas.microsoft.com/office/drawing/2014/main" id="{E879E357-776F-C34A-9BD5-B93CB4595B3C}"/>
              </a:ext>
            </a:extLst>
          </p:cNvPr>
          <p:cNvSpPr/>
          <p:nvPr userDrawn="1"/>
        </p:nvSpPr>
        <p:spPr>
          <a:xfrm>
            <a:off x="0" y="6221413"/>
            <a:ext cx="6096000" cy="63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jdelijke aanduiding voor datum 19"/>
          <p:cNvSpPr>
            <a:spLocks noGrp="1"/>
          </p:cNvSpPr>
          <p:nvPr>
            <p:ph type="dt" sz="half" idx="25"/>
          </p:nvPr>
        </p:nvSpPr>
        <p:spPr>
          <a:xfrm>
            <a:off x="2021680" y="6577355"/>
            <a:ext cx="3617119" cy="264272"/>
          </a:xfrm>
        </p:spPr>
        <p:txBody>
          <a:bodyPr/>
          <a:lstStyle/>
          <a:p>
            <a:endParaRPr lang="nl-NL" dirty="0"/>
          </a:p>
        </p:txBody>
      </p:sp>
      <p:sp>
        <p:nvSpPr>
          <p:cNvPr id="21" name="Tijdelijke aanduiding voor voettekst 20"/>
          <p:cNvSpPr>
            <a:spLocks noGrp="1"/>
          </p:cNvSpPr>
          <p:nvPr>
            <p:ph type="ftr" sz="quarter" idx="26"/>
          </p:nvPr>
        </p:nvSpPr>
        <p:spPr>
          <a:xfrm>
            <a:off x="2021680" y="6255280"/>
            <a:ext cx="3617119" cy="322075"/>
          </a:xfrm>
        </p:spPr>
        <p:txBody>
          <a:bodyPr/>
          <a:lstStyle/>
          <a:p>
            <a:endParaRPr lang="nl-NL" dirty="0"/>
          </a:p>
        </p:txBody>
      </p:sp>
      <p:sp>
        <p:nvSpPr>
          <p:cNvPr id="22" name="Tijdelijke aanduiding voor dianummer 21"/>
          <p:cNvSpPr>
            <a:spLocks noGrp="1"/>
          </p:cNvSpPr>
          <p:nvPr>
            <p:ph type="sldNum" sz="quarter" idx="27"/>
          </p:nvPr>
        </p:nvSpPr>
        <p:spPr>
          <a:xfrm>
            <a:off x="6553199" y="6255280"/>
            <a:ext cx="5005389" cy="322075"/>
          </a:xfrm>
        </p:spPr>
        <p:txBody>
          <a:bodyPr/>
          <a:lstStyle/>
          <a:p>
            <a:fld id="{10A0A6AF-03C5-477E-939A-E28F7E7F05EA}" type="slidenum">
              <a:rPr lang="nl-NL" smtClean="0"/>
              <a:pPr/>
              <a:t>‹nr.›</a:t>
            </a:fld>
            <a:endParaRPr lang="nl-NL" dirty="0"/>
          </a:p>
        </p:txBody>
      </p:sp>
      <p:sp>
        <p:nvSpPr>
          <p:cNvPr id="13" name="Tijdelijke aanduiding voor afbeelding 12">
            <a:extLst>
              <a:ext uri="{FF2B5EF4-FFF2-40B4-BE49-F238E27FC236}">
                <a16:creationId xmlns:a16="http://schemas.microsoft.com/office/drawing/2014/main" id="{E2861002-9B37-3648-AC12-62C3BB3C1FD0}"/>
              </a:ext>
            </a:extLst>
          </p:cNvPr>
          <p:cNvSpPr>
            <a:spLocks noGrp="1"/>
          </p:cNvSpPr>
          <p:nvPr>
            <p:ph type="pic" sz="quarter" idx="24"/>
          </p:nvPr>
        </p:nvSpPr>
        <p:spPr>
          <a:xfrm>
            <a:off x="6096000" y="-6905"/>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en-GB"/>
              <a:t>Click icon to add picture</a:t>
            </a:r>
            <a:endParaRPr lang="nl-NL" dirty="0"/>
          </a:p>
        </p:txBody>
      </p:sp>
      <p:pic>
        <p:nvPicPr>
          <p:cNvPr id="11" name="Afbeelding 10">
            <a:extLst>
              <a:ext uri="{FF2B5EF4-FFF2-40B4-BE49-F238E27FC236}">
                <a16:creationId xmlns:a16="http://schemas.microsoft.com/office/drawing/2014/main" id="{B9945B71-DBE8-C64D-A8FF-A06662931AE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pic>
        <p:nvPicPr>
          <p:cNvPr id="15" name="Graphic 14">
            <a:extLst>
              <a:ext uri="{FF2B5EF4-FFF2-40B4-BE49-F238E27FC236}">
                <a16:creationId xmlns:a16="http://schemas.microsoft.com/office/drawing/2014/main" id="{4247DE58-E0A6-4949-8C8F-FBFDAD02E7AA}"/>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3412" y="6223088"/>
            <a:ext cx="1127156" cy="640800"/>
          </a:xfrm>
          <a:prstGeom prst="rect">
            <a:avLst/>
          </a:prstGeom>
        </p:spPr>
      </p:pic>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1"/>
            <a:ext cx="5003800" cy="3795790"/>
          </a:xfrm>
        </p:spPr>
        <p:txBody>
          <a:bodyPr/>
          <a:lstStyle/>
          <a:p>
            <a:pPr lvl="0"/>
            <a:r>
              <a:rPr lang="en-GB"/>
              <a:t>Click to edit Master text styles</a:t>
            </a:r>
          </a:p>
        </p:txBody>
      </p:sp>
      <p:sp>
        <p:nvSpPr>
          <p:cNvPr id="2" name="Titel 1"/>
          <p:cNvSpPr>
            <a:spLocks noGrp="1"/>
          </p:cNvSpPr>
          <p:nvPr>
            <p:ph type="title"/>
          </p:nvPr>
        </p:nvSpPr>
        <p:spPr>
          <a:xfrm>
            <a:off x="635000" y="1051200"/>
            <a:ext cx="5003800" cy="948047"/>
          </a:xfrm>
        </p:spPr>
        <p:txBody>
          <a:bodyPr/>
          <a:lstStyle/>
          <a:p>
            <a:r>
              <a:rPr lang="en-GB"/>
              <a:t>Click to edit Master title style</a:t>
            </a:r>
            <a:endParaRPr lang="nl-NL" dirty="0"/>
          </a:p>
        </p:txBody>
      </p:sp>
      <p:sp>
        <p:nvSpPr>
          <p:cNvPr id="6" name="Tijdelijke aanduiding voor datum 5"/>
          <p:cNvSpPr>
            <a:spLocks noGrp="1"/>
          </p:cNvSpPr>
          <p:nvPr>
            <p:ph type="dt" sz="half" idx="25"/>
          </p:nvPr>
        </p:nvSpPr>
        <p:spPr>
          <a:xfrm>
            <a:off x="2021680" y="6577355"/>
            <a:ext cx="3617119" cy="264272"/>
          </a:xfrm>
        </p:spPr>
        <p:txBody>
          <a:bodyPr/>
          <a:lstStyle/>
          <a:p>
            <a:endParaRPr lang="nl-NL" dirty="0"/>
          </a:p>
        </p:txBody>
      </p:sp>
      <p:sp>
        <p:nvSpPr>
          <p:cNvPr id="12" name="Tijdelijke aanduiding voor voettekst 11"/>
          <p:cNvSpPr>
            <a:spLocks noGrp="1"/>
          </p:cNvSpPr>
          <p:nvPr>
            <p:ph type="ftr" sz="quarter" idx="26"/>
          </p:nvPr>
        </p:nvSpPr>
        <p:spPr>
          <a:xfrm>
            <a:off x="2021680" y="6255280"/>
            <a:ext cx="3617119" cy="322075"/>
          </a:xfrm>
        </p:spPr>
        <p:txBody>
          <a:bodyPr/>
          <a:lstStyle/>
          <a:p>
            <a:endParaRPr lang="nl-NL" dirty="0"/>
          </a:p>
        </p:txBody>
      </p:sp>
      <p:sp>
        <p:nvSpPr>
          <p:cNvPr id="13" name="Tijdelijke aanduiding voor dianummer 12"/>
          <p:cNvSpPr>
            <a:spLocks noGrp="1"/>
          </p:cNvSpPr>
          <p:nvPr>
            <p:ph type="sldNum" sz="quarter" idx="27"/>
          </p:nvPr>
        </p:nvSpPr>
        <p:spPr>
          <a:xfrm>
            <a:off x="6553199" y="6255280"/>
            <a:ext cx="5005389" cy="322075"/>
          </a:xfrm>
        </p:spPr>
        <p:txBody>
          <a:bodyPr/>
          <a:lstStyle/>
          <a:p>
            <a:fld id="{10A0A6AF-03C5-477E-939A-E28F7E7F05EA}" type="slidenum">
              <a:rPr lang="nl-NL" smtClean="0"/>
              <a:pPr/>
              <a:t>‹nr.›</a:t>
            </a:fld>
            <a:endParaRPr lang="nl-NL" dirty="0"/>
          </a:p>
        </p:txBody>
      </p:sp>
      <p:sp>
        <p:nvSpPr>
          <p:cNvPr id="8" name="Tijdelijke aanduiding voor afbeelding 7">
            <a:extLst>
              <a:ext uri="{FF2B5EF4-FFF2-40B4-BE49-F238E27FC236}">
                <a16:creationId xmlns:a16="http://schemas.microsoft.com/office/drawing/2014/main" id="{1817E04A-B9A8-0D44-BBB8-122507EA0819}"/>
              </a:ext>
            </a:extLst>
          </p:cNvPr>
          <p:cNvSpPr>
            <a:spLocks noGrp="1"/>
          </p:cNvSpPr>
          <p:nvPr>
            <p:ph type="pic" sz="quarter" idx="24"/>
          </p:nvPr>
        </p:nvSpPr>
        <p:spPr>
          <a:xfrm>
            <a:off x="6096000" y="0"/>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en-GB"/>
              <a:t>Click icon to add picture</a:t>
            </a:r>
            <a:endParaRPr lang="nl-NL" dirty="0"/>
          </a:p>
        </p:txBody>
      </p:sp>
      <p:pic>
        <p:nvPicPr>
          <p:cNvPr id="14" name="Graphic 13">
            <a:extLst>
              <a:ext uri="{FF2B5EF4-FFF2-40B4-BE49-F238E27FC236}">
                <a16:creationId xmlns:a16="http://schemas.microsoft.com/office/drawing/2014/main" id="{75AB827A-0987-BA40-886A-81398F386A3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412" y="6223088"/>
            <a:ext cx="1127156" cy="640800"/>
          </a:xfrm>
          <a:prstGeom prst="rect">
            <a:avLst/>
          </a:prstGeom>
        </p:spPr>
      </p:pic>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bg1"/>
                </a:solidFill>
              </a:defRPr>
            </a:lvl1pPr>
          </a:lstStyle>
          <a:p>
            <a:r>
              <a:rPr lang="en-GB"/>
              <a:t>Click to edit Master title style</a:t>
            </a:r>
            <a:endParaRPr lang="nl-NL" dirty="0"/>
          </a:p>
        </p:txBody>
      </p:sp>
      <p:sp>
        <p:nvSpPr>
          <p:cNvPr id="14" name="Tijdelijke aanduiding voor tekst 13"/>
          <p:cNvSpPr>
            <a:spLocks noGrp="1"/>
          </p:cNvSpPr>
          <p:nvPr>
            <p:ph type="body" sz="quarter" idx="13"/>
          </p:nvPr>
        </p:nvSpPr>
        <p:spPr>
          <a:xfrm>
            <a:off x="635000" y="3749487"/>
            <a:ext cx="10923588" cy="2335903"/>
          </a:xfrm>
        </p:spPr>
        <p:txBody>
          <a:bodyPr numCol="2" spcCol="468000"/>
          <a:lstStyle/>
          <a:p>
            <a:pPr lvl="0"/>
            <a:r>
              <a:rPr lang="en-GB"/>
              <a:t>Click to edit Master text styles</a:t>
            </a:r>
          </a:p>
        </p:txBody>
      </p:sp>
      <p:sp>
        <p:nvSpPr>
          <p:cNvPr id="8" name="Tijdelijke aanduiding voor datum 7"/>
          <p:cNvSpPr>
            <a:spLocks noGrp="1"/>
          </p:cNvSpPr>
          <p:nvPr>
            <p:ph type="dt" sz="half" idx="14"/>
          </p:nvPr>
        </p:nvSpPr>
        <p:spPr>
          <a:xfrm>
            <a:off x="2021680" y="6577355"/>
            <a:ext cx="3617119" cy="264272"/>
          </a:xfrm>
        </p:spPr>
        <p:txBody>
          <a:bodyPr/>
          <a:lstStyle/>
          <a:p>
            <a:endParaRPr lang="nl-NL" dirty="0"/>
          </a:p>
        </p:txBody>
      </p:sp>
      <p:sp>
        <p:nvSpPr>
          <p:cNvPr id="10" name="Tijdelijke aanduiding voor voettekst 9"/>
          <p:cNvSpPr>
            <a:spLocks noGrp="1"/>
          </p:cNvSpPr>
          <p:nvPr>
            <p:ph type="ftr" sz="quarter" idx="15"/>
          </p:nvPr>
        </p:nvSpPr>
        <p:spPr>
          <a:xfrm>
            <a:off x="2021680" y="6255280"/>
            <a:ext cx="3617119" cy="322075"/>
          </a:xfrm>
        </p:spPr>
        <p:txBody>
          <a:bodyPr/>
          <a:lstStyle/>
          <a:p>
            <a:endParaRPr lang="nl-NL" dirty="0"/>
          </a:p>
        </p:txBody>
      </p:sp>
      <p:sp>
        <p:nvSpPr>
          <p:cNvPr id="11" name="Tijdelijke aanduiding voor dianummer 10"/>
          <p:cNvSpPr>
            <a:spLocks noGrp="1"/>
          </p:cNvSpPr>
          <p:nvPr>
            <p:ph type="sldNum" sz="quarter" idx="16"/>
          </p:nvPr>
        </p:nvSpPr>
        <p:spPr>
          <a:xfrm>
            <a:off x="6553199" y="6255280"/>
            <a:ext cx="5005389" cy="322075"/>
          </a:xfrm>
        </p:spPr>
        <p:txBody>
          <a:bodyPr/>
          <a:lstStyle/>
          <a:p>
            <a:fld id="{10A0A6AF-03C5-477E-939A-E28F7E7F05EA}" type="slidenum">
              <a:rPr lang="nl-NL" smtClean="0"/>
              <a:pPr/>
              <a:t>‹nr.›</a:t>
            </a:fld>
            <a:endParaRPr lang="nl-NL" dirty="0"/>
          </a:p>
        </p:txBody>
      </p:sp>
      <p:pic>
        <p:nvPicPr>
          <p:cNvPr id="12" name="Afbeelding 11">
            <a:extLst>
              <a:ext uri="{FF2B5EF4-FFF2-40B4-BE49-F238E27FC236}">
                <a16:creationId xmlns:a16="http://schemas.microsoft.com/office/drawing/2014/main" id="{38466592-3EDA-8A4C-9A9E-0690EAD4E0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pic>
        <p:nvPicPr>
          <p:cNvPr id="16" name="Graphic 15">
            <a:extLst>
              <a:ext uri="{FF2B5EF4-FFF2-40B4-BE49-F238E27FC236}">
                <a16:creationId xmlns:a16="http://schemas.microsoft.com/office/drawing/2014/main" id="{1441319C-257B-0E44-B8AA-D454F8D620DF}"/>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3412" y="6223088"/>
            <a:ext cx="1127156" cy="640800"/>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8">
            <a:extLst>
              <a:ext uri="{FF2B5EF4-FFF2-40B4-BE49-F238E27FC236}">
                <a16:creationId xmlns:a16="http://schemas.microsoft.com/office/drawing/2014/main" id="{38744535-C99A-3C45-8B31-E5A2370B0989}"/>
              </a:ext>
            </a:extLst>
          </p:cNvPr>
          <p:cNvSpPr/>
          <p:nvPr userDrawn="1"/>
        </p:nvSpPr>
        <p:spPr>
          <a:xfrm>
            <a:off x="0" y="6221413"/>
            <a:ext cx="12192000" cy="63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2"/>
                </a:solidFill>
              </a:defRPr>
            </a:lvl1pPr>
          </a:lstStyle>
          <a:p>
            <a:r>
              <a:rPr lang="en-GB"/>
              <a:t>Click to edit Master title style</a:t>
            </a:r>
            <a:endParaRPr lang="nl-NL" dirty="0"/>
          </a:p>
        </p:txBody>
      </p:sp>
      <p:sp>
        <p:nvSpPr>
          <p:cNvPr id="14" name="Tijdelijke aanduiding voor tekst 13"/>
          <p:cNvSpPr>
            <a:spLocks noGrp="1"/>
          </p:cNvSpPr>
          <p:nvPr>
            <p:ph type="body" sz="quarter" idx="13"/>
          </p:nvPr>
        </p:nvSpPr>
        <p:spPr>
          <a:xfrm>
            <a:off x="635000" y="3749488"/>
            <a:ext cx="10923588" cy="2320272"/>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en-GB"/>
              <a:t>Click to edit Master text styles</a:t>
            </a:r>
          </a:p>
        </p:txBody>
      </p:sp>
      <p:sp>
        <p:nvSpPr>
          <p:cNvPr id="8" name="Tijdelijke aanduiding voor datum 7"/>
          <p:cNvSpPr>
            <a:spLocks noGrp="1"/>
          </p:cNvSpPr>
          <p:nvPr>
            <p:ph type="dt" sz="half" idx="14"/>
          </p:nvPr>
        </p:nvSpPr>
        <p:spPr>
          <a:xfrm>
            <a:off x="2021680" y="6577355"/>
            <a:ext cx="3617119" cy="264272"/>
          </a:xfrm>
        </p:spPr>
        <p:txBody>
          <a:bodyPr/>
          <a:lstStyle/>
          <a:p>
            <a:endParaRPr lang="nl-NL" dirty="0"/>
          </a:p>
        </p:txBody>
      </p:sp>
      <p:sp>
        <p:nvSpPr>
          <p:cNvPr id="10" name="Tijdelijke aanduiding voor voettekst 9"/>
          <p:cNvSpPr>
            <a:spLocks noGrp="1"/>
          </p:cNvSpPr>
          <p:nvPr>
            <p:ph type="ftr" sz="quarter" idx="15"/>
          </p:nvPr>
        </p:nvSpPr>
        <p:spPr>
          <a:xfrm>
            <a:off x="2021680" y="6255280"/>
            <a:ext cx="3617119" cy="322075"/>
          </a:xfrm>
        </p:spPr>
        <p:txBody>
          <a:bodyPr/>
          <a:lstStyle/>
          <a:p>
            <a:endParaRPr lang="nl-NL" dirty="0"/>
          </a:p>
        </p:txBody>
      </p:sp>
      <p:sp>
        <p:nvSpPr>
          <p:cNvPr id="11" name="Tijdelijke aanduiding voor dianummer 10"/>
          <p:cNvSpPr>
            <a:spLocks noGrp="1"/>
          </p:cNvSpPr>
          <p:nvPr>
            <p:ph type="sldNum" sz="quarter" idx="16"/>
          </p:nvPr>
        </p:nvSpPr>
        <p:spPr>
          <a:xfrm>
            <a:off x="6553199" y="6255279"/>
            <a:ext cx="5005389" cy="322075"/>
          </a:xfrm>
        </p:spPr>
        <p:txBody>
          <a:bodyPr/>
          <a:lstStyle/>
          <a:p>
            <a:fld id="{10A0A6AF-03C5-477E-939A-E28F7E7F05EA}" type="slidenum">
              <a:rPr lang="nl-NL" smtClean="0"/>
              <a:pPr/>
              <a:t>‹nr.›</a:t>
            </a:fld>
            <a:endParaRPr lang="nl-NL" dirty="0"/>
          </a:p>
        </p:txBody>
      </p:sp>
      <p:pic>
        <p:nvPicPr>
          <p:cNvPr id="13" name="Graphic 12">
            <a:extLst>
              <a:ext uri="{FF2B5EF4-FFF2-40B4-BE49-F238E27FC236}">
                <a16:creationId xmlns:a16="http://schemas.microsoft.com/office/drawing/2014/main" id="{996EB5FC-8C1F-6C4B-A58D-EB4F7D117152}"/>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412" y="6223088"/>
            <a:ext cx="1127156" cy="640800"/>
          </a:xfrm>
          <a:prstGeom prst="rect">
            <a:avLst/>
          </a:prstGeom>
        </p:spPr>
      </p:pic>
    </p:spTree>
    <p:extLst>
      <p:ext uri="{BB962C8B-B14F-4D97-AF65-F5344CB8AC3E}">
        <p14:creationId xmlns:p14="http://schemas.microsoft.com/office/powerpoint/2010/main" val="16371931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buClr>
                <a:schemeClr val="bg2"/>
              </a:buClr>
              <a:tabLst>
                <a:tab pos="1619250" algn="l"/>
              </a:tabLst>
              <a:defRPr>
                <a:solidFill>
                  <a:schemeClr val="bg1"/>
                </a:solidFill>
              </a:defRPr>
            </a:lvl1pPr>
          </a:lstStyle>
          <a:p>
            <a:r>
              <a:rPr lang="en-GB"/>
              <a:t>Click icon to add picture</a:t>
            </a:r>
            <a:endParaRPr lang="nl-NL" dirty="0"/>
          </a:p>
        </p:txBody>
      </p:sp>
      <p:sp>
        <p:nvSpPr>
          <p:cNvPr id="2" name="Titel 1"/>
          <p:cNvSpPr>
            <a:spLocks noGrp="1"/>
          </p:cNvSpPr>
          <p:nvPr>
            <p:ph type="title"/>
          </p:nvPr>
        </p:nvSpPr>
        <p:spPr>
          <a:xfrm>
            <a:off x="634205" y="3888001"/>
            <a:ext cx="5004595" cy="2176972"/>
          </a:xfrm>
        </p:spPr>
        <p:txBody>
          <a:bodyPr anchor="t" anchorCtr="0"/>
          <a:lstStyle>
            <a:lvl1pPr>
              <a:defRPr>
                <a:solidFill>
                  <a:schemeClr val="tx1"/>
                </a:solidFill>
              </a:defRPr>
            </a:lvl1pPr>
          </a:lstStyle>
          <a:p>
            <a:r>
              <a:rPr lang="en-GB"/>
              <a:t>Click to edit Master title style</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en-GB"/>
              <a:t>Click to edit Master text styles</a:t>
            </a:r>
          </a:p>
        </p:txBody>
      </p:sp>
      <p:sp>
        <p:nvSpPr>
          <p:cNvPr id="14" name="Rectangle 13">
            <a:extLst>
              <a:ext uri="{FF2B5EF4-FFF2-40B4-BE49-F238E27FC236}">
                <a16:creationId xmlns:a16="http://schemas.microsoft.com/office/drawing/2014/main" id="{3336F64D-86BB-4C40-9AAC-6288C8870F41}"/>
              </a:ext>
            </a:extLst>
          </p:cNvPr>
          <p:cNvSpPr/>
          <p:nvPr userDrawn="1"/>
        </p:nvSpPr>
        <p:spPr>
          <a:xfrm>
            <a:off x="0" y="6221413"/>
            <a:ext cx="12192000" cy="6365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datum 9"/>
          <p:cNvSpPr>
            <a:spLocks noGrp="1"/>
          </p:cNvSpPr>
          <p:nvPr>
            <p:ph type="dt" sz="half" idx="15"/>
          </p:nvPr>
        </p:nvSpPr>
        <p:spPr>
          <a:xfrm>
            <a:off x="2021680" y="6577355"/>
            <a:ext cx="3617119" cy="264272"/>
          </a:xfrm>
        </p:spPr>
        <p:txBody>
          <a:bodyPr/>
          <a:lstStyle>
            <a:lvl1pPr>
              <a:defRPr>
                <a:solidFill>
                  <a:schemeClr val="tx2"/>
                </a:solidFill>
              </a:defRPr>
            </a:lvl1pPr>
          </a:lstStyle>
          <a:p>
            <a:endParaRPr lang="nl-NL" dirty="0"/>
          </a:p>
        </p:txBody>
      </p:sp>
      <p:sp>
        <p:nvSpPr>
          <p:cNvPr id="11" name="Tijdelijke aanduiding voor voettekst 10"/>
          <p:cNvSpPr>
            <a:spLocks noGrp="1"/>
          </p:cNvSpPr>
          <p:nvPr>
            <p:ph type="ftr" sz="quarter" idx="16"/>
          </p:nvPr>
        </p:nvSpPr>
        <p:spPr>
          <a:xfrm>
            <a:off x="2021680" y="6255280"/>
            <a:ext cx="3617119" cy="322075"/>
          </a:xfrm>
        </p:spPr>
        <p:txBody>
          <a:bodyPr/>
          <a:lstStyle>
            <a:lvl1pPr>
              <a:defRPr>
                <a:solidFill>
                  <a:schemeClr val="tx2"/>
                </a:solidFill>
              </a:defRPr>
            </a:lvl1pPr>
          </a:lstStyle>
          <a:p>
            <a:endParaRPr lang="nl-NL" dirty="0"/>
          </a:p>
        </p:txBody>
      </p:sp>
      <p:sp>
        <p:nvSpPr>
          <p:cNvPr id="13" name="Tijdelijke aanduiding voor dianummer 12"/>
          <p:cNvSpPr>
            <a:spLocks noGrp="1"/>
          </p:cNvSpPr>
          <p:nvPr>
            <p:ph type="sldNum" sz="quarter" idx="17"/>
          </p:nvPr>
        </p:nvSpPr>
        <p:spPr>
          <a:xfrm>
            <a:off x="6553199" y="6255279"/>
            <a:ext cx="5005389" cy="322075"/>
          </a:xfrm>
        </p:spPr>
        <p:txBody>
          <a:bodyPr/>
          <a:lstStyle>
            <a:lvl1pPr>
              <a:defRPr>
                <a:solidFill>
                  <a:schemeClr val="tx2"/>
                </a:solidFill>
              </a:defRPr>
            </a:lvl1pPr>
          </a:lstStyle>
          <a:p>
            <a:fld id="{10A0A6AF-03C5-477E-939A-E28F7E7F05EA}" type="slidenum">
              <a:rPr lang="nl-NL" smtClean="0"/>
              <a:pPr/>
              <a:t>‹nr.›</a:t>
            </a:fld>
            <a:endParaRPr lang="nl-NL" dirty="0"/>
          </a:p>
        </p:txBody>
      </p:sp>
      <p:pic>
        <p:nvPicPr>
          <p:cNvPr id="15" name="Graphic 14">
            <a:extLst>
              <a:ext uri="{FF2B5EF4-FFF2-40B4-BE49-F238E27FC236}">
                <a16:creationId xmlns:a16="http://schemas.microsoft.com/office/drawing/2014/main" id="{9D73C477-5A3E-6D4F-81D8-93E024E4D0B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412" y="6223088"/>
            <a:ext cx="1127156" cy="640800"/>
          </a:xfrm>
          <a:prstGeom prst="rect">
            <a:avLst/>
          </a:prstGeom>
        </p:spPr>
      </p:pic>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en-GB"/>
              <a:t>Click icon to add picture</a:t>
            </a:r>
            <a:endParaRPr lang="nl-NL" dirty="0"/>
          </a:p>
        </p:txBody>
      </p:sp>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en-GB"/>
              <a:t>Click to edit Master text styles</a:t>
            </a:r>
          </a:p>
        </p:txBody>
      </p:sp>
      <p:sp>
        <p:nvSpPr>
          <p:cNvPr id="2" name="Titel 1"/>
          <p:cNvSpPr>
            <a:spLocks noGrp="1"/>
          </p:cNvSpPr>
          <p:nvPr>
            <p:ph type="title"/>
          </p:nvPr>
        </p:nvSpPr>
        <p:spPr>
          <a:xfrm>
            <a:off x="634206" y="3888001"/>
            <a:ext cx="5004594" cy="2176972"/>
          </a:xfrm>
        </p:spPr>
        <p:txBody>
          <a:bodyPr anchor="t" anchorCtr="0"/>
          <a:lstStyle/>
          <a:p>
            <a:r>
              <a:rPr lang="en-GB"/>
              <a:t>Click to edit Master title style</a:t>
            </a:r>
            <a:endParaRPr lang="nl-NL" dirty="0"/>
          </a:p>
        </p:txBody>
      </p:sp>
      <p:sp>
        <p:nvSpPr>
          <p:cNvPr id="9" name="Tijdelijke aanduiding voor datum 8"/>
          <p:cNvSpPr>
            <a:spLocks noGrp="1"/>
          </p:cNvSpPr>
          <p:nvPr>
            <p:ph type="dt" sz="half" idx="15"/>
          </p:nvPr>
        </p:nvSpPr>
        <p:spPr>
          <a:xfrm>
            <a:off x="2021680" y="6577355"/>
            <a:ext cx="3617119" cy="264272"/>
          </a:xfrm>
        </p:spPr>
        <p:txBody>
          <a:bodyPr/>
          <a:lstStyle/>
          <a:p>
            <a:endParaRPr lang="nl-NL" dirty="0"/>
          </a:p>
        </p:txBody>
      </p:sp>
      <p:sp>
        <p:nvSpPr>
          <p:cNvPr id="10" name="Tijdelijke aanduiding voor voettekst 9"/>
          <p:cNvSpPr>
            <a:spLocks noGrp="1"/>
          </p:cNvSpPr>
          <p:nvPr>
            <p:ph type="ftr" sz="quarter" idx="16"/>
          </p:nvPr>
        </p:nvSpPr>
        <p:spPr>
          <a:xfrm>
            <a:off x="2021680" y="6255280"/>
            <a:ext cx="3617119" cy="322075"/>
          </a:xfrm>
        </p:spPr>
        <p:txBody>
          <a:bodyPr/>
          <a:lstStyle/>
          <a:p>
            <a:endParaRPr lang="nl-NL" dirty="0"/>
          </a:p>
        </p:txBody>
      </p:sp>
      <p:sp>
        <p:nvSpPr>
          <p:cNvPr id="11" name="Tijdelijke aanduiding voor dianummer 10"/>
          <p:cNvSpPr>
            <a:spLocks noGrp="1"/>
          </p:cNvSpPr>
          <p:nvPr>
            <p:ph type="sldNum" sz="quarter" idx="17"/>
          </p:nvPr>
        </p:nvSpPr>
        <p:spPr>
          <a:xfrm>
            <a:off x="6553199" y="6255280"/>
            <a:ext cx="5005389" cy="322075"/>
          </a:xfrm>
        </p:spPr>
        <p:txBody>
          <a:bodyPr/>
          <a:lstStyle/>
          <a:p>
            <a:fld id="{10A0A6AF-03C5-477E-939A-E28F7E7F05EA}" type="slidenum">
              <a:rPr lang="nl-NL" smtClean="0"/>
              <a:pPr/>
              <a:t>‹nr.›</a:t>
            </a:fld>
            <a:endParaRPr lang="nl-NL" dirty="0"/>
          </a:p>
        </p:txBody>
      </p:sp>
      <p:pic>
        <p:nvPicPr>
          <p:cNvPr id="16" name="Graphic 15">
            <a:extLst>
              <a:ext uri="{FF2B5EF4-FFF2-40B4-BE49-F238E27FC236}">
                <a16:creationId xmlns:a16="http://schemas.microsoft.com/office/drawing/2014/main" id="{493E5FF1-0F49-9D42-B417-48973A0BB5F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412" y="6223088"/>
            <a:ext cx="1127156" cy="640800"/>
          </a:xfrm>
          <a:prstGeom prst="rect">
            <a:avLst/>
          </a:prstGeom>
        </p:spPr>
      </p:pic>
    </p:spTree>
    <p:extLst>
      <p:ext uri="{BB962C8B-B14F-4D97-AF65-F5344CB8AC3E}">
        <p14:creationId xmlns:p14="http://schemas.microsoft.com/office/powerpoint/2010/main" val="41403901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tabLst>
                <a:tab pos="1619250" algn="l"/>
              </a:tabLst>
              <a:defRPr>
                <a:solidFill>
                  <a:schemeClr val="bg1"/>
                </a:solidFill>
              </a:defRPr>
            </a:lvl1pPr>
          </a:lstStyle>
          <a:p>
            <a:r>
              <a:rPr lang="en-GB"/>
              <a:t>Click icon to add picture</a:t>
            </a:r>
            <a:endParaRPr lang="nl-NL" dirty="0"/>
          </a:p>
        </p:txBody>
      </p:sp>
      <p:sp>
        <p:nvSpPr>
          <p:cNvPr id="14" name="Tijdelijke aanduiding voor tekst 13"/>
          <p:cNvSpPr>
            <a:spLocks noGrp="1"/>
          </p:cNvSpPr>
          <p:nvPr>
            <p:ph type="body" sz="quarter" idx="13"/>
          </p:nvPr>
        </p:nvSpPr>
        <p:spPr>
          <a:xfrm>
            <a:off x="635000" y="3888001"/>
            <a:ext cx="10923588" cy="2197390"/>
          </a:xfrm>
        </p:spPr>
        <p:txBody>
          <a:bodyPr tIns="50400" numCol="2" spcCol="468000"/>
          <a:lstStyle/>
          <a:p>
            <a:pPr lvl="0"/>
            <a:r>
              <a:rPr lang="en-GB"/>
              <a:t>Click to edit Master text styles</a:t>
            </a:r>
          </a:p>
        </p:txBody>
      </p:sp>
      <p:sp>
        <p:nvSpPr>
          <p:cNvPr id="13" name="Rectangle 12">
            <a:extLst>
              <a:ext uri="{FF2B5EF4-FFF2-40B4-BE49-F238E27FC236}">
                <a16:creationId xmlns:a16="http://schemas.microsoft.com/office/drawing/2014/main" id="{A625BFBC-8815-6444-8CC9-FA9EC77EF89F}"/>
              </a:ext>
            </a:extLst>
          </p:cNvPr>
          <p:cNvSpPr/>
          <p:nvPr userDrawn="1"/>
        </p:nvSpPr>
        <p:spPr>
          <a:xfrm>
            <a:off x="0" y="6221413"/>
            <a:ext cx="12192000" cy="6365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jdelijke aanduiding voor datum 7"/>
          <p:cNvSpPr>
            <a:spLocks noGrp="1"/>
          </p:cNvSpPr>
          <p:nvPr>
            <p:ph type="dt" sz="half" idx="15"/>
          </p:nvPr>
        </p:nvSpPr>
        <p:spPr>
          <a:xfrm>
            <a:off x="2021680" y="6577355"/>
            <a:ext cx="3617119" cy="264272"/>
          </a:xfrm>
        </p:spPr>
        <p:txBody>
          <a:bodyPr/>
          <a:lstStyle>
            <a:lvl1pPr>
              <a:defRPr>
                <a:solidFill>
                  <a:schemeClr val="tx2"/>
                </a:solidFill>
              </a:defRPr>
            </a:lvl1pPr>
          </a:lstStyle>
          <a:p>
            <a:endParaRPr lang="nl-NL" dirty="0"/>
          </a:p>
        </p:txBody>
      </p:sp>
      <p:sp>
        <p:nvSpPr>
          <p:cNvPr id="9" name="Tijdelijke aanduiding voor voettekst 8"/>
          <p:cNvSpPr>
            <a:spLocks noGrp="1"/>
          </p:cNvSpPr>
          <p:nvPr>
            <p:ph type="ftr" sz="quarter" idx="16"/>
          </p:nvPr>
        </p:nvSpPr>
        <p:spPr>
          <a:xfrm>
            <a:off x="2021680" y="6255280"/>
            <a:ext cx="3617119" cy="322075"/>
          </a:xfrm>
        </p:spPr>
        <p:txBody>
          <a:bodyPr/>
          <a:lstStyle>
            <a:lvl1pPr>
              <a:defRPr>
                <a:solidFill>
                  <a:schemeClr val="tx2"/>
                </a:solidFill>
              </a:defRPr>
            </a:lvl1pPr>
          </a:lstStyle>
          <a:p>
            <a:endParaRPr lang="nl-NL" dirty="0"/>
          </a:p>
        </p:txBody>
      </p:sp>
      <p:sp>
        <p:nvSpPr>
          <p:cNvPr id="10" name="Tijdelijke aanduiding voor dianummer 9"/>
          <p:cNvSpPr>
            <a:spLocks noGrp="1"/>
          </p:cNvSpPr>
          <p:nvPr>
            <p:ph type="sldNum" sz="quarter" idx="17"/>
          </p:nvPr>
        </p:nvSpPr>
        <p:spPr>
          <a:xfrm>
            <a:off x="6553199" y="6255279"/>
            <a:ext cx="5005389" cy="322075"/>
          </a:xfrm>
        </p:spPr>
        <p:txBody>
          <a:bodyPr/>
          <a:lstStyle>
            <a:lvl1pPr>
              <a:defRPr>
                <a:solidFill>
                  <a:schemeClr val="tx2"/>
                </a:solidFill>
              </a:defRPr>
            </a:lvl1pPr>
          </a:lstStyle>
          <a:p>
            <a:fld id="{10A0A6AF-03C5-477E-939A-E28F7E7F05EA}" type="slidenum">
              <a:rPr lang="nl-NL" smtClean="0"/>
              <a:pPr/>
              <a:t>‹nr.›</a:t>
            </a:fld>
            <a:endParaRPr lang="nl-NL" dirty="0"/>
          </a:p>
        </p:txBody>
      </p:sp>
      <p:pic>
        <p:nvPicPr>
          <p:cNvPr id="15" name="Graphic 14">
            <a:extLst>
              <a:ext uri="{FF2B5EF4-FFF2-40B4-BE49-F238E27FC236}">
                <a16:creationId xmlns:a16="http://schemas.microsoft.com/office/drawing/2014/main" id="{695567E0-F0CC-484B-8F96-F834E9B6F02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412" y="6223088"/>
            <a:ext cx="1127156" cy="640800"/>
          </a:xfrm>
          <a:prstGeom prst="rect">
            <a:avLst/>
          </a:prstGeom>
        </p:spPr>
      </p:pic>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en-GB"/>
              <a:t>Click icon to add picture</a:t>
            </a:r>
            <a:endParaRPr lang="nl-NL" dirty="0"/>
          </a:p>
        </p:txBody>
      </p:sp>
      <p:sp>
        <p:nvSpPr>
          <p:cNvPr id="14" name="Tijdelijke aanduiding voor tekst 13"/>
          <p:cNvSpPr>
            <a:spLocks noGrp="1"/>
          </p:cNvSpPr>
          <p:nvPr>
            <p:ph type="body" sz="quarter" idx="13"/>
          </p:nvPr>
        </p:nvSpPr>
        <p:spPr>
          <a:xfrm>
            <a:off x="635000" y="3888001"/>
            <a:ext cx="10923588" cy="2197389"/>
          </a:xfrm>
        </p:spPr>
        <p:txBody>
          <a:bodyPr tIns="50400" numCol="2" spcCol="468000"/>
          <a:lstStyle/>
          <a:p>
            <a:pPr lvl="0"/>
            <a:r>
              <a:rPr lang="en-GB"/>
              <a:t>Click to edit Master text styles</a:t>
            </a:r>
          </a:p>
        </p:txBody>
      </p:sp>
      <p:sp>
        <p:nvSpPr>
          <p:cNvPr id="8" name="Tijdelijke aanduiding voor datum 7"/>
          <p:cNvSpPr>
            <a:spLocks noGrp="1"/>
          </p:cNvSpPr>
          <p:nvPr>
            <p:ph type="dt" sz="half" idx="15"/>
          </p:nvPr>
        </p:nvSpPr>
        <p:spPr>
          <a:xfrm>
            <a:off x="2021680" y="6577355"/>
            <a:ext cx="3617119" cy="264272"/>
          </a:xfrm>
        </p:spPr>
        <p:txBody>
          <a:bodyPr/>
          <a:lstStyle/>
          <a:p>
            <a:endParaRPr lang="nl-NL" dirty="0"/>
          </a:p>
        </p:txBody>
      </p:sp>
      <p:sp>
        <p:nvSpPr>
          <p:cNvPr id="9" name="Tijdelijke aanduiding voor voettekst 8"/>
          <p:cNvSpPr>
            <a:spLocks noGrp="1"/>
          </p:cNvSpPr>
          <p:nvPr>
            <p:ph type="ftr" sz="quarter" idx="16"/>
          </p:nvPr>
        </p:nvSpPr>
        <p:spPr>
          <a:xfrm>
            <a:off x="2021680" y="6255280"/>
            <a:ext cx="3617119" cy="322075"/>
          </a:xfrm>
        </p:spPr>
        <p:txBody>
          <a:bodyPr/>
          <a:lstStyle/>
          <a:p>
            <a:endParaRPr lang="nl-NL" dirty="0"/>
          </a:p>
        </p:txBody>
      </p:sp>
      <p:sp>
        <p:nvSpPr>
          <p:cNvPr id="10" name="Tijdelijke aanduiding voor dianummer 9"/>
          <p:cNvSpPr>
            <a:spLocks noGrp="1"/>
          </p:cNvSpPr>
          <p:nvPr>
            <p:ph type="sldNum" sz="quarter" idx="17"/>
          </p:nvPr>
        </p:nvSpPr>
        <p:spPr>
          <a:xfrm>
            <a:off x="6553199" y="6255280"/>
            <a:ext cx="5005389" cy="322075"/>
          </a:xfrm>
        </p:spPr>
        <p:txBody>
          <a:bodyPr/>
          <a:lstStyle/>
          <a:p>
            <a:fld id="{10A0A6AF-03C5-477E-939A-E28F7E7F05EA}" type="slidenum">
              <a:rPr lang="nl-NL" smtClean="0"/>
              <a:pPr/>
              <a:t>‹nr.›</a:t>
            </a:fld>
            <a:endParaRPr lang="nl-NL" dirty="0"/>
          </a:p>
        </p:txBody>
      </p:sp>
      <p:pic>
        <p:nvPicPr>
          <p:cNvPr id="15" name="Graphic 14">
            <a:extLst>
              <a:ext uri="{FF2B5EF4-FFF2-40B4-BE49-F238E27FC236}">
                <a16:creationId xmlns:a16="http://schemas.microsoft.com/office/drawing/2014/main" id="{7BB50C9B-2A15-5E4D-B651-26F0B2322BC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412" y="6223088"/>
            <a:ext cx="1127156" cy="640800"/>
          </a:xfrm>
          <a:prstGeom prst="rect">
            <a:avLst/>
          </a:prstGeom>
        </p:spPr>
      </p:pic>
    </p:spTree>
    <p:extLst>
      <p:ext uri="{BB962C8B-B14F-4D97-AF65-F5344CB8AC3E}">
        <p14:creationId xmlns:p14="http://schemas.microsoft.com/office/powerpoint/2010/main" val="346104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wrap="square" lIns="612000">
            <a:noAutofit/>
          </a:bodyPr>
          <a:lstStyle>
            <a:lvl1pPr>
              <a:buClr>
                <a:schemeClr val="bg2"/>
              </a:buClr>
              <a:defRPr>
                <a:solidFill>
                  <a:schemeClr val="bg1"/>
                </a:solidFill>
              </a:defRPr>
            </a:lvl1pPr>
          </a:lstStyle>
          <a:p>
            <a:r>
              <a:rPr lang="en-GB"/>
              <a:t>Click icon to add picture</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en-GB"/>
              <a:t>Click to edit Master title style</a:t>
            </a:r>
            <a:endParaRPr lang="nl-NL" dirty="0"/>
          </a:p>
        </p:txBody>
      </p:sp>
      <p:sp>
        <p:nvSpPr>
          <p:cNvPr id="9" name="Rectangle 8">
            <a:extLst>
              <a:ext uri="{FF2B5EF4-FFF2-40B4-BE49-F238E27FC236}">
                <a16:creationId xmlns:a16="http://schemas.microsoft.com/office/drawing/2014/main" id="{F81ADB06-D301-AD42-AABC-D0C8527783CD}"/>
              </a:ext>
            </a:extLst>
          </p:cNvPr>
          <p:cNvSpPr/>
          <p:nvPr userDrawn="1"/>
        </p:nvSpPr>
        <p:spPr>
          <a:xfrm>
            <a:off x="0" y="6221413"/>
            <a:ext cx="12192000" cy="6365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datum 12"/>
          <p:cNvSpPr>
            <a:spLocks noGrp="1"/>
          </p:cNvSpPr>
          <p:nvPr>
            <p:ph type="dt" sz="half" idx="15"/>
          </p:nvPr>
        </p:nvSpPr>
        <p:spPr>
          <a:xfrm>
            <a:off x="2021680" y="6577355"/>
            <a:ext cx="3617119" cy="264272"/>
          </a:xfrm>
        </p:spPr>
        <p:txBody>
          <a:bodyPr/>
          <a:lstStyle/>
          <a:p>
            <a:endParaRPr lang="nl-NL" dirty="0"/>
          </a:p>
        </p:txBody>
      </p:sp>
      <p:sp>
        <p:nvSpPr>
          <p:cNvPr id="14" name="Tijdelijke aanduiding voor voettekst 13"/>
          <p:cNvSpPr>
            <a:spLocks noGrp="1"/>
          </p:cNvSpPr>
          <p:nvPr>
            <p:ph type="ftr" sz="quarter" idx="16"/>
          </p:nvPr>
        </p:nvSpPr>
        <p:spPr>
          <a:xfrm>
            <a:off x="2021680" y="6255280"/>
            <a:ext cx="3617119" cy="322075"/>
          </a:xfrm>
        </p:spPr>
        <p:txBody>
          <a:bodyPr/>
          <a:lstStyle/>
          <a:p>
            <a:endParaRPr lang="nl-NL" dirty="0"/>
          </a:p>
        </p:txBody>
      </p:sp>
      <p:sp>
        <p:nvSpPr>
          <p:cNvPr id="15" name="Tijdelijke aanduiding voor dianummer 14"/>
          <p:cNvSpPr>
            <a:spLocks noGrp="1"/>
          </p:cNvSpPr>
          <p:nvPr>
            <p:ph type="sldNum" sz="quarter" idx="17"/>
          </p:nvPr>
        </p:nvSpPr>
        <p:spPr>
          <a:xfrm>
            <a:off x="6553199" y="6255279"/>
            <a:ext cx="5005389" cy="322075"/>
          </a:xfrm>
        </p:spPr>
        <p:txBody>
          <a:bodyPr/>
          <a:lstStyle/>
          <a:p>
            <a:fld id="{10A0A6AF-03C5-477E-939A-E28F7E7F05EA}" type="slidenum">
              <a:rPr lang="nl-NL" smtClean="0"/>
              <a:pPr/>
              <a:t>‹nr.›</a:t>
            </a:fld>
            <a:endParaRPr lang="nl-NL" dirty="0"/>
          </a:p>
        </p:txBody>
      </p:sp>
      <p:pic>
        <p:nvPicPr>
          <p:cNvPr id="10" name="Graphic 9">
            <a:extLst>
              <a:ext uri="{FF2B5EF4-FFF2-40B4-BE49-F238E27FC236}">
                <a16:creationId xmlns:a16="http://schemas.microsoft.com/office/drawing/2014/main" id="{C5A1A7B5-9940-B24F-AAE0-84EB1BBE317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412" y="6223088"/>
            <a:ext cx="1127156" cy="640800"/>
          </a:xfrm>
          <a:prstGeom prst="rect">
            <a:avLst/>
          </a:prstGeom>
        </p:spPr>
      </p:pic>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wrap="square" lIns="612000">
            <a:noAutofit/>
          </a:bodyPr>
          <a:lstStyle/>
          <a:p>
            <a:r>
              <a:rPr lang="en-GB"/>
              <a:t>Click icon to add picture</a:t>
            </a:r>
            <a:endParaRPr lang="nl-NL"/>
          </a:p>
        </p:txBody>
      </p:sp>
      <p:sp>
        <p:nvSpPr>
          <p:cNvPr id="9" name="Titel 8"/>
          <p:cNvSpPr>
            <a:spLocks noGrp="1"/>
          </p:cNvSpPr>
          <p:nvPr>
            <p:ph type="title"/>
          </p:nvPr>
        </p:nvSpPr>
        <p:spPr>
          <a:xfrm>
            <a:off x="634206" y="1051200"/>
            <a:ext cx="10924382" cy="946800"/>
          </a:xfrm>
        </p:spPr>
        <p:txBody>
          <a:bodyPr/>
          <a:lstStyle/>
          <a:p>
            <a:r>
              <a:rPr lang="en-GB"/>
              <a:t>Click to edit Master title style</a:t>
            </a:r>
            <a:endParaRPr lang="nl-NL" dirty="0"/>
          </a:p>
        </p:txBody>
      </p:sp>
      <p:sp>
        <p:nvSpPr>
          <p:cNvPr id="5" name="Tijdelijke aanduiding voor datum 4"/>
          <p:cNvSpPr>
            <a:spLocks noGrp="1"/>
          </p:cNvSpPr>
          <p:nvPr>
            <p:ph type="dt" sz="half" idx="15"/>
          </p:nvPr>
        </p:nvSpPr>
        <p:spPr>
          <a:xfrm>
            <a:off x="2021680" y="6577355"/>
            <a:ext cx="3617119" cy="264272"/>
          </a:xfrm>
        </p:spPr>
        <p:txBody>
          <a:bodyPr/>
          <a:lstStyle/>
          <a:p>
            <a:endParaRPr lang="nl-NL" dirty="0"/>
          </a:p>
        </p:txBody>
      </p:sp>
      <p:sp>
        <p:nvSpPr>
          <p:cNvPr id="6" name="Tijdelijke aanduiding voor voettekst 5"/>
          <p:cNvSpPr>
            <a:spLocks noGrp="1"/>
          </p:cNvSpPr>
          <p:nvPr>
            <p:ph type="ftr" sz="quarter" idx="16"/>
          </p:nvPr>
        </p:nvSpPr>
        <p:spPr>
          <a:xfrm>
            <a:off x="2021680" y="6255280"/>
            <a:ext cx="3617119" cy="322075"/>
          </a:xfrm>
        </p:spPr>
        <p:txBody>
          <a:bodyPr/>
          <a:lstStyle/>
          <a:p>
            <a:endParaRPr lang="nl-NL" dirty="0"/>
          </a:p>
        </p:txBody>
      </p:sp>
      <p:sp>
        <p:nvSpPr>
          <p:cNvPr id="7" name="Tijdelijke aanduiding voor dianummer 6"/>
          <p:cNvSpPr>
            <a:spLocks noGrp="1"/>
          </p:cNvSpPr>
          <p:nvPr>
            <p:ph type="sldNum" sz="quarter" idx="17"/>
          </p:nvPr>
        </p:nvSpPr>
        <p:spPr>
          <a:xfrm>
            <a:off x="6553199" y="6255279"/>
            <a:ext cx="5005389" cy="322075"/>
          </a:xfrm>
        </p:spPr>
        <p:txBody>
          <a:bodyPr/>
          <a:lstStyle/>
          <a:p>
            <a:fld id="{10A0A6AF-03C5-477E-939A-E28F7E7F05EA}" type="slidenum">
              <a:rPr lang="nl-NL" smtClean="0"/>
              <a:pPr/>
              <a:t>‹nr.›</a:t>
            </a:fld>
            <a:endParaRPr lang="nl-NL" dirty="0"/>
          </a:p>
        </p:txBody>
      </p:sp>
      <p:pic>
        <p:nvPicPr>
          <p:cNvPr id="12" name="Graphic 11">
            <a:extLst>
              <a:ext uri="{FF2B5EF4-FFF2-40B4-BE49-F238E27FC236}">
                <a16:creationId xmlns:a16="http://schemas.microsoft.com/office/drawing/2014/main" id="{EBEDD332-FBBB-0348-BDF7-E707A5CC3A2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412" y="6223088"/>
            <a:ext cx="1127156" cy="640800"/>
          </a:xfrm>
          <a:prstGeom prst="rect">
            <a:avLst/>
          </a:prstGeom>
        </p:spPr>
      </p:pic>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35000" y="2289485"/>
            <a:ext cx="10923588" cy="3795905"/>
          </a:xfrm>
        </p:spPr>
        <p:txBody>
          <a:bodyPr numCol="2" spcCol="468000"/>
          <a:lstStyle/>
          <a:p>
            <a:pPr lvl="0"/>
            <a:r>
              <a:rPr lang="en-GB"/>
              <a:t>Click to edit Master text styles</a:t>
            </a:r>
          </a:p>
        </p:txBody>
      </p:sp>
      <p:sp>
        <p:nvSpPr>
          <p:cNvPr id="2" name="Titel 1"/>
          <p:cNvSpPr>
            <a:spLocks noGrp="1"/>
          </p:cNvSpPr>
          <p:nvPr>
            <p:ph type="title"/>
          </p:nvPr>
        </p:nvSpPr>
        <p:spPr/>
        <p:txBody>
          <a:bodyPr/>
          <a:lstStyle/>
          <a:p>
            <a:r>
              <a:rPr lang="en-GB"/>
              <a:t>Click to edit Master title style</a:t>
            </a:r>
            <a:endParaRPr lang="nl-NL"/>
          </a:p>
        </p:txBody>
      </p:sp>
      <p:sp>
        <p:nvSpPr>
          <p:cNvPr id="13" name="Tijdelijke aanduiding voor datum 12"/>
          <p:cNvSpPr>
            <a:spLocks noGrp="1"/>
          </p:cNvSpPr>
          <p:nvPr>
            <p:ph type="dt" sz="half" idx="10"/>
          </p:nvPr>
        </p:nvSpPr>
        <p:spPr>
          <a:xfrm>
            <a:off x="2021680" y="6577355"/>
            <a:ext cx="3617119" cy="264272"/>
          </a:xfrm>
        </p:spPr>
        <p:txBody>
          <a:bodyPr/>
          <a:lstStyle/>
          <a:p>
            <a:endParaRPr lang="nl-NL" dirty="0"/>
          </a:p>
        </p:txBody>
      </p:sp>
      <p:sp>
        <p:nvSpPr>
          <p:cNvPr id="14" name="Tijdelijke aanduiding voor voettekst 13"/>
          <p:cNvSpPr>
            <a:spLocks noGrp="1"/>
          </p:cNvSpPr>
          <p:nvPr>
            <p:ph type="ftr" sz="quarter" idx="11"/>
          </p:nvPr>
        </p:nvSpPr>
        <p:spPr>
          <a:xfrm>
            <a:off x="2021680" y="6255280"/>
            <a:ext cx="3617119" cy="322075"/>
          </a:xfrm>
        </p:spPr>
        <p:txBody>
          <a:bodyPr/>
          <a:lstStyle/>
          <a:p>
            <a:endParaRPr lang="nl-NL" dirty="0"/>
          </a:p>
        </p:txBody>
      </p:sp>
      <p:sp>
        <p:nvSpPr>
          <p:cNvPr id="15" name="Tijdelijke aanduiding voor dianummer 14"/>
          <p:cNvSpPr>
            <a:spLocks noGrp="1"/>
          </p:cNvSpPr>
          <p:nvPr>
            <p:ph type="sldNum" sz="quarter" idx="12"/>
          </p:nvPr>
        </p:nvSpPr>
        <p:spPr>
          <a:xfrm>
            <a:off x="6553199" y="6255280"/>
            <a:ext cx="5005389" cy="322075"/>
          </a:xfrm>
        </p:spPr>
        <p:txBody>
          <a:bodyPr/>
          <a:lstStyle/>
          <a:p>
            <a:fld id="{10A0A6AF-03C5-477E-939A-E28F7E7F05EA}" type="slidenum">
              <a:rPr lang="nl-NL" smtClean="0"/>
              <a:pPr/>
              <a:t>‹nr.›</a:t>
            </a:fld>
            <a:endParaRPr lang="nl-NL" dirty="0"/>
          </a:p>
        </p:txBody>
      </p:sp>
      <p:pic>
        <p:nvPicPr>
          <p:cNvPr id="10" name="Graphic 9">
            <a:extLst>
              <a:ext uri="{FF2B5EF4-FFF2-40B4-BE49-F238E27FC236}">
                <a16:creationId xmlns:a16="http://schemas.microsoft.com/office/drawing/2014/main" id="{9A0EAA59-B2DE-BE4C-BF4F-FF600E7CBE1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412" y="6223088"/>
            <a:ext cx="1127156" cy="640800"/>
          </a:xfrm>
          <a:prstGeom prst="rect">
            <a:avLst/>
          </a:prstGeom>
        </p:spPr>
      </p:pic>
    </p:spTree>
    <p:extLst>
      <p:ext uri="{BB962C8B-B14F-4D97-AF65-F5344CB8AC3E}">
        <p14:creationId xmlns:p14="http://schemas.microsoft.com/office/powerpoint/2010/main" val="14129216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7795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fbeelding met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en-GB"/>
              <a:t>Click to edit Master title style</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en-GB"/>
              <a:t>Click to edit Master text styles</a:t>
            </a:r>
          </a:p>
        </p:txBody>
      </p:sp>
    </p:spTree>
    <p:extLst>
      <p:ext uri="{BB962C8B-B14F-4D97-AF65-F5344CB8AC3E}">
        <p14:creationId xmlns:p14="http://schemas.microsoft.com/office/powerpoint/2010/main" val="9924026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en-GB"/>
              <a:t>Click to edit Master title style</a:t>
            </a:r>
            <a:endParaRPr lang="nl-NL" dirty="0"/>
          </a:p>
        </p:txBody>
      </p:sp>
      <p:sp>
        <p:nvSpPr>
          <p:cNvPr id="3" name="Tijdelijke aanduiding voor inhoud 2"/>
          <p:cNvSpPr>
            <a:spLocks noGrp="1"/>
          </p:cNvSpPr>
          <p:nvPr>
            <p:ph sz="quarter" idx="13"/>
          </p:nvPr>
        </p:nvSpPr>
        <p:spPr>
          <a:xfrm>
            <a:off x="635000" y="2276475"/>
            <a:ext cx="10923588" cy="3808915"/>
          </a:xfrm>
        </p:spPr>
        <p:txBody>
          <a:bodyPr/>
          <a:lstStyle/>
          <a:p>
            <a:pPr lvl="0"/>
            <a:r>
              <a:rPr lang="en-GB"/>
              <a:t>Click to edit Master text styles</a:t>
            </a:r>
          </a:p>
        </p:txBody>
      </p:sp>
      <p:sp>
        <p:nvSpPr>
          <p:cNvPr id="10" name="Tijdelijke aanduiding voor datum 9"/>
          <p:cNvSpPr>
            <a:spLocks noGrp="1"/>
          </p:cNvSpPr>
          <p:nvPr>
            <p:ph type="dt" sz="half" idx="14"/>
          </p:nvPr>
        </p:nvSpPr>
        <p:spPr>
          <a:xfrm>
            <a:off x="2021680" y="6577355"/>
            <a:ext cx="3617119" cy="264272"/>
          </a:xfrm>
        </p:spPr>
        <p:txBody>
          <a:bodyPr/>
          <a:lstStyle/>
          <a:p>
            <a:endParaRPr lang="nl-NL" dirty="0"/>
          </a:p>
        </p:txBody>
      </p:sp>
      <p:sp>
        <p:nvSpPr>
          <p:cNvPr id="11" name="Tijdelijke aanduiding voor voettekst 10"/>
          <p:cNvSpPr>
            <a:spLocks noGrp="1"/>
          </p:cNvSpPr>
          <p:nvPr>
            <p:ph type="ftr" sz="quarter" idx="15"/>
          </p:nvPr>
        </p:nvSpPr>
        <p:spPr>
          <a:xfrm>
            <a:off x="2021680" y="6255280"/>
            <a:ext cx="3617119" cy="322075"/>
          </a:xfrm>
        </p:spPr>
        <p:txBody>
          <a:bodyPr/>
          <a:lstStyle/>
          <a:p>
            <a:endParaRPr lang="nl-NL" dirty="0"/>
          </a:p>
        </p:txBody>
      </p:sp>
      <p:sp>
        <p:nvSpPr>
          <p:cNvPr id="12" name="Tijdelijke aanduiding voor dianummer 11"/>
          <p:cNvSpPr>
            <a:spLocks noGrp="1"/>
          </p:cNvSpPr>
          <p:nvPr>
            <p:ph type="sldNum" sz="quarter" idx="16"/>
          </p:nvPr>
        </p:nvSpPr>
        <p:spPr>
          <a:xfrm>
            <a:off x="6553199" y="6255279"/>
            <a:ext cx="5005389" cy="322075"/>
          </a:xfrm>
        </p:spPr>
        <p:txBody>
          <a:bodyPr/>
          <a:lstStyle/>
          <a:p>
            <a:fld id="{10A0A6AF-03C5-477E-939A-E28F7E7F05EA}" type="slidenum">
              <a:rPr lang="nl-NL" smtClean="0"/>
              <a:pPr/>
              <a:t>‹nr.›</a:t>
            </a:fld>
            <a:endParaRPr lang="nl-NL" dirty="0"/>
          </a:p>
        </p:txBody>
      </p:sp>
      <p:pic>
        <p:nvPicPr>
          <p:cNvPr id="14" name="Graphic 13">
            <a:extLst>
              <a:ext uri="{FF2B5EF4-FFF2-40B4-BE49-F238E27FC236}">
                <a16:creationId xmlns:a16="http://schemas.microsoft.com/office/drawing/2014/main" id="{66A250E5-DCB4-5A4F-8AE0-124159187D8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412" y="6223088"/>
            <a:ext cx="1127156" cy="640800"/>
          </a:xfrm>
          <a:prstGeom prst="rect">
            <a:avLst/>
          </a:prstGeom>
        </p:spPr>
      </p:pic>
    </p:spTree>
    <p:extLst>
      <p:ext uri="{BB962C8B-B14F-4D97-AF65-F5344CB8AC3E}">
        <p14:creationId xmlns:p14="http://schemas.microsoft.com/office/powerpoint/2010/main" val="2590003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en-GB"/>
              <a:t>Click to edit Master title style</a:t>
            </a:r>
            <a:endParaRPr lang="nl-NL"/>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en-GB"/>
              <a:t>Click to edit Master text styles</a:t>
            </a:r>
          </a:p>
        </p:txBody>
      </p:sp>
      <p:sp>
        <p:nvSpPr>
          <p:cNvPr id="9" name="Tijdelijke aanduiding voor inhoud 8"/>
          <p:cNvSpPr>
            <a:spLocks noGrp="1"/>
          </p:cNvSpPr>
          <p:nvPr>
            <p:ph sz="quarter" idx="15"/>
          </p:nvPr>
        </p:nvSpPr>
        <p:spPr>
          <a:xfrm>
            <a:off x="635000" y="2276475"/>
            <a:ext cx="7178964" cy="3808915"/>
          </a:xfrm>
        </p:spPr>
        <p:txBody>
          <a:bodyPr/>
          <a:lstStyle/>
          <a:p>
            <a:pPr lvl="0"/>
            <a:r>
              <a:rPr lang="en-GB"/>
              <a:t>Click to edit Master text styles</a:t>
            </a:r>
          </a:p>
        </p:txBody>
      </p:sp>
      <p:sp>
        <p:nvSpPr>
          <p:cNvPr id="11" name="Tijdelijke aanduiding voor datum 10"/>
          <p:cNvSpPr>
            <a:spLocks noGrp="1"/>
          </p:cNvSpPr>
          <p:nvPr>
            <p:ph type="dt" sz="half" idx="16"/>
          </p:nvPr>
        </p:nvSpPr>
        <p:spPr>
          <a:xfrm>
            <a:off x="2021680" y="6577355"/>
            <a:ext cx="3617119" cy="264272"/>
          </a:xfrm>
        </p:spPr>
        <p:txBody>
          <a:bodyPr/>
          <a:lstStyle/>
          <a:p>
            <a:endParaRPr lang="nl-NL" dirty="0"/>
          </a:p>
        </p:txBody>
      </p:sp>
      <p:sp>
        <p:nvSpPr>
          <p:cNvPr id="12" name="Tijdelijke aanduiding voor voettekst 11"/>
          <p:cNvSpPr>
            <a:spLocks noGrp="1"/>
          </p:cNvSpPr>
          <p:nvPr>
            <p:ph type="ftr" sz="quarter" idx="17"/>
          </p:nvPr>
        </p:nvSpPr>
        <p:spPr>
          <a:xfrm>
            <a:off x="2021680" y="6255280"/>
            <a:ext cx="3617119" cy="322075"/>
          </a:xfrm>
        </p:spPr>
        <p:txBody>
          <a:bodyPr/>
          <a:lstStyle/>
          <a:p>
            <a:endParaRPr lang="nl-NL" dirty="0"/>
          </a:p>
        </p:txBody>
      </p:sp>
      <p:sp>
        <p:nvSpPr>
          <p:cNvPr id="13" name="Tijdelijke aanduiding voor dianummer 12"/>
          <p:cNvSpPr>
            <a:spLocks noGrp="1"/>
          </p:cNvSpPr>
          <p:nvPr>
            <p:ph type="sldNum" sz="quarter" idx="18"/>
          </p:nvPr>
        </p:nvSpPr>
        <p:spPr>
          <a:xfrm>
            <a:off x="6553199" y="6255279"/>
            <a:ext cx="5005389" cy="322075"/>
          </a:xfrm>
        </p:spPr>
        <p:txBody>
          <a:bodyPr/>
          <a:lstStyle/>
          <a:p>
            <a:fld id="{10A0A6AF-03C5-477E-939A-E28F7E7F05EA}" type="slidenum">
              <a:rPr lang="nl-NL" smtClean="0"/>
              <a:pPr/>
              <a:t>‹nr.›</a:t>
            </a:fld>
            <a:endParaRPr lang="nl-NL" dirty="0"/>
          </a:p>
        </p:txBody>
      </p:sp>
      <p:pic>
        <p:nvPicPr>
          <p:cNvPr id="15" name="Graphic 14">
            <a:extLst>
              <a:ext uri="{FF2B5EF4-FFF2-40B4-BE49-F238E27FC236}">
                <a16:creationId xmlns:a16="http://schemas.microsoft.com/office/drawing/2014/main" id="{8A389718-CC71-B842-9157-B1A55379FA5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412" y="6223088"/>
            <a:ext cx="1127156" cy="640800"/>
          </a:xfrm>
          <a:prstGeom prst="rect">
            <a:avLst/>
          </a:prstGeom>
        </p:spPr>
      </p:pic>
    </p:spTree>
    <p:extLst>
      <p:ext uri="{BB962C8B-B14F-4D97-AF65-F5344CB8AC3E}">
        <p14:creationId xmlns:p14="http://schemas.microsoft.com/office/powerpoint/2010/main" val="22086888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en-GB"/>
              <a:t>Click to edit Master text styles</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en-GB"/>
              <a:t>Click to edit Master title style</a:t>
            </a:r>
            <a:endParaRPr lang="nl-NL" dirty="0"/>
          </a:p>
        </p:txBody>
      </p:sp>
      <p:sp>
        <p:nvSpPr>
          <p:cNvPr id="9" name="Tijdelijke aanduiding voor inhoud 8"/>
          <p:cNvSpPr>
            <a:spLocks noGrp="1"/>
          </p:cNvSpPr>
          <p:nvPr>
            <p:ph sz="quarter" idx="19"/>
          </p:nvPr>
        </p:nvSpPr>
        <p:spPr>
          <a:xfrm>
            <a:off x="635000" y="1066800"/>
            <a:ext cx="5003800" cy="4834172"/>
          </a:xfrm>
        </p:spPr>
        <p:txBody>
          <a:bodyPr/>
          <a:lstStyle/>
          <a:p>
            <a:pPr lvl="0"/>
            <a:r>
              <a:rPr lang="en-GB"/>
              <a:t>Click to edit Master text styles</a:t>
            </a:r>
          </a:p>
        </p:txBody>
      </p:sp>
      <p:sp>
        <p:nvSpPr>
          <p:cNvPr id="14" name="Tijdelijke aanduiding voor datum 13"/>
          <p:cNvSpPr>
            <a:spLocks noGrp="1"/>
          </p:cNvSpPr>
          <p:nvPr>
            <p:ph type="dt" sz="half" idx="20"/>
          </p:nvPr>
        </p:nvSpPr>
        <p:spPr>
          <a:xfrm>
            <a:off x="2021680" y="6577355"/>
            <a:ext cx="3617119" cy="264272"/>
          </a:xfrm>
        </p:spPr>
        <p:txBody>
          <a:bodyPr/>
          <a:lstStyle/>
          <a:p>
            <a:endParaRPr lang="nl-NL" dirty="0"/>
          </a:p>
        </p:txBody>
      </p:sp>
      <p:sp>
        <p:nvSpPr>
          <p:cNvPr id="15" name="Tijdelijke aanduiding voor voettekst 14"/>
          <p:cNvSpPr>
            <a:spLocks noGrp="1"/>
          </p:cNvSpPr>
          <p:nvPr>
            <p:ph type="ftr" sz="quarter" idx="21"/>
          </p:nvPr>
        </p:nvSpPr>
        <p:spPr>
          <a:xfrm>
            <a:off x="2021680" y="6255280"/>
            <a:ext cx="3617119" cy="322075"/>
          </a:xfrm>
        </p:spPr>
        <p:txBody>
          <a:bodyPr/>
          <a:lstStyle/>
          <a:p>
            <a:endParaRPr lang="nl-NL" dirty="0"/>
          </a:p>
        </p:txBody>
      </p:sp>
      <p:sp>
        <p:nvSpPr>
          <p:cNvPr id="16" name="Tijdelijke aanduiding voor dianummer 15"/>
          <p:cNvSpPr>
            <a:spLocks noGrp="1"/>
          </p:cNvSpPr>
          <p:nvPr>
            <p:ph type="sldNum" sz="quarter" idx="22"/>
          </p:nvPr>
        </p:nvSpPr>
        <p:spPr>
          <a:xfrm>
            <a:off x="6553199" y="6255279"/>
            <a:ext cx="5005389" cy="322075"/>
          </a:xfrm>
        </p:spPr>
        <p:txBody>
          <a:bodyPr/>
          <a:lstStyle/>
          <a:p>
            <a:fld id="{10A0A6AF-03C5-477E-939A-E28F7E7F05EA}" type="slidenum">
              <a:rPr lang="nl-NL" smtClean="0"/>
              <a:pPr/>
              <a:t>‹nr.›</a:t>
            </a:fld>
            <a:endParaRPr lang="nl-NL" dirty="0"/>
          </a:p>
        </p:txBody>
      </p:sp>
      <p:pic>
        <p:nvPicPr>
          <p:cNvPr id="11" name="Afbeelding 10">
            <a:extLst>
              <a:ext uri="{FF2B5EF4-FFF2-40B4-BE49-F238E27FC236}">
                <a16:creationId xmlns:a16="http://schemas.microsoft.com/office/drawing/2014/main" id="{0E8BB49C-81EE-D640-B093-EE3BB398289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pic>
        <p:nvPicPr>
          <p:cNvPr id="17" name="Graphic 16">
            <a:extLst>
              <a:ext uri="{FF2B5EF4-FFF2-40B4-BE49-F238E27FC236}">
                <a16:creationId xmlns:a16="http://schemas.microsoft.com/office/drawing/2014/main" id="{C37BAED7-44A3-2541-B49A-6E501AE91A65}"/>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3412" y="6223088"/>
            <a:ext cx="1127156" cy="640800"/>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en-GB"/>
              <a:t>Click icon to add picture</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en-GB"/>
              <a:t>Click icon to add picture</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en-GB"/>
              <a:t>Click icon to add picture</a:t>
            </a:r>
            <a:endParaRPr lang="nl-NL" dirty="0"/>
          </a:p>
        </p:txBody>
      </p:sp>
      <p:sp>
        <p:nvSpPr>
          <p:cNvPr id="7" name="Tijdelijke aanduiding voor datum 6"/>
          <p:cNvSpPr>
            <a:spLocks noGrp="1"/>
          </p:cNvSpPr>
          <p:nvPr>
            <p:ph type="dt" sz="half" idx="22"/>
          </p:nvPr>
        </p:nvSpPr>
        <p:spPr>
          <a:xfrm>
            <a:off x="2021680" y="6577355"/>
            <a:ext cx="3617119" cy="264272"/>
          </a:xfrm>
        </p:spPr>
        <p:txBody>
          <a:bodyPr/>
          <a:lstStyle/>
          <a:p>
            <a:endParaRPr lang="nl-NL" dirty="0"/>
          </a:p>
        </p:txBody>
      </p:sp>
      <p:sp>
        <p:nvSpPr>
          <p:cNvPr id="8" name="Tijdelijke aanduiding voor voettekst 7"/>
          <p:cNvSpPr>
            <a:spLocks noGrp="1"/>
          </p:cNvSpPr>
          <p:nvPr>
            <p:ph type="ftr" sz="quarter" idx="23"/>
          </p:nvPr>
        </p:nvSpPr>
        <p:spPr>
          <a:xfrm>
            <a:off x="2021680" y="6255280"/>
            <a:ext cx="3617119" cy="322075"/>
          </a:xfrm>
        </p:spPr>
        <p:txBody>
          <a:bodyPr/>
          <a:lstStyle/>
          <a:p>
            <a:endParaRPr lang="nl-NL" dirty="0"/>
          </a:p>
        </p:txBody>
      </p:sp>
      <p:sp>
        <p:nvSpPr>
          <p:cNvPr id="9" name="Tijdelijke aanduiding voor dianummer 8"/>
          <p:cNvSpPr>
            <a:spLocks noGrp="1"/>
          </p:cNvSpPr>
          <p:nvPr>
            <p:ph type="sldNum" sz="quarter" idx="24"/>
          </p:nvPr>
        </p:nvSpPr>
        <p:spPr>
          <a:xfrm>
            <a:off x="6553199" y="6255279"/>
            <a:ext cx="5005389" cy="322075"/>
          </a:xfrm>
        </p:spPr>
        <p:txBody>
          <a:bodyPr/>
          <a:lstStyle/>
          <a:p>
            <a:fld id="{10A0A6AF-03C5-477E-939A-E28F7E7F05EA}" type="slidenum">
              <a:rPr lang="nl-NL" smtClean="0"/>
              <a:pPr/>
              <a:t>‹nr.›</a:t>
            </a:fld>
            <a:endParaRPr lang="nl-NL" dirty="0"/>
          </a:p>
        </p:txBody>
      </p:sp>
      <p:pic>
        <p:nvPicPr>
          <p:cNvPr id="14" name="Afbeelding 13">
            <a:extLst>
              <a:ext uri="{FF2B5EF4-FFF2-40B4-BE49-F238E27FC236}">
                <a16:creationId xmlns:a16="http://schemas.microsoft.com/office/drawing/2014/main" id="{A89A82B9-7DCD-4B4C-A1E7-70EA56CC3EB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7" name="Graphic 16">
            <a:extLst>
              <a:ext uri="{FF2B5EF4-FFF2-40B4-BE49-F238E27FC236}">
                <a16:creationId xmlns:a16="http://schemas.microsoft.com/office/drawing/2014/main" id="{25DFC278-0FE1-434E-8468-34ED3F8C731E}"/>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3412" y="6223088"/>
            <a:ext cx="1127156" cy="64080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0"/>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en-GB"/>
              <a:t>Click icon to add picture</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en-GB"/>
              <a:t>Click icon to add picture</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en-GB"/>
              <a:t>Click icon to add picture</a:t>
            </a:r>
            <a:endParaRPr lang="nl-NL" dirty="0"/>
          </a:p>
        </p:txBody>
      </p:sp>
      <p:sp>
        <p:nvSpPr>
          <p:cNvPr id="15" name="Rectangle 14">
            <a:extLst>
              <a:ext uri="{FF2B5EF4-FFF2-40B4-BE49-F238E27FC236}">
                <a16:creationId xmlns:a16="http://schemas.microsoft.com/office/drawing/2014/main" id="{4861D50A-0319-E046-9398-DEEBD2276616}"/>
              </a:ext>
            </a:extLst>
          </p:cNvPr>
          <p:cNvSpPr/>
          <p:nvPr userDrawn="1"/>
        </p:nvSpPr>
        <p:spPr>
          <a:xfrm>
            <a:off x="0" y="6221413"/>
            <a:ext cx="6096000" cy="63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datum 6"/>
          <p:cNvSpPr>
            <a:spLocks noGrp="1"/>
          </p:cNvSpPr>
          <p:nvPr>
            <p:ph type="dt" sz="half" idx="22"/>
          </p:nvPr>
        </p:nvSpPr>
        <p:spPr>
          <a:xfrm>
            <a:off x="2021680" y="6577355"/>
            <a:ext cx="3617119" cy="264272"/>
          </a:xfrm>
        </p:spPr>
        <p:txBody>
          <a:bodyPr/>
          <a:lstStyle/>
          <a:p>
            <a:endParaRPr lang="nl-NL" dirty="0"/>
          </a:p>
        </p:txBody>
      </p:sp>
      <p:sp>
        <p:nvSpPr>
          <p:cNvPr id="8" name="Tijdelijke aanduiding voor voettekst 7"/>
          <p:cNvSpPr>
            <a:spLocks noGrp="1"/>
          </p:cNvSpPr>
          <p:nvPr>
            <p:ph type="ftr" sz="quarter" idx="23"/>
          </p:nvPr>
        </p:nvSpPr>
        <p:spPr>
          <a:xfrm>
            <a:off x="2021680" y="6255280"/>
            <a:ext cx="3617119" cy="322075"/>
          </a:xfrm>
        </p:spPr>
        <p:txBody>
          <a:bodyPr/>
          <a:lstStyle/>
          <a:p>
            <a:endParaRPr lang="nl-NL" dirty="0"/>
          </a:p>
        </p:txBody>
      </p:sp>
      <p:sp>
        <p:nvSpPr>
          <p:cNvPr id="9" name="Tijdelijke aanduiding voor dianummer 8"/>
          <p:cNvSpPr>
            <a:spLocks noGrp="1"/>
          </p:cNvSpPr>
          <p:nvPr>
            <p:ph type="sldNum" sz="quarter" idx="24"/>
          </p:nvPr>
        </p:nvSpPr>
        <p:spPr>
          <a:xfrm>
            <a:off x="6553199" y="6255280"/>
            <a:ext cx="5005389" cy="322075"/>
          </a:xfrm>
        </p:spPr>
        <p:txBody>
          <a:bodyPr/>
          <a:lstStyle/>
          <a:p>
            <a:fld id="{10A0A6AF-03C5-477E-939A-E28F7E7F05EA}" type="slidenum">
              <a:rPr lang="nl-NL" smtClean="0"/>
              <a:pPr/>
              <a:t>‹nr.›</a:t>
            </a:fld>
            <a:endParaRPr lang="nl-NL" dirty="0"/>
          </a:p>
        </p:txBody>
      </p:sp>
      <p:pic>
        <p:nvPicPr>
          <p:cNvPr id="14" name="Afbeelding 13">
            <a:extLst>
              <a:ext uri="{FF2B5EF4-FFF2-40B4-BE49-F238E27FC236}">
                <a16:creationId xmlns:a16="http://schemas.microsoft.com/office/drawing/2014/main" id="{A3124508-A1C5-A546-B635-25BCABA3FC1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6" name="Graphic 15">
            <a:extLst>
              <a:ext uri="{FF2B5EF4-FFF2-40B4-BE49-F238E27FC236}">
                <a16:creationId xmlns:a16="http://schemas.microsoft.com/office/drawing/2014/main" id="{C2DC5BDF-D915-D440-8D69-C43951E338EC}"/>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3412" y="6223088"/>
            <a:ext cx="1127156" cy="64080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en-GB"/>
              <a:t>Click icon to add picture</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en-GB"/>
              <a:t>Click icon to add picture</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en-GB"/>
              <a:t>Click icon to add picture</a:t>
            </a:r>
            <a:endParaRPr lang="nl-NL" dirty="0"/>
          </a:p>
        </p:txBody>
      </p:sp>
      <p:sp>
        <p:nvSpPr>
          <p:cNvPr id="15" name="Rectangle 14">
            <a:extLst>
              <a:ext uri="{FF2B5EF4-FFF2-40B4-BE49-F238E27FC236}">
                <a16:creationId xmlns:a16="http://schemas.microsoft.com/office/drawing/2014/main" id="{81B0BDFA-E3E1-E149-9C4F-9ECE101CCCD2}"/>
              </a:ext>
            </a:extLst>
          </p:cNvPr>
          <p:cNvSpPr/>
          <p:nvPr userDrawn="1"/>
        </p:nvSpPr>
        <p:spPr>
          <a:xfrm>
            <a:off x="0" y="6221413"/>
            <a:ext cx="12192000" cy="6365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jdelijke aanduiding voor datum 5"/>
          <p:cNvSpPr>
            <a:spLocks noGrp="1"/>
          </p:cNvSpPr>
          <p:nvPr>
            <p:ph type="dt" sz="half" idx="22"/>
          </p:nvPr>
        </p:nvSpPr>
        <p:spPr>
          <a:xfrm>
            <a:off x="2021680" y="6577355"/>
            <a:ext cx="3617119" cy="264272"/>
          </a:xfrm>
        </p:spPr>
        <p:txBody>
          <a:bodyPr/>
          <a:lstStyle>
            <a:lvl1pPr>
              <a:defRPr>
                <a:solidFill>
                  <a:schemeClr val="tx2"/>
                </a:solidFill>
              </a:defRPr>
            </a:lvl1pPr>
          </a:lstStyle>
          <a:p>
            <a:endParaRPr lang="nl-NL" dirty="0"/>
          </a:p>
        </p:txBody>
      </p:sp>
      <p:sp>
        <p:nvSpPr>
          <p:cNvPr id="7" name="Tijdelijke aanduiding voor voettekst 6"/>
          <p:cNvSpPr>
            <a:spLocks noGrp="1"/>
          </p:cNvSpPr>
          <p:nvPr>
            <p:ph type="ftr" sz="quarter" idx="23"/>
          </p:nvPr>
        </p:nvSpPr>
        <p:spPr>
          <a:xfrm>
            <a:off x="2021680" y="6255280"/>
            <a:ext cx="3617119" cy="322075"/>
          </a:xfrm>
        </p:spPr>
        <p:txBody>
          <a:bodyPr/>
          <a:lstStyle>
            <a:lvl1pPr>
              <a:defRPr>
                <a:solidFill>
                  <a:schemeClr val="tx2"/>
                </a:solidFill>
              </a:defRPr>
            </a:lvl1pPr>
          </a:lstStyle>
          <a:p>
            <a:endParaRPr lang="nl-NL" dirty="0"/>
          </a:p>
        </p:txBody>
      </p:sp>
      <p:sp>
        <p:nvSpPr>
          <p:cNvPr id="8" name="Tijdelijke aanduiding voor dianummer 7"/>
          <p:cNvSpPr>
            <a:spLocks noGrp="1"/>
          </p:cNvSpPr>
          <p:nvPr>
            <p:ph type="sldNum" sz="quarter" idx="24"/>
          </p:nvPr>
        </p:nvSpPr>
        <p:spPr>
          <a:xfrm>
            <a:off x="6553199" y="6255279"/>
            <a:ext cx="5005389" cy="322075"/>
          </a:xfrm>
        </p:spPr>
        <p:txBody>
          <a:bodyPr/>
          <a:lstStyle>
            <a:lvl1pPr>
              <a:defRPr>
                <a:solidFill>
                  <a:schemeClr val="tx2"/>
                </a:solidFill>
              </a:defRPr>
            </a:lvl1pPr>
          </a:lstStyle>
          <a:p>
            <a:fld id="{10A0A6AF-03C5-477E-939A-E28F7E7F05EA}" type="slidenum">
              <a:rPr lang="nl-NL" smtClean="0"/>
              <a:pPr/>
              <a:t>‹nr.›</a:t>
            </a:fld>
            <a:endParaRPr lang="nl-NL" dirty="0"/>
          </a:p>
        </p:txBody>
      </p:sp>
      <p:pic>
        <p:nvPicPr>
          <p:cNvPr id="13" name="Afbeelding 12">
            <a:extLst>
              <a:ext uri="{FF2B5EF4-FFF2-40B4-BE49-F238E27FC236}">
                <a16:creationId xmlns:a16="http://schemas.microsoft.com/office/drawing/2014/main" id="{2A7CF36B-46BB-C94E-AE21-AE6C325851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6" name="Graphic 15">
            <a:extLst>
              <a:ext uri="{FF2B5EF4-FFF2-40B4-BE49-F238E27FC236}">
                <a16:creationId xmlns:a16="http://schemas.microsoft.com/office/drawing/2014/main" id="{D3B44AEC-99D4-B046-BFBB-BCD62D8E801D}"/>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3412" y="6223088"/>
            <a:ext cx="1127156" cy="64080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1" name="Tijdelijke aanduiding voor datum 10"/>
          <p:cNvSpPr>
            <a:spLocks noGrp="1"/>
          </p:cNvSpPr>
          <p:nvPr>
            <p:ph type="dt" sz="half" idx="23"/>
          </p:nvPr>
        </p:nvSpPr>
        <p:spPr>
          <a:xfrm>
            <a:off x="2021680" y="6577355"/>
            <a:ext cx="3617119" cy="264272"/>
          </a:xfrm>
        </p:spPr>
        <p:txBody>
          <a:bodyPr/>
          <a:lstStyle/>
          <a:p>
            <a:endParaRPr lang="nl-NL" dirty="0"/>
          </a:p>
        </p:txBody>
      </p:sp>
      <p:sp>
        <p:nvSpPr>
          <p:cNvPr id="12" name="Tijdelijke aanduiding voor voettekst 11"/>
          <p:cNvSpPr>
            <a:spLocks noGrp="1"/>
          </p:cNvSpPr>
          <p:nvPr>
            <p:ph type="ftr" sz="quarter" idx="24"/>
          </p:nvPr>
        </p:nvSpPr>
        <p:spPr>
          <a:xfrm>
            <a:off x="2021680" y="6255280"/>
            <a:ext cx="3617119" cy="322075"/>
          </a:xfrm>
        </p:spPr>
        <p:txBody>
          <a:bodyPr/>
          <a:lstStyle/>
          <a:p>
            <a:endParaRPr lang="nl-NL" dirty="0"/>
          </a:p>
        </p:txBody>
      </p:sp>
      <p:sp>
        <p:nvSpPr>
          <p:cNvPr id="15" name="Tijdelijke aanduiding voor dianummer 14"/>
          <p:cNvSpPr>
            <a:spLocks noGrp="1"/>
          </p:cNvSpPr>
          <p:nvPr>
            <p:ph type="sldNum" sz="quarter" idx="25"/>
          </p:nvPr>
        </p:nvSpPr>
        <p:spPr>
          <a:xfrm>
            <a:off x="6553199" y="6251212"/>
            <a:ext cx="5005389" cy="322075"/>
          </a:xfrm>
        </p:spPr>
        <p:txBody>
          <a:bodyPr/>
          <a:lstStyle/>
          <a:p>
            <a:fld id="{10A0A6AF-03C5-477E-939A-E28F7E7F05EA}" type="slidenum">
              <a:rPr lang="nl-NL" smtClean="0"/>
              <a:pPr/>
              <a:t>‹nr.›</a:t>
            </a:fld>
            <a:endParaRPr lang="nl-NL" dirty="0"/>
          </a:p>
        </p:txBody>
      </p:sp>
      <p:sp>
        <p:nvSpPr>
          <p:cNvPr id="21" name="Tijdelijke aanduiding voor afbeelding 22">
            <a:extLst>
              <a:ext uri="{FF2B5EF4-FFF2-40B4-BE49-F238E27FC236}">
                <a16:creationId xmlns:a16="http://schemas.microsoft.com/office/drawing/2014/main" id="{55BAFB1C-5D11-944A-96BB-FA74D8B08F85}"/>
              </a:ext>
            </a:extLst>
          </p:cNvPr>
          <p:cNvSpPr>
            <a:spLocks noGrp="1"/>
          </p:cNvSpPr>
          <p:nvPr>
            <p:ph type="pic" sz="quarter" idx="22"/>
          </p:nvPr>
        </p:nvSpPr>
        <p:spPr>
          <a:xfrm>
            <a:off x="0" y="0"/>
            <a:ext cx="6099175" cy="685800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noFill/>
        </p:spPr>
        <p:txBody>
          <a:bodyPr wrap="square" lIns="612000" anchor="ctr" anchorCtr="0">
            <a:noAutofit/>
          </a:bodyPr>
          <a:lstStyle/>
          <a:p>
            <a:r>
              <a:rPr lang="en-GB"/>
              <a:t>Click icon to add picture</a:t>
            </a:r>
            <a:endParaRPr lang="nl-NL"/>
          </a:p>
        </p:txBody>
      </p:sp>
      <p:sp>
        <p:nvSpPr>
          <p:cNvPr id="17"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bg1"/>
                </a:solidFill>
              </a:defRPr>
            </a:lvl1pPr>
          </a:lstStyle>
          <a:p>
            <a:r>
              <a:rPr lang="en-GB"/>
              <a:t>Click to edit Master title style</a:t>
            </a:r>
            <a:endParaRPr lang="nl-NL" dirty="0"/>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l-NL" dirty="0"/>
          </a:p>
        </p:txBody>
      </p:sp>
      <p:pic>
        <p:nvPicPr>
          <p:cNvPr id="19" name="Afbeelding 18">
            <a:extLst>
              <a:ext uri="{FF2B5EF4-FFF2-40B4-BE49-F238E27FC236}">
                <a16:creationId xmlns:a16="http://schemas.microsoft.com/office/drawing/2014/main" id="{5FF1452E-61D4-2248-8677-11F4BF8179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22" name="Graphic 21">
            <a:extLst>
              <a:ext uri="{FF2B5EF4-FFF2-40B4-BE49-F238E27FC236}">
                <a16:creationId xmlns:a16="http://schemas.microsoft.com/office/drawing/2014/main" id="{C9820BD0-9A0A-3340-ADA6-D9FCECC4B316}"/>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3412" y="6223088"/>
            <a:ext cx="1127156" cy="64080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horizontaal">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6E19C9-304E-2449-97C6-FE278BA8D221}"/>
              </a:ext>
            </a:extLst>
          </p:cNvPr>
          <p:cNvSpPr/>
          <p:nvPr userDrawn="1"/>
        </p:nvSpPr>
        <p:spPr>
          <a:xfrm>
            <a:off x="0" y="6221413"/>
            <a:ext cx="12192000" cy="6365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a:xfrm>
            <a:off x="634682" y="3427412"/>
            <a:ext cx="10923906" cy="1554271"/>
          </a:xfrm>
        </p:spPr>
        <p:txBody>
          <a:bodyPr lIns="57600" tIns="90000" bIns="90000" anchor="b">
            <a:normAutofit/>
          </a:bodyPr>
          <a:lstStyle>
            <a:lvl1pPr algn="l">
              <a:defRPr sz="3600" b="0">
                <a:solidFill>
                  <a:schemeClr val="tx1"/>
                </a:solidFill>
              </a:defRPr>
            </a:lvl1pPr>
          </a:lstStyle>
          <a:p>
            <a:r>
              <a:rPr lang="en-GB"/>
              <a:t>Click to edit Master title style</a:t>
            </a:r>
            <a:endParaRPr lang="nl-NL" dirty="0"/>
          </a:p>
        </p:txBody>
      </p:sp>
      <p:sp>
        <p:nvSpPr>
          <p:cNvPr id="3" name="Ondertitel 2"/>
          <p:cNvSpPr>
            <a:spLocks noGrp="1"/>
          </p:cNvSpPr>
          <p:nvPr>
            <p:ph type="subTitle" idx="1"/>
          </p:nvPr>
        </p:nvSpPr>
        <p:spPr>
          <a:xfrm>
            <a:off x="634682" y="4981683"/>
            <a:ext cx="10923906" cy="664319"/>
          </a:xfrm>
        </p:spPr>
        <p:txBody>
          <a:bodyPr lIns="7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l-NL" dirty="0"/>
          </a:p>
        </p:txBody>
      </p:sp>
      <p:sp>
        <p:nvSpPr>
          <p:cNvPr id="17" name="Tijdelijke aanduiding voor tekst 16"/>
          <p:cNvSpPr>
            <a:spLocks noGrp="1"/>
          </p:cNvSpPr>
          <p:nvPr>
            <p:ph type="body" sz="quarter" idx="10" hasCustomPrompt="1"/>
          </p:nvPr>
        </p:nvSpPr>
        <p:spPr>
          <a:xfrm>
            <a:off x="634682" y="5671016"/>
            <a:ext cx="513746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7" name="Tijdelijke aanduiding voor datum 6"/>
          <p:cNvSpPr>
            <a:spLocks noGrp="1"/>
          </p:cNvSpPr>
          <p:nvPr>
            <p:ph type="dt" sz="half" idx="12"/>
          </p:nvPr>
        </p:nvSpPr>
        <p:spPr>
          <a:xfrm>
            <a:off x="2021680" y="6572064"/>
            <a:ext cx="3617119" cy="264272"/>
          </a:xfrm>
        </p:spPr>
        <p:txBody>
          <a:bodyPr/>
          <a:lstStyle>
            <a:lvl1pPr>
              <a:defRPr>
                <a:solidFill>
                  <a:schemeClr val="tx2"/>
                </a:solidFill>
              </a:defRPr>
            </a:lvl1pPr>
          </a:lstStyle>
          <a:p>
            <a:endParaRPr lang="nl-NL" dirty="0"/>
          </a:p>
        </p:txBody>
      </p:sp>
      <p:sp>
        <p:nvSpPr>
          <p:cNvPr id="9" name="Tijdelijke aanduiding voor voettekst 8"/>
          <p:cNvSpPr>
            <a:spLocks noGrp="1"/>
          </p:cNvSpPr>
          <p:nvPr>
            <p:ph type="ftr" sz="quarter" idx="13"/>
          </p:nvPr>
        </p:nvSpPr>
        <p:spPr>
          <a:xfrm>
            <a:off x="2021680" y="6249989"/>
            <a:ext cx="3617119" cy="322075"/>
          </a:xfrm>
        </p:spPr>
        <p:txBody>
          <a:bodyPr/>
          <a:lstStyle>
            <a:lvl1pPr>
              <a:defRPr>
                <a:solidFill>
                  <a:schemeClr val="tx2"/>
                </a:solidFill>
              </a:defRPr>
            </a:lvl1pPr>
          </a:lstStyle>
          <a:p>
            <a:endParaRPr lang="nl-NL" dirty="0"/>
          </a:p>
        </p:txBody>
      </p:sp>
      <p:sp>
        <p:nvSpPr>
          <p:cNvPr id="10" name="Tijdelijke aanduiding voor dianummer 9"/>
          <p:cNvSpPr>
            <a:spLocks noGrp="1"/>
          </p:cNvSpPr>
          <p:nvPr>
            <p:ph type="sldNum" sz="quarter" idx="14"/>
          </p:nvPr>
        </p:nvSpPr>
        <p:spPr>
          <a:xfrm>
            <a:off x="6553199" y="6245921"/>
            <a:ext cx="5005389" cy="322075"/>
          </a:xfrm>
        </p:spPr>
        <p:txBody>
          <a:bodyPr/>
          <a:lstStyle>
            <a:lvl1pPr>
              <a:defRPr>
                <a:solidFill>
                  <a:schemeClr val="tx2"/>
                </a:solidFill>
              </a:defRPr>
            </a:lvl1pPr>
          </a:lstStyle>
          <a:p>
            <a:fld id="{10A0A6AF-03C5-477E-939A-E28F7E7F05EA}" type="slidenum">
              <a:rPr lang="nl-NL" smtClean="0"/>
              <a:pPr/>
              <a:t>‹nr.›</a:t>
            </a:fld>
            <a:endParaRPr lang="nl-NL" dirty="0"/>
          </a:p>
        </p:txBody>
      </p:sp>
      <p:pic>
        <p:nvPicPr>
          <p:cNvPr id="11" name="Afbeelding 10">
            <a:extLst>
              <a:ext uri="{FF2B5EF4-FFF2-40B4-BE49-F238E27FC236}">
                <a16:creationId xmlns:a16="http://schemas.microsoft.com/office/drawing/2014/main" id="{F2AC70C0-3F62-AD40-8225-7DFC4A386A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12" name="Tijdelijke aanduiding voor afbeelding 12">
            <a:extLst>
              <a:ext uri="{FF2B5EF4-FFF2-40B4-BE49-F238E27FC236}">
                <a16:creationId xmlns:a16="http://schemas.microsoft.com/office/drawing/2014/main" id="{E71B0B9D-1DF0-634C-BB24-80EFB4F29B18}"/>
              </a:ext>
            </a:extLst>
          </p:cNvPr>
          <p:cNvSpPr>
            <a:spLocks noGrp="1"/>
          </p:cNvSpPr>
          <p:nvPr>
            <p:ph type="pic" sz="quarter" idx="11"/>
          </p:nvPr>
        </p:nvSpPr>
        <p:spPr>
          <a:xfrm>
            <a:off x="0" y="-1"/>
            <a:ext cx="12192000" cy="3427413"/>
          </a:xfrm>
          <a:custGeom>
            <a:avLst/>
            <a:gdLst>
              <a:gd name="connsiteX0" fmla="*/ 5779200 w 12192000"/>
              <a:gd name="connsiteY0" fmla="*/ 1 h 3427413"/>
              <a:gd name="connsiteX1" fmla="*/ 5779200 w 12192000"/>
              <a:gd name="connsiteY1" fmla="*/ 1278001 h 3427413"/>
              <a:gd name="connsiteX2" fmla="*/ 6412800 w 12192000"/>
              <a:gd name="connsiteY2" fmla="*/ 1278001 h 3427413"/>
              <a:gd name="connsiteX3" fmla="*/ 64128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9200" y="1"/>
                </a:moveTo>
                <a:lnTo>
                  <a:pt x="5779200" y="1278001"/>
                </a:lnTo>
                <a:lnTo>
                  <a:pt x="6412800" y="1278001"/>
                </a:lnTo>
                <a:lnTo>
                  <a:pt x="6412800" y="1"/>
                </a:lnTo>
                <a:close/>
                <a:moveTo>
                  <a:pt x="0" y="0"/>
                </a:move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defRPr lang="nl-NL" dirty="0"/>
            </a:lvl1pPr>
          </a:lstStyle>
          <a:p>
            <a:pPr lvl="0"/>
            <a:r>
              <a:rPr lang="en-GB"/>
              <a:t>Click icon to add picture</a:t>
            </a:r>
            <a:endParaRPr lang="nl-NL" dirty="0"/>
          </a:p>
        </p:txBody>
      </p:sp>
      <p:pic>
        <p:nvPicPr>
          <p:cNvPr id="16" name="Graphic 15">
            <a:extLst>
              <a:ext uri="{FF2B5EF4-FFF2-40B4-BE49-F238E27FC236}">
                <a16:creationId xmlns:a16="http://schemas.microsoft.com/office/drawing/2014/main" id="{D6E934C2-AD4D-754E-864E-095C749D2854}"/>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3412" y="6223088"/>
            <a:ext cx="1127156" cy="640800"/>
          </a:xfrm>
          <a:prstGeom prst="rect">
            <a:avLst/>
          </a:prstGeom>
        </p:spPr>
      </p:pic>
    </p:spTree>
    <p:extLst>
      <p:ext uri="{BB962C8B-B14F-4D97-AF65-F5344CB8AC3E}">
        <p14:creationId xmlns:p14="http://schemas.microsoft.com/office/powerpoint/2010/main" val="20110038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8" name="Tijdelijke aanduiding voor datum 17"/>
          <p:cNvSpPr>
            <a:spLocks noGrp="1"/>
          </p:cNvSpPr>
          <p:nvPr>
            <p:ph type="dt" sz="half" idx="17"/>
          </p:nvPr>
        </p:nvSpPr>
        <p:spPr>
          <a:xfrm>
            <a:off x="2021680" y="6577355"/>
            <a:ext cx="3617119" cy="264272"/>
          </a:xfrm>
        </p:spPr>
        <p:txBody>
          <a:bodyPr/>
          <a:lstStyle/>
          <a:p>
            <a:endParaRPr lang="nl-NL" dirty="0"/>
          </a:p>
        </p:txBody>
      </p:sp>
      <p:sp>
        <p:nvSpPr>
          <p:cNvPr id="19" name="Tijdelijke aanduiding voor voettekst 18"/>
          <p:cNvSpPr>
            <a:spLocks noGrp="1"/>
          </p:cNvSpPr>
          <p:nvPr>
            <p:ph type="ftr" sz="quarter" idx="18"/>
          </p:nvPr>
        </p:nvSpPr>
        <p:spPr>
          <a:xfrm>
            <a:off x="2021680" y="6255280"/>
            <a:ext cx="3617119" cy="322075"/>
          </a:xfrm>
        </p:spPr>
        <p:txBody>
          <a:bodyPr/>
          <a:lstStyle/>
          <a:p>
            <a:endParaRPr lang="nl-NL" dirty="0"/>
          </a:p>
        </p:txBody>
      </p:sp>
      <p:sp>
        <p:nvSpPr>
          <p:cNvPr id="20" name="Tijdelijke aanduiding voor dianummer 19"/>
          <p:cNvSpPr>
            <a:spLocks noGrp="1"/>
          </p:cNvSpPr>
          <p:nvPr>
            <p:ph type="sldNum" sz="quarter" idx="19"/>
          </p:nvPr>
        </p:nvSpPr>
        <p:spPr>
          <a:xfrm>
            <a:off x="6553199" y="6255280"/>
            <a:ext cx="5005389" cy="322075"/>
          </a:xfrm>
        </p:spPr>
        <p:txBody>
          <a:body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bg1"/>
                </a:solidFill>
              </a:defRPr>
            </a:lvl1pPr>
          </a:lstStyle>
          <a:p>
            <a:r>
              <a:rPr lang="en-GB"/>
              <a:t>Click to edit Master title style</a:t>
            </a:r>
            <a:endParaRPr lang="nl-NL" dirty="0"/>
          </a:p>
        </p:txBody>
      </p:sp>
      <p:pic>
        <p:nvPicPr>
          <p:cNvPr id="11" name="Afbeelding 10">
            <a:extLst>
              <a:ext uri="{FF2B5EF4-FFF2-40B4-BE49-F238E27FC236}">
                <a16:creationId xmlns:a16="http://schemas.microsoft.com/office/drawing/2014/main" id="{7DF6F61C-97D5-AA49-8399-84317D3394E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6" name="Graphic 15">
            <a:extLst>
              <a:ext uri="{FF2B5EF4-FFF2-40B4-BE49-F238E27FC236}">
                <a16:creationId xmlns:a16="http://schemas.microsoft.com/office/drawing/2014/main" id="{CBD14971-B750-334C-8053-0458F22D67EE}"/>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3412" y="6223088"/>
            <a:ext cx="1127156" cy="64080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ctr" anchorCtr="0">
            <a:normAutofit/>
          </a:bodyPr>
          <a:lstStyle>
            <a:lvl1pPr>
              <a:defRPr sz="4800">
                <a:solidFill>
                  <a:schemeClr val="bg1"/>
                </a:solidFill>
              </a:defRPr>
            </a:lvl1pPr>
          </a:lstStyle>
          <a:p>
            <a:r>
              <a:rPr lang="en-GB"/>
              <a:t>Click to edit Master title style</a:t>
            </a:r>
            <a:endParaRPr lang="nl-NL" dirty="0"/>
          </a:p>
        </p:txBody>
      </p:sp>
      <p:pic>
        <p:nvPicPr>
          <p:cNvPr id="7" name="Afbeelding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5" name="Tijdelijke aanduiding voor datum 14"/>
          <p:cNvSpPr>
            <a:spLocks noGrp="1"/>
          </p:cNvSpPr>
          <p:nvPr>
            <p:ph type="dt" sz="half" idx="14"/>
          </p:nvPr>
        </p:nvSpPr>
        <p:spPr>
          <a:xfrm>
            <a:off x="2021680" y="6577355"/>
            <a:ext cx="3617119" cy="264272"/>
          </a:xfrm>
        </p:spPr>
        <p:txBody>
          <a:bodyPr/>
          <a:lstStyle/>
          <a:p>
            <a:endParaRPr lang="nl-NL" dirty="0"/>
          </a:p>
        </p:txBody>
      </p:sp>
      <p:sp>
        <p:nvSpPr>
          <p:cNvPr id="16" name="Tijdelijke aanduiding voor voettekst 15"/>
          <p:cNvSpPr>
            <a:spLocks noGrp="1"/>
          </p:cNvSpPr>
          <p:nvPr>
            <p:ph type="ftr" sz="quarter" idx="15"/>
          </p:nvPr>
        </p:nvSpPr>
        <p:spPr>
          <a:xfrm>
            <a:off x="2021680" y="6255280"/>
            <a:ext cx="3617119" cy="322075"/>
          </a:xfrm>
        </p:spPr>
        <p:txBody>
          <a:bodyPr/>
          <a:lstStyle/>
          <a:p>
            <a:endParaRPr lang="nl-NL" dirty="0"/>
          </a:p>
        </p:txBody>
      </p:sp>
      <p:sp>
        <p:nvSpPr>
          <p:cNvPr id="17" name="Tijdelijke aanduiding voor dianummer 16"/>
          <p:cNvSpPr>
            <a:spLocks noGrp="1"/>
          </p:cNvSpPr>
          <p:nvPr>
            <p:ph type="sldNum" sz="quarter" idx="16"/>
          </p:nvPr>
        </p:nvSpPr>
        <p:spPr>
          <a:xfrm>
            <a:off x="6553199" y="6256515"/>
            <a:ext cx="5005389" cy="322075"/>
          </a:xfrm>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5000" y="3749487"/>
            <a:ext cx="10925176" cy="1921528"/>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l-NL" dirty="0"/>
          </a:p>
        </p:txBody>
      </p:sp>
      <p:sp>
        <p:nvSpPr>
          <p:cNvPr id="10" name="Tijdelijke aanduiding voor tekst 16"/>
          <p:cNvSpPr>
            <a:spLocks noGrp="1"/>
          </p:cNvSpPr>
          <p:nvPr>
            <p:ph type="body" sz="quarter" idx="10" hasCustomPrompt="1"/>
          </p:nvPr>
        </p:nvSpPr>
        <p:spPr>
          <a:xfrm>
            <a:off x="635000" y="5671016"/>
            <a:ext cx="5003800"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pic>
        <p:nvPicPr>
          <p:cNvPr id="12" name="Afbeelding 11">
            <a:extLst>
              <a:ext uri="{FF2B5EF4-FFF2-40B4-BE49-F238E27FC236}">
                <a16:creationId xmlns:a16="http://schemas.microsoft.com/office/drawing/2014/main" id="{3E728E48-643E-544D-A813-C0BAB23F9F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8" name="Graphic 17">
            <a:extLst>
              <a:ext uri="{FF2B5EF4-FFF2-40B4-BE49-F238E27FC236}">
                <a16:creationId xmlns:a16="http://schemas.microsoft.com/office/drawing/2014/main" id="{BC817312-BF81-6648-A1E8-F065624A01CE}"/>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3412" y="6223088"/>
            <a:ext cx="1127156" cy="64080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bg1"/>
                </a:solidFill>
              </a:defRPr>
            </a:lvl1pPr>
          </a:lstStyle>
          <a:p>
            <a:r>
              <a:rPr lang="en-GB"/>
              <a:t>Click to edit Master title style</a:t>
            </a:r>
            <a:endParaRPr lang="nl-NL" dirty="0"/>
          </a:p>
        </p:txBody>
      </p:sp>
      <p:sp>
        <p:nvSpPr>
          <p:cNvPr id="19" name="Rectangle 18">
            <a:extLst>
              <a:ext uri="{FF2B5EF4-FFF2-40B4-BE49-F238E27FC236}">
                <a16:creationId xmlns:a16="http://schemas.microsoft.com/office/drawing/2014/main" id="{13A367BF-A516-F74D-B9B6-B1283EA337F7}"/>
              </a:ext>
            </a:extLst>
          </p:cNvPr>
          <p:cNvSpPr/>
          <p:nvPr userDrawn="1"/>
        </p:nvSpPr>
        <p:spPr>
          <a:xfrm>
            <a:off x="0" y="6221413"/>
            <a:ext cx="6096000" cy="63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en-GB"/>
              <a:t>Click to edit Master text styles</a:t>
            </a:r>
          </a:p>
        </p:txBody>
      </p:sp>
      <p:sp>
        <p:nvSpPr>
          <p:cNvPr id="14" name="Tijdelijke aanduiding voor tekst 4"/>
          <p:cNvSpPr>
            <a:spLocks noGrp="1"/>
          </p:cNvSpPr>
          <p:nvPr>
            <p:ph type="body" sz="quarter" idx="16"/>
          </p:nvPr>
        </p:nvSpPr>
        <p:spPr>
          <a:xfrm>
            <a:off x="7791732" y="202105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en-GB"/>
              <a:t>Click to edit Master text styles</a:t>
            </a:r>
          </a:p>
        </p:txBody>
      </p:sp>
      <p:sp>
        <p:nvSpPr>
          <p:cNvPr id="15" name="Tijdelijke aanduiding voor tekst 4"/>
          <p:cNvSpPr>
            <a:spLocks noGrp="1"/>
          </p:cNvSpPr>
          <p:nvPr>
            <p:ph type="body" sz="quarter" idx="17"/>
          </p:nvPr>
        </p:nvSpPr>
        <p:spPr>
          <a:xfrm>
            <a:off x="7791732" y="312517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en-GB"/>
              <a:t>Click to edit Master text styles</a:t>
            </a:r>
          </a:p>
        </p:txBody>
      </p:sp>
      <p:sp>
        <p:nvSpPr>
          <p:cNvPr id="16" name="Tijdelijke aanduiding voor tekst 4"/>
          <p:cNvSpPr>
            <a:spLocks noGrp="1"/>
          </p:cNvSpPr>
          <p:nvPr>
            <p:ph type="body" sz="quarter" idx="18"/>
          </p:nvPr>
        </p:nvSpPr>
        <p:spPr>
          <a:xfrm>
            <a:off x="7791732" y="422930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en-GB"/>
              <a:t>Click to edit Master text styles</a:t>
            </a:r>
          </a:p>
        </p:txBody>
      </p:sp>
      <p:sp>
        <p:nvSpPr>
          <p:cNvPr id="17" name="Tijdelijke aanduiding voor tekst 4"/>
          <p:cNvSpPr>
            <a:spLocks noGrp="1"/>
          </p:cNvSpPr>
          <p:nvPr>
            <p:ph type="body" sz="quarter" idx="19"/>
          </p:nvPr>
        </p:nvSpPr>
        <p:spPr>
          <a:xfrm>
            <a:off x="7791732" y="5333427"/>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en-GB"/>
              <a:t>Click to edit Master text styles</a:t>
            </a:r>
          </a:p>
        </p:txBody>
      </p:sp>
      <p:sp>
        <p:nvSpPr>
          <p:cNvPr id="5" name="Tijdelijke aanduiding voor datum 4"/>
          <p:cNvSpPr>
            <a:spLocks noGrp="1"/>
          </p:cNvSpPr>
          <p:nvPr>
            <p:ph type="dt" sz="half" idx="20"/>
          </p:nvPr>
        </p:nvSpPr>
        <p:spPr>
          <a:xfrm>
            <a:off x="2021680" y="6577355"/>
            <a:ext cx="3617119" cy="264272"/>
          </a:xfrm>
        </p:spPr>
        <p:txBody>
          <a:bodyPr/>
          <a:lstStyle/>
          <a:p>
            <a:endParaRPr lang="nl-NL" dirty="0"/>
          </a:p>
        </p:txBody>
      </p:sp>
      <p:sp>
        <p:nvSpPr>
          <p:cNvPr id="9" name="Tijdelijke aanduiding voor voettekst 8"/>
          <p:cNvSpPr>
            <a:spLocks noGrp="1"/>
          </p:cNvSpPr>
          <p:nvPr>
            <p:ph type="ftr" sz="quarter" idx="21"/>
          </p:nvPr>
        </p:nvSpPr>
        <p:spPr>
          <a:xfrm>
            <a:off x="2021680" y="6255280"/>
            <a:ext cx="3617119" cy="322075"/>
          </a:xfrm>
        </p:spPr>
        <p:txBody>
          <a:bodyPr/>
          <a:lstStyle/>
          <a:p>
            <a:endParaRPr lang="nl-NL" dirty="0"/>
          </a:p>
        </p:txBody>
      </p:sp>
      <p:sp>
        <p:nvSpPr>
          <p:cNvPr id="18" name="Tijdelijke aanduiding voor dianummer 17"/>
          <p:cNvSpPr>
            <a:spLocks noGrp="1"/>
          </p:cNvSpPr>
          <p:nvPr>
            <p:ph type="sldNum" sz="quarter" idx="22"/>
          </p:nvPr>
        </p:nvSpPr>
        <p:spPr>
          <a:xfrm>
            <a:off x="6553199" y="6255280"/>
            <a:ext cx="5005389" cy="322075"/>
          </a:xfrm>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02731"/>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07017"/>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311303"/>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415588"/>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pic>
        <p:nvPicPr>
          <p:cNvPr id="21" name="Afbeelding 20">
            <a:extLst>
              <a:ext uri="{FF2B5EF4-FFF2-40B4-BE49-F238E27FC236}">
                <a16:creationId xmlns:a16="http://schemas.microsoft.com/office/drawing/2014/main" id="{AF260D0C-1E71-C54C-BC16-D1CBE1023D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pic>
        <p:nvPicPr>
          <p:cNvPr id="28" name="Graphic 27">
            <a:extLst>
              <a:ext uri="{FF2B5EF4-FFF2-40B4-BE49-F238E27FC236}">
                <a16:creationId xmlns:a16="http://schemas.microsoft.com/office/drawing/2014/main" id="{9EED2F2A-DF73-D341-BA74-9A7940799D64}"/>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3412" y="6223088"/>
            <a:ext cx="1127156" cy="640800"/>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EF1B2F99-B9CE-DC42-9785-7C16D31CB189}"/>
              </a:ext>
            </a:extLst>
          </p:cNvPr>
          <p:cNvSpPr/>
          <p:nvPr userDrawn="1"/>
        </p:nvSpPr>
        <p:spPr>
          <a:xfrm>
            <a:off x="0" y="6221413"/>
            <a:ext cx="6096000" cy="63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en-GB"/>
              <a:t>Click to edit Master text styles</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en-GB"/>
              <a:t>Click to edit Master title style</a:t>
            </a:r>
            <a:endParaRPr lang="nl-NL" dirty="0"/>
          </a:p>
        </p:txBody>
      </p:sp>
      <p:sp>
        <p:nvSpPr>
          <p:cNvPr id="12"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p:nvPr>
        </p:nvSpPr>
        <p:spPr>
          <a:xfrm>
            <a:off x="0" y="0"/>
            <a:ext cx="6098242" cy="68580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p:spPr>
        <p:txBody>
          <a:bodyPr wrap="square" lIns="612000" anchor="ctr" anchorCtr="0">
            <a:noAutofit/>
          </a:bodyPr>
          <a:lstStyle>
            <a:lvl1pPr algn="l">
              <a:defRPr>
                <a:solidFill>
                  <a:schemeClr val="tx1"/>
                </a:solidFill>
              </a:defRPr>
            </a:lvl1pPr>
          </a:lstStyle>
          <a:p>
            <a:r>
              <a:rPr lang="en-GB"/>
              <a:t>Click icon to add picture</a:t>
            </a:r>
            <a:endParaRPr lang="nl-NL" dirty="0"/>
          </a:p>
        </p:txBody>
      </p:sp>
      <p:sp>
        <p:nvSpPr>
          <p:cNvPr id="17" name="Tijdelijke aanduiding voor datum 16"/>
          <p:cNvSpPr>
            <a:spLocks noGrp="1"/>
          </p:cNvSpPr>
          <p:nvPr>
            <p:ph type="dt" sz="half" idx="14"/>
          </p:nvPr>
        </p:nvSpPr>
        <p:spPr>
          <a:xfrm>
            <a:off x="2021680" y="6577355"/>
            <a:ext cx="3617119" cy="264272"/>
          </a:xfrm>
        </p:spPr>
        <p:txBody>
          <a:bodyPr/>
          <a:lstStyle/>
          <a:p>
            <a:endParaRPr lang="nl-NL" dirty="0"/>
          </a:p>
        </p:txBody>
      </p:sp>
      <p:sp>
        <p:nvSpPr>
          <p:cNvPr id="18" name="Tijdelijke aanduiding voor voettekst 17"/>
          <p:cNvSpPr>
            <a:spLocks noGrp="1"/>
          </p:cNvSpPr>
          <p:nvPr>
            <p:ph type="ftr" sz="quarter" idx="15"/>
          </p:nvPr>
        </p:nvSpPr>
        <p:spPr>
          <a:xfrm>
            <a:off x="2021680" y="6255280"/>
            <a:ext cx="3617119" cy="322075"/>
          </a:xfrm>
        </p:spPr>
        <p:txBody>
          <a:bodyPr/>
          <a:lstStyle/>
          <a:p>
            <a:endParaRPr lang="nl-NL" dirty="0"/>
          </a:p>
        </p:txBody>
      </p:sp>
      <p:sp>
        <p:nvSpPr>
          <p:cNvPr id="19" name="Tijdelijke aanduiding voor dianummer 18"/>
          <p:cNvSpPr>
            <a:spLocks noGrp="1"/>
          </p:cNvSpPr>
          <p:nvPr>
            <p:ph type="sldNum" sz="quarter" idx="16"/>
          </p:nvPr>
        </p:nvSpPr>
        <p:spPr>
          <a:xfrm>
            <a:off x="6553199" y="6255280"/>
            <a:ext cx="5005389" cy="322075"/>
          </a:xfrm>
        </p:spPr>
        <p:txBody>
          <a:bodyPr/>
          <a:lstStyle/>
          <a:p>
            <a:fld id="{10A0A6AF-03C5-477E-939A-E28F7E7F05EA}" type="slidenum">
              <a:rPr lang="nl-NL" smtClean="0"/>
              <a:pPr/>
              <a:t>‹nr.›</a:t>
            </a:fld>
            <a:endParaRPr lang="nl-NL" dirty="0"/>
          </a:p>
        </p:txBody>
      </p:sp>
      <p:pic>
        <p:nvPicPr>
          <p:cNvPr id="10" name="Afbeelding 9">
            <a:extLst>
              <a:ext uri="{FF2B5EF4-FFF2-40B4-BE49-F238E27FC236}">
                <a16:creationId xmlns:a16="http://schemas.microsoft.com/office/drawing/2014/main" id="{CC44ED47-A238-2D42-9C79-E60FB982066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pic>
        <p:nvPicPr>
          <p:cNvPr id="15" name="Graphic 14">
            <a:extLst>
              <a:ext uri="{FF2B5EF4-FFF2-40B4-BE49-F238E27FC236}">
                <a16:creationId xmlns:a16="http://schemas.microsoft.com/office/drawing/2014/main" id="{9190F025-865E-F841-BC89-4D27C20D91C0}"/>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3412" y="6223088"/>
            <a:ext cx="1127156" cy="640800"/>
          </a:xfrm>
          <a:prstGeom prst="rect">
            <a:avLst/>
          </a:prstGeom>
        </p:spPr>
      </p:pic>
    </p:spTree>
    <p:extLst>
      <p:ext uri="{BB962C8B-B14F-4D97-AF65-F5344CB8AC3E}">
        <p14:creationId xmlns:p14="http://schemas.microsoft.com/office/powerpoint/2010/main" val="15369448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bg1">
                    <a:lumMod val="65000"/>
                  </a:schemeClr>
                </a:solidFill>
              </a:defRPr>
            </a:lvl1pPr>
          </a:lstStyle>
          <a:p>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dirty="0"/>
          </a:p>
        </p:txBody>
      </p:sp>
      <p:pic>
        <p:nvPicPr>
          <p:cNvPr id="8" name="Afbeelding 7">
            <a:extLst>
              <a:ext uri="{FF2B5EF4-FFF2-40B4-BE49-F238E27FC236}">
                <a16:creationId xmlns:a16="http://schemas.microsoft.com/office/drawing/2014/main" id="{994C5400-D7ED-1E44-BA9E-5361256F8F14}"/>
              </a:ext>
            </a:extLst>
          </p:cNvPr>
          <p:cNvPicPr>
            <a:picLocks noChangeAspect="1"/>
          </p:cNvPicPr>
          <p:nvPr userDrawn="1"/>
        </p:nvPicPr>
        <p:blipFill rotWithShape="1">
          <a:blip r:embed="rId39"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3738" r:id="rId1"/>
    <p:sldLayoutId id="2147483654" r:id="rId2"/>
    <p:sldLayoutId id="2147483650" r:id="rId3"/>
    <p:sldLayoutId id="2147483725" r:id="rId4"/>
    <p:sldLayoutId id="2147483719" r:id="rId5"/>
    <p:sldLayoutId id="2147483726" r:id="rId6"/>
    <p:sldLayoutId id="2147483666" r:id="rId7"/>
    <p:sldLayoutId id="2147483690" r:id="rId8"/>
    <p:sldLayoutId id="2147483728" r:id="rId9"/>
    <p:sldLayoutId id="2147483651" r:id="rId10"/>
    <p:sldLayoutId id="2147483652" r:id="rId11"/>
    <p:sldLayoutId id="2147483653" r:id="rId12"/>
    <p:sldLayoutId id="2147483655" r:id="rId13"/>
    <p:sldLayoutId id="2147483656" r:id="rId14"/>
    <p:sldLayoutId id="2147483689" r:id="rId15"/>
    <p:sldLayoutId id="2147483712" r:id="rId16"/>
    <p:sldLayoutId id="2147483711" r:id="rId17"/>
    <p:sldLayoutId id="2147483675" r:id="rId18"/>
    <p:sldLayoutId id="2147483657" r:id="rId19"/>
    <p:sldLayoutId id="2147483691" r:id="rId20"/>
    <p:sldLayoutId id="2147483729" r:id="rId21"/>
    <p:sldLayoutId id="2147483739" r:id="rId22"/>
    <p:sldLayoutId id="2147483740" r:id="rId23"/>
    <p:sldLayoutId id="2147483718" r:id="rId24"/>
    <p:sldLayoutId id="2147483717" r:id="rId25"/>
    <p:sldLayoutId id="2147483714" r:id="rId26"/>
    <p:sldLayoutId id="2147483713" r:id="rId27"/>
    <p:sldLayoutId id="2147483716" r:id="rId28"/>
    <p:sldLayoutId id="2147483715" r:id="rId29"/>
    <p:sldLayoutId id="2147483707" r:id="rId30"/>
    <p:sldLayoutId id="2147483667" r:id="rId31"/>
    <p:sldLayoutId id="2147483702" r:id="rId32"/>
    <p:sldLayoutId id="2147483721" r:id="rId33"/>
    <p:sldLayoutId id="2147483700" r:id="rId34"/>
    <p:sldLayoutId id="2147483692" r:id="rId35"/>
    <p:sldLayoutId id="2147483722" r:id="rId36"/>
    <p:sldLayoutId id="2147483723" r:id="rId37"/>
  </p:sldLayoutIdLst>
  <p:hf hdr="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1.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143AA94A-4D58-854B-9B84-AA56FA974DE9}"/>
              </a:ext>
            </a:extLst>
          </p:cNvPr>
          <p:cNvSpPr>
            <a:spLocks noGrp="1"/>
          </p:cNvSpPr>
          <p:nvPr>
            <p:ph type="ctrTitle" idx="4294967295"/>
          </p:nvPr>
        </p:nvSpPr>
        <p:spPr>
          <a:xfrm>
            <a:off x="555522" y="1152753"/>
            <a:ext cx="9242323" cy="5075051"/>
          </a:xfrm>
          <a:noFill/>
        </p:spPr>
        <p:txBody>
          <a:bodyPr>
            <a:normAutofit fontScale="90000"/>
          </a:bodyPr>
          <a:lstStyle/>
          <a:p>
            <a:r>
              <a:rPr lang="nl-NL" sz="5400" b="1" dirty="0">
                <a:solidFill>
                  <a:srgbClr val="01689B"/>
                </a:solidFill>
                <a:latin typeface="RijksoverheidSansText" panose="020B0503040202060203" pitchFamily="34" charset="77"/>
              </a:rPr>
              <a:t>MBO-congres 2025</a:t>
            </a:r>
            <a:br>
              <a:rPr lang="nl-NL" sz="5400" b="1" dirty="0">
                <a:solidFill>
                  <a:schemeClr val="bg1"/>
                </a:solidFill>
                <a:latin typeface="RijksoverheidSansText" panose="020B0503040202060203" pitchFamily="34" charset="77"/>
              </a:rPr>
            </a:br>
            <a:r>
              <a:rPr lang="nl-NL" sz="1800" b="1" dirty="0">
                <a:solidFill>
                  <a:schemeClr val="tx1"/>
                </a:solidFill>
                <a:latin typeface="RijksoverheidSansText" panose="020B0503040202060203" pitchFamily="34" charset="77"/>
              </a:rPr>
              <a:t>.</a:t>
            </a:r>
            <a:br>
              <a:rPr lang="nl-NL" sz="5400" b="1" dirty="0">
                <a:solidFill>
                  <a:schemeClr val="bg1"/>
                </a:solidFill>
                <a:latin typeface="RijksoverheidSansText" panose="020B0503040202060203" pitchFamily="34" charset="77"/>
              </a:rPr>
            </a:br>
            <a:r>
              <a:rPr lang="nl-NL" sz="5400" i="1" dirty="0">
                <a:solidFill>
                  <a:schemeClr val="bg1"/>
                </a:solidFill>
                <a:latin typeface="RijksoverheidSansText" panose="020B0503040202060203" pitchFamily="34" charset="77"/>
              </a:rPr>
              <a:t>Leven Lang Innoveren</a:t>
            </a:r>
            <a:br>
              <a:rPr lang="nl-NL" sz="5400" i="1" dirty="0">
                <a:solidFill>
                  <a:schemeClr val="bg1"/>
                </a:solidFill>
                <a:latin typeface="RijksoverheidSansText" panose="020B0503040202060203" pitchFamily="34" charset="77"/>
              </a:rPr>
            </a:br>
            <a:br>
              <a:rPr lang="nl-NL" sz="5400" i="1" dirty="0">
                <a:solidFill>
                  <a:schemeClr val="bg1"/>
                </a:solidFill>
                <a:latin typeface="RijksoverheidSansText" panose="020B0503040202060203" pitchFamily="34" charset="77"/>
              </a:rPr>
            </a:br>
            <a:r>
              <a:rPr lang="nl-NL" sz="5400" dirty="0"/>
              <a:t>Uitvoerbaar, </a:t>
            </a:r>
            <a:br>
              <a:rPr lang="nl-NL" sz="5400" dirty="0"/>
            </a:br>
            <a:r>
              <a:rPr lang="nl-NL" sz="5400" dirty="0"/>
              <a:t>betaalbaar en toekomstbestendig</a:t>
            </a:r>
            <a:br>
              <a:rPr lang="nl-NL" sz="5400" dirty="0"/>
            </a:br>
            <a:r>
              <a:rPr lang="nl-NL" sz="5400" dirty="0"/>
              <a:t>modulair &amp; </a:t>
            </a:r>
            <a:br>
              <a:rPr lang="nl-NL" sz="5400" dirty="0"/>
            </a:br>
            <a:r>
              <a:rPr lang="nl-NL" sz="5400" dirty="0"/>
              <a:t>flexibel onderwijs.</a:t>
            </a:r>
            <a:endParaRPr lang="nl-NL" sz="5400" i="1" dirty="0">
              <a:solidFill>
                <a:schemeClr val="bg1"/>
              </a:solidFill>
              <a:latin typeface="RijksoverheidSansText" panose="020B0503040202060203" pitchFamily="34" charset="77"/>
            </a:endParaRPr>
          </a:p>
        </p:txBody>
      </p:sp>
    </p:spTree>
    <p:extLst>
      <p:ext uri="{BB962C8B-B14F-4D97-AF65-F5344CB8AC3E}">
        <p14:creationId xmlns:p14="http://schemas.microsoft.com/office/powerpoint/2010/main" val="2551276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91A4F8D5-2C0F-4AA9-8A60-F533BEF40D19}"/>
              </a:ext>
            </a:extLst>
          </p:cNvPr>
          <p:cNvSpPr>
            <a:spLocks noGrp="1"/>
          </p:cNvSpPr>
          <p:nvPr>
            <p:ph idx="1"/>
          </p:nvPr>
        </p:nvSpPr>
        <p:spPr/>
        <p:txBody>
          <a:bodyPr numCol="1">
            <a:normAutofit/>
          </a:bodyPr>
          <a:lstStyle/>
          <a:p>
            <a:r>
              <a:rPr lang="nl-NL" dirty="0"/>
              <a:t>De wens van de roostermaker is om minimaal 10 weken vooruit te plannen. Maar als het leerproces van het individu centraal staat, vraagt dat bijna dagelijks om aanpassing. Waar zit de balans tussen centraal organiseren en decentrale ruimte?</a:t>
            </a:r>
          </a:p>
          <a:p>
            <a:endParaRPr lang="nl-NL" dirty="0"/>
          </a:p>
          <a:p>
            <a:r>
              <a:rPr lang="nl-NL" dirty="0"/>
              <a:t>Als jij jouw voorstel langs de lat van de SDOB* criteria legt. Waar ligt dan je prioriteit </a:t>
            </a:r>
          </a:p>
          <a:p>
            <a:endParaRPr lang="nl-NL" dirty="0"/>
          </a:p>
          <a:p>
            <a:pPr marL="0" indent="0">
              <a:buNone/>
            </a:pPr>
            <a:r>
              <a:rPr lang="nl-NL" sz="1800" dirty="0">
                <a:sym typeface="Wingdings" pitchFamily="2" charset="2"/>
              </a:rPr>
              <a:t>* studeerbaar, </a:t>
            </a:r>
            <a:r>
              <a:rPr lang="nl-NL" sz="1800" dirty="0" err="1">
                <a:sym typeface="Wingdings" pitchFamily="2" charset="2"/>
              </a:rPr>
              <a:t>doceerbaar</a:t>
            </a:r>
            <a:r>
              <a:rPr lang="nl-NL" sz="1800" dirty="0">
                <a:sym typeface="Wingdings" pitchFamily="2" charset="2"/>
              </a:rPr>
              <a:t>, </a:t>
            </a:r>
            <a:r>
              <a:rPr lang="nl-NL" sz="1800" dirty="0" err="1">
                <a:sym typeface="Wingdings" pitchFamily="2" charset="2"/>
              </a:rPr>
              <a:t>organiseerbaar</a:t>
            </a:r>
            <a:r>
              <a:rPr lang="nl-NL" sz="1800" dirty="0">
                <a:sym typeface="Wingdings" pitchFamily="2" charset="2"/>
              </a:rPr>
              <a:t>, betaalbaar</a:t>
            </a:r>
            <a:endParaRPr lang="nl-NL" sz="1800" dirty="0"/>
          </a:p>
        </p:txBody>
      </p:sp>
      <p:sp>
        <p:nvSpPr>
          <p:cNvPr id="3" name="Titel 2">
            <a:extLst>
              <a:ext uri="{FF2B5EF4-FFF2-40B4-BE49-F238E27FC236}">
                <a16:creationId xmlns:a16="http://schemas.microsoft.com/office/drawing/2014/main" id="{44210C16-BA8F-4A11-9F82-3AAEB7E7739C}"/>
              </a:ext>
            </a:extLst>
          </p:cNvPr>
          <p:cNvSpPr>
            <a:spLocks noGrp="1"/>
          </p:cNvSpPr>
          <p:nvPr>
            <p:ph type="title"/>
          </p:nvPr>
        </p:nvSpPr>
        <p:spPr/>
        <p:txBody>
          <a:bodyPr/>
          <a:lstStyle/>
          <a:p>
            <a:r>
              <a:rPr lang="nl-NL" dirty="0"/>
              <a:t>Jouw oplossing</a:t>
            </a:r>
          </a:p>
        </p:txBody>
      </p:sp>
      <p:sp>
        <p:nvSpPr>
          <p:cNvPr id="4" name="Tijdelijke aanduiding voor datum 3">
            <a:extLst>
              <a:ext uri="{FF2B5EF4-FFF2-40B4-BE49-F238E27FC236}">
                <a16:creationId xmlns:a16="http://schemas.microsoft.com/office/drawing/2014/main" id="{51276A8D-0FAC-483A-8329-A2E2144D007B}"/>
              </a:ext>
            </a:extLst>
          </p:cNvPr>
          <p:cNvSpPr>
            <a:spLocks noGrp="1"/>
          </p:cNvSpPr>
          <p:nvPr>
            <p:ph type="dt" sz="half" idx="10"/>
          </p:nvPr>
        </p:nvSpPr>
        <p:spPr/>
        <p:txBody>
          <a:bodyPr/>
          <a:lstStyle/>
          <a:p>
            <a:endParaRPr lang="nl-NL" dirty="0"/>
          </a:p>
        </p:txBody>
      </p:sp>
      <p:sp>
        <p:nvSpPr>
          <p:cNvPr id="5" name="Tijdelijke aanduiding voor voettekst 4">
            <a:extLst>
              <a:ext uri="{FF2B5EF4-FFF2-40B4-BE49-F238E27FC236}">
                <a16:creationId xmlns:a16="http://schemas.microsoft.com/office/drawing/2014/main" id="{5DD46B8D-A780-469F-B80D-6BAB121E684D}"/>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36BC8E6D-8E5C-416A-911E-8D45C7CE5183}"/>
              </a:ext>
            </a:extLst>
          </p:cNvPr>
          <p:cNvSpPr>
            <a:spLocks noGrp="1"/>
          </p:cNvSpPr>
          <p:nvPr>
            <p:ph type="sldNum" sz="quarter" idx="12"/>
          </p:nvPr>
        </p:nvSpPr>
        <p:spPr/>
        <p:txBody>
          <a:bodyPr/>
          <a:lstStyle/>
          <a:p>
            <a:fld id="{10A0A6AF-03C5-477E-939A-E28F7E7F05EA}" type="slidenum">
              <a:rPr lang="nl-NL" smtClean="0"/>
              <a:pPr/>
              <a:t>10</a:t>
            </a:fld>
            <a:endParaRPr lang="nl-NL" dirty="0"/>
          </a:p>
        </p:txBody>
      </p:sp>
    </p:spTree>
    <p:extLst>
      <p:ext uri="{BB962C8B-B14F-4D97-AF65-F5344CB8AC3E}">
        <p14:creationId xmlns:p14="http://schemas.microsoft.com/office/powerpoint/2010/main" val="2358357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34FA51A-898D-4897-A9FE-0E5C2CCD0586}"/>
              </a:ext>
            </a:extLst>
          </p:cNvPr>
          <p:cNvSpPr>
            <a:spLocks noGrp="1"/>
          </p:cNvSpPr>
          <p:nvPr>
            <p:ph idx="1"/>
          </p:nvPr>
        </p:nvSpPr>
        <p:spPr/>
        <p:txBody>
          <a:bodyPr numCol="1"/>
          <a:lstStyle/>
          <a:p>
            <a:r>
              <a:rPr lang="nl-NL" dirty="0"/>
              <a:t>Werk met grotere “algemene” blokken</a:t>
            </a:r>
          </a:p>
          <a:p>
            <a:r>
              <a:rPr lang="nl-NL" dirty="0"/>
              <a:t>Prioriteer leeractiviteiten bij docent EN </a:t>
            </a:r>
            <a:r>
              <a:rPr lang="nl-NL" dirty="0" err="1"/>
              <a:t>roosteraar</a:t>
            </a:r>
            <a:endParaRPr lang="nl-NL" dirty="0"/>
          </a:p>
          <a:p>
            <a:r>
              <a:rPr lang="nl-NL" dirty="0"/>
              <a:t>Bespreek altijd het waarom:</a:t>
            </a:r>
          </a:p>
          <a:p>
            <a:pPr lvl="1"/>
            <a:r>
              <a:rPr lang="nl-NL" dirty="0"/>
              <a:t>Onderwijsvisie</a:t>
            </a:r>
          </a:p>
          <a:p>
            <a:pPr lvl="1"/>
            <a:r>
              <a:rPr lang="nl-NL" dirty="0"/>
              <a:t>Studentgericht</a:t>
            </a:r>
          </a:p>
          <a:p>
            <a:pPr lvl="1"/>
            <a:r>
              <a:rPr lang="nl-NL" dirty="0"/>
              <a:t>SDOB</a:t>
            </a:r>
          </a:p>
        </p:txBody>
      </p:sp>
      <p:sp>
        <p:nvSpPr>
          <p:cNvPr id="3" name="Titel 2">
            <a:extLst>
              <a:ext uri="{FF2B5EF4-FFF2-40B4-BE49-F238E27FC236}">
                <a16:creationId xmlns:a16="http://schemas.microsoft.com/office/drawing/2014/main" id="{215197CE-9A58-4FE8-A8BA-728B7AD7C36A}"/>
              </a:ext>
            </a:extLst>
          </p:cNvPr>
          <p:cNvSpPr>
            <a:spLocks noGrp="1"/>
          </p:cNvSpPr>
          <p:nvPr>
            <p:ph type="title"/>
          </p:nvPr>
        </p:nvSpPr>
        <p:spPr/>
        <p:txBody>
          <a:bodyPr/>
          <a:lstStyle/>
          <a:p>
            <a:r>
              <a:rPr lang="nl-NL" dirty="0"/>
              <a:t>Onze aanpak </a:t>
            </a:r>
          </a:p>
        </p:txBody>
      </p:sp>
      <p:sp>
        <p:nvSpPr>
          <p:cNvPr id="4" name="Tijdelijke aanduiding voor datum 3">
            <a:extLst>
              <a:ext uri="{FF2B5EF4-FFF2-40B4-BE49-F238E27FC236}">
                <a16:creationId xmlns:a16="http://schemas.microsoft.com/office/drawing/2014/main" id="{3AFE571C-08F6-4D6E-AF83-F54499928F4A}"/>
              </a:ext>
            </a:extLst>
          </p:cNvPr>
          <p:cNvSpPr>
            <a:spLocks noGrp="1"/>
          </p:cNvSpPr>
          <p:nvPr>
            <p:ph type="dt" sz="half" idx="10"/>
          </p:nvPr>
        </p:nvSpPr>
        <p:spPr/>
        <p:txBody>
          <a:bodyPr/>
          <a:lstStyle/>
          <a:p>
            <a:endParaRPr lang="nl-NL" dirty="0"/>
          </a:p>
        </p:txBody>
      </p:sp>
      <p:sp>
        <p:nvSpPr>
          <p:cNvPr id="5" name="Tijdelijke aanduiding voor voettekst 4">
            <a:extLst>
              <a:ext uri="{FF2B5EF4-FFF2-40B4-BE49-F238E27FC236}">
                <a16:creationId xmlns:a16="http://schemas.microsoft.com/office/drawing/2014/main" id="{9B151B47-6C7C-4F26-ABA2-70F15DCDCCDB}"/>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A2519964-50B8-4B74-A8B1-3682CF12F1E4}"/>
              </a:ext>
            </a:extLst>
          </p:cNvPr>
          <p:cNvSpPr>
            <a:spLocks noGrp="1"/>
          </p:cNvSpPr>
          <p:nvPr>
            <p:ph type="sldNum" sz="quarter" idx="12"/>
          </p:nvPr>
        </p:nvSpPr>
        <p:spPr/>
        <p:txBody>
          <a:bodyPr/>
          <a:lstStyle/>
          <a:p>
            <a:fld id="{10A0A6AF-03C5-477E-939A-E28F7E7F05EA}" type="slidenum">
              <a:rPr lang="nl-NL" smtClean="0"/>
              <a:pPr/>
              <a:t>11</a:t>
            </a:fld>
            <a:endParaRPr lang="nl-NL" dirty="0"/>
          </a:p>
        </p:txBody>
      </p:sp>
    </p:spTree>
    <p:extLst>
      <p:ext uri="{BB962C8B-B14F-4D97-AF65-F5344CB8AC3E}">
        <p14:creationId xmlns:p14="http://schemas.microsoft.com/office/powerpoint/2010/main" val="2781618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F0085-C96D-81F5-871A-1AF8B9D3F29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5112528-0AC4-6151-7493-076B4196C9F0}"/>
              </a:ext>
            </a:extLst>
          </p:cNvPr>
          <p:cNvSpPr>
            <a:spLocks noGrp="1"/>
          </p:cNvSpPr>
          <p:nvPr>
            <p:ph type="title"/>
          </p:nvPr>
        </p:nvSpPr>
        <p:spPr/>
        <p:txBody>
          <a:bodyPr/>
          <a:lstStyle/>
          <a:p>
            <a:r>
              <a:rPr lang="nl-NL" dirty="0"/>
              <a:t>Tactische inbedding</a:t>
            </a:r>
          </a:p>
        </p:txBody>
      </p:sp>
      <p:sp>
        <p:nvSpPr>
          <p:cNvPr id="3" name="Tekstvak 2">
            <a:extLst>
              <a:ext uri="{FF2B5EF4-FFF2-40B4-BE49-F238E27FC236}">
                <a16:creationId xmlns:a16="http://schemas.microsoft.com/office/drawing/2014/main" id="{7C32785C-6B23-1B0D-9F10-BA8F402B8811}"/>
              </a:ext>
            </a:extLst>
          </p:cNvPr>
          <p:cNvSpPr txBox="1"/>
          <p:nvPr/>
        </p:nvSpPr>
        <p:spPr>
          <a:xfrm>
            <a:off x="890016" y="2657856"/>
            <a:ext cx="5571744" cy="1200329"/>
          </a:xfrm>
          <a:prstGeom prst="rect">
            <a:avLst/>
          </a:prstGeom>
          <a:noFill/>
        </p:spPr>
        <p:txBody>
          <a:bodyPr wrap="square" rtlCol="0">
            <a:spAutoFit/>
          </a:bodyPr>
          <a:lstStyle/>
          <a:p>
            <a:r>
              <a:rPr lang="nl-NL" b="1" dirty="0"/>
              <a:t>Bob </a:t>
            </a:r>
            <a:r>
              <a:rPr lang="nl-NL" b="1" dirty="0" err="1"/>
              <a:t>O’Prinsen</a:t>
            </a:r>
            <a:endParaRPr lang="nl-NL" b="1" dirty="0"/>
          </a:p>
          <a:p>
            <a:pPr marL="285750" indent="-285750">
              <a:buFont typeface="Arial" panose="020B0604020202020204" pitchFamily="34" charset="0"/>
              <a:buChar char="•"/>
            </a:pPr>
            <a:r>
              <a:rPr lang="nl-NL" dirty="0"/>
              <a:t>Onderwijskundig implementatiecoach</a:t>
            </a:r>
          </a:p>
          <a:p>
            <a:pPr marL="285750" indent="-285750">
              <a:buFont typeface="Arial" panose="020B0604020202020204" pitchFamily="34" charset="0"/>
              <a:buChar char="•"/>
            </a:pPr>
            <a:r>
              <a:rPr lang="nl-NL" strike="sngStrike" dirty="0"/>
              <a:t>Docent </a:t>
            </a:r>
          </a:p>
          <a:p>
            <a:pPr marL="285750" indent="-285750">
              <a:buFont typeface="Arial" panose="020B0604020202020204" pitchFamily="34" charset="0"/>
              <a:buChar char="•"/>
            </a:pPr>
            <a:r>
              <a:rPr lang="nl-NL" strike="sngStrike" dirty="0"/>
              <a:t>Projectleider </a:t>
            </a:r>
            <a:r>
              <a:rPr lang="nl-NL" strike="sngStrike" dirty="0" err="1"/>
              <a:t>Brightspace</a:t>
            </a:r>
            <a:endParaRPr lang="nl-NL" strike="sngStrike" dirty="0"/>
          </a:p>
        </p:txBody>
      </p:sp>
    </p:spTree>
    <p:extLst>
      <p:ext uri="{BB962C8B-B14F-4D97-AF65-F5344CB8AC3E}">
        <p14:creationId xmlns:p14="http://schemas.microsoft.com/office/powerpoint/2010/main" val="355985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6">
            <a:extLst>
              <a:ext uri="{FF2B5EF4-FFF2-40B4-BE49-F238E27FC236}">
                <a16:creationId xmlns:a16="http://schemas.microsoft.com/office/drawing/2014/main" id="{6AF63FEC-4E3A-8252-9C9F-D182E1BE648E}"/>
              </a:ext>
            </a:extLst>
          </p:cNvPr>
          <p:cNvSpPr>
            <a:spLocks noGrp="1"/>
          </p:cNvSpPr>
          <p:nvPr>
            <p:ph idx="1"/>
          </p:nvPr>
        </p:nvSpPr>
        <p:spPr/>
        <p:txBody>
          <a:bodyPr/>
          <a:lstStyle/>
          <a:p>
            <a:r>
              <a:rPr lang="nl-NL" dirty="0"/>
              <a:t>We investeren miljoenen in onderwijssystemen, maar hoe investeren we in de mensen die ze moeten gebruiken?</a:t>
            </a:r>
          </a:p>
        </p:txBody>
      </p:sp>
      <p:sp>
        <p:nvSpPr>
          <p:cNvPr id="6" name="Titel 5">
            <a:extLst>
              <a:ext uri="{FF2B5EF4-FFF2-40B4-BE49-F238E27FC236}">
                <a16:creationId xmlns:a16="http://schemas.microsoft.com/office/drawing/2014/main" id="{D4B6F415-63B1-833C-22D2-6770573C22FE}"/>
              </a:ext>
            </a:extLst>
          </p:cNvPr>
          <p:cNvSpPr>
            <a:spLocks noGrp="1"/>
          </p:cNvSpPr>
          <p:nvPr>
            <p:ph type="title"/>
          </p:nvPr>
        </p:nvSpPr>
        <p:spPr/>
        <p:txBody>
          <a:bodyPr/>
          <a:lstStyle/>
          <a:p>
            <a:r>
              <a:rPr lang="nl-NL" dirty="0"/>
              <a:t>Onze vraag </a:t>
            </a:r>
          </a:p>
        </p:txBody>
      </p:sp>
      <p:sp>
        <p:nvSpPr>
          <p:cNvPr id="3" name="Tijdelijke aanduiding voor datum 2">
            <a:extLst>
              <a:ext uri="{FF2B5EF4-FFF2-40B4-BE49-F238E27FC236}">
                <a16:creationId xmlns:a16="http://schemas.microsoft.com/office/drawing/2014/main" id="{1F142512-8BBA-801E-AFE6-DCDCA0B90A74}"/>
              </a:ext>
            </a:extLst>
          </p:cNvPr>
          <p:cNvSpPr>
            <a:spLocks noGrp="1"/>
          </p:cNvSpPr>
          <p:nvPr>
            <p:ph type="dt" sz="half" idx="10"/>
          </p:nvPr>
        </p:nvSpPr>
        <p:spPr/>
        <p:txBody>
          <a:bodyPr/>
          <a:lstStyle/>
          <a:p>
            <a:endParaRPr lang="nl-NL" dirty="0"/>
          </a:p>
        </p:txBody>
      </p:sp>
      <p:sp>
        <p:nvSpPr>
          <p:cNvPr id="4" name="Tijdelijke aanduiding voor voettekst 3">
            <a:extLst>
              <a:ext uri="{FF2B5EF4-FFF2-40B4-BE49-F238E27FC236}">
                <a16:creationId xmlns:a16="http://schemas.microsoft.com/office/drawing/2014/main" id="{1E394099-A9C5-F869-7092-AE99FFF4CB7B}"/>
              </a:ext>
            </a:extLst>
          </p:cNvPr>
          <p:cNvSpPr>
            <a:spLocks noGrp="1"/>
          </p:cNvSpPr>
          <p:nvPr>
            <p:ph type="ftr" sz="quarter" idx="11"/>
          </p:nvPr>
        </p:nvSpPr>
        <p:spPr/>
        <p:txBody>
          <a:bodyPr/>
          <a:lstStyle/>
          <a:p>
            <a:endParaRPr lang="nl-NL" dirty="0"/>
          </a:p>
        </p:txBody>
      </p:sp>
      <p:sp>
        <p:nvSpPr>
          <p:cNvPr id="5" name="Tijdelijke aanduiding voor dianummer 4">
            <a:extLst>
              <a:ext uri="{FF2B5EF4-FFF2-40B4-BE49-F238E27FC236}">
                <a16:creationId xmlns:a16="http://schemas.microsoft.com/office/drawing/2014/main" id="{5E3E0625-6F1A-7ED6-58CC-AF9A7378088E}"/>
              </a:ext>
            </a:extLst>
          </p:cNvPr>
          <p:cNvSpPr>
            <a:spLocks noGrp="1"/>
          </p:cNvSpPr>
          <p:nvPr>
            <p:ph type="sldNum" sz="quarter" idx="12"/>
          </p:nvPr>
        </p:nvSpPr>
        <p:spPr/>
        <p:txBody>
          <a:bodyPr/>
          <a:lstStyle/>
          <a:p>
            <a:fld id="{10A0A6AF-03C5-477E-939A-E28F7E7F05EA}" type="slidenum">
              <a:rPr lang="nl-NL" smtClean="0"/>
              <a:pPr/>
              <a:t>13</a:t>
            </a:fld>
            <a:endParaRPr lang="nl-NL" dirty="0"/>
          </a:p>
        </p:txBody>
      </p:sp>
    </p:spTree>
    <p:extLst>
      <p:ext uri="{BB962C8B-B14F-4D97-AF65-F5344CB8AC3E}">
        <p14:creationId xmlns:p14="http://schemas.microsoft.com/office/powerpoint/2010/main" val="1329694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CBD31D7-AE7D-63E4-15BB-F9F20F3D124B}"/>
              </a:ext>
            </a:extLst>
          </p:cNvPr>
          <p:cNvSpPr>
            <a:spLocks noGrp="1"/>
          </p:cNvSpPr>
          <p:nvPr>
            <p:ph idx="1"/>
          </p:nvPr>
        </p:nvSpPr>
        <p:spPr/>
        <p:txBody>
          <a:bodyPr/>
          <a:lstStyle/>
          <a:p>
            <a:r>
              <a:rPr lang="nl-NL" sz="1800" dirty="0"/>
              <a:t>Flexibiliseren betekent:</a:t>
            </a:r>
          </a:p>
          <a:p>
            <a:pPr lvl="1"/>
            <a:r>
              <a:rPr lang="nl-NL" sz="1600" dirty="0"/>
              <a:t>standaardiseren</a:t>
            </a:r>
          </a:p>
          <a:p>
            <a:pPr lvl="1"/>
            <a:r>
              <a:rPr lang="nl-NL" sz="1600" dirty="0"/>
              <a:t>Systemen aanschaffen en daarop inrichten</a:t>
            </a:r>
          </a:p>
          <a:p>
            <a:pPr lvl="1"/>
            <a:r>
              <a:rPr lang="nl-NL" sz="1600" dirty="0"/>
              <a:t>Maar…</a:t>
            </a:r>
          </a:p>
          <a:p>
            <a:pPr lvl="1"/>
            <a:r>
              <a:rPr lang="nl-NL" sz="1600" dirty="0">
                <a:solidFill>
                  <a:prstClr val="black"/>
                </a:solidFill>
                <a:latin typeface="Verdana" panose="020B0604030504040204" pitchFamily="34" charset="0"/>
                <a:ea typeface="Verdana" panose="020B0604030504040204" pitchFamily="34" charset="0"/>
                <a:cs typeface="Verdana" panose="020B0604030504040204" pitchFamily="34" charset="0"/>
              </a:rPr>
              <a:t>Systemen zijn nooit de oplossing, de gebruiker is de oplossing. Hoe neem je die nou mee?</a:t>
            </a:r>
          </a:p>
          <a:p>
            <a:pPr lvl="1"/>
            <a:endParaRPr lang="nl-NL" sz="1600" dirty="0"/>
          </a:p>
          <a:p>
            <a:endParaRPr lang="nl-NL" dirty="0"/>
          </a:p>
        </p:txBody>
      </p:sp>
      <p:sp>
        <p:nvSpPr>
          <p:cNvPr id="3" name="Titel 2">
            <a:extLst>
              <a:ext uri="{FF2B5EF4-FFF2-40B4-BE49-F238E27FC236}">
                <a16:creationId xmlns:a16="http://schemas.microsoft.com/office/drawing/2014/main" id="{1480E1F1-C970-FB84-36B3-FD9A1F095DF6}"/>
              </a:ext>
            </a:extLst>
          </p:cNvPr>
          <p:cNvSpPr>
            <a:spLocks noGrp="1"/>
          </p:cNvSpPr>
          <p:nvPr>
            <p:ph type="title"/>
          </p:nvPr>
        </p:nvSpPr>
        <p:spPr/>
        <p:txBody>
          <a:bodyPr/>
          <a:lstStyle/>
          <a:p>
            <a:r>
              <a:rPr lang="nl-NL" dirty="0"/>
              <a:t>Jouw oplossing</a:t>
            </a:r>
          </a:p>
        </p:txBody>
      </p:sp>
      <p:sp>
        <p:nvSpPr>
          <p:cNvPr id="4" name="Tijdelijke aanduiding voor datum 3">
            <a:extLst>
              <a:ext uri="{FF2B5EF4-FFF2-40B4-BE49-F238E27FC236}">
                <a16:creationId xmlns:a16="http://schemas.microsoft.com/office/drawing/2014/main" id="{F3F68AD1-4AC9-A9F6-B77B-A50731567A6A}"/>
              </a:ext>
            </a:extLst>
          </p:cNvPr>
          <p:cNvSpPr>
            <a:spLocks noGrp="1"/>
          </p:cNvSpPr>
          <p:nvPr>
            <p:ph type="dt" sz="half" idx="10"/>
          </p:nvPr>
        </p:nvSpPr>
        <p:spPr/>
        <p:txBody>
          <a:bodyPr/>
          <a:lstStyle/>
          <a:p>
            <a:endParaRPr lang="nl-NL" dirty="0"/>
          </a:p>
        </p:txBody>
      </p:sp>
      <p:sp>
        <p:nvSpPr>
          <p:cNvPr id="5" name="Tijdelijke aanduiding voor voettekst 4">
            <a:extLst>
              <a:ext uri="{FF2B5EF4-FFF2-40B4-BE49-F238E27FC236}">
                <a16:creationId xmlns:a16="http://schemas.microsoft.com/office/drawing/2014/main" id="{12030852-4370-8E85-FDF4-FE6F36F5725E}"/>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52984216-1C93-7A22-BD5C-1001845C16A4}"/>
              </a:ext>
            </a:extLst>
          </p:cNvPr>
          <p:cNvSpPr>
            <a:spLocks noGrp="1"/>
          </p:cNvSpPr>
          <p:nvPr>
            <p:ph type="sldNum" sz="quarter" idx="12"/>
          </p:nvPr>
        </p:nvSpPr>
        <p:spPr/>
        <p:txBody>
          <a:bodyPr/>
          <a:lstStyle/>
          <a:p>
            <a:fld id="{10A0A6AF-03C5-477E-939A-E28F7E7F05EA}" type="slidenum">
              <a:rPr lang="nl-NL" smtClean="0"/>
              <a:pPr/>
              <a:t>14</a:t>
            </a:fld>
            <a:endParaRPr lang="nl-NL" dirty="0"/>
          </a:p>
        </p:txBody>
      </p:sp>
    </p:spTree>
    <p:extLst>
      <p:ext uri="{BB962C8B-B14F-4D97-AF65-F5344CB8AC3E}">
        <p14:creationId xmlns:p14="http://schemas.microsoft.com/office/powerpoint/2010/main" val="614817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C2154C1D-EEE4-7D2D-D5B5-A3C51EE7E780}"/>
              </a:ext>
            </a:extLst>
          </p:cNvPr>
          <p:cNvSpPr>
            <a:spLocks noGrp="1"/>
          </p:cNvSpPr>
          <p:nvPr>
            <p:ph idx="1"/>
          </p:nvPr>
        </p:nvSpPr>
        <p:spPr>
          <a:xfrm>
            <a:off x="457993" y="2115598"/>
            <a:ext cx="10923588" cy="3795905"/>
          </a:xfrm>
        </p:spPr>
        <p:txBody>
          <a:bodyPr/>
          <a:lstStyle/>
          <a:p>
            <a:r>
              <a:rPr lang="nl-NL" dirty="0"/>
              <a:t>De implementatiecoach</a:t>
            </a:r>
          </a:p>
          <a:p>
            <a:endParaRPr lang="nl-NL" dirty="0"/>
          </a:p>
          <a:p>
            <a:endParaRPr lang="nl-NL" dirty="0"/>
          </a:p>
        </p:txBody>
      </p:sp>
      <p:sp>
        <p:nvSpPr>
          <p:cNvPr id="3" name="Titel 2">
            <a:extLst>
              <a:ext uri="{FF2B5EF4-FFF2-40B4-BE49-F238E27FC236}">
                <a16:creationId xmlns:a16="http://schemas.microsoft.com/office/drawing/2014/main" id="{06E154B4-BA14-E18E-6434-F8A29150DB0E}"/>
              </a:ext>
            </a:extLst>
          </p:cNvPr>
          <p:cNvSpPr>
            <a:spLocks noGrp="1"/>
          </p:cNvSpPr>
          <p:nvPr>
            <p:ph type="title"/>
          </p:nvPr>
        </p:nvSpPr>
        <p:spPr/>
        <p:txBody>
          <a:bodyPr/>
          <a:lstStyle/>
          <a:p>
            <a:r>
              <a:rPr lang="nl-NL" dirty="0"/>
              <a:t>Onze aanpak </a:t>
            </a:r>
          </a:p>
        </p:txBody>
      </p:sp>
      <p:sp>
        <p:nvSpPr>
          <p:cNvPr id="4" name="Tijdelijke aanduiding voor datum 3">
            <a:extLst>
              <a:ext uri="{FF2B5EF4-FFF2-40B4-BE49-F238E27FC236}">
                <a16:creationId xmlns:a16="http://schemas.microsoft.com/office/drawing/2014/main" id="{96C787A2-606B-8CB3-CC3A-D851456FAD08}"/>
              </a:ext>
            </a:extLst>
          </p:cNvPr>
          <p:cNvSpPr>
            <a:spLocks noGrp="1"/>
          </p:cNvSpPr>
          <p:nvPr>
            <p:ph type="dt" sz="half" idx="10"/>
          </p:nvPr>
        </p:nvSpPr>
        <p:spPr/>
        <p:txBody>
          <a:bodyPr/>
          <a:lstStyle/>
          <a:p>
            <a:endParaRPr lang="nl-NL" dirty="0"/>
          </a:p>
        </p:txBody>
      </p:sp>
      <p:sp>
        <p:nvSpPr>
          <p:cNvPr id="5" name="Tijdelijke aanduiding voor voettekst 4">
            <a:extLst>
              <a:ext uri="{FF2B5EF4-FFF2-40B4-BE49-F238E27FC236}">
                <a16:creationId xmlns:a16="http://schemas.microsoft.com/office/drawing/2014/main" id="{B1802A8F-F7D2-266D-50A0-22CFA9863DDF}"/>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39384FF8-6AC1-70BD-23BD-2A8798C55616}"/>
              </a:ext>
            </a:extLst>
          </p:cNvPr>
          <p:cNvSpPr>
            <a:spLocks noGrp="1"/>
          </p:cNvSpPr>
          <p:nvPr>
            <p:ph type="sldNum" sz="quarter" idx="12"/>
          </p:nvPr>
        </p:nvSpPr>
        <p:spPr/>
        <p:txBody>
          <a:bodyPr/>
          <a:lstStyle/>
          <a:p>
            <a:fld id="{10A0A6AF-03C5-477E-939A-E28F7E7F05EA}" type="slidenum">
              <a:rPr lang="nl-NL" smtClean="0"/>
              <a:pPr/>
              <a:t>15</a:t>
            </a:fld>
            <a:endParaRPr lang="nl-NL" dirty="0"/>
          </a:p>
        </p:txBody>
      </p:sp>
      <p:grpSp>
        <p:nvGrpSpPr>
          <p:cNvPr id="7" name="Group 3">
            <a:extLst>
              <a:ext uri="{FF2B5EF4-FFF2-40B4-BE49-F238E27FC236}">
                <a16:creationId xmlns:a16="http://schemas.microsoft.com/office/drawing/2014/main" id="{7564BF19-4EEA-7FED-BB8A-249E4D1D2A29}"/>
              </a:ext>
            </a:extLst>
          </p:cNvPr>
          <p:cNvGrpSpPr/>
          <p:nvPr/>
        </p:nvGrpSpPr>
        <p:grpSpPr>
          <a:xfrm>
            <a:off x="6553199" y="772610"/>
            <a:ext cx="4961801" cy="4961801"/>
            <a:chOff x="0" y="0"/>
            <a:chExt cx="812800" cy="812800"/>
          </a:xfrm>
        </p:grpSpPr>
        <p:sp>
          <p:nvSpPr>
            <p:cNvPr id="8" name="Freeform 4">
              <a:extLst>
                <a:ext uri="{FF2B5EF4-FFF2-40B4-BE49-F238E27FC236}">
                  <a16:creationId xmlns:a16="http://schemas.microsoft.com/office/drawing/2014/main" id="{E969E2D7-49A4-8E65-464E-12A1094BB75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BBBC00"/>
              </a:solidFill>
              <a:prstDash val="solid"/>
              <a:miter/>
            </a:ln>
          </p:spPr>
          <p:txBody>
            <a:bodyPr/>
            <a:lstStyle/>
            <a:p>
              <a:endParaRPr lang="nl-NL" sz="1200"/>
            </a:p>
          </p:txBody>
        </p:sp>
        <p:sp>
          <p:nvSpPr>
            <p:cNvPr id="9" name="TextBox 5">
              <a:extLst>
                <a:ext uri="{FF2B5EF4-FFF2-40B4-BE49-F238E27FC236}">
                  <a16:creationId xmlns:a16="http://schemas.microsoft.com/office/drawing/2014/main" id="{708DBCD4-3998-93B1-B8E0-A31FC17C4A1E}"/>
                </a:ext>
              </a:extLst>
            </p:cNvPr>
            <p:cNvSpPr txBox="1"/>
            <p:nvPr/>
          </p:nvSpPr>
          <p:spPr>
            <a:xfrm>
              <a:off x="76200" y="0"/>
              <a:ext cx="660400" cy="736600"/>
            </a:xfrm>
            <a:prstGeom prst="rect">
              <a:avLst/>
            </a:prstGeom>
          </p:spPr>
          <p:txBody>
            <a:bodyPr lIns="33867" tIns="33867" rIns="33867" bIns="33867" rtlCol="0" anchor="ctr"/>
            <a:lstStyle/>
            <a:p>
              <a:pPr algn="ctr">
                <a:lnSpc>
                  <a:spcPts val="2294"/>
                </a:lnSpc>
              </a:pPr>
              <a:endParaRPr lang="nl-NL" sz="1200"/>
            </a:p>
          </p:txBody>
        </p:sp>
      </p:grpSp>
      <p:sp>
        <p:nvSpPr>
          <p:cNvPr id="10" name="TextBox 33">
            <a:extLst>
              <a:ext uri="{FF2B5EF4-FFF2-40B4-BE49-F238E27FC236}">
                <a16:creationId xmlns:a16="http://schemas.microsoft.com/office/drawing/2014/main" id="{B55AC4F5-D21D-12C8-20B6-3836C37B3823}"/>
              </a:ext>
            </a:extLst>
          </p:cNvPr>
          <p:cNvSpPr txBox="1"/>
          <p:nvPr/>
        </p:nvSpPr>
        <p:spPr>
          <a:xfrm>
            <a:off x="8270935" y="532129"/>
            <a:ext cx="1867127" cy="870879"/>
          </a:xfrm>
          <a:prstGeom prst="rect">
            <a:avLst/>
          </a:prstGeom>
          <a:solidFill>
            <a:schemeClr val="bg1"/>
          </a:solidFill>
        </p:spPr>
        <p:txBody>
          <a:bodyPr wrap="square" lIns="0" tIns="0" rIns="0" bIns="0" rtlCol="0" anchor="t">
            <a:spAutoFit/>
          </a:bodyPr>
          <a:lstStyle/>
          <a:p>
            <a:pPr algn="ctr">
              <a:lnSpc>
                <a:spcPts val="2294"/>
              </a:lnSpc>
              <a:spcBef>
                <a:spcPct val="0"/>
              </a:spcBef>
            </a:pPr>
            <a:endParaRPr lang="nl-NL" sz="1638" dirty="0">
              <a:solidFill>
                <a:srgbClr val="BBBC00"/>
              </a:solidFill>
              <a:latin typeface="Poppins"/>
            </a:endParaRPr>
          </a:p>
          <a:p>
            <a:pPr algn="ctr">
              <a:lnSpc>
                <a:spcPts val="2294"/>
              </a:lnSpc>
              <a:spcBef>
                <a:spcPct val="0"/>
              </a:spcBef>
            </a:pPr>
            <a:r>
              <a:rPr lang="nl-NL" sz="1638" dirty="0">
                <a:solidFill>
                  <a:srgbClr val="BBBC00"/>
                </a:solidFill>
                <a:latin typeface="Poppins"/>
              </a:rPr>
              <a:t>Duidelijk tijdlijn</a:t>
            </a:r>
          </a:p>
          <a:p>
            <a:pPr algn="ctr">
              <a:lnSpc>
                <a:spcPts val="2294"/>
              </a:lnSpc>
              <a:spcBef>
                <a:spcPct val="0"/>
              </a:spcBef>
            </a:pPr>
            <a:r>
              <a:rPr lang="nl-NL" sz="1638" dirty="0">
                <a:solidFill>
                  <a:srgbClr val="BBBC00"/>
                </a:solidFill>
                <a:latin typeface="Poppins"/>
              </a:rPr>
              <a:t> ​​</a:t>
            </a:r>
          </a:p>
        </p:txBody>
      </p:sp>
      <p:sp>
        <p:nvSpPr>
          <p:cNvPr id="11" name="TextBox 29">
            <a:extLst>
              <a:ext uri="{FF2B5EF4-FFF2-40B4-BE49-F238E27FC236}">
                <a16:creationId xmlns:a16="http://schemas.microsoft.com/office/drawing/2014/main" id="{FEEBFFDA-53E4-CD2C-DCB9-70B066D2B8A9}"/>
              </a:ext>
            </a:extLst>
          </p:cNvPr>
          <p:cNvSpPr txBox="1"/>
          <p:nvPr/>
        </p:nvSpPr>
        <p:spPr>
          <a:xfrm>
            <a:off x="10004919" y="1318597"/>
            <a:ext cx="2224464" cy="1169103"/>
          </a:xfrm>
          <a:prstGeom prst="rect">
            <a:avLst/>
          </a:prstGeom>
          <a:solidFill>
            <a:schemeClr val="bg1"/>
          </a:solidFill>
        </p:spPr>
        <p:txBody>
          <a:bodyPr wrap="square" lIns="0" tIns="0" rIns="0" bIns="0" rtlCol="0" anchor="t">
            <a:spAutoFit/>
          </a:bodyPr>
          <a:lstStyle/>
          <a:p>
            <a:pPr algn="ctr">
              <a:lnSpc>
                <a:spcPts val="2294"/>
              </a:lnSpc>
              <a:spcBef>
                <a:spcPct val="0"/>
              </a:spcBef>
            </a:pPr>
            <a:endParaRPr lang="nl-NL" sz="1638" dirty="0">
              <a:solidFill>
                <a:srgbClr val="BBBC00"/>
              </a:solidFill>
              <a:latin typeface="Poppins"/>
            </a:endParaRPr>
          </a:p>
          <a:p>
            <a:pPr algn="ctr">
              <a:lnSpc>
                <a:spcPts val="2294"/>
              </a:lnSpc>
              <a:spcBef>
                <a:spcPct val="0"/>
              </a:spcBef>
            </a:pPr>
            <a:r>
              <a:rPr lang="nl-NL" sz="1638" dirty="0">
                <a:solidFill>
                  <a:srgbClr val="BBBC00"/>
                </a:solidFill>
                <a:latin typeface="Poppins"/>
              </a:rPr>
              <a:t>Implementatieplan van afdelingen</a:t>
            </a:r>
          </a:p>
          <a:p>
            <a:pPr algn="ctr">
              <a:lnSpc>
                <a:spcPts val="2294"/>
              </a:lnSpc>
              <a:spcBef>
                <a:spcPct val="0"/>
              </a:spcBef>
            </a:pPr>
            <a:endParaRPr lang="nl-NL" sz="1638" dirty="0">
              <a:solidFill>
                <a:srgbClr val="BBBC00"/>
              </a:solidFill>
              <a:latin typeface="Poppins"/>
            </a:endParaRPr>
          </a:p>
        </p:txBody>
      </p:sp>
      <p:sp>
        <p:nvSpPr>
          <p:cNvPr id="12" name="TextBox 25">
            <a:extLst>
              <a:ext uri="{FF2B5EF4-FFF2-40B4-BE49-F238E27FC236}">
                <a16:creationId xmlns:a16="http://schemas.microsoft.com/office/drawing/2014/main" id="{C1584694-185A-0C93-F3DE-75804BC40915}"/>
              </a:ext>
            </a:extLst>
          </p:cNvPr>
          <p:cNvSpPr txBox="1"/>
          <p:nvPr/>
        </p:nvSpPr>
        <p:spPr>
          <a:xfrm>
            <a:off x="10004919" y="3934415"/>
            <a:ext cx="2089823" cy="874150"/>
          </a:xfrm>
          <a:prstGeom prst="rect">
            <a:avLst/>
          </a:prstGeom>
          <a:solidFill>
            <a:schemeClr val="bg1"/>
          </a:solidFill>
        </p:spPr>
        <p:txBody>
          <a:bodyPr wrap="square" lIns="0" tIns="0" rIns="0" bIns="0" rtlCol="0" anchor="t">
            <a:spAutoFit/>
          </a:bodyPr>
          <a:lstStyle/>
          <a:p>
            <a:pPr algn="ctr">
              <a:lnSpc>
                <a:spcPts val="2294"/>
              </a:lnSpc>
              <a:spcBef>
                <a:spcPct val="0"/>
              </a:spcBef>
            </a:pPr>
            <a:endParaRPr lang="nl-NL" sz="1638" dirty="0">
              <a:solidFill>
                <a:srgbClr val="BBBC00"/>
              </a:solidFill>
              <a:latin typeface="Poppins"/>
            </a:endParaRPr>
          </a:p>
          <a:p>
            <a:pPr algn="ctr">
              <a:lnSpc>
                <a:spcPts val="2294"/>
              </a:lnSpc>
              <a:spcBef>
                <a:spcPct val="0"/>
              </a:spcBef>
            </a:pPr>
            <a:r>
              <a:rPr lang="nl-NL" sz="1638" dirty="0">
                <a:solidFill>
                  <a:srgbClr val="BBBC00"/>
                </a:solidFill>
                <a:latin typeface="Poppins"/>
              </a:rPr>
              <a:t>Trainingsplan</a:t>
            </a:r>
          </a:p>
          <a:p>
            <a:pPr algn="ctr">
              <a:lnSpc>
                <a:spcPts val="2294"/>
              </a:lnSpc>
              <a:spcBef>
                <a:spcPct val="0"/>
              </a:spcBef>
            </a:pPr>
            <a:endParaRPr lang="nl-NL" sz="1638" dirty="0">
              <a:solidFill>
                <a:srgbClr val="BBBC00"/>
              </a:solidFill>
              <a:latin typeface="Poppins"/>
            </a:endParaRPr>
          </a:p>
        </p:txBody>
      </p:sp>
      <p:sp>
        <p:nvSpPr>
          <p:cNvPr id="13" name="TextBox 21">
            <a:extLst>
              <a:ext uri="{FF2B5EF4-FFF2-40B4-BE49-F238E27FC236}">
                <a16:creationId xmlns:a16="http://schemas.microsoft.com/office/drawing/2014/main" id="{79B3EC3E-1258-F117-25F0-4B2EDA85D55C}"/>
              </a:ext>
            </a:extLst>
          </p:cNvPr>
          <p:cNvSpPr txBox="1"/>
          <p:nvPr/>
        </p:nvSpPr>
        <p:spPr>
          <a:xfrm>
            <a:off x="7800623" y="5198542"/>
            <a:ext cx="2542362" cy="579198"/>
          </a:xfrm>
          <a:prstGeom prst="rect">
            <a:avLst/>
          </a:prstGeom>
          <a:solidFill>
            <a:schemeClr val="bg1"/>
          </a:solidFill>
        </p:spPr>
        <p:txBody>
          <a:bodyPr lIns="0" tIns="0" rIns="0" bIns="0" rtlCol="0" anchor="t">
            <a:spAutoFit/>
          </a:bodyPr>
          <a:lstStyle/>
          <a:p>
            <a:pPr algn="ctr">
              <a:lnSpc>
                <a:spcPts val="2294"/>
              </a:lnSpc>
              <a:spcBef>
                <a:spcPct val="0"/>
              </a:spcBef>
            </a:pPr>
            <a:endParaRPr lang="nl-NL" sz="1638" dirty="0">
              <a:solidFill>
                <a:srgbClr val="BBBC00"/>
              </a:solidFill>
              <a:latin typeface="Poppins"/>
            </a:endParaRPr>
          </a:p>
          <a:p>
            <a:pPr algn="ctr">
              <a:lnSpc>
                <a:spcPts val="2294"/>
              </a:lnSpc>
              <a:spcBef>
                <a:spcPct val="0"/>
              </a:spcBef>
            </a:pPr>
            <a:r>
              <a:rPr lang="nl-NL" sz="1638" dirty="0">
                <a:solidFill>
                  <a:srgbClr val="BBBC00"/>
                </a:solidFill>
                <a:latin typeface="Poppins"/>
              </a:rPr>
              <a:t>Communicatieplan</a:t>
            </a:r>
          </a:p>
        </p:txBody>
      </p:sp>
      <p:sp>
        <p:nvSpPr>
          <p:cNvPr id="14" name="TextBox 13">
            <a:extLst>
              <a:ext uri="{FF2B5EF4-FFF2-40B4-BE49-F238E27FC236}">
                <a16:creationId xmlns:a16="http://schemas.microsoft.com/office/drawing/2014/main" id="{06F4A524-A5B7-18B3-90CD-3FCB0BDBCF53}"/>
              </a:ext>
            </a:extLst>
          </p:cNvPr>
          <p:cNvSpPr txBox="1"/>
          <p:nvPr/>
        </p:nvSpPr>
        <p:spPr>
          <a:xfrm>
            <a:off x="5876199" y="3429000"/>
            <a:ext cx="2013482" cy="1169103"/>
          </a:xfrm>
          <a:prstGeom prst="rect">
            <a:avLst/>
          </a:prstGeom>
          <a:solidFill>
            <a:schemeClr val="bg1"/>
          </a:solidFill>
        </p:spPr>
        <p:txBody>
          <a:bodyPr wrap="square" lIns="0" tIns="0" rIns="0" bIns="0" rtlCol="0" anchor="t">
            <a:spAutoFit/>
          </a:bodyPr>
          <a:lstStyle/>
          <a:p>
            <a:pPr algn="ctr">
              <a:lnSpc>
                <a:spcPts val="2294"/>
              </a:lnSpc>
              <a:spcBef>
                <a:spcPct val="0"/>
              </a:spcBef>
            </a:pPr>
            <a:endParaRPr lang="nl-NL" sz="1638" dirty="0">
              <a:solidFill>
                <a:srgbClr val="BBBC00"/>
              </a:solidFill>
              <a:latin typeface="Poppins"/>
            </a:endParaRPr>
          </a:p>
          <a:p>
            <a:pPr algn="ctr">
              <a:lnSpc>
                <a:spcPts val="2294"/>
              </a:lnSpc>
              <a:spcBef>
                <a:spcPct val="0"/>
              </a:spcBef>
            </a:pPr>
            <a:r>
              <a:rPr lang="nl-NL" sz="1638" dirty="0">
                <a:solidFill>
                  <a:srgbClr val="BBBC00"/>
                </a:solidFill>
                <a:latin typeface="Poppins"/>
              </a:rPr>
              <a:t>Architectuur duidelijk ​</a:t>
            </a:r>
          </a:p>
          <a:p>
            <a:pPr algn="ctr">
              <a:lnSpc>
                <a:spcPts val="2294"/>
              </a:lnSpc>
              <a:spcBef>
                <a:spcPct val="0"/>
              </a:spcBef>
            </a:pPr>
            <a:endParaRPr lang="nl-NL" sz="1638" dirty="0">
              <a:solidFill>
                <a:srgbClr val="BBBC00"/>
              </a:solidFill>
              <a:latin typeface="Poppins"/>
            </a:endParaRPr>
          </a:p>
        </p:txBody>
      </p:sp>
      <p:sp>
        <p:nvSpPr>
          <p:cNvPr id="15" name="TextBox 9">
            <a:extLst>
              <a:ext uri="{FF2B5EF4-FFF2-40B4-BE49-F238E27FC236}">
                <a16:creationId xmlns:a16="http://schemas.microsoft.com/office/drawing/2014/main" id="{A0B05921-9868-E79C-97A4-6704AF2DACE6}"/>
              </a:ext>
            </a:extLst>
          </p:cNvPr>
          <p:cNvSpPr txBox="1"/>
          <p:nvPr/>
        </p:nvSpPr>
        <p:spPr>
          <a:xfrm>
            <a:off x="5919787" y="1566199"/>
            <a:ext cx="2351148" cy="1169103"/>
          </a:xfrm>
          <a:prstGeom prst="rect">
            <a:avLst/>
          </a:prstGeom>
          <a:solidFill>
            <a:schemeClr val="bg1"/>
          </a:solidFill>
        </p:spPr>
        <p:txBody>
          <a:bodyPr wrap="square" lIns="0" tIns="0" rIns="0" bIns="0" rtlCol="0" anchor="t">
            <a:spAutoFit/>
          </a:bodyPr>
          <a:lstStyle/>
          <a:p>
            <a:pPr>
              <a:lnSpc>
                <a:spcPts val="2294"/>
              </a:lnSpc>
              <a:spcBef>
                <a:spcPct val="0"/>
              </a:spcBef>
            </a:pPr>
            <a:r>
              <a:rPr lang="nl-NL" sz="1638" dirty="0">
                <a:solidFill>
                  <a:srgbClr val="BBBC00"/>
                </a:solidFill>
                <a:latin typeface="Poppins"/>
              </a:rPr>
              <a:t>Behoefte en ontwikkelingen college in kaart​</a:t>
            </a:r>
          </a:p>
          <a:p>
            <a:pPr>
              <a:lnSpc>
                <a:spcPts val="2294"/>
              </a:lnSpc>
              <a:spcBef>
                <a:spcPct val="0"/>
              </a:spcBef>
            </a:pPr>
            <a:endParaRPr lang="nl-NL" sz="1638" dirty="0">
              <a:solidFill>
                <a:srgbClr val="BBBC00"/>
              </a:solidFill>
              <a:latin typeface="Poppins"/>
            </a:endParaRPr>
          </a:p>
        </p:txBody>
      </p:sp>
      <p:sp>
        <p:nvSpPr>
          <p:cNvPr id="17" name="Freeform 2">
            <a:extLst>
              <a:ext uri="{FF2B5EF4-FFF2-40B4-BE49-F238E27FC236}">
                <a16:creationId xmlns:a16="http://schemas.microsoft.com/office/drawing/2014/main" id="{70CE5FAA-4CF8-4250-B0EB-554222D0D6D7}"/>
              </a:ext>
            </a:extLst>
          </p:cNvPr>
          <p:cNvSpPr/>
          <p:nvPr/>
        </p:nvSpPr>
        <p:spPr>
          <a:xfrm rot="1262289">
            <a:off x="7688817" y="2202904"/>
            <a:ext cx="2332659" cy="2620965"/>
          </a:xfrm>
          <a:custGeom>
            <a:avLst/>
            <a:gdLst/>
            <a:ahLst/>
            <a:cxnLst/>
            <a:rect l="l" t="t" r="r" b="b"/>
            <a:pathLst>
              <a:path w="3498989" h="3931448">
                <a:moveTo>
                  <a:pt x="0" y="0"/>
                </a:moveTo>
                <a:lnTo>
                  <a:pt x="3498989" y="0"/>
                </a:lnTo>
                <a:lnTo>
                  <a:pt x="3498989" y="3931448"/>
                </a:lnTo>
                <a:lnTo>
                  <a:pt x="0" y="39314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sz="1200"/>
          </a:p>
        </p:txBody>
      </p:sp>
    </p:spTree>
    <p:extLst>
      <p:ext uri="{BB962C8B-B14F-4D97-AF65-F5344CB8AC3E}">
        <p14:creationId xmlns:p14="http://schemas.microsoft.com/office/powerpoint/2010/main" val="1849737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98E508-932C-D68C-1ABD-C7BCE683EAF2}"/>
              </a:ext>
            </a:extLst>
          </p:cNvPr>
          <p:cNvSpPr>
            <a:spLocks noGrp="1"/>
          </p:cNvSpPr>
          <p:nvPr>
            <p:ph type="title"/>
          </p:nvPr>
        </p:nvSpPr>
        <p:spPr/>
        <p:txBody>
          <a:bodyPr/>
          <a:lstStyle/>
          <a:p>
            <a:r>
              <a:rPr lang="nl-NL" dirty="0"/>
              <a:t>Strategische aansturing</a:t>
            </a:r>
          </a:p>
        </p:txBody>
      </p:sp>
      <p:sp>
        <p:nvSpPr>
          <p:cNvPr id="3" name="Tijdelijke aanduiding voor datum 2">
            <a:extLst>
              <a:ext uri="{FF2B5EF4-FFF2-40B4-BE49-F238E27FC236}">
                <a16:creationId xmlns:a16="http://schemas.microsoft.com/office/drawing/2014/main" id="{4F6239F7-1A05-7416-6944-0C4CCE58C125}"/>
              </a:ext>
            </a:extLst>
          </p:cNvPr>
          <p:cNvSpPr>
            <a:spLocks noGrp="1"/>
          </p:cNvSpPr>
          <p:nvPr>
            <p:ph type="dt" sz="half" idx="10"/>
          </p:nvPr>
        </p:nvSpPr>
        <p:spPr/>
        <p:txBody>
          <a:bodyPr/>
          <a:lstStyle/>
          <a:p>
            <a:endParaRPr lang="nl-NL" dirty="0"/>
          </a:p>
        </p:txBody>
      </p:sp>
      <p:sp>
        <p:nvSpPr>
          <p:cNvPr id="4" name="Tijdelijke aanduiding voor voettekst 3">
            <a:extLst>
              <a:ext uri="{FF2B5EF4-FFF2-40B4-BE49-F238E27FC236}">
                <a16:creationId xmlns:a16="http://schemas.microsoft.com/office/drawing/2014/main" id="{126161FA-9444-56C0-093B-45D3B4EB1168}"/>
              </a:ext>
            </a:extLst>
          </p:cNvPr>
          <p:cNvSpPr>
            <a:spLocks noGrp="1"/>
          </p:cNvSpPr>
          <p:nvPr>
            <p:ph type="ftr" sz="quarter" idx="11"/>
          </p:nvPr>
        </p:nvSpPr>
        <p:spPr/>
        <p:txBody>
          <a:bodyPr/>
          <a:lstStyle/>
          <a:p>
            <a:endParaRPr lang="nl-NL" dirty="0"/>
          </a:p>
        </p:txBody>
      </p:sp>
      <p:sp>
        <p:nvSpPr>
          <p:cNvPr id="5" name="Tijdelijke aanduiding voor dianummer 4">
            <a:extLst>
              <a:ext uri="{FF2B5EF4-FFF2-40B4-BE49-F238E27FC236}">
                <a16:creationId xmlns:a16="http://schemas.microsoft.com/office/drawing/2014/main" id="{BE6BD1B5-65F7-2689-34A8-1F49618437D8}"/>
              </a:ext>
            </a:extLst>
          </p:cNvPr>
          <p:cNvSpPr>
            <a:spLocks noGrp="1"/>
          </p:cNvSpPr>
          <p:nvPr>
            <p:ph type="sldNum" sz="quarter" idx="12"/>
          </p:nvPr>
        </p:nvSpPr>
        <p:spPr/>
        <p:txBody>
          <a:bodyPr/>
          <a:lstStyle/>
          <a:p>
            <a:fld id="{10A0A6AF-03C5-477E-939A-E28F7E7F05EA}" type="slidenum">
              <a:rPr lang="nl-NL" smtClean="0"/>
              <a:pPr/>
              <a:t>16</a:t>
            </a:fld>
            <a:endParaRPr lang="nl-NL" dirty="0"/>
          </a:p>
        </p:txBody>
      </p:sp>
      <p:sp>
        <p:nvSpPr>
          <p:cNvPr id="6" name="Tekstvak 5">
            <a:extLst>
              <a:ext uri="{FF2B5EF4-FFF2-40B4-BE49-F238E27FC236}">
                <a16:creationId xmlns:a16="http://schemas.microsoft.com/office/drawing/2014/main" id="{C9996F0B-D648-404E-A649-3276AD3E61C1}"/>
              </a:ext>
            </a:extLst>
          </p:cNvPr>
          <p:cNvSpPr txBox="1"/>
          <p:nvPr/>
        </p:nvSpPr>
        <p:spPr>
          <a:xfrm>
            <a:off x="890016" y="2657856"/>
            <a:ext cx="6108192" cy="923330"/>
          </a:xfrm>
          <a:prstGeom prst="rect">
            <a:avLst/>
          </a:prstGeom>
          <a:noFill/>
        </p:spPr>
        <p:txBody>
          <a:bodyPr wrap="square" rtlCol="0">
            <a:spAutoFit/>
          </a:bodyPr>
          <a:lstStyle/>
          <a:p>
            <a:r>
              <a:rPr lang="nl-NL" b="1" dirty="0"/>
              <a:t>Jos Oosterveen</a:t>
            </a:r>
          </a:p>
          <a:p>
            <a:pPr marL="285750" indent="-285750">
              <a:buFont typeface="Arial" panose="020B0604020202020204" pitchFamily="34" charset="0"/>
              <a:buChar char="•"/>
            </a:pPr>
            <a:r>
              <a:rPr lang="nl-NL" dirty="0"/>
              <a:t>Programmadirecteur flexibel en modulair onderwijs</a:t>
            </a:r>
            <a:endParaRPr lang="nl-NL" strike="sngStrike" dirty="0"/>
          </a:p>
        </p:txBody>
      </p:sp>
    </p:spTree>
    <p:extLst>
      <p:ext uri="{BB962C8B-B14F-4D97-AF65-F5344CB8AC3E}">
        <p14:creationId xmlns:p14="http://schemas.microsoft.com/office/powerpoint/2010/main" val="411065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1025CBA1-B1BE-C983-EF7C-59638766CC05}"/>
              </a:ext>
            </a:extLst>
          </p:cNvPr>
          <p:cNvSpPr>
            <a:spLocks noGrp="1"/>
          </p:cNvSpPr>
          <p:nvPr>
            <p:ph idx="1"/>
          </p:nvPr>
        </p:nvSpPr>
        <p:spPr/>
        <p:txBody>
          <a:bodyPr/>
          <a:lstStyle/>
          <a:p>
            <a:r>
              <a:rPr lang="nl-NL" dirty="0"/>
              <a:t>Onderwijsvernieuwing raakt de hele keten</a:t>
            </a:r>
          </a:p>
          <a:p>
            <a:r>
              <a:rPr lang="nl-NL" dirty="0"/>
              <a:t>Alle bestaande processen veranderen en dat heeft impact op de systemen </a:t>
            </a:r>
          </a:p>
          <a:p>
            <a:r>
              <a:rPr lang="nl-NL" dirty="0"/>
              <a:t>Het onderwijs vraagt verandering en tegelijkertijd zit de IV agenda vol. Nieuwe systemen, harmonisaties, “</a:t>
            </a:r>
            <a:r>
              <a:rPr lang="nl-NL" dirty="0" err="1"/>
              <a:t>API’s</a:t>
            </a:r>
            <a:r>
              <a:rPr lang="nl-NL" dirty="0"/>
              <a:t>”, etc.</a:t>
            </a:r>
          </a:p>
          <a:p>
            <a:r>
              <a:rPr lang="nl-NL" dirty="0"/>
              <a:t>Onderwijslogistiek volgt onderwijsvisie.  Maar wat nu als de visie nog onduidelijk is óf juist veel te ambitieus?</a:t>
            </a:r>
          </a:p>
        </p:txBody>
      </p:sp>
      <p:sp>
        <p:nvSpPr>
          <p:cNvPr id="3" name="Titel 2">
            <a:extLst>
              <a:ext uri="{FF2B5EF4-FFF2-40B4-BE49-F238E27FC236}">
                <a16:creationId xmlns:a16="http://schemas.microsoft.com/office/drawing/2014/main" id="{A73C6B74-7B48-495F-1E72-D63513750D25}"/>
              </a:ext>
            </a:extLst>
          </p:cNvPr>
          <p:cNvSpPr>
            <a:spLocks noGrp="1"/>
          </p:cNvSpPr>
          <p:nvPr>
            <p:ph type="title"/>
          </p:nvPr>
        </p:nvSpPr>
        <p:spPr/>
        <p:txBody>
          <a:bodyPr/>
          <a:lstStyle/>
          <a:p>
            <a:r>
              <a:rPr lang="nl-NL" dirty="0"/>
              <a:t>Onze vraag: </a:t>
            </a:r>
          </a:p>
        </p:txBody>
      </p:sp>
      <p:sp>
        <p:nvSpPr>
          <p:cNvPr id="4" name="Tijdelijke aanduiding voor datum 3">
            <a:extLst>
              <a:ext uri="{FF2B5EF4-FFF2-40B4-BE49-F238E27FC236}">
                <a16:creationId xmlns:a16="http://schemas.microsoft.com/office/drawing/2014/main" id="{49774331-2518-E3A5-6983-EAD29DEC3B23}"/>
              </a:ext>
            </a:extLst>
          </p:cNvPr>
          <p:cNvSpPr>
            <a:spLocks noGrp="1"/>
          </p:cNvSpPr>
          <p:nvPr>
            <p:ph type="dt" sz="half" idx="10"/>
          </p:nvPr>
        </p:nvSpPr>
        <p:spPr/>
        <p:txBody>
          <a:bodyPr/>
          <a:lstStyle/>
          <a:p>
            <a:endParaRPr lang="nl-NL" dirty="0"/>
          </a:p>
        </p:txBody>
      </p:sp>
      <p:sp>
        <p:nvSpPr>
          <p:cNvPr id="5" name="Tijdelijke aanduiding voor voettekst 4">
            <a:extLst>
              <a:ext uri="{FF2B5EF4-FFF2-40B4-BE49-F238E27FC236}">
                <a16:creationId xmlns:a16="http://schemas.microsoft.com/office/drawing/2014/main" id="{B29021EA-724F-D490-795E-0FDA6F231514}"/>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38F3A143-C4A6-7CF6-2674-4238748B6779}"/>
              </a:ext>
            </a:extLst>
          </p:cNvPr>
          <p:cNvSpPr>
            <a:spLocks noGrp="1"/>
          </p:cNvSpPr>
          <p:nvPr>
            <p:ph type="sldNum" sz="quarter" idx="12"/>
          </p:nvPr>
        </p:nvSpPr>
        <p:spPr/>
        <p:txBody>
          <a:bodyPr/>
          <a:lstStyle/>
          <a:p>
            <a:fld id="{10A0A6AF-03C5-477E-939A-E28F7E7F05EA}" type="slidenum">
              <a:rPr lang="nl-NL" smtClean="0"/>
              <a:pPr/>
              <a:t>17</a:t>
            </a:fld>
            <a:endParaRPr lang="nl-NL" dirty="0"/>
          </a:p>
        </p:txBody>
      </p:sp>
    </p:spTree>
    <p:extLst>
      <p:ext uri="{BB962C8B-B14F-4D97-AF65-F5344CB8AC3E}">
        <p14:creationId xmlns:p14="http://schemas.microsoft.com/office/powerpoint/2010/main" val="125141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B28D8CC5-DA6E-7858-8B7D-B7770544F86E}"/>
              </a:ext>
            </a:extLst>
          </p:cNvPr>
          <p:cNvSpPr>
            <a:spLocks noGrp="1"/>
          </p:cNvSpPr>
          <p:nvPr>
            <p:ph idx="1"/>
          </p:nvPr>
        </p:nvSpPr>
        <p:spPr/>
        <p:txBody>
          <a:bodyPr/>
          <a:lstStyle/>
          <a:p>
            <a:r>
              <a:rPr lang="nl-NL" dirty="0"/>
              <a:t>hoe zorg je dat je processen en systemen toekomstbestendig worden ingericht, zodanig dat je uitvoerbaar is voor het onderwijs en dat je voorspelbaar en betrouwbaar bent in de dienstverlening?</a:t>
            </a:r>
          </a:p>
          <a:p>
            <a:endParaRPr lang="nl-NL" dirty="0"/>
          </a:p>
        </p:txBody>
      </p:sp>
      <p:sp>
        <p:nvSpPr>
          <p:cNvPr id="10" name="Titel 9">
            <a:extLst>
              <a:ext uri="{FF2B5EF4-FFF2-40B4-BE49-F238E27FC236}">
                <a16:creationId xmlns:a16="http://schemas.microsoft.com/office/drawing/2014/main" id="{D22BC874-D1FF-DE17-E238-DED7F3543242}"/>
              </a:ext>
            </a:extLst>
          </p:cNvPr>
          <p:cNvSpPr>
            <a:spLocks noGrp="1"/>
          </p:cNvSpPr>
          <p:nvPr>
            <p:ph type="title"/>
          </p:nvPr>
        </p:nvSpPr>
        <p:spPr/>
        <p:txBody>
          <a:bodyPr/>
          <a:lstStyle/>
          <a:p>
            <a:r>
              <a:rPr lang="nl-NL" dirty="0"/>
              <a:t>Jouw oplossing</a:t>
            </a:r>
          </a:p>
        </p:txBody>
      </p:sp>
      <p:sp>
        <p:nvSpPr>
          <p:cNvPr id="4" name="Tijdelijke aanduiding voor datum 3">
            <a:extLst>
              <a:ext uri="{FF2B5EF4-FFF2-40B4-BE49-F238E27FC236}">
                <a16:creationId xmlns:a16="http://schemas.microsoft.com/office/drawing/2014/main" id="{6347851C-D7EC-3FC4-2F25-7490E735EFEB}"/>
              </a:ext>
            </a:extLst>
          </p:cNvPr>
          <p:cNvSpPr>
            <a:spLocks noGrp="1"/>
          </p:cNvSpPr>
          <p:nvPr>
            <p:ph type="dt" sz="half" idx="10"/>
          </p:nvPr>
        </p:nvSpPr>
        <p:spPr/>
        <p:txBody>
          <a:bodyPr/>
          <a:lstStyle/>
          <a:p>
            <a:endParaRPr lang="nl-NL" dirty="0"/>
          </a:p>
        </p:txBody>
      </p:sp>
      <p:sp>
        <p:nvSpPr>
          <p:cNvPr id="5" name="Tijdelijke aanduiding voor voettekst 4">
            <a:extLst>
              <a:ext uri="{FF2B5EF4-FFF2-40B4-BE49-F238E27FC236}">
                <a16:creationId xmlns:a16="http://schemas.microsoft.com/office/drawing/2014/main" id="{06D49652-5622-8BF2-8D36-2B6613E837C9}"/>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96B52EA1-6404-F2B0-4E70-A4AC0A0E7DA8}"/>
              </a:ext>
            </a:extLst>
          </p:cNvPr>
          <p:cNvSpPr>
            <a:spLocks noGrp="1"/>
          </p:cNvSpPr>
          <p:nvPr>
            <p:ph type="sldNum" sz="quarter" idx="12"/>
          </p:nvPr>
        </p:nvSpPr>
        <p:spPr/>
        <p:txBody>
          <a:bodyPr/>
          <a:lstStyle/>
          <a:p>
            <a:fld id="{10A0A6AF-03C5-477E-939A-E28F7E7F05EA}" type="slidenum">
              <a:rPr lang="nl-NL" smtClean="0"/>
              <a:pPr/>
              <a:t>18</a:t>
            </a:fld>
            <a:endParaRPr lang="nl-NL" dirty="0"/>
          </a:p>
        </p:txBody>
      </p:sp>
    </p:spTree>
    <p:extLst>
      <p:ext uri="{BB962C8B-B14F-4D97-AF65-F5344CB8AC3E}">
        <p14:creationId xmlns:p14="http://schemas.microsoft.com/office/powerpoint/2010/main" val="2754024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9D5DEA3-CC5D-19A3-5041-E9FAC0E2C4BE}"/>
              </a:ext>
            </a:extLst>
          </p:cNvPr>
          <p:cNvSpPr>
            <a:spLocks noGrp="1"/>
          </p:cNvSpPr>
          <p:nvPr>
            <p:ph type="title"/>
          </p:nvPr>
        </p:nvSpPr>
        <p:spPr/>
        <p:txBody>
          <a:bodyPr/>
          <a:lstStyle/>
          <a:p>
            <a:r>
              <a:rPr lang="nl-NL" dirty="0"/>
              <a:t>Onze aanpak</a:t>
            </a:r>
          </a:p>
        </p:txBody>
      </p:sp>
      <p:sp>
        <p:nvSpPr>
          <p:cNvPr id="6" name="Tijdelijke aanduiding voor dianummer 5">
            <a:extLst>
              <a:ext uri="{FF2B5EF4-FFF2-40B4-BE49-F238E27FC236}">
                <a16:creationId xmlns:a16="http://schemas.microsoft.com/office/drawing/2014/main" id="{0794A3E6-969E-D659-F906-FE9DD20A5524}"/>
              </a:ext>
            </a:extLst>
          </p:cNvPr>
          <p:cNvSpPr>
            <a:spLocks noGrp="1"/>
          </p:cNvSpPr>
          <p:nvPr>
            <p:ph type="sldNum" sz="quarter" idx="12"/>
          </p:nvPr>
        </p:nvSpPr>
        <p:spPr/>
        <p:txBody>
          <a:bodyPr/>
          <a:lstStyle/>
          <a:p>
            <a:fld id="{10A0A6AF-03C5-477E-939A-E28F7E7F05EA}" type="slidenum">
              <a:rPr lang="nl-NL" smtClean="0"/>
              <a:pPr/>
              <a:t>19</a:t>
            </a:fld>
            <a:endParaRPr lang="nl-NL" dirty="0"/>
          </a:p>
        </p:txBody>
      </p:sp>
      <p:sp>
        <p:nvSpPr>
          <p:cNvPr id="7" name="Rechthoek 6">
            <a:extLst>
              <a:ext uri="{FF2B5EF4-FFF2-40B4-BE49-F238E27FC236}">
                <a16:creationId xmlns:a16="http://schemas.microsoft.com/office/drawing/2014/main" id="{C3C6447E-CFFB-7C50-046D-706CE00ACB4C}"/>
              </a:ext>
            </a:extLst>
          </p:cNvPr>
          <p:cNvSpPr/>
          <p:nvPr/>
        </p:nvSpPr>
        <p:spPr>
          <a:xfrm>
            <a:off x="990056" y="4685630"/>
            <a:ext cx="1673654" cy="7757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0" dirty="0"/>
              <a:t>Architectuur 2030</a:t>
            </a:r>
          </a:p>
          <a:p>
            <a:pPr algn="ctr"/>
            <a:r>
              <a:rPr lang="nl-NL" sz="1400" dirty="0"/>
              <a:t>V1</a:t>
            </a:r>
          </a:p>
        </p:txBody>
      </p:sp>
      <p:sp>
        <p:nvSpPr>
          <p:cNvPr id="9" name="Rechthoek 8">
            <a:extLst>
              <a:ext uri="{FF2B5EF4-FFF2-40B4-BE49-F238E27FC236}">
                <a16:creationId xmlns:a16="http://schemas.microsoft.com/office/drawing/2014/main" id="{829C5CC7-10A2-9CA2-C875-C0AAD567C9F0}"/>
              </a:ext>
            </a:extLst>
          </p:cNvPr>
          <p:cNvSpPr/>
          <p:nvPr/>
        </p:nvSpPr>
        <p:spPr>
          <a:xfrm>
            <a:off x="2844255" y="4685630"/>
            <a:ext cx="1673654" cy="7757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0" dirty="0"/>
              <a:t>Architectuur 2030</a:t>
            </a:r>
          </a:p>
          <a:p>
            <a:pPr algn="ctr"/>
            <a:r>
              <a:rPr lang="nl-NL" sz="1400" dirty="0"/>
              <a:t>V2</a:t>
            </a:r>
          </a:p>
        </p:txBody>
      </p:sp>
      <p:sp>
        <p:nvSpPr>
          <p:cNvPr id="10" name="Rechthoek 9">
            <a:extLst>
              <a:ext uri="{FF2B5EF4-FFF2-40B4-BE49-F238E27FC236}">
                <a16:creationId xmlns:a16="http://schemas.microsoft.com/office/drawing/2014/main" id="{CC0C2F97-6548-67AA-DB8B-1EE8869F324E}"/>
              </a:ext>
            </a:extLst>
          </p:cNvPr>
          <p:cNvSpPr/>
          <p:nvPr/>
        </p:nvSpPr>
        <p:spPr>
          <a:xfrm>
            <a:off x="4698454" y="4685630"/>
            <a:ext cx="1673654" cy="7757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0" dirty="0"/>
              <a:t>Architectuur 2030</a:t>
            </a:r>
          </a:p>
          <a:p>
            <a:pPr algn="ctr"/>
            <a:r>
              <a:rPr lang="nl-NL" sz="1400" dirty="0"/>
              <a:t>V3</a:t>
            </a:r>
          </a:p>
        </p:txBody>
      </p:sp>
      <p:sp>
        <p:nvSpPr>
          <p:cNvPr id="11" name="Tekstvak 10">
            <a:extLst>
              <a:ext uri="{FF2B5EF4-FFF2-40B4-BE49-F238E27FC236}">
                <a16:creationId xmlns:a16="http://schemas.microsoft.com/office/drawing/2014/main" id="{1CA42F42-5DA7-4974-C5DE-FB653C0BA70E}"/>
              </a:ext>
            </a:extLst>
          </p:cNvPr>
          <p:cNvSpPr txBox="1"/>
          <p:nvPr/>
        </p:nvSpPr>
        <p:spPr>
          <a:xfrm>
            <a:off x="1090754" y="4220120"/>
            <a:ext cx="1486459" cy="369332"/>
          </a:xfrm>
          <a:prstGeom prst="rect">
            <a:avLst/>
          </a:prstGeom>
          <a:noFill/>
        </p:spPr>
        <p:txBody>
          <a:bodyPr wrap="square" rtlCol="0">
            <a:spAutoFit/>
          </a:bodyPr>
          <a:lstStyle/>
          <a:p>
            <a:pPr algn="ctr"/>
            <a:r>
              <a:rPr lang="nl-NL" dirty="0"/>
              <a:t>2026</a:t>
            </a:r>
          </a:p>
        </p:txBody>
      </p:sp>
      <p:sp>
        <p:nvSpPr>
          <p:cNvPr id="12" name="Tekstvak 11">
            <a:extLst>
              <a:ext uri="{FF2B5EF4-FFF2-40B4-BE49-F238E27FC236}">
                <a16:creationId xmlns:a16="http://schemas.microsoft.com/office/drawing/2014/main" id="{231570DD-3007-BDD7-8913-D3A325CD9106}"/>
              </a:ext>
            </a:extLst>
          </p:cNvPr>
          <p:cNvSpPr txBox="1"/>
          <p:nvPr/>
        </p:nvSpPr>
        <p:spPr>
          <a:xfrm>
            <a:off x="2898154" y="4230600"/>
            <a:ext cx="1486459" cy="369332"/>
          </a:xfrm>
          <a:prstGeom prst="rect">
            <a:avLst/>
          </a:prstGeom>
          <a:noFill/>
        </p:spPr>
        <p:txBody>
          <a:bodyPr wrap="square" rtlCol="0">
            <a:spAutoFit/>
          </a:bodyPr>
          <a:lstStyle/>
          <a:p>
            <a:pPr algn="ctr"/>
            <a:r>
              <a:rPr lang="nl-NL" dirty="0"/>
              <a:t>2027</a:t>
            </a:r>
          </a:p>
        </p:txBody>
      </p:sp>
      <p:sp>
        <p:nvSpPr>
          <p:cNvPr id="13" name="Tekstvak 12">
            <a:extLst>
              <a:ext uri="{FF2B5EF4-FFF2-40B4-BE49-F238E27FC236}">
                <a16:creationId xmlns:a16="http://schemas.microsoft.com/office/drawing/2014/main" id="{6F64E19E-9249-F034-5CB7-7AA4158D7901}"/>
              </a:ext>
            </a:extLst>
          </p:cNvPr>
          <p:cNvSpPr txBox="1"/>
          <p:nvPr/>
        </p:nvSpPr>
        <p:spPr>
          <a:xfrm>
            <a:off x="4752353" y="4247440"/>
            <a:ext cx="1486459" cy="369332"/>
          </a:xfrm>
          <a:prstGeom prst="rect">
            <a:avLst/>
          </a:prstGeom>
          <a:noFill/>
        </p:spPr>
        <p:txBody>
          <a:bodyPr wrap="square" rtlCol="0">
            <a:spAutoFit/>
          </a:bodyPr>
          <a:lstStyle/>
          <a:p>
            <a:pPr algn="ctr"/>
            <a:r>
              <a:rPr lang="nl-NL" dirty="0"/>
              <a:t>2028</a:t>
            </a:r>
          </a:p>
        </p:txBody>
      </p:sp>
      <p:sp>
        <p:nvSpPr>
          <p:cNvPr id="20" name="Rechthoek 19">
            <a:extLst>
              <a:ext uri="{FF2B5EF4-FFF2-40B4-BE49-F238E27FC236}">
                <a16:creationId xmlns:a16="http://schemas.microsoft.com/office/drawing/2014/main" id="{E513FDBB-AB1E-C4C8-C214-FB9A0E0DCAAB}"/>
              </a:ext>
            </a:extLst>
          </p:cNvPr>
          <p:cNvSpPr/>
          <p:nvPr/>
        </p:nvSpPr>
        <p:spPr>
          <a:xfrm>
            <a:off x="6553199" y="4685630"/>
            <a:ext cx="1673654" cy="7757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0" dirty="0"/>
              <a:t>Architectuur 2030</a:t>
            </a:r>
          </a:p>
          <a:p>
            <a:pPr algn="ctr"/>
            <a:r>
              <a:rPr lang="nl-NL" sz="1400" dirty="0"/>
              <a:t>V4</a:t>
            </a:r>
          </a:p>
        </p:txBody>
      </p:sp>
      <p:sp>
        <p:nvSpPr>
          <p:cNvPr id="23" name="Tekstvak 22">
            <a:extLst>
              <a:ext uri="{FF2B5EF4-FFF2-40B4-BE49-F238E27FC236}">
                <a16:creationId xmlns:a16="http://schemas.microsoft.com/office/drawing/2014/main" id="{71035CAF-DFE6-9BCD-201B-8C48443D9645}"/>
              </a:ext>
            </a:extLst>
          </p:cNvPr>
          <p:cNvSpPr txBox="1"/>
          <p:nvPr/>
        </p:nvSpPr>
        <p:spPr>
          <a:xfrm>
            <a:off x="6653897" y="4220120"/>
            <a:ext cx="1486459" cy="369332"/>
          </a:xfrm>
          <a:prstGeom prst="rect">
            <a:avLst/>
          </a:prstGeom>
          <a:noFill/>
        </p:spPr>
        <p:txBody>
          <a:bodyPr wrap="square" rtlCol="0">
            <a:spAutoFit/>
          </a:bodyPr>
          <a:lstStyle/>
          <a:p>
            <a:pPr algn="ctr"/>
            <a:r>
              <a:rPr lang="nl-NL" dirty="0"/>
              <a:t>2029</a:t>
            </a:r>
          </a:p>
        </p:txBody>
      </p:sp>
      <p:sp>
        <p:nvSpPr>
          <p:cNvPr id="26" name="Rechthoek 25">
            <a:extLst>
              <a:ext uri="{FF2B5EF4-FFF2-40B4-BE49-F238E27FC236}">
                <a16:creationId xmlns:a16="http://schemas.microsoft.com/office/drawing/2014/main" id="{8F3F33A0-2A63-7CD5-E4BC-95D23B2D461D}"/>
              </a:ext>
            </a:extLst>
          </p:cNvPr>
          <p:cNvSpPr/>
          <p:nvPr/>
        </p:nvSpPr>
        <p:spPr>
          <a:xfrm>
            <a:off x="1872734" y="2772638"/>
            <a:ext cx="1924897" cy="11654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0" dirty="0"/>
              <a:t>Blauwdruk onderwijslogistiek studiejaar ‘26/27</a:t>
            </a:r>
          </a:p>
        </p:txBody>
      </p:sp>
      <p:sp>
        <p:nvSpPr>
          <p:cNvPr id="28" name="Rechthoek 27">
            <a:extLst>
              <a:ext uri="{FF2B5EF4-FFF2-40B4-BE49-F238E27FC236}">
                <a16:creationId xmlns:a16="http://schemas.microsoft.com/office/drawing/2014/main" id="{B91AF9FC-2A28-117F-DC54-DAEC88BDE7CD}"/>
              </a:ext>
            </a:extLst>
          </p:cNvPr>
          <p:cNvSpPr/>
          <p:nvPr/>
        </p:nvSpPr>
        <p:spPr>
          <a:xfrm>
            <a:off x="5898298" y="2772638"/>
            <a:ext cx="1924897" cy="11654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0" dirty="0"/>
              <a:t>Blauwdruk onderwijslogistiek studiejaar ’28/29</a:t>
            </a:r>
          </a:p>
        </p:txBody>
      </p:sp>
      <p:sp>
        <p:nvSpPr>
          <p:cNvPr id="29" name="Rechthoek 28">
            <a:extLst>
              <a:ext uri="{FF2B5EF4-FFF2-40B4-BE49-F238E27FC236}">
                <a16:creationId xmlns:a16="http://schemas.microsoft.com/office/drawing/2014/main" id="{191E3EAA-DAC9-8695-D151-F9EFA877AFCC}"/>
              </a:ext>
            </a:extLst>
          </p:cNvPr>
          <p:cNvSpPr/>
          <p:nvPr/>
        </p:nvSpPr>
        <p:spPr>
          <a:xfrm>
            <a:off x="3885516" y="2772638"/>
            <a:ext cx="1924897" cy="11654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0" dirty="0"/>
              <a:t>Blauwdruk onderwijslogistiek studiejaar ‘27/28</a:t>
            </a:r>
          </a:p>
        </p:txBody>
      </p:sp>
      <p:sp>
        <p:nvSpPr>
          <p:cNvPr id="30" name="Rechthoek 29">
            <a:extLst>
              <a:ext uri="{FF2B5EF4-FFF2-40B4-BE49-F238E27FC236}">
                <a16:creationId xmlns:a16="http://schemas.microsoft.com/office/drawing/2014/main" id="{464345B4-A24A-CA3D-1013-671129FB8A4B}"/>
              </a:ext>
            </a:extLst>
          </p:cNvPr>
          <p:cNvSpPr/>
          <p:nvPr/>
        </p:nvSpPr>
        <p:spPr>
          <a:xfrm>
            <a:off x="7911080" y="2774471"/>
            <a:ext cx="1924897" cy="11654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0" dirty="0"/>
              <a:t>Blauwdruk onderwijslogistiek studiejaar ’29/30</a:t>
            </a:r>
          </a:p>
        </p:txBody>
      </p:sp>
      <p:cxnSp>
        <p:nvCxnSpPr>
          <p:cNvPr id="32" name="Rechte verbindingslijn met pijl 31">
            <a:extLst>
              <a:ext uri="{FF2B5EF4-FFF2-40B4-BE49-F238E27FC236}">
                <a16:creationId xmlns:a16="http://schemas.microsoft.com/office/drawing/2014/main" id="{434A9C42-04E0-7E20-3D83-B62C439A0A5F}"/>
              </a:ext>
            </a:extLst>
          </p:cNvPr>
          <p:cNvCxnSpPr>
            <a:cxnSpLocks/>
          </p:cNvCxnSpPr>
          <p:nvPr/>
        </p:nvCxnSpPr>
        <p:spPr>
          <a:xfrm flipV="1">
            <a:off x="2272198" y="4040659"/>
            <a:ext cx="391512" cy="548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Rechte verbindingslijn met pijl 33">
            <a:extLst>
              <a:ext uri="{FF2B5EF4-FFF2-40B4-BE49-F238E27FC236}">
                <a16:creationId xmlns:a16="http://schemas.microsoft.com/office/drawing/2014/main" id="{8F992067-6097-4E12-FB52-F81DC8C15350}"/>
              </a:ext>
            </a:extLst>
          </p:cNvPr>
          <p:cNvCxnSpPr>
            <a:cxnSpLocks/>
          </p:cNvCxnSpPr>
          <p:nvPr/>
        </p:nvCxnSpPr>
        <p:spPr>
          <a:xfrm flipV="1">
            <a:off x="4202414" y="4043936"/>
            <a:ext cx="391512" cy="548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Rechte verbindingslijn met pijl 34">
            <a:extLst>
              <a:ext uri="{FF2B5EF4-FFF2-40B4-BE49-F238E27FC236}">
                <a16:creationId xmlns:a16="http://schemas.microsoft.com/office/drawing/2014/main" id="{B3A3408E-E063-AC40-BD2E-98242DD89146}"/>
              </a:ext>
            </a:extLst>
          </p:cNvPr>
          <p:cNvCxnSpPr>
            <a:cxnSpLocks/>
          </p:cNvCxnSpPr>
          <p:nvPr/>
        </p:nvCxnSpPr>
        <p:spPr>
          <a:xfrm flipV="1">
            <a:off x="6115759" y="4044563"/>
            <a:ext cx="391512" cy="548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Rechte verbindingslijn met pijl 35">
            <a:extLst>
              <a:ext uri="{FF2B5EF4-FFF2-40B4-BE49-F238E27FC236}">
                <a16:creationId xmlns:a16="http://schemas.microsoft.com/office/drawing/2014/main" id="{7B2BD303-17D4-B9AF-BA60-645198FE488C}"/>
              </a:ext>
            </a:extLst>
          </p:cNvPr>
          <p:cNvCxnSpPr>
            <a:cxnSpLocks/>
          </p:cNvCxnSpPr>
          <p:nvPr/>
        </p:nvCxnSpPr>
        <p:spPr>
          <a:xfrm flipV="1">
            <a:off x="8029104" y="4062492"/>
            <a:ext cx="391512" cy="548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7685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B2C5D966-659E-0B62-51AB-1ECD39B406C4}"/>
              </a:ext>
            </a:extLst>
          </p:cNvPr>
          <p:cNvSpPr>
            <a:spLocks noGrp="1"/>
          </p:cNvSpPr>
          <p:nvPr>
            <p:ph type="title"/>
          </p:nvPr>
        </p:nvSpPr>
        <p:spPr/>
        <p:txBody>
          <a:bodyPr/>
          <a:lstStyle/>
          <a:p>
            <a:r>
              <a:rPr lang="nl-NL" dirty="0"/>
              <a:t>Flexibel onderwijs</a:t>
            </a:r>
          </a:p>
        </p:txBody>
      </p:sp>
      <p:sp>
        <p:nvSpPr>
          <p:cNvPr id="3" name="Tijdelijke aanduiding voor datum 2">
            <a:extLst>
              <a:ext uri="{FF2B5EF4-FFF2-40B4-BE49-F238E27FC236}">
                <a16:creationId xmlns:a16="http://schemas.microsoft.com/office/drawing/2014/main" id="{899BC2AE-3388-01A0-5D26-75C95DC33E8B}"/>
              </a:ext>
            </a:extLst>
          </p:cNvPr>
          <p:cNvSpPr>
            <a:spLocks noGrp="1"/>
          </p:cNvSpPr>
          <p:nvPr>
            <p:ph type="dt" sz="half" idx="10"/>
          </p:nvPr>
        </p:nvSpPr>
        <p:spPr/>
        <p:txBody>
          <a:bodyPr/>
          <a:lstStyle/>
          <a:p>
            <a:endParaRPr lang="nl-NL" dirty="0"/>
          </a:p>
        </p:txBody>
      </p:sp>
      <p:sp>
        <p:nvSpPr>
          <p:cNvPr id="4" name="Tijdelijke aanduiding voor voettekst 3">
            <a:extLst>
              <a:ext uri="{FF2B5EF4-FFF2-40B4-BE49-F238E27FC236}">
                <a16:creationId xmlns:a16="http://schemas.microsoft.com/office/drawing/2014/main" id="{64778563-ECBE-221D-3D91-A22D5BCAF6D4}"/>
              </a:ext>
            </a:extLst>
          </p:cNvPr>
          <p:cNvSpPr>
            <a:spLocks noGrp="1"/>
          </p:cNvSpPr>
          <p:nvPr>
            <p:ph type="ftr" sz="quarter" idx="11"/>
          </p:nvPr>
        </p:nvSpPr>
        <p:spPr/>
        <p:txBody>
          <a:bodyPr/>
          <a:lstStyle/>
          <a:p>
            <a:endParaRPr lang="nl-NL" dirty="0"/>
          </a:p>
        </p:txBody>
      </p:sp>
      <p:sp>
        <p:nvSpPr>
          <p:cNvPr id="5" name="Tijdelijke aanduiding voor dianummer 4">
            <a:extLst>
              <a:ext uri="{FF2B5EF4-FFF2-40B4-BE49-F238E27FC236}">
                <a16:creationId xmlns:a16="http://schemas.microsoft.com/office/drawing/2014/main" id="{E3C06F07-D716-4F74-0E90-837E41AE2F06}"/>
              </a:ext>
            </a:extLst>
          </p:cNvPr>
          <p:cNvSpPr>
            <a:spLocks noGrp="1"/>
          </p:cNvSpPr>
          <p:nvPr>
            <p:ph type="sldNum" sz="quarter" idx="12"/>
          </p:nvPr>
        </p:nvSpPr>
        <p:spPr/>
        <p:txBody>
          <a:bodyPr/>
          <a:lstStyle/>
          <a:p>
            <a:fld id="{10A0A6AF-03C5-477E-939A-E28F7E7F05EA}" type="slidenum">
              <a:rPr lang="nl-NL" smtClean="0"/>
              <a:pPr/>
              <a:t>2</a:t>
            </a:fld>
            <a:endParaRPr lang="nl-NL" dirty="0"/>
          </a:p>
        </p:txBody>
      </p:sp>
      <p:pic>
        <p:nvPicPr>
          <p:cNvPr id="3074" name="Picture 2" descr="What is a Container? - DHL Freight Connections">
            <a:extLst>
              <a:ext uri="{FF2B5EF4-FFF2-40B4-BE49-F238E27FC236}">
                <a16:creationId xmlns:a16="http://schemas.microsoft.com/office/drawing/2014/main" id="{787EB5D5-FF27-6DD6-93D8-E1F184A9CF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1680" y="2279386"/>
            <a:ext cx="7568311" cy="3965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345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DD128E0A-7B8E-83BF-6221-B27A43BA83C3}"/>
              </a:ext>
            </a:extLst>
          </p:cNvPr>
          <p:cNvSpPr>
            <a:spLocks noGrp="1"/>
          </p:cNvSpPr>
          <p:nvPr>
            <p:ph idx="1"/>
          </p:nvPr>
        </p:nvSpPr>
        <p:spPr/>
        <p:txBody>
          <a:bodyPr/>
          <a:lstStyle/>
          <a:p>
            <a:r>
              <a:rPr lang="nl-NL" dirty="0"/>
              <a:t>Ben alert op “over-flexibilisering”. </a:t>
            </a:r>
          </a:p>
          <a:p>
            <a:r>
              <a:rPr lang="nl-NL" dirty="0"/>
              <a:t>Onderwijsontwikkeling en onderwijslogistiek is mensenwerk; verbind personen actief </a:t>
            </a:r>
          </a:p>
          <a:p>
            <a:r>
              <a:rPr lang="nl-NL" dirty="0"/>
              <a:t>Begeleid implementaties vooral in de uitvoering, de technische kant is hygiëne </a:t>
            </a:r>
          </a:p>
          <a:p>
            <a:r>
              <a:rPr lang="nl-NL" dirty="0"/>
              <a:t>Onderwijsontwikkeling en logistiek gaan hand-in-hand. Je blauwdruk en </a:t>
            </a:r>
            <a:r>
              <a:rPr lang="nl-NL" dirty="0" err="1"/>
              <a:t>roadmap</a:t>
            </a:r>
            <a:r>
              <a:rPr lang="nl-NL" dirty="0"/>
              <a:t> ontwikkelen zich continu. Accepteer dat de </a:t>
            </a:r>
            <a:r>
              <a:rPr lang="nl-NL" dirty="0" err="1"/>
              <a:t>Soll</a:t>
            </a:r>
            <a:r>
              <a:rPr lang="nl-NL" dirty="0"/>
              <a:t> situatie blijft veranderen.</a:t>
            </a:r>
          </a:p>
        </p:txBody>
      </p:sp>
      <p:sp>
        <p:nvSpPr>
          <p:cNvPr id="3" name="Titel 2">
            <a:extLst>
              <a:ext uri="{FF2B5EF4-FFF2-40B4-BE49-F238E27FC236}">
                <a16:creationId xmlns:a16="http://schemas.microsoft.com/office/drawing/2014/main" id="{4D26E5C2-3ECC-CEBA-3F0F-D7891614883F}"/>
              </a:ext>
            </a:extLst>
          </p:cNvPr>
          <p:cNvSpPr>
            <a:spLocks noGrp="1"/>
          </p:cNvSpPr>
          <p:nvPr>
            <p:ph type="title"/>
          </p:nvPr>
        </p:nvSpPr>
        <p:spPr/>
        <p:txBody>
          <a:bodyPr>
            <a:noAutofit/>
          </a:bodyPr>
          <a:lstStyle/>
          <a:p>
            <a:r>
              <a:rPr lang="nl-NL" altLang="nl-NL" sz="2000" dirty="0" err="1">
                <a:solidFill>
                  <a:srgbClr val="303030"/>
                </a:solidFill>
                <a:latin typeface="Roboto" panose="02000000000000000000" pitchFamily="2" charset="0"/>
              </a:rPr>
              <a:t>Wrap</a:t>
            </a:r>
            <a:r>
              <a:rPr lang="nl-NL" altLang="nl-NL" sz="2000" dirty="0">
                <a:solidFill>
                  <a:srgbClr val="303030"/>
                </a:solidFill>
                <a:latin typeface="Roboto" panose="02000000000000000000" pitchFamily="2" charset="0"/>
              </a:rPr>
              <a:t>-up: </a:t>
            </a:r>
            <a:br>
              <a:rPr lang="nl-NL" altLang="nl-NL" sz="2000" dirty="0">
                <a:solidFill>
                  <a:srgbClr val="303030"/>
                </a:solidFill>
                <a:latin typeface="Roboto" panose="02000000000000000000" pitchFamily="2" charset="0"/>
              </a:rPr>
            </a:br>
            <a:r>
              <a:rPr lang="nl-NL" altLang="nl-NL" sz="2000" dirty="0">
                <a:solidFill>
                  <a:srgbClr val="303030"/>
                </a:solidFill>
                <a:latin typeface="Roboto" panose="02000000000000000000" pitchFamily="2" charset="0"/>
              </a:rPr>
              <a:t>We brengen onderwijsontwikkeling en onderwijslogistiek dichter bij elkaar dan ooit tevoren. </a:t>
            </a:r>
            <a:endParaRPr lang="nl-NL" sz="2000" dirty="0"/>
          </a:p>
        </p:txBody>
      </p:sp>
      <p:sp>
        <p:nvSpPr>
          <p:cNvPr id="4" name="Tijdelijke aanduiding voor datum 3">
            <a:extLst>
              <a:ext uri="{FF2B5EF4-FFF2-40B4-BE49-F238E27FC236}">
                <a16:creationId xmlns:a16="http://schemas.microsoft.com/office/drawing/2014/main" id="{86BB32E1-451A-B681-BD0E-04DBB0AA3564}"/>
              </a:ext>
            </a:extLst>
          </p:cNvPr>
          <p:cNvSpPr>
            <a:spLocks noGrp="1"/>
          </p:cNvSpPr>
          <p:nvPr>
            <p:ph type="dt" sz="half" idx="10"/>
          </p:nvPr>
        </p:nvSpPr>
        <p:spPr/>
        <p:txBody>
          <a:bodyPr/>
          <a:lstStyle/>
          <a:p>
            <a:endParaRPr lang="nl-NL" dirty="0"/>
          </a:p>
        </p:txBody>
      </p:sp>
      <p:sp>
        <p:nvSpPr>
          <p:cNvPr id="5" name="Tijdelijke aanduiding voor voettekst 4">
            <a:extLst>
              <a:ext uri="{FF2B5EF4-FFF2-40B4-BE49-F238E27FC236}">
                <a16:creationId xmlns:a16="http://schemas.microsoft.com/office/drawing/2014/main" id="{59B1BC66-8511-2593-9AEA-CD4875D578C7}"/>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19425325-D5EC-0F35-6632-FED620C56EBA}"/>
              </a:ext>
            </a:extLst>
          </p:cNvPr>
          <p:cNvSpPr>
            <a:spLocks noGrp="1"/>
          </p:cNvSpPr>
          <p:nvPr>
            <p:ph type="sldNum" sz="quarter" idx="12"/>
          </p:nvPr>
        </p:nvSpPr>
        <p:spPr/>
        <p:txBody>
          <a:bodyPr/>
          <a:lstStyle/>
          <a:p>
            <a:fld id="{10A0A6AF-03C5-477E-939A-E28F7E7F05EA}" type="slidenum">
              <a:rPr lang="nl-NL" smtClean="0"/>
              <a:pPr/>
              <a:t>20</a:t>
            </a:fld>
            <a:endParaRPr lang="nl-NL" dirty="0"/>
          </a:p>
        </p:txBody>
      </p:sp>
    </p:spTree>
    <p:extLst>
      <p:ext uri="{BB962C8B-B14F-4D97-AF65-F5344CB8AC3E}">
        <p14:creationId xmlns:p14="http://schemas.microsoft.com/office/powerpoint/2010/main" val="23539838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BF8156-7376-3C45-92D0-B76A72D68D60}"/>
              </a:ext>
            </a:extLst>
          </p:cNvPr>
          <p:cNvSpPr>
            <a:spLocks noGrp="1"/>
          </p:cNvSpPr>
          <p:nvPr>
            <p:ph type="title"/>
          </p:nvPr>
        </p:nvSpPr>
        <p:spPr/>
        <p:txBody>
          <a:bodyPr/>
          <a:lstStyle/>
          <a:p>
            <a:r>
              <a:rPr lang="nl-NL" dirty="0"/>
              <a:t>Samenvattend </a:t>
            </a:r>
          </a:p>
        </p:txBody>
      </p:sp>
      <p:sp>
        <p:nvSpPr>
          <p:cNvPr id="3" name="Tijdelijke aanduiding voor datum 2">
            <a:extLst>
              <a:ext uri="{FF2B5EF4-FFF2-40B4-BE49-F238E27FC236}">
                <a16:creationId xmlns:a16="http://schemas.microsoft.com/office/drawing/2014/main" id="{F5E10F71-F865-FB00-F94C-5BADD9B11364}"/>
              </a:ext>
            </a:extLst>
          </p:cNvPr>
          <p:cNvSpPr>
            <a:spLocks noGrp="1"/>
          </p:cNvSpPr>
          <p:nvPr>
            <p:ph type="dt" sz="half" idx="10"/>
          </p:nvPr>
        </p:nvSpPr>
        <p:spPr/>
        <p:txBody>
          <a:bodyPr/>
          <a:lstStyle/>
          <a:p>
            <a:endParaRPr lang="nl-NL" dirty="0"/>
          </a:p>
        </p:txBody>
      </p:sp>
      <p:sp>
        <p:nvSpPr>
          <p:cNvPr id="4" name="Tijdelijke aanduiding voor voettekst 3">
            <a:extLst>
              <a:ext uri="{FF2B5EF4-FFF2-40B4-BE49-F238E27FC236}">
                <a16:creationId xmlns:a16="http://schemas.microsoft.com/office/drawing/2014/main" id="{0360B766-415E-6762-289B-115CE60FCE24}"/>
              </a:ext>
            </a:extLst>
          </p:cNvPr>
          <p:cNvSpPr>
            <a:spLocks noGrp="1"/>
          </p:cNvSpPr>
          <p:nvPr>
            <p:ph type="ftr" sz="quarter" idx="11"/>
          </p:nvPr>
        </p:nvSpPr>
        <p:spPr/>
        <p:txBody>
          <a:bodyPr/>
          <a:lstStyle/>
          <a:p>
            <a:endParaRPr lang="nl-NL" dirty="0"/>
          </a:p>
        </p:txBody>
      </p:sp>
      <p:sp>
        <p:nvSpPr>
          <p:cNvPr id="5" name="Tijdelijke aanduiding voor dianummer 4">
            <a:extLst>
              <a:ext uri="{FF2B5EF4-FFF2-40B4-BE49-F238E27FC236}">
                <a16:creationId xmlns:a16="http://schemas.microsoft.com/office/drawing/2014/main" id="{55A40A77-16CA-7BED-37AB-A37A5CF0B6B1}"/>
              </a:ext>
            </a:extLst>
          </p:cNvPr>
          <p:cNvSpPr>
            <a:spLocks noGrp="1"/>
          </p:cNvSpPr>
          <p:nvPr>
            <p:ph type="sldNum" sz="quarter" idx="12"/>
          </p:nvPr>
        </p:nvSpPr>
        <p:spPr/>
        <p:txBody>
          <a:bodyPr/>
          <a:lstStyle/>
          <a:p>
            <a:fld id="{10A0A6AF-03C5-477E-939A-E28F7E7F05EA}" type="slidenum">
              <a:rPr lang="nl-NL" smtClean="0"/>
              <a:pPr/>
              <a:t>21</a:t>
            </a:fld>
            <a:endParaRPr lang="nl-NL" dirty="0"/>
          </a:p>
        </p:txBody>
      </p:sp>
    </p:spTree>
    <p:extLst>
      <p:ext uri="{BB962C8B-B14F-4D97-AF65-F5344CB8AC3E}">
        <p14:creationId xmlns:p14="http://schemas.microsoft.com/office/powerpoint/2010/main" val="40535156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E40052-2484-9F40-8A00-24B82D928D3F}"/>
              </a:ext>
            </a:extLst>
          </p:cNvPr>
          <p:cNvSpPr>
            <a:spLocks noGrp="1"/>
          </p:cNvSpPr>
          <p:nvPr>
            <p:ph type="title"/>
          </p:nvPr>
        </p:nvSpPr>
        <p:spPr>
          <a:xfrm>
            <a:off x="634205" y="2242958"/>
            <a:ext cx="10923588" cy="948047"/>
          </a:xfrm>
        </p:spPr>
        <p:txBody>
          <a:bodyPr>
            <a:normAutofit fontScale="90000"/>
          </a:bodyPr>
          <a:lstStyle/>
          <a:p>
            <a:r>
              <a:rPr lang="nl-NL" dirty="0">
                <a:solidFill>
                  <a:srgbClr val="01689B"/>
                </a:solidFill>
              </a:rPr>
              <a:t>Wat vond u van deze workshop / presentatie?</a:t>
            </a:r>
            <a:br>
              <a:rPr lang="nl-NL" dirty="0">
                <a:solidFill>
                  <a:srgbClr val="01689B"/>
                </a:solidFill>
              </a:rPr>
            </a:br>
            <a:br>
              <a:rPr lang="nl-NL" dirty="0">
                <a:solidFill>
                  <a:srgbClr val="01689B"/>
                </a:solidFill>
              </a:rPr>
            </a:br>
            <a:r>
              <a:rPr lang="nl-NL" dirty="0">
                <a:solidFill>
                  <a:srgbClr val="01689B"/>
                </a:solidFill>
              </a:rPr>
              <a:t>Scan de QR-code met uw telefoon en geef </a:t>
            </a:r>
            <a:br>
              <a:rPr lang="nl-NL" dirty="0">
                <a:solidFill>
                  <a:srgbClr val="01689B"/>
                </a:solidFill>
              </a:rPr>
            </a:br>
            <a:r>
              <a:rPr lang="nl-NL" dirty="0">
                <a:solidFill>
                  <a:srgbClr val="01689B"/>
                </a:solidFill>
              </a:rPr>
              <a:t>uw mening!</a:t>
            </a:r>
          </a:p>
        </p:txBody>
      </p:sp>
      <p:pic>
        <p:nvPicPr>
          <p:cNvPr id="7" name="Afbeelding 6" descr="Afbeelding met patroon, Symmetrie, plein, kunst&#10;&#10;Door AI gegenereerde inhoud is mogelijk onjuist.">
            <a:extLst>
              <a:ext uri="{FF2B5EF4-FFF2-40B4-BE49-F238E27FC236}">
                <a16:creationId xmlns:a16="http://schemas.microsoft.com/office/drawing/2014/main" id="{CC5ABAAB-7786-B13E-03AD-7B663CF2F1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2102" y="3019284"/>
            <a:ext cx="2847795" cy="2847795"/>
          </a:xfrm>
          <a:prstGeom prst="rect">
            <a:avLst/>
          </a:prstGeom>
        </p:spPr>
      </p:pic>
    </p:spTree>
    <p:extLst>
      <p:ext uri="{BB962C8B-B14F-4D97-AF65-F5344CB8AC3E}">
        <p14:creationId xmlns:p14="http://schemas.microsoft.com/office/powerpoint/2010/main" val="1979956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B3FC1D2-5AA7-F5D8-3FEE-FB4969EEE870}"/>
              </a:ext>
            </a:extLst>
          </p:cNvPr>
          <p:cNvSpPr>
            <a:spLocks noGrp="1"/>
          </p:cNvSpPr>
          <p:nvPr>
            <p:ph type="title"/>
          </p:nvPr>
        </p:nvSpPr>
        <p:spPr/>
        <p:txBody>
          <a:bodyPr/>
          <a:lstStyle/>
          <a:p>
            <a:r>
              <a:rPr lang="nl-NL" dirty="0"/>
              <a:t>Modulair en </a:t>
            </a:r>
            <a:r>
              <a:rPr lang="nl-NL" dirty="0">
                <a:solidFill>
                  <a:srgbClr val="C00000"/>
                </a:solidFill>
              </a:rPr>
              <a:t>flexibel</a:t>
            </a:r>
            <a:r>
              <a:rPr lang="nl-NL" dirty="0"/>
              <a:t> onderwijs bij KW1C</a:t>
            </a:r>
          </a:p>
        </p:txBody>
      </p:sp>
      <p:sp>
        <p:nvSpPr>
          <p:cNvPr id="4" name="Tijdelijke aanduiding voor datum 3">
            <a:extLst>
              <a:ext uri="{FF2B5EF4-FFF2-40B4-BE49-F238E27FC236}">
                <a16:creationId xmlns:a16="http://schemas.microsoft.com/office/drawing/2014/main" id="{0CC9F2F8-E2C2-9D88-CB28-5D1E53F50C14}"/>
              </a:ext>
            </a:extLst>
          </p:cNvPr>
          <p:cNvSpPr>
            <a:spLocks noGrp="1"/>
          </p:cNvSpPr>
          <p:nvPr>
            <p:ph type="dt" sz="half" idx="10"/>
          </p:nvPr>
        </p:nvSpPr>
        <p:spPr/>
        <p:txBody>
          <a:bodyPr/>
          <a:lstStyle/>
          <a:p>
            <a:endParaRPr lang="nl-NL" dirty="0"/>
          </a:p>
        </p:txBody>
      </p:sp>
      <p:sp>
        <p:nvSpPr>
          <p:cNvPr id="5" name="Tijdelijke aanduiding voor voettekst 4">
            <a:extLst>
              <a:ext uri="{FF2B5EF4-FFF2-40B4-BE49-F238E27FC236}">
                <a16:creationId xmlns:a16="http://schemas.microsoft.com/office/drawing/2014/main" id="{3E0C5B92-7417-3165-6BD9-976475322BE7}"/>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770C1DAA-CD26-CBAA-6766-9E28AA2D32EB}"/>
              </a:ext>
            </a:extLst>
          </p:cNvPr>
          <p:cNvSpPr>
            <a:spLocks noGrp="1"/>
          </p:cNvSpPr>
          <p:nvPr>
            <p:ph type="sldNum" sz="quarter" idx="12"/>
          </p:nvPr>
        </p:nvSpPr>
        <p:spPr/>
        <p:txBody>
          <a:bodyPr/>
          <a:lstStyle/>
          <a:p>
            <a:fld id="{10A0A6AF-03C5-477E-939A-E28F7E7F05EA}" type="slidenum">
              <a:rPr lang="nl-NL" smtClean="0"/>
              <a:pPr/>
              <a:t>3</a:t>
            </a:fld>
            <a:endParaRPr lang="nl-NL" dirty="0"/>
          </a:p>
        </p:txBody>
      </p:sp>
      <p:cxnSp>
        <p:nvCxnSpPr>
          <p:cNvPr id="8" name="Rechte verbindingslijn 7">
            <a:extLst>
              <a:ext uri="{FF2B5EF4-FFF2-40B4-BE49-F238E27FC236}">
                <a16:creationId xmlns:a16="http://schemas.microsoft.com/office/drawing/2014/main" id="{F1F8847D-8A81-1F10-7A8D-4028807E0BA1}"/>
              </a:ext>
            </a:extLst>
          </p:cNvPr>
          <p:cNvCxnSpPr>
            <a:cxnSpLocks/>
          </p:cNvCxnSpPr>
          <p:nvPr/>
        </p:nvCxnSpPr>
        <p:spPr>
          <a:xfrm>
            <a:off x="1630433" y="4067722"/>
            <a:ext cx="516495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Vrije vorm 12">
            <a:extLst>
              <a:ext uri="{FF2B5EF4-FFF2-40B4-BE49-F238E27FC236}">
                <a16:creationId xmlns:a16="http://schemas.microsoft.com/office/drawing/2014/main" id="{E15E1225-F3EB-D27A-6CD6-CA9D7AA8A1A6}"/>
              </a:ext>
            </a:extLst>
          </p:cNvPr>
          <p:cNvSpPr/>
          <p:nvPr/>
        </p:nvSpPr>
        <p:spPr>
          <a:xfrm>
            <a:off x="902043" y="3157048"/>
            <a:ext cx="9032789" cy="2119891"/>
          </a:xfrm>
          <a:custGeom>
            <a:avLst/>
            <a:gdLst>
              <a:gd name="csX0" fmla="*/ 0 w 10898660"/>
              <a:gd name="csY0" fmla="*/ 1266671 h 2119891"/>
              <a:gd name="csX1" fmla="*/ 345989 w 10898660"/>
              <a:gd name="csY1" fmla="*/ 18638 h 2119891"/>
              <a:gd name="csX2" fmla="*/ 939114 w 10898660"/>
              <a:gd name="csY2" fmla="*/ 2119287 h 2119891"/>
              <a:gd name="csX3" fmla="*/ 1495168 w 10898660"/>
              <a:gd name="csY3" fmla="*/ 253417 h 2119891"/>
              <a:gd name="csX4" fmla="*/ 2125362 w 10898660"/>
              <a:gd name="csY4" fmla="*/ 1921579 h 2119891"/>
              <a:gd name="csX5" fmla="*/ 2681416 w 10898660"/>
              <a:gd name="csY5" fmla="*/ 426411 h 2119891"/>
              <a:gd name="csX6" fmla="*/ 3311611 w 10898660"/>
              <a:gd name="csY6" fmla="*/ 1662087 h 2119891"/>
              <a:gd name="csX7" fmla="*/ 3892379 w 10898660"/>
              <a:gd name="csY7" fmla="*/ 587049 h 2119891"/>
              <a:gd name="csX8" fmla="*/ 4522573 w 10898660"/>
              <a:gd name="csY8" fmla="*/ 1414952 h 2119891"/>
              <a:gd name="csX9" fmla="*/ 5202195 w 10898660"/>
              <a:gd name="csY9" fmla="*/ 673547 h 2119891"/>
              <a:gd name="csX10" fmla="*/ 6116595 w 10898660"/>
              <a:gd name="csY10" fmla="*/ 1130747 h 2119891"/>
              <a:gd name="csX11" fmla="*/ 7537622 w 10898660"/>
              <a:gd name="csY11" fmla="*/ 648833 h 2119891"/>
              <a:gd name="csX12" fmla="*/ 8884508 w 10898660"/>
              <a:gd name="csY12" fmla="*/ 1044249 h 2119891"/>
              <a:gd name="csX13" fmla="*/ 10095471 w 10898660"/>
              <a:gd name="csY13" fmla="*/ 846541 h 2119891"/>
              <a:gd name="csX14" fmla="*/ 10898660 w 10898660"/>
              <a:gd name="csY14" fmla="*/ 710617 h 21198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10898660" h="2119891">
                <a:moveTo>
                  <a:pt x="0" y="1266671"/>
                </a:moveTo>
                <a:cubicBezTo>
                  <a:pt x="94735" y="571603"/>
                  <a:pt x="189470" y="-123465"/>
                  <a:pt x="345989" y="18638"/>
                </a:cubicBezTo>
                <a:cubicBezTo>
                  <a:pt x="502508" y="160741"/>
                  <a:pt x="747584" y="2080157"/>
                  <a:pt x="939114" y="2119287"/>
                </a:cubicBezTo>
                <a:cubicBezTo>
                  <a:pt x="1130644" y="2158417"/>
                  <a:pt x="1297460" y="286368"/>
                  <a:pt x="1495168" y="253417"/>
                </a:cubicBezTo>
                <a:cubicBezTo>
                  <a:pt x="1692876" y="220466"/>
                  <a:pt x="1927654" y="1892747"/>
                  <a:pt x="2125362" y="1921579"/>
                </a:cubicBezTo>
                <a:cubicBezTo>
                  <a:pt x="2323070" y="1950411"/>
                  <a:pt x="2483708" y="469660"/>
                  <a:pt x="2681416" y="426411"/>
                </a:cubicBezTo>
                <a:cubicBezTo>
                  <a:pt x="2879124" y="383162"/>
                  <a:pt x="3109784" y="1635314"/>
                  <a:pt x="3311611" y="1662087"/>
                </a:cubicBezTo>
                <a:cubicBezTo>
                  <a:pt x="3513438" y="1688860"/>
                  <a:pt x="3690552" y="628238"/>
                  <a:pt x="3892379" y="587049"/>
                </a:cubicBezTo>
                <a:cubicBezTo>
                  <a:pt x="4094206" y="545860"/>
                  <a:pt x="4304270" y="1400536"/>
                  <a:pt x="4522573" y="1414952"/>
                </a:cubicBezTo>
                <a:cubicBezTo>
                  <a:pt x="4740876" y="1429368"/>
                  <a:pt x="4936525" y="720914"/>
                  <a:pt x="5202195" y="673547"/>
                </a:cubicBezTo>
                <a:cubicBezTo>
                  <a:pt x="5467865" y="626180"/>
                  <a:pt x="5727357" y="1134866"/>
                  <a:pt x="6116595" y="1130747"/>
                </a:cubicBezTo>
                <a:cubicBezTo>
                  <a:pt x="6505833" y="1126628"/>
                  <a:pt x="7076303" y="663249"/>
                  <a:pt x="7537622" y="648833"/>
                </a:cubicBezTo>
                <a:cubicBezTo>
                  <a:pt x="7998941" y="634417"/>
                  <a:pt x="8458200" y="1011298"/>
                  <a:pt x="8884508" y="1044249"/>
                </a:cubicBezTo>
                <a:cubicBezTo>
                  <a:pt x="9310816" y="1077200"/>
                  <a:pt x="10095471" y="846541"/>
                  <a:pt x="10095471" y="846541"/>
                </a:cubicBezTo>
                <a:lnTo>
                  <a:pt x="10898660" y="710617"/>
                </a:lnTo>
              </a:path>
            </a:pathLst>
          </a:custGeom>
          <a:ln>
            <a:solidFill>
              <a:srgbClr val="C0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dirty="0">
              <a:solidFill>
                <a:srgbClr val="C00000"/>
              </a:solidFill>
            </a:endParaRPr>
          </a:p>
        </p:txBody>
      </p:sp>
      <p:sp>
        <p:nvSpPr>
          <p:cNvPr id="15" name="Tekstvak 14">
            <a:extLst>
              <a:ext uri="{FF2B5EF4-FFF2-40B4-BE49-F238E27FC236}">
                <a16:creationId xmlns:a16="http://schemas.microsoft.com/office/drawing/2014/main" id="{C69E8237-ADC7-E4D3-5971-E093CF9D19F8}"/>
              </a:ext>
            </a:extLst>
          </p:cNvPr>
          <p:cNvSpPr txBox="1"/>
          <p:nvPr/>
        </p:nvSpPr>
        <p:spPr>
          <a:xfrm rot="18464845">
            <a:off x="1156048" y="4251918"/>
            <a:ext cx="943942" cy="369332"/>
          </a:xfrm>
          <a:prstGeom prst="rect">
            <a:avLst/>
          </a:prstGeom>
          <a:noFill/>
        </p:spPr>
        <p:txBody>
          <a:bodyPr wrap="square" rtlCol="0">
            <a:spAutoFit/>
          </a:bodyPr>
          <a:lstStyle/>
          <a:p>
            <a:r>
              <a:rPr lang="nl-NL" dirty="0"/>
              <a:t>2023</a:t>
            </a:r>
          </a:p>
        </p:txBody>
      </p:sp>
      <p:sp>
        <p:nvSpPr>
          <p:cNvPr id="17" name="Tekstvak 16">
            <a:extLst>
              <a:ext uri="{FF2B5EF4-FFF2-40B4-BE49-F238E27FC236}">
                <a16:creationId xmlns:a16="http://schemas.microsoft.com/office/drawing/2014/main" id="{20427431-2658-7478-CE24-625B8B03EDF0}"/>
              </a:ext>
            </a:extLst>
          </p:cNvPr>
          <p:cNvSpPr txBox="1"/>
          <p:nvPr/>
        </p:nvSpPr>
        <p:spPr>
          <a:xfrm rot="18464845">
            <a:off x="6301450" y="4251918"/>
            <a:ext cx="943942" cy="369332"/>
          </a:xfrm>
          <a:prstGeom prst="rect">
            <a:avLst/>
          </a:prstGeom>
          <a:noFill/>
        </p:spPr>
        <p:txBody>
          <a:bodyPr wrap="square" rtlCol="0">
            <a:spAutoFit/>
          </a:bodyPr>
          <a:lstStyle/>
          <a:p>
            <a:r>
              <a:rPr lang="nl-NL" dirty="0"/>
              <a:t>2026</a:t>
            </a:r>
          </a:p>
        </p:txBody>
      </p:sp>
      <p:cxnSp>
        <p:nvCxnSpPr>
          <p:cNvPr id="18" name="Rechte verbindingslijn 17">
            <a:extLst>
              <a:ext uri="{FF2B5EF4-FFF2-40B4-BE49-F238E27FC236}">
                <a16:creationId xmlns:a16="http://schemas.microsoft.com/office/drawing/2014/main" id="{E33BD53A-C8CA-3615-95A8-8F138B924B97}"/>
              </a:ext>
            </a:extLst>
          </p:cNvPr>
          <p:cNvCxnSpPr>
            <a:cxnSpLocks/>
          </p:cNvCxnSpPr>
          <p:nvPr/>
        </p:nvCxnSpPr>
        <p:spPr>
          <a:xfrm>
            <a:off x="8115974" y="5778395"/>
            <a:ext cx="148693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0" name="Tekstvak 19">
            <a:extLst>
              <a:ext uri="{FF2B5EF4-FFF2-40B4-BE49-F238E27FC236}">
                <a16:creationId xmlns:a16="http://schemas.microsoft.com/office/drawing/2014/main" id="{251FA3CD-9963-F94E-99BB-B707F4D7296E}"/>
              </a:ext>
            </a:extLst>
          </p:cNvPr>
          <p:cNvSpPr txBox="1"/>
          <p:nvPr/>
        </p:nvSpPr>
        <p:spPr>
          <a:xfrm>
            <a:off x="9602904" y="5581443"/>
            <a:ext cx="1623756" cy="369332"/>
          </a:xfrm>
          <a:prstGeom prst="rect">
            <a:avLst/>
          </a:prstGeom>
          <a:noFill/>
        </p:spPr>
        <p:txBody>
          <a:bodyPr wrap="square" rtlCol="0">
            <a:spAutoFit/>
          </a:bodyPr>
          <a:lstStyle/>
          <a:p>
            <a:r>
              <a:rPr lang="nl-NL" dirty="0"/>
              <a:t>modulair</a:t>
            </a:r>
          </a:p>
        </p:txBody>
      </p:sp>
      <p:sp>
        <p:nvSpPr>
          <p:cNvPr id="21" name="Vrije vorm 20">
            <a:extLst>
              <a:ext uri="{FF2B5EF4-FFF2-40B4-BE49-F238E27FC236}">
                <a16:creationId xmlns:a16="http://schemas.microsoft.com/office/drawing/2014/main" id="{3F606680-3BAD-981D-179D-C2EFA27FDA97}"/>
              </a:ext>
            </a:extLst>
          </p:cNvPr>
          <p:cNvSpPr/>
          <p:nvPr/>
        </p:nvSpPr>
        <p:spPr>
          <a:xfrm>
            <a:off x="8115975" y="5904022"/>
            <a:ext cx="1486930" cy="673333"/>
          </a:xfrm>
          <a:custGeom>
            <a:avLst/>
            <a:gdLst>
              <a:gd name="csX0" fmla="*/ 0 w 10898660"/>
              <a:gd name="csY0" fmla="*/ 1266671 h 2119891"/>
              <a:gd name="csX1" fmla="*/ 345989 w 10898660"/>
              <a:gd name="csY1" fmla="*/ 18638 h 2119891"/>
              <a:gd name="csX2" fmla="*/ 939114 w 10898660"/>
              <a:gd name="csY2" fmla="*/ 2119287 h 2119891"/>
              <a:gd name="csX3" fmla="*/ 1495168 w 10898660"/>
              <a:gd name="csY3" fmla="*/ 253417 h 2119891"/>
              <a:gd name="csX4" fmla="*/ 2125362 w 10898660"/>
              <a:gd name="csY4" fmla="*/ 1921579 h 2119891"/>
              <a:gd name="csX5" fmla="*/ 2681416 w 10898660"/>
              <a:gd name="csY5" fmla="*/ 426411 h 2119891"/>
              <a:gd name="csX6" fmla="*/ 3311611 w 10898660"/>
              <a:gd name="csY6" fmla="*/ 1662087 h 2119891"/>
              <a:gd name="csX7" fmla="*/ 3892379 w 10898660"/>
              <a:gd name="csY7" fmla="*/ 587049 h 2119891"/>
              <a:gd name="csX8" fmla="*/ 4522573 w 10898660"/>
              <a:gd name="csY8" fmla="*/ 1414952 h 2119891"/>
              <a:gd name="csX9" fmla="*/ 5202195 w 10898660"/>
              <a:gd name="csY9" fmla="*/ 673547 h 2119891"/>
              <a:gd name="csX10" fmla="*/ 6116595 w 10898660"/>
              <a:gd name="csY10" fmla="*/ 1130747 h 2119891"/>
              <a:gd name="csX11" fmla="*/ 7537622 w 10898660"/>
              <a:gd name="csY11" fmla="*/ 648833 h 2119891"/>
              <a:gd name="csX12" fmla="*/ 8884508 w 10898660"/>
              <a:gd name="csY12" fmla="*/ 1044249 h 2119891"/>
              <a:gd name="csX13" fmla="*/ 10095471 w 10898660"/>
              <a:gd name="csY13" fmla="*/ 846541 h 2119891"/>
              <a:gd name="csX14" fmla="*/ 10898660 w 10898660"/>
              <a:gd name="csY14" fmla="*/ 710617 h 21198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10898660" h="2119891">
                <a:moveTo>
                  <a:pt x="0" y="1266671"/>
                </a:moveTo>
                <a:cubicBezTo>
                  <a:pt x="94735" y="571603"/>
                  <a:pt x="189470" y="-123465"/>
                  <a:pt x="345989" y="18638"/>
                </a:cubicBezTo>
                <a:cubicBezTo>
                  <a:pt x="502508" y="160741"/>
                  <a:pt x="747584" y="2080157"/>
                  <a:pt x="939114" y="2119287"/>
                </a:cubicBezTo>
                <a:cubicBezTo>
                  <a:pt x="1130644" y="2158417"/>
                  <a:pt x="1297460" y="286368"/>
                  <a:pt x="1495168" y="253417"/>
                </a:cubicBezTo>
                <a:cubicBezTo>
                  <a:pt x="1692876" y="220466"/>
                  <a:pt x="1927654" y="1892747"/>
                  <a:pt x="2125362" y="1921579"/>
                </a:cubicBezTo>
                <a:cubicBezTo>
                  <a:pt x="2323070" y="1950411"/>
                  <a:pt x="2483708" y="469660"/>
                  <a:pt x="2681416" y="426411"/>
                </a:cubicBezTo>
                <a:cubicBezTo>
                  <a:pt x="2879124" y="383162"/>
                  <a:pt x="3109784" y="1635314"/>
                  <a:pt x="3311611" y="1662087"/>
                </a:cubicBezTo>
                <a:cubicBezTo>
                  <a:pt x="3513438" y="1688860"/>
                  <a:pt x="3690552" y="628238"/>
                  <a:pt x="3892379" y="587049"/>
                </a:cubicBezTo>
                <a:cubicBezTo>
                  <a:pt x="4094206" y="545860"/>
                  <a:pt x="4304270" y="1400536"/>
                  <a:pt x="4522573" y="1414952"/>
                </a:cubicBezTo>
                <a:cubicBezTo>
                  <a:pt x="4740876" y="1429368"/>
                  <a:pt x="4936525" y="720914"/>
                  <a:pt x="5202195" y="673547"/>
                </a:cubicBezTo>
                <a:cubicBezTo>
                  <a:pt x="5467865" y="626180"/>
                  <a:pt x="5727357" y="1134866"/>
                  <a:pt x="6116595" y="1130747"/>
                </a:cubicBezTo>
                <a:cubicBezTo>
                  <a:pt x="6505833" y="1126628"/>
                  <a:pt x="7076303" y="663249"/>
                  <a:pt x="7537622" y="648833"/>
                </a:cubicBezTo>
                <a:cubicBezTo>
                  <a:pt x="7998941" y="634417"/>
                  <a:pt x="8458200" y="1011298"/>
                  <a:pt x="8884508" y="1044249"/>
                </a:cubicBezTo>
                <a:cubicBezTo>
                  <a:pt x="9310816" y="1077200"/>
                  <a:pt x="10095471" y="846541"/>
                  <a:pt x="10095471" y="846541"/>
                </a:cubicBezTo>
                <a:lnTo>
                  <a:pt x="10898660" y="710617"/>
                </a:lnTo>
              </a:path>
            </a:pathLst>
          </a:custGeom>
          <a:ln>
            <a:solidFill>
              <a:schemeClr val="accent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22" name="Tekstvak 21">
            <a:extLst>
              <a:ext uri="{FF2B5EF4-FFF2-40B4-BE49-F238E27FC236}">
                <a16:creationId xmlns:a16="http://schemas.microsoft.com/office/drawing/2014/main" id="{6372A68D-C254-9635-A0E7-3A8B1A73AC7E}"/>
              </a:ext>
            </a:extLst>
          </p:cNvPr>
          <p:cNvSpPr txBox="1"/>
          <p:nvPr/>
        </p:nvSpPr>
        <p:spPr>
          <a:xfrm>
            <a:off x="9602904" y="6056022"/>
            <a:ext cx="1623756" cy="369332"/>
          </a:xfrm>
          <a:prstGeom prst="rect">
            <a:avLst/>
          </a:prstGeom>
          <a:noFill/>
        </p:spPr>
        <p:txBody>
          <a:bodyPr wrap="square" rtlCol="0">
            <a:spAutoFit/>
          </a:bodyPr>
          <a:lstStyle/>
          <a:p>
            <a:r>
              <a:rPr lang="nl-NL" dirty="0"/>
              <a:t>Flexibel</a:t>
            </a:r>
          </a:p>
        </p:txBody>
      </p:sp>
      <p:sp>
        <p:nvSpPr>
          <p:cNvPr id="25" name="Tekstvak 24">
            <a:extLst>
              <a:ext uri="{FF2B5EF4-FFF2-40B4-BE49-F238E27FC236}">
                <a16:creationId xmlns:a16="http://schemas.microsoft.com/office/drawing/2014/main" id="{76200E22-5DBE-C729-4B25-14A803695A17}"/>
              </a:ext>
            </a:extLst>
          </p:cNvPr>
          <p:cNvSpPr txBox="1"/>
          <p:nvPr/>
        </p:nvSpPr>
        <p:spPr>
          <a:xfrm>
            <a:off x="10303701" y="3005047"/>
            <a:ext cx="1845918" cy="1938992"/>
          </a:xfrm>
          <a:prstGeom prst="rect">
            <a:avLst/>
          </a:prstGeom>
          <a:noFill/>
        </p:spPr>
        <p:txBody>
          <a:bodyPr wrap="square" lIns="0" tIns="0" rIns="0" bIns="0" rtlCol="0">
            <a:spAutoFit/>
          </a:bodyPr>
          <a:lstStyle/>
          <a:p>
            <a:r>
              <a:rPr lang="nl-NL" sz="1400" dirty="0"/>
              <a:t>In 2030 zijn we de meest toonaangevende en gewaardeerde mbo instelling op het gebied onderwijskwaliteit, innovatie en inclusief onderwijs!</a:t>
            </a:r>
          </a:p>
        </p:txBody>
      </p:sp>
      <p:cxnSp>
        <p:nvCxnSpPr>
          <p:cNvPr id="2" name="Rechte verbindingslijn 1">
            <a:extLst>
              <a:ext uri="{FF2B5EF4-FFF2-40B4-BE49-F238E27FC236}">
                <a16:creationId xmlns:a16="http://schemas.microsoft.com/office/drawing/2014/main" id="{15933CC2-93EB-B602-3F7F-B8BC35686B55}"/>
              </a:ext>
            </a:extLst>
          </p:cNvPr>
          <p:cNvCxnSpPr>
            <a:cxnSpLocks/>
          </p:cNvCxnSpPr>
          <p:nvPr/>
        </p:nvCxnSpPr>
        <p:spPr>
          <a:xfrm>
            <a:off x="6984660" y="4067722"/>
            <a:ext cx="246414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3302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49FCA085-1A0A-1ABF-EAD4-F90C9A60416E}"/>
              </a:ext>
            </a:extLst>
          </p:cNvPr>
          <p:cNvSpPr>
            <a:spLocks noGrp="1"/>
          </p:cNvSpPr>
          <p:nvPr>
            <p:ph idx="1"/>
          </p:nvPr>
        </p:nvSpPr>
        <p:spPr/>
        <p:txBody>
          <a:bodyPr/>
          <a:lstStyle/>
          <a:p>
            <a:r>
              <a:rPr lang="nl-NL" altLang="nl-NL" dirty="0">
                <a:solidFill>
                  <a:srgbClr val="303030"/>
                </a:solidFill>
                <a:latin typeface="Roboto" panose="02000000000000000000" pitchFamily="2" charset="0"/>
              </a:rPr>
              <a:t>We brengen onderwijsontwikkeling en onderwijslogistiek dichter bij elkaar dan ooit tevoren. </a:t>
            </a:r>
          </a:p>
          <a:p>
            <a:endParaRPr lang="nl-NL" dirty="0">
              <a:solidFill>
                <a:srgbClr val="303030"/>
              </a:solidFill>
              <a:latin typeface="Roboto" panose="02000000000000000000" pitchFamily="2" charset="0"/>
            </a:endParaRPr>
          </a:p>
          <a:p>
            <a:pPr marL="0" indent="0">
              <a:buNone/>
            </a:pPr>
            <a:r>
              <a:rPr lang="nl-NL" dirty="0">
                <a:solidFill>
                  <a:srgbClr val="303030"/>
                </a:solidFill>
                <a:latin typeface="Roboto" panose="02000000000000000000" pitchFamily="2" charset="0"/>
              </a:rPr>
              <a:t>”</a:t>
            </a:r>
            <a:r>
              <a:rPr lang="nl-NL" altLang="nl-NL" dirty="0">
                <a:solidFill>
                  <a:srgbClr val="000000"/>
                </a:solidFill>
                <a:latin typeface="-webkit-standard"/>
              </a:rPr>
              <a:t>Als de koers duidelijk is, is SDOB onderdeel van één beweging: van visie naar afdeling, van afdeling naar handelen, van handelen naar resultaat” </a:t>
            </a:r>
          </a:p>
          <a:p>
            <a:pPr marL="0" indent="0">
              <a:buNone/>
            </a:pPr>
            <a:endParaRPr lang="nl-NL" dirty="0"/>
          </a:p>
        </p:txBody>
      </p:sp>
      <p:sp>
        <p:nvSpPr>
          <p:cNvPr id="7" name="Titel 6">
            <a:extLst>
              <a:ext uri="{FF2B5EF4-FFF2-40B4-BE49-F238E27FC236}">
                <a16:creationId xmlns:a16="http://schemas.microsoft.com/office/drawing/2014/main" id="{96736C59-7E50-98A1-E3F0-B1E8A7562598}"/>
              </a:ext>
            </a:extLst>
          </p:cNvPr>
          <p:cNvSpPr>
            <a:spLocks noGrp="1"/>
          </p:cNvSpPr>
          <p:nvPr>
            <p:ph type="title"/>
          </p:nvPr>
        </p:nvSpPr>
        <p:spPr/>
        <p:txBody>
          <a:bodyPr/>
          <a:lstStyle/>
          <a:p>
            <a:r>
              <a:rPr lang="nl-NL" dirty="0"/>
              <a:t>De belofte </a:t>
            </a:r>
          </a:p>
        </p:txBody>
      </p:sp>
      <p:sp>
        <p:nvSpPr>
          <p:cNvPr id="4" name="Tijdelijke aanduiding voor datum 3">
            <a:extLst>
              <a:ext uri="{FF2B5EF4-FFF2-40B4-BE49-F238E27FC236}">
                <a16:creationId xmlns:a16="http://schemas.microsoft.com/office/drawing/2014/main" id="{47722EC1-3AFA-B9ED-9D49-AACE369AE987}"/>
              </a:ext>
            </a:extLst>
          </p:cNvPr>
          <p:cNvSpPr>
            <a:spLocks noGrp="1"/>
          </p:cNvSpPr>
          <p:nvPr>
            <p:ph type="dt" sz="half" idx="10"/>
          </p:nvPr>
        </p:nvSpPr>
        <p:spPr/>
        <p:txBody>
          <a:bodyPr/>
          <a:lstStyle/>
          <a:p>
            <a:endParaRPr lang="nl-NL" dirty="0"/>
          </a:p>
        </p:txBody>
      </p:sp>
      <p:sp>
        <p:nvSpPr>
          <p:cNvPr id="5" name="Tijdelijke aanduiding voor voettekst 4">
            <a:extLst>
              <a:ext uri="{FF2B5EF4-FFF2-40B4-BE49-F238E27FC236}">
                <a16:creationId xmlns:a16="http://schemas.microsoft.com/office/drawing/2014/main" id="{6AA2F36D-C8D5-0FD3-C04C-397E9053AEE4}"/>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A92C03E7-F1E4-9757-E74A-9B95B90F1EC1}"/>
              </a:ext>
            </a:extLst>
          </p:cNvPr>
          <p:cNvSpPr>
            <a:spLocks noGrp="1"/>
          </p:cNvSpPr>
          <p:nvPr>
            <p:ph type="sldNum" sz="quarter" idx="12"/>
          </p:nvPr>
        </p:nvSpPr>
        <p:spPr/>
        <p:txBody>
          <a:bodyPr/>
          <a:lstStyle/>
          <a:p>
            <a:fld id="{10A0A6AF-03C5-477E-939A-E28F7E7F05EA}" type="slidenum">
              <a:rPr lang="nl-NL" smtClean="0"/>
              <a:pPr/>
              <a:t>4</a:t>
            </a:fld>
            <a:endParaRPr lang="nl-NL" dirty="0"/>
          </a:p>
        </p:txBody>
      </p:sp>
      <p:sp>
        <p:nvSpPr>
          <p:cNvPr id="8" name="Rechthoek 7">
            <a:extLst>
              <a:ext uri="{FF2B5EF4-FFF2-40B4-BE49-F238E27FC236}">
                <a16:creationId xmlns:a16="http://schemas.microsoft.com/office/drawing/2014/main" id="{90E5C015-C4F9-8E5F-2929-6E344B96C533}"/>
              </a:ext>
            </a:extLst>
          </p:cNvPr>
          <p:cNvSpPr/>
          <p:nvPr/>
        </p:nvSpPr>
        <p:spPr>
          <a:xfrm>
            <a:off x="9716530" y="3237369"/>
            <a:ext cx="2125362" cy="5301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Koers</a:t>
            </a:r>
          </a:p>
        </p:txBody>
      </p:sp>
      <p:sp>
        <p:nvSpPr>
          <p:cNvPr id="9" name="Rechthoek 8">
            <a:extLst>
              <a:ext uri="{FF2B5EF4-FFF2-40B4-BE49-F238E27FC236}">
                <a16:creationId xmlns:a16="http://schemas.microsoft.com/office/drawing/2014/main" id="{9BE9D0C6-55BA-8CAE-23C1-A697AC2F6283}"/>
              </a:ext>
            </a:extLst>
          </p:cNvPr>
          <p:cNvSpPr/>
          <p:nvPr/>
        </p:nvSpPr>
        <p:spPr>
          <a:xfrm>
            <a:off x="9716530" y="2072335"/>
            <a:ext cx="2125362" cy="5301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Concept </a:t>
            </a:r>
          </a:p>
        </p:txBody>
      </p:sp>
      <p:sp>
        <p:nvSpPr>
          <p:cNvPr id="10" name="Rechthoek 9">
            <a:extLst>
              <a:ext uri="{FF2B5EF4-FFF2-40B4-BE49-F238E27FC236}">
                <a16:creationId xmlns:a16="http://schemas.microsoft.com/office/drawing/2014/main" id="{9AF7D6D8-72E0-4C38-DEF7-CDA5A638319E}"/>
              </a:ext>
            </a:extLst>
          </p:cNvPr>
          <p:cNvSpPr/>
          <p:nvPr/>
        </p:nvSpPr>
        <p:spPr>
          <a:xfrm>
            <a:off x="9716530" y="5521480"/>
            <a:ext cx="2125362" cy="5301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Praktijk</a:t>
            </a:r>
          </a:p>
        </p:txBody>
      </p:sp>
      <p:sp>
        <p:nvSpPr>
          <p:cNvPr id="11" name="Rechthoek 10">
            <a:extLst>
              <a:ext uri="{FF2B5EF4-FFF2-40B4-BE49-F238E27FC236}">
                <a16:creationId xmlns:a16="http://schemas.microsoft.com/office/drawing/2014/main" id="{54A64EDA-D49D-741B-227F-A2BA4A3AF74D}"/>
              </a:ext>
            </a:extLst>
          </p:cNvPr>
          <p:cNvSpPr/>
          <p:nvPr/>
        </p:nvSpPr>
        <p:spPr>
          <a:xfrm>
            <a:off x="9716530" y="4428587"/>
            <a:ext cx="2125362" cy="5301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Concept </a:t>
            </a:r>
          </a:p>
        </p:txBody>
      </p:sp>
      <p:sp>
        <p:nvSpPr>
          <p:cNvPr id="12" name="Rechthoek 11">
            <a:extLst>
              <a:ext uri="{FF2B5EF4-FFF2-40B4-BE49-F238E27FC236}">
                <a16:creationId xmlns:a16="http://schemas.microsoft.com/office/drawing/2014/main" id="{F96C62D8-FA35-1020-EA27-A2DCD6F05881}"/>
              </a:ext>
            </a:extLst>
          </p:cNvPr>
          <p:cNvSpPr/>
          <p:nvPr/>
        </p:nvSpPr>
        <p:spPr>
          <a:xfrm>
            <a:off x="9716530" y="1074988"/>
            <a:ext cx="2125362" cy="5301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Praktijk</a:t>
            </a:r>
          </a:p>
        </p:txBody>
      </p:sp>
      <p:sp>
        <p:nvSpPr>
          <p:cNvPr id="13" name="Driehoek 12">
            <a:extLst>
              <a:ext uri="{FF2B5EF4-FFF2-40B4-BE49-F238E27FC236}">
                <a16:creationId xmlns:a16="http://schemas.microsoft.com/office/drawing/2014/main" id="{AF3B6983-BF98-8B07-7107-02581F5A1EBD}"/>
              </a:ext>
            </a:extLst>
          </p:cNvPr>
          <p:cNvSpPr/>
          <p:nvPr/>
        </p:nvSpPr>
        <p:spPr>
          <a:xfrm flipV="1">
            <a:off x="7253416" y="1052513"/>
            <a:ext cx="2323070" cy="2404849"/>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Driehoek 13">
            <a:extLst>
              <a:ext uri="{FF2B5EF4-FFF2-40B4-BE49-F238E27FC236}">
                <a16:creationId xmlns:a16="http://schemas.microsoft.com/office/drawing/2014/main" id="{38E1CA57-D7F5-8B7A-AB83-118BD6753E4C}"/>
              </a:ext>
            </a:extLst>
          </p:cNvPr>
          <p:cNvSpPr/>
          <p:nvPr/>
        </p:nvSpPr>
        <p:spPr>
          <a:xfrm>
            <a:off x="7253416" y="3457362"/>
            <a:ext cx="2323070" cy="2592035"/>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Picture 2" descr="De Lemniscaat">
            <a:extLst>
              <a:ext uri="{FF2B5EF4-FFF2-40B4-BE49-F238E27FC236}">
                <a16:creationId xmlns:a16="http://schemas.microsoft.com/office/drawing/2014/main" id="{CFFFE704-48F1-6151-7C69-464A4F449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16508" y="2871507"/>
            <a:ext cx="4996885" cy="135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56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inhoud 10">
            <a:extLst>
              <a:ext uri="{FF2B5EF4-FFF2-40B4-BE49-F238E27FC236}">
                <a16:creationId xmlns:a16="http://schemas.microsoft.com/office/drawing/2014/main" id="{EEF45A48-4AA0-A7EF-DA6D-248E41129CA7}"/>
              </a:ext>
            </a:extLst>
          </p:cNvPr>
          <p:cNvSpPr>
            <a:spLocks noGrp="1"/>
          </p:cNvSpPr>
          <p:nvPr>
            <p:ph type="body" sz="quarter" idx="13"/>
          </p:nvPr>
        </p:nvSpPr>
        <p:spPr>
          <a:xfrm>
            <a:off x="6553200" y="2289600"/>
            <a:ext cx="5004000" cy="3931813"/>
          </a:xfrm>
        </p:spPr>
        <p:txBody>
          <a:bodyPr>
            <a:normAutofit/>
          </a:bodyPr>
          <a:lstStyle/>
          <a:p>
            <a:pPr lvl="1"/>
            <a:r>
              <a:rPr lang="nl-NL" sz="1900"/>
              <a:t>Uitvoering: </a:t>
            </a:r>
          </a:p>
          <a:p>
            <a:pPr lvl="2"/>
            <a:r>
              <a:rPr lang="nl-NL" sz="1900"/>
              <a:t>Beschikbaarheid van onderwijs </a:t>
            </a:r>
            <a:r>
              <a:rPr lang="nl-NL" sz="1900" err="1"/>
              <a:t>matcht</a:t>
            </a:r>
            <a:r>
              <a:rPr lang="nl-NL" sz="1900"/>
              <a:t> niet met beschikbaarheid van bedrijven</a:t>
            </a:r>
          </a:p>
          <a:p>
            <a:pPr lvl="1"/>
            <a:r>
              <a:rPr lang="nl-NL" sz="1900"/>
              <a:t>Tactische inbedding</a:t>
            </a:r>
          </a:p>
          <a:p>
            <a:pPr lvl="2"/>
            <a:r>
              <a:rPr lang="nl-NL" sz="1900"/>
              <a:t>We investeren tonnen in nieuwe systemen, maar slaan de gebruiker over</a:t>
            </a:r>
          </a:p>
          <a:p>
            <a:pPr lvl="1"/>
            <a:r>
              <a:rPr lang="nl-NL" sz="1900"/>
              <a:t>Strategische aansturing </a:t>
            </a:r>
          </a:p>
          <a:p>
            <a:pPr lvl="2"/>
            <a:r>
              <a:rPr lang="nl-NL" sz="1900"/>
              <a:t>Onderwijsvernieuwing raakt de hele keten, maar de keten denkt niet onderwijskundig</a:t>
            </a:r>
          </a:p>
        </p:txBody>
      </p:sp>
      <p:sp>
        <p:nvSpPr>
          <p:cNvPr id="10" name="Titel 9">
            <a:extLst>
              <a:ext uri="{FF2B5EF4-FFF2-40B4-BE49-F238E27FC236}">
                <a16:creationId xmlns:a16="http://schemas.microsoft.com/office/drawing/2014/main" id="{A4D7125F-90A5-5539-F53C-EFD803BAAB7D}"/>
              </a:ext>
            </a:extLst>
          </p:cNvPr>
          <p:cNvSpPr>
            <a:spLocks noGrp="1"/>
          </p:cNvSpPr>
          <p:nvPr>
            <p:ph type="title"/>
          </p:nvPr>
        </p:nvSpPr>
        <p:spPr>
          <a:xfrm>
            <a:off x="6553200" y="1051200"/>
            <a:ext cx="5004000" cy="948047"/>
          </a:xfrm>
        </p:spPr>
        <p:txBody>
          <a:bodyPr anchor="b">
            <a:normAutofit/>
          </a:bodyPr>
          <a:lstStyle/>
          <a:p>
            <a:r>
              <a:rPr lang="nl-NL" dirty="0"/>
              <a:t>3 uitdagingen </a:t>
            </a:r>
          </a:p>
        </p:txBody>
      </p:sp>
      <p:pic>
        <p:nvPicPr>
          <p:cNvPr id="33" name="Video 32" descr="Personen die discussiëren">
            <a:extLst>
              <a:ext uri="{FF2B5EF4-FFF2-40B4-BE49-F238E27FC236}">
                <a16:creationId xmlns:a16="http://schemas.microsoft.com/office/drawing/2014/main" id="{19075438-394F-03AD-8AC7-2BD39B32F173}"/>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16308" r="33531" b="-1"/>
          <a:stretch>
            <a:fillRect/>
          </a:stretch>
        </p:blipFill>
        <p:spPr>
          <a:xfrm>
            <a:off x="20" y="10"/>
            <a:ext cx="6098222" cy="685799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p:spPr>
      </p:pic>
      <p:sp>
        <p:nvSpPr>
          <p:cNvPr id="37" name="Date Placeholder 4">
            <a:extLst>
              <a:ext uri="{FF2B5EF4-FFF2-40B4-BE49-F238E27FC236}">
                <a16:creationId xmlns:a16="http://schemas.microsoft.com/office/drawing/2014/main" id="{C9546B5C-DDBA-B6D1-8F57-424F77813E21}"/>
              </a:ext>
            </a:extLst>
          </p:cNvPr>
          <p:cNvSpPr>
            <a:spLocks noGrp="1"/>
          </p:cNvSpPr>
          <p:nvPr>
            <p:ph type="dt" sz="half" idx="14"/>
          </p:nvPr>
        </p:nvSpPr>
        <p:spPr>
          <a:xfrm>
            <a:off x="2021680" y="6577355"/>
            <a:ext cx="3617119" cy="264272"/>
          </a:xfrm>
        </p:spPr>
        <p:txBody>
          <a:bodyPr/>
          <a:lstStyle/>
          <a:p>
            <a:endParaRPr lang="nl-NL"/>
          </a:p>
        </p:txBody>
      </p:sp>
      <p:sp>
        <p:nvSpPr>
          <p:cNvPr id="39" name="Footer Placeholder 5">
            <a:extLst>
              <a:ext uri="{FF2B5EF4-FFF2-40B4-BE49-F238E27FC236}">
                <a16:creationId xmlns:a16="http://schemas.microsoft.com/office/drawing/2014/main" id="{17358F62-9F6A-650C-39DD-F1973AC86CF8}"/>
              </a:ext>
            </a:extLst>
          </p:cNvPr>
          <p:cNvSpPr>
            <a:spLocks noGrp="1"/>
          </p:cNvSpPr>
          <p:nvPr>
            <p:ph type="ftr" sz="quarter" idx="15"/>
          </p:nvPr>
        </p:nvSpPr>
        <p:spPr>
          <a:xfrm>
            <a:off x="2021680" y="6255280"/>
            <a:ext cx="3617119" cy="322075"/>
          </a:xfrm>
        </p:spPr>
        <p:txBody>
          <a:bodyPr/>
          <a:lstStyle/>
          <a:p>
            <a:endParaRPr lang="nl-NL"/>
          </a:p>
        </p:txBody>
      </p:sp>
      <p:sp>
        <p:nvSpPr>
          <p:cNvPr id="9" name="Tijdelijke aanduiding voor dianummer 8">
            <a:extLst>
              <a:ext uri="{FF2B5EF4-FFF2-40B4-BE49-F238E27FC236}">
                <a16:creationId xmlns:a16="http://schemas.microsoft.com/office/drawing/2014/main" id="{4335D767-BB28-4625-1AB1-1D192DB7DD70}"/>
              </a:ext>
            </a:extLst>
          </p:cNvPr>
          <p:cNvSpPr>
            <a:spLocks noGrp="1"/>
          </p:cNvSpPr>
          <p:nvPr>
            <p:ph type="sldNum" sz="quarter" idx="16"/>
          </p:nvPr>
        </p:nvSpPr>
        <p:spPr>
          <a:xfrm>
            <a:off x="6553199" y="6255280"/>
            <a:ext cx="5005389" cy="322075"/>
          </a:xfrm>
        </p:spPr>
        <p:txBody>
          <a:bodyPr anchor="b">
            <a:normAutofit/>
          </a:bodyPr>
          <a:lstStyle/>
          <a:p>
            <a:pPr>
              <a:spcAft>
                <a:spcPts val="600"/>
              </a:spcAft>
            </a:pPr>
            <a:fld id="{10A0A6AF-03C5-477E-939A-E28F7E7F05EA}" type="slidenum">
              <a:rPr lang="nl-NL" smtClean="0"/>
              <a:pPr>
                <a:spcAft>
                  <a:spcPts val="600"/>
                </a:spcAft>
              </a:pPr>
              <a:t>5</a:t>
            </a:fld>
            <a:endParaRPr lang="nl-NL"/>
          </a:p>
        </p:txBody>
      </p:sp>
    </p:spTree>
    <p:extLst>
      <p:ext uri="{BB962C8B-B14F-4D97-AF65-F5344CB8AC3E}">
        <p14:creationId xmlns:p14="http://schemas.microsoft.com/office/powerpoint/2010/main" val="1925664602"/>
      </p:ext>
    </p:extLst>
  </p:cSld>
  <p:clrMapOvr>
    <a:masterClrMapping/>
  </p:clrMapOvr>
  <p:timing>
    <p:tnLst>
      <p:par>
        <p:cTn id="1" dur="indefinite" restart="never" nodeType="tmRoot">
          <p:childTnLst>
            <p:video>
              <p:cMediaNode mute="1">
                <p:cTn id="2" repeatCount="indefinite" fill="hold" display="0">
                  <p:stCondLst>
                    <p:cond delay="indefinite"/>
                  </p:stCondLst>
                </p:cTn>
                <p:tgtEl>
                  <p:spTgt spid="3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57708844-712C-041E-27DD-8E23F9F06949}"/>
              </a:ext>
            </a:extLst>
          </p:cNvPr>
          <p:cNvSpPr>
            <a:spLocks noGrp="1"/>
          </p:cNvSpPr>
          <p:nvPr>
            <p:ph type="sldNum" sz="quarter" idx="12"/>
          </p:nvPr>
        </p:nvSpPr>
        <p:spPr/>
        <p:txBody>
          <a:bodyPr/>
          <a:lstStyle/>
          <a:p>
            <a:fld id="{10A0A6AF-03C5-477E-939A-E28F7E7F05EA}" type="slidenum">
              <a:rPr lang="nl-NL" smtClean="0"/>
              <a:pPr/>
              <a:t>6</a:t>
            </a:fld>
            <a:endParaRPr lang="nl-NL" dirty="0"/>
          </a:p>
        </p:txBody>
      </p:sp>
      <p:pic>
        <p:nvPicPr>
          <p:cNvPr id="12" name="Afbeelding 11" descr="Afbeelding met tekst, schermopname, Lettertype, nummer&#10;&#10;Door AI gegenereerde inhoud is mogelijk onjuist.">
            <a:extLst>
              <a:ext uri="{FF2B5EF4-FFF2-40B4-BE49-F238E27FC236}">
                <a16:creationId xmlns:a16="http://schemas.microsoft.com/office/drawing/2014/main" id="{63F4FFEC-EFF2-B06B-1E48-DE68D9C08F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5151" y="1431064"/>
            <a:ext cx="7772400" cy="3995871"/>
          </a:xfrm>
          <a:prstGeom prst="rect">
            <a:avLst/>
          </a:prstGeom>
        </p:spPr>
      </p:pic>
      <mc:AlternateContent xmlns:mc="http://schemas.openxmlformats.org/markup-compatibility/2006" xmlns:p14="http://schemas.microsoft.com/office/powerpoint/2010/main">
        <mc:Choice Requires="p14">
          <p:contentPart p14:bwMode="auto" r:id="rId3">
            <p14:nvContentPartPr>
              <p14:cNvPr id="18" name="Inkt 17">
                <a:extLst>
                  <a:ext uri="{FF2B5EF4-FFF2-40B4-BE49-F238E27FC236}">
                    <a16:creationId xmlns:a16="http://schemas.microsoft.com/office/drawing/2014/main" id="{B42C7720-1BAD-E104-23F5-F4461AF5A033}"/>
                  </a:ext>
                </a:extLst>
              </p14:cNvPr>
              <p14:cNvContentPartPr/>
              <p14:nvPr/>
            </p14:nvContentPartPr>
            <p14:xfrm>
              <a:off x="3892271" y="2658094"/>
              <a:ext cx="2733480" cy="27720"/>
            </p14:xfrm>
          </p:contentPart>
        </mc:Choice>
        <mc:Fallback xmlns="">
          <p:pic>
            <p:nvPicPr>
              <p:cNvPr id="18" name="Inkt 17">
                <a:extLst>
                  <a:ext uri="{FF2B5EF4-FFF2-40B4-BE49-F238E27FC236}">
                    <a16:creationId xmlns:a16="http://schemas.microsoft.com/office/drawing/2014/main" id="{B42C7720-1BAD-E104-23F5-F4461AF5A033}"/>
                  </a:ext>
                </a:extLst>
              </p:cNvPr>
              <p:cNvPicPr/>
              <p:nvPr/>
            </p:nvPicPr>
            <p:blipFill>
              <a:blip r:embed="rId4"/>
              <a:stretch>
                <a:fillRect/>
              </a:stretch>
            </p:blipFill>
            <p:spPr>
              <a:xfrm>
                <a:off x="3838631" y="2550454"/>
                <a:ext cx="2841120" cy="243360"/>
              </a:xfrm>
              <a:prstGeom prst="rect">
                <a:avLst/>
              </a:prstGeom>
            </p:spPr>
          </p:pic>
        </mc:Fallback>
      </mc:AlternateContent>
    </p:spTree>
    <p:extLst>
      <p:ext uri="{BB962C8B-B14F-4D97-AF65-F5344CB8AC3E}">
        <p14:creationId xmlns:p14="http://schemas.microsoft.com/office/powerpoint/2010/main" val="2206911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4D40525-0C28-78EB-F6B9-1EE63A06C6B8}"/>
              </a:ext>
            </a:extLst>
          </p:cNvPr>
          <p:cNvSpPr>
            <a:spLocks noGrp="1"/>
          </p:cNvSpPr>
          <p:nvPr>
            <p:ph type="dt" sz="half" idx="10"/>
          </p:nvPr>
        </p:nvSpPr>
        <p:spPr/>
        <p:txBody>
          <a:bodyPr/>
          <a:lstStyle/>
          <a:p>
            <a:endParaRPr lang="nl-NL" dirty="0"/>
          </a:p>
        </p:txBody>
      </p:sp>
      <p:sp>
        <p:nvSpPr>
          <p:cNvPr id="3" name="Tijdelijke aanduiding voor voettekst 2">
            <a:extLst>
              <a:ext uri="{FF2B5EF4-FFF2-40B4-BE49-F238E27FC236}">
                <a16:creationId xmlns:a16="http://schemas.microsoft.com/office/drawing/2014/main" id="{AABF6E55-9C9B-79EF-881C-8C8B1BCD0551}"/>
              </a:ext>
            </a:extLst>
          </p:cNvPr>
          <p:cNvSpPr>
            <a:spLocks noGrp="1"/>
          </p:cNvSpPr>
          <p:nvPr>
            <p:ph type="ftr" sz="quarter" idx="11"/>
          </p:nvPr>
        </p:nvSpPr>
        <p:spPr/>
        <p:txBody>
          <a:bodyPr/>
          <a:lstStyle/>
          <a:p>
            <a:endParaRPr lang="nl-NL" dirty="0"/>
          </a:p>
        </p:txBody>
      </p:sp>
      <p:sp>
        <p:nvSpPr>
          <p:cNvPr id="4" name="Tijdelijke aanduiding voor dianummer 3">
            <a:extLst>
              <a:ext uri="{FF2B5EF4-FFF2-40B4-BE49-F238E27FC236}">
                <a16:creationId xmlns:a16="http://schemas.microsoft.com/office/drawing/2014/main" id="{CA6D1B18-A791-99E7-DEC0-3F61436DB0E5}"/>
              </a:ext>
            </a:extLst>
          </p:cNvPr>
          <p:cNvSpPr>
            <a:spLocks noGrp="1"/>
          </p:cNvSpPr>
          <p:nvPr>
            <p:ph type="sldNum" sz="quarter" idx="12"/>
          </p:nvPr>
        </p:nvSpPr>
        <p:spPr/>
        <p:txBody>
          <a:bodyPr/>
          <a:lstStyle/>
          <a:p>
            <a:fld id="{10A0A6AF-03C5-477E-939A-E28F7E7F05EA}" type="slidenum">
              <a:rPr lang="nl-NL" smtClean="0"/>
              <a:pPr/>
              <a:t>7</a:t>
            </a:fld>
            <a:endParaRPr lang="nl-NL" dirty="0"/>
          </a:p>
        </p:txBody>
      </p:sp>
      <p:sp>
        <p:nvSpPr>
          <p:cNvPr id="5" name="Rechthoek 4">
            <a:extLst>
              <a:ext uri="{FF2B5EF4-FFF2-40B4-BE49-F238E27FC236}">
                <a16:creationId xmlns:a16="http://schemas.microsoft.com/office/drawing/2014/main" id="{68A4A220-697C-D9C0-27CE-2042C67DCB6E}"/>
              </a:ext>
            </a:extLst>
          </p:cNvPr>
          <p:cNvSpPr/>
          <p:nvPr/>
        </p:nvSpPr>
        <p:spPr>
          <a:xfrm>
            <a:off x="852616" y="1618735"/>
            <a:ext cx="2582562" cy="165580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Onze vraag </a:t>
            </a:r>
          </a:p>
        </p:txBody>
      </p:sp>
      <p:sp>
        <p:nvSpPr>
          <p:cNvPr id="6" name="Rechthoek 5">
            <a:extLst>
              <a:ext uri="{FF2B5EF4-FFF2-40B4-BE49-F238E27FC236}">
                <a16:creationId xmlns:a16="http://schemas.microsoft.com/office/drawing/2014/main" id="{4AF0097E-DEEC-9311-DAB5-421537415A39}"/>
              </a:ext>
            </a:extLst>
          </p:cNvPr>
          <p:cNvSpPr/>
          <p:nvPr/>
        </p:nvSpPr>
        <p:spPr>
          <a:xfrm>
            <a:off x="4682180" y="1618733"/>
            <a:ext cx="2582562" cy="1655805"/>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dirty="0"/>
              <a:t>Jouw oplossing</a:t>
            </a:r>
          </a:p>
        </p:txBody>
      </p:sp>
      <p:sp>
        <p:nvSpPr>
          <p:cNvPr id="7" name="Rechthoek 6">
            <a:extLst>
              <a:ext uri="{FF2B5EF4-FFF2-40B4-BE49-F238E27FC236}">
                <a16:creationId xmlns:a16="http://schemas.microsoft.com/office/drawing/2014/main" id="{7F16BC22-8D0A-6C08-9872-E056BD16CC26}"/>
              </a:ext>
            </a:extLst>
          </p:cNvPr>
          <p:cNvSpPr/>
          <p:nvPr/>
        </p:nvSpPr>
        <p:spPr>
          <a:xfrm>
            <a:off x="8511745" y="1618734"/>
            <a:ext cx="2582562" cy="165580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Onze aanpak </a:t>
            </a:r>
          </a:p>
        </p:txBody>
      </p:sp>
      <p:cxnSp>
        <p:nvCxnSpPr>
          <p:cNvPr id="9" name="Rechte verbindingslijn met pijl 8">
            <a:extLst>
              <a:ext uri="{FF2B5EF4-FFF2-40B4-BE49-F238E27FC236}">
                <a16:creationId xmlns:a16="http://schemas.microsoft.com/office/drawing/2014/main" id="{1B408CA5-0B41-84D7-2BE7-A567555954BB}"/>
              </a:ext>
            </a:extLst>
          </p:cNvPr>
          <p:cNvCxnSpPr/>
          <p:nvPr/>
        </p:nvCxnSpPr>
        <p:spPr>
          <a:xfrm>
            <a:off x="3645243" y="2440459"/>
            <a:ext cx="8279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7C11AD1D-75EB-D99B-7BAE-A9FA55D7FE72}"/>
              </a:ext>
            </a:extLst>
          </p:cNvPr>
          <p:cNvCxnSpPr/>
          <p:nvPr/>
        </p:nvCxnSpPr>
        <p:spPr>
          <a:xfrm>
            <a:off x="7430529" y="2426043"/>
            <a:ext cx="8279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257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D651E9-E8CC-478D-199C-B8A0FA69120E}"/>
              </a:ext>
            </a:extLst>
          </p:cNvPr>
          <p:cNvSpPr>
            <a:spLocks noGrp="1"/>
          </p:cNvSpPr>
          <p:nvPr>
            <p:ph type="title"/>
          </p:nvPr>
        </p:nvSpPr>
        <p:spPr/>
        <p:txBody>
          <a:bodyPr/>
          <a:lstStyle/>
          <a:p>
            <a:r>
              <a:rPr lang="nl-NL" dirty="0"/>
              <a:t>Uitvoering</a:t>
            </a:r>
          </a:p>
        </p:txBody>
      </p:sp>
      <p:sp>
        <p:nvSpPr>
          <p:cNvPr id="3" name="Tekstvak 2">
            <a:extLst>
              <a:ext uri="{FF2B5EF4-FFF2-40B4-BE49-F238E27FC236}">
                <a16:creationId xmlns:a16="http://schemas.microsoft.com/office/drawing/2014/main" id="{5320E801-3E59-3D82-5D78-05B3C23F0220}"/>
              </a:ext>
            </a:extLst>
          </p:cNvPr>
          <p:cNvSpPr txBox="1"/>
          <p:nvPr/>
        </p:nvSpPr>
        <p:spPr>
          <a:xfrm>
            <a:off x="890016" y="2657856"/>
            <a:ext cx="5571744" cy="1200329"/>
          </a:xfrm>
          <a:prstGeom prst="rect">
            <a:avLst/>
          </a:prstGeom>
          <a:noFill/>
        </p:spPr>
        <p:txBody>
          <a:bodyPr wrap="square" rtlCol="0">
            <a:spAutoFit/>
          </a:bodyPr>
          <a:lstStyle/>
          <a:p>
            <a:r>
              <a:rPr lang="nl-NL" b="1" dirty="0"/>
              <a:t>Pepijn Müller</a:t>
            </a:r>
          </a:p>
          <a:p>
            <a:pPr marL="285750" indent="-285750">
              <a:buFont typeface="Arial" panose="020B0604020202020204" pitchFamily="34" charset="0"/>
              <a:buChar char="•"/>
            </a:pPr>
            <a:r>
              <a:rPr lang="nl-NL" dirty="0"/>
              <a:t>Projectleider modulair en flexibel onderwijs</a:t>
            </a:r>
          </a:p>
          <a:p>
            <a:pPr marL="285750" indent="-285750">
              <a:buFont typeface="Arial" panose="020B0604020202020204" pitchFamily="34" charset="0"/>
              <a:buChar char="•"/>
            </a:pPr>
            <a:r>
              <a:rPr lang="nl-NL" dirty="0"/>
              <a:t>Docent</a:t>
            </a:r>
          </a:p>
          <a:p>
            <a:pPr marL="285750" indent="-285750">
              <a:buFont typeface="Arial" panose="020B0604020202020204" pitchFamily="34" charset="0"/>
              <a:buChar char="•"/>
            </a:pPr>
            <a:r>
              <a:rPr lang="nl-NL" dirty="0"/>
              <a:t>Onderwijsregisseur </a:t>
            </a:r>
          </a:p>
        </p:txBody>
      </p:sp>
    </p:spTree>
    <p:extLst>
      <p:ext uri="{BB962C8B-B14F-4D97-AF65-F5344CB8AC3E}">
        <p14:creationId xmlns:p14="http://schemas.microsoft.com/office/powerpoint/2010/main" val="266179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1DB1A795-DE17-4F20-8047-32D6F4AC2EC1}"/>
              </a:ext>
            </a:extLst>
          </p:cNvPr>
          <p:cNvSpPr>
            <a:spLocks noGrp="1"/>
          </p:cNvSpPr>
          <p:nvPr>
            <p:ph idx="1"/>
          </p:nvPr>
        </p:nvSpPr>
        <p:spPr/>
        <p:txBody>
          <a:bodyPr numCol="1">
            <a:normAutofit/>
          </a:bodyPr>
          <a:lstStyle/>
          <a:p>
            <a:r>
              <a:rPr lang="nl-NL" sz="1800" dirty="0"/>
              <a:t>Onderwijs verbinden met de praktijk</a:t>
            </a:r>
          </a:p>
          <a:p>
            <a:pPr lvl="1"/>
            <a:r>
              <a:rPr lang="nl-NL" sz="1600" dirty="0"/>
              <a:t>Gastlessen</a:t>
            </a:r>
          </a:p>
          <a:p>
            <a:pPr lvl="1"/>
            <a:r>
              <a:rPr lang="nl-NL" sz="1600" dirty="0"/>
              <a:t>Opdrachtgevers</a:t>
            </a:r>
          </a:p>
          <a:p>
            <a:pPr lvl="1"/>
            <a:r>
              <a:rPr lang="nl-NL" sz="1600" dirty="0"/>
              <a:t>Bedrijfsbezoek</a:t>
            </a:r>
          </a:p>
          <a:p>
            <a:pPr lvl="1"/>
            <a:endParaRPr lang="nl-NL" sz="1600" dirty="0"/>
          </a:p>
          <a:p>
            <a:r>
              <a:rPr lang="nl-NL" sz="1800" dirty="0"/>
              <a:t>Beschikbaarheid van onderwijs </a:t>
            </a:r>
            <a:r>
              <a:rPr lang="nl-NL" sz="1800" dirty="0" err="1"/>
              <a:t>matcht</a:t>
            </a:r>
            <a:r>
              <a:rPr lang="nl-NL" sz="1800" dirty="0"/>
              <a:t> niet met beschikbaarheid van bedrijven</a:t>
            </a:r>
          </a:p>
          <a:p>
            <a:endParaRPr lang="nl-NL" sz="1800" dirty="0"/>
          </a:p>
          <a:p>
            <a:r>
              <a:rPr lang="nl-NL" sz="1800" dirty="0"/>
              <a:t>Gevolg is last minute aanpassing in roosters, meer onrust en/of minder praktijk verbinding.</a:t>
            </a:r>
          </a:p>
        </p:txBody>
      </p:sp>
      <p:sp>
        <p:nvSpPr>
          <p:cNvPr id="3" name="Titel 2">
            <a:extLst>
              <a:ext uri="{FF2B5EF4-FFF2-40B4-BE49-F238E27FC236}">
                <a16:creationId xmlns:a16="http://schemas.microsoft.com/office/drawing/2014/main" id="{57FF200C-581D-4FF4-8009-EDF8181CA320}"/>
              </a:ext>
            </a:extLst>
          </p:cNvPr>
          <p:cNvSpPr>
            <a:spLocks noGrp="1"/>
          </p:cNvSpPr>
          <p:nvPr>
            <p:ph type="title"/>
          </p:nvPr>
        </p:nvSpPr>
        <p:spPr/>
        <p:txBody>
          <a:bodyPr/>
          <a:lstStyle/>
          <a:p>
            <a:r>
              <a:rPr lang="nl-NL" dirty="0"/>
              <a:t>Onze vraag</a:t>
            </a:r>
          </a:p>
        </p:txBody>
      </p:sp>
      <p:sp>
        <p:nvSpPr>
          <p:cNvPr id="4" name="Tijdelijke aanduiding voor datum 3">
            <a:extLst>
              <a:ext uri="{FF2B5EF4-FFF2-40B4-BE49-F238E27FC236}">
                <a16:creationId xmlns:a16="http://schemas.microsoft.com/office/drawing/2014/main" id="{9A6156FF-B283-4AF4-AB88-6927E3D9AE8F}"/>
              </a:ext>
            </a:extLst>
          </p:cNvPr>
          <p:cNvSpPr>
            <a:spLocks noGrp="1"/>
          </p:cNvSpPr>
          <p:nvPr>
            <p:ph type="dt" sz="half" idx="10"/>
          </p:nvPr>
        </p:nvSpPr>
        <p:spPr/>
        <p:txBody>
          <a:bodyPr/>
          <a:lstStyle/>
          <a:p>
            <a:endParaRPr lang="nl-NL" dirty="0"/>
          </a:p>
        </p:txBody>
      </p:sp>
      <p:sp>
        <p:nvSpPr>
          <p:cNvPr id="5" name="Tijdelijke aanduiding voor voettekst 4">
            <a:extLst>
              <a:ext uri="{FF2B5EF4-FFF2-40B4-BE49-F238E27FC236}">
                <a16:creationId xmlns:a16="http://schemas.microsoft.com/office/drawing/2014/main" id="{6EBB6A08-C13A-4829-92B4-1A547F3D3233}"/>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E8924937-D014-45BF-87E6-C30F5837C92D}"/>
              </a:ext>
            </a:extLst>
          </p:cNvPr>
          <p:cNvSpPr>
            <a:spLocks noGrp="1"/>
          </p:cNvSpPr>
          <p:nvPr>
            <p:ph type="sldNum" sz="quarter" idx="12"/>
          </p:nvPr>
        </p:nvSpPr>
        <p:spPr/>
        <p:txBody>
          <a:bodyPr/>
          <a:lstStyle/>
          <a:p>
            <a:fld id="{10A0A6AF-03C5-477E-939A-E28F7E7F05EA}" type="slidenum">
              <a:rPr lang="nl-NL" smtClean="0"/>
              <a:pPr/>
              <a:t>9</a:t>
            </a:fld>
            <a:endParaRPr lang="nl-NL" dirty="0"/>
          </a:p>
        </p:txBody>
      </p:sp>
    </p:spTree>
    <p:extLst>
      <p:ext uri="{BB962C8B-B14F-4D97-AF65-F5344CB8AC3E}">
        <p14:creationId xmlns:p14="http://schemas.microsoft.com/office/powerpoint/2010/main" val="2308238948"/>
      </p:ext>
    </p:extLst>
  </p:cSld>
  <p:clrMapOvr>
    <a:masterClrMapping/>
  </p:clrMapOvr>
</p:sld>
</file>

<file path=ppt/theme/theme1.xml><?xml version="1.0" encoding="utf-8"?>
<a:theme xmlns:a="http://schemas.openxmlformats.org/drawingml/2006/main" name="Rijkshuisstijl Hemelblauw">
  <a:themeElements>
    <a:clrScheme name="Custom 7">
      <a:dk1>
        <a:srgbClr val="000000"/>
      </a:dk1>
      <a:lt1>
        <a:srgbClr val="FFFFFF"/>
      </a:lt1>
      <a:dk2>
        <a:srgbClr val="017BC6"/>
      </a:dk2>
      <a:lt2>
        <a:srgbClr val="D9EBF6"/>
      </a:lt2>
      <a:accent1>
        <a:srgbClr val="01689B"/>
      </a:accent1>
      <a:accent2>
        <a:srgbClr val="38870C"/>
      </a:accent2>
      <a:accent3>
        <a:srgbClr val="F9E11E"/>
      </a:accent3>
      <a:accent4>
        <a:srgbClr val="76D2B6"/>
      </a:accent4>
      <a:accent5>
        <a:srgbClr val="017BC6"/>
      </a:accent5>
      <a:accent6>
        <a:srgbClr val="93710A"/>
      </a:accent6>
      <a:hlink>
        <a:srgbClr val="76D2B6"/>
      </a:hlink>
      <a:folHlink>
        <a:srgbClr val="38870C"/>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18067 RIJK - Sjabloon 16x9 Hemelblauw.potx" id="{578B48D8-3C55-884B-A6E9-8A275060CC40}" vid="{DA44DA17-E221-7047-89DE-5CA607B3AC25}"/>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Rijkshuisstijl Hemelblauw</Template>
  <TotalTime>6822</TotalTime>
  <Words>702</Words>
  <Application>Microsoft Macintosh PowerPoint</Application>
  <PresentationFormat>Breedbeeld</PresentationFormat>
  <Paragraphs>147</Paragraphs>
  <Slides>22</Slides>
  <Notes>8</Notes>
  <HiddenSlides>0</HiddenSlides>
  <MMClips>1</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22</vt:i4>
      </vt:variant>
    </vt:vector>
  </HeadingPairs>
  <TitlesOfParts>
    <vt:vector size="31" baseType="lpstr">
      <vt:lpstr>-webkit-standard</vt:lpstr>
      <vt:lpstr>Arial</vt:lpstr>
      <vt:lpstr>Calibri</vt:lpstr>
      <vt:lpstr>Poppins</vt:lpstr>
      <vt:lpstr>RijksoverheidSansText</vt:lpstr>
      <vt:lpstr>Roboto</vt:lpstr>
      <vt:lpstr>Verdana</vt:lpstr>
      <vt:lpstr>Wingdings</vt:lpstr>
      <vt:lpstr>Rijkshuisstijl Hemelblauw</vt:lpstr>
      <vt:lpstr>MBO-congres 2025 . Leven Lang Innoveren  Uitvoerbaar,  betaalbaar en toekomstbestendig modulair &amp;  flexibel onderwijs.</vt:lpstr>
      <vt:lpstr>Flexibel onderwijs</vt:lpstr>
      <vt:lpstr>Modulair en flexibel onderwijs bij KW1C</vt:lpstr>
      <vt:lpstr>De belofte </vt:lpstr>
      <vt:lpstr>3 uitdagingen </vt:lpstr>
      <vt:lpstr>PowerPoint-presentatie</vt:lpstr>
      <vt:lpstr>PowerPoint-presentatie</vt:lpstr>
      <vt:lpstr>Uitvoering</vt:lpstr>
      <vt:lpstr>Onze vraag</vt:lpstr>
      <vt:lpstr>Jouw oplossing</vt:lpstr>
      <vt:lpstr>Onze aanpak </vt:lpstr>
      <vt:lpstr>Tactische inbedding</vt:lpstr>
      <vt:lpstr>Onze vraag </vt:lpstr>
      <vt:lpstr>Jouw oplossing</vt:lpstr>
      <vt:lpstr>Onze aanpak </vt:lpstr>
      <vt:lpstr>Strategische aansturing</vt:lpstr>
      <vt:lpstr>Onze vraag: </vt:lpstr>
      <vt:lpstr>Jouw oplossing</vt:lpstr>
      <vt:lpstr>Onze aanpak</vt:lpstr>
      <vt:lpstr>Wrap-up:  We brengen onderwijsontwikkeling en onderwijslogistiek dichter bij elkaar dan ooit tevoren. </vt:lpstr>
      <vt:lpstr>Samenvattend </vt:lpstr>
      <vt:lpstr>Wat vond u van deze workshop / presentatie?  Scan de QR-code met uw telefoon en geef  uw mening!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Office-gebruiker</dc:creator>
  <cp:lastModifiedBy>Jos Oosterveen</cp:lastModifiedBy>
  <cp:revision>19</cp:revision>
  <dcterms:created xsi:type="dcterms:W3CDTF">2022-02-02T09:46:05Z</dcterms:created>
  <dcterms:modified xsi:type="dcterms:W3CDTF">2025-11-18T19:19:46Z</dcterms:modified>
</cp:coreProperties>
</file>