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80" r:id="rId5"/>
    <p:sldMasterId id="2147483688" r:id="rId6"/>
    <p:sldMasterId id="2147483702" r:id="rId7"/>
  </p:sldMasterIdLst>
  <p:notesMasterIdLst>
    <p:notesMasterId r:id="rId40"/>
  </p:notesMasterIdLst>
  <p:sldIdLst>
    <p:sldId id="448" r:id="rId8"/>
    <p:sldId id="483" r:id="rId9"/>
    <p:sldId id="2145706794" r:id="rId10"/>
    <p:sldId id="2145706795" r:id="rId11"/>
    <p:sldId id="2145706796" r:id="rId12"/>
    <p:sldId id="552" r:id="rId13"/>
    <p:sldId id="2145706812" r:id="rId14"/>
    <p:sldId id="2145706811" r:id="rId15"/>
    <p:sldId id="2145706800" r:id="rId16"/>
    <p:sldId id="2145706762" r:id="rId17"/>
    <p:sldId id="2145706785" r:id="rId18"/>
    <p:sldId id="2145706799" r:id="rId19"/>
    <p:sldId id="538" r:id="rId20"/>
    <p:sldId id="2145706769" r:id="rId21"/>
    <p:sldId id="2145706815" r:id="rId22"/>
    <p:sldId id="2145706807" r:id="rId23"/>
    <p:sldId id="2145706809" r:id="rId24"/>
    <p:sldId id="2145706810" r:id="rId25"/>
    <p:sldId id="2145706814" r:id="rId26"/>
    <p:sldId id="2145706813" r:id="rId27"/>
    <p:sldId id="553" r:id="rId28"/>
    <p:sldId id="2145706787" r:id="rId29"/>
    <p:sldId id="2145706797" r:id="rId30"/>
    <p:sldId id="2145706816" r:id="rId31"/>
    <p:sldId id="2145706819" r:id="rId32"/>
    <p:sldId id="2145706817" r:id="rId33"/>
    <p:sldId id="2145706801" r:id="rId34"/>
    <p:sldId id="2145706802" r:id="rId35"/>
    <p:sldId id="2145706808" r:id="rId36"/>
    <p:sldId id="550" r:id="rId37"/>
    <p:sldId id="2145706818" r:id="rId38"/>
    <p:sldId id="2145706798"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AC4B63D-7DC3-4767-88EE-E31FAEF237A9}">
          <p14:sldIdLst>
            <p14:sldId id="448"/>
            <p14:sldId id="483"/>
          </p14:sldIdLst>
        </p14:section>
        <p14:section name="Kennismaking" id="{908B7EA0-5188-4851-A74A-44AFA615DF0E}">
          <p14:sldIdLst>
            <p14:sldId id="2145706794"/>
            <p14:sldId id="2145706795"/>
            <p14:sldId id="2145706796"/>
          </p14:sldIdLst>
        </p14:section>
        <p14:section name="Nationaal Groeifonds" id="{B5A35A61-3D97-4040-990F-338919E67028}">
          <p14:sldIdLst>
            <p14:sldId id="552"/>
            <p14:sldId id="2145706812"/>
          </p14:sldIdLst>
        </p14:section>
        <p14:section name="CompetentNL" id="{843249C2-FF64-43AE-B3F1-B3E12982754F}">
          <p14:sldIdLst>
            <p14:sldId id="2145706811"/>
            <p14:sldId id="2145706800"/>
            <p14:sldId id="2145706762"/>
            <p14:sldId id="2145706785"/>
            <p14:sldId id="2145706799"/>
            <p14:sldId id="538"/>
            <p14:sldId id="2145706769"/>
            <p14:sldId id="2145706815"/>
            <p14:sldId id="2145706807"/>
            <p14:sldId id="2145706809"/>
            <p14:sldId id="2145706810"/>
          </p14:sldIdLst>
        </p14:section>
        <p14:section name="Leeroverzicht" id="{FE7F60E4-8BDC-44F2-98DB-0D6CD9EF6EF6}">
          <p14:sldIdLst>
            <p14:sldId id="2145706814"/>
            <p14:sldId id="2145706813"/>
            <p14:sldId id="553"/>
            <p14:sldId id="2145706787"/>
          </p14:sldIdLst>
        </p14:section>
        <p14:section name="Skills spel Kansmakers" id="{7EB11FF2-22C1-46AE-B419-7293C15F8B1A}">
          <p14:sldIdLst>
            <p14:sldId id="2145706797"/>
            <p14:sldId id="2145706816"/>
            <p14:sldId id="2145706819"/>
          </p14:sldIdLst>
        </p14:section>
        <p14:section name="Pilot" id="{4C8D2858-FB63-4766-869E-D955DF606002}">
          <p14:sldIdLst>
            <p14:sldId id="2145706817"/>
            <p14:sldId id="2145706801"/>
            <p14:sldId id="2145706802"/>
            <p14:sldId id="2145706808"/>
            <p14:sldId id="550"/>
            <p14:sldId id="2145706818"/>
          </p14:sldIdLst>
        </p14:section>
        <p14:section name="Afronding" id="{86C3B91E-2CBE-4C49-8F37-012E7143ED42}">
          <p14:sldIdLst>
            <p14:sldId id="21457067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03086E-1FCB-B0E7-8E20-316D84F48E66}" name="Maud van Koeveringe" initials="MK" userId="S::m.vankoeveringe_s-bb.nl#ext#@ictubeheer.onmicrosoft.com::e801f294-b0e0-442e-94f0-64e2dfcf9bfa" providerId="AD"/>
  <p188:author id="{43488574-78F9-5FC9-3159-65C939FD7CE7}" name="Linda van Pelt" initials="LP" userId="S::l.vanpelt_s-bb.nl#ext#@ictubeheer.onmicrosoft.com::5e341cb1-0193-4508-aacf-5672e00bc54c" providerId="AD"/>
  <p188:author id="{410557BD-BA5F-0DDD-054F-0768671767DE}" name="Maud van Koeveringe" initials="Mv" userId="S::M.vanKoeveringe@s-bb.nl::16950bfa-0db1-4417-a6a6-03f15103a8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loes Hooghiemstra" initials="MH" lastIdx="2" clrIdx="0">
    <p:extLst>
      <p:ext uri="{19B8F6BF-5375-455C-9EA6-DF929625EA0E}">
        <p15:presenceInfo xmlns:p15="http://schemas.microsoft.com/office/powerpoint/2012/main" userId="S::marloes.hooghiemstra@ictu.nl::1a050ee3-509a-41cc-a937-77ae7c9907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4F7F"/>
    <a:srgbClr val="FFB709"/>
    <a:srgbClr val="FFE699"/>
    <a:srgbClr val="40085D"/>
    <a:srgbClr val="3A1A59"/>
    <a:srgbClr val="D8EDF8"/>
    <a:srgbClr val="DAEBF8"/>
    <a:srgbClr val="BBD6ED"/>
    <a:srgbClr val="017BC7"/>
    <a:srgbClr val="307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1F1F9-7C00-4AA2-97E0-02AF28156447}" v="6" dt="2025-11-16T15:29:16.3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21"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oes Hooghiemstra" userId="S::marloes.hooghiemstra@ictu.nl::1a050ee3-509a-41cc-a937-77ae7c9907a4" providerId="AD" clId="Web-{E84EA848-B437-5413-7993-CFBA74731E2E}"/>
    <pc:docChg chg="modSld">
      <pc:chgData name="Marloes Hooghiemstra" userId="S::marloes.hooghiemstra@ictu.nl::1a050ee3-509a-41cc-a937-77ae7c9907a4" providerId="AD" clId="Web-{E84EA848-B437-5413-7993-CFBA74731E2E}" dt="2025-11-14T13:52:57" v="402" actId="20577"/>
      <pc:docMkLst>
        <pc:docMk/>
      </pc:docMkLst>
      <pc:sldChg chg="modNotes">
        <pc:chgData name="Marloes Hooghiemstra" userId="S::marloes.hooghiemstra@ictu.nl::1a050ee3-509a-41cc-a937-77ae7c9907a4" providerId="AD" clId="Web-{E84EA848-B437-5413-7993-CFBA74731E2E}" dt="2025-11-14T11:02:42.627" v="175"/>
        <pc:sldMkLst>
          <pc:docMk/>
          <pc:sldMk cId="785520512" sldId="483"/>
        </pc:sldMkLst>
      </pc:sldChg>
      <pc:sldChg chg="modSp modNotes">
        <pc:chgData name="Marloes Hooghiemstra" userId="S::marloes.hooghiemstra@ictu.nl::1a050ee3-509a-41cc-a937-77ae7c9907a4" providerId="AD" clId="Web-{E84EA848-B437-5413-7993-CFBA74731E2E}" dt="2025-11-14T13:52:57" v="402" actId="20577"/>
        <pc:sldMkLst>
          <pc:docMk/>
          <pc:sldMk cId="83706145" sldId="550"/>
        </pc:sldMkLst>
        <pc:spChg chg="mod">
          <ac:chgData name="Marloes Hooghiemstra" userId="S::marloes.hooghiemstra@ictu.nl::1a050ee3-509a-41cc-a937-77ae7c9907a4" providerId="AD" clId="Web-{E84EA848-B437-5413-7993-CFBA74731E2E}" dt="2025-11-14T13:52:57" v="402" actId="20577"/>
          <ac:spMkLst>
            <pc:docMk/>
            <pc:sldMk cId="83706145" sldId="550"/>
            <ac:spMk id="3" creationId="{1461304C-2266-A003-79C7-75ADE17615AD}"/>
          </ac:spMkLst>
        </pc:spChg>
      </pc:sldChg>
      <pc:sldChg chg="modNotes">
        <pc:chgData name="Marloes Hooghiemstra" userId="S::marloes.hooghiemstra@ictu.nl::1a050ee3-509a-41cc-a937-77ae7c9907a4" providerId="AD" clId="Web-{E84EA848-B437-5413-7993-CFBA74731E2E}" dt="2025-11-14T11:03:11.971" v="184"/>
        <pc:sldMkLst>
          <pc:docMk/>
          <pc:sldMk cId="1558958720" sldId="553"/>
        </pc:sldMkLst>
      </pc:sldChg>
      <pc:sldChg chg="modNotes">
        <pc:chgData name="Marloes Hooghiemstra" userId="S::marloes.hooghiemstra@ictu.nl::1a050ee3-509a-41cc-a937-77ae7c9907a4" providerId="AD" clId="Web-{E84EA848-B437-5413-7993-CFBA74731E2E}" dt="2025-11-14T11:03:16.424" v="185"/>
        <pc:sldMkLst>
          <pc:docMk/>
          <pc:sldMk cId="3078819016" sldId="2145706787"/>
        </pc:sldMkLst>
      </pc:sldChg>
      <pc:sldChg chg="modSp">
        <pc:chgData name="Marloes Hooghiemstra" userId="S::marloes.hooghiemstra@ictu.nl::1a050ee3-509a-41cc-a937-77ae7c9907a4" providerId="AD" clId="Web-{E84EA848-B437-5413-7993-CFBA74731E2E}" dt="2025-11-14T10:45:16.676" v="18" actId="20577"/>
        <pc:sldMkLst>
          <pc:docMk/>
          <pc:sldMk cId="1506303891" sldId="2145706794"/>
        </pc:sldMkLst>
        <pc:spChg chg="mod">
          <ac:chgData name="Marloes Hooghiemstra" userId="S::marloes.hooghiemstra@ictu.nl::1a050ee3-509a-41cc-a937-77ae7c9907a4" providerId="AD" clId="Web-{E84EA848-B437-5413-7993-CFBA74731E2E}" dt="2025-11-14T10:45:16.676" v="18" actId="20577"/>
          <ac:spMkLst>
            <pc:docMk/>
            <pc:sldMk cId="1506303891" sldId="2145706794"/>
            <ac:spMk id="3" creationId="{CC1C3107-FE2E-FE9C-09D5-C51D2F8424DB}"/>
          </ac:spMkLst>
        </pc:spChg>
      </pc:sldChg>
      <pc:sldChg chg="modNotes">
        <pc:chgData name="Marloes Hooghiemstra" userId="S::marloes.hooghiemstra@ictu.nl::1a050ee3-509a-41cc-a937-77ae7c9907a4" providerId="AD" clId="Web-{E84EA848-B437-5413-7993-CFBA74731E2E}" dt="2025-11-14T11:03:34.300" v="186"/>
        <pc:sldMkLst>
          <pc:docMk/>
          <pc:sldMk cId="2834862040" sldId="2145706797"/>
        </pc:sldMkLst>
      </pc:sldChg>
      <pc:sldChg chg="modNotes">
        <pc:chgData name="Marloes Hooghiemstra" userId="S::marloes.hooghiemstra@ictu.nl::1a050ee3-509a-41cc-a937-77ae7c9907a4" providerId="AD" clId="Web-{E84EA848-B437-5413-7993-CFBA74731E2E}" dt="2025-11-14T11:04:07.134" v="220"/>
        <pc:sldMkLst>
          <pc:docMk/>
          <pc:sldMk cId="1224561167" sldId="2145706798"/>
        </pc:sldMkLst>
      </pc:sldChg>
      <pc:sldChg chg="modSp modNotes">
        <pc:chgData name="Marloes Hooghiemstra" userId="S::marloes.hooghiemstra@ictu.nl::1a050ee3-509a-41cc-a937-77ae7c9907a4" providerId="AD" clId="Web-{E84EA848-B437-5413-7993-CFBA74731E2E}" dt="2025-11-14T11:03:45.099" v="197"/>
        <pc:sldMkLst>
          <pc:docMk/>
          <pc:sldMk cId="3128357155" sldId="2145706801"/>
        </pc:sldMkLst>
        <pc:spChg chg="mod">
          <ac:chgData name="Marloes Hooghiemstra" userId="S::marloes.hooghiemstra@ictu.nl::1a050ee3-509a-41cc-a937-77ae7c9907a4" providerId="AD" clId="Web-{E84EA848-B437-5413-7993-CFBA74731E2E}" dt="2025-11-14T10:51:28.386" v="105" actId="20577"/>
          <ac:spMkLst>
            <pc:docMk/>
            <pc:sldMk cId="3128357155" sldId="2145706801"/>
            <ac:spMk id="3" creationId="{AE01C2A3-26EB-510D-1994-AE789C104B85}"/>
          </ac:spMkLst>
        </pc:spChg>
        <pc:spChg chg="mod">
          <ac:chgData name="Marloes Hooghiemstra" userId="S::marloes.hooghiemstra@ictu.nl::1a050ee3-509a-41cc-a937-77ae7c9907a4" providerId="AD" clId="Web-{E84EA848-B437-5413-7993-CFBA74731E2E}" dt="2025-11-14T10:52:09.823" v="114" actId="20577"/>
          <ac:spMkLst>
            <pc:docMk/>
            <pc:sldMk cId="3128357155" sldId="2145706801"/>
            <ac:spMk id="4" creationId="{A4FF128A-1FAD-885F-19BE-2CDF30D79A50}"/>
          </ac:spMkLst>
        </pc:spChg>
        <pc:spChg chg="mod">
          <ac:chgData name="Marloes Hooghiemstra" userId="S::marloes.hooghiemstra@ictu.nl::1a050ee3-509a-41cc-a937-77ae7c9907a4" providerId="AD" clId="Web-{E84EA848-B437-5413-7993-CFBA74731E2E}" dt="2025-11-14T10:52:31.370" v="116" actId="20577"/>
          <ac:spMkLst>
            <pc:docMk/>
            <pc:sldMk cId="3128357155" sldId="2145706801"/>
            <ac:spMk id="5" creationId="{BFB6055A-713F-69CC-9E7A-D5D16C01B837}"/>
          </ac:spMkLst>
        </pc:spChg>
        <pc:cxnChg chg="mod">
          <ac:chgData name="Marloes Hooghiemstra" userId="S::marloes.hooghiemstra@ictu.nl::1a050ee3-509a-41cc-a937-77ae7c9907a4" providerId="AD" clId="Web-{E84EA848-B437-5413-7993-CFBA74731E2E}" dt="2025-11-14T10:51:36.323" v="111" actId="1076"/>
          <ac:cxnSpMkLst>
            <pc:docMk/>
            <pc:sldMk cId="3128357155" sldId="2145706801"/>
            <ac:cxnSpMk id="6" creationId="{D9E3244D-9CF3-150B-97F8-A6A08DF3672D}"/>
          </ac:cxnSpMkLst>
        </pc:cxnChg>
        <pc:cxnChg chg="mod">
          <ac:chgData name="Marloes Hooghiemstra" userId="S::marloes.hooghiemstra@ictu.nl::1a050ee3-509a-41cc-a937-77ae7c9907a4" providerId="AD" clId="Web-{E84EA848-B437-5413-7993-CFBA74731E2E}" dt="2025-11-14T10:51:30.245" v="109" actId="1076"/>
          <ac:cxnSpMkLst>
            <pc:docMk/>
            <pc:sldMk cId="3128357155" sldId="2145706801"/>
            <ac:cxnSpMk id="7" creationId="{DEA1DFD1-CD07-B9C9-7EB1-3A1CB37998FD}"/>
          </ac:cxnSpMkLst>
        </pc:cxnChg>
      </pc:sldChg>
      <pc:sldChg chg="modSp modNotes">
        <pc:chgData name="Marloes Hooghiemstra" userId="S::marloes.hooghiemstra@ictu.nl::1a050ee3-509a-41cc-a937-77ae7c9907a4" providerId="AD" clId="Web-{E84EA848-B437-5413-7993-CFBA74731E2E}" dt="2025-11-14T11:03:48.146" v="203"/>
        <pc:sldMkLst>
          <pc:docMk/>
          <pc:sldMk cId="1376617742" sldId="2145706802"/>
        </pc:sldMkLst>
        <pc:spChg chg="mod">
          <ac:chgData name="Marloes Hooghiemstra" userId="S::marloes.hooghiemstra@ictu.nl::1a050ee3-509a-41cc-a937-77ae7c9907a4" providerId="AD" clId="Web-{E84EA848-B437-5413-7993-CFBA74731E2E}" dt="2025-11-14T10:53:09.855" v="117" actId="14100"/>
          <ac:spMkLst>
            <pc:docMk/>
            <pc:sldMk cId="1376617742" sldId="2145706802"/>
            <ac:spMk id="3" creationId="{84743C14-B647-7FC2-32BF-E3962BF7BC8D}"/>
          </ac:spMkLst>
        </pc:spChg>
      </pc:sldChg>
      <pc:sldChg chg="modNotes">
        <pc:chgData name="Marloes Hooghiemstra" userId="S::marloes.hooghiemstra@ictu.nl::1a050ee3-509a-41cc-a937-77ae7c9907a4" providerId="AD" clId="Web-{E84EA848-B437-5413-7993-CFBA74731E2E}" dt="2025-11-14T11:03:51.803" v="209"/>
        <pc:sldMkLst>
          <pc:docMk/>
          <pc:sldMk cId="658546802" sldId="2145706808"/>
        </pc:sldMkLst>
      </pc:sldChg>
      <pc:sldChg chg="modNotes">
        <pc:chgData name="Marloes Hooghiemstra" userId="S::marloes.hooghiemstra@ictu.nl::1a050ee3-509a-41cc-a937-77ae7c9907a4" providerId="AD" clId="Web-{E84EA848-B437-5413-7993-CFBA74731E2E}" dt="2025-11-14T11:03:07.159" v="180"/>
        <pc:sldMkLst>
          <pc:docMk/>
          <pc:sldMk cId="1647288679" sldId="2145706813"/>
        </pc:sldMkLst>
      </pc:sldChg>
      <pc:sldChg chg="modNotes">
        <pc:chgData name="Marloes Hooghiemstra" userId="S::marloes.hooghiemstra@ictu.nl::1a050ee3-509a-41cc-a937-77ae7c9907a4" providerId="AD" clId="Web-{E84EA848-B437-5413-7993-CFBA74731E2E}" dt="2025-11-14T11:03:04.112" v="176"/>
        <pc:sldMkLst>
          <pc:docMk/>
          <pc:sldMk cId="524866791" sldId="2145706814"/>
        </pc:sldMkLst>
      </pc:sldChg>
      <pc:sldChg chg="modSp modNotes">
        <pc:chgData name="Marloes Hooghiemstra" userId="S::marloes.hooghiemstra@ictu.nl::1a050ee3-509a-41cc-a937-77ae7c9907a4" providerId="AD" clId="Web-{E84EA848-B437-5413-7993-CFBA74731E2E}" dt="2025-11-14T11:03:37.363" v="189"/>
        <pc:sldMkLst>
          <pc:docMk/>
          <pc:sldMk cId="489362" sldId="2145706816"/>
        </pc:sldMkLst>
        <pc:spChg chg="mod">
          <ac:chgData name="Marloes Hooghiemstra" userId="S::marloes.hooghiemstra@ictu.nl::1a050ee3-509a-41cc-a937-77ae7c9907a4" providerId="AD" clId="Web-{E84EA848-B437-5413-7993-CFBA74731E2E}" dt="2025-11-14T10:49:22.713" v="95" actId="20577"/>
          <ac:spMkLst>
            <pc:docMk/>
            <pc:sldMk cId="489362" sldId="2145706816"/>
            <ac:spMk id="3" creationId="{E9A5AB77-EEA9-5FC4-267A-4A6CAA614EBA}"/>
          </ac:spMkLst>
        </pc:spChg>
      </pc:sldChg>
      <pc:sldChg chg="modNotes">
        <pc:chgData name="Marloes Hooghiemstra" userId="S::marloes.hooghiemstra@ictu.nl::1a050ee3-509a-41cc-a937-77ae7c9907a4" providerId="AD" clId="Web-{E84EA848-B437-5413-7993-CFBA74731E2E}" dt="2025-11-14T11:03:40.942" v="190"/>
        <pc:sldMkLst>
          <pc:docMk/>
          <pc:sldMk cId="3530582760" sldId="2145706817"/>
        </pc:sldMkLst>
      </pc:sldChg>
      <pc:sldChg chg="modSp modNotes">
        <pc:chgData name="Marloes Hooghiemstra" userId="S::marloes.hooghiemstra@ictu.nl::1a050ee3-509a-41cc-a937-77ae7c9907a4" providerId="AD" clId="Web-{E84EA848-B437-5413-7993-CFBA74731E2E}" dt="2025-11-14T11:04:01.149" v="217"/>
        <pc:sldMkLst>
          <pc:docMk/>
          <pc:sldMk cId="2828549005" sldId="2145706818"/>
        </pc:sldMkLst>
        <pc:spChg chg="mod">
          <ac:chgData name="Marloes Hooghiemstra" userId="S::marloes.hooghiemstra@ictu.nl::1a050ee3-509a-41cc-a937-77ae7c9907a4" providerId="AD" clId="Web-{E84EA848-B437-5413-7993-CFBA74731E2E}" dt="2025-11-14T10:59:12.311" v="165" actId="20577"/>
          <ac:spMkLst>
            <pc:docMk/>
            <pc:sldMk cId="2828549005" sldId="2145706818"/>
            <ac:spMk id="3" creationId="{CE0B4B1D-FB38-5463-0C3E-1B2CB524D3E9}"/>
          </ac:spMkLst>
        </pc:spChg>
      </pc:sldChg>
    </pc:docChg>
  </pc:docChgLst>
  <pc:docChgLst>
    <pc:chgData name="Maud van Koeveringe" userId="16950bfa-0db1-4417-a6a6-03f15103a8db" providerId="ADAL" clId="{03E19B24-4A84-45C8-9E9B-CC24E179C323}"/>
    <pc:docChg chg="undo custSel addSld delSld modSld sldOrd addSection modSection">
      <pc:chgData name="Maud van Koeveringe" userId="16950bfa-0db1-4417-a6a6-03f15103a8db" providerId="ADAL" clId="{03E19B24-4A84-45C8-9E9B-CC24E179C323}" dt="2025-11-18T07:26:09.197" v="1938" actId="20577"/>
      <pc:docMkLst>
        <pc:docMk/>
      </pc:docMkLst>
      <pc:sldChg chg="modSp mod modNotesTx">
        <pc:chgData name="Maud van Koeveringe" userId="16950bfa-0db1-4417-a6a6-03f15103a8db" providerId="ADAL" clId="{03E19B24-4A84-45C8-9E9B-CC24E179C323}" dt="2025-11-14T11:02:42.407" v="1589" actId="20577"/>
        <pc:sldMkLst>
          <pc:docMk/>
          <pc:sldMk cId="1054050391" sldId="448"/>
        </pc:sldMkLst>
        <pc:spChg chg="mod">
          <ac:chgData name="Maud van Koeveringe" userId="16950bfa-0db1-4417-a6a6-03f15103a8db" providerId="ADAL" clId="{03E19B24-4A84-45C8-9E9B-CC24E179C323}" dt="2025-11-14T07:54:09.137" v="100" actId="5793"/>
          <ac:spMkLst>
            <pc:docMk/>
            <pc:sldMk cId="1054050391" sldId="448"/>
            <ac:spMk id="2" creationId="{56BF86BE-32A0-DAA6-5725-BB636C5A9047}"/>
          </ac:spMkLst>
        </pc:spChg>
        <pc:spChg chg="mod">
          <ac:chgData name="Maud van Koeveringe" userId="16950bfa-0db1-4417-a6a6-03f15103a8db" providerId="ADAL" clId="{03E19B24-4A84-45C8-9E9B-CC24E179C323}" dt="2025-11-14T07:53:58.558" v="59" actId="20577"/>
          <ac:spMkLst>
            <pc:docMk/>
            <pc:sldMk cId="1054050391" sldId="448"/>
            <ac:spMk id="3" creationId="{A994D15C-C00B-E720-F023-316298D60ADA}"/>
          </ac:spMkLst>
        </pc:spChg>
        <pc:spChg chg="mod">
          <ac:chgData name="Maud van Koeveringe" userId="16950bfa-0db1-4417-a6a6-03f15103a8db" providerId="ADAL" clId="{03E19B24-4A84-45C8-9E9B-CC24E179C323}" dt="2025-11-14T07:54:05.252" v="89" actId="20577"/>
          <ac:spMkLst>
            <pc:docMk/>
            <pc:sldMk cId="1054050391" sldId="448"/>
            <ac:spMk id="4" creationId="{CC5BA40D-EC87-DE5E-FBE5-3538A58F5A9C}"/>
          </ac:spMkLst>
        </pc:spChg>
      </pc:sldChg>
      <pc:sldChg chg="modSp mod modNotesTx">
        <pc:chgData name="Maud van Koeveringe" userId="16950bfa-0db1-4417-a6a6-03f15103a8db" providerId="ADAL" clId="{03E19B24-4A84-45C8-9E9B-CC24E179C323}" dt="2025-11-18T07:20:05.760" v="1891" actId="20577"/>
        <pc:sldMkLst>
          <pc:docMk/>
          <pc:sldMk cId="785520512" sldId="483"/>
        </pc:sldMkLst>
        <pc:graphicFrameChg chg="modGraphic">
          <ac:chgData name="Maud van Koeveringe" userId="16950bfa-0db1-4417-a6a6-03f15103a8db" providerId="ADAL" clId="{03E19B24-4A84-45C8-9E9B-CC24E179C323}" dt="2025-11-14T08:02:48.618" v="472" actId="20577"/>
          <ac:graphicFrameMkLst>
            <pc:docMk/>
            <pc:sldMk cId="785520512" sldId="483"/>
            <ac:graphicFrameMk id="4" creationId="{25E0534F-CF8B-765A-1F29-062CFFF8C83A}"/>
          </ac:graphicFrameMkLst>
        </pc:graphicFrameChg>
      </pc:sldChg>
      <pc:sldChg chg="modNotesTx">
        <pc:chgData name="Maud van Koeveringe" userId="16950bfa-0db1-4417-a6a6-03f15103a8db" providerId="ADAL" clId="{03E19B24-4A84-45C8-9E9B-CC24E179C323}" dt="2025-11-18T07:13:10.332" v="1865" actId="20577"/>
        <pc:sldMkLst>
          <pc:docMk/>
          <pc:sldMk cId="1677410437" sldId="538"/>
        </pc:sldMkLst>
      </pc:sldChg>
      <pc:sldChg chg="modNotesTx">
        <pc:chgData name="Maud van Koeveringe" userId="16950bfa-0db1-4417-a6a6-03f15103a8db" providerId="ADAL" clId="{03E19B24-4A84-45C8-9E9B-CC24E179C323}" dt="2025-11-18T07:20:20.433" v="1908" actId="20577"/>
        <pc:sldMkLst>
          <pc:docMk/>
          <pc:sldMk cId="2923643598" sldId="552"/>
        </pc:sldMkLst>
      </pc:sldChg>
      <pc:sldChg chg="modNotesTx">
        <pc:chgData name="Maud van Koeveringe" userId="16950bfa-0db1-4417-a6a6-03f15103a8db" providerId="ADAL" clId="{03E19B24-4A84-45C8-9E9B-CC24E179C323}" dt="2025-11-18T07:22:36.543" v="1931" actId="20577"/>
        <pc:sldMkLst>
          <pc:docMk/>
          <pc:sldMk cId="3508253584" sldId="2145706762"/>
        </pc:sldMkLst>
      </pc:sldChg>
      <pc:sldChg chg="modNotesTx">
        <pc:chgData name="Maud van Koeveringe" userId="16950bfa-0db1-4417-a6a6-03f15103a8db" providerId="ADAL" clId="{03E19B24-4A84-45C8-9E9B-CC24E179C323}" dt="2025-11-18T07:13:45.671" v="1867" actId="20577"/>
        <pc:sldMkLst>
          <pc:docMk/>
          <pc:sldMk cId="3892347849" sldId="2145706769"/>
        </pc:sldMkLst>
      </pc:sldChg>
      <pc:sldChg chg="modNotesTx">
        <pc:chgData name="Maud van Koeveringe" userId="16950bfa-0db1-4417-a6a6-03f15103a8db" providerId="ADAL" clId="{03E19B24-4A84-45C8-9E9B-CC24E179C323}" dt="2025-11-18T07:12:25.611" v="1859" actId="20577"/>
        <pc:sldMkLst>
          <pc:docMk/>
          <pc:sldMk cId="3550537717" sldId="2145706785"/>
        </pc:sldMkLst>
      </pc:sldChg>
      <pc:sldChg chg="del">
        <pc:chgData name="Maud van Koeveringe" userId="16950bfa-0db1-4417-a6a6-03f15103a8db" providerId="ADAL" clId="{03E19B24-4A84-45C8-9E9B-CC24E179C323}" dt="2025-11-14T07:56:53.810" v="195" actId="47"/>
        <pc:sldMkLst>
          <pc:docMk/>
          <pc:sldMk cId="1034006560" sldId="2145706789"/>
        </pc:sldMkLst>
      </pc:sldChg>
      <pc:sldChg chg="del">
        <pc:chgData name="Maud van Koeveringe" userId="16950bfa-0db1-4417-a6a6-03f15103a8db" providerId="ADAL" clId="{03E19B24-4A84-45C8-9E9B-CC24E179C323}" dt="2025-11-14T07:56:52.940" v="194" actId="47"/>
        <pc:sldMkLst>
          <pc:docMk/>
          <pc:sldMk cId="3646311543" sldId="2145706791"/>
        </pc:sldMkLst>
      </pc:sldChg>
      <pc:sldChg chg="del">
        <pc:chgData name="Maud van Koeveringe" userId="16950bfa-0db1-4417-a6a6-03f15103a8db" providerId="ADAL" clId="{03E19B24-4A84-45C8-9E9B-CC24E179C323}" dt="2025-11-14T07:56:50.461" v="192" actId="47"/>
        <pc:sldMkLst>
          <pc:docMk/>
          <pc:sldMk cId="1843742639" sldId="2145706792"/>
        </pc:sldMkLst>
      </pc:sldChg>
      <pc:sldChg chg="del">
        <pc:chgData name="Maud van Koeveringe" userId="16950bfa-0db1-4417-a6a6-03f15103a8db" providerId="ADAL" clId="{03E19B24-4A84-45C8-9E9B-CC24E179C323}" dt="2025-11-14T07:56:51.640" v="193" actId="47"/>
        <pc:sldMkLst>
          <pc:docMk/>
          <pc:sldMk cId="1125024882" sldId="2145706793"/>
        </pc:sldMkLst>
      </pc:sldChg>
      <pc:sldChg chg="modSp mod ord modCm modNotesTx">
        <pc:chgData name="Maud van Koeveringe" userId="16950bfa-0db1-4417-a6a6-03f15103a8db" providerId="ADAL" clId="{03E19B24-4A84-45C8-9E9B-CC24E179C323}" dt="2025-11-18T07:20:09.508" v="1895" actId="20577"/>
        <pc:sldMkLst>
          <pc:docMk/>
          <pc:sldMk cId="1506303891" sldId="2145706794"/>
        </pc:sldMkLst>
        <pc:spChg chg="mod">
          <ac:chgData name="Maud van Koeveringe" userId="16950bfa-0db1-4417-a6a6-03f15103a8db" providerId="ADAL" clId="{03E19B24-4A84-45C8-9E9B-CC24E179C323}" dt="2025-11-14T10:42:09.958" v="1286" actId="20577"/>
          <ac:spMkLst>
            <pc:docMk/>
            <pc:sldMk cId="1506303891" sldId="2145706794"/>
            <ac:spMk id="3" creationId="{CC1C3107-FE2E-FE9C-09D5-C51D2F8424DB}"/>
          </ac:spMkLst>
        </pc:spChg>
        <pc:extLst>
          <p:ext xmlns:p="http://schemas.openxmlformats.org/presentationml/2006/main" uri="{D6D511B9-2390-475A-947B-AFAB55BFBCF1}">
            <pc226:cmChg xmlns:pc226="http://schemas.microsoft.com/office/powerpoint/2022/06/main/command" chg="mod">
              <pc226:chgData name="Maud van Koeveringe" userId="16950bfa-0db1-4417-a6a6-03f15103a8db" providerId="ADAL" clId="{03E19B24-4A84-45C8-9E9B-CC24E179C323}" dt="2025-11-14T10:40:32.403" v="1117" actId="20577"/>
              <pc2:cmMkLst xmlns:pc2="http://schemas.microsoft.com/office/powerpoint/2019/9/main/command">
                <pc:docMk/>
                <pc:sldMk cId="1506303891" sldId="2145706794"/>
                <pc2:cmMk id="{8F449653-4225-4625-B724-8B72097212A8}"/>
              </pc2:cmMkLst>
            </pc226:cmChg>
          </p:ext>
        </pc:extLst>
      </pc:sldChg>
      <pc:sldChg chg="modNotesTx">
        <pc:chgData name="Maud van Koeveringe" userId="16950bfa-0db1-4417-a6a6-03f15103a8db" providerId="ADAL" clId="{03E19B24-4A84-45C8-9E9B-CC24E179C323}" dt="2025-11-18T07:20:13.143" v="1899" actId="20577"/>
        <pc:sldMkLst>
          <pc:docMk/>
          <pc:sldMk cId="1336150800" sldId="2145706795"/>
        </pc:sldMkLst>
      </pc:sldChg>
      <pc:sldChg chg="modNotesTx">
        <pc:chgData name="Maud van Koeveringe" userId="16950bfa-0db1-4417-a6a6-03f15103a8db" providerId="ADAL" clId="{03E19B24-4A84-45C8-9E9B-CC24E179C323}" dt="2025-11-18T07:20:16.796" v="1903" actId="20577"/>
        <pc:sldMkLst>
          <pc:docMk/>
          <pc:sldMk cId="4270149226" sldId="2145706796"/>
        </pc:sldMkLst>
      </pc:sldChg>
      <pc:sldChg chg="modSp mod ord">
        <pc:chgData name="Maud van Koeveringe" userId="16950bfa-0db1-4417-a6a6-03f15103a8db" providerId="ADAL" clId="{03E19B24-4A84-45C8-9E9B-CC24E179C323}" dt="2025-11-16T15:26:45.214" v="1698"/>
        <pc:sldMkLst>
          <pc:docMk/>
          <pc:sldMk cId="2834862040" sldId="2145706797"/>
        </pc:sldMkLst>
        <pc:spChg chg="mod">
          <ac:chgData name="Maud van Koeveringe" userId="16950bfa-0db1-4417-a6a6-03f15103a8db" providerId="ADAL" clId="{03E19B24-4A84-45C8-9E9B-CC24E179C323}" dt="2025-11-14T08:10:21.931" v="998"/>
          <ac:spMkLst>
            <pc:docMk/>
            <pc:sldMk cId="2834862040" sldId="2145706797"/>
            <ac:spMk id="4" creationId="{8CDC3477-1FE5-D772-A1C8-D361CB1F884F}"/>
          </ac:spMkLst>
        </pc:spChg>
        <pc:spChg chg="mod">
          <ac:chgData name="Maud van Koeveringe" userId="16950bfa-0db1-4417-a6a6-03f15103a8db" providerId="ADAL" clId="{03E19B24-4A84-45C8-9E9B-CC24E179C323}" dt="2025-11-16T15:26:45.214" v="1698"/>
          <ac:spMkLst>
            <pc:docMk/>
            <pc:sldMk cId="2834862040" sldId="2145706797"/>
            <ac:spMk id="5" creationId="{3FCAE93E-9F99-22B7-13E8-C94BBDED6675}"/>
          </ac:spMkLst>
        </pc:spChg>
      </pc:sldChg>
      <pc:sldChg chg="modNotesTx">
        <pc:chgData name="Maud van Koeveringe" userId="16950bfa-0db1-4417-a6a6-03f15103a8db" providerId="ADAL" clId="{03E19B24-4A84-45C8-9E9B-CC24E179C323}" dt="2025-11-14T11:03:22.753" v="1650" actId="20577"/>
        <pc:sldMkLst>
          <pc:docMk/>
          <pc:sldMk cId="2382692672" sldId="2145706799"/>
        </pc:sldMkLst>
      </pc:sldChg>
      <pc:sldChg chg="modNotesTx">
        <pc:chgData name="Maud van Koeveringe" userId="16950bfa-0db1-4417-a6a6-03f15103a8db" providerId="ADAL" clId="{03E19B24-4A84-45C8-9E9B-CC24E179C323}" dt="2025-11-18T07:20:26.141" v="1912" actId="20577"/>
        <pc:sldMkLst>
          <pc:docMk/>
          <pc:sldMk cId="2125542152" sldId="2145706800"/>
        </pc:sldMkLst>
      </pc:sldChg>
      <pc:sldChg chg="modNotesTx">
        <pc:chgData name="Maud van Koeveringe" userId="16950bfa-0db1-4417-a6a6-03f15103a8db" providerId="ADAL" clId="{03E19B24-4A84-45C8-9E9B-CC24E179C323}" dt="2025-11-18T07:26:09.197" v="1938" actId="20577"/>
        <pc:sldMkLst>
          <pc:docMk/>
          <pc:sldMk cId="3128357155" sldId="2145706801"/>
        </pc:sldMkLst>
      </pc:sldChg>
      <pc:sldChg chg="modSp mod">
        <pc:chgData name="Maud van Koeveringe" userId="16950bfa-0db1-4417-a6a6-03f15103a8db" providerId="ADAL" clId="{03E19B24-4A84-45C8-9E9B-CC24E179C323}" dt="2025-11-14T10:53:51.179" v="1384" actId="20577"/>
        <pc:sldMkLst>
          <pc:docMk/>
          <pc:sldMk cId="1376617742" sldId="2145706802"/>
        </pc:sldMkLst>
        <pc:spChg chg="mod">
          <ac:chgData name="Maud van Koeveringe" userId="16950bfa-0db1-4417-a6a6-03f15103a8db" providerId="ADAL" clId="{03E19B24-4A84-45C8-9E9B-CC24E179C323}" dt="2025-11-14T10:53:51.179" v="1384" actId="20577"/>
          <ac:spMkLst>
            <pc:docMk/>
            <pc:sldMk cId="1376617742" sldId="2145706802"/>
            <ac:spMk id="3" creationId="{84743C14-B647-7FC2-32BF-E3962BF7BC8D}"/>
          </ac:spMkLst>
        </pc:spChg>
      </pc:sldChg>
      <pc:sldChg chg="del">
        <pc:chgData name="Maud van Koeveringe" userId="16950bfa-0db1-4417-a6a6-03f15103a8db" providerId="ADAL" clId="{03E19B24-4A84-45C8-9E9B-CC24E179C323}" dt="2025-11-14T07:56:48.689" v="191" actId="47"/>
        <pc:sldMkLst>
          <pc:docMk/>
          <pc:sldMk cId="3007185049" sldId="2145706803"/>
        </pc:sldMkLst>
      </pc:sldChg>
      <pc:sldChg chg="del">
        <pc:chgData name="Maud van Koeveringe" userId="16950bfa-0db1-4417-a6a6-03f15103a8db" providerId="ADAL" clId="{03E19B24-4A84-45C8-9E9B-CC24E179C323}" dt="2025-11-14T07:55:17.362" v="189" actId="47"/>
        <pc:sldMkLst>
          <pc:docMk/>
          <pc:sldMk cId="3436153437" sldId="2145706804"/>
        </pc:sldMkLst>
      </pc:sldChg>
      <pc:sldChg chg="del">
        <pc:chgData name="Maud van Koeveringe" userId="16950bfa-0db1-4417-a6a6-03f15103a8db" providerId="ADAL" clId="{03E19B24-4A84-45C8-9E9B-CC24E179C323}" dt="2025-11-14T10:43:31.308" v="1287" actId="2696"/>
        <pc:sldMkLst>
          <pc:docMk/>
          <pc:sldMk cId="3834420350" sldId="2145706805"/>
        </pc:sldMkLst>
      </pc:sldChg>
      <pc:sldChg chg="del">
        <pc:chgData name="Maud van Koeveringe" userId="16950bfa-0db1-4417-a6a6-03f15103a8db" providerId="ADAL" clId="{03E19B24-4A84-45C8-9E9B-CC24E179C323}" dt="2025-11-14T10:43:53.503" v="1288" actId="47"/>
        <pc:sldMkLst>
          <pc:docMk/>
          <pc:sldMk cId="3899278229" sldId="2145706806"/>
        </pc:sldMkLst>
      </pc:sldChg>
      <pc:sldChg chg="modNotesTx">
        <pc:chgData name="Maud van Koeveringe" userId="16950bfa-0db1-4417-a6a6-03f15103a8db" providerId="ADAL" clId="{03E19B24-4A84-45C8-9E9B-CC24E179C323}" dt="2025-11-18T07:15:34.754" v="1884" actId="20577"/>
        <pc:sldMkLst>
          <pc:docMk/>
          <pc:sldMk cId="1659127284" sldId="2145706807"/>
        </pc:sldMkLst>
      </pc:sldChg>
      <pc:sldChg chg="add del modNotesTx">
        <pc:chgData name="Maud van Koeveringe" userId="16950bfa-0db1-4417-a6a6-03f15103a8db" providerId="ADAL" clId="{03E19B24-4A84-45C8-9E9B-CC24E179C323}" dt="2025-11-18T07:14:24.028" v="1877" actId="20577"/>
        <pc:sldMkLst>
          <pc:docMk/>
          <pc:sldMk cId="2101131228" sldId="2145706809"/>
        </pc:sldMkLst>
      </pc:sldChg>
      <pc:sldChg chg="add del modNotesTx">
        <pc:chgData name="Maud van Koeveringe" userId="16950bfa-0db1-4417-a6a6-03f15103a8db" providerId="ADAL" clId="{03E19B24-4A84-45C8-9E9B-CC24E179C323}" dt="2025-11-18T07:15:29.680" v="1883" actId="20577"/>
        <pc:sldMkLst>
          <pc:docMk/>
          <pc:sldMk cId="4251704023" sldId="2145706810"/>
        </pc:sldMkLst>
      </pc:sldChg>
      <pc:sldChg chg="modNotesTx">
        <pc:chgData name="Maud van Koeveringe" userId="16950bfa-0db1-4417-a6a6-03f15103a8db" providerId="ADAL" clId="{03E19B24-4A84-45C8-9E9B-CC24E179C323}" dt="2025-11-14T11:03:08.548" v="1618" actId="20577"/>
        <pc:sldMkLst>
          <pc:docMk/>
          <pc:sldMk cId="901015826" sldId="2145706811"/>
        </pc:sldMkLst>
      </pc:sldChg>
      <pc:sldChg chg="modSp mod modNotesTx">
        <pc:chgData name="Maud van Koeveringe" userId="16950bfa-0db1-4417-a6a6-03f15103a8db" providerId="ADAL" clId="{03E19B24-4A84-45C8-9E9B-CC24E179C323}" dt="2025-11-18T07:21:10.911" v="1925" actId="20577"/>
        <pc:sldMkLst>
          <pc:docMk/>
          <pc:sldMk cId="1389355271" sldId="2145706812"/>
        </pc:sldMkLst>
        <pc:spChg chg="mod">
          <ac:chgData name="Maud van Koeveringe" userId="16950bfa-0db1-4417-a6a6-03f15103a8db" providerId="ADAL" clId="{03E19B24-4A84-45C8-9E9B-CC24E179C323}" dt="2025-11-14T10:46:03.718" v="1324" actId="20577"/>
          <ac:spMkLst>
            <pc:docMk/>
            <pc:sldMk cId="1389355271" sldId="2145706812"/>
            <ac:spMk id="2" creationId="{865021FF-4FC7-3B5C-A559-33C09FD8CD2E}"/>
          </ac:spMkLst>
        </pc:spChg>
        <pc:spChg chg="mod">
          <ac:chgData name="Maud van Koeveringe" userId="16950bfa-0db1-4417-a6a6-03f15103a8db" providerId="ADAL" clId="{03E19B24-4A84-45C8-9E9B-CC24E179C323}" dt="2025-11-18T07:21:10.911" v="1925" actId="20577"/>
          <ac:spMkLst>
            <pc:docMk/>
            <pc:sldMk cId="1389355271" sldId="2145706812"/>
            <ac:spMk id="3" creationId="{770522AF-DBE7-79B1-AC07-7C80A3DE917C}"/>
          </ac:spMkLst>
        </pc:spChg>
      </pc:sldChg>
      <pc:sldChg chg="modNotesTx">
        <pc:chgData name="Maud van Koeveringe" userId="16950bfa-0db1-4417-a6a6-03f15103a8db" providerId="ADAL" clId="{03E19B24-4A84-45C8-9E9B-CC24E179C323}" dt="2025-11-14T11:03:35.225" v="1677" actId="20577"/>
        <pc:sldMkLst>
          <pc:docMk/>
          <pc:sldMk cId="3375057718" sldId="2145706815"/>
        </pc:sldMkLst>
      </pc:sldChg>
      <pc:sldChg chg="modSp new mod">
        <pc:chgData name="Maud van Koeveringe" userId="16950bfa-0db1-4417-a6a6-03f15103a8db" providerId="ADAL" clId="{03E19B24-4A84-45C8-9E9B-CC24E179C323}" dt="2025-11-16T15:30:52.422" v="1854" actId="2711"/>
        <pc:sldMkLst>
          <pc:docMk/>
          <pc:sldMk cId="489362" sldId="2145706816"/>
        </pc:sldMkLst>
        <pc:spChg chg="mod">
          <ac:chgData name="Maud van Koeveringe" userId="16950bfa-0db1-4417-a6a6-03f15103a8db" providerId="ADAL" clId="{03E19B24-4A84-45C8-9E9B-CC24E179C323}" dt="2025-11-16T15:27:17.335" v="1706" actId="20577"/>
          <ac:spMkLst>
            <pc:docMk/>
            <pc:sldMk cId="489362" sldId="2145706816"/>
            <ac:spMk id="2" creationId="{706BA3D2-BAE0-2FFC-1A36-C4F0E78940DE}"/>
          </ac:spMkLst>
        </pc:spChg>
        <pc:spChg chg="mod">
          <ac:chgData name="Maud van Koeveringe" userId="16950bfa-0db1-4417-a6a6-03f15103a8db" providerId="ADAL" clId="{03E19B24-4A84-45C8-9E9B-CC24E179C323}" dt="2025-11-16T15:30:52.422" v="1854" actId="2711"/>
          <ac:spMkLst>
            <pc:docMk/>
            <pc:sldMk cId="489362" sldId="2145706816"/>
            <ac:spMk id="3" creationId="{E9A5AB77-EEA9-5FC4-267A-4A6CAA614EBA}"/>
          </ac:spMkLst>
        </pc:spChg>
      </pc:sldChg>
      <pc:sldChg chg="del">
        <pc:chgData name="Maud van Koeveringe" userId="16950bfa-0db1-4417-a6a6-03f15103a8db" providerId="ADAL" clId="{03E19B24-4A84-45C8-9E9B-CC24E179C323}" dt="2025-11-14T07:56:46.393" v="190" actId="47"/>
        <pc:sldMkLst>
          <pc:docMk/>
          <pc:sldMk cId="988805789" sldId="2145706816"/>
        </pc:sldMkLst>
      </pc:sldChg>
      <pc:sldChg chg="add">
        <pc:chgData name="Maud van Koeveringe" userId="16950bfa-0db1-4417-a6a6-03f15103a8db" providerId="ADAL" clId="{03E19B24-4A84-45C8-9E9B-CC24E179C323}" dt="2025-11-14T08:10:12.032" v="993" actId="2890"/>
        <pc:sldMkLst>
          <pc:docMk/>
          <pc:sldMk cId="3530582760" sldId="2145706817"/>
        </pc:sldMkLst>
      </pc:sldChg>
      <pc:sldChg chg="modSp new mod">
        <pc:chgData name="Maud van Koeveringe" userId="16950bfa-0db1-4417-a6a6-03f15103a8db" providerId="ADAL" clId="{03E19B24-4A84-45C8-9E9B-CC24E179C323}" dt="2025-11-14T10:58:41.261" v="1493" actId="20577"/>
        <pc:sldMkLst>
          <pc:docMk/>
          <pc:sldMk cId="2828549005" sldId="2145706818"/>
        </pc:sldMkLst>
        <pc:spChg chg="mod">
          <ac:chgData name="Maud van Koeveringe" userId="16950bfa-0db1-4417-a6a6-03f15103a8db" providerId="ADAL" clId="{03E19B24-4A84-45C8-9E9B-CC24E179C323}" dt="2025-11-14T08:25:37.882" v="1094" actId="20577"/>
          <ac:spMkLst>
            <pc:docMk/>
            <pc:sldMk cId="2828549005" sldId="2145706818"/>
            <ac:spMk id="2" creationId="{D20351B8-7568-9095-112C-7ACA82EBAF01}"/>
          </ac:spMkLst>
        </pc:spChg>
        <pc:spChg chg="mod">
          <ac:chgData name="Maud van Koeveringe" userId="16950bfa-0db1-4417-a6a6-03f15103a8db" providerId="ADAL" clId="{03E19B24-4A84-45C8-9E9B-CC24E179C323}" dt="2025-11-14T10:58:41.261" v="1493" actId="20577"/>
          <ac:spMkLst>
            <pc:docMk/>
            <pc:sldMk cId="2828549005" sldId="2145706818"/>
            <ac:spMk id="3" creationId="{CE0B4B1D-FB38-5463-0C3E-1B2CB524D3E9}"/>
          </ac:spMkLst>
        </pc:spChg>
      </pc:sldChg>
      <pc:sldChg chg="modSp new del mod">
        <pc:chgData name="Maud van Koeveringe" userId="16950bfa-0db1-4417-a6a6-03f15103a8db" providerId="ADAL" clId="{03E19B24-4A84-45C8-9E9B-CC24E179C323}" dt="2025-11-14T11:01:20.076" v="1546" actId="47"/>
        <pc:sldMkLst>
          <pc:docMk/>
          <pc:sldMk cId="1253271163" sldId="2145706819"/>
        </pc:sldMkLst>
      </pc:sldChg>
      <pc:sldChg chg="add">
        <pc:chgData name="Maud van Koeveringe" userId="16950bfa-0db1-4417-a6a6-03f15103a8db" providerId="ADAL" clId="{03E19B24-4A84-45C8-9E9B-CC24E179C323}" dt="2025-11-16T15:26:29.542" v="1696" actId="2890"/>
        <pc:sldMkLst>
          <pc:docMk/>
          <pc:sldMk cId="2172542449" sldId="214570681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35118-B9A4-49DC-AC9F-43CBE3C7C6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nl-NL"/>
        </a:p>
      </dgm:t>
    </dgm:pt>
    <dgm:pt modelId="{E39D1B52-8E8E-443A-9EDA-FBB9E28BFA08}">
      <dgm:prSet phldrT="[Tekst]" phldr="0" custT="1"/>
      <dgm:spPr>
        <a:solidFill>
          <a:schemeClr val="accent4"/>
        </a:solidFill>
      </dgm:spPr>
      <dgm:t>
        <a:bodyPr/>
        <a:lstStyle/>
        <a:p>
          <a:r>
            <a:rPr lang="nl-NL" sz="1100"/>
            <a:t>Gezondheids-bevorderende vaardigheden</a:t>
          </a:r>
        </a:p>
        <a:p>
          <a:r>
            <a:rPr lang="nl-NL" sz="1100"/>
            <a:t>(laag 2)</a:t>
          </a:r>
        </a:p>
      </dgm:t>
    </dgm:pt>
    <dgm:pt modelId="{5968D892-E1E0-46B0-AD69-BD17118AE754}" type="parTrans" cxnId="{A9B78A75-508E-41BA-BD77-15468FF0FE1A}">
      <dgm:prSet/>
      <dgm:spPr/>
      <dgm:t>
        <a:bodyPr/>
        <a:lstStyle/>
        <a:p>
          <a:endParaRPr lang="nl-NL" sz="1100"/>
        </a:p>
      </dgm:t>
    </dgm:pt>
    <dgm:pt modelId="{2319CF7B-E729-4A44-966B-74FE04EDD315}" type="sibTrans" cxnId="{A9B78A75-508E-41BA-BD77-15468FF0FE1A}">
      <dgm:prSet/>
      <dgm:spPr/>
      <dgm:t>
        <a:bodyPr/>
        <a:lstStyle/>
        <a:p>
          <a:endParaRPr lang="nl-NL" sz="1100"/>
        </a:p>
      </dgm:t>
    </dgm:pt>
    <dgm:pt modelId="{D3F83221-881A-468F-B5D0-32BF75E6F7DE}">
      <dgm:prSet phldrT="[Tekst]" phldr="0" custT="1"/>
      <dgm:spPr>
        <a:solidFill>
          <a:schemeClr val="accent4">
            <a:lumMod val="40000"/>
            <a:lumOff val="60000"/>
            <a:alpha val="90000"/>
          </a:schemeClr>
        </a:solidFill>
      </dgm:spPr>
      <dgm:t>
        <a:bodyPr/>
        <a:lstStyle/>
        <a:p>
          <a:r>
            <a:rPr lang="nl-NL" sz="1100"/>
            <a:t>Laag 3:</a:t>
          </a:r>
        </a:p>
      </dgm:t>
    </dgm:pt>
    <dgm:pt modelId="{CABCF452-C231-447D-8A33-C5C2896FB232}" type="parTrans" cxnId="{6D674BA2-B88F-4145-B5FE-E0A9EC7D1274}">
      <dgm:prSet/>
      <dgm:spPr/>
      <dgm:t>
        <a:bodyPr/>
        <a:lstStyle/>
        <a:p>
          <a:endParaRPr lang="nl-NL" sz="1100"/>
        </a:p>
      </dgm:t>
    </dgm:pt>
    <dgm:pt modelId="{B6F9B3F4-5FE0-4357-BCBE-B46AFEB2FF2C}" type="sibTrans" cxnId="{6D674BA2-B88F-4145-B5FE-E0A9EC7D1274}">
      <dgm:prSet/>
      <dgm:spPr/>
      <dgm:t>
        <a:bodyPr/>
        <a:lstStyle/>
        <a:p>
          <a:endParaRPr lang="nl-NL" sz="1100"/>
        </a:p>
      </dgm:t>
    </dgm:pt>
    <dgm:pt modelId="{23E5E909-31F9-49F1-9350-2A33F67AAE73}">
      <dgm:prSet phldrT="[Tekst]" phldr="0" custT="1"/>
      <dgm:spPr>
        <a:solidFill>
          <a:schemeClr val="accent4"/>
        </a:solidFill>
      </dgm:spPr>
      <dgm:t>
        <a:bodyPr/>
        <a:lstStyle/>
        <a:p>
          <a:r>
            <a:rPr lang="nl-NL" sz="1100"/>
            <a:t>Ondernemende vaardigheden</a:t>
          </a:r>
        </a:p>
        <a:p>
          <a:r>
            <a:rPr lang="nl-NL" sz="1100"/>
            <a:t>(laag 2)</a:t>
          </a:r>
        </a:p>
      </dgm:t>
    </dgm:pt>
    <dgm:pt modelId="{A657D925-4767-45C2-88B0-2DE5EA1B9635}" type="parTrans" cxnId="{D7644CBF-6318-4DF9-9545-B835770A5934}">
      <dgm:prSet/>
      <dgm:spPr/>
      <dgm:t>
        <a:bodyPr/>
        <a:lstStyle/>
        <a:p>
          <a:endParaRPr lang="nl-NL" sz="1100"/>
        </a:p>
      </dgm:t>
    </dgm:pt>
    <dgm:pt modelId="{54369848-FF17-4B93-A08A-A7A513BDACF4}" type="sibTrans" cxnId="{D7644CBF-6318-4DF9-9545-B835770A5934}">
      <dgm:prSet/>
      <dgm:spPr/>
      <dgm:t>
        <a:bodyPr/>
        <a:lstStyle/>
        <a:p>
          <a:endParaRPr lang="nl-NL" sz="1100"/>
        </a:p>
      </dgm:t>
    </dgm:pt>
    <dgm:pt modelId="{84730B2B-8FB6-4672-8534-49D5CC006EC1}">
      <dgm:prSet phldrT="[Tekst]" phldr="0" custT="1"/>
      <dgm:spPr>
        <a:solidFill>
          <a:schemeClr val="accent4">
            <a:lumMod val="40000"/>
            <a:lumOff val="60000"/>
            <a:alpha val="90000"/>
          </a:schemeClr>
        </a:solidFill>
      </dgm:spPr>
      <dgm:t>
        <a:bodyPr/>
        <a:lstStyle/>
        <a:p>
          <a:r>
            <a:rPr lang="nl-NL" sz="1100"/>
            <a:t>Laag 3:</a:t>
          </a:r>
        </a:p>
      </dgm:t>
    </dgm:pt>
    <dgm:pt modelId="{DBE5E0C4-76F9-4A58-846E-12AE830D0B10}" type="parTrans" cxnId="{3583D78A-726A-4EE5-B4E9-2A4EFC8356C8}">
      <dgm:prSet/>
      <dgm:spPr/>
      <dgm:t>
        <a:bodyPr/>
        <a:lstStyle/>
        <a:p>
          <a:endParaRPr lang="nl-NL" sz="1100"/>
        </a:p>
      </dgm:t>
    </dgm:pt>
    <dgm:pt modelId="{DECFC3BD-911A-4859-8292-3093E9188859}" type="sibTrans" cxnId="{3583D78A-726A-4EE5-B4E9-2A4EFC8356C8}">
      <dgm:prSet/>
      <dgm:spPr/>
      <dgm:t>
        <a:bodyPr/>
        <a:lstStyle/>
        <a:p>
          <a:endParaRPr lang="nl-NL" sz="1100"/>
        </a:p>
      </dgm:t>
    </dgm:pt>
    <dgm:pt modelId="{84681360-B23B-49EA-91DB-BF118C17652E}">
      <dgm:prSet phldrT="[Tekst]" phldr="0" custT="1"/>
      <dgm:spPr>
        <a:solidFill>
          <a:schemeClr val="accent4">
            <a:lumMod val="40000"/>
            <a:lumOff val="60000"/>
            <a:alpha val="90000"/>
          </a:schemeClr>
        </a:solidFill>
      </dgm:spPr>
      <dgm:t>
        <a:bodyPr/>
        <a:lstStyle/>
        <a:p>
          <a:r>
            <a:rPr lang="nl-NL" sz="1100"/>
            <a:t>Materiële middelen beheren</a:t>
          </a:r>
        </a:p>
      </dgm:t>
    </dgm:pt>
    <dgm:pt modelId="{95C23F7D-0720-4C42-8E4F-0A896D3F130D}" type="parTrans" cxnId="{D9218FAF-A81B-4F53-88A8-28C34047FD40}">
      <dgm:prSet/>
      <dgm:spPr/>
      <dgm:t>
        <a:bodyPr/>
        <a:lstStyle/>
        <a:p>
          <a:endParaRPr lang="nl-NL" sz="1100"/>
        </a:p>
      </dgm:t>
    </dgm:pt>
    <dgm:pt modelId="{72EAF040-45DC-440F-A255-EE3B30F50B19}" type="sibTrans" cxnId="{D9218FAF-A81B-4F53-88A8-28C34047FD40}">
      <dgm:prSet/>
      <dgm:spPr/>
      <dgm:t>
        <a:bodyPr/>
        <a:lstStyle/>
        <a:p>
          <a:endParaRPr lang="nl-NL" sz="1100"/>
        </a:p>
      </dgm:t>
    </dgm:pt>
    <dgm:pt modelId="{5FAA3B61-0E0D-414C-9E7B-8CB86A89EBD8}">
      <dgm:prSet phldrT="[Tekst]" phldr="0" custT="1"/>
      <dgm:spPr>
        <a:solidFill>
          <a:schemeClr val="accent4">
            <a:lumMod val="40000"/>
            <a:lumOff val="60000"/>
            <a:alpha val="90000"/>
          </a:schemeClr>
        </a:solidFill>
      </dgm:spPr>
      <dgm:t>
        <a:bodyPr/>
        <a:lstStyle/>
        <a:p>
          <a:r>
            <a:rPr lang="nl-NL" sz="1100"/>
            <a:t>Verplegen</a:t>
          </a:r>
        </a:p>
      </dgm:t>
    </dgm:pt>
    <dgm:pt modelId="{7173132F-5778-4EA5-825F-5E91D2B3823D}" type="parTrans" cxnId="{918654F2-F111-4E66-A3FE-4E9483E4DFA1}">
      <dgm:prSet/>
      <dgm:spPr/>
      <dgm:t>
        <a:bodyPr/>
        <a:lstStyle/>
        <a:p>
          <a:endParaRPr lang="nl-NL" sz="1100"/>
        </a:p>
      </dgm:t>
    </dgm:pt>
    <dgm:pt modelId="{EFE7D039-CA72-45C9-8759-359085B5DDC7}" type="sibTrans" cxnId="{918654F2-F111-4E66-A3FE-4E9483E4DFA1}">
      <dgm:prSet/>
      <dgm:spPr/>
      <dgm:t>
        <a:bodyPr/>
        <a:lstStyle/>
        <a:p>
          <a:endParaRPr lang="nl-NL" sz="1100"/>
        </a:p>
      </dgm:t>
    </dgm:pt>
    <dgm:pt modelId="{D4E3F294-105A-4BE3-9ED4-8E3F45B5768C}">
      <dgm:prSet phldrT="[Tekst]" phldr="0" custT="1"/>
      <dgm:spPr>
        <a:solidFill>
          <a:schemeClr val="accent4">
            <a:lumMod val="40000"/>
            <a:lumOff val="60000"/>
            <a:alpha val="90000"/>
          </a:schemeClr>
        </a:solidFill>
      </dgm:spPr>
      <dgm:t>
        <a:bodyPr/>
        <a:lstStyle/>
        <a:p>
          <a:r>
            <a:rPr lang="nl-NL" sz="1100"/>
            <a:t>Werken aan mentaal welbevinden</a:t>
          </a:r>
        </a:p>
      </dgm:t>
    </dgm:pt>
    <dgm:pt modelId="{BFFEF350-2F31-4E9C-9FD7-99FDA43750E8}" type="parTrans" cxnId="{C4F5DDEC-4F90-4F0C-BECB-4E9FB57F7CE4}">
      <dgm:prSet/>
      <dgm:spPr/>
      <dgm:t>
        <a:bodyPr/>
        <a:lstStyle/>
        <a:p>
          <a:endParaRPr lang="nl-NL" sz="1100"/>
        </a:p>
      </dgm:t>
    </dgm:pt>
    <dgm:pt modelId="{1D347686-D75B-46A9-A175-A3169C859367}" type="sibTrans" cxnId="{C4F5DDEC-4F90-4F0C-BECB-4E9FB57F7CE4}">
      <dgm:prSet/>
      <dgm:spPr/>
      <dgm:t>
        <a:bodyPr/>
        <a:lstStyle/>
        <a:p>
          <a:endParaRPr lang="nl-NL" sz="1100"/>
        </a:p>
      </dgm:t>
    </dgm:pt>
    <dgm:pt modelId="{0DCD2B5A-6B71-45D5-94F8-87912F25DFB4}">
      <dgm:prSet phldrT="[Tekst]" phldr="0" custT="1"/>
      <dgm:spPr>
        <a:solidFill>
          <a:schemeClr val="accent4">
            <a:lumMod val="40000"/>
            <a:lumOff val="60000"/>
            <a:alpha val="90000"/>
          </a:schemeClr>
        </a:solidFill>
      </dgm:spPr>
      <dgm:t>
        <a:bodyPr/>
        <a:lstStyle/>
        <a:p>
          <a:r>
            <a:rPr lang="nl-NL" sz="1100"/>
            <a:t>Financiële middelen beheren</a:t>
          </a:r>
        </a:p>
      </dgm:t>
    </dgm:pt>
    <dgm:pt modelId="{2027EF48-BE65-40F7-842E-50B90099A8B8}" type="parTrans" cxnId="{C9A8AAC1-DCE5-497A-92D3-80E0CFB86511}">
      <dgm:prSet/>
      <dgm:spPr/>
      <dgm:t>
        <a:bodyPr/>
        <a:lstStyle/>
        <a:p>
          <a:endParaRPr lang="nl-NL" sz="1100"/>
        </a:p>
      </dgm:t>
    </dgm:pt>
    <dgm:pt modelId="{D2F37640-4E8E-4831-8F33-9DFC49CDFF3D}" type="sibTrans" cxnId="{C9A8AAC1-DCE5-497A-92D3-80E0CFB86511}">
      <dgm:prSet/>
      <dgm:spPr/>
      <dgm:t>
        <a:bodyPr/>
        <a:lstStyle/>
        <a:p>
          <a:endParaRPr lang="nl-NL" sz="1100"/>
        </a:p>
      </dgm:t>
    </dgm:pt>
    <dgm:pt modelId="{226AF175-1AF2-477F-8A05-AF75D295EEC1}">
      <dgm:prSet phldrT="[Tekst]" phldr="0" custT="1"/>
      <dgm:spPr>
        <a:solidFill>
          <a:schemeClr val="accent4">
            <a:lumMod val="40000"/>
            <a:lumOff val="60000"/>
            <a:alpha val="90000"/>
          </a:schemeClr>
        </a:solidFill>
      </dgm:spPr>
      <dgm:t>
        <a:bodyPr/>
        <a:lstStyle/>
        <a:p>
          <a:r>
            <a:rPr lang="nl-NL" sz="1100"/>
            <a:t>Psychosociaal begeleiden </a:t>
          </a:r>
        </a:p>
      </dgm:t>
    </dgm:pt>
    <dgm:pt modelId="{BF0D3709-68B0-482A-BE9B-6C23629E7AF2}" type="parTrans" cxnId="{0FEA517D-6998-4B22-8759-D4E03407A2D9}">
      <dgm:prSet/>
      <dgm:spPr/>
      <dgm:t>
        <a:bodyPr/>
        <a:lstStyle/>
        <a:p>
          <a:endParaRPr lang="nl-NL" sz="1100"/>
        </a:p>
      </dgm:t>
    </dgm:pt>
    <dgm:pt modelId="{7DE43B98-4782-4A85-B166-20E9FF4A38CA}" type="sibTrans" cxnId="{0FEA517D-6998-4B22-8759-D4E03407A2D9}">
      <dgm:prSet/>
      <dgm:spPr/>
      <dgm:t>
        <a:bodyPr/>
        <a:lstStyle/>
        <a:p>
          <a:endParaRPr lang="nl-NL" sz="1100"/>
        </a:p>
      </dgm:t>
    </dgm:pt>
    <dgm:pt modelId="{DC8E1E2A-FBA0-4308-9B70-3133D7E12CE3}">
      <dgm:prSet phldrT="[Tekst]" phldr="0" custT="1"/>
      <dgm:spPr>
        <a:solidFill>
          <a:schemeClr val="accent4">
            <a:lumMod val="40000"/>
            <a:lumOff val="60000"/>
            <a:alpha val="90000"/>
          </a:schemeClr>
        </a:solidFill>
      </dgm:spPr>
      <dgm:t>
        <a:bodyPr/>
        <a:lstStyle/>
        <a:p>
          <a:r>
            <a:rPr lang="nl-NL" sz="1100"/>
            <a:t>Ondernemerszin tonen</a:t>
          </a:r>
        </a:p>
      </dgm:t>
    </dgm:pt>
    <dgm:pt modelId="{E032F1CC-0D24-47E7-8CE6-BE6F4C9A941F}" type="parTrans" cxnId="{F4C1EA57-9304-4BF1-BAF7-8E43CDBF4B15}">
      <dgm:prSet/>
      <dgm:spPr/>
      <dgm:t>
        <a:bodyPr/>
        <a:lstStyle/>
        <a:p>
          <a:endParaRPr lang="nl-NL" sz="1100"/>
        </a:p>
      </dgm:t>
    </dgm:pt>
    <dgm:pt modelId="{245A6DB9-3EA6-4622-90EB-0ECF808273E5}" type="sibTrans" cxnId="{F4C1EA57-9304-4BF1-BAF7-8E43CDBF4B15}">
      <dgm:prSet/>
      <dgm:spPr/>
      <dgm:t>
        <a:bodyPr/>
        <a:lstStyle/>
        <a:p>
          <a:endParaRPr lang="nl-NL" sz="1100"/>
        </a:p>
      </dgm:t>
    </dgm:pt>
    <dgm:pt modelId="{83786723-7FA1-4C58-8131-740A1D1FA1CA}">
      <dgm:prSet custT="1"/>
      <dgm:spPr/>
      <dgm:t>
        <a:bodyPr/>
        <a:lstStyle/>
        <a:p>
          <a:endParaRPr lang="nl-NL" sz="1100"/>
        </a:p>
      </dgm:t>
    </dgm:pt>
    <dgm:pt modelId="{430D3313-D223-49E0-B350-5577189BA4A1}" type="parTrans" cxnId="{9C4E8520-870C-4164-943E-63C66A395F20}">
      <dgm:prSet/>
      <dgm:spPr/>
      <dgm:t>
        <a:bodyPr/>
        <a:lstStyle/>
        <a:p>
          <a:endParaRPr lang="nl-NL" sz="1100"/>
        </a:p>
      </dgm:t>
    </dgm:pt>
    <dgm:pt modelId="{1C35FBE4-D6C5-4773-BB31-8024A970EFED}" type="sibTrans" cxnId="{9C4E8520-870C-4164-943E-63C66A395F20}">
      <dgm:prSet/>
      <dgm:spPr/>
      <dgm:t>
        <a:bodyPr/>
        <a:lstStyle/>
        <a:p>
          <a:endParaRPr lang="nl-NL" sz="1100"/>
        </a:p>
      </dgm:t>
    </dgm:pt>
    <dgm:pt modelId="{87778CD9-900D-4BA5-842E-AF88AC6AE8BC}" type="pres">
      <dgm:prSet presAssocID="{63535118-B9A4-49DC-AC9F-43CBE3C7C6E9}" presName="Name0" presStyleCnt="0">
        <dgm:presLayoutVars>
          <dgm:dir/>
          <dgm:animLvl val="lvl"/>
          <dgm:resizeHandles val="exact"/>
        </dgm:presLayoutVars>
      </dgm:prSet>
      <dgm:spPr/>
    </dgm:pt>
    <dgm:pt modelId="{0DB0E59E-7EE6-44D4-986E-9085E546C622}" type="pres">
      <dgm:prSet presAssocID="{83786723-7FA1-4C58-8131-740A1D1FA1CA}" presName="linNode" presStyleCnt="0"/>
      <dgm:spPr/>
    </dgm:pt>
    <dgm:pt modelId="{4F5ABA66-86B1-4649-B188-AB3C43D4000A}" type="pres">
      <dgm:prSet presAssocID="{83786723-7FA1-4C58-8131-740A1D1FA1CA}" presName="parentText" presStyleLbl="node1" presStyleIdx="0" presStyleCnt="3" custLinFactX="-3729" custLinFactY="6317" custLinFactNeighborX="-100000" custLinFactNeighborY="100000">
        <dgm:presLayoutVars>
          <dgm:chMax val="1"/>
          <dgm:bulletEnabled val="1"/>
        </dgm:presLayoutVars>
      </dgm:prSet>
      <dgm:spPr/>
    </dgm:pt>
    <dgm:pt modelId="{23AFEA20-DBC1-4908-82F2-9D7584BD9953}" type="pres">
      <dgm:prSet presAssocID="{1C35FBE4-D6C5-4773-BB31-8024A970EFED}" presName="sp" presStyleCnt="0"/>
      <dgm:spPr/>
    </dgm:pt>
    <dgm:pt modelId="{E601AB3C-5B73-4CE3-B7F4-D699905C43E4}" type="pres">
      <dgm:prSet presAssocID="{E39D1B52-8E8E-443A-9EDA-FBB9E28BFA08}" presName="linNode" presStyleCnt="0"/>
      <dgm:spPr/>
    </dgm:pt>
    <dgm:pt modelId="{87DA749B-EBDF-410D-9C1C-9B88E6171C15}" type="pres">
      <dgm:prSet presAssocID="{E39D1B52-8E8E-443A-9EDA-FBB9E28BFA08}" presName="parentText" presStyleLbl="node1" presStyleIdx="1" presStyleCnt="3">
        <dgm:presLayoutVars>
          <dgm:chMax val="1"/>
          <dgm:bulletEnabled val="1"/>
        </dgm:presLayoutVars>
      </dgm:prSet>
      <dgm:spPr/>
    </dgm:pt>
    <dgm:pt modelId="{EFBBB562-895E-43F9-B1E4-DC342EEAB9F4}" type="pres">
      <dgm:prSet presAssocID="{E39D1B52-8E8E-443A-9EDA-FBB9E28BFA08}" presName="descendantText" presStyleLbl="alignAccFollowNode1" presStyleIdx="0" presStyleCnt="2">
        <dgm:presLayoutVars>
          <dgm:bulletEnabled val="1"/>
        </dgm:presLayoutVars>
      </dgm:prSet>
      <dgm:spPr/>
    </dgm:pt>
    <dgm:pt modelId="{086FD5F4-FC7D-4BC0-A95E-B71460207928}" type="pres">
      <dgm:prSet presAssocID="{2319CF7B-E729-4A44-966B-74FE04EDD315}" presName="sp" presStyleCnt="0"/>
      <dgm:spPr/>
    </dgm:pt>
    <dgm:pt modelId="{865C296B-3A35-465F-81FA-81CCCA93F008}" type="pres">
      <dgm:prSet presAssocID="{23E5E909-31F9-49F1-9350-2A33F67AAE73}" presName="linNode" presStyleCnt="0"/>
      <dgm:spPr/>
    </dgm:pt>
    <dgm:pt modelId="{45A49FAC-EE4D-4186-8513-9887A5625D35}" type="pres">
      <dgm:prSet presAssocID="{23E5E909-31F9-49F1-9350-2A33F67AAE73}" presName="parentText" presStyleLbl="node1" presStyleIdx="2" presStyleCnt="3">
        <dgm:presLayoutVars>
          <dgm:chMax val="1"/>
          <dgm:bulletEnabled val="1"/>
        </dgm:presLayoutVars>
      </dgm:prSet>
      <dgm:spPr/>
    </dgm:pt>
    <dgm:pt modelId="{3F1A2BA9-AE0D-4D9A-B602-60261A8419B0}" type="pres">
      <dgm:prSet presAssocID="{23E5E909-31F9-49F1-9350-2A33F67AAE73}" presName="descendantText" presStyleLbl="alignAccFollowNode1" presStyleIdx="1" presStyleCnt="2">
        <dgm:presLayoutVars>
          <dgm:bulletEnabled val="1"/>
        </dgm:presLayoutVars>
      </dgm:prSet>
      <dgm:spPr/>
    </dgm:pt>
  </dgm:ptLst>
  <dgm:cxnLst>
    <dgm:cxn modelId="{536E6C08-627B-4A72-95AD-BE8241572770}" type="presOf" srcId="{E39D1B52-8E8E-443A-9EDA-FBB9E28BFA08}" destId="{87DA749B-EBDF-410D-9C1C-9B88E6171C15}" srcOrd="0" destOrd="0" presId="urn:microsoft.com/office/officeart/2005/8/layout/vList5"/>
    <dgm:cxn modelId="{3D0EF41A-14A0-4EED-866E-C2325375D4CF}" type="presOf" srcId="{5FAA3B61-0E0D-414C-9E7B-8CB86A89EBD8}" destId="{EFBBB562-895E-43F9-B1E4-DC342EEAB9F4}" srcOrd="0" destOrd="2" presId="urn:microsoft.com/office/officeart/2005/8/layout/vList5"/>
    <dgm:cxn modelId="{9C4E8520-870C-4164-943E-63C66A395F20}" srcId="{63535118-B9A4-49DC-AC9F-43CBE3C7C6E9}" destId="{83786723-7FA1-4C58-8131-740A1D1FA1CA}" srcOrd="0" destOrd="0" parTransId="{430D3313-D223-49E0-B350-5577189BA4A1}" sibTransId="{1C35FBE4-D6C5-4773-BB31-8024A970EFED}"/>
    <dgm:cxn modelId="{86A63C2C-FFE0-4015-8804-C07CE19B08CC}" type="presOf" srcId="{63535118-B9A4-49DC-AC9F-43CBE3C7C6E9}" destId="{87778CD9-900D-4BA5-842E-AF88AC6AE8BC}" srcOrd="0" destOrd="0" presId="urn:microsoft.com/office/officeart/2005/8/layout/vList5"/>
    <dgm:cxn modelId="{07270138-974A-4620-9240-26B082EFE5E8}" type="presOf" srcId="{D4E3F294-105A-4BE3-9ED4-8E3F45B5768C}" destId="{EFBBB562-895E-43F9-B1E4-DC342EEAB9F4}" srcOrd="0" destOrd="3" presId="urn:microsoft.com/office/officeart/2005/8/layout/vList5"/>
    <dgm:cxn modelId="{BACA8239-59ED-4D1D-8A80-D4521D60551D}" type="presOf" srcId="{226AF175-1AF2-477F-8A05-AF75D295EEC1}" destId="{EFBBB562-895E-43F9-B1E4-DC342EEAB9F4}" srcOrd="0" destOrd="1" presId="urn:microsoft.com/office/officeart/2005/8/layout/vList5"/>
    <dgm:cxn modelId="{A9B78A75-508E-41BA-BD77-15468FF0FE1A}" srcId="{63535118-B9A4-49DC-AC9F-43CBE3C7C6E9}" destId="{E39D1B52-8E8E-443A-9EDA-FBB9E28BFA08}" srcOrd="1" destOrd="0" parTransId="{5968D892-E1E0-46B0-AD69-BD17118AE754}" sibTransId="{2319CF7B-E729-4A44-966B-74FE04EDD315}"/>
    <dgm:cxn modelId="{6E7EBF55-E222-47D5-9343-AFE1F264AB33}" type="presOf" srcId="{0DCD2B5A-6B71-45D5-94F8-87912F25DFB4}" destId="{3F1A2BA9-AE0D-4D9A-B602-60261A8419B0}" srcOrd="0" destOrd="2" presId="urn:microsoft.com/office/officeart/2005/8/layout/vList5"/>
    <dgm:cxn modelId="{F4C1EA57-9304-4BF1-BAF7-8E43CDBF4B15}" srcId="{84730B2B-8FB6-4672-8534-49D5CC006EC1}" destId="{DC8E1E2A-FBA0-4308-9B70-3133D7E12CE3}" srcOrd="0" destOrd="0" parTransId="{E032F1CC-0D24-47E7-8CE6-BE6F4C9A941F}" sibTransId="{245A6DB9-3EA6-4622-90EB-0ECF808273E5}"/>
    <dgm:cxn modelId="{25685878-132B-402D-AD9B-D52275409032}" type="presOf" srcId="{84730B2B-8FB6-4672-8534-49D5CC006EC1}" destId="{3F1A2BA9-AE0D-4D9A-B602-60261A8419B0}" srcOrd="0" destOrd="0" presId="urn:microsoft.com/office/officeart/2005/8/layout/vList5"/>
    <dgm:cxn modelId="{0FEA517D-6998-4B22-8759-D4E03407A2D9}" srcId="{D3F83221-881A-468F-B5D0-32BF75E6F7DE}" destId="{226AF175-1AF2-477F-8A05-AF75D295EEC1}" srcOrd="0" destOrd="0" parTransId="{BF0D3709-68B0-482A-BE9B-6C23629E7AF2}" sibTransId="{7DE43B98-4782-4A85-B166-20E9FF4A38CA}"/>
    <dgm:cxn modelId="{3583D78A-726A-4EE5-B4E9-2A4EFC8356C8}" srcId="{23E5E909-31F9-49F1-9350-2A33F67AAE73}" destId="{84730B2B-8FB6-4672-8534-49D5CC006EC1}" srcOrd="0" destOrd="0" parTransId="{DBE5E0C4-76F9-4A58-846E-12AE830D0B10}" sibTransId="{DECFC3BD-911A-4859-8292-3093E9188859}"/>
    <dgm:cxn modelId="{6D674BA2-B88F-4145-B5FE-E0A9EC7D1274}" srcId="{E39D1B52-8E8E-443A-9EDA-FBB9E28BFA08}" destId="{D3F83221-881A-468F-B5D0-32BF75E6F7DE}" srcOrd="0" destOrd="0" parTransId="{CABCF452-C231-447D-8A33-C5C2896FB232}" sibTransId="{B6F9B3F4-5FE0-4357-BCBE-B46AFEB2FF2C}"/>
    <dgm:cxn modelId="{D9218FAF-A81B-4F53-88A8-28C34047FD40}" srcId="{84730B2B-8FB6-4672-8534-49D5CC006EC1}" destId="{84681360-B23B-49EA-91DB-BF118C17652E}" srcOrd="2" destOrd="0" parTransId="{95C23F7D-0720-4C42-8E4F-0A896D3F130D}" sibTransId="{72EAF040-45DC-440F-A255-EE3B30F50B19}"/>
    <dgm:cxn modelId="{99EAA7B4-C8B3-4CFD-9967-657296B0409E}" type="presOf" srcId="{23E5E909-31F9-49F1-9350-2A33F67AAE73}" destId="{45A49FAC-EE4D-4186-8513-9887A5625D35}" srcOrd="0" destOrd="0" presId="urn:microsoft.com/office/officeart/2005/8/layout/vList5"/>
    <dgm:cxn modelId="{230173B8-54D6-4543-A542-0AFB3A3F097B}" type="presOf" srcId="{D3F83221-881A-468F-B5D0-32BF75E6F7DE}" destId="{EFBBB562-895E-43F9-B1E4-DC342EEAB9F4}" srcOrd="0" destOrd="0" presId="urn:microsoft.com/office/officeart/2005/8/layout/vList5"/>
    <dgm:cxn modelId="{D7644CBF-6318-4DF9-9545-B835770A5934}" srcId="{63535118-B9A4-49DC-AC9F-43CBE3C7C6E9}" destId="{23E5E909-31F9-49F1-9350-2A33F67AAE73}" srcOrd="2" destOrd="0" parTransId="{A657D925-4767-45C2-88B0-2DE5EA1B9635}" sibTransId="{54369848-FF17-4B93-A08A-A7A513BDACF4}"/>
    <dgm:cxn modelId="{C9A8AAC1-DCE5-497A-92D3-80E0CFB86511}" srcId="{84730B2B-8FB6-4672-8534-49D5CC006EC1}" destId="{0DCD2B5A-6B71-45D5-94F8-87912F25DFB4}" srcOrd="1" destOrd="0" parTransId="{2027EF48-BE65-40F7-842E-50B90099A8B8}" sibTransId="{D2F37640-4E8E-4831-8F33-9DFC49CDFF3D}"/>
    <dgm:cxn modelId="{8ADB58C8-F16B-486F-8E59-978CCD957691}" type="presOf" srcId="{DC8E1E2A-FBA0-4308-9B70-3133D7E12CE3}" destId="{3F1A2BA9-AE0D-4D9A-B602-60261A8419B0}" srcOrd="0" destOrd="1" presId="urn:microsoft.com/office/officeart/2005/8/layout/vList5"/>
    <dgm:cxn modelId="{B4F75BE8-5919-496E-ABD7-9C1C2E5459DF}" type="presOf" srcId="{83786723-7FA1-4C58-8131-740A1D1FA1CA}" destId="{4F5ABA66-86B1-4649-B188-AB3C43D4000A}" srcOrd="0" destOrd="0" presId="urn:microsoft.com/office/officeart/2005/8/layout/vList5"/>
    <dgm:cxn modelId="{348703E9-2474-45EC-8886-8F65295CC972}" type="presOf" srcId="{84681360-B23B-49EA-91DB-BF118C17652E}" destId="{3F1A2BA9-AE0D-4D9A-B602-60261A8419B0}" srcOrd="0" destOrd="3" presId="urn:microsoft.com/office/officeart/2005/8/layout/vList5"/>
    <dgm:cxn modelId="{C4F5DDEC-4F90-4F0C-BECB-4E9FB57F7CE4}" srcId="{D3F83221-881A-468F-B5D0-32BF75E6F7DE}" destId="{D4E3F294-105A-4BE3-9ED4-8E3F45B5768C}" srcOrd="2" destOrd="0" parTransId="{BFFEF350-2F31-4E9C-9FD7-99FDA43750E8}" sibTransId="{1D347686-D75B-46A9-A175-A3169C859367}"/>
    <dgm:cxn modelId="{918654F2-F111-4E66-A3FE-4E9483E4DFA1}" srcId="{D3F83221-881A-468F-B5D0-32BF75E6F7DE}" destId="{5FAA3B61-0E0D-414C-9E7B-8CB86A89EBD8}" srcOrd="1" destOrd="0" parTransId="{7173132F-5778-4EA5-825F-5E91D2B3823D}" sibTransId="{EFE7D039-CA72-45C9-8759-359085B5DDC7}"/>
    <dgm:cxn modelId="{13C2027C-B54C-473C-AE19-95475E09C7FE}" type="presParOf" srcId="{87778CD9-900D-4BA5-842E-AF88AC6AE8BC}" destId="{0DB0E59E-7EE6-44D4-986E-9085E546C622}" srcOrd="0" destOrd="0" presId="urn:microsoft.com/office/officeart/2005/8/layout/vList5"/>
    <dgm:cxn modelId="{786F4BA3-96FB-48E2-ADE4-CBC64AA1AFCC}" type="presParOf" srcId="{0DB0E59E-7EE6-44D4-986E-9085E546C622}" destId="{4F5ABA66-86B1-4649-B188-AB3C43D4000A}" srcOrd="0" destOrd="0" presId="urn:microsoft.com/office/officeart/2005/8/layout/vList5"/>
    <dgm:cxn modelId="{98F2DC42-4CD6-4F4D-9F36-681763147B38}" type="presParOf" srcId="{87778CD9-900D-4BA5-842E-AF88AC6AE8BC}" destId="{23AFEA20-DBC1-4908-82F2-9D7584BD9953}" srcOrd="1" destOrd="0" presId="urn:microsoft.com/office/officeart/2005/8/layout/vList5"/>
    <dgm:cxn modelId="{8B267347-E51B-49DA-A46F-B12319327BE0}" type="presParOf" srcId="{87778CD9-900D-4BA5-842E-AF88AC6AE8BC}" destId="{E601AB3C-5B73-4CE3-B7F4-D699905C43E4}" srcOrd="2" destOrd="0" presId="urn:microsoft.com/office/officeart/2005/8/layout/vList5"/>
    <dgm:cxn modelId="{EEF4DB8E-DB70-4A14-A2D4-F6BFE0AD254D}" type="presParOf" srcId="{E601AB3C-5B73-4CE3-B7F4-D699905C43E4}" destId="{87DA749B-EBDF-410D-9C1C-9B88E6171C15}" srcOrd="0" destOrd="0" presId="urn:microsoft.com/office/officeart/2005/8/layout/vList5"/>
    <dgm:cxn modelId="{6B155753-555A-4B6F-931F-65E0700A7609}" type="presParOf" srcId="{E601AB3C-5B73-4CE3-B7F4-D699905C43E4}" destId="{EFBBB562-895E-43F9-B1E4-DC342EEAB9F4}" srcOrd="1" destOrd="0" presId="urn:microsoft.com/office/officeart/2005/8/layout/vList5"/>
    <dgm:cxn modelId="{7B287306-CF5C-4AA0-AC42-1BCD3A34595A}" type="presParOf" srcId="{87778CD9-900D-4BA5-842E-AF88AC6AE8BC}" destId="{086FD5F4-FC7D-4BC0-A95E-B71460207928}" srcOrd="3" destOrd="0" presId="urn:microsoft.com/office/officeart/2005/8/layout/vList5"/>
    <dgm:cxn modelId="{B7A62C0B-62F4-4752-ACE5-EF53C29C017B}" type="presParOf" srcId="{87778CD9-900D-4BA5-842E-AF88AC6AE8BC}" destId="{865C296B-3A35-465F-81FA-81CCCA93F008}" srcOrd="4" destOrd="0" presId="urn:microsoft.com/office/officeart/2005/8/layout/vList5"/>
    <dgm:cxn modelId="{3F0F80E2-15D1-40DA-830C-4D2C81C921A6}" type="presParOf" srcId="{865C296B-3A35-465F-81FA-81CCCA93F008}" destId="{45A49FAC-EE4D-4186-8513-9887A5625D35}" srcOrd="0" destOrd="0" presId="urn:microsoft.com/office/officeart/2005/8/layout/vList5"/>
    <dgm:cxn modelId="{CC28C2A9-EB48-4304-BA86-ACAE5073445F}" type="presParOf" srcId="{865C296B-3A35-465F-81FA-81CCCA93F008}" destId="{3F1A2BA9-AE0D-4D9A-B602-60261A8419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79F76-5331-4DDD-92A9-61468C0376D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l-NL"/>
        </a:p>
      </dgm:t>
    </dgm:pt>
    <dgm:pt modelId="{C231C7F2-D34F-41B6-92C7-659DA15988DE}">
      <dgm:prSet phldrT="[Tekst]" phldr="0" custT="1"/>
      <dgm:spPr>
        <a:solidFill>
          <a:schemeClr val="accent4">
            <a:lumMod val="50000"/>
          </a:schemeClr>
        </a:solidFill>
      </dgm:spPr>
      <dgm:t>
        <a:bodyPr/>
        <a:lstStyle/>
        <a:p>
          <a:r>
            <a:rPr lang="nl-NL" sz="1050"/>
            <a:t>08. Landbouw, bosbouw, visserij en diergeneeskunde</a:t>
          </a:r>
        </a:p>
        <a:p>
          <a:r>
            <a:rPr lang="nl-NL" sz="1050"/>
            <a:t>(laag 1)</a:t>
          </a:r>
        </a:p>
      </dgm:t>
    </dgm:pt>
    <dgm:pt modelId="{E5A7DFBA-74DB-422D-95E8-E26663661AD9}" type="parTrans" cxnId="{6FBEE4EA-31DE-40A7-A2F3-B3F1DBFC5F9F}">
      <dgm:prSet/>
      <dgm:spPr/>
      <dgm:t>
        <a:bodyPr/>
        <a:lstStyle/>
        <a:p>
          <a:endParaRPr lang="nl-NL" sz="1050"/>
        </a:p>
      </dgm:t>
    </dgm:pt>
    <dgm:pt modelId="{63284A88-C16E-4031-810C-9661787834DE}" type="sibTrans" cxnId="{6FBEE4EA-31DE-40A7-A2F3-B3F1DBFC5F9F}">
      <dgm:prSet/>
      <dgm:spPr/>
      <dgm:t>
        <a:bodyPr/>
        <a:lstStyle/>
        <a:p>
          <a:endParaRPr lang="nl-NL" sz="1050"/>
        </a:p>
      </dgm:t>
    </dgm:pt>
    <dgm:pt modelId="{D47A235E-E99F-4F2A-8FDD-BBC9D736E14F}">
      <dgm:prSet phldrT="[Tekst]" phldr="0" custT="1"/>
      <dgm:spPr>
        <a:solidFill>
          <a:schemeClr val="accent4">
            <a:lumMod val="75000"/>
          </a:schemeClr>
        </a:solidFill>
      </dgm:spPr>
      <dgm:t>
        <a:bodyPr/>
        <a:lstStyle/>
        <a:p>
          <a:r>
            <a:rPr lang="nl-NL" sz="1050"/>
            <a:t>081 landbouw (laag 2)</a:t>
          </a:r>
        </a:p>
      </dgm:t>
    </dgm:pt>
    <dgm:pt modelId="{37C44A1E-5FAD-4537-B79E-80E21ACD7A74}" type="parTrans" cxnId="{C273BC7F-D8BF-493D-A02F-1299AE149EC3}">
      <dgm:prSet/>
      <dgm:spPr/>
      <dgm:t>
        <a:bodyPr/>
        <a:lstStyle/>
        <a:p>
          <a:endParaRPr lang="nl-NL" sz="1050"/>
        </a:p>
      </dgm:t>
    </dgm:pt>
    <dgm:pt modelId="{D5E2A24E-47E8-4114-A220-17F343683F67}" type="sibTrans" cxnId="{C273BC7F-D8BF-493D-A02F-1299AE149EC3}">
      <dgm:prSet/>
      <dgm:spPr/>
      <dgm:t>
        <a:bodyPr/>
        <a:lstStyle/>
        <a:p>
          <a:endParaRPr lang="nl-NL" sz="1050"/>
        </a:p>
      </dgm:t>
    </dgm:pt>
    <dgm:pt modelId="{413C4824-BADE-4C27-BF16-D3F13201A060}">
      <dgm:prSet phldrT="[Tekst]" phldr="0" custT="1"/>
      <dgm:spPr>
        <a:solidFill>
          <a:schemeClr val="accent4"/>
        </a:solidFill>
      </dgm:spPr>
      <dgm:t>
        <a:bodyPr/>
        <a:lstStyle/>
        <a:p>
          <a:r>
            <a:rPr lang="nl-NL" sz="1050"/>
            <a:t>0811 landbouw en veeteelt</a:t>
          </a:r>
        </a:p>
        <a:p>
          <a:r>
            <a:rPr lang="nl-NL" sz="1050"/>
            <a:t>(laag 3)</a:t>
          </a:r>
        </a:p>
      </dgm:t>
    </dgm:pt>
    <dgm:pt modelId="{C2B0EFF7-99BE-4D3E-B864-DB6C092D91FF}" type="parTrans" cxnId="{9658B819-D458-44B1-98E1-F215F737B1FE}">
      <dgm:prSet/>
      <dgm:spPr/>
      <dgm:t>
        <a:bodyPr/>
        <a:lstStyle/>
        <a:p>
          <a:endParaRPr lang="nl-NL" sz="1050"/>
        </a:p>
      </dgm:t>
    </dgm:pt>
    <dgm:pt modelId="{D873EE5C-41FC-4E69-B476-6DE44098ABA1}" type="sibTrans" cxnId="{9658B819-D458-44B1-98E1-F215F737B1FE}">
      <dgm:prSet/>
      <dgm:spPr/>
      <dgm:t>
        <a:bodyPr/>
        <a:lstStyle/>
        <a:p>
          <a:endParaRPr lang="nl-NL" sz="1050"/>
        </a:p>
      </dgm:t>
    </dgm:pt>
    <dgm:pt modelId="{528590F0-65B2-40F7-B9B5-756995A993B7}">
      <dgm:prSet phldrT="[Tekst]" phldr="0" custT="1"/>
      <dgm:spPr>
        <a:solidFill>
          <a:schemeClr val="accent4"/>
        </a:solidFill>
      </dgm:spPr>
      <dgm:t>
        <a:bodyPr/>
        <a:lstStyle/>
        <a:p>
          <a:r>
            <a:rPr lang="nl-NL" sz="1050"/>
            <a:t>0812 tuinbouw</a:t>
          </a:r>
        </a:p>
        <a:p>
          <a:r>
            <a:rPr lang="nl-NL" sz="1050"/>
            <a:t>(laag 3)</a:t>
          </a:r>
        </a:p>
      </dgm:t>
    </dgm:pt>
    <dgm:pt modelId="{D803D1D5-849A-4158-8EDC-1298C2F270D8}" type="parTrans" cxnId="{DB7B5595-EFD9-416F-ADF8-26F06D4FE2AF}">
      <dgm:prSet/>
      <dgm:spPr/>
      <dgm:t>
        <a:bodyPr/>
        <a:lstStyle/>
        <a:p>
          <a:endParaRPr lang="nl-NL" sz="1050"/>
        </a:p>
      </dgm:t>
    </dgm:pt>
    <dgm:pt modelId="{B0FD7565-1A2A-4E7A-9F3C-F6C63227F008}" type="sibTrans" cxnId="{DB7B5595-EFD9-416F-ADF8-26F06D4FE2AF}">
      <dgm:prSet/>
      <dgm:spPr/>
      <dgm:t>
        <a:bodyPr/>
        <a:lstStyle/>
        <a:p>
          <a:endParaRPr lang="nl-NL" sz="1050"/>
        </a:p>
      </dgm:t>
    </dgm:pt>
    <dgm:pt modelId="{73579AA7-F0EE-4FD2-B9D5-FDD61CD6C238}">
      <dgm:prSet custT="1"/>
      <dgm:spPr>
        <a:solidFill>
          <a:srgbClr val="FFE699"/>
        </a:solidFill>
        <a:ln w="10795" cap="flat" cmpd="sng" algn="ctr">
          <a:solidFill>
            <a:srgbClr val="249EC5">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l"/>
          <a:r>
            <a:rPr lang="nl-NL" sz="1100" kern="1200">
              <a:solidFill>
                <a:schemeClr val="tx1"/>
              </a:solidFill>
            </a:rPr>
            <a:t>Tuinbouw</a:t>
          </a:r>
        </a:p>
        <a:p>
          <a:pPr algn="l"/>
          <a:r>
            <a:rPr lang="nl-NL" sz="1100" kern="1200">
              <a:solidFill>
                <a:schemeClr val="tx1"/>
              </a:solidFill>
            </a:rPr>
            <a:t>Bloementeelt</a:t>
          </a:r>
        </a:p>
        <a:p>
          <a:pPr algn="l"/>
          <a:r>
            <a:rPr lang="nl-NL" sz="1100" kern="1200">
              <a:solidFill>
                <a:schemeClr val="tx1"/>
              </a:solidFill>
            </a:rPr>
            <a:t>Boom- en plantenteelt</a:t>
          </a:r>
          <a:endParaRPr lang="nl-NL" sz="1100" kern="1200">
            <a:solidFill>
              <a:srgbClr val="2B4E58">
                <a:hueOff val="0"/>
                <a:satOff val="0"/>
                <a:lumOff val="0"/>
                <a:alphaOff val="0"/>
              </a:srgbClr>
            </a:solidFill>
            <a:latin typeface="Poppins"/>
            <a:ea typeface="+mn-ea"/>
            <a:cs typeface="+mn-cs"/>
          </a:endParaRPr>
        </a:p>
        <a:p>
          <a:pPr algn="l"/>
          <a:r>
            <a:rPr lang="nl-NL" sz="1100" kern="1200">
              <a:solidFill>
                <a:schemeClr val="tx1"/>
              </a:solidFill>
            </a:rPr>
            <a:t>Tuin-, groenvoorziening</a:t>
          </a:r>
        </a:p>
        <a:p>
          <a:pPr algn="l"/>
          <a:r>
            <a:rPr lang="nl-NL" sz="1100" kern="1200">
              <a:solidFill>
                <a:schemeClr val="tx1"/>
              </a:solidFill>
            </a:rPr>
            <a:t>Groenten- en fruitteelt</a:t>
          </a:r>
        </a:p>
      </dgm:t>
    </dgm:pt>
    <dgm:pt modelId="{7454EA6B-1CFA-4FD6-B981-900FDE1DE65B}" type="parTrans" cxnId="{77A799C4-01B8-422F-AC03-1C9897593A51}">
      <dgm:prSet/>
      <dgm:spPr/>
      <dgm:t>
        <a:bodyPr/>
        <a:lstStyle/>
        <a:p>
          <a:endParaRPr lang="nl-NL" sz="1050"/>
        </a:p>
      </dgm:t>
    </dgm:pt>
    <dgm:pt modelId="{5836B1D1-39D1-4F3B-81F0-C30E84216055}" type="sibTrans" cxnId="{77A799C4-01B8-422F-AC03-1C9897593A51}">
      <dgm:prSet/>
      <dgm:spPr/>
      <dgm:t>
        <a:bodyPr/>
        <a:lstStyle/>
        <a:p>
          <a:endParaRPr lang="nl-NL" sz="1050"/>
        </a:p>
      </dgm:t>
    </dgm:pt>
    <dgm:pt modelId="{5A332C8B-FF55-4D17-8E43-3C1ACC62B7F2}">
      <dgm:prSet custT="1"/>
      <dgm:spPr>
        <a:solidFill>
          <a:srgbClr val="FFE699"/>
        </a:solidFill>
        <a:ln w="10795" cap="flat" cmpd="sng" algn="ctr">
          <a:solidFill>
            <a:srgbClr val="249EC5">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l">
            <a:buFont typeface="Arial" panose="020B0604020202020204" pitchFamily="34" charset="0"/>
            <a:buChar char="•"/>
          </a:pPr>
          <a:r>
            <a:rPr lang="nl-NL" sz="1100">
              <a:solidFill>
                <a:schemeClr val="tx1"/>
              </a:solidFill>
            </a:rPr>
            <a:t>Land(akker)bouw</a:t>
          </a:r>
        </a:p>
        <a:p>
          <a:pPr algn="l">
            <a:buFont typeface="Arial" panose="020B0604020202020204" pitchFamily="34" charset="0"/>
            <a:buChar char="•"/>
          </a:pPr>
          <a:r>
            <a:rPr lang="nl-NL" sz="1100">
              <a:solidFill>
                <a:schemeClr val="tx1"/>
              </a:solidFill>
            </a:rPr>
            <a:t>Veeteelt</a:t>
          </a:r>
        </a:p>
        <a:p>
          <a:pPr algn="l">
            <a:buFont typeface="Arial" panose="020B0604020202020204" pitchFamily="34" charset="0"/>
            <a:buChar char="•"/>
          </a:pPr>
          <a:r>
            <a:rPr lang="nl-NL" sz="1100">
              <a:solidFill>
                <a:schemeClr val="tx1"/>
              </a:solidFill>
            </a:rPr>
            <a:t>Landbouw- en teeltmechanisatie</a:t>
          </a:r>
        </a:p>
        <a:p>
          <a:pPr algn="l">
            <a:buFont typeface="Arial" panose="020B0604020202020204" pitchFamily="34" charset="0"/>
            <a:buChar char="•"/>
          </a:pPr>
          <a:r>
            <a:rPr lang="nl-NL" sz="1100">
              <a:solidFill>
                <a:schemeClr val="tx1"/>
              </a:solidFill>
            </a:rPr>
            <a:t>Cultuurtechniek</a:t>
          </a:r>
          <a:endParaRPr lang="nl-NL" sz="1050">
            <a:solidFill>
              <a:schemeClr val="tx1"/>
            </a:solidFill>
          </a:endParaRPr>
        </a:p>
      </dgm:t>
    </dgm:pt>
    <dgm:pt modelId="{057ACC50-1B10-4D4C-8F09-FC96B1D74C9F}" type="parTrans" cxnId="{FBDEA1BD-CE13-4DA4-B99F-1A66D035CCC2}">
      <dgm:prSet/>
      <dgm:spPr/>
      <dgm:t>
        <a:bodyPr/>
        <a:lstStyle/>
        <a:p>
          <a:endParaRPr lang="nl-NL" sz="1050"/>
        </a:p>
      </dgm:t>
    </dgm:pt>
    <dgm:pt modelId="{74D2D046-589A-4376-B6B9-DA6A4E9B426A}" type="sibTrans" cxnId="{FBDEA1BD-CE13-4DA4-B99F-1A66D035CCC2}">
      <dgm:prSet/>
      <dgm:spPr/>
      <dgm:t>
        <a:bodyPr/>
        <a:lstStyle/>
        <a:p>
          <a:endParaRPr lang="nl-NL" sz="1050"/>
        </a:p>
      </dgm:t>
    </dgm:pt>
    <dgm:pt modelId="{CD20B0A1-8ECA-4EA4-A64B-64E9B5714106}" type="pres">
      <dgm:prSet presAssocID="{1CA79F76-5331-4DDD-92A9-61468C0376D0}" presName="mainComposite" presStyleCnt="0">
        <dgm:presLayoutVars>
          <dgm:chPref val="1"/>
          <dgm:dir/>
          <dgm:animOne val="branch"/>
          <dgm:animLvl val="lvl"/>
          <dgm:resizeHandles val="exact"/>
        </dgm:presLayoutVars>
      </dgm:prSet>
      <dgm:spPr/>
    </dgm:pt>
    <dgm:pt modelId="{16A234B3-F7D5-4D1D-987E-A48CAFEE2B88}" type="pres">
      <dgm:prSet presAssocID="{1CA79F76-5331-4DDD-92A9-61468C0376D0}" presName="hierFlow" presStyleCnt="0"/>
      <dgm:spPr/>
    </dgm:pt>
    <dgm:pt modelId="{716D0C54-4363-48B1-AEC8-1F02787A1129}" type="pres">
      <dgm:prSet presAssocID="{1CA79F76-5331-4DDD-92A9-61468C0376D0}" presName="hierChild1" presStyleCnt="0">
        <dgm:presLayoutVars>
          <dgm:chPref val="1"/>
          <dgm:animOne val="branch"/>
          <dgm:animLvl val="lvl"/>
        </dgm:presLayoutVars>
      </dgm:prSet>
      <dgm:spPr/>
    </dgm:pt>
    <dgm:pt modelId="{05B661DA-5D31-403D-96CD-28B0B3BF32B1}" type="pres">
      <dgm:prSet presAssocID="{C231C7F2-D34F-41B6-92C7-659DA15988DE}" presName="Name14" presStyleCnt="0"/>
      <dgm:spPr/>
    </dgm:pt>
    <dgm:pt modelId="{3B10D157-CA9D-41CA-849F-9C27CC019653}" type="pres">
      <dgm:prSet presAssocID="{C231C7F2-D34F-41B6-92C7-659DA15988DE}" presName="level1Shape" presStyleLbl="node0" presStyleIdx="0" presStyleCnt="1">
        <dgm:presLayoutVars>
          <dgm:chPref val="3"/>
        </dgm:presLayoutVars>
      </dgm:prSet>
      <dgm:spPr/>
    </dgm:pt>
    <dgm:pt modelId="{F38DDB7E-B250-429C-BA12-799B10271890}" type="pres">
      <dgm:prSet presAssocID="{C231C7F2-D34F-41B6-92C7-659DA15988DE}" presName="hierChild2" presStyleCnt="0"/>
      <dgm:spPr/>
    </dgm:pt>
    <dgm:pt modelId="{21F14892-BDDD-4550-8B8D-F935230B1499}" type="pres">
      <dgm:prSet presAssocID="{37C44A1E-5FAD-4537-B79E-80E21ACD7A74}" presName="Name19" presStyleLbl="parChTrans1D2" presStyleIdx="0" presStyleCnt="1"/>
      <dgm:spPr/>
    </dgm:pt>
    <dgm:pt modelId="{A45CEEA5-05A1-4C5D-AF54-275A14389F19}" type="pres">
      <dgm:prSet presAssocID="{D47A235E-E99F-4F2A-8FDD-BBC9D736E14F}" presName="Name21" presStyleCnt="0"/>
      <dgm:spPr/>
    </dgm:pt>
    <dgm:pt modelId="{B6F9CDFE-C6A5-4269-B546-F4B319244FB4}" type="pres">
      <dgm:prSet presAssocID="{D47A235E-E99F-4F2A-8FDD-BBC9D736E14F}" presName="level2Shape" presStyleLbl="node2" presStyleIdx="0" presStyleCnt="1" custScaleY="42233" custLinFactNeighborY="-28623"/>
      <dgm:spPr/>
    </dgm:pt>
    <dgm:pt modelId="{8B2B15C0-5752-4D86-83C4-55D203F61DBB}" type="pres">
      <dgm:prSet presAssocID="{D47A235E-E99F-4F2A-8FDD-BBC9D736E14F}" presName="hierChild3" presStyleCnt="0"/>
      <dgm:spPr/>
    </dgm:pt>
    <dgm:pt modelId="{51CCC605-8BA3-4A2E-BC0B-9CBAD887442C}" type="pres">
      <dgm:prSet presAssocID="{C2B0EFF7-99BE-4D3E-B864-DB6C092D91FF}" presName="Name19" presStyleLbl="parChTrans1D3" presStyleIdx="0" presStyleCnt="2"/>
      <dgm:spPr/>
    </dgm:pt>
    <dgm:pt modelId="{12E8F9E7-0920-48C3-9E27-D15FD5DC0C93}" type="pres">
      <dgm:prSet presAssocID="{413C4824-BADE-4C27-BF16-D3F13201A060}" presName="Name21" presStyleCnt="0"/>
      <dgm:spPr/>
    </dgm:pt>
    <dgm:pt modelId="{88E4BA5D-EC79-4681-8236-929FBB6FAFB0}" type="pres">
      <dgm:prSet presAssocID="{413C4824-BADE-4C27-BF16-D3F13201A060}" presName="level2Shape" presStyleLbl="node3" presStyleIdx="0" presStyleCnt="2" custScaleX="116987" custScaleY="38577" custLinFactNeighborX="-605" custLinFactNeighborY="-18859"/>
      <dgm:spPr/>
    </dgm:pt>
    <dgm:pt modelId="{232DF987-3F0A-4D07-A833-A74B984F2F7E}" type="pres">
      <dgm:prSet presAssocID="{413C4824-BADE-4C27-BF16-D3F13201A060}" presName="hierChild3" presStyleCnt="0"/>
      <dgm:spPr/>
    </dgm:pt>
    <dgm:pt modelId="{428687F1-4890-46D6-8BD4-29DB733A94F5}" type="pres">
      <dgm:prSet presAssocID="{057ACC50-1B10-4D4C-8F09-FC96B1D74C9F}" presName="Name19" presStyleLbl="parChTrans1D4" presStyleIdx="0" presStyleCnt="2"/>
      <dgm:spPr/>
    </dgm:pt>
    <dgm:pt modelId="{30186C09-6DE5-4C9B-A7AF-5BEFABAAE54A}" type="pres">
      <dgm:prSet presAssocID="{5A332C8B-FF55-4D17-8E43-3C1ACC62B7F2}" presName="Name21" presStyleCnt="0"/>
      <dgm:spPr/>
    </dgm:pt>
    <dgm:pt modelId="{0CAE9A15-C943-4C63-AA08-543A23945BB3}" type="pres">
      <dgm:prSet presAssocID="{5A332C8B-FF55-4D17-8E43-3C1ACC62B7F2}" presName="level2Shape" presStyleLbl="node4" presStyleIdx="0" presStyleCnt="2" custScaleX="104633" custLinFactNeighborX="63" custLinFactNeighborY="-30711"/>
      <dgm:spPr>
        <a:xfrm>
          <a:off x="352625" y="3051218"/>
          <a:ext cx="1145634" cy="1084557"/>
        </a:xfrm>
        <a:prstGeom prst="roundRect">
          <a:avLst>
            <a:gd name="adj" fmla="val 10000"/>
          </a:avLst>
        </a:prstGeom>
      </dgm:spPr>
    </dgm:pt>
    <dgm:pt modelId="{01132320-0A13-424E-B842-85607E6A8BCD}" type="pres">
      <dgm:prSet presAssocID="{5A332C8B-FF55-4D17-8E43-3C1ACC62B7F2}" presName="hierChild3" presStyleCnt="0"/>
      <dgm:spPr/>
    </dgm:pt>
    <dgm:pt modelId="{C2EA11D9-68BB-4248-B52E-A2C3F44331F0}" type="pres">
      <dgm:prSet presAssocID="{D803D1D5-849A-4158-8EDC-1298C2F270D8}" presName="Name19" presStyleLbl="parChTrans1D3" presStyleIdx="1" presStyleCnt="2"/>
      <dgm:spPr/>
    </dgm:pt>
    <dgm:pt modelId="{E7CA3C39-19B6-4E22-A6F7-D4C05FB86730}" type="pres">
      <dgm:prSet presAssocID="{528590F0-65B2-40F7-B9B5-756995A993B7}" presName="Name21" presStyleCnt="0"/>
      <dgm:spPr/>
    </dgm:pt>
    <dgm:pt modelId="{FF47AA25-85EF-443F-8711-C9A11F1ECEB4}" type="pres">
      <dgm:prSet presAssocID="{528590F0-65B2-40F7-B9B5-756995A993B7}" presName="level2Shape" presStyleLbl="node3" presStyleIdx="1" presStyleCnt="2" custScaleY="34566" custLinFactNeighborX="-933" custLinFactNeighborY="-18859"/>
      <dgm:spPr/>
    </dgm:pt>
    <dgm:pt modelId="{B18846A1-B004-416B-9074-D4870EE07908}" type="pres">
      <dgm:prSet presAssocID="{528590F0-65B2-40F7-B9B5-756995A993B7}" presName="hierChild3" presStyleCnt="0"/>
      <dgm:spPr/>
    </dgm:pt>
    <dgm:pt modelId="{67AAA771-D7FC-4FFE-ABCB-9A432669AA89}" type="pres">
      <dgm:prSet presAssocID="{7454EA6B-1CFA-4FD6-B981-900FDE1DE65B}" presName="Name19" presStyleLbl="parChTrans1D4" presStyleIdx="1" presStyleCnt="2"/>
      <dgm:spPr/>
    </dgm:pt>
    <dgm:pt modelId="{92537840-1B8C-4E25-9E1D-25F648E8F3DF}" type="pres">
      <dgm:prSet presAssocID="{73579AA7-F0EE-4FD2-B9D5-FDD61CD6C238}" presName="Name21" presStyleCnt="0"/>
      <dgm:spPr/>
    </dgm:pt>
    <dgm:pt modelId="{7CEC29A6-5150-4466-97F0-A6502DB4DA14}" type="pres">
      <dgm:prSet presAssocID="{73579AA7-F0EE-4FD2-B9D5-FDD61CD6C238}" presName="level2Shape" presStyleLbl="node4" presStyleIdx="1" presStyleCnt="2" custScaleX="122898" custScaleY="130277" custLinFactNeighborX="-740" custLinFactNeighborY="-28105"/>
      <dgm:spPr>
        <a:xfrm>
          <a:off x="2225886" y="3035980"/>
          <a:ext cx="1626836" cy="1084557"/>
        </a:xfrm>
        <a:prstGeom prst="roundRect">
          <a:avLst>
            <a:gd name="adj" fmla="val 10000"/>
          </a:avLst>
        </a:prstGeom>
      </dgm:spPr>
    </dgm:pt>
    <dgm:pt modelId="{53EDE35D-6C0F-41D6-BE92-F65E169553BA}" type="pres">
      <dgm:prSet presAssocID="{73579AA7-F0EE-4FD2-B9D5-FDD61CD6C238}" presName="hierChild3" presStyleCnt="0"/>
      <dgm:spPr/>
    </dgm:pt>
    <dgm:pt modelId="{E6FE8773-348A-4048-9EAD-72C3F15946AF}" type="pres">
      <dgm:prSet presAssocID="{1CA79F76-5331-4DDD-92A9-61468C0376D0}" presName="bgShapesFlow" presStyleCnt="0"/>
      <dgm:spPr/>
    </dgm:pt>
  </dgm:ptLst>
  <dgm:cxnLst>
    <dgm:cxn modelId="{401CCB09-A6A6-44B6-A2B4-250FE8ACB17A}" type="presOf" srcId="{5A332C8B-FF55-4D17-8E43-3C1ACC62B7F2}" destId="{0CAE9A15-C943-4C63-AA08-543A23945BB3}" srcOrd="0" destOrd="0" presId="urn:microsoft.com/office/officeart/2005/8/layout/hierarchy6"/>
    <dgm:cxn modelId="{6E95D90A-25FA-4950-9320-D6BF23B93E5D}" type="presOf" srcId="{1CA79F76-5331-4DDD-92A9-61468C0376D0}" destId="{CD20B0A1-8ECA-4EA4-A64B-64E9B5714106}" srcOrd="0" destOrd="0" presId="urn:microsoft.com/office/officeart/2005/8/layout/hierarchy6"/>
    <dgm:cxn modelId="{E3BE2C10-B7AA-4297-9B68-EB894425057E}" type="presOf" srcId="{37C44A1E-5FAD-4537-B79E-80E21ACD7A74}" destId="{21F14892-BDDD-4550-8B8D-F935230B1499}" srcOrd="0" destOrd="0" presId="urn:microsoft.com/office/officeart/2005/8/layout/hierarchy6"/>
    <dgm:cxn modelId="{9658B819-D458-44B1-98E1-F215F737B1FE}" srcId="{D47A235E-E99F-4F2A-8FDD-BBC9D736E14F}" destId="{413C4824-BADE-4C27-BF16-D3F13201A060}" srcOrd="0" destOrd="0" parTransId="{C2B0EFF7-99BE-4D3E-B864-DB6C092D91FF}" sibTransId="{D873EE5C-41FC-4E69-B476-6DE44098ABA1}"/>
    <dgm:cxn modelId="{E7E8013F-01D7-49B1-BF66-C2052EAE1424}" type="presOf" srcId="{413C4824-BADE-4C27-BF16-D3F13201A060}" destId="{88E4BA5D-EC79-4681-8236-929FBB6FAFB0}" srcOrd="0" destOrd="0" presId="urn:microsoft.com/office/officeart/2005/8/layout/hierarchy6"/>
    <dgm:cxn modelId="{6E8B6E61-EF06-446B-B612-438B1D85319E}" type="presOf" srcId="{528590F0-65B2-40F7-B9B5-756995A993B7}" destId="{FF47AA25-85EF-443F-8711-C9A11F1ECEB4}" srcOrd="0" destOrd="0" presId="urn:microsoft.com/office/officeart/2005/8/layout/hierarchy6"/>
    <dgm:cxn modelId="{FE0A0068-559F-4255-9838-605BA9FC89A8}" type="presOf" srcId="{D47A235E-E99F-4F2A-8FDD-BBC9D736E14F}" destId="{B6F9CDFE-C6A5-4269-B546-F4B319244FB4}" srcOrd="0" destOrd="0" presId="urn:microsoft.com/office/officeart/2005/8/layout/hierarchy6"/>
    <dgm:cxn modelId="{194DB67D-6CE8-440C-995D-706581B2FA5C}" type="presOf" srcId="{057ACC50-1B10-4D4C-8F09-FC96B1D74C9F}" destId="{428687F1-4890-46D6-8BD4-29DB733A94F5}" srcOrd="0" destOrd="0" presId="urn:microsoft.com/office/officeart/2005/8/layout/hierarchy6"/>
    <dgm:cxn modelId="{C273BC7F-D8BF-493D-A02F-1299AE149EC3}" srcId="{C231C7F2-D34F-41B6-92C7-659DA15988DE}" destId="{D47A235E-E99F-4F2A-8FDD-BBC9D736E14F}" srcOrd="0" destOrd="0" parTransId="{37C44A1E-5FAD-4537-B79E-80E21ACD7A74}" sibTransId="{D5E2A24E-47E8-4114-A220-17F343683F67}"/>
    <dgm:cxn modelId="{45F0BD7F-041F-41DC-A878-D4D2B71D9645}" type="presOf" srcId="{C231C7F2-D34F-41B6-92C7-659DA15988DE}" destId="{3B10D157-CA9D-41CA-849F-9C27CC019653}" srcOrd="0" destOrd="0" presId="urn:microsoft.com/office/officeart/2005/8/layout/hierarchy6"/>
    <dgm:cxn modelId="{C8396581-9388-453E-A1F2-B3D8BD5AC32A}" type="presOf" srcId="{73579AA7-F0EE-4FD2-B9D5-FDD61CD6C238}" destId="{7CEC29A6-5150-4466-97F0-A6502DB4DA14}" srcOrd="0" destOrd="0" presId="urn:microsoft.com/office/officeart/2005/8/layout/hierarchy6"/>
    <dgm:cxn modelId="{A8C06981-101E-459F-A7BF-704169DB0C71}" type="presOf" srcId="{D803D1D5-849A-4158-8EDC-1298C2F270D8}" destId="{C2EA11D9-68BB-4248-B52E-A2C3F44331F0}" srcOrd="0" destOrd="0" presId="urn:microsoft.com/office/officeart/2005/8/layout/hierarchy6"/>
    <dgm:cxn modelId="{DB7B5595-EFD9-416F-ADF8-26F06D4FE2AF}" srcId="{D47A235E-E99F-4F2A-8FDD-BBC9D736E14F}" destId="{528590F0-65B2-40F7-B9B5-756995A993B7}" srcOrd="1" destOrd="0" parTransId="{D803D1D5-849A-4158-8EDC-1298C2F270D8}" sibTransId="{B0FD7565-1A2A-4E7A-9F3C-F6C63227F008}"/>
    <dgm:cxn modelId="{FBDEA1BD-CE13-4DA4-B99F-1A66D035CCC2}" srcId="{413C4824-BADE-4C27-BF16-D3F13201A060}" destId="{5A332C8B-FF55-4D17-8E43-3C1ACC62B7F2}" srcOrd="0" destOrd="0" parTransId="{057ACC50-1B10-4D4C-8F09-FC96B1D74C9F}" sibTransId="{74D2D046-589A-4376-B6B9-DA6A4E9B426A}"/>
    <dgm:cxn modelId="{77A799C4-01B8-422F-AC03-1C9897593A51}" srcId="{528590F0-65B2-40F7-B9B5-756995A993B7}" destId="{73579AA7-F0EE-4FD2-B9D5-FDD61CD6C238}" srcOrd="0" destOrd="0" parTransId="{7454EA6B-1CFA-4FD6-B981-900FDE1DE65B}" sibTransId="{5836B1D1-39D1-4F3B-81F0-C30E84216055}"/>
    <dgm:cxn modelId="{685857CB-1BDF-4827-925C-2FE3B803EE27}" type="presOf" srcId="{7454EA6B-1CFA-4FD6-B981-900FDE1DE65B}" destId="{67AAA771-D7FC-4FFE-ABCB-9A432669AA89}" srcOrd="0" destOrd="0" presId="urn:microsoft.com/office/officeart/2005/8/layout/hierarchy6"/>
    <dgm:cxn modelId="{FA85D9D6-D7DF-499B-B150-246CC32772D8}" type="presOf" srcId="{C2B0EFF7-99BE-4D3E-B864-DB6C092D91FF}" destId="{51CCC605-8BA3-4A2E-BC0B-9CBAD887442C}" srcOrd="0" destOrd="0" presId="urn:microsoft.com/office/officeart/2005/8/layout/hierarchy6"/>
    <dgm:cxn modelId="{6FBEE4EA-31DE-40A7-A2F3-B3F1DBFC5F9F}" srcId="{1CA79F76-5331-4DDD-92A9-61468C0376D0}" destId="{C231C7F2-D34F-41B6-92C7-659DA15988DE}" srcOrd="0" destOrd="0" parTransId="{E5A7DFBA-74DB-422D-95E8-E26663661AD9}" sibTransId="{63284A88-C16E-4031-810C-9661787834DE}"/>
    <dgm:cxn modelId="{2A0D7D90-5836-4CF8-A4F4-D5D3BF196782}" type="presParOf" srcId="{CD20B0A1-8ECA-4EA4-A64B-64E9B5714106}" destId="{16A234B3-F7D5-4D1D-987E-A48CAFEE2B88}" srcOrd="0" destOrd="0" presId="urn:microsoft.com/office/officeart/2005/8/layout/hierarchy6"/>
    <dgm:cxn modelId="{55F4709A-2805-47D3-8C4C-72FA242D4E84}" type="presParOf" srcId="{16A234B3-F7D5-4D1D-987E-A48CAFEE2B88}" destId="{716D0C54-4363-48B1-AEC8-1F02787A1129}" srcOrd="0" destOrd="0" presId="urn:microsoft.com/office/officeart/2005/8/layout/hierarchy6"/>
    <dgm:cxn modelId="{51D7971F-5B95-4771-8177-3EE6F36A1C0D}" type="presParOf" srcId="{716D0C54-4363-48B1-AEC8-1F02787A1129}" destId="{05B661DA-5D31-403D-96CD-28B0B3BF32B1}" srcOrd="0" destOrd="0" presId="urn:microsoft.com/office/officeart/2005/8/layout/hierarchy6"/>
    <dgm:cxn modelId="{15E5073B-2AE1-4329-B120-494192604678}" type="presParOf" srcId="{05B661DA-5D31-403D-96CD-28B0B3BF32B1}" destId="{3B10D157-CA9D-41CA-849F-9C27CC019653}" srcOrd="0" destOrd="0" presId="urn:microsoft.com/office/officeart/2005/8/layout/hierarchy6"/>
    <dgm:cxn modelId="{7CD84BFE-5720-4DC5-B764-2F27F3D26352}" type="presParOf" srcId="{05B661DA-5D31-403D-96CD-28B0B3BF32B1}" destId="{F38DDB7E-B250-429C-BA12-799B10271890}" srcOrd="1" destOrd="0" presId="urn:microsoft.com/office/officeart/2005/8/layout/hierarchy6"/>
    <dgm:cxn modelId="{7EE27330-1CE2-4A45-8732-62CC1ECF8BC5}" type="presParOf" srcId="{F38DDB7E-B250-429C-BA12-799B10271890}" destId="{21F14892-BDDD-4550-8B8D-F935230B1499}" srcOrd="0" destOrd="0" presId="urn:microsoft.com/office/officeart/2005/8/layout/hierarchy6"/>
    <dgm:cxn modelId="{21C44338-28E4-4892-9D9C-32F0D798BFC2}" type="presParOf" srcId="{F38DDB7E-B250-429C-BA12-799B10271890}" destId="{A45CEEA5-05A1-4C5D-AF54-275A14389F19}" srcOrd="1" destOrd="0" presId="urn:microsoft.com/office/officeart/2005/8/layout/hierarchy6"/>
    <dgm:cxn modelId="{6BDB758C-AC77-4D4E-B1ED-54894678FA33}" type="presParOf" srcId="{A45CEEA5-05A1-4C5D-AF54-275A14389F19}" destId="{B6F9CDFE-C6A5-4269-B546-F4B319244FB4}" srcOrd="0" destOrd="0" presId="urn:microsoft.com/office/officeart/2005/8/layout/hierarchy6"/>
    <dgm:cxn modelId="{8BB7AA7D-5772-4CAD-BE2E-24BC2FA9DA3B}" type="presParOf" srcId="{A45CEEA5-05A1-4C5D-AF54-275A14389F19}" destId="{8B2B15C0-5752-4D86-83C4-55D203F61DBB}" srcOrd="1" destOrd="0" presId="urn:microsoft.com/office/officeart/2005/8/layout/hierarchy6"/>
    <dgm:cxn modelId="{DB8E07EB-89DB-40FA-8E6C-A4B33D071D00}" type="presParOf" srcId="{8B2B15C0-5752-4D86-83C4-55D203F61DBB}" destId="{51CCC605-8BA3-4A2E-BC0B-9CBAD887442C}" srcOrd="0" destOrd="0" presId="urn:microsoft.com/office/officeart/2005/8/layout/hierarchy6"/>
    <dgm:cxn modelId="{E9178FD1-C0EA-438D-8F89-6488301E22AA}" type="presParOf" srcId="{8B2B15C0-5752-4D86-83C4-55D203F61DBB}" destId="{12E8F9E7-0920-48C3-9E27-D15FD5DC0C93}" srcOrd="1" destOrd="0" presId="urn:microsoft.com/office/officeart/2005/8/layout/hierarchy6"/>
    <dgm:cxn modelId="{84F65766-787D-4941-BB74-4FEDCAE075C7}" type="presParOf" srcId="{12E8F9E7-0920-48C3-9E27-D15FD5DC0C93}" destId="{88E4BA5D-EC79-4681-8236-929FBB6FAFB0}" srcOrd="0" destOrd="0" presId="urn:microsoft.com/office/officeart/2005/8/layout/hierarchy6"/>
    <dgm:cxn modelId="{33B7F52F-2911-4FF1-889A-37FE439FBB28}" type="presParOf" srcId="{12E8F9E7-0920-48C3-9E27-D15FD5DC0C93}" destId="{232DF987-3F0A-4D07-A833-A74B984F2F7E}" srcOrd="1" destOrd="0" presId="urn:microsoft.com/office/officeart/2005/8/layout/hierarchy6"/>
    <dgm:cxn modelId="{9125E680-B04D-42BD-A7FD-C73EDC7AF33F}" type="presParOf" srcId="{232DF987-3F0A-4D07-A833-A74B984F2F7E}" destId="{428687F1-4890-46D6-8BD4-29DB733A94F5}" srcOrd="0" destOrd="0" presId="urn:microsoft.com/office/officeart/2005/8/layout/hierarchy6"/>
    <dgm:cxn modelId="{123AC9AA-A9A9-48A5-B65E-74BA5956D4E8}" type="presParOf" srcId="{232DF987-3F0A-4D07-A833-A74B984F2F7E}" destId="{30186C09-6DE5-4C9B-A7AF-5BEFABAAE54A}" srcOrd="1" destOrd="0" presId="urn:microsoft.com/office/officeart/2005/8/layout/hierarchy6"/>
    <dgm:cxn modelId="{F5F43299-FEA4-4FA9-A54F-5B7AA2D849BE}" type="presParOf" srcId="{30186C09-6DE5-4C9B-A7AF-5BEFABAAE54A}" destId="{0CAE9A15-C943-4C63-AA08-543A23945BB3}" srcOrd="0" destOrd="0" presId="urn:microsoft.com/office/officeart/2005/8/layout/hierarchy6"/>
    <dgm:cxn modelId="{2B31F60D-FE01-4BD2-97AA-7674406661EB}" type="presParOf" srcId="{30186C09-6DE5-4C9B-A7AF-5BEFABAAE54A}" destId="{01132320-0A13-424E-B842-85607E6A8BCD}" srcOrd="1" destOrd="0" presId="urn:microsoft.com/office/officeart/2005/8/layout/hierarchy6"/>
    <dgm:cxn modelId="{B7310F3E-10B7-49A8-BC18-B403C25CF455}" type="presParOf" srcId="{8B2B15C0-5752-4D86-83C4-55D203F61DBB}" destId="{C2EA11D9-68BB-4248-B52E-A2C3F44331F0}" srcOrd="2" destOrd="0" presId="urn:microsoft.com/office/officeart/2005/8/layout/hierarchy6"/>
    <dgm:cxn modelId="{22F4212E-D689-49F1-BC37-B41A322FCD6F}" type="presParOf" srcId="{8B2B15C0-5752-4D86-83C4-55D203F61DBB}" destId="{E7CA3C39-19B6-4E22-A6F7-D4C05FB86730}" srcOrd="3" destOrd="0" presId="urn:microsoft.com/office/officeart/2005/8/layout/hierarchy6"/>
    <dgm:cxn modelId="{A741AC43-3020-4662-AB0F-41BF891AC34C}" type="presParOf" srcId="{E7CA3C39-19B6-4E22-A6F7-D4C05FB86730}" destId="{FF47AA25-85EF-443F-8711-C9A11F1ECEB4}" srcOrd="0" destOrd="0" presId="urn:microsoft.com/office/officeart/2005/8/layout/hierarchy6"/>
    <dgm:cxn modelId="{5C62AED2-F174-48B3-82A4-13918F5DBE05}" type="presParOf" srcId="{E7CA3C39-19B6-4E22-A6F7-D4C05FB86730}" destId="{B18846A1-B004-416B-9074-D4870EE07908}" srcOrd="1" destOrd="0" presId="urn:microsoft.com/office/officeart/2005/8/layout/hierarchy6"/>
    <dgm:cxn modelId="{E2057684-90CE-4C15-A893-883FEEEBDEE6}" type="presParOf" srcId="{B18846A1-B004-416B-9074-D4870EE07908}" destId="{67AAA771-D7FC-4FFE-ABCB-9A432669AA89}" srcOrd="0" destOrd="0" presId="urn:microsoft.com/office/officeart/2005/8/layout/hierarchy6"/>
    <dgm:cxn modelId="{FFCDDA07-EEC3-4512-BF1E-FE0192618AFD}" type="presParOf" srcId="{B18846A1-B004-416B-9074-D4870EE07908}" destId="{92537840-1B8C-4E25-9E1D-25F648E8F3DF}" srcOrd="1" destOrd="0" presId="urn:microsoft.com/office/officeart/2005/8/layout/hierarchy6"/>
    <dgm:cxn modelId="{C1973A89-3CF7-4B20-A87B-FAED723321C1}" type="presParOf" srcId="{92537840-1B8C-4E25-9E1D-25F648E8F3DF}" destId="{7CEC29A6-5150-4466-97F0-A6502DB4DA14}" srcOrd="0" destOrd="0" presId="urn:microsoft.com/office/officeart/2005/8/layout/hierarchy6"/>
    <dgm:cxn modelId="{47BA9D55-C7B4-4008-8E2A-97776C738B7B}" type="presParOf" srcId="{92537840-1B8C-4E25-9E1D-25F648E8F3DF}" destId="{53EDE35D-6C0F-41D6-BE92-F65E169553BA}" srcOrd="1" destOrd="0" presId="urn:microsoft.com/office/officeart/2005/8/layout/hierarchy6"/>
    <dgm:cxn modelId="{499A043D-91BE-4D29-BAF0-1492F5AFF9AA}" type="presParOf" srcId="{CD20B0A1-8ECA-4EA4-A64B-64E9B5714106}" destId="{E6FE8773-348A-4048-9EAD-72C3F15946AF}"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ABA66-86B1-4649-B188-AB3C43D4000A}">
      <dsp:nvSpPr>
        <dsp:cNvPr id="0" name=""/>
        <dsp:cNvSpPr/>
      </dsp:nvSpPr>
      <dsp:spPr>
        <a:xfrm>
          <a:off x="0" y="979802"/>
          <a:ext cx="1548340" cy="9202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endParaRPr lang="nl-NL" sz="1100" kern="1200"/>
        </a:p>
      </dsp:txBody>
      <dsp:txXfrm>
        <a:off x="44924" y="1024726"/>
        <a:ext cx="1458492" cy="830425"/>
      </dsp:txXfrm>
    </dsp:sp>
    <dsp:sp modelId="{EFBBB562-895E-43F9-B1E4-DC342EEAB9F4}">
      <dsp:nvSpPr>
        <dsp:cNvPr id="0" name=""/>
        <dsp:cNvSpPr/>
      </dsp:nvSpPr>
      <dsp:spPr>
        <a:xfrm rot="5400000">
          <a:off x="2556533" y="51516"/>
          <a:ext cx="736219" cy="2752604"/>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nl-NL" sz="1100" kern="1200"/>
            <a:t>Laag 3:</a:t>
          </a:r>
        </a:p>
        <a:p>
          <a:pPr marL="114300" lvl="2" indent="-57150" algn="l" defTabSz="488950">
            <a:lnSpc>
              <a:spcPct val="90000"/>
            </a:lnSpc>
            <a:spcBef>
              <a:spcPct val="0"/>
            </a:spcBef>
            <a:spcAft>
              <a:spcPct val="15000"/>
            </a:spcAft>
            <a:buChar char="•"/>
          </a:pPr>
          <a:r>
            <a:rPr lang="nl-NL" sz="1100" kern="1200"/>
            <a:t>Psychosociaal begeleiden </a:t>
          </a:r>
        </a:p>
        <a:p>
          <a:pPr marL="114300" lvl="2" indent="-57150" algn="l" defTabSz="488950">
            <a:lnSpc>
              <a:spcPct val="90000"/>
            </a:lnSpc>
            <a:spcBef>
              <a:spcPct val="0"/>
            </a:spcBef>
            <a:spcAft>
              <a:spcPct val="15000"/>
            </a:spcAft>
            <a:buChar char="•"/>
          </a:pPr>
          <a:r>
            <a:rPr lang="nl-NL" sz="1100" kern="1200"/>
            <a:t>Verplegen</a:t>
          </a:r>
        </a:p>
        <a:p>
          <a:pPr marL="114300" lvl="2" indent="-57150" algn="l" defTabSz="488950">
            <a:lnSpc>
              <a:spcPct val="90000"/>
            </a:lnSpc>
            <a:spcBef>
              <a:spcPct val="0"/>
            </a:spcBef>
            <a:spcAft>
              <a:spcPct val="15000"/>
            </a:spcAft>
            <a:buChar char="•"/>
          </a:pPr>
          <a:r>
            <a:rPr lang="nl-NL" sz="1100" kern="1200"/>
            <a:t>Werken aan mentaal welbevinden</a:t>
          </a:r>
        </a:p>
      </dsp:txBody>
      <dsp:txXfrm rot="-5400000">
        <a:off x="1548341" y="1095648"/>
        <a:ext cx="2716665" cy="664341"/>
      </dsp:txXfrm>
    </dsp:sp>
    <dsp:sp modelId="{87DA749B-EBDF-410D-9C1C-9B88E6171C15}">
      <dsp:nvSpPr>
        <dsp:cNvPr id="0" name=""/>
        <dsp:cNvSpPr/>
      </dsp:nvSpPr>
      <dsp:spPr>
        <a:xfrm>
          <a:off x="0" y="967682"/>
          <a:ext cx="1548340" cy="920273"/>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nl-NL" sz="1100" kern="1200"/>
            <a:t>Gezondheids-bevorderende vaardigheden</a:t>
          </a:r>
        </a:p>
        <a:p>
          <a:pPr marL="0" lvl="0" indent="0" algn="ctr" defTabSz="488950">
            <a:lnSpc>
              <a:spcPct val="90000"/>
            </a:lnSpc>
            <a:spcBef>
              <a:spcPct val="0"/>
            </a:spcBef>
            <a:spcAft>
              <a:spcPct val="35000"/>
            </a:spcAft>
            <a:buNone/>
          </a:pPr>
          <a:r>
            <a:rPr lang="nl-NL" sz="1100" kern="1200"/>
            <a:t>(laag 2)</a:t>
          </a:r>
        </a:p>
      </dsp:txBody>
      <dsp:txXfrm>
        <a:off x="44924" y="1012606"/>
        <a:ext cx="1458492" cy="830425"/>
      </dsp:txXfrm>
    </dsp:sp>
    <dsp:sp modelId="{3F1A2BA9-AE0D-4D9A-B602-60261A8419B0}">
      <dsp:nvSpPr>
        <dsp:cNvPr id="0" name=""/>
        <dsp:cNvSpPr/>
      </dsp:nvSpPr>
      <dsp:spPr>
        <a:xfrm rot="5400000">
          <a:off x="2556533" y="1017804"/>
          <a:ext cx="736219" cy="2752604"/>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nl-NL" sz="1100" kern="1200"/>
            <a:t>Laag 3:</a:t>
          </a:r>
        </a:p>
        <a:p>
          <a:pPr marL="114300" lvl="2" indent="-57150" algn="l" defTabSz="488950">
            <a:lnSpc>
              <a:spcPct val="90000"/>
            </a:lnSpc>
            <a:spcBef>
              <a:spcPct val="0"/>
            </a:spcBef>
            <a:spcAft>
              <a:spcPct val="15000"/>
            </a:spcAft>
            <a:buChar char="•"/>
          </a:pPr>
          <a:r>
            <a:rPr lang="nl-NL" sz="1100" kern="1200"/>
            <a:t>Ondernemerszin tonen</a:t>
          </a:r>
        </a:p>
        <a:p>
          <a:pPr marL="114300" lvl="2" indent="-57150" algn="l" defTabSz="488950">
            <a:lnSpc>
              <a:spcPct val="90000"/>
            </a:lnSpc>
            <a:spcBef>
              <a:spcPct val="0"/>
            </a:spcBef>
            <a:spcAft>
              <a:spcPct val="15000"/>
            </a:spcAft>
            <a:buChar char="•"/>
          </a:pPr>
          <a:r>
            <a:rPr lang="nl-NL" sz="1100" kern="1200"/>
            <a:t>Financiële middelen beheren</a:t>
          </a:r>
        </a:p>
        <a:p>
          <a:pPr marL="114300" lvl="2" indent="-57150" algn="l" defTabSz="488950">
            <a:lnSpc>
              <a:spcPct val="90000"/>
            </a:lnSpc>
            <a:spcBef>
              <a:spcPct val="0"/>
            </a:spcBef>
            <a:spcAft>
              <a:spcPct val="15000"/>
            </a:spcAft>
            <a:buChar char="•"/>
          </a:pPr>
          <a:r>
            <a:rPr lang="nl-NL" sz="1100" kern="1200"/>
            <a:t>Materiële middelen beheren</a:t>
          </a:r>
        </a:p>
      </dsp:txBody>
      <dsp:txXfrm rot="-5400000">
        <a:off x="1548341" y="2061936"/>
        <a:ext cx="2716665" cy="664341"/>
      </dsp:txXfrm>
    </dsp:sp>
    <dsp:sp modelId="{45A49FAC-EE4D-4186-8513-9887A5625D35}">
      <dsp:nvSpPr>
        <dsp:cNvPr id="0" name=""/>
        <dsp:cNvSpPr/>
      </dsp:nvSpPr>
      <dsp:spPr>
        <a:xfrm>
          <a:off x="0" y="1933969"/>
          <a:ext cx="1548340" cy="920273"/>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nl-NL" sz="1100" kern="1200"/>
            <a:t>Ondernemende vaardigheden</a:t>
          </a:r>
        </a:p>
        <a:p>
          <a:pPr marL="0" lvl="0" indent="0" algn="ctr" defTabSz="488950">
            <a:lnSpc>
              <a:spcPct val="90000"/>
            </a:lnSpc>
            <a:spcBef>
              <a:spcPct val="0"/>
            </a:spcBef>
            <a:spcAft>
              <a:spcPct val="35000"/>
            </a:spcAft>
            <a:buNone/>
          </a:pPr>
          <a:r>
            <a:rPr lang="nl-NL" sz="1100" kern="1200"/>
            <a:t>(laag 2)</a:t>
          </a:r>
        </a:p>
      </dsp:txBody>
      <dsp:txXfrm>
        <a:off x="44924" y="1978893"/>
        <a:ext cx="1458492" cy="830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0D157-CA9D-41CA-849F-9C27CC019653}">
      <dsp:nvSpPr>
        <dsp:cNvPr id="0" name=""/>
        <dsp:cNvSpPr/>
      </dsp:nvSpPr>
      <dsp:spPr>
        <a:xfrm>
          <a:off x="1151901" y="273320"/>
          <a:ext cx="1511002" cy="1007334"/>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nl-NL" sz="1050" kern="1200"/>
            <a:t>08. Landbouw, bosbouw, visserij en diergeneeskunde</a:t>
          </a:r>
        </a:p>
        <a:p>
          <a:pPr marL="0" lvl="0" indent="0" algn="ctr" defTabSz="466725">
            <a:lnSpc>
              <a:spcPct val="90000"/>
            </a:lnSpc>
            <a:spcBef>
              <a:spcPct val="0"/>
            </a:spcBef>
            <a:spcAft>
              <a:spcPct val="35000"/>
            </a:spcAft>
            <a:buNone/>
          </a:pPr>
          <a:r>
            <a:rPr lang="nl-NL" sz="1050" kern="1200"/>
            <a:t>(laag 1)</a:t>
          </a:r>
        </a:p>
      </dsp:txBody>
      <dsp:txXfrm>
        <a:off x="1181405" y="302824"/>
        <a:ext cx="1451994" cy="948326"/>
      </dsp:txXfrm>
    </dsp:sp>
    <dsp:sp modelId="{21F14892-BDDD-4550-8B8D-F935230B1499}">
      <dsp:nvSpPr>
        <dsp:cNvPr id="0" name=""/>
        <dsp:cNvSpPr/>
      </dsp:nvSpPr>
      <dsp:spPr>
        <a:xfrm>
          <a:off x="1861682" y="1280655"/>
          <a:ext cx="91440" cy="114604"/>
        </a:xfrm>
        <a:custGeom>
          <a:avLst/>
          <a:gdLst/>
          <a:ahLst/>
          <a:cxnLst/>
          <a:rect l="0" t="0" r="0" b="0"/>
          <a:pathLst>
            <a:path>
              <a:moveTo>
                <a:pt x="45720" y="0"/>
              </a:moveTo>
              <a:lnTo>
                <a:pt x="45720" y="1146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F9CDFE-C6A5-4269-B546-F4B319244FB4}">
      <dsp:nvSpPr>
        <dsp:cNvPr id="0" name=""/>
        <dsp:cNvSpPr/>
      </dsp:nvSpPr>
      <dsp:spPr>
        <a:xfrm>
          <a:off x="1151901" y="1395259"/>
          <a:ext cx="1511002" cy="425427"/>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nl-NL" sz="1050" kern="1200"/>
            <a:t>081 landbouw (laag 2)</a:t>
          </a:r>
        </a:p>
      </dsp:txBody>
      <dsp:txXfrm>
        <a:off x="1164361" y="1407719"/>
        <a:ext cx="1486082" cy="400507"/>
      </dsp:txXfrm>
    </dsp:sp>
    <dsp:sp modelId="{51CCC605-8BA3-4A2E-BC0B-9CBAD887442C}">
      <dsp:nvSpPr>
        <dsp:cNvPr id="0" name=""/>
        <dsp:cNvSpPr/>
      </dsp:nvSpPr>
      <dsp:spPr>
        <a:xfrm>
          <a:off x="883838" y="1820687"/>
          <a:ext cx="1023564" cy="501290"/>
        </a:xfrm>
        <a:custGeom>
          <a:avLst/>
          <a:gdLst/>
          <a:ahLst/>
          <a:cxnLst/>
          <a:rect l="0" t="0" r="0" b="0"/>
          <a:pathLst>
            <a:path>
              <a:moveTo>
                <a:pt x="1023564" y="0"/>
              </a:moveTo>
              <a:lnTo>
                <a:pt x="1023564" y="250645"/>
              </a:lnTo>
              <a:lnTo>
                <a:pt x="0" y="250645"/>
              </a:lnTo>
              <a:lnTo>
                <a:pt x="0" y="501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4BA5D-EC79-4681-8236-929FBB6FAFB0}">
      <dsp:nvSpPr>
        <dsp:cNvPr id="0" name=""/>
        <dsp:cNvSpPr/>
      </dsp:nvSpPr>
      <dsp:spPr>
        <a:xfrm>
          <a:off x="0" y="2321977"/>
          <a:ext cx="1767676" cy="38859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nl-NL" sz="1050" kern="1200"/>
            <a:t>0811 landbouw en veeteelt</a:t>
          </a:r>
        </a:p>
        <a:p>
          <a:pPr marL="0" lvl="0" indent="0" algn="ctr" defTabSz="466725">
            <a:lnSpc>
              <a:spcPct val="90000"/>
            </a:lnSpc>
            <a:spcBef>
              <a:spcPct val="0"/>
            </a:spcBef>
            <a:spcAft>
              <a:spcPct val="35000"/>
            </a:spcAft>
            <a:buNone/>
          </a:pPr>
          <a:r>
            <a:rPr lang="nl-NL" sz="1050" kern="1200"/>
            <a:t>(laag 3)</a:t>
          </a:r>
        </a:p>
      </dsp:txBody>
      <dsp:txXfrm>
        <a:off x="11382" y="2333359"/>
        <a:ext cx="1744912" cy="365835"/>
      </dsp:txXfrm>
    </dsp:sp>
    <dsp:sp modelId="{428687F1-4890-46D6-8BD4-29DB733A94F5}">
      <dsp:nvSpPr>
        <dsp:cNvPr id="0" name=""/>
        <dsp:cNvSpPr/>
      </dsp:nvSpPr>
      <dsp:spPr>
        <a:xfrm>
          <a:off x="838118" y="2710577"/>
          <a:ext cx="91440" cy="283544"/>
        </a:xfrm>
        <a:custGeom>
          <a:avLst/>
          <a:gdLst/>
          <a:ahLst/>
          <a:cxnLst/>
          <a:rect l="0" t="0" r="0" b="0"/>
          <a:pathLst>
            <a:path>
              <a:moveTo>
                <a:pt x="45720" y="0"/>
              </a:moveTo>
              <a:lnTo>
                <a:pt x="45720" y="141772"/>
              </a:lnTo>
              <a:lnTo>
                <a:pt x="48254" y="141772"/>
              </a:lnTo>
              <a:lnTo>
                <a:pt x="48254" y="2835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E9A15-C943-4C63-AA08-543A23945BB3}">
      <dsp:nvSpPr>
        <dsp:cNvPr id="0" name=""/>
        <dsp:cNvSpPr/>
      </dsp:nvSpPr>
      <dsp:spPr>
        <a:xfrm>
          <a:off x="95869" y="2994121"/>
          <a:ext cx="1581007" cy="1007334"/>
        </a:xfrm>
        <a:prstGeom prst="roundRect">
          <a:avLst>
            <a:gd name="adj" fmla="val 10000"/>
          </a:avLst>
        </a:prstGeom>
        <a:solidFill>
          <a:srgbClr val="FFE699"/>
        </a:solidFill>
        <a:ln w="10795" cap="flat" cmpd="sng" algn="ctr">
          <a:solidFill>
            <a:srgbClr val="249EC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nl-NL" sz="1100" kern="1200">
              <a:solidFill>
                <a:schemeClr val="tx1"/>
              </a:solidFill>
            </a:rPr>
            <a:t>Land(akker)bouw</a:t>
          </a:r>
        </a:p>
        <a:p>
          <a:pPr marL="0" lvl="0" indent="0" algn="l" defTabSz="488950">
            <a:lnSpc>
              <a:spcPct val="90000"/>
            </a:lnSpc>
            <a:spcBef>
              <a:spcPct val="0"/>
            </a:spcBef>
            <a:spcAft>
              <a:spcPct val="35000"/>
            </a:spcAft>
            <a:buFont typeface="Arial" panose="020B0604020202020204" pitchFamily="34" charset="0"/>
            <a:buNone/>
          </a:pPr>
          <a:r>
            <a:rPr lang="nl-NL" sz="1100" kern="1200">
              <a:solidFill>
                <a:schemeClr val="tx1"/>
              </a:solidFill>
            </a:rPr>
            <a:t>Veeteelt</a:t>
          </a:r>
        </a:p>
        <a:p>
          <a:pPr marL="0" lvl="0" indent="0" algn="l" defTabSz="488950">
            <a:lnSpc>
              <a:spcPct val="90000"/>
            </a:lnSpc>
            <a:spcBef>
              <a:spcPct val="0"/>
            </a:spcBef>
            <a:spcAft>
              <a:spcPct val="35000"/>
            </a:spcAft>
            <a:buFont typeface="Arial" panose="020B0604020202020204" pitchFamily="34" charset="0"/>
            <a:buNone/>
          </a:pPr>
          <a:r>
            <a:rPr lang="nl-NL" sz="1100" kern="1200">
              <a:solidFill>
                <a:schemeClr val="tx1"/>
              </a:solidFill>
            </a:rPr>
            <a:t>Landbouw- en teeltmechanisatie</a:t>
          </a:r>
        </a:p>
        <a:p>
          <a:pPr marL="0" lvl="0" indent="0" algn="l" defTabSz="488950">
            <a:lnSpc>
              <a:spcPct val="90000"/>
            </a:lnSpc>
            <a:spcBef>
              <a:spcPct val="0"/>
            </a:spcBef>
            <a:spcAft>
              <a:spcPct val="35000"/>
            </a:spcAft>
            <a:buFont typeface="Arial" panose="020B0604020202020204" pitchFamily="34" charset="0"/>
            <a:buNone/>
          </a:pPr>
          <a:r>
            <a:rPr lang="nl-NL" sz="1100" kern="1200">
              <a:solidFill>
                <a:schemeClr val="tx1"/>
              </a:solidFill>
            </a:rPr>
            <a:t>Cultuurtechniek</a:t>
          </a:r>
          <a:endParaRPr lang="nl-NL" sz="1050" kern="1200">
            <a:solidFill>
              <a:schemeClr val="tx1"/>
            </a:solidFill>
          </a:endParaRPr>
        </a:p>
      </dsp:txBody>
      <dsp:txXfrm>
        <a:off x="125373" y="3023625"/>
        <a:ext cx="1521999" cy="948326"/>
      </dsp:txXfrm>
    </dsp:sp>
    <dsp:sp modelId="{C2EA11D9-68BB-4248-B52E-A2C3F44331F0}">
      <dsp:nvSpPr>
        <dsp:cNvPr id="0" name=""/>
        <dsp:cNvSpPr/>
      </dsp:nvSpPr>
      <dsp:spPr>
        <a:xfrm>
          <a:off x="1907402" y="1820687"/>
          <a:ext cx="1136220" cy="501290"/>
        </a:xfrm>
        <a:custGeom>
          <a:avLst/>
          <a:gdLst/>
          <a:ahLst/>
          <a:cxnLst/>
          <a:rect l="0" t="0" r="0" b="0"/>
          <a:pathLst>
            <a:path>
              <a:moveTo>
                <a:pt x="0" y="0"/>
              </a:moveTo>
              <a:lnTo>
                <a:pt x="0" y="250645"/>
              </a:lnTo>
              <a:lnTo>
                <a:pt x="1136220" y="250645"/>
              </a:lnTo>
              <a:lnTo>
                <a:pt x="1136220" y="501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47AA25-85EF-443F-8711-C9A11F1ECEB4}">
      <dsp:nvSpPr>
        <dsp:cNvPr id="0" name=""/>
        <dsp:cNvSpPr/>
      </dsp:nvSpPr>
      <dsp:spPr>
        <a:xfrm>
          <a:off x="2288122" y="2321977"/>
          <a:ext cx="1511002" cy="348195"/>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nl-NL" sz="1050" kern="1200"/>
            <a:t>0812 tuinbouw</a:t>
          </a:r>
        </a:p>
        <a:p>
          <a:pPr marL="0" lvl="0" indent="0" algn="ctr" defTabSz="466725">
            <a:lnSpc>
              <a:spcPct val="90000"/>
            </a:lnSpc>
            <a:spcBef>
              <a:spcPct val="0"/>
            </a:spcBef>
            <a:spcAft>
              <a:spcPct val="35000"/>
            </a:spcAft>
            <a:buNone/>
          </a:pPr>
          <a:r>
            <a:rPr lang="nl-NL" sz="1050" kern="1200"/>
            <a:t>(laag 3)</a:t>
          </a:r>
        </a:p>
      </dsp:txBody>
      <dsp:txXfrm>
        <a:off x="2298320" y="2332175"/>
        <a:ext cx="1490606" cy="327799"/>
      </dsp:txXfrm>
    </dsp:sp>
    <dsp:sp modelId="{67AAA771-D7FC-4FFE-ABCB-9A432669AA89}">
      <dsp:nvSpPr>
        <dsp:cNvPr id="0" name=""/>
        <dsp:cNvSpPr/>
      </dsp:nvSpPr>
      <dsp:spPr>
        <a:xfrm>
          <a:off x="2997903" y="2670172"/>
          <a:ext cx="91440" cy="309795"/>
        </a:xfrm>
        <a:custGeom>
          <a:avLst/>
          <a:gdLst/>
          <a:ahLst/>
          <a:cxnLst/>
          <a:rect l="0" t="0" r="0" b="0"/>
          <a:pathLst>
            <a:path>
              <a:moveTo>
                <a:pt x="45720" y="0"/>
              </a:moveTo>
              <a:lnTo>
                <a:pt x="45720" y="154897"/>
              </a:lnTo>
              <a:lnTo>
                <a:pt x="48636" y="154897"/>
              </a:lnTo>
              <a:lnTo>
                <a:pt x="48636" y="309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EC29A6-5150-4466-97F0-A6502DB4DA14}">
      <dsp:nvSpPr>
        <dsp:cNvPr id="0" name=""/>
        <dsp:cNvSpPr/>
      </dsp:nvSpPr>
      <dsp:spPr>
        <a:xfrm>
          <a:off x="2118043" y="2979968"/>
          <a:ext cx="1856991" cy="1312325"/>
        </a:xfrm>
        <a:prstGeom prst="roundRect">
          <a:avLst>
            <a:gd name="adj" fmla="val 10000"/>
          </a:avLst>
        </a:prstGeom>
        <a:solidFill>
          <a:srgbClr val="FFE699"/>
        </a:solidFill>
        <a:ln w="10795" cap="flat" cmpd="sng" algn="ctr">
          <a:solidFill>
            <a:srgbClr val="249EC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l" defTabSz="488950">
            <a:lnSpc>
              <a:spcPct val="90000"/>
            </a:lnSpc>
            <a:spcBef>
              <a:spcPct val="0"/>
            </a:spcBef>
            <a:spcAft>
              <a:spcPct val="35000"/>
            </a:spcAft>
            <a:buNone/>
          </a:pPr>
          <a:r>
            <a:rPr lang="nl-NL" sz="1100" kern="1200">
              <a:solidFill>
                <a:schemeClr val="tx1"/>
              </a:solidFill>
            </a:rPr>
            <a:t>Tuinbouw</a:t>
          </a:r>
        </a:p>
        <a:p>
          <a:pPr marL="0" lvl="0" indent="0" algn="l" defTabSz="488950">
            <a:lnSpc>
              <a:spcPct val="90000"/>
            </a:lnSpc>
            <a:spcBef>
              <a:spcPct val="0"/>
            </a:spcBef>
            <a:spcAft>
              <a:spcPct val="35000"/>
            </a:spcAft>
            <a:buNone/>
          </a:pPr>
          <a:r>
            <a:rPr lang="nl-NL" sz="1100" kern="1200">
              <a:solidFill>
                <a:schemeClr val="tx1"/>
              </a:solidFill>
            </a:rPr>
            <a:t>Bloementeelt</a:t>
          </a:r>
        </a:p>
        <a:p>
          <a:pPr marL="0" lvl="0" indent="0" algn="l" defTabSz="488950">
            <a:lnSpc>
              <a:spcPct val="90000"/>
            </a:lnSpc>
            <a:spcBef>
              <a:spcPct val="0"/>
            </a:spcBef>
            <a:spcAft>
              <a:spcPct val="35000"/>
            </a:spcAft>
            <a:buNone/>
          </a:pPr>
          <a:r>
            <a:rPr lang="nl-NL" sz="1100" kern="1200">
              <a:solidFill>
                <a:schemeClr val="tx1"/>
              </a:solidFill>
            </a:rPr>
            <a:t>Boom- en plantenteelt</a:t>
          </a:r>
          <a:endParaRPr lang="nl-NL" sz="1100" kern="1200">
            <a:solidFill>
              <a:srgbClr val="2B4E58">
                <a:hueOff val="0"/>
                <a:satOff val="0"/>
                <a:lumOff val="0"/>
                <a:alphaOff val="0"/>
              </a:srgbClr>
            </a:solidFill>
            <a:latin typeface="Poppins"/>
            <a:ea typeface="+mn-ea"/>
            <a:cs typeface="+mn-cs"/>
          </a:endParaRPr>
        </a:p>
        <a:p>
          <a:pPr marL="0" lvl="0" indent="0" algn="l" defTabSz="488950">
            <a:lnSpc>
              <a:spcPct val="90000"/>
            </a:lnSpc>
            <a:spcBef>
              <a:spcPct val="0"/>
            </a:spcBef>
            <a:spcAft>
              <a:spcPct val="35000"/>
            </a:spcAft>
            <a:buNone/>
          </a:pPr>
          <a:r>
            <a:rPr lang="nl-NL" sz="1100" kern="1200">
              <a:solidFill>
                <a:schemeClr val="tx1"/>
              </a:solidFill>
            </a:rPr>
            <a:t>Tuin-, groenvoorziening</a:t>
          </a:r>
        </a:p>
        <a:p>
          <a:pPr marL="0" lvl="0" indent="0" algn="l" defTabSz="488950">
            <a:lnSpc>
              <a:spcPct val="90000"/>
            </a:lnSpc>
            <a:spcBef>
              <a:spcPct val="0"/>
            </a:spcBef>
            <a:spcAft>
              <a:spcPct val="35000"/>
            </a:spcAft>
            <a:buNone/>
          </a:pPr>
          <a:r>
            <a:rPr lang="nl-NL" sz="1100" kern="1200">
              <a:solidFill>
                <a:schemeClr val="tx1"/>
              </a:solidFill>
            </a:rPr>
            <a:t>Groenten- en fruitteelt</a:t>
          </a:r>
        </a:p>
      </dsp:txBody>
      <dsp:txXfrm>
        <a:off x="2156480" y="3018405"/>
        <a:ext cx="1780117" cy="12354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47AEA-2860-BC45-83D5-0D7E244D09B8}" type="datetimeFigureOut">
              <a:rPr lang="nl-NL" smtClean="0"/>
              <a:t>18-11-2025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FFEF2-0180-DB4B-80CB-C1C88B94A297}" type="slidenum">
              <a:rPr lang="nl-NL" smtClean="0"/>
              <a:t>‹nr.›</a:t>
            </a:fld>
            <a:endParaRPr lang="nl-NL"/>
          </a:p>
        </p:txBody>
      </p:sp>
    </p:spTree>
    <p:extLst>
      <p:ext uri="{BB962C8B-B14F-4D97-AF65-F5344CB8AC3E}">
        <p14:creationId xmlns:p14="http://schemas.microsoft.com/office/powerpoint/2010/main" val="20552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Marloes</a:t>
            </a:r>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1</a:t>
            </a:fld>
            <a:endParaRPr lang="nl-NL"/>
          </a:p>
        </p:txBody>
      </p:sp>
    </p:spTree>
    <p:extLst>
      <p:ext uri="{BB962C8B-B14F-4D97-AF65-F5344CB8AC3E}">
        <p14:creationId xmlns:p14="http://schemas.microsoft.com/office/powerpoint/2010/main" val="256317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Binnen CompetentNL hebben we het over skills; een aspect van een mens dat specifieke kenmerken en kwaliteiten omvat, die positief bijdragen aan de uitvoering van specifieke taken binnen een beroep. De skills van CompetentNL omvatten vaardigheden, (kennis)gebieden en talenbeheersing.</a:t>
            </a:r>
          </a:p>
          <a:p>
            <a:endParaRPr lang="nl-NL" dirty="0"/>
          </a:p>
          <a:p>
            <a:r>
              <a:rPr lang="nl-NL" dirty="0"/>
              <a:t>In deze slide kunt u nalezen welke definities worden gehanteerd. Deze definities zijn ook terug te vinden op de website van CompetentNL.</a:t>
            </a:r>
          </a:p>
          <a:p>
            <a:r>
              <a:rPr lang="nl-NL" dirty="0"/>
              <a:t>Momenteel zijn vaardigheden en kennisgebieden wel al beschikbaar binnen CompetentNL, talenbeheersing volgt eind 2025.</a:t>
            </a:r>
          </a:p>
          <a:p>
            <a:endParaRPr lang="nl-NL" dirty="0"/>
          </a:p>
        </p:txBody>
      </p:sp>
      <p:sp>
        <p:nvSpPr>
          <p:cNvPr id="4" name="Tijdelijke aanduiding voor dianummer 3"/>
          <p:cNvSpPr>
            <a:spLocks noGrp="1"/>
          </p:cNvSpPr>
          <p:nvPr>
            <p:ph type="sldNum" sz="quarter" idx="5"/>
          </p:nvPr>
        </p:nvSpPr>
        <p:spPr/>
        <p:txBody>
          <a:bodyPr/>
          <a:lstStyle/>
          <a:p>
            <a:fld id="{CBD9CB21-DBA6-C94B-9BFD-5F899FE54DBE}" type="slidenum">
              <a:rPr lang="nl-NL" smtClean="0"/>
              <a:pPr/>
              <a:t>10</a:t>
            </a:fld>
            <a:endParaRPr lang="nl-NL"/>
          </a:p>
        </p:txBody>
      </p:sp>
    </p:spTree>
    <p:extLst>
      <p:ext uri="{BB962C8B-B14F-4D97-AF65-F5344CB8AC3E}">
        <p14:creationId xmlns:p14="http://schemas.microsoft.com/office/powerpoint/2010/main" val="352420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AC913-9F63-CC78-C8BE-7B77A35CF9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9AD49A-36B1-6B0B-F212-B04704B142A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03B827D-5EB0-5276-1BEE-45636B6BD6B5}"/>
              </a:ext>
            </a:extLst>
          </p:cNvPr>
          <p:cNvSpPr>
            <a:spLocks noGrp="1"/>
          </p:cNvSpPr>
          <p:nvPr>
            <p:ph type="body" idx="1"/>
          </p:nvPr>
        </p:nvSpPr>
        <p:spPr/>
        <p:txBody>
          <a:bodyPr/>
          <a:lstStyle/>
          <a:p>
            <a:r>
              <a:rPr lang="nl-NL" i="0" dirty="0"/>
              <a:t>Hier ziet u gedetailleerder hoe de vaardigheden en de kennisgebieden zijn opgebouwd.</a:t>
            </a:r>
          </a:p>
          <a:p>
            <a:endParaRPr lang="nl-NL" i="0" dirty="0"/>
          </a:p>
          <a:p>
            <a:r>
              <a:rPr lang="nl-NL" i="0" dirty="0"/>
              <a:t>De vaardighedentaxonomie bevat uit 3 lagen. Hierbij een voorbeeld met uit de hoogste laag de Actieve burgerschapsvaardigheden die bestaan uit </a:t>
            </a:r>
            <a:r>
              <a:rPr lang="nl-NL" i="0" dirty="0" err="1"/>
              <a:t>gezondheidsbevorderende</a:t>
            </a:r>
            <a:r>
              <a:rPr lang="nl-NL" i="0" dirty="0"/>
              <a:t> vaardigheden en ondernemende vaardigheden en die bestaan op laag 3 ook uit een x aantal skills. De onderste laag, laag 3, bestaat uit 112 vaardigheden.  Laag 2 bestaat uit 12 subgroepen en laag 1 uit zes hoofdgroepen. </a:t>
            </a:r>
            <a:r>
              <a:rPr lang="nl-NL" sz="1200" i="0" dirty="0">
                <a:effectLst/>
                <a:latin typeface="Aptos" panose="020B0004020202020204" pitchFamily="34" charset="0"/>
                <a:ea typeface="Aptos" panose="020B0004020202020204" pitchFamily="34" charset="0"/>
                <a:cs typeface="Calibri" panose="020F0502020204030204" pitchFamily="34" charset="0"/>
              </a:rPr>
              <a:t>Elke vaardigheid heeft een duidelijke, formele omschrijving, zodat er geen misverstanden kunnen ontstaan over wat een vaardigheid precies inhoudt. Ook hebben we om alles nog preciezer te maken synoniemen toegevoegd en uitsluitingen geformuleerd waar die van toepassing zijn.</a:t>
            </a:r>
            <a:endParaRPr lang="nl-NL" sz="1200" i="0" dirty="0">
              <a:effectLst/>
              <a:latin typeface="Aptos" panose="020B0004020202020204" pitchFamily="34" charset="0"/>
              <a:ea typeface="Aptos" panose="020B0004020202020204" pitchFamily="34" charset="0"/>
              <a:cs typeface="Aptos" panose="020B0004020202020204" pitchFamily="34" charset="0"/>
            </a:endParaRPr>
          </a:p>
          <a:p>
            <a:r>
              <a:rPr lang="nl-NL" i="0" dirty="0"/>
              <a:t>We koppelen altijd aan de onderste laag van een taxonomie, omdat die het meest gedetailleerd is. En wanneer het aan de onderste laag is gekoppeld kan je ook zien welke lagen daarboven liggen.</a:t>
            </a:r>
          </a:p>
          <a:p>
            <a:endParaRPr lang="nl-NL" i="0" dirty="0"/>
          </a:p>
          <a:p>
            <a:r>
              <a:rPr lang="nl-NL" i="0" dirty="0"/>
              <a:t>Hetzelfde geldt voor de kennisgebiedentaxonomie. Alleen die bestaat uit vier lagen en de onderste laag bestaat uit 380 kennisgebieden. </a:t>
            </a:r>
          </a:p>
          <a:p>
            <a:endParaRPr lang="nl-NL" i="0" dirty="0"/>
          </a:p>
          <a:p>
            <a:r>
              <a:rPr lang="nl-NL" i="1" dirty="0"/>
              <a:t>[Wil je meer informatie over de taxonomieën ga dan naar https://competentnl.nl/page/view/b1741ead-e4e8-4974-8aea-1399ae22284a/data-taxonomieen-van-competentnl]</a:t>
            </a:r>
          </a:p>
          <a:p>
            <a:endParaRPr lang="nl-NL" i="0" dirty="0"/>
          </a:p>
          <a:p>
            <a:endParaRPr lang="nl-NL" i="0" dirty="0"/>
          </a:p>
          <a:p>
            <a:endParaRPr lang="nl-NL" i="1" dirty="0"/>
          </a:p>
        </p:txBody>
      </p:sp>
      <p:sp>
        <p:nvSpPr>
          <p:cNvPr id="4" name="Tijdelijke aanduiding voor dianummer 3">
            <a:extLst>
              <a:ext uri="{FF2B5EF4-FFF2-40B4-BE49-F238E27FC236}">
                <a16:creationId xmlns:a16="http://schemas.microsoft.com/office/drawing/2014/main" id="{AEF4DE43-9288-E92D-4428-A492F37E5329}"/>
              </a:ext>
            </a:extLst>
          </p:cNvPr>
          <p:cNvSpPr>
            <a:spLocks noGrp="1"/>
          </p:cNvSpPr>
          <p:nvPr>
            <p:ph type="sldNum" sz="quarter" idx="5"/>
          </p:nvPr>
        </p:nvSpPr>
        <p:spPr/>
        <p:txBody>
          <a:bodyPr/>
          <a:lstStyle/>
          <a:p>
            <a:fld id="{CBD9CB21-DBA6-C94B-9BFD-5F899FE54DBE}" type="slidenum">
              <a:rPr lang="nl-NL" smtClean="0"/>
              <a:pPr/>
              <a:t>11</a:t>
            </a:fld>
            <a:endParaRPr lang="nl-NL"/>
          </a:p>
        </p:txBody>
      </p:sp>
    </p:spTree>
    <p:extLst>
      <p:ext uri="{BB962C8B-B14F-4D97-AF65-F5344CB8AC3E}">
        <p14:creationId xmlns:p14="http://schemas.microsoft.com/office/powerpoint/2010/main" val="32605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Maud</a:t>
            </a:r>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12</a:t>
            </a:fld>
            <a:endParaRPr lang="nl-NL"/>
          </a:p>
        </p:txBody>
      </p:sp>
    </p:spTree>
    <p:extLst>
      <p:ext uri="{BB962C8B-B14F-4D97-AF65-F5344CB8AC3E}">
        <p14:creationId xmlns:p14="http://schemas.microsoft.com/office/powerpoint/2010/main" val="25856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Als we ons verder richten op de toegevoegde waarde voor de opleidingen;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Doordat skills aan de producten van de kwalificatiestructuur worden gekoppeld kan je verwantschappen tussen opleidingen inzichtelijk maken. </a:t>
            </a:r>
            <a:br>
              <a:rPr lang="nl-NL" sz="1200" dirty="0"/>
            </a:br>
            <a:br>
              <a:rPr lang="nl-NL" sz="1200" dirty="0"/>
            </a:br>
            <a:r>
              <a:rPr lang="nl-NL" sz="1200" dirty="0"/>
              <a:t>Aan de rechterkant staan weliswaar uiteenlopende beroepen, maar toch hebben ze allemaal 1 </a:t>
            </a:r>
            <a:r>
              <a:rPr lang="nl-NL" sz="1200" dirty="0" err="1"/>
              <a:t>skill</a:t>
            </a:r>
            <a:r>
              <a:rPr lang="nl-NL" sz="1200" dirty="0"/>
              <a:t> gemeenschappelijk. Er is daardoor sprake van een match op de </a:t>
            </a:r>
            <a:r>
              <a:rPr lang="nl-NL" sz="1200" dirty="0" err="1"/>
              <a:t>skill</a:t>
            </a:r>
            <a:r>
              <a:rPr lang="nl-NL" sz="1200" dirty="0"/>
              <a:t> Voorraad- en magazijnbeheer. We kunnen deze match maken omdat deze </a:t>
            </a:r>
            <a:r>
              <a:rPr lang="nl-NL" sz="1200" dirty="0" err="1"/>
              <a:t>skill</a:t>
            </a:r>
            <a:r>
              <a:rPr lang="nl-NL" sz="1200" dirty="0"/>
              <a:t> met behulp van CompetentNL aan al deze beroepen gekoppeld is. </a:t>
            </a:r>
          </a:p>
          <a:p>
            <a:endParaRPr lang="nl-NL" dirty="0"/>
          </a:p>
        </p:txBody>
      </p:sp>
      <p:sp>
        <p:nvSpPr>
          <p:cNvPr id="4" name="Tijdelijke aanduiding voor dianummer 3"/>
          <p:cNvSpPr>
            <a:spLocks noGrp="1"/>
          </p:cNvSpPr>
          <p:nvPr>
            <p:ph type="sldNum" sz="quarter" idx="5"/>
          </p:nvPr>
        </p:nvSpPr>
        <p:spPr/>
        <p:txBody>
          <a:bodyPr/>
          <a:lstStyle/>
          <a:p>
            <a:fld id="{CBD9CB21-DBA6-C94B-9BFD-5F899FE54DBE}" type="slidenum">
              <a:rPr lang="nl-NL" smtClean="0"/>
              <a:pPr/>
              <a:t>13</a:t>
            </a:fld>
            <a:endParaRPr lang="nl-NL"/>
          </a:p>
        </p:txBody>
      </p:sp>
    </p:spTree>
    <p:extLst>
      <p:ext uri="{BB962C8B-B14F-4D97-AF65-F5344CB8AC3E}">
        <p14:creationId xmlns:p14="http://schemas.microsoft.com/office/powerpoint/2010/main" val="378400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5B35-E131-077B-C78D-5D599FF24B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9F81CE-BDAC-2A46-01E2-46A25E3D8A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1944F41-5FD9-977C-8110-B830C97020F3}"/>
              </a:ext>
            </a:extLst>
          </p:cNvPr>
          <p:cNvSpPr>
            <a:spLocks noGrp="1"/>
          </p:cNvSpPr>
          <p:nvPr>
            <p:ph type="body" idx="1"/>
          </p:nvPr>
        </p:nvSpPr>
        <p:spPr/>
        <p:txBody>
          <a:bodyPr/>
          <a:lstStyle/>
          <a:p>
            <a:r>
              <a:rPr lang="nl-NL" sz="1800" dirty="0"/>
              <a:t>Ook kan er middels de skills gekeken worden naar de skills-gap.</a:t>
            </a:r>
          </a:p>
          <a:p>
            <a:r>
              <a:rPr lang="nl-NL" sz="1800" dirty="0"/>
              <a:t>In bovenstaand voorbeeld zie je de Pedagogisch medewerker kinderopvang als uitgangspunt. Als hij/zij zich door wil ontwikkelen richting Onderwijsassistent dan zijn er enkele ontbrekende kennisgebieden / vaardigheden.</a:t>
            </a:r>
          </a:p>
          <a:p>
            <a:r>
              <a:rPr lang="nl-NL" sz="1800" dirty="0"/>
              <a:t>Middels LLO en/of passend leeraanbod kan de Pedagogisch medewerker kinderopvang zich verder ontwikkelen op deze skills.</a:t>
            </a:r>
          </a:p>
        </p:txBody>
      </p:sp>
      <p:sp>
        <p:nvSpPr>
          <p:cNvPr id="4" name="Tijdelijke aanduiding voor dianummer 3">
            <a:extLst>
              <a:ext uri="{FF2B5EF4-FFF2-40B4-BE49-F238E27FC236}">
                <a16:creationId xmlns:a16="http://schemas.microsoft.com/office/drawing/2014/main" id="{C380A221-75D2-C6DE-A57F-A15655E4DC43}"/>
              </a:ext>
            </a:extLst>
          </p:cNvPr>
          <p:cNvSpPr>
            <a:spLocks noGrp="1"/>
          </p:cNvSpPr>
          <p:nvPr>
            <p:ph type="sldNum" sz="quarter" idx="5"/>
          </p:nvPr>
        </p:nvSpPr>
        <p:spPr/>
        <p:txBody>
          <a:bodyPr/>
          <a:lstStyle/>
          <a:p>
            <a:fld id="{CBD9CB21-DBA6-C94B-9BFD-5F899FE54DBE}" type="slidenum">
              <a:rPr lang="nl-NL" smtClean="0"/>
              <a:pPr/>
              <a:t>14</a:t>
            </a:fld>
            <a:endParaRPr lang="nl-NL"/>
          </a:p>
        </p:txBody>
      </p:sp>
    </p:spTree>
    <p:extLst>
      <p:ext uri="{BB962C8B-B14F-4D97-AF65-F5344CB8AC3E}">
        <p14:creationId xmlns:p14="http://schemas.microsoft.com/office/powerpoint/2010/main" val="326053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329D-529D-496A-14DB-796ABE5B23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FD82E7-EFB2-5D48-6287-5773F3EF9A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4CB979E-1F29-4F07-2CED-13DF1191AC09}"/>
              </a:ext>
            </a:extLst>
          </p:cNvPr>
          <p:cNvSpPr>
            <a:spLocks noGrp="1"/>
          </p:cNvSpPr>
          <p:nvPr>
            <p:ph type="body" idx="1"/>
          </p:nvPr>
        </p:nvSpPr>
        <p:spPr/>
        <p:txBody>
          <a:bodyPr/>
          <a:lstStyle/>
          <a:p>
            <a:r>
              <a:rPr lang="nl-NL"/>
              <a:t>Maud</a:t>
            </a:r>
          </a:p>
        </p:txBody>
      </p:sp>
      <p:sp>
        <p:nvSpPr>
          <p:cNvPr id="4" name="Tijdelijke aanduiding voor dianummer 3">
            <a:extLst>
              <a:ext uri="{FF2B5EF4-FFF2-40B4-BE49-F238E27FC236}">
                <a16:creationId xmlns:a16="http://schemas.microsoft.com/office/drawing/2014/main" id="{5899EC5B-AC5D-E634-9FEF-1CABBC9205B4}"/>
              </a:ext>
            </a:extLst>
          </p:cNvPr>
          <p:cNvSpPr>
            <a:spLocks noGrp="1"/>
          </p:cNvSpPr>
          <p:nvPr>
            <p:ph type="sldNum" sz="quarter" idx="5"/>
          </p:nvPr>
        </p:nvSpPr>
        <p:spPr/>
        <p:txBody>
          <a:bodyPr/>
          <a:lstStyle/>
          <a:p>
            <a:fld id="{73BFFEF2-0180-DB4B-80CB-C1C88B94A297}" type="slidenum">
              <a:rPr lang="nl-NL" smtClean="0"/>
              <a:t>15</a:t>
            </a:fld>
            <a:endParaRPr lang="nl-NL"/>
          </a:p>
        </p:txBody>
      </p:sp>
    </p:spTree>
    <p:extLst>
      <p:ext uri="{BB962C8B-B14F-4D97-AF65-F5344CB8AC3E}">
        <p14:creationId xmlns:p14="http://schemas.microsoft.com/office/powerpoint/2010/main" val="115177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heel schematisch weergegeven wat er in CompetentNL zit. En dan gaat het om de basisversie.</a:t>
            </a:r>
          </a:p>
          <a:p>
            <a:r>
              <a:rPr lang="nl-NL" dirty="0"/>
              <a:t>Drie taxonomieën: vaardigheden (wat kan iemand), kennisgebieden (op welke gebieden heeft iemand kennis) en talenbeheersing.</a:t>
            </a:r>
          </a:p>
          <a:p>
            <a:r>
              <a:rPr lang="nl-NL" dirty="0"/>
              <a:t>Deze elementen worden gekoppeld aan zowel de beroepen/taken en aan de opleidingsnormen. In eerste instantie de mbo kwalificatiestructuur. Als basis hebben we binnen de structuur gekeken naar de werkprocessen om de vaardighedentaxonomie aan te koppelen en de kennisitems om de kennisgebiedentaxonomie aan te koppelen.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Calibri" panose="020F0502020204030204" pitchFamily="34" charset="0"/>
              </a:rPr>
              <a:t>Elke vaardigheid van CompetentNL heeft een relatie met de verwante ESCO- en O*Net-skills. Ook zijn de vaardigheden ingedeeld in de RIASEC-categorieën van Holland. Op deze manier zorgen we ervoor dat CompetentNL makkelijk geïntegreerd kan worden met deze bekende skills-standaarden.</a:t>
            </a:r>
            <a:endParaRPr lang="nl-NL" sz="1800" dirty="0">
              <a:effectLst/>
              <a:latin typeface="Aptos" panose="020B0004020202020204" pitchFamily="34" charset="0"/>
              <a:ea typeface="Aptos" panose="020B0004020202020204" pitchFamily="34" charset="0"/>
              <a:cs typeface="Aptos" panose="020B00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16</a:t>
            </a:fld>
            <a:endParaRPr lang="nl-NL"/>
          </a:p>
        </p:txBody>
      </p:sp>
    </p:spTree>
    <p:extLst>
      <p:ext uri="{BB962C8B-B14F-4D97-AF65-F5344CB8AC3E}">
        <p14:creationId xmlns:p14="http://schemas.microsoft.com/office/powerpoint/2010/main" val="358476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D29DD-D521-5F59-CFF7-64F3C500C8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7F8E40-808A-867B-8E0F-5B9BFD5A34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BAE7ADC-F206-007C-29E7-E5F91DD4701B}"/>
              </a:ext>
            </a:extLst>
          </p:cNvPr>
          <p:cNvSpPr>
            <a:spLocks noGrp="1"/>
          </p:cNvSpPr>
          <p:nvPr>
            <p:ph type="body" idx="1"/>
          </p:nvPr>
        </p:nvSpPr>
        <p:spPr/>
        <p:txBody>
          <a:bodyPr/>
          <a:lstStyle/>
          <a:p>
            <a:r>
              <a:rPr lang="nl-NL" dirty="0"/>
              <a:t>Dit is heel schematisch weergegeven wat er in CompetentNL zit. En dan gaat het om de basisversie.</a:t>
            </a:r>
          </a:p>
          <a:p>
            <a:r>
              <a:rPr lang="nl-NL" dirty="0"/>
              <a:t>Drie taxonomieën: vaardigheden (wat kan iemand), kennisgebieden (op welke gebieden heeft iemand kennis) en talenbeheersing.</a:t>
            </a:r>
          </a:p>
          <a:p>
            <a:r>
              <a:rPr lang="nl-NL" dirty="0"/>
              <a:t>Deze elementen worden gekoppeld aan zowel de beroepen/taken en aan de opleidingsnormen. In eerste instantie de mbo kwalificatiestructuur. Als basis hebben we binnen de structuur gekeken naar de werkprocessen om de vaardighedentaxonomie aan te koppelen en de kennisitems om de kennisgebiedentaxonomie aan te koppelen.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Calibri" panose="020F0502020204030204" pitchFamily="34" charset="0"/>
              </a:rPr>
              <a:t>Elke vaardigheid van CompetentNL heeft een relatie met de verwante ESCO- en O*Net-skills. Ook zijn de vaardigheden ingedeeld in de RIASEC-categorieën van Holland. Op deze manier zorgen we ervoor dat CompetentNL makkelijk geïntegreerd kan worden met deze bekende skills-standaarden.</a:t>
            </a:r>
            <a:endParaRPr lang="nl-NL" sz="1800" dirty="0">
              <a:effectLst/>
              <a:latin typeface="Aptos" panose="020B0004020202020204" pitchFamily="34" charset="0"/>
              <a:ea typeface="Aptos" panose="020B0004020202020204" pitchFamily="34" charset="0"/>
              <a:cs typeface="Aptos" panose="020B00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E30300A5-3FF0-752D-D163-55EA9E606632}"/>
              </a:ext>
            </a:extLst>
          </p:cNvPr>
          <p:cNvSpPr>
            <a:spLocks noGrp="1"/>
          </p:cNvSpPr>
          <p:nvPr>
            <p:ph type="sldNum" sz="quarter" idx="5"/>
          </p:nvPr>
        </p:nvSpPr>
        <p:spPr/>
        <p:txBody>
          <a:bodyPr/>
          <a:lstStyle/>
          <a:p>
            <a:fld id="{73BFFEF2-0180-DB4B-80CB-C1C88B94A297}" type="slidenum">
              <a:rPr lang="nl-NL" smtClean="0"/>
              <a:t>17</a:t>
            </a:fld>
            <a:endParaRPr lang="nl-NL"/>
          </a:p>
        </p:txBody>
      </p:sp>
    </p:spTree>
    <p:extLst>
      <p:ext uri="{BB962C8B-B14F-4D97-AF65-F5344CB8AC3E}">
        <p14:creationId xmlns:p14="http://schemas.microsoft.com/office/powerpoint/2010/main" val="282390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1B178-E7D7-F1C8-A7D6-59D90B6075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793CD5-5521-7289-CF4D-485BB7976D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57F8CC1-8F8E-2C23-A9EB-B5E17EB9B3CA}"/>
              </a:ext>
            </a:extLst>
          </p:cNvPr>
          <p:cNvSpPr>
            <a:spLocks noGrp="1"/>
          </p:cNvSpPr>
          <p:nvPr>
            <p:ph type="body" idx="1"/>
          </p:nvPr>
        </p:nvSpPr>
        <p:spPr/>
        <p:txBody>
          <a:bodyPr/>
          <a:lstStyle/>
          <a:p>
            <a:r>
              <a:rPr lang="nl-NL" dirty="0"/>
              <a:t>Dit is heel schematisch weergegeven wat er in CompetentNL zit. En dan gaat het om de basisversie.</a:t>
            </a:r>
          </a:p>
          <a:p>
            <a:r>
              <a:rPr lang="nl-NL" dirty="0"/>
              <a:t>Drie taxonomieën: vaardigheden (wat kan iemand), kennisgebieden (op welke gebieden heeft iemand kennis) en talenbeheersing.</a:t>
            </a:r>
          </a:p>
          <a:p>
            <a:r>
              <a:rPr lang="nl-NL" dirty="0"/>
              <a:t>Deze elementen worden gekoppeld aan zowel de beroepen/taken en aan de opleidingsnormen. In eerste instantie de mbo kwalificatiestructuur. Als basis hebben we binnen de structuur gekeken naar de werkprocessen om de vaardighedentaxonomie aan te koppelen en de kennisitems om de kennisgebiedentaxonomie aan te koppelen.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Calibri" panose="020F0502020204030204" pitchFamily="34" charset="0"/>
              </a:rPr>
              <a:t>Elke vaardigheid van CompetentNL heeft een relatie met de verwante ESCO- en O*Net-skills. Ook zijn de vaardigheden ingedeeld in de RIASEC-categorieën van Holland. Op deze manier zorgen we ervoor dat CompetentNL makkelijk geïntegreerd kan worden met deze bekende skills-standaarden.</a:t>
            </a:r>
            <a:endParaRPr lang="nl-NL" sz="1800" dirty="0">
              <a:effectLst/>
              <a:latin typeface="Aptos" panose="020B0004020202020204" pitchFamily="34" charset="0"/>
              <a:ea typeface="Aptos" panose="020B0004020202020204" pitchFamily="34" charset="0"/>
              <a:cs typeface="Aptos" panose="020B00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EEA3D8E4-5B74-F1C8-3B15-84B12457B193}"/>
              </a:ext>
            </a:extLst>
          </p:cNvPr>
          <p:cNvSpPr>
            <a:spLocks noGrp="1"/>
          </p:cNvSpPr>
          <p:nvPr>
            <p:ph type="sldNum" sz="quarter" idx="5"/>
          </p:nvPr>
        </p:nvSpPr>
        <p:spPr/>
        <p:txBody>
          <a:bodyPr/>
          <a:lstStyle/>
          <a:p>
            <a:fld id="{73BFFEF2-0180-DB4B-80CB-C1C88B94A297}" type="slidenum">
              <a:rPr lang="nl-NL" smtClean="0"/>
              <a:t>18</a:t>
            </a:fld>
            <a:endParaRPr lang="nl-NL"/>
          </a:p>
        </p:txBody>
      </p:sp>
    </p:spTree>
    <p:extLst>
      <p:ext uri="{BB962C8B-B14F-4D97-AF65-F5344CB8AC3E}">
        <p14:creationId xmlns:p14="http://schemas.microsoft.com/office/powerpoint/2010/main" val="292687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2E36-CAA5-E533-E6EB-0E589E2B3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7AF08F4-31AD-546C-536A-F22DE397C3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240C30-FBE1-F8A9-CCC4-3321B8B59FC6}"/>
              </a:ext>
            </a:extLst>
          </p:cNvPr>
          <p:cNvSpPr>
            <a:spLocks noGrp="1"/>
          </p:cNvSpPr>
          <p:nvPr>
            <p:ph type="body" idx="1"/>
          </p:nvPr>
        </p:nvSpPr>
        <p:spPr/>
        <p:txBody>
          <a:bodyPr/>
          <a:lstStyle/>
          <a:p>
            <a:r>
              <a:rPr lang="nl-NL"/>
              <a:t>Marloes</a:t>
            </a:r>
          </a:p>
        </p:txBody>
      </p:sp>
      <p:sp>
        <p:nvSpPr>
          <p:cNvPr id="4" name="Tijdelijke aanduiding voor dianummer 3">
            <a:extLst>
              <a:ext uri="{FF2B5EF4-FFF2-40B4-BE49-F238E27FC236}">
                <a16:creationId xmlns:a16="http://schemas.microsoft.com/office/drawing/2014/main" id="{51D4E32A-4DEB-C91B-433D-B6545F4477D0}"/>
              </a:ext>
            </a:extLst>
          </p:cNvPr>
          <p:cNvSpPr>
            <a:spLocks noGrp="1"/>
          </p:cNvSpPr>
          <p:nvPr>
            <p:ph type="sldNum" sz="quarter" idx="5"/>
          </p:nvPr>
        </p:nvSpPr>
        <p:spPr/>
        <p:txBody>
          <a:bodyPr/>
          <a:lstStyle/>
          <a:p>
            <a:fld id="{73BFFEF2-0180-DB4B-80CB-C1C88B94A297}" type="slidenum">
              <a:rPr lang="nl-NL" smtClean="0"/>
              <a:t>19</a:t>
            </a:fld>
            <a:endParaRPr lang="nl-NL"/>
          </a:p>
        </p:txBody>
      </p:sp>
    </p:spTree>
    <p:extLst>
      <p:ext uri="{BB962C8B-B14F-4D97-AF65-F5344CB8AC3E}">
        <p14:creationId xmlns:p14="http://schemas.microsoft.com/office/powerpoint/2010/main" val="429239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3BFFEF2-0180-DB4B-80CB-C1C88B94A297}" type="slidenum">
              <a:rPr lang="nl-NL" smtClean="0"/>
              <a:t>2</a:t>
            </a:fld>
            <a:endParaRPr lang="nl-NL"/>
          </a:p>
        </p:txBody>
      </p:sp>
    </p:spTree>
    <p:extLst>
      <p:ext uri="{BB962C8B-B14F-4D97-AF65-F5344CB8AC3E}">
        <p14:creationId xmlns:p14="http://schemas.microsoft.com/office/powerpoint/2010/main" val="271154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91C6B-4D02-2E1D-370F-FFFBA01A7A1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BC42878-BC48-7E66-22DD-0CB183FEDAB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78562D2-260F-4281-F291-73E55EEAC915}"/>
              </a:ext>
            </a:extLst>
          </p:cNvPr>
          <p:cNvSpPr>
            <a:spLocks noGrp="1"/>
          </p:cNvSpPr>
          <p:nvPr>
            <p:ph type="body" idx="1"/>
          </p:nvPr>
        </p:nvSpPr>
        <p:spPr/>
        <p:txBody>
          <a:bodyPr/>
          <a:lstStyle/>
          <a:p>
            <a:r>
              <a:rPr lang="nl-NL"/>
              <a:t>Marloes</a:t>
            </a:r>
          </a:p>
        </p:txBody>
      </p:sp>
      <p:sp>
        <p:nvSpPr>
          <p:cNvPr id="4" name="Tijdelijke aanduiding voor dianummer 3">
            <a:extLst>
              <a:ext uri="{FF2B5EF4-FFF2-40B4-BE49-F238E27FC236}">
                <a16:creationId xmlns:a16="http://schemas.microsoft.com/office/drawing/2014/main" id="{7FF65901-4CE9-66FB-9E32-F8D9DDBD868A}"/>
              </a:ext>
            </a:extLst>
          </p:cNvPr>
          <p:cNvSpPr>
            <a:spLocks noGrp="1"/>
          </p:cNvSpPr>
          <p:nvPr>
            <p:ph type="sldNum" sz="quarter" idx="5"/>
          </p:nvPr>
        </p:nvSpPr>
        <p:spPr/>
        <p:txBody>
          <a:bodyPr/>
          <a:lstStyle/>
          <a:p>
            <a:fld id="{73BFFEF2-0180-DB4B-80CB-C1C88B94A297}" type="slidenum">
              <a:rPr lang="nl-NL" smtClean="0"/>
              <a:t>20</a:t>
            </a:fld>
            <a:endParaRPr lang="nl-NL"/>
          </a:p>
        </p:txBody>
      </p:sp>
    </p:spTree>
    <p:extLst>
      <p:ext uri="{BB962C8B-B14F-4D97-AF65-F5344CB8AC3E}">
        <p14:creationId xmlns:p14="http://schemas.microsoft.com/office/powerpoint/2010/main" val="3998417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Marloes</a:t>
            </a:r>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21</a:t>
            </a:fld>
            <a:endParaRPr lang="nl-NL"/>
          </a:p>
        </p:txBody>
      </p:sp>
    </p:spTree>
    <p:extLst>
      <p:ext uri="{BB962C8B-B14F-4D97-AF65-F5344CB8AC3E}">
        <p14:creationId xmlns:p14="http://schemas.microsoft.com/office/powerpoint/2010/main" val="1018987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Marloes</a:t>
            </a:r>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22</a:t>
            </a:fld>
            <a:endParaRPr lang="nl-NL"/>
          </a:p>
        </p:txBody>
      </p:sp>
    </p:spTree>
    <p:extLst>
      <p:ext uri="{BB962C8B-B14F-4D97-AF65-F5344CB8AC3E}">
        <p14:creationId xmlns:p14="http://schemas.microsoft.com/office/powerpoint/2010/main" val="181328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Maud</a:t>
            </a:r>
          </a:p>
        </p:txBody>
      </p:sp>
      <p:sp>
        <p:nvSpPr>
          <p:cNvPr id="4" name="Slide Number Placeholder 3"/>
          <p:cNvSpPr>
            <a:spLocks noGrp="1"/>
          </p:cNvSpPr>
          <p:nvPr>
            <p:ph type="sldNum" sz="quarter" idx="5"/>
          </p:nvPr>
        </p:nvSpPr>
        <p:spPr/>
        <p:txBody>
          <a:bodyPr/>
          <a:lstStyle/>
          <a:p>
            <a:fld id="{73BFFEF2-0180-DB4B-80CB-C1C88B94A297}" type="slidenum">
              <a:rPr lang="nl-NL" smtClean="0"/>
              <a:t>23</a:t>
            </a:fld>
            <a:endParaRPr lang="nl-NL"/>
          </a:p>
        </p:txBody>
      </p:sp>
    </p:spTree>
    <p:extLst>
      <p:ext uri="{BB962C8B-B14F-4D97-AF65-F5344CB8AC3E}">
        <p14:creationId xmlns:p14="http://schemas.microsoft.com/office/powerpoint/2010/main" val="3637619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Maud</a:t>
            </a:r>
          </a:p>
        </p:txBody>
      </p:sp>
      <p:sp>
        <p:nvSpPr>
          <p:cNvPr id="4" name="Slide Number Placeholder 3"/>
          <p:cNvSpPr>
            <a:spLocks noGrp="1"/>
          </p:cNvSpPr>
          <p:nvPr>
            <p:ph type="sldNum" sz="quarter" idx="5"/>
          </p:nvPr>
        </p:nvSpPr>
        <p:spPr/>
        <p:txBody>
          <a:bodyPr/>
          <a:lstStyle/>
          <a:p>
            <a:fld id="{73BFFEF2-0180-DB4B-80CB-C1C88B94A297}" type="slidenum">
              <a:rPr lang="nl-NL" smtClean="0"/>
              <a:t>24</a:t>
            </a:fld>
            <a:endParaRPr lang="nl-NL"/>
          </a:p>
        </p:txBody>
      </p:sp>
    </p:spTree>
    <p:extLst>
      <p:ext uri="{BB962C8B-B14F-4D97-AF65-F5344CB8AC3E}">
        <p14:creationId xmlns:p14="http://schemas.microsoft.com/office/powerpoint/2010/main" val="1990455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B26B-8C9E-5F88-C432-B69205870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7EC9A-C00D-8A60-FB1C-86500E2F8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1AF64-AF2A-5047-2868-90801A77173A}"/>
              </a:ext>
            </a:extLst>
          </p:cNvPr>
          <p:cNvSpPr>
            <a:spLocks noGrp="1"/>
          </p:cNvSpPr>
          <p:nvPr>
            <p:ph type="body" idx="1"/>
          </p:nvPr>
        </p:nvSpPr>
        <p:spPr/>
        <p:txBody>
          <a:bodyPr/>
          <a:lstStyle/>
          <a:p>
            <a:r>
              <a:rPr lang="en-US">
                <a:ea typeface="Calibri"/>
                <a:cs typeface="Calibri"/>
              </a:rPr>
              <a:t>Maud</a:t>
            </a:r>
          </a:p>
        </p:txBody>
      </p:sp>
      <p:sp>
        <p:nvSpPr>
          <p:cNvPr id="4" name="Slide Number Placeholder 3">
            <a:extLst>
              <a:ext uri="{FF2B5EF4-FFF2-40B4-BE49-F238E27FC236}">
                <a16:creationId xmlns:a16="http://schemas.microsoft.com/office/drawing/2014/main" id="{F033E223-DE98-C0F4-B964-9C5E2A274133}"/>
              </a:ext>
            </a:extLst>
          </p:cNvPr>
          <p:cNvSpPr>
            <a:spLocks noGrp="1"/>
          </p:cNvSpPr>
          <p:nvPr>
            <p:ph type="sldNum" sz="quarter" idx="5"/>
          </p:nvPr>
        </p:nvSpPr>
        <p:spPr/>
        <p:txBody>
          <a:bodyPr/>
          <a:lstStyle/>
          <a:p>
            <a:fld id="{73BFFEF2-0180-DB4B-80CB-C1C88B94A297}" type="slidenum">
              <a:rPr lang="nl-NL" smtClean="0"/>
              <a:t>25</a:t>
            </a:fld>
            <a:endParaRPr lang="nl-NL"/>
          </a:p>
        </p:txBody>
      </p:sp>
    </p:spTree>
    <p:extLst>
      <p:ext uri="{BB962C8B-B14F-4D97-AF65-F5344CB8AC3E}">
        <p14:creationId xmlns:p14="http://schemas.microsoft.com/office/powerpoint/2010/main" val="3630694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58F3-2EA9-3A0A-0369-2A84673CA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99804-5F37-7509-29AD-4ABA486B0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72899-8DEC-A6C5-0AD5-ABCB27FFCDE4}"/>
              </a:ext>
            </a:extLst>
          </p:cNvPr>
          <p:cNvSpPr>
            <a:spLocks noGrp="1"/>
          </p:cNvSpPr>
          <p:nvPr>
            <p:ph type="body" idx="1"/>
          </p:nvPr>
        </p:nvSpPr>
        <p:spPr/>
        <p:txBody>
          <a:bodyPr/>
          <a:lstStyle/>
          <a:p>
            <a:r>
              <a:rPr lang="en-US">
                <a:ea typeface="Calibri"/>
                <a:cs typeface="Calibri"/>
              </a:rPr>
              <a:t>Marloes</a:t>
            </a:r>
          </a:p>
        </p:txBody>
      </p:sp>
      <p:sp>
        <p:nvSpPr>
          <p:cNvPr id="4" name="Slide Number Placeholder 3">
            <a:extLst>
              <a:ext uri="{FF2B5EF4-FFF2-40B4-BE49-F238E27FC236}">
                <a16:creationId xmlns:a16="http://schemas.microsoft.com/office/drawing/2014/main" id="{4264980F-2633-43DC-FD2B-55D9D347A0FD}"/>
              </a:ext>
            </a:extLst>
          </p:cNvPr>
          <p:cNvSpPr>
            <a:spLocks noGrp="1"/>
          </p:cNvSpPr>
          <p:nvPr>
            <p:ph type="sldNum" sz="quarter" idx="5"/>
          </p:nvPr>
        </p:nvSpPr>
        <p:spPr/>
        <p:txBody>
          <a:bodyPr/>
          <a:lstStyle/>
          <a:p>
            <a:fld id="{73BFFEF2-0180-DB4B-80CB-C1C88B94A297}" type="slidenum">
              <a:rPr lang="nl-NL" smtClean="0"/>
              <a:t>26</a:t>
            </a:fld>
            <a:endParaRPr lang="nl-NL"/>
          </a:p>
        </p:txBody>
      </p:sp>
    </p:spTree>
    <p:extLst>
      <p:ext uri="{BB962C8B-B14F-4D97-AF65-F5344CB8AC3E}">
        <p14:creationId xmlns:p14="http://schemas.microsoft.com/office/powerpoint/2010/main" val="4248083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27</a:t>
            </a:fld>
            <a:endParaRPr lang="nl-NL"/>
          </a:p>
        </p:txBody>
      </p:sp>
    </p:spTree>
    <p:extLst>
      <p:ext uri="{BB962C8B-B14F-4D97-AF65-F5344CB8AC3E}">
        <p14:creationId xmlns:p14="http://schemas.microsoft.com/office/powerpoint/2010/main" val="3152187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Marloes</a:t>
            </a:r>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28</a:t>
            </a:fld>
            <a:endParaRPr lang="nl-NL"/>
          </a:p>
        </p:txBody>
      </p:sp>
    </p:spTree>
    <p:extLst>
      <p:ext uri="{BB962C8B-B14F-4D97-AF65-F5344CB8AC3E}">
        <p14:creationId xmlns:p14="http://schemas.microsoft.com/office/powerpoint/2010/main" val="2015873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Marloes</a:t>
            </a:r>
          </a:p>
        </p:txBody>
      </p:sp>
      <p:sp>
        <p:nvSpPr>
          <p:cNvPr id="4" name="Slide Number Placeholder 3"/>
          <p:cNvSpPr>
            <a:spLocks noGrp="1"/>
          </p:cNvSpPr>
          <p:nvPr>
            <p:ph type="sldNum" sz="quarter" idx="5"/>
          </p:nvPr>
        </p:nvSpPr>
        <p:spPr/>
        <p:txBody>
          <a:bodyPr/>
          <a:lstStyle/>
          <a:p>
            <a:fld id="{73BFFEF2-0180-DB4B-80CB-C1C88B94A297}" type="slidenum">
              <a:rPr lang="nl-NL" smtClean="0"/>
              <a:t>29</a:t>
            </a:fld>
            <a:endParaRPr lang="nl-NL"/>
          </a:p>
        </p:txBody>
      </p:sp>
    </p:spTree>
    <p:extLst>
      <p:ext uri="{BB962C8B-B14F-4D97-AF65-F5344CB8AC3E}">
        <p14:creationId xmlns:p14="http://schemas.microsoft.com/office/powerpoint/2010/main" val="218898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3</a:t>
            </a:fld>
            <a:endParaRPr lang="nl-NL"/>
          </a:p>
        </p:txBody>
      </p:sp>
    </p:spTree>
    <p:extLst>
      <p:ext uri="{BB962C8B-B14F-4D97-AF65-F5344CB8AC3E}">
        <p14:creationId xmlns:p14="http://schemas.microsoft.com/office/powerpoint/2010/main" val="1803879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Marloes</a:t>
            </a:r>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30</a:t>
            </a:fld>
            <a:endParaRPr lang="nl-NL"/>
          </a:p>
        </p:txBody>
      </p:sp>
    </p:spTree>
    <p:extLst>
      <p:ext uri="{BB962C8B-B14F-4D97-AF65-F5344CB8AC3E}">
        <p14:creationId xmlns:p14="http://schemas.microsoft.com/office/powerpoint/2010/main" val="1095311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Marloes</a:t>
            </a:r>
          </a:p>
        </p:txBody>
      </p:sp>
      <p:sp>
        <p:nvSpPr>
          <p:cNvPr id="4" name="Slide Number Placeholder 3"/>
          <p:cNvSpPr>
            <a:spLocks noGrp="1"/>
          </p:cNvSpPr>
          <p:nvPr>
            <p:ph type="sldNum" sz="quarter" idx="5"/>
          </p:nvPr>
        </p:nvSpPr>
        <p:spPr/>
        <p:txBody>
          <a:bodyPr/>
          <a:lstStyle/>
          <a:p>
            <a:fld id="{73BFFEF2-0180-DB4B-80CB-C1C88B94A297}" type="slidenum">
              <a:rPr lang="nl-NL" smtClean="0"/>
              <a:t>31</a:t>
            </a:fld>
            <a:endParaRPr lang="nl-NL"/>
          </a:p>
        </p:txBody>
      </p:sp>
    </p:spTree>
    <p:extLst>
      <p:ext uri="{BB962C8B-B14F-4D97-AF65-F5344CB8AC3E}">
        <p14:creationId xmlns:p14="http://schemas.microsoft.com/office/powerpoint/2010/main" val="2903604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D4658-9463-A72B-A279-98A1506CF7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96EB50-FE5F-1270-6B07-DFE1B6232A1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84F02F-2C61-F095-A96E-5AA7D607D5D2}"/>
              </a:ext>
            </a:extLst>
          </p:cNvPr>
          <p:cNvSpPr>
            <a:spLocks noGrp="1"/>
          </p:cNvSpPr>
          <p:nvPr>
            <p:ph type="body" idx="1"/>
          </p:nvPr>
        </p:nvSpPr>
        <p:spPr/>
        <p:txBody>
          <a:bodyPr/>
          <a:lstStyle/>
          <a:p>
            <a:r>
              <a:rPr lang="nl-NL">
                <a:ea typeface="Calibri"/>
                <a:cs typeface="Calibri"/>
              </a:rPr>
              <a:t>Marloes</a:t>
            </a:r>
            <a:endParaRPr lang="nl-NL"/>
          </a:p>
        </p:txBody>
      </p:sp>
      <p:sp>
        <p:nvSpPr>
          <p:cNvPr id="4" name="Tijdelijke aanduiding voor dianummer 3">
            <a:extLst>
              <a:ext uri="{FF2B5EF4-FFF2-40B4-BE49-F238E27FC236}">
                <a16:creationId xmlns:a16="http://schemas.microsoft.com/office/drawing/2014/main" id="{7BBD457A-F300-43BD-48AD-B1CAB13A46E8}"/>
              </a:ext>
            </a:extLst>
          </p:cNvPr>
          <p:cNvSpPr>
            <a:spLocks noGrp="1"/>
          </p:cNvSpPr>
          <p:nvPr>
            <p:ph type="sldNum" sz="quarter" idx="5"/>
          </p:nvPr>
        </p:nvSpPr>
        <p:spPr/>
        <p:txBody>
          <a:bodyPr/>
          <a:lstStyle/>
          <a:p>
            <a:fld id="{73BFFEF2-0180-DB4B-80CB-C1C88B94A297}" type="slidenum">
              <a:rPr lang="nl-NL" smtClean="0"/>
              <a:t>32</a:t>
            </a:fld>
            <a:endParaRPr lang="nl-NL"/>
          </a:p>
        </p:txBody>
      </p:sp>
    </p:spTree>
    <p:extLst>
      <p:ext uri="{BB962C8B-B14F-4D97-AF65-F5344CB8AC3E}">
        <p14:creationId xmlns:p14="http://schemas.microsoft.com/office/powerpoint/2010/main" val="48794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4</a:t>
            </a:fld>
            <a:endParaRPr lang="nl-NL"/>
          </a:p>
        </p:txBody>
      </p:sp>
    </p:spTree>
    <p:extLst>
      <p:ext uri="{BB962C8B-B14F-4D97-AF65-F5344CB8AC3E}">
        <p14:creationId xmlns:p14="http://schemas.microsoft.com/office/powerpoint/2010/main" val="166072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5</a:t>
            </a:fld>
            <a:endParaRPr lang="nl-NL"/>
          </a:p>
        </p:txBody>
      </p:sp>
    </p:spTree>
    <p:extLst>
      <p:ext uri="{BB962C8B-B14F-4D97-AF65-F5344CB8AC3E}">
        <p14:creationId xmlns:p14="http://schemas.microsoft.com/office/powerpoint/2010/main" val="89722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6</a:t>
            </a:fld>
            <a:endParaRPr lang="nl-NL"/>
          </a:p>
        </p:txBody>
      </p:sp>
    </p:spTree>
    <p:extLst>
      <p:ext uri="{BB962C8B-B14F-4D97-AF65-F5344CB8AC3E}">
        <p14:creationId xmlns:p14="http://schemas.microsoft.com/office/powerpoint/2010/main" val="213646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B0F8E-630A-D55A-F454-8B60108E355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2BA8E8-8538-42A8-E7D7-2FFF1BC1F61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6CE742-663C-25A5-2061-B8E5FD1C4384}"/>
              </a:ext>
            </a:extLst>
          </p:cNvPr>
          <p:cNvSpPr>
            <a:spLocks noGrp="1"/>
          </p:cNvSpPr>
          <p:nvPr>
            <p:ph type="body" idx="1"/>
          </p:nvPr>
        </p:nvSpPr>
        <p:spPr/>
        <p:txBody>
          <a:bodyPr/>
          <a:lstStyle/>
          <a:p>
            <a:r>
              <a:rPr lang="nl-NL"/>
              <a:t>Maud</a:t>
            </a:r>
          </a:p>
        </p:txBody>
      </p:sp>
      <p:sp>
        <p:nvSpPr>
          <p:cNvPr id="4" name="Tijdelijke aanduiding voor dianummer 3">
            <a:extLst>
              <a:ext uri="{FF2B5EF4-FFF2-40B4-BE49-F238E27FC236}">
                <a16:creationId xmlns:a16="http://schemas.microsoft.com/office/drawing/2014/main" id="{BD49E62F-723C-D546-0399-D5A2D4D60A92}"/>
              </a:ext>
            </a:extLst>
          </p:cNvPr>
          <p:cNvSpPr>
            <a:spLocks noGrp="1"/>
          </p:cNvSpPr>
          <p:nvPr>
            <p:ph type="sldNum" sz="quarter" idx="5"/>
          </p:nvPr>
        </p:nvSpPr>
        <p:spPr/>
        <p:txBody>
          <a:bodyPr/>
          <a:lstStyle/>
          <a:p>
            <a:fld id="{73BFFEF2-0180-DB4B-80CB-C1C88B94A297}" type="slidenum">
              <a:rPr lang="nl-NL" smtClean="0"/>
              <a:t>7</a:t>
            </a:fld>
            <a:endParaRPr lang="nl-NL"/>
          </a:p>
        </p:txBody>
      </p:sp>
    </p:spTree>
    <p:extLst>
      <p:ext uri="{BB962C8B-B14F-4D97-AF65-F5344CB8AC3E}">
        <p14:creationId xmlns:p14="http://schemas.microsoft.com/office/powerpoint/2010/main" val="252700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D64A-8ECE-154E-246A-0E846A2E45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3D3141-9269-77AE-680D-DC53B46838A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B9B11D-281F-C92C-C01F-EAC5878B8CFD}"/>
              </a:ext>
            </a:extLst>
          </p:cNvPr>
          <p:cNvSpPr>
            <a:spLocks noGrp="1"/>
          </p:cNvSpPr>
          <p:nvPr>
            <p:ph type="body" idx="1"/>
          </p:nvPr>
        </p:nvSpPr>
        <p:spPr/>
        <p:txBody>
          <a:bodyPr/>
          <a:lstStyle/>
          <a:p>
            <a:r>
              <a:rPr lang="nl-NL"/>
              <a:t>Maud</a:t>
            </a:r>
          </a:p>
        </p:txBody>
      </p:sp>
      <p:sp>
        <p:nvSpPr>
          <p:cNvPr id="4" name="Tijdelijke aanduiding voor dianummer 3">
            <a:extLst>
              <a:ext uri="{FF2B5EF4-FFF2-40B4-BE49-F238E27FC236}">
                <a16:creationId xmlns:a16="http://schemas.microsoft.com/office/drawing/2014/main" id="{761C5407-F0B1-586F-805C-2577CE26FF64}"/>
              </a:ext>
            </a:extLst>
          </p:cNvPr>
          <p:cNvSpPr>
            <a:spLocks noGrp="1"/>
          </p:cNvSpPr>
          <p:nvPr>
            <p:ph type="sldNum" sz="quarter" idx="5"/>
          </p:nvPr>
        </p:nvSpPr>
        <p:spPr/>
        <p:txBody>
          <a:bodyPr/>
          <a:lstStyle/>
          <a:p>
            <a:fld id="{73BFFEF2-0180-DB4B-80CB-C1C88B94A297}" type="slidenum">
              <a:rPr lang="nl-NL" smtClean="0"/>
              <a:t>8</a:t>
            </a:fld>
            <a:endParaRPr lang="nl-NL"/>
          </a:p>
        </p:txBody>
      </p:sp>
    </p:spTree>
    <p:extLst>
      <p:ext uri="{BB962C8B-B14F-4D97-AF65-F5344CB8AC3E}">
        <p14:creationId xmlns:p14="http://schemas.microsoft.com/office/powerpoint/2010/main" val="242595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3BFFEF2-0180-DB4B-80CB-C1C88B94A297}" type="slidenum">
              <a:rPr lang="nl-NL" smtClean="0"/>
              <a:t>9</a:t>
            </a:fld>
            <a:endParaRPr lang="nl-NL"/>
          </a:p>
        </p:txBody>
      </p:sp>
    </p:spTree>
    <p:extLst>
      <p:ext uri="{BB962C8B-B14F-4D97-AF65-F5344CB8AC3E}">
        <p14:creationId xmlns:p14="http://schemas.microsoft.com/office/powerpoint/2010/main" val="186424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0EC52-CF0B-454D-BD7B-F6335B2C60E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CC03A78-1DD4-8E49-8CFC-682D02D64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52E950-27C1-994D-9367-676C8BDC6C56}"/>
              </a:ext>
            </a:extLst>
          </p:cNvPr>
          <p:cNvSpPr>
            <a:spLocks noGrp="1"/>
          </p:cNvSpPr>
          <p:nvPr>
            <p:ph type="dt" sz="half" idx="10"/>
          </p:nvPr>
        </p:nvSpPr>
        <p:spPr/>
        <p:txBody>
          <a:bodyPr/>
          <a:lstStyle/>
          <a:p>
            <a:fld id="{01D0C3E8-578C-3A48-A2CD-BA642D9A62D7}"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608E7D77-3354-DA46-9A68-8615BE2723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509473-866B-8F4A-A42D-0BF13098C5D6}"/>
              </a:ext>
            </a:extLst>
          </p:cNvPr>
          <p:cNvSpPr>
            <a:spLocks noGrp="1"/>
          </p:cNvSpPr>
          <p:nvPr>
            <p:ph type="sldNum" sz="quarter" idx="12"/>
          </p:nvPr>
        </p:nvSpPr>
        <p:spPr/>
        <p:txBody>
          <a:bodyPr/>
          <a:lstStyle/>
          <a:p>
            <a:fld id="{1658A18F-6219-F54F-AC3B-F26E114028E1}" type="slidenum">
              <a:rPr lang="nl-NL" smtClean="0"/>
              <a:t>‹nr.›</a:t>
            </a:fld>
            <a:endParaRPr lang="nl-NL"/>
          </a:p>
        </p:txBody>
      </p:sp>
    </p:spTree>
    <p:extLst>
      <p:ext uri="{BB962C8B-B14F-4D97-AF65-F5344CB8AC3E}">
        <p14:creationId xmlns:p14="http://schemas.microsoft.com/office/powerpoint/2010/main" val="12773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8A2D71C-6A8B-2D44-A879-B518D0E39628}"/>
              </a:ext>
            </a:extLst>
          </p:cNvPr>
          <p:cNvSpPr>
            <a:spLocks noGrp="1"/>
          </p:cNvSpPr>
          <p:nvPr>
            <p:ph type="dt" sz="half" idx="10"/>
          </p:nvPr>
        </p:nvSpPr>
        <p:spPr/>
        <p:txBody>
          <a:bodyPr/>
          <a:lstStyle/>
          <a:p>
            <a:fld id="{E453F47B-7F1C-3E44-B511-5E2F4BF55A71}" type="datetimeFigureOut">
              <a:rPr lang="nl-NL" smtClean="0"/>
              <a:t>18-11-2025</a:t>
            </a:fld>
            <a:endParaRPr lang="nl-NL"/>
          </a:p>
        </p:txBody>
      </p:sp>
      <p:sp>
        <p:nvSpPr>
          <p:cNvPr id="3" name="Tijdelijke aanduiding voor voettekst 2">
            <a:extLst>
              <a:ext uri="{FF2B5EF4-FFF2-40B4-BE49-F238E27FC236}">
                <a16:creationId xmlns:a16="http://schemas.microsoft.com/office/drawing/2014/main" id="{3912E05F-3D49-4F48-B869-37DF07894E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D047E9-D9AC-2047-A105-5FFB79BB6749}"/>
              </a:ext>
            </a:extLst>
          </p:cNvPr>
          <p:cNvSpPr>
            <a:spLocks noGrp="1"/>
          </p:cNvSpPr>
          <p:nvPr>
            <p:ph type="sldNum" sz="quarter" idx="12"/>
          </p:nvPr>
        </p:nvSpPr>
        <p:spPr/>
        <p:txBody>
          <a:bodyPr/>
          <a:lstStyle/>
          <a:p>
            <a:fld id="{6DADF8D3-D5A7-C24B-A8FA-F52F2FE33D57}" type="slidenum">
              <a:rPr lang="nl-NL" smtClean="0"/>
              <a:t>‹nr.›</a:t>
            </a:fld>
            <a:endParaRPr lang="nl-NL"/>
          </a:p>
        </p:txBody>
      </p:sp>
    </p:spTree>
    <p:extLst>
      <p:ext uri="{BB962C8B-B14F-4D97-AF65-F5344CB8AC3E}">
        <p14:creationId xmlns:p14="http://schemas.microsoft.com/office/powerpoint/2010/main" val="40259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9939C-2878-3745-AABF-E063B4030F9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8B4E0BF-E45C-A847-9D1A-3154111FB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C2636C-E2BB-6746-94D4-A3581EADB426}"/>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5184C754-43B3-0548-8A45-8EF2811455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C04C9D-6B0E-E94C-A66C-9C47C657125F}"/>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21442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8A299-555D-2B40-BE3F-F6D52C1EE4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94E50C8-C69C-7D48-8C1B-6A89D80C1E00}"/>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1D939754-80F7-1240-9197-95B1B4919CF2}"/>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548571BC-1F99-784C-90B2-B4C151A62C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0A4F87-3E51-7744-99C9-E23D87D1682C}"/>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02085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EB5A3-90AE-D54A-9665-6CCA994600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50E6E99-0835-B047-AAA6-9106D95682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FB8E84FB-3529-5C47-9C77-FBF986A1749F}"/>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FBD60FF7-37D2-C94F-AD60-6A9086AAC8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1F0F83-764A-E344-9C63-1F5A38EA60C2}"/>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9269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53B3B-49B0-4B49-945B-D3698F61691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C086BC-199C-D248-936D-517675119963}"/>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07D98806-67BB-6C4E-99FF-BA1705CAC9D5}"/>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8EDF09B1-03F0-904E-B382-E1999000A8D3}"/>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30041452-827C-BF4F-84D8-A844317D62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4D861C-EE7F-164E-ADB5-491FE1821B2B}"/>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271562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BDA3E-8147-E943-A540-6B9E1CBA7EE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38F2CAC-34BD-5F4D-BBE0-3A92913AE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7AEF609E-4286-4044-B611-99124FCD4D63}"/>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B20837B4-B343-E742-857A-A304930CD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93BF920A-C0B0-9847-84C9-F878093B6343}"/>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1AED502D-DBCC-724D-91CF-2AD1370334EF}"/>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8" name="Tijdelijke aanduiding voor voettekst 7">
            <a:extLst>
              <a:ext uri="{FF2B5EF4-FFF2-40B4-BE49-F238E27FC236}">
                <a16:creationId xmlns:a16="http://schemas.microsoft.com/office/drawing/2014/main" id="{D1C88B37-A383-EF4C-8BFA-8DFB72F9E2E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7702568-BC43-D84B-B2A1-85D55D4644F1}"/>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696789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6024C-982D-7E43-A4C3-CFE50F7588A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480B962-B8A8-2549-8466-A08DE0226441}"/>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4" name="Tijdelijke aanduiding voor voettekst 3">
            <a:extLst>
              <a:ext uri="{FF2B5EF4-FFF2-40B4-BE49-F238E27FC236}">
                <a16:creationId xmlns:a16="http://schemas.microsoft.com/office/drawing/2014/main" id="{93D43BFB-5F36-DD44-8156-5C8C86868BE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7374990-89C3-3344-A9DB-35D8475641D2}"/>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34953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CCA88F7-53F0-2D41-B4BB-A211E0BF37AF}"/>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3" name="Tijdelijke aanduiding voor voettekst 2">
            <a:extLst>
              <a:ext uri="{FF2B5EF4-FFF2-40B4-BE49-F238E27FC236}">
                <a16:creationId xmlns:a16="http://schemas.microsoft.com/office/drawing/2014/main" id="{27F22984-FCDC-D045-A56F-5FDBE19135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E90A7CF-C69F-F449-B16F-C7AD1BEE9F03}"/>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527485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AA85B-1E73-4E4D-A787-5DAB5DDDB72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63AE1F2-5647-2B4F-8BCC-41ED892DF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13767176-AFC5-844B-8069-8C6D674D0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8C6BEEE2-04DD-4348-9D50-2AB2E369C9D4}"/>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0B034C3E-0A6B-C94E-A3F4-4EAF531981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DF1DFF-3A2D-BB40-9A0D-81379F8CF0C4}"/>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444553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67C74-8FC3-3948-9DF9-77948EC24C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CB7575D-436A-2749-9609-3DC5DF483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3C102DF-21CB-F246-8391-DDD257CBF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0356DBDE-845F-5843-995A-2C0F136E4920}"/>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0D0A2604-0A18-9540-BC8F-961A9E9949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388BD3-6086-1F44-ABF6-B734922DAEEC}"/>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30113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722B-965A-1A40-A849-4E9003879F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858A6B-C521-B049-A2DF-A3FF42C160DA}"/>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D9D57F4C-8482-F64E-B9FB-2BA8D9FB86BC}"/>
              </a:ext>
            </a:extLst>
          </p:cNvPr>
          <p:cNvSpPr>
            <a:spLocks noGrp="1"/>
          </p:cNvSpPr>
          <p:nvPr>
            <p:ph type="dt" sz="half" idx="10"/>
          </p:nvPr>
        </p:nvSpPr>
        <p:spPr/>
        <p:txBody>
          <a:bodyPr/>
          <a:lstStyle/>
          <a:p>
            <a:fld id="{01D0C3E8-578C-3A48-A2CD-BA642D9A62D7}"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08B9911B-4DA5-B948-8519-935DF39BD8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FE2A23-7804-174F-AA03-A3904BEAA043}"/>
              </a:ext>
            </a:extLst>
          </p:cNvPr>
          <p:cNvSpPr>
            <a:spLocks noGrp="1"/>
          </p:cNvSpPr>
          <p:nvPr>
            <p:ph type="sldNum" sz="quarter" idx="12"/>
          </p:nvPr>
        </p:nvSpPr>
        <p:spPr/>
        <p:txBody>
          <a:bodyPr/>
          <a:lstStyle/>
          <a:p>
            <a:fld id="{1658A18F-6219-F54F-AC3B-F26E114028E1}" type="slidenum">
              <a:rPr lang="nl-NL" smtClean="0"/>
              <a:t>‹nr.›</a:t>
            </a:fld>
            <a:endParaRPr lang="nl-NL"/>
          </a:p>
        </p:txBody>
      </p:sp>
      <p:pic>
        <p:nvPicPr>
          <p:cNvPr id="7" name="Picture 2" descr="Logo van CompetentNL met de slogan CompetentNL">
            <a:extLst>
              <a:ext uri="{FF2B5EF4-FFF2-40B4-BE49-F238E27FC236}">
                <a16:creationId xmlns:a16="http://schemas.microsoft.com/office/drawing/2014/main" id="{0933CBC3-0F76-ECBE-6450-704417C55EA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95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713E-EA30-4D4A-B8FF-91D06905536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8F4BA81-E4E1-B944-88BA-D76D560069F9}"/>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AD17D52A-512E-7A45-BA43-F01BC71B9644}"/>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CF7A52E9-3DAC-8C49-BBD9-6EA66F20A2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74E034-92F4-8C41-B4EE-C0196C0DD309}"/>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3252156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128AB18-2790-2742-9975-2C3EAABF33A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6EADF1C-CC6F-6A40-85F7-7D42A3367050}"/>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84DD8F1E-B7F0-4346-87F9-8055C9C21C84}"/>
              </a:ext>
            </a:extLst>
          </p:cNvPr>
          <p:cNvSpPr>
            <a:spLocks noGrp="1"/>
          </p:cNvSpPr>
          <p:nvPr>
            <p:ph type="dt" sz="half" idx="10"/>
          </p:nvPr>
        </p:nvSpPr>
        <p:spPr/>
        <p:txBody>
          <a:bodyPr/>
          <a:lstStyle/>
          <a:p>
            <a:fld id="{C9D8E339-D47C-A847-B5AA-649833F428F4}"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071E059F-4B36-904E-BDB2-AC54C13DC6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35D78C-39A3-3340-AEA8-EC9D2337D65F}"/>
              </a:ext>
            </a:extLst>
          </p:cNvPr>
          <p:cNvSpPr>
            <a:spLocks noGrp="1"/>
          </p:cNvSpPr>
          <p:nvPr>
            <p:ph type="sldNum" sz="quarter" idx="12"/>
          </p:nvPr>
        </p:nvSpPr>
        <p:spPr/>
        <p:txBody>
          <a:bodyPr/>
          <a:lstStyle/>
          <a:p>
            <a:fld id="{FD345D5A-0C92-AA4E-A27D-042A626EF500}" type="slidenum">
              <a:rPr lang="nl-NL" smtClean="0"/>
              <a:t>‹nr.›</a:t>
            </a:fld>
            <a:endParaRPr lang="nl-NL"/>
          </a:p>
        </p:txBody>
      </p:sp>
    </p:spTree>
    <p:extLst>
      <p:ext uri="{BB962C8B-B14F-4D97-AF65-F5344CB8AC3E}">
        <p14:creationId xmlns:p14="http://schemas.microsoft.com/office/powerpoint/2010/main" val="2675758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54A2C-42E2-2447-A46B-4C76B027C0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8E62B75-73BA-2C81-DD40-5E80DAB84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92E67EE-470C-3D92-B160-A44B0CE48C33}"/>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3D84F18A-B7CF-25BE-1ED0-A5A25DFB10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87825D-53C1-9512-D9BA-08A97CB152E3}"/>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3551499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B6945-D9DC-8E93-2855-5B8F2AB0EA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F2C595B-1417-15CE-F95F-0D35DA61168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491656-E4C9-5AEA-4798-B5017D29C5EF}"/>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44E2825A-B298-94B6-A243-4A7CAC2736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1F7ECC-2B70-990A-18C7-CF5937B93DD8}"/>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1733438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A30D6-F0F4-9DBC-FDED-D5B117A070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EF81B56-E76A-BB3A-0407-BB0A9AA93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F686E5-F97E-D68F-1FB5-E174384324E5}"/>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EC2FEFAE-5F09-8A91-AAE8-998A346560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E07FF1-714E-65EB-EDAC-E1C1EB3A838E}"/>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4014259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F61AF-4E2A-C6D0-CD36-AC542982A9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BCE035-F8DA-2A69-7BC1-7D7BACF4515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33907F3-3BE2-7316-901D-919AC50BE3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68BCFDD-D40C-1F3F-60CE-308C5518F5BA}"/>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63A229CC-2DA5-A801-9477-69AE660EE8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71FC4C-E972-C82E-C0BF-88B4A4DDE0AE}"/>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416677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74DD2-ADA5-121E-57B4-9B512EA4E42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7C765DE-D8E0-28CA-4033-3DA2092CE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6A0317-7FDF-A935-04BD-6B0B649A2BE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D9183C-9CEA-AD9F-6520-E4FD60FDB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5EE38A7-EED9-E5D7-4CA2-78BF2EABAC8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B966B3A-7559-CB9C-FA8D-CED7D7B320C0}"/>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8" name="Tijdelijke aanduiding voor voettekst 7">
            <a:extLst>
              <a:ext uri="{FF2B5EF4-FFF2-40B4-BE49-F238E27FC236}">
                <a16:creationId xmlns:a16="http://schemas.microsoft.com/office/drawing/2014/main" id="{566F3605-773A-D49B-74BC-7A95556B49C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C81479B-4D70-B182-8F27-A84F5EBEA1AF}"/>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179858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B9E83-47ED-E4B6-3EFB-B12DDEAD1F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CDA7281-2FA4-14E5-FB5B-34566F58A4EF}"/>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4" name="Tijdelijke aanduiding voor voettekst 3">
            <a:extLst>
              <a:ext uri="{FF2B5EF4-FFF2-40B4-BE49-F238E27FC236}">
                <a16:creationId xmlns:a16="http://schemas.microsoft.com/office/drawing/2014/main" id="{55A8B567-ACFE-9209-B168-8215D7D242E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F439BB-EA2C-197A-670B-C8AF5ADA581E}"/>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1277097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5FB7D8-0CBC-AE4F-83AC-13BEA805EE2E}"/>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3" name="Tijdelijke aanduiding voor voettekst 2">
            <a:extLst>
              <a:ext uri="{FF2B5EF4-FFF2-40B4-BE49-F238E27FC236}">
                <a16:creationId xmlns:a16="http://schemas.microsoft.com/office/drawing/2014/main" id="{84A790C4-AA4A-5820-63E2-3152BBE457D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48F63F1-26C1-553F-EDB4-D1E0CDA03092}"/>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2875227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E316E-0E91-2A2E-1F8A-ED97F8B8EEF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59F7131-A56C-5227-C1CD-021D61745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04081B-5DA4-1159-BC74-8F4780015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AD0041C-0A22-E7A7-3AFB-52CDEBB59EA5}"/>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0A3927AB-DF0F-05CF-BCCA-B014A02880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23BC40-A101-236C-B633-D401066DAEE0}"/>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58102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F602-EC0C-CA44-942A-32A87484D05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03108C2-CDE6-3C40-8B5B-87E1A0F5A31D}"/>
              </a:ext>
            </a:extLst>
          </p:cNvPr>
          <p:cNvSpPr>
            <a:spLocks noGrp="1"/>
          </p:cNvSpPr>
          <p:nvPr>
            <p:ph type="dt" sz="half" idx="10"/>
          </p:nvPr>
        </p:nvSpPr>
        <p:spPr/>
        <p:txBody>
          <a:bodyPr/>
          <a:lstStyle/>
          <a:p>
            <a:fld id="{01D0C3E8-578C-3A48-A2CD-BA642D9A62D7}" type="datetimeFigureOut">
              <a:rPr lang="nl-NL" smtClean="0"/>
              <a:t>18-11-2025</a:t>
            </a:fld>
            <a:endParaRPr lang="nl-NL"/>
          </a:p>
        </p:txBody>
      </p:sp>
      <p:sp>
        <p:nvSpPr>
          <p:cNvPr id="4" name="Tijdelijke aanduiding voor voettekst 3">
            <a:extLst>
              <a:ext uri="{FF2B5EF4-FFF2-40B4-BE49-F238E27FC236}">
                <a16:creationId xmlns:a16="http://schemas.microsoft.com/office/drawing/2014/main" id="{F596C379-7B59-F24B-BA92-0BB33C1DC0A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9578B2C-7A63-9440-8B40-FDAE0C5B5955}"/>
              </a:ext>
            </a:extLst>
          </p:cNvPr>
          <p:cNvSpPr>
            <a:spLocks noGrp="1"/>
          </p:cNvSpPr>
          <p:nvPr>
            <p:ph type="sldNum" sz="quarter" idx="12"/>
          </p:nvPr>
        </p:nvSpPr>
        <p:spPr/>
        <p:txBody>
          <a:bodyPr/>
          <a:lstStyle/>
          <a:p>
            <a:fld id="{1658A18F-6219-F54F-AC3B-F26E114028E1}" type="slidenum">
              <a:rPr lang="nl-NL" smtClean="0"/>
              <a:t>‹nr.›</a:t>
            </a:fld>
            <a:endParaRPr lang="nl-NL"/>
          </a:p>
        </p:txBody>
      </p:sp>
    </p:spTree>
    <p:extLst>
      <p:ext uri="{BB962C8B-B14F-4D97-AF65-F5344CB8AC3E}">
        <p14:creationId xmlns:p14="http://schemas.microsoft.com/office/powerpoint/2010/main" val="339989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C22C8-D737-1DD5-74DB-2ABE631BCF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8D56402-1C7E-4572-7B60-B21BDEEEFE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D2274C-507E-6FB6-B126-02FCB6205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AFDE2BB-9B18-8EF4-B8F7-36440FB33687}"/>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6B13EAFE-C2F6-B05F-1DED-FF1DBB9FBC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2E2E31-2A16-691F-C544-3D49130D2E40}"/>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419074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6775F-8552-C781-2200-10CD6878926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270833-3A69-1441-054F-0427196462F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EBB416-39B4-DCC5-EFEE-98D217AA1292}"/>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4EBDFBB7-95F0-D9A7-F539-9FC2879694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E750B6-EC39-2FBA-241C-56F35B1B9CBF}"/>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1565428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904A1F-A570-0E98-872E-09BA81911FB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7581125-3CD8-B4BB-9D44-7AA24C85970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3D8F4A-7FC7-CF2C-7586-C89E05F48879}"/>
              </a:ext>
            </a:extLst>
          </p:cNvPr>
          <p:cNvSpPr>
            <a:spLocks noGrp="1"/>
          </p:cNvSpPr>
          <p:nvPr>
            <p:ph type="dt" sz="half" idx="10"/>
          </p:nvPr>
        </p:nvSpPr>
        <p:spPr/>
        <p:txBody>
          <a:bodyPr/>
          <a:lstStyle/>
          <a:p>
            <a:fld id="{09D74974-A637-4606-B705-E99BE3936B22}"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D1EA9395-90F5-B4B2-6E7B-C9B8688ED4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016EB2-3FF1-752F-1650-41C5FE7622CE}"/>
              </a:ext>
            </a:extLst>
          </p:cNvPr>
          <p:cNvSpPr>
            <a:spLocks noGrp="1"/>
          </p:cNvSpPr>
          <p:nvPr>
            <p:ph type="sldNum" sz="quarter" idx="12"/>
          </p:nvPr>
        </p:nvSpPr>
        <p:spPr/>
        <p:txBody>
          <a:bodyPr/>
          <a:lstStyle/>
          <a:p>
            <a:fld id="{D8EF831D-A903-4ADF-8DC1-7989CE749BE0}" type="slidenum">
              <a:rPr lang="nl-NL" smtClean="0"/>
              <a:t>‹nr.›</a:t>
            </a:fld>
            <a:endParaRPr lang="nl-NL"/>
          </a:p>
        </p:txBody>
      </p:sp>
    </p:spTree>
    <p:extLst>
      <p:ext uri="{BB962C8B-B14F-4D97-AF65-F5344CB8AC3E}">
        <p14:creationId xmlns:p14="http://schemas.microsoft.com/office/powerpoint/2010/main" val="336758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bg>
      <p:bgPr>
        <a:solidFill>
          <a:srgbClr val="40095D"/>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856F0B3-618A-BB47-9FAA-FAC25130C81D}"/>
              </a:ext>
            </a:extLst>
          </p:cNvPr>
          <p:cNvSpPr>
            <a:spLocks noGrp="1"/>
          </p:cNvSpPr>
          <p:nvPr>
            <p:ph type="dt" sz="half" idx="10"/>
          </p:nvPr>
        </p:nvSpPr>
        <p:spPr/>
        <p:txBody>
          <a:bodyPr/>
          <a:lstStyle/>
          <a:p>
            <a:fld id="{01D0C3E8-578C-3A48-A2CD-BA642D9A62D7}" type="datetimeFigureOut">
              <a:rPr lang="nl-NL" smtClean="0"/>
              <a:t>18-11-2025</a:t>
            </a:fld>
            <a:endParaRPr lang="nl-NL"/>
          </a:p>
        </p:txBody>
      </p:sp>
      <p:sp>
        <p:nvSpPr>
          <p:cNvPr id="3" name="Tijdelijke aanduiding voor voettekst 2">
            <a:extLst>
              <a:ext uri="{FF2B5EF4-FFF2-40B4-BE49-F238E27FC236}">
                <a16:creationId xmlns:a16="http://schemas.microsoft.com/office/drawing/2014/main" id="{AE28BDFB-5C26-1E43-805B-67E99C85078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321A853-181E-6F46-88CA-62E40DD96A56}"/>
              </a:ext>
            </a:extLst>
          </p:cNvPr>
          <p:cNvSpPr>
            <a:spLocks noGrp="1"/>
          </p:cNvSpPr>
          <p:nvPr>
            <p:ph type="sldNum" sz="quarter" idx="12"/>
          </p:nvPr>
        </p:nvSpPr>
        <p:spPr/>
        <p:txBody>
          <a:bodyPr/>
          <a:lstStyle/>
          <a:p>
            <a:fld id="{1658A18F-6219-F54F-AC3B-F26E114028E1}" type="slidenum">
              <a:rPr lang="nl-NL" smtClean="0"/>
              <a:t>‹nr.›</a:t>
            </a:fld>
            <a:endParaRPr lang="nl-NL"/>
          </a:p>
        </p:txBody>
      </p:sp>
      <p:sp>
        <p:nvSpPr>
          <p:cNvPr id="5" name="Rechthoek 4">
            <a:extLst>
              <a:ext uri="{FF2B5EF4-FFF2-40B4-BE49-F238E27FC236}">
                <a16:creationId xmlns:a16="http://schemas.microsoft.com/office/drawing/2014/main" id="{A725968F-A421-7348-9C96-1578443FDB85}"/>
              </a:ext>
            </a:extLst>
          </p:cNvPr>
          <p:cNvSpPr/>
          <p:nvPr userDrawn="1"/>
        </p:nvSpPr>
        <p:spPr>
          <a:xfrm>
            <a:off x="0" y="5262880"/>
            <a:ext cx="12192000" cy="1595120"/>
          </a:xfrm>
          <a:prstGeom prst="rect">
            <a:avLst/>
          </a:prstGeom>
          <a:solidFill>
            <a:srgbClr val="F5B843"/>
          </a:solidFill>
          <a:ln>
            <a:solidFill>
              <a:srgbClr val="F5B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526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6DD7509-0B3A-7358-324E-1D1CBDAD753C}"/>
              </a:ext>
            </a:extLst>
          </p:cNvPr>
          <p:cNvSpPr>
            <a:spLocks noGrp="1"/>
          </p:cNvSpPr>
          <p:nvPr>
            <p:ph type="body" idx="1"/>
          </p:nvPr>
        </p:nvSpPr>
        <p:spPr>
          <a:xfrm>
            <a:off x="839788" y="1898333"/>
            <a:ext cx="5157787"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B7BD414-9CF7-74C3-25CC-031634740C88}"/>
              </a:ext>
            </a:extLst>
          </p:cNvPr>
          <p:cNvSpPr>
            <a:spLocks noGrp="1"/>
          </p:cNvSpPr>
          <p:nvPr>
            <p:ph sz="half" idx="2"/>
          </p:nvPr>
        </p:nvSpPr>
        <p:spPr>
          <a:xfrm>
            <a:off x="839788" y="2926079"/>
            <a:ext cx="5157787" cy="2914715"/>
          </a:xfrm>
        </p:spPr>
        <p:txBody>
          <a:bodyPr>
            <a:noAutofit/>
          </a:bodyPr>
          <a:lstStyle>
            <a:lvl1pPr>
              <a:defRPr sz="2000"/>
            </a:lvl1pPr>
            <a:lvl2pPr>
              <a:defRPr sz="2000"/>
            </a:lvl2pPr>
            <a:lvl3pPr>
              <a:defRPr sz="20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3DBA60E-6AE5-06D7-20BC-D0B6066E90C8}"/>
              </a:ext>
            </a:extLst>
          </p:cNvPr>
          <p:cNvSpPr>
            <a:spLocks noGrp="1"/>
          </p:cNvSpPr>
          <p:nvPr>
            <p:ph type="body" sz="quarter" idx="3"/>
          </p:nvPr>
        </p:nvSpPr>
        <p:spPr>
          <a:xfrm>
            <a:off x="6172200" y="1898333"/>
            <a:ext cx="5183188"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98BD4E-B57E-05D5-C4E4-AA17E3EA17D7}"/>
              </a:ext>
            </a:extLst>
          </p:cNvPr>
          <p:cNvSpPr>
            <a:spLocks noGrp="1"/>
          </p:cNvSpPr>
          <p:nvPr>
            <p:ph sz="quarter" idx="4"/>
          </p:nvPr>
        </p:nvSpPr>
        <p:spPr>
          <a:xfrm>
            <a:off x="6172200" y="2926079"/>
            <a:ext cx="5183188" cy="2914716"/>
          </a:xfrm>
        </p:spPr>
        <p:txBody>
          <a:bodyPr>
            <a:noAutofit/>
          </a:bodyPr>
          <a:lstStyle>
            <a:lvl1pPr>
              <a:defRPr sz="2000"/>
            </a:lvl1pPr>
            <a:lvl2pPr>
              <a:defRPr sz="2000"/>
            </a:lvl2pPr>
            <a:lvl3pPr>
              <a:defRPr sz="20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a:extLst>
              <a:ext uri="{FF2B5EF4-FFF2-40B4-BE49-F238E27FC236}">
                <a16:creationId xmlns:a16="http://schemas.microsoft.com/office/drawing/2014/main" id="{EB9CE75E-B83B-D727-0156-7F171D4F7400}"/>
              </a:ext>
            </a:extLst>
          </p:cNvPr>
          <p:cNvSpPr>
            <a:spLocks noGrp="1"/>
          </p:cNvSpPr>
          <p:nvPr>
            <p:ph type="sldNum" sz="quarter" idx="11"/>
          </p:nvPr>
        </p:nvSpPr>
        <p:spPr>
          <a:xfrm>
            <a:off x="11559940" y="6193667"/>
            <a:ext cx="632059" cy="365125"/>
          </a:xfrm>
          <a:prstGeom prst="rect">
            <a:avLst/>
          </a:prstGeom>
          <a:solidFill>
            <a:schemeClr val="accent2"/>
          </a:solidFill>
        </p:spPr>
        <p:txBody>
          <a:bodyPr anchor="ctr" anchorCtr="0"/>
          <a:lstStyle>
            <a:lvl1pPr algn="l">
              <a:defRPr sz="1400">
                <a:solidFill>
                  <a:schemeClr val="bg1"/>
                </a:solidFill>
                <a:latin typeface="Poppins" pitchFamily="2" charset="77"/>
                <a:cs typeface="Poppins" pitchFamily="2" charset="77"/>
              </a:defRPr>
            </a:lvl1pPr>
          </a:lstStyle>
          <a:p>
            <a:fld id="{4728940B-EB84-6641-9D4C-C4A376C7F3D4}" type="slidenum">
              <a:rPr lang="nl-NL" smtClean="0"/>
              <a:pPr/>
              <a:t>‹nr.›</a:t>
            </a:fld>
            <a:endParaRPr lang="nl-NL"/>
          </a:p>
        </p:txBody>
      </p:sp>
      <p:sp>
        <p:nvSpPr>
          <p:cNvPr id="7" name="Tijdelijke aanduiding voor voettekst 6">
            <a:extLst>
              <a:ext uri="{FF2B5EF4-FFF2-40B4-BE49-F238E27FC236}">
                <a16:creationId xmlns:a16="http://schemas.microsoft.com/office/drawing/2014/main" id="{C216DD0A-E3FD-5796-ECCE-96161269A506}"/>
              </a:ext>
            </a:extLst>
          </p:cNvPr>
          <p:cNvSpPr>
            <a:spLocks noGrp="1"/>
          </p:cNvSpPr>
          <p:nvPr>
            <p:ph type="ftr" sz="quarter" idx="12"/>
          </p:nvPr>
        </p:nvSpPr>
        <p:spPr/>
        <p:txBody>
          <a:bodyPr/>
          <a:lstStyle/>
          <a:p>
            <a:r>
              <a:rPr lang="nl-NL"/>
              <a:t>Een gemeenschappelijke skillstaal | 17-04-2024</a:t>
            </a:r>
          </a:p>
        </p:txBody>
      </p:sp>
      <p:sp>
        <p:nvSpPr>
          <p:cNvPr id="8" name="Titel 7">
            <a:extLst>
              <a:ext uri="{FF2B5EF4-FFF2-40B4-BE49-F238E27FC236}">
                <a16:creationId xmlns:a16="http://schemas.microsoft.com/office/drawing/2014/main" id="{84FB8D0F-377A-F255-F95D-961D3AD97AD1}"/>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51869489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ekstpagina twee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0493E-1C37-106E-F897-5F5DF104B4C5}"/>
              </a:ext>
            </a:extLst>
          </p:cNvPr>
          <p:cNvSpPr>
            <a:spLocks noGrp="1"/>
          </p:cNvSpPr>
          <p:nvPr>
            <p:ph type="title"/>
          </p:nvPr>
        </p:nvSpPr>
        <p:spPr/>
        <p:txBody>
          <a:bodyPr>
            <a:normAutofit/>
          </a:bodyPr>
          <a:lstStyle>
            <a:lvl1pPr>
              <a:defRPr sz="3600"/>
            </a:lvl1pPr>
          </a:lstStyle>
          <a:p>
            <a:r>
              <a:rPr lang="nl-NL"/>
              <a:t>Klik om stijl te bewerken</a:t>
            </a:r>
          </a:p>
        </p:txBody>
      </p:sp>
      <p:sp>
        <p:nvSpPr>
          <p:cNvPr id="3" name="Tijdelijke aanduiding voor inhoud 2">
            <a:extLst>
              <a:ext uri="{FF2B5EF4-FFF2-40B4-BE49-F238E27FC236}">
                <a16:creationId xmlns:a16="http://schemas.microsoft.com/office/drawing/2014/main" id="{49938CBE-5AEE-B7E6-B46C-C38E1C4CE75F}"/>
              </a:ext>
            </a:extLst>
          </p:cNvPr>
          <p:cNvSpPr>
            <a:spLocks noGrp="1"/>
          </p:cNvSpPr>
          <p:nvPr>
            <p:ph sz="half" idx="1"/>
          </p:nvPr>
        </p:nvSpPr>
        <p:spPr>
          <a:xfrm>
            <a:off x="838200" y="1825625"/>
            <a:ext cx="5181600" cy="4182472"/>
          </a:xfrm>
        </p:spPr>
        <p:txBody>
          <a:bodyPr>
            <a:noAutofit/>
          </a:bodyPr>
          <a:lstStyle>
            <a:lvl1pPr>
              <a:defRPr sz="2200"/>
            </a:lvl1pPr>
            <a:lvl2pPr>
              <a:defRPr sz="2200"/>
            </a:lvl2pPr>
            <a:lvl3pPr>
              <a:defRPr sz="2200"/>
            </a:lvl3pPr>
            <a:lvl4pPr>
              <a:defRPr sz="2200"/>
            </a:lvl4pPr>
            <a:lvl5pPr>
              <a:defRPr sz="2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55EC75A-BCDE-C29B-6D28-D7A5E1D3CBE6}"/>
              </a:ext>
            </a:extLst>
          </p:cNvPr>
          <p:cNvSpPr>
            <a:spLocks noGrp="1"/>
          </p:cNvSpPr>
          <p:nvPr>
            <p:ph sz="half" idx="2"/>
          </p:nvPr>
        </p:nvSpPr>
        <p:spPr>
          <a:xfrm>
            <a:off x="6172200" y="1825625"/>
            <a:ext cx="5181600" cy="4182472"/>
          </a:xfrm>
        </p:spPr>
        <p:txBody>
          <a:bodyPr>
            <a:noAutofit/>
          </a:bodyPr>
          <a:lstStyle>
            <a:lvl1pPr>
              <a:defRPr sz="2200"/>
            </a:lvl1pPr>
            <a:lvl2pPr>
              <a:defRPr sz="2200"/>
            </a:lvl2pPr>
            <a:lvl3pPr>
              <a:defRPr sz="2200"/>
            </a:lvl3pPr>
            <a:lvl4pPr>
              <a:defRPr sz="2200"/>
            </a:lvl4pPr>
            <a:lvl5pPr>
              <a:defRPr sz="2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5">
            <a:extLst>
              <a:ext uri="{FF2B5EF4-FFF2-40B4-BE49-F238E27FC236}">
                <a16:creationId xmlns:a16="http://schemas.microsoft.com/office/drawing/2014/main" id="{AFB15A97-58C4-6846-5769-81D758A57A67}"/>
              </a:ext>
            </a:extLst>
          </p:cNvPr>
          <p:cNvSpPr>
            <a:spLocks noGrp="1"/>
          </p:cNvSpPr>
          <p:nvPr>
            <p:ph type="sldNum" sz="quarter" idx="4"/>
          </p:nvPr>
        </p:nvSpPr>
        <p:spPr>
          <a:xfrm>
            <a:off x="11559940" y="6193667"/>
            <a:ext cx="632059" cy="365125"/>
          </a:xfrm>
          <a:prstGeom prst="rect">
            <a:avLst/>
          </a:prstGeom>
          <a:solidFill>
            <a:schemeClr val="accent2"/>
          </a:solidFill>
        </p:spPr>
        <p:txBody>
          <a:bodyPr anchor="ctr" anchorCtr="0"/>
          <a:lstStyle>
            <a:lvl1pPr algn="l">
              <a:defRPr sz="1400">
                <a:solidFill>
                  <a:schemeClr val="bg1"/>
                </a:solidFill>
                <a:latin typeface="Poppins" pitchFamily="2" charset="77"/>
                <a:cs typeface="Poppins" pitchFamily="2" charset="77"/>
              </a:defRPr>
            </a:lvl1pPr>
          </a:lstStyle>
          <a:p>
            <a:fld id="{4728940B-EB84-6641-9D4C-C4A376C7F3D4}" type="slidenum">
              <a:rPr lang="nl-NL" smtClean="0"/>
              <a:pPr/>
              <a:t>‹nr.›</a:t>
            </a:fld>
            <a:endParaRPr lang="nl-NL"/>
          </a:p>
        </p:txBody>
      </p:sp>
      <p:sp>
        <p:nvSpPr>
          <p:cNvPr id="5" name="Tijdelijke aanduiding voor voettekst 4">
            <a:extLst>
              <a:ext uri="{FF2B5EF4-FFF2-40B4-BE49-F238E27FC236}">
                <a16:creationId xmlns:a16="http://schemas.microsoft.com/office/drawing/2014/main" id="{FA820CE0-BBCE-371D-3281-A38AC115AAED}"/>
              </a:ext>
            </a:extLst>
          </p:cNvPr>
          <p:cNvSpPr>
            <a:spLocks noGrp="1"/>
          </p:cNvSpPr>
          <p:nvPr>
            <p:ph type="ftr" sz="quarter" idx="10"/>
          </p:nvPr>
        </p:nvSpPr>
        <p:spPr/>
        <p:txBody>
          <a:bodyPr/>
          <a:lstStyle/>
          <a:p>
            <a:r>
              <a:rPr lang="nl-NL"/>
              <a:t>Een gemeenschappelijke skillstaal | 17-04-2024</a:t>
            </a:r>
          </a:p>
        </p:txBody>
      </p:sp>
    </p:spTree>
    <p:extLst>
      <p:ext uri="{BB962C8B-B14F-4D97-AF65-F5344CB8AC3E}">
        <p14:creationId xmlns:p14="http://schemas.microsoft.com/office/powerpoint/2010/main" val="24546636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D6C12-6C66-0240-9AE0-4CB300BAA1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921ADE6-A411-B547-B17E-06772A88E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93D614C-4997-B44A-A2A4-704934F103E6}"/>
              </a:ext>
            </a:extLst>
          </p:cNvPr>
          <p:cNvSpPr>
            <a:spLocks noGrp="1"/>
          </p:cNvSpPr>
          <p:nvPr>
            <p:ph type="dt" sz="half" idx="10"/>
          </p:nvPr>
        </p:nvSpPr>
        <p:spPr/>
        <p:txBody>
          <a:bodyPr/>
          <a:lstStyle/>
          <a:p>
            <a:fld id="{E453F47B-7F1C-3E44-B511-5E2F4BF55A71}"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112E4C07-DDAB-F642-A9E7-6C06EE9A56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E4AC47-0B47-1041-BF1D-FFD5D7AAF760}"/>
              </a:ext>
            </a:extLst>
          </p:cNvPr>
          <p:cNvSpPr>
            <a:spLocks noGrp="1"/>
          </p:cNvSpPr>
          <p:nvPr>
            <p:ph type="sldNum" sz="quarter" idx="12"/>
          </p:nvPr>
        </p:nvSpPr>
        <p:spPr/>
        <p:txBody>
          <a:bodyPr/>
          <a:lstStyle/>
          <a:p>
            <a:fld id="{6DADF8D3-D5A7-C24B-A8FA-F52F2FE33D57}" type="slidenum">
              <a:rPr lang="nl-NL" smtClean="0"/>
              <a:t>‹nr.›</a:t>
            </a:fld>
            <a:endParaRPr lang="nl-NL"/>
          </a:p>
        </p:txBody>
      </p:sp>
    </p:spTree>
    <p:extLst>
      <p:ext uri="{BB962C8B-B14F-4D97-AF65-F5344CB8AC3E}">
        <p14:creationId xmlns:p14="http://schemas.microsoft.com/office/powerpoint/2010/main" val="11907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53B27-E94C-EA4A-8B49-B0750F93DE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1C23ED-3676-6643-AD35-0EF6EA901A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7F6FB3-2079-644A-9AD5-9272974F784B}"/>
              </a:ext>
            </a:extLst>
          </p:cNvPr>
          <p:cNvSpPr>
            <a:spLocks noGrp="1"/>
          </p:cNvSpPr>
          <p:nvPr>
            <p:ph type="dt" sz="half" idx="10"/>
          </p:nvPr>
        </p:nvSpPr>
        <p:spPr/>
        <p:txBody>
          <a:bodyPr/>
          <a:lstStyle/>
          <a:p>
            <a:fld id="{E453F47B-7F1C-3E44-B511-5E2F4BF55A71}"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BE68E492-2065-B740-A878-133183080C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F4947F-C91C-3C4C-9699-B722CA1F858E}"/>
              </a:ext>
            </a:extLst>
          </p:cNvPr>
          <p:cNvSpPr>
            <a:spLocks noGrp="1"/>
          </p:cNvSpPr>
          <p:nvPr>
            <p:ph type="sldNum" sz="quarter" idx="12"/>
          </p:nvPr>
        </p:nvSpPr>
        <p:spPr/>
        <p:txBody>
          <a:bodyPr/>
          <a:lstStyle/>
          <a:p>
            <a:fld id="{6DADF8D3-D5A7-C24B-A8FA-F52F2FE33D57}" type="slidenum">
              <a:rPr lang="nl-NL" smtClean="0"/>
              <a:t>‹nr.›</a:t>
            </a:fld>
            <a:endParaRPr lang="nl-NL"/>
          </a:p>
        </p:txBody>
      </p:sp>
    </p:spTree>
    <p:extLst>
      <p:ext uri="{BB962C8B-B14F-4D97-AF65-F5344CB8AC3E}">
        <p14:creationId xmlns:p14="http://schemas.microsoft.com/office/powerpoint/2010/main" val="186038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4317D-E671-0B47-AA4C-F724AEBB677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04F840E-60C1-3548-A388-A30B7D27A876}"/>
              </a:ext>
            </a:extLst>
          </p:cNvPr>
          <p:cNvSpPr>
            <a:spLocks noGrp="1"/>
          </p:cNvSpPr>
          <p:nvPr>
            <p:ph type="dt" sz="half" idx="10"/>
          </p:nvPr>
        </p:nvSpPr>
        <p:spPr/>
        <p:txBody>
          <a:bodyPr/>
          <a:lstStyle/>
          <a:p>
            <a:fld id="{E453F47B-7F1C-3E44-B511-5E2F4BF55A71}" type="datetimeFigureOut">
              <a:rPr lang="nl-NL" smtClean="0"/>
              <a:t>18-11-2025</a:t>
            </a:fld>
            <a:endParaRPr lang="nl-NL"/>
          </a:p>
        </p:txBody>
      </p:sp>
      <p:sp>
        <p:nvSpPr>
          <p:cNvPr id="4" name="Tijdelijke aanduiding voor voettekst 3">
            <a:extLst>
              <a:ext uri="{FF2B5EF4-FFF2-40B4-BE49-F238E27FC236}">
                <a16:creationId xmlns:a16="http://schemas.microsoft.com/office/drawing/2014/main" id="{AAA77E97-9B33-2845-B0D9-C9ADFF79DF3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EB2FBD0-8EA1-F543-AC69-72E3DBC2B855}"/>
              </a:ext>
            </a:extLst>
          </p:cNvPr>
          <p:cNvSpPr>
            <a:spLocks noGrp="1"/>
          </p:cNvSpPr>
          <p:nvPr>
            <p:ph type="sldNum" sz="quarter" idx="12"/>
          </p:nvPr>
        </p:nvSpPr>
        <p:spPr/>
        <p:txBody>
          <a:bodyPr/>
          <a:lstStyle/>
          <a:p>
            <a:fld id="{6DADF8D3-D5A7-C24B-A8FA-F52F2FE33D57}" type="slidenum">
              <a:rPr lang="nl-NL" smtClean="0"/>
              <a:t>‹nr.›</a:t>
            </a:fld>
            <a:endParaRPr lang="nl-NL"/>
          </a:p>
        </p:txBody>
      </p:sp>
    </p:spTree>
    <p:extLst>
      <p:ext uri="{BB962C8B-B14F-4D97-AF65-F5344CB8AC3E}">
        <p14:creationId xmlns:p14="http://schemas.microsoft.com/office/powerpoint/2010/main" val="369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2.wdp"/><Relationship Id="rId4" Type="http://schemas.openxmlformats.org/officeDocument/2006/relationships/slideLayout" Target="../slideLayouts/slideLayout4.xml"/><Relationship Id="rId9"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theme" Target="../theme/theme2.xml"/><Relationship Id="rId10" Type="http://schemas.openxmlformats.org/officeDocument/2006/relationships/image" Target="../media/image2.png"/><Relationship Id="rId4" Type="http://schemas.openxmlformats.org/officeDocument/2006/relationships/slideLayout" Target="../slideLayouts/slideLayout10.xml"/><Relationship Id="rId9" Type="http://schemas.microsoft.com/office/2007/relationships/hdphoto" Target="../media/hdphoto2.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0095D"/>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266F1A7-1796-624B-A5BB-6A6D3016E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25B8C93-B664-CD40-BC6E-E4713590C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83C7C837-A1C6-0C41-9BD6-1E3379F46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0C3E8-578C-3A48-A2CD-BA642D9A62D7}"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6C23ADB2-E67E-C54C-855C-FEB47BFD6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998A5B8-C7DB-B744-BC18-03D17049B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8A18F-6219-F54F-AC3B-F26E114028E1}" type="slidenum">
              <a:rPr lang="nl-NL" smtClean="0"/>
              <a:t>‹nr.›</a:t>
            </a:fld>
            <a:endParaRPr lang="nl-NL"/>
          </a:p>
        </p:txBody>
      </p:sp>
      <p:sp>
        <p:nvSpPr>
          <p:cNvPr id="7" name="Rechthoek 6">
            <a:extLst>
              <a:ext uri="{FF2B5EF4-FFF2-40B4-BE49-F238E27FC236}">
                <a16:creationId xmlns:a16="http://schemas.microsoft.com/office/drawing/2014/main" id="{15BECCE0-5B90-EA4F-B3C2-4BB15DA5BE2D}"/>
              </a:ext>
            </a:extLst>
          </p:cNvPr>
          <p:cNvSpPr/>
          <p:nvPr userDrawn="1"/>
        </p:nvSpPr>
        <p:spPr>
          <a:xfrm>
            <a:off x="0" y="5881036"/>
            <a:ext cx="12192000" cy="976963"/>
          </a:xfrm>
          <a:prstGeom prst="rect">
            <a:avLst/>
          </a:prstGeom>
          <a:solidFill>
            <a:srgbClr val="FFB709"/>
          </a:solidFill>
          <a:ln>
            <a:solidFill>
              <a:srgbClr val="F5B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B5ACA9B2-DEAD-5741-BADB-1973B3910E80}"/>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0" b="100000" l="0" r="99658">
                        <a14:foregroundMark x1="15753" y1="43784" x2="15753" y2="43784"/>
                        <a14:foregroundMark x1="15753" y1="48649" x2="15753" y2="48649"/>
                        <a14:foregroundMark x1="20890" y1="45405" x2="20890" y2="45405"/>
                        <a14:foregroundMark x1="18151" y1="44865" x2="18151" y2="44865"/>
                        <a14:foregroundMark x1="20890" y1="51351" x2="20890" y2="51351"/>
                        <a14:foregroundMark x1="17979" y1="46486" x2="17979" y2="46486"/>
                        <a14:foregroundMark x1="19007" y1="47297" x2="19007" y2="47297"/>
                        <a14:foregroundMark x1="18322" y1="48649" x2="18322" y2="48649"/>
                        <a14:foregroundMark x1="27740" y1="72162" x2="27740" y2="72162"/>
                        <a14:backgroundMark x1="17123" y1="47568" x2="17123" y2="47568"/>
                        <a14:backgroundMark x1="19178" y1="45946" x2="19178" y2="45946"/>
                        <a14:backgroundMark x1="18151" y1="49730" x2="18151" y2="49730"/>
                        <a14:backgroundMark x1="12842" y1="12703" x2="12842" y2="12703"/>
                        <a14:backgroundMark x1="13014" y1="6216" x2="13014" y2="6216"/>
                        <a14:backgroundMark x1="2055" y1="1622" x2="15582" y2="22432"/>
                        <a14:backgroundMark x1="90582" y1="3243" x2="90582" y2="3243"/>
                        <a14:backgroundMark x1="86986" y1="3243" x2="86986" y2="3243"/>
                        <a14:backgroundMark x1="91610" y1="4054" x2="91610" y2="4054"/>
                        <a14:backgroundMark x1="97603" y1="4324" x2="97603" y2="4324"/>
                        <a14:backgroundMark x1="98288" y1="2973" x2="98288" y2="2973"/>
                        <a14:backgroundMark x1="98630" y1="3243" x2="98801" y2="15946"/>
                        <a14:backgroundMark x1="96918" y1="1622" x2="99829" y2="1622"/>
                        <a14:backgroundMark x1="98973" y1="3243" x2="98973" y2="17838"/>
                        <a14:backgroundMark x1="96918" y1="1892" x2="97945" y2="15946"/>
                        <a14:backgroundMark x1="97945" y1="6757" x2="97945" y2="6757"/>
                        <a14:backgroundMark x1="1027" y1="811" x2="85103" y2="1081"/>
                        <a14:backgroundMark x1="84589" y1="1081" x2="84589" y2="8919"/>
                        <a14:backgroundMark x1="84247" y1="8649" x2="0" y2="9189"/>
                        <a14:backgroundMark x1="9760" y1="1351" x2="10616" y2="28378"/>
                        <a14:backgroundMark x1="19863" y1="1892" x2="19863" y2="32973"/>
                        <a14:backgroundMark x1="24144" y1="2703" x2="23973" y2="27027"/>
                        <a14:backgroundMark x1="5479" y1="22162" x2="5479" y2="22162"/>
                        <a14:backgroundMark x1="4966" y1="12973" x2="4966" y2="12973"/>
                        <a14:backgroundMark x1="2568" y1="5405" x2="2568" y2="5405"/>
                        <a14:backgroundMark x1="6507" y1="2973" x2="6507" y2="2973"/>
                        <a14:backgroundMark x1="13185" y1="2703" x2="13185" y2="2703"/>
                        <a14:backgroundMark x1="15753" y1="2973" x2="15753" y2="2973"/>
                        <a14:backgroundMark x1="15925" y1="7027" x2="15753" y2="8108"/>
                        <a14:backgroundMark x1="15582" y1="12432" x2="15240" y2="14054"/>
                        <a14:backgroundMark x1="14555" y1="15676" x2="14555" y2="15676"/>
                        <a14:backgroundMark x1="15068" y1="17027" x2="15068" y2="17027"/>
                        <a14:backgroundMark x1="5479" y1="15405" x2="5479" y2="15405"/>
                        <a14:backgroundMark x1="4281" y1="15676" x2="3596" y2="16216"/>
                        <a14:backgroundMark x1="2055" y1="17568" x2="2055" y2="17568"/>
                        <a14:backgroundMark x1="2397" y1="18378" x2="2397" y2="18378"/>
                        <a14:backgroundMark x1="2911" y1="19189" x2="2911" y2="19189"/>
                        <a14:backgroundMark x1="2397" y1="21892" x2="2397" y2="21892"/>
                        <a14:backgroundMark x1="2397" y1="22162" x2="2397" y2="22162"/>
                        <a14:backgroundMark x1="6849" y1="22703" x2="6849" y2="22703"/>
                        <a14:backgroundMark x1="7192" y1="22703" x2="7192" y2="22703"/>
                        <a14:backgroundMark x1="8904" y1="22432" x2="8904" y2="22432"/>
                        <a14:backgroundMark x1="12329" y1="22973" x2="12329" y2="22973"/>
                        <a14:backgroundMark x1="12500" y1="23514" x2="13356" y2="24054"/>
                        <a14:backgroundMark x1="15925" y1="24865" x2="15925" y2="24865"/>
                        <a14:backgroundMark x1="16438" y1="24865" x2="16438" y2="24865"/>
                      </a14:backgroundRemoval>
                    </a14:imgEffect>
                  </a14:imgLayer>
                </a14:imgProps>
              </a:ext>
            </a:extLst>
          </a:blip>
          <a:stretch>
            <a:fillRect/>
          </a:stretch>
        </p:blipFill>
        <p:spPr>
          <a:xfrm>
            <a:off x="65382" y="5966015"/>
            <a:ext cx="1232194" cy="780670"/>
          </a:xfrm>
          <a:prstGeom prst="rect">
            <a:avLst/>
          </a:prstGeom>
        </p:spPr>
      </p:pic>
      <p:pic>
        <p:nvPicPr>
          <p:cNvPr id="9" name="Afbeelding 8">
            <a:extLst>
              <a:ext uri="{FF2B5EF4-FFF2-40B4-BE49-F238E27FC236}">
                <a16:creationId xmlns:a16="http://schemas.microsoft.com/office/drawing/2014/main" id="{BC310A16-5F99-AB4F-976B-0DFA9B2D05D4}"/>
              </a:ext>
            </a:extLst>
          </p:cNvPr>
          <p:cNvPicPr>
            <a:picLocks noChangeAspect="1"/>
          </p:cNvPicPr>
          <p:nvPr userDrawn="1"/>
        </p:nvPicPr>
        <p:blipFill>
          <a:blip r:embed="rId8">
            <a:extLst>
              <a:ext uri="{BEBA8EAE-BF5A-486C-A8C5-ECC9F3942E4B}">
                <a14:imgProps xmlns:a14="http://schemas.microsoft.com/office/drawing/2010/main">
                  <a14:imgLayer r:embed="rId10">
                    <a14:imgEffect>
                      <a14:backgroundRemoval t="0" b="100000" l="0" r="99658">
                        <a14:foregroundMark x1="15753" y1="43784" x2="15753" y2="43784"/>
                        <a14:foregroundMark x1="15753" y1="48649" x2="15753" y2="48649"/>
                        <a14:foregroundMark x1="20890" y1="45405" x2="20890" y2="45405"/>
                        <a14:foregroundMark x1="18151" y1="44865" x2="18151" y2="44865"/>
                        <a14:foregroundMark x1="20890" y1="51351" x2="20890" y2="51351"/>
                        <a14:foregroundMark x1="17979" y1="46486" x2="17979" y2="46486"/>
                        <a14:foregroundMark x1="19007" y1="47297" x2="19007" y2="47297"/>
                        <a14:foregroundMark x1="18322" y1="48649" x2="18322" y2="48649"/>
                        <a14:foregroundMark x1="27740" y1="72162" x2="27740" y2="72162"/>
                        <a14:backgroundMark x1="17123" y1="47568" x2="17123" y2="47568"/>
                        <a14:backgroundMark x1="19178" y1="45946" x2="19178" y2="45946"/>
                        <a14:backgroundMark x1="18151" y1="49730" x2="18151" y2="49730"/>
                        <a14:backgroundMark x1="12842" y1="12703" x2="12842" y2="12703"/>
                        <a14:backgroundMark x1="13014" y1="6216" x2="13014" y2="6216"/>
                        <a14:backgroundMark x1="2055" y1="1622" x2="15582" y2="22432"/>
                        <a14:backgroundMark x1="90582" y1="3243" x2="90582" y2="3243"/>
                        <a14:backgroundMark x1="86986" y1="3243" x2="86986" y2="3243"/>
                        <a14:backgroundMark x1="91610" y1="4054" x2="91610" y2="4054"/>
                        <a14:backgroundMark x1="97603" y1="4324" x2="97603" y2="4324"/>
                        <a14:backgroundMark x1="98288" y1="2973" x2="98288" y2="2973"/>
                        <a14:backgroundMark x1="98630" y1="3243" x2="98801" y2="15946"/>
                        <a14:backgroundMark x1="96918" y1="1622" x2="99829" y2="1622"/>
                        <a14:backgroundMark x1="98973" y1="3243" x2="98973" y2="17838"/>
                        <a14:backgroundMark x1="96918" y1="1892" x2="97945" y2="15946"/>
                        <a14:backgroundMark x1="97945" y1="6757" x2="97945" y2="6757"/>
                        <a14:backgroundMark x1="1027" y1="811" x2="85103" y2="1081"/>
                        <a14:backgroundMark x1="84589" y1="1081" x2="84589" y2="8919"/>
                        <a14:backgroundMark x1="84247" y1="8649" x2="0" y2="9189"/>
                        <a14:backgroundMark x1="9760" y1="1351" x2="10616" y2="28378"/>
                        <a14:backgroundMark x1="19863" y1="1892" x2="19863" y2="32973"/>
                        <a14:backgroundMark x1="24144" y1="2703" x2="23973" y2="27027"/>
                        <a14:backgroundMark x1="5479" y1="22162" x2="5479" y2="22162"/>
                        <a14:backgroundMark x1="4966" y1="12973" x2="4966" y2="12973"/>
                        <a14:backgroundMark x1="2568" y1="5405" x2="2568" y2="5405"/>
                        <a14:backgroundMark x1="6507" y1="2973" x2="6507" y2="2973"/>
                        <a14:backgroundMark x1="13185" y1="2703" x2="13185" y2="2703"/>
                        <a14:backgroundMark x1="15753" y1="2973" x2="15753" y2="2973"/>
                        <a14:backgroundMark x1="15925" y1="7027" x2="15753" y2="8108"/>
                        <a14:backgroundMark x1="15582" y1="12432" x2="15240" y2="14054"/>
                        <a14:backgroundMark x1="14555" y1="15676" x2="14555" y2="15676"/>
                        <a14:backgroundMark x1="15068" y1="17027" x2="15068" y2="17027"/>
                        <a14:backgroundMark x1="5479" y1="15405" x2="5479" y2="15405"/>
                        <a14:backgroundMark x1="4281" y1="15676" x2="3596" y2="16216"/>
                        <a14:backgroundMark x1="2055" y1="17568" x2="2055" y2="17568"/>
                        <a14:backgroundMark x1="2397" y1="18378" x2="2397" y2="18378"/>
                        <a14:backgroundMark x1="2911" y1="19189" x2="2911" y2="19189"/>
                        <a14:backgroundMark x1="2397" y1="21892" x2="2397" y2="21892"/>
                        <a14:backgroundMark x1="2397" y1="22162" x2="2397" y2="22162"/>
                        <a14:backgroundMark x1="6849" y1="22703" x2="6849" y2="22703"/>
                        <a14:backgroundMark x1="7192" y1="22703" x2="7192" y2="22703"/>
                        <a14:backgroundMark x1="8904" y1="22432" x2="8904" y2="22432"/>
                        <a14:backgroundMark x1="12329" y1="22973" x2="12329" y2="22973"/>
                        <a14:backgroundMark x1="12500" y1="23514" x2="13356" y2="24054"/>
                        <a14:backgroundMark x1="15925" y1="24865" x2="15925" y2="24865"/>
                        <a14:backgroundMark x1="16438" y1="24865" x2="16438" y2="24865"/>
                      </a14:backgroundRemoval>
                    </a14:imgEffect>
                  </a14:imgLayer>
                </a14:imgProps>
              </a:ext>
            </a:extLst>
          </a:blip>
          <a:stretch>
            <a:fillRect/>
          </a:stretch>
        </p:blipFill>
        <p:spPr>
          <a:xfrm>
            <a:off x="65382" y="5966015"/>
            <a:ext cx="1232194" cy="780670"/>
          </a:xfrm>
          <a:prstGeom prst="rect">
            <a:avLst/>
          </a:prstGeom>
        </p:spPr>
      </p:pic>
      <p:sp>
        <p:nvSpPr>
          <p:cNvPr id="10" name="Rechthoek 9">
            <a:extLst>
              <a:ext uri="{FF2B5EF4-FFF2-40B4-BE49-F238E27FC236}">
                <a16:creationId xmlns:a16="http://schemas.microsoft.com/office/drawing/2014/main" id="{4EC4E293-1FA7-5944-878F-ED9540CD4175}"/>
              </a:ext>
            </a:extLst>
          </p:cNvPr>
          <p:cNvSpPr/>
          <p:nvPr userDrawn="1"/>
        </p:nvSpPr>
        <p:spPr>
          <a:xfrm>
            <a:off x="65382" y="6245157"/>
            <a:ext cx="284814" cy="476318"/>
          </a:xfrm>
          <a:prstGeom prst="rect">
            <a:avLst/>
          </a:prstGeom>
          <a:solidFill>
            <a:srgbClr val="F5B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13629F8-D070-D847-A6A1-43B2ADCBB354}"/>
              </a:ext>
            </a:extLst>
          </p:cNvPr>
          <p:cNvSpPr/>
          <p:nvPr userDrawn="1"/>
        </p:nvSpPr>
        <p:spPr>
          <a:xfrm>
            <a:off x="217782" y="6341757"/>
            <a:ext cx="361014" cy="379717"/>
          </a:xfrm>
          <a:prstGeom prst="rect">
            <a:avLst/>
          </a:prstGeom>
          <a:solidFill>
            <a:srgbClr val="F5B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C843E27C-C6DB-2044-8D78-3170485A9E2A}"/>
              </a:ext>
            </a:extLst>
          </p:cNvPr>
          <p:cNvPicPr>
            <a:picLocks noChangeAspect="1"/>
          </p:cNvPicPr>
          <p:nvPr userDrawn="1"/>
        </p:nvPicPr>
        <p:blipFill>
          <a:blip r:embed="rId11">
            <a:extLst>
              <a:ext uri="{BEBA8EAE-BF5A-486C-A8C5-ECC9F3942E4B}">
                <a14:imgProps xmlns:a14="http://schemas.microsoft.com/office/drawing/2010/main">
                  <a14:imgLayer r:embed="rId12">
                    <a14:imgEffect>
                      <a14:backgroundRemoval t="2913" b="98058" l="4714" r="96128"/>
                    </a14:imgEffect>
                  </a14:imgLayer>
                </a14:imgProps>
              </a:ext>
            </a:extLst>
          </a:blip>
          <a:stretch>
            <a:fillRect/>
          </a:stretch>
        </p:blipFill>
        <p:spPr>
          <a:xfrm flipH="1">
            <a:off x="16762" y="6119250"/>
            <a:ext cx="589044" cy="612843"/>
          </a:xfrm>
          <a:prstGeom prst="rect">
            <a:avLst/>
          </a:prstGeom>
        </p:spPr>
      </p:pic>
      <p:pic>
        <p:nvPicPr>
          <p:cNvPr id="15" name="Afbeelding 14">
            <a:extLst>
              <a:ext uri="{FF2B5EF4-FFF2-40B4-BE49-F238E27FC236}">
                <a16:creationId xmlns:a16="http://schemas.microsoft.com/office/drawing/2014/main" id="{2BC2CBE6-AB2D-DB47-979B-0BA88F79B4CB}"/>
              </a:ext>
            </a:extLst>
          </p:cNvPr>
          <p:cNvPicPr>
            <a:picLocks noChangeAspect="1"/>
          </p:cNvPicPr>
          <p:nvPr userDrawn="1"/>
        </p:nvPicPr>
        <p:blipFill>
          <a:blip r:embed="rId13"/>
          <a:stretch>
            <a:fillRect/>
          </a:stretch>
        </p:blipFill>
        <p:spPr>
          <a:xfrm>
            <a:off x="10102164" y="0"/>
            <a:ext cx="2089836" cy="865265"/>
          </a:xfrm>
          <a:prstGeom prst="rect">
            <a:avLst/>
          </a:prstGeom>
        </p:spPr>
      </p:pic>
    </p:spTree>
    <p:extLst>
      <p:ext uri="{BB962C8B-B14F-4D97-AF65-F5344CB8AC3E}">
        <p14:creationId xmlns:p14="http://schemas.microsoft.com/office/powerpoint/2010/main" val="42052307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8"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EBF7"/>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8972AC15-AA69-4846-8B3C-20CF33A0C161}"/>
              </a:ext>
            </a:extLst>
          </p:cNvPr>
          <p:cNvSpPr/>
          <p:nvPr userDrawn="1"/>
        </p:nvSpPr>
        <p:spPr>
          <a:xfrm>
            <a:off x="0" y="5203767"/>
            <a:ext cx="12192000" cy="1654233"/>
          </a:xfrm>
          <a:prstGeom prst="rect">
            <a:avLst/>
          </a:prstGeom>
          <a:solidFill>
            <a:srgbClr val="B4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4906F2A4-E148-6949-BECA-9F2B49832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3DE29B5-D065-3C43-84EA-A817C4CD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2E4BA7-C2D6-3A46-A85E-EEA10C947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3F47B-7F1C-3E44-B511-5E2F4BF55A71}"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C9394B90-0008-BC45-8FFB-38EAF1231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BA84650-A722-5B42-830D-B511368E7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DF8D3-D5A7-C24B-A8FA-F52F2FE33D57}" type="slidenum">
              <a:rPr lang="nl-NL" smtClean="0"/>
              <a:t>‹nr.›</a:t>
            </a:fld>
            <a:endParaRPr lang="nl-NL"/>
          </a:p>
        </p:txBody>
      </p:sp>
      <p:pic>
        <p:nvPicPr>
          <p:cNvPr id="8" name="Afbeelding 7">
            <a:extLst>
              <a:ext uri="{FF2B5EF4-FFF2-40B4-BE49-F238E27FC236}">
                <a16:creationId xmlns:a16="http://schemas.microsoft.com/office/drawing/2014/main" id="{D56D1A70-71DB-A646-BCF6-A82C24B12DB3}"/>
              </a:ext>
            </a:extLst>
          </p:cNvPr>
          <p:cNvPicPr>
            <a:picLocks noChangeAspect="1"/>
          </p:cNvPicPr>
          <p:nvPr userDrawn="1"/>
        </p:nvPicPr>
        <p:blipFill>
          <a:blip r:embed="rId6"/>
          <a:stretch>
            <a:fillRect/>
          </a:stretch>
        </p:blipFill>
        <p:spPr>
          <a:xfrm>
            <a:off x="10572810" y="0"/>
            <a:ext cx="1561980" cy="881449"/>
          </a:xfrm>
          <a:prstGeom prst="rect">
            <a:avLst/>
          </a:prstGeom>
        </p:spPr>
      </p:pic>
      <p:pic>
        <p:nvPicPr>
          <p:cNvPr id="9" name="Afbeelding 8">
            <a:extLst>
              <a:ext uri="{FF2B5EF4-FFF2-40B4-BE49-F238E27FC236}">
                <a16:creationId xmlns:a16="http://schemas.microsoft.com/office/drawing/2014/main" id="{984083D4-BAD0-5F48-BD3F-1F9F7898586C}"/>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0" b="100000" l="0" r="99658">
                        <a14:foregroundMark x1="15753" y1="43784" x2="15753" y2="43784"/>
                        <a14:foregroundMark x1="15753" y1="48649" x2="15753" y2="48649"/>
                        <a14:foregroundMark x1="20890" y1="45405" x2="20890" y2="45405"/>
                        <a14:foregroundMark x1="18151" y1="44865" x2="18151" y2="44865"/>
                        <a14:foregroundMark x1="20890" y1="51351" x2="20890" y2="51351"/>
                        <a14:foregroundMark x1="17979" y1="46486" x2="17979" y2="46486"/>
                        <a14:foregroundMark x1="19007" y1="47297" x2="19007" y2="47297"/>
                        <a14:foregroundMark x1="18322" y1="48649" x2="18322" y2="48649"/>
                        <a14:foregroundMark x1="27740" y1="72162" x2="27740" y2="72162"/>
                        <a14:backgroundMark x1="17123" y1="47568" x2="17123" y2="47568"/>
                        <a14:backgroundMark x1="19178" y1="45946" x2="19178" y2="45946"/>
                        <a14:backgroundMark x1="18151" y1="49730" x2="18151" y2="49730"/>
                        <a14:backgroundMark x1="12842" y1="12703" x2="12842" y2="12703"/>
                        <a14:backgroundMark x1="13014" y1="6216" x2="13014" y2="6216"/>
                        <a14:backgroundMark x1="2055" y1="1622" x2="15582" y2="22432"/>
                        <a14:backgroundMark x1="90582" y1="3243" x2="90582" y2="3243"/>
                        <a14:backgroundMark x1="86986" y1="3243" x2="86986" y2="3243"/>
                        <a14:backgroundMark x1="91610" y1="4054" x2="91610" y2="4054"/>
                        <a14:backgroundMark x1="97603" y1="4324" x2="97603" y2="4324"/>
                        <a14:backgroundMark x1="98288" y1="2973" x2="98288" y2="2973"/>
                        <a14:backgroundMark x1="98630" y1="3243" x2="98801" y2="15946"/>
                        <a14:backgroundMark x1="96918" y1="1622" x2="99829" y2="1622"/>
                        <a14:backgroundMark x1="98973" y1="3243" x2="98973" y2="17838"/>
                        <a14:backgroundMark x1="96918" y1="1892" x2="97945" y2="15946"/>
                        <a14:backgroundMark x1="97945" y1="6757" x2="97945" y2="6757"/>
                        <a14:backgroundMark x1="1027" y1="811" x2="85103" y2="1081"/>
                        <a14:backgroundMark x1="84589" y1="1081" x2="84589" y2="8919"/>
                        <a14:backgroundMark x1="84247" y1="8649" x2="0" y2="9189"/>
                        <a14:backgroundMark x1="9760" y1="1351" x2="10616" y2="28378"/>
                        <a14:backgroundMark x1="19863" y1="1892" x2="19863" y2="32973"/>
                        <a14:backgroundMark x1="24144" y1="2703" x2="23973" y2="27027"/>
                        <a14:backgroundMark x1="5479" y1="22162" x2="5479" y2="22162"/>
                        <a14:backgroundMark x1="4966" y1="12973" x2="4966" y2="12973"/>
                        <a14:backgroundMark x1="2568" y1="5405" x2="2568" y2="5405"/>
                        <a14:backgroundMark x1="6507" y1="2973" x2="6507" y2="2973"/>
                        <a14:backgroundMark x1="13185" y1="2703" x2="13185" y2="2703"/>
                        <a14:backgroundMark x1="15753" y1="2973" x2="15753" y2="2973"/>
                        <a14:backgroundMark x1="15925" y1="7027" x2="15753" y2="8108"/>
                        <a14:backgroundMark x1="15582" y1="12432" x2="15240" y2="14054"/>
                        <a14:backgroundMark x1="14555" y1="15676" x2="14555" y2="15676"/>
                        <a14:backgroundMark x1="15068" y1="17027" x2="15068" y2="17027"/>
                        <a14:backgroundMark x1="5479" y1="15405" x2="5479" y2="15405"/>
                        <a14:backgroundMark x1="4281" y1="15676" x2="3596" y2="16216"/>
                        <a14:backgroundMark x1="2055" y1="17568" x2="2055" y2="17568"/>
                        <a14:backgroundMark x1="2397" y1="18378" x2="2397" y2="18378"/>
                        <a14:backgroundMark x1="2911" y1="19189" x2="2911" y2="19189"/>
                        <a14:backgroundMark x1="2397" y1="21892" x2="2397" y2="21892"/>
                        <a14:backgroundMark x1="2397" y1="22162" x2="2397" y2="22162"/>
                        <a14:backgroundMark x1="6849" y1="22703" x2="6849" y2="22703"/>
                        <a14:backgroundMark x1="7192" y1="22703" x2="7192" y2="22703"/>
                        <a14:backgroundMark x1="8904" y1="22432" x2="8904" y2="22432"/>
                        <a14:backgroundMark x1="12329" y1="22973" x2="12329" y2="22973"/>
                        <a14:backgroundMark x1="12500" y1="23514" x2="13356" y2="24054"/>
                        <a14:backgroundMark x1="15925" y1="24865" x2="15925" y2="24865"/>
                        <a14:backgroundMark x1="16438" y1="24865" x2="16438" y2="24865"/>
                      </a14:backgroundRemoval>
                    </a14:imgEffect>
                  </a14:imgLayer>
                </a14:imgProps>
              </a:ext>
            </a:extLst>
          </a:blip>
          <a:stretch>
            <a:fillRect/>
          </a:stretch>
        </p:blipFill>
        <p:spPr>
          <a:xfrm>
            <a:off x="65382" y="5966015"/>
            <a:ext cx="1232194" cy="780670"/>
          </a:xfrm>
          <a:prstGeom prst="rect">
            <a:avLst/>
          </a:prstGeom>
        </p:spPr>
      </p:pic>
      <p:pic>
        <p:nvPicPr>
          <p:cNvPr id="10" name="Afbeelding 9">
            <a:extLst>
              <a:ext uri="{FF2B5EF4-FFF2-40B4-BE49-F238E27FC236}">
                <a16:creationId xmlns:a16="http://schemas.microsoft.com/office/drawing/2014/main" id="{630710C8-CBE5-CA45-920C-B578B161DE46}"/>
              </a:ext>
            </a:extLst>
          </p:cNvPr>
          <p:cNvPicPr>
            <a:picLocks noChangeAspect="1"/>
          </p:cNvPicPr>
          <p:nvPr userDrawn="1"/>
        </p:nvPicPr>
        <p:blipFill>
          <a:blip r:embed="rId7">
            <a:extLst>
              <a:ext uri="{BEBA8EAE-BF5A-486C-A8C5-ECC9F3942E4B}">
                <a14:imgProps xmlns:a14="http://schemas.microsoft.com/office/drawing/2010/main">
                  <a14:imgLayer r:embed="rId9">
                    <a14:imgEffect>
                      <a14:backgroundRemoval t="0" b="100000" l="0" r="99658">
                        <a14:foregroundMark x1="15753" y1="43784" x2="15753" y2="43784"/>
                        <a14:foregroundMark x1="15753" y1="48649" x2="15753" y2="48649"/>
                        <a14:foregroundMark x1="20890" y1="45405" x2="20890" y2="45405"/>
                        <a14:foregroundMark x1="18151" y1="44865" x2="18151" y2="44865"/>
                        <a14:foregroundMark x1="20890" y1="51351" x2="20890" y2="51351"/>
                        <a14:foregroundMark x1="17979" y1="46486" x2="17979" y2="46486"/>
                        <a14:foregroundMark x1="19007" y1="47297" x2="19007" y2="47297"/>
                        <a14:foregroundMark x1="18322" y1="48649" x2="18322" y2="48649"/>
                        <a14:foregroundMark x1="27740" y1="72162" x2="27740" y2="72162"/>
                        <a14:backgroundMark x1="17123" y1="47568" x2="17123" y2="47568"/>
                        <a14:backgroundMark x1="19178" y1="45946" x2="19178" y2="45946"/>
                        <a14:backgroundMark x1="18151" y1="49730" x2="18151" y2="49730"/>
                        <a14:backgroundMark x1="12842" y1="12703" x2="12842" y2="12703"/>
                        <a14:backgroundMark x1="13014" y1="6216" x2="13014" y2="6216"/>
                        <a14:backgroundMark x1="2055" y1="1622" x2="15582" y2="22432"/>
                        <a14:backgroundMark x1="90582" y1="3243" x2="90582" y2="3243"/>
                        <a14:backgroundMark x1="86986" y1="3243" x2="86986" y2="3243"/>
                        <a14:backgroundMark x1="91610" y1="4054" x2="91610" y2="4054"/>
                        <a14:backgroundMark x1="97603" y1="4324" x2="97603" y2="4324"/>
                        <a14:backgroundMark x1="98288" y1="2973" x2="98288" y2="2973"/>
                        <a14:backgroundMark x1="98630" y1="3243" x2="98801" y2="15946"/>
                        <a14:backgroundMark x1="96918" y1="1622" x2="99829" y2="1622"/>
                        <a14:backgroundMark x1="98973" y1="3243" x2="98973" y2="17838"/>
                        <a14:backgroundMark x1="96918" y1="1892" x2="97945" y2="15946"/>
                        <a14:backgroundMark x1="97945" y1="6757" x2="97945" y2="6757"/>
                        <a14:backgroundMark x1="1027" y1="811" x2="85103" y2="1081"/>
                        <a14:backgroundMark x1="84589" y1="1081" x2="84589" y2="8919"/>
                        <a14:backgroundMark x1="84247" y1="8649" x2="0" y2="9189"/>
                        <a14:backgroundMark x1="9760" y1="1351" x2="10616" y2="28378"/>
                        <a14:backgroundMark x1="19863" y1="1892" x2="19863" y2="32973"/>
                        <a14:backgroundMark x1="24144" y1="2703" x2="23973" y2="27027"/>
                        <a14:backgroundMark x1="5479" y1="22162" x2="5479" y2="22162"/>
                        <a14:backgroundMark x1="4966" y1="12973" x2="4966" y2="12973"/>
                        <a14:backgroundMark x1="2568" y1="5405" x2="2568" y2="5405"/>
                        <a14:backgroundMark x1="6507" y1="2973" x2="6507" y2="2973"/>
                        <a14:backgroundMark x1="13185" y1="2703" x2="13185" y2="2703"/>
                        <a14:backgroundMark x1="15753" y1="2973" x2="15753" y2="2973"/>
                        <a14:backgroundMark x1="15925" y1="7027" x2="15753" y2="8108"/>
                        <a14:backgroundMark x1="15582" y1="12432" x2="15240" y2="14054"/>
                        <a14:backgroundMark x1="14555" y1="15676" x2="14555" y2="15676"/>
                        <a14:backgroundMark x1="15068" y1="17027" x2="15068" y2="17027"/>
                        <a14:backgroundMark x1="5479" y1="15405" x2="5479" y2="15405"/>
                        <a14:backgroundMark x1="4281" y1="15676" x2="3596" y2="16216"/>
                        <a14:backgroundMark x1="2055" y1="17568" x2="2055" y2="17568"/>
                        <a14:backgroundMark x1="2397" y1="18378" x2="2397" y2="18378"/>
                        <a14:backgroundMark x1="2911" y1="19189" x2="2911" y2="19189"/>
                        <a14:backgroundMark x1="2397" y1="21892" x2="2397" y2="21892"/>
                        <a14:backgroundMark x1="2397" y1="22162" x2="2397" y2="22162"/>
                        <a14:backgroundMark x1="6849" y1="22703" x2="6849" y2="22703"/>
                        <a14:backgroundMark x1="7192" y1="22703" x2="7192" y2="22703"/>
                        <a14:backgroundMark x1="8904" y1="22432" x2="8904" y2="22432"/>
                        <a14:backgroundMark x1="12329" y1="22973" x2="12329" y2="22973"/>
                        <a14:backgroundMark x1="12500" y1="23514" x2="13356" y2="24054"/>
                        <a14:backgroundMark x1="15925" y1="24865" x2="15925" y2="24865"/>
                        <a14:backgroundMark x1="16438" y1="24865" x2="16438" y2="24865"/>
                      </a14:backgroundRemoval>
                    </a14:imgEffect>
                  </a14:imgLayer>
                </a14:imgProps>
              </a:ext>
            </a:extLst>
          </a:blip>
          <a:stretch>
            <a:fillRect/>
          </a:stretch>
        </p:blipFill>
        <p:spPr>
          <a:xfrm>
            <a:off x="65382" y="5966015"/>
            <a:ext cx="1232194" cy="780670"/>
          </a:xfrm>
          <a:prstGeom prst="rect">
            <a:avLst/>
          </a:prstGeom>
        </p:spPr>
      </p:pic>
      <p:sp>
        <p:nvSpPr>
          <p:cNvPr id="11" name="Rechthoek 10">
            <a:extLst>
              <a:ext uri="{FF2B5EF4-FFF2-40B4-BE49-F238E27FC236}">
                <a16:creationId xmlns:a16="http://schemas.microsoft.com/office/drawing/2014/main" id="{1F46FD41-3FCE-5F47-A75C-94A40583A753}"/>
              </a:ext>
            </a:extLst>
          </p:cNvPr>
          <p:cNvSpPr/>
          <p:nvPr userDrawn="1"/>
        </p:nvSpPr>
        <p:spPr>
          <a:xfrm>
            <a:off x="65382" y="6245157"/>
            <a:ext cx="284814" cy="476318"/>
          </a:xfrm>
          <a:prstGeom prst="rect">
            <a:avLst/>
          </a:prstGeom>
          <a:solidFill>
            <a:srgbClr val="B4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73CCFE89-6A29-4D4E-9692-AA10027FD825}"/>
              </a:ext>
            </a:extLst>
          </p:cNvPr>
          <p:cNvSpPr/>
          <p:nvPr userDrawn="1"/>
        </p:nvSpPr>
        <p:spPr>
          <a:xfrm>
            <a:off x="217782" y="6341757"/>
            <a:ext cx="361014" cy="379717"/>
          </a:xfrm>
          <a:prstGeom prst="rect">
            <a:avLst/>
          </a:prstGeom>
          <a:solidFill>
            <a:srgbClr val="B4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895237E7-2EC8-9B4D-A3C1-F37CEA477A31}"/>
              </a:ext>
            </a:extLst>
          </p:cNvPr>
          <p:cNvPicPr>
            <a:picLocks noChangeAspect="1"/>
          </p:cNvPicPr>
          <p:nvPr userDrawn="1"/>
        </p:nvPicPr>
        <p:blipFill>
          <a:blip r:embed="rId10">
            <a:extLst>
              <a:ext uri="{BEBA8EAE-BF5A-486C-A8C5-ECC9F3942E4B}">
                <a14:imgProps xmlns:a14="http://schemas.microsoft.com/office/drawing/2010/main">
                  <a14:imgLayer r:embed="rId11">
                    <a14:imgEffect>
                      <a14:backgroundRemoval t="2913" b="98058" l="4714" r="96128"/>
                    </a14:imgEffect>
                  </a14:imgLayer>
                </a14:imgProps>
              </a:ext>
            </a:extLst>
          </a:blip>
          <a:stretch>
            <a:fillRect/>
          </a:stretch>
        </p:blipFill>
        <p:spPr>
          <a:xfrm flipH="1">
            <a:off x="55674" y="6133842"/>
            <a:ext cx="589044" cy="612843"/>
          </a:xfrm>
          <a:prstGeom prst="rect">
            <a:avLst/>
          </a:prstGeom>
        </p:spPr>
      </p:pic>
    </p:spTree>
    <p:extLst>
      <p:ext uri="{BB962C8B-B14F-4D97-AF65-F5344CB8AC3E}">
        <p14:creationId xmlns:p14="http://schemas.microsoft.com/office/powerpoint/2010/main" val="10148993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6"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420A75-CE68-E947-9EEA-133CB3945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966066-17AA-9848-BF53-F2865BF06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A5C856E5-DF32-984E-93AD-E5D13BE6D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8E339-D47C-A847-B5AA-649833F428F4}"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DA50AD2A-9250-7249-B34B-7212C9A69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C050559-BE40-4A40-80A1-B5A73BBBB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45D5A-0C92-AA4E-A27D-042A626EF500}" type="slidenum">
              <a:rPr lang="nl-NL" smtClean="0"/>
              <a:t>‹nr.›</a:t>
            </a:fld>
            <a:endParaRPr lang="nl-NL"/>
          </a:p>
        </p:txBody>
      </p:sp>
    </p:spTree>
    <p:extLst>
      <p:ext uri="{BB962C8B-B14F-4D97-AF65-F5344CB8AC3E}">
        <p14:creationId xmlns:p14="http://schemas.microsoft.com/office/powerpoint/2010/main" val="41852622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C6328F-2977-DC2B-CFDB-93A5D10EA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851C44A-554B-38CB-A8BC-B6C383E74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7E9108-5BBA-797E-8589-B74BA17D5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74974-A637-4606-B705-E99BE3936B22}"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D1CD57AF-D407-542E-3638-7425813C24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262DB45-327F-6116-0360-4A8806630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F831D-A903-4ADF-8DC1-7989CE749BE0}" type="slidenum">
              <a:rPr lang="nl-NL" smtClean="0"/>
              <a:t>‹nr.›</a:t>
            </a:fld>
            <a:endParaRPr lang="nl-NL"/>
          </a:p>
        </p:txBody>
      </p:sp>
    </p:spTree>
    <p:extLst>
      <p:ext uri="{BB962C8B-B14F-4D97-AF65-F5344CB8AC3E}">
        <p14:creationId xmlns:p14="http://schemas.microsoft.com/office/powerpoint/2010/main" val="25958983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5.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killspilot@ictu.n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ur02.safelinks.protection.outlook.com/?url=https%3A%2F%2Fcompetentnl.nl%2Fevents%2Fview%2Feb05e6dc-46ce-466a-84ea-280c4e66b060%2Fonline-masterclass-voor-het-mbo-over-skillsgericht-opleiden&amp;data=05%7C02%7CL.vanPelt%40s-bb.nl%7Cc22ddccadcbd46bf56e208de0fe34834%7C94b97c4f57be4d78b798d76507b650e5%7C0%7C0%7C638965665997714218%7CUnknown%7CTWFpbGZsb3d8eyJFbXB0eU1hcGkiOnRydWUsIlYiOiIwLjAuMDAwMCIsIlAiOiJXaW4zMiIsIkFOIjoiTWFpbCIsIldUIjoyfQ%3D%3D%7C0%7C%7C%7C&amp;sdata=oGLkOuJSkP2oEBqYFdVV%2FNJ7Djp%2BD96S5ZCdAUJzlLw%3D&amp;reserved=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F86BE-32A0-DAA6-5725-BB636C5A9047}"/>
              </a:ext>
            </a:extLst>
          </p:cNvPr>
          <p:cNvSpPr>
            <a:spLocks noGrp="1"/>
          </p:cNvSpPr>
          <p:nvPr>
            <p:ph type="ctrTitle"/>
          </p:nvPr>
        </p:nvSpPr>
        <p:spPr/>
        <p:txBody>
          <a:bodyPr>
            <a:normAutofit/>
          </a:bodyPr>
          <a:lstStyle/>
          <a:p>
            <a:r>
              <a:rPr lang="nl-NL">
                <a:ea typeface="Calibri Light"/>
                <a:cs typeface="Calibri Light"/>
              </a:rPr>
              <a:t>Workshop </a:t>
            </a:r>
            <a:br>
              <a:rPr lang="nl-NL">
                <a:ea typeface="Calibri Light"/>
                <a:cs typeface="Calibri Light"/>
              </a:rPr>
            </a:br>
            <a:r>
              <a:rPr lang="nl-NL">
                <a:ea typeface="Calibri Light"/>
                <a:cs typeface="Calibri Light"/>
              </a:rPr>
              <a:t>Pilot Skills in de keten</a:t>
            </a:r>
          </a:p>
        </p:txBody>
      </p:sp>
      <p:sp>
        <p:nvSpPr>
          <p:cNvPr id="3" name="Ondertitel 2">
            <a:extLst>
              <a:ext uri="{FF2B5EF4-FFF2-40B4-BE49-F238E27FC236}">
                <a16:creationId xmlns:a16="http://schemas.microsoft.com/office/drawing/2014/main" id="{A994D15C-C00B-E720-F023-316298D60ADA}"/>
              </a:ext>
            </a:extLst>
          </p:cNvPr>
          <p:cNvSpPr>
            <a:spLocks noGrp="1"/>
          </p:cNvSpPr>
          <p:nvPr>
            <p:ph type="subTitle" idx="1"/>
          </p:nvPr>
        </p:nvSpPr>
        <p:spPr>
          <a:xfrm>
            <a:off x="1524000" y="3754438"/>
            <a:ext cx="9144000" cy="1655762"/>
          </a:xfrm>
        </p:spPr>
        <p:txBody>
          <a:bodyPr vert="horz" lIns="91440" tIns="45720" rIns="91440" bIns="45720" rtlCol="0" anchor="t">
            <a:normAutofit/>
          </a:bodyPr>
          <a:lstStyle/>
          <a:p>
            <a:pPr>
              <a:lnSpc>
                <a:spcPct val="150000"/>
              </a:lnSpc>
            </a:pPr>
            <a:r>
              <a:rPr lang="nl-NL">
                <a:ea typeface="Calibri"/>
                <a:cs typeface="Calibri"/>
              </a:rPr>
              <a:t>Maud van Koeveringe &amp; Marloes Hooghiemstra</a:t>
            </a:r>
          </a:p>
        </p:txBody>
      </p:sp>
      <p:sp>
        <p:nvSpPr>
          <p:cNvPr id="4" name="Tekstvak 3">
            <a:extLst>
              <a:ext uri="{FF2B5EF4-FFF2-40B4-BE49-F238E27FC236}">
                <a16:creationId xmlns:a16="http://schemas.microsoft.com/office/drawing/2014/main" id="{CC5BA40D-EC87-DE5E-FBE5-3538A58F5A9C}"/>
              </a:ext>
            </a:extLst>
          </p:cNvPr>
          <p:cNvSpPr txBox="1"/>
          <p:nvPr/>
        </p:nvSpPr>
        <p:spPr>
          <a:xfrm>
            <a:off x="5109404" y="6211580"/>
            <a:ext cx="1969193" cy="369332"/>
          </a:xfrm>
          <a:prstGeom prst="rect">
            <a:avLst/>
          </a:prstGeom>
          <a:noFill/>
        </p:spPr>
        <p:txBody>
          <a:bodyPr wrap="none" lIns="91440" tIns="45720" rIns="91440" bIns="45720" rtlCol="0" anchor="t">
            <a:spAutoFit/>
          </a:bodyPr>
          <a:lstStyle/>
          <a:p>
            <a:pPr algn="ctr"/>
            <a:r>
              <a:rPr lang="nl-NL" b="1">
                <a:solidFill>
                  <a:schemeClr val="bg1"/>
                </a:solidFill>
              </a:rPr>
              <a:t>18 november 2025</a:t>
            </a:r>
          </a:p>
        </p:txBody>
      </p:sp>
      <p:pic>
        <p:nvPicPr>
          <p:cNvPr id="5" name="Afbeelding 4">
            <a:extLst>
              <a:ext uri="{FF2B5EF4-FFF2-40B4-BE49-F238E27FC236}">
                <a16:creationId xmlns:a16="http://schemas.microsoft.com/office/drawing/2014/main" id="{B9DD5CD8-BF12-0AC6-9A8C-0F266B7387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38" b="89881" l="9933" r="89899">
                        <a14:foregroundMark x1="61279" y1="63889" x2="61279" y2="63889"/>
                        <a14:foregroundMark x1="33502" y1="7738" x2="33502" y2="7738"/>
                        <a14:foregroundMark x1="60943" y1="63889" x2="60943" y2="63889"/>
                      </a14:backgroundRemoval>
                    </a14:imgEffect>
                  </a14:imgLayer>
                </a14:imgProps>
              </a:ext>
            </a:extLst>
          </a:blip>
          <a:stretch>
            <a:fillRect/>
          </a:stretch>
        </p:blipFill>
        <p:spPr>
          <a:xfrm flipH="1">
            <a:off x="2104058" y="690226"/>
            <a:ext cx="1794289" cy="1522427"/>
          </a:xfrm>
          <a:prstGeom prst="rect">
            <a:avLst/>
          </a:prstGeom>
        </p:spPr>
      </p:pic>
      <p:pic>
        <p:nvPicPr>
          <p:cNvPr id="7" name="Afbeelding 6">
            <a:extLst>
              <a:ext uri="{FF2B5EF4-FFF2-40B4-BE49-F238E27FC236}">
                <a16:creationId xmlns:a16="http://schemas.microsoft.com/office/drawing/2014/main" id="{78438192-B642-20E2-CD63-5C84DBAD9C8F}"/>
              </a:ext>
            </a:extLst>
          </p:cNvPr>
          <p:cNvPicPr>
            <a:picLocks noChangeAspect="1"/>
          </p:cNvPicPr>
          <p:nvPr/>
        </p:nvPicPr>
        <p:blipFill>
          <a:blip r:embed="rId5"/>
          <a:stretch>
            <a:fillRect/>
          </a:stretch>
        </p:blipFill>
        <p:spPr>
          <a:xfrm>
            <a:off x="-10583" y="-21305"/>
            <a:ext cx="2038635" cy="666843"/>
          </a:xfrm>
          <a:prstGeom prst="rect">
            <a:avLst/>
          </a:prstGeom>
        </p:spPr>
      </p:pic>
    </p:spTree>
    <p:extLst>
      <p:ext uri="{BB962C8B-B14F-4D97-AF65-F5344CB8AC3E}">
        <p14:creationId xmlns:p14="http://schemas.microsoft.com/office/powerpoint/2010/main" val="105405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DA32E40E-356C-E9E1-3160-97D3B64B84F6}"/>
              </a:ext>
            </a:extLst>
          </p:cNvPr>
          <p:cNvSpPr>
            <a:spLocks noGrp="1"/>
          </p:cNvSpPr>
          <p:nvPr>
            <p:ph sz="half" idx="2"/>
          </p:nvPr>
        </p:nvSpPr>
        <p:spPr>
          <a:xfrm>
            <a:off x="1081314" y="3352670"/>
            <a:ext cx="4022591" cy="1409769"/>
          </a:xfrm>
          <a:solidFill>
            <a:schemeClr val="bg1"/>
          </a:solidFill>
          <a:ln>
            <a:noFill/>
          </a:ln>
        </p:spPr>
        <p:txBody>
          <a:bodyPr vert="horz" lIns="91440" tIns="45720" rIns="91440" bIns="45720" rtlCol="0" anchor="t">
            <a:noAutofit/>
          </a:bodyPr>
          <a:lstStyle/>
          <a:p>
            <a:pPr marL="0" indent="0">
              <a:lnSpc>
                <a:spcPct val="150000"/>
              </a:lnSpc>
              <a:spcBef>
                <a:spcPts val="0"/>
              </a:spcBef>
              <a:buNone/>
            </a:pPr>
            <a:r>
              <a:rPr lang="nl-NL" sz="1100">
                <a:solidFill>
                  <a:schemeClr val="tx1"/>
                </a:solidFill>
                <a:cs typeface="Poppins"/>
              </a:rPr>
              <a:t>Een aspect van een mens dat specifieke kenmerken en kwaliteiten omvat, die positief bijdragen aan de uitvoering van specifieke taken binnen een beroep. De skills van </a:t>
            </a:r>
            <a:r>
              <a:rPr lang="nl-NL" sz="1100" err="1">
                <a:solidFill>
                  <a:schemeClr val="tx1"/>
                </a:solidFill>
                <a:cs typeface="Poppins"/>
              </a:rPr>
              <a:t>CompetentNL</a:t>
            </a:r>
            <a:r>
              <a:rPr lang="nl-NL" sz="1100">
                <a:solidFill>
                  <a:schemeClr val="tx1"/>
                </a:solidFill>
                <a:cs typeface="Poppins"/>
              </a:rPr>
              <a:t> omvatten: vaardigheden, kennis(gebieden) en talenbeheersing</a:t>
            </a:r>
          </a:p>
        </p:txBody>
      </p:sp>
      <p:sp>
        <p:nvSpPr>
          <p:cNvPr id="15" name="Tijdelijke aanduiding voor inhoud 14">
            <a:extLst>
              <a:ext uri="{FF2B5EF4-FFF2-40B4-BE49-F238E27FC236}">
                <a16:creationId xmlns:a16="http://schemas.microsoft.com/office/drawing/2014/main" id="{8CF5A754-9E2C-CCF7-2F1C-951B11C3FA31}"/>
              </a:ext>
            </a:extLst>
          </p:cNvPr>
          <p:cNvSpPr>
            <a:spLocks noGrp="1"/>
          </p:cNvSpPr>
          <p:nvPr>
            <p:ph sz="quarter" idx="4"/>
          </p:nvPr>
        </p:nvSpPr>
        <p:spPr>
          <a:xfrm>
            <a:off x="6325118" y="1050189"/>
            <a:ext cx="5511282" cy="1276188"/>
          </a:xfrm>
          <a:solidFill>
            <a:schemeClr val="bg1"/>
          </a:solidFill>
          <a:ln>
            <a:noFill/>
          </a:ln>
        </p:spPr>
        <p:txBody>
          <a:bodyPr vert="horz" lIns="91440" tIns="45720" rIns="91440" bIns="45720" rtlCol="0" anchor="t">
            <a:noAutofit/>
          </a:bodyPr>
          <a:lstStyle/>
          <a:p>
            <a:pPr marL="0" indent="0">
              <a:lnSpc>
                <a:spcPct val="150000"/>
              </a:lnSpc>
              <a:spcBef>
                <a:spcPts val="1200"/>
              </a:spcBef>
              <a:buNone/>
            </a:pPr>
            <a:r>
              <a:rPr lang="nl-NL" sz="1050">
                <a:solidFill>
                  <a:schemeClr val="tx1"/>
                </a:solidFill>
                <a:cs typeface="Poppins"/>
              </a:rPr>
              <a:t>Een type </a:t>
            </a:r>
            <a:r>
              <a:rPr lang="nl-NL" sz="1050" err="1">
                <a:solidFill>
                  <a:schemeClr val="tx1"/>
                </a:solidFill>
                <a:cs typeface="Poppins"/>
              </a:rPr>
              <a:t>skill</a:t>
            </a:r>
            <a:r>
              <a:rPr lang="nl-NL" sz="1050">
                <a:solidFill>
                  <a:schemeClr val="tx1"/>
                </a:solidFill>
                <a:cs typeface="Poppins"/>
              </a:rPr>
              <a:t> dat een individu handelingsbekwaam maakt om een specifieke taak binnen de context van een beroep of functie te kunnen uitvoeren.</a:t>
            </a:r>
          </a:p>
          <a:p>
            <a:pPr marL="0" indent="0">
              <a:lnSpc>
                <a:spcPct val="150000"/>
              </a:lnSpc>
              <a:buNone/>
            </a:pPr>
            <a:r>
              <a:rPr lang="nl-NL" sz="1050">
                <a:solidFill>
                  <a:schemeClr val="tx1"/>
                </a:solidFill>
                <a:cs typeface="Poppins"/>
              </a:rPr>
              <a:t>Een vaardigheid kan worden ontwikkeld door opleiding (formeel of non-formeel) of (werk)ervaring.</a:t>
            </a:r>
          </a:p>
          <a:p>
            <a:pPr marL="0" indent="0">
              <a:lnSpc>
                <a:spcPct val="150000"/>
              </a:lnSpc>
              <a:buNone/>
            </a:pPr>
            <a:endParaRPr lang="nl-NL" sz="1050">
              <a:solidFill>
                <a:schemeClr val="tx1"/>
              </a:solidFill>
            </a:endParaRPr>
          </a:p>
        </p:txBody>
      </p:sp>
      <p:sp>
        <p:nvSpPr>
          <p:cNvPr id="2" name="Titel 1">
            <a:extLst>
              <a:ext uri="{FF2B5EF4-FFF2-40B4-BE49-F238E27FC236}">
                <a16:creationId xmlns:a16="http://schemas.microsoft.com/office/drawing/2014/main" id="{5EAC8BEB-8296-FBEB-E662-2F2E1BA73412}"/>
              </a:ext>
            </a:extLst>
          </p:cNvPr>
          <p:cNvSpPr>
            <a:spLocks noGrp="1"/>
          </p:cNvSpPr>
          <p:nvPr>
            <p:ph type="title"/>
          </p:nvPr>
        </p:nvSpPr>
        <p:spPr>
          <a:xfrm>
            <a:off x="838200" y="730132"/>
            <a:ext cx="4706588" cy="595548"/>
          </a:xfrm>
        </p:spPr>
        <p:txBody>
          <a:bodyPr>
            <a:normAutofit fontScale="90000"/>
          </a:bodyPr>
          <a:lstStyle/>
          <a:p>
            <a:r>
              <a:rPr lang="nl-NL"/>
              <a:t>Wat zijn skills?</a:t>
            </a:r>
          </a:p>
        </p:txBody>
      </p:sp>
      <p:sp>
        <p:nvSpPr>
          <p:cNvPr id="17" name="Tijdelijke aanduiding voor inhoud 14">
            <a:extLst>
              <a:ext uri="{FF2B5EF4-FFF2-40B4-BE49-F238E27FC236}">
                <a16:creationId xmlns:a16="http://schemas.microsoft.com/office/drawing/2014/main" id="{933B278C-A60A-DC18-BB9B-66B66EB29DFC}"/>
              </a:ext>
            </a:extLst>
          </p:cNvPr>
          <p:cNvSpPr txBox="1">
            <a:spLocks/>
          </p:cNvSpPr>
          <p:nvPr/>
        </p:nvSpPr>
        <p:spPr>
          <a:xfrm>
            <a:off x="6325118" y="2757668"/>
            <a:ext cx="5511282" cy="1716635"/>
          </a:xfrm>
          <a:prstGeom prst="rect">
            <a:avLst/>
          </a:prstGeom>
          <a:solidFill>
            <a:schemeClr val="bg1"/>
          </a:solidFill>
          <a:ln>
            <a:noFill/>
          </a:ln>
        </p:spPr>
        <p:txBody>
          <a:bodyPr vert="horz" lIns="91440" tIns="45720" rIns="91440" bIns="45720" rtlCol="0">
            <a:noAutofit/>
          </a:bodyPr>
          <a:lstStyle>
            <a:lvl1pPr indent="0">
              <a:lnSpc>
                <a:spcPts val="3360"/>
              </a:lnSpc>
              <a:spcBef>
                <a:spcPts val="1000"/>
              </a:spcBef>
              <a:buFont typeface="Arial" panose="020B0604020202020204" pitchFamily="34" charset="0"/>
              <a:buNone/>
              <a:defRPr sz="1400">
                <a:cs typeface="Poppins" pitchFamily="2" charset="77"/>
              </a:defRPr>
            </a:lvl1pPr>
            <a:lvl2pPr marL="534988" indent="-266700">
              <a:lnSpc>
                <a:spcPts val="3360"/>
              </a:lnSpc>
              <a:spcBef>
                <a:spcPts val="500"/>
              </a:spcBef>
              <a:buFont typeface="Arial" panose="020B0604020202020204" pitchFamily="34" charset="0"/>
              <a:buChar char="•"/>
              <a:defRPr sz="2000">
                <a:cs typeface="Poppins" pitchFamily="2" charset="77"/>
              </a:defRPr>
            </a:lvl2pPr>
            <a:lvl3pPr marL="803275" indent="-268288">
              <a:lnSpc>
                <a:spcPts val="3360"/>
              </a:lnSpc>
              <a:spcBef>
                <a:spcPts val="500"/>
              </a:spcBef>
              <a:buFont typeface="Arial" panose="020B0604020202020204" pitchFamily="34" charset="0"/>
              <a:buChar char="•"/>
              <a:defRPr sz="2000">
                <a:cs typeface="Poppins" pitchFamily="2" charset="77"/>
              </a:defRPr>
            </a:lvl3pPr>
            <a:lvl4pPr marL="1077913" indent="-274638">
              <a:lnSpc>
                <a:spcPts val="3360"/>
              </a:lnSpc>
              <a:spcBef>
                <a:spcPts val="500"/>
              </a:spcBef>
              <a:buFont typeface="Arial" panose="020B0604020202020204" pitchFamily="34" charset="0"/>
              <a:buChar char="•"/>
              <a:defRPr sz="2000">
                <a:cs typeface="Poppins" pitchFamily="2" charset="77"/>
              </a:defRPr>
            </a:lvl4pPr>
            <a:lvl5pPr marL="1346200" indent="-268288">
              <a:lnSpc>
                <a:spcPts val="3360"/>
              </a:lnSpc>
              <a:spcBef>
                <a:spcPts val="500"/>
              </a:spcBef>
              <a:buFont typeface="Arial" panose="020B0604020202020204" pitchFamily="34" charset="0"/>
              <a:buChar char="•"/>
              <a:defRPr sz="2000">
                <a:cs typeface="Poppi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lang="nl-NL" sz="1050"/>
              <a:t>Ook wel: </a:t>
            </a:r>
            <a:r>
              <a:rPr lang="nl-NL" sz="1050" err="1"/>
              <a:t>knowledge</a:t>
            </a:r>
            <a:r>
              <a:rPr lang="nl-NL" sz="1050"/>
              <a:t> area. Een type </a:t>
            </a:r>
            <a:r>
              <a:rPr lang="nl-NL" sz="1050" err="1"/>
              <a:t>skill</a:t>
            </a:r>
            <a:r>
              <a:rPr lang="nl-NL" sz="1050"/>
              <a:t> in de vorm van een duidelijk afgebakend cluster van inhoudelijk verwante, vakspecifieke feiten, principes, theorieën en praktijken die een individu nodig heeft om een specifieke taak binnen de context van een beroep of functie uit te voeren.</a:t>
            </a:r>
          </a:p>
          <a:p>
            <a:pPr>
              <a:lnSpc>
                <a:spcPct val="150000"/>
              </a:lnSpc>
            </a:pPr>
            <a:r>
              <a:rPr lang="nl-NL" sz="1050"/>
              <a:t>Kennis kan worden ontwikkeld door opleiding (formeel of non-formeel) of (werk)ervaring.</a:t>
            </a:r>
          </a:p>
        </p:txBody>
      </p:sp>
      <p:sp>
        <p:nvSpPr>
          <p:cNvPr id="23" name="Tijdelijke aanduiding voor inhoud 14">
            <a:extLst>
              <a:ext uri="{FF2B5EF4-FFF2-40B4-BE49-F238E27FC236}">
                <a16:creationId xmlns:a16="http://schemas.microsoft.com/office/drawing/2014/main" id="{3B1EB547-D9C7-86E1-89E3-8FDABA0E501A}"/>
              </a:ext>
            </a:extLst>
          </p:cNvPr>
          <p:cNvSpPr txBox="1">
            <a:spLocks/>
          </p:cNvSpPr>
          <p:nvPr/>
        </p:nvSpPr>
        <p:spPr>
          <a:xfrm>
            <a:off x="6325118" y="4894185"/>
            <a:ext cx="5511282" cy="1716635"/>
          </a:xfrm>
          <a:prstGeom prst="rect">
            <a:avLst/>
          </a:prstGeom>
          <a:solidFill>
            <a:schemeClr val="bg1"/>
          </a:solidFill>
          <a:ln>
            <a:noFill/>
          </a:ln>
        </p:spPr>
        <p:txBody>
          <a:bodyPr vert="horz" lIns="91440" tIns="45720" rIns="91440" bIns="45720" rtlCol="0">
            <a:noAutofit/>
          </a:bodyPr>
          <a:lstStyle>
            <a:lvl1pPr indent="0">
              <a:lnSpc>
                <a:spcPts val="3360"/>
              </a:lnSpc>
              <a:spcBef>
                <a:spcPts val="1000"/>
              </a:spcBef>
              <a:buFont typeface="Arial" panose="020B0604020202020204" pitchFamily="34" charset="0"/>
              <a:buNone/>
              <a:defRPr sz="1400">
                <a:cs typeface="Poppins" pitchFamily="2" charset="77"/>
              </a:defRPr>
            </a:lvl1pPr>
            <a:lvl2pPr marL="534988" indent="-266700">
              <a:lnSpc>
                <a:spcPts val="3360"/>
              </a:lnSpc>
              <a:spcBef>
                <a:spcPts val="500"/>
              </a:spcBef>
              <a:buFont typeface="Arial" panose="020B0604020202020204" pitchFamily="34" charset="0"/>
              <a:buChar char="•"/>
              <a:defRPr sz="2000">
                <a:cs typeface="Poppins" pitchFamily="2" charset="77"/>
              </a:defRPr>
            </a:lvl2pPr>
            <a:lvl3pPr marL="803275" indent="-268288">
              <a:lnSpc>
                <a:spcPts val="3360"/>
              </a:lnSpc>
              <a:spcBef>
                <a:spcPts val="500"/>
              </a:spcBef>
              <a:buFont typeface="Arial" panose="020B0604020202020204" pitchFamily="34" charset="0"/>
              <a:buChar char="•"/>
              <a:defRPr sz="2000">
                <a:cs typeface="Poppins" pitchFamily="2" charset="77"/>
              </a:defRPr>
            </a:lvl3pPr>
            <a:lvl4pPr marL="1077913" indent="-274638">
              <a:lnSpc>
                <a:spcPts val="3360"/>
              </a:lnSpc>
              <a:spcBef>
                <a:spcPts val="500"/>
              </a:spcBef>
              <a:buFont typeface="Arial" panose="020B0604020202020204" pitchFamily="34" charset="0"/>
              <a:buChar char="•"/>
              <a:defRPr sz="2000">
                <a:cs typeface="Poppins" pitchFamily="2" charset="77"/>
              </a:defRPr>
            </a:lvl4pPr>
            <a:lvl5pPr marL="1346200" indent="-268288">
              <a:lnSpc>
                <a:spcPts val="3360"/>
              </a:lnSpc>
              <a:spcBef>
                <a:spcPts val="500"/>
              </a:spcBef>
              <a:buFont typeface="Arial" panose="020B0604020202020204" pitchFamily="34" charset="0"/>
              <a:buChar char="•"/>
              <a:defRPr sz="2000">
                <a:cs typeface="Poppi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spcBef>
                <a:spcPts val="600"/>
              </a:spcBef>
            </a:pPr>
            <a:r>
              <a:rPr lang="nl-NL" sz="1050"/>
              <a:t>Ook wel: </a:t>
            </a:r>
            <a:r>
              <a:rPr lang="nl-NL" sz="1050" err="1"/>
              <a:t>language</a:t>
            </a:r>
            <a:r>
              <a:rPr lang="nl-NL" sz="1050"/>
              <a:t> </a:t>
            </a:r>
            <a:r>
              <a:rPr lang="nl-NL" sz="1050" err="1"/>
              <a:t>proficiency</a:t>
            </a:r>
            <a:r>
              <a:rPr lang="nl-NL" sz="1050"/>
              <a:t>. Een type </a:t>
            </a:r>
            <a:r>
              <a:rPr lang="nl-NL" sz="1050" err="1"/>
              <a:t>skill</a:t>
            </a:r>
            <a:r>
              <a:rPr lang="nl-NL" sz="1050"/>
              <a:t> in de vorm van het vermogen om binnen de context van een beroep of functie mondeling én schriftelijk effectief en adequaat te communiceren in een andere taal dan de Nederlandse.</a:t>
            </a:r>
          </a:p>
          <a:p>
            <a:pPr>
              <a:lnSpc>
                <a:spcPct val="150000"/>
              </a:lnSpc>
              <a:spcBef>
                <a:spcPts val="600"/>
              </a:spcBef>
            </a:pPr>
            <a:r>
              <a:rPr lang="nl-NL" sz="1050"/>
              <a:t>Het omvat grammaticale nauwkeurigheid, woordenschat, luistervaardigheid en spreekvaardigheid. Talenbeheersing kan worden ontwikkeld door opleiding (formeel of non-formeel) of (werk)ervaring. </a:t>
            </a:r>
          </a:p>
        </p:txBody>
      </p:sp>
      <p:pic>
        <p:nvPicPr>
          <p:cNvPr id="27" name="Afbeelding 26" descr="Afbeelding met Graphics, grafische vormgeving, Lettertype, logo&#10;&#10;Door AI gegenereerde inhoud is mogelijk onjuist.">
            <a:extLst>
              <a:ext uri="{FF2B5EF4-FFF2-40B4-BE49-F238E27FC236}">
                <a16:creationId xmlns:a16="http://schemas.microsoft.com/office/drawing/2014/main" id="{A11D7DF1-931E-CB90-B4DD-8B09F29C7BDA}"/>
              </a:ext>
            </a:extLst>
          </p:cNvPr>
          <p:cNvPicPr>
            <a:picLocks noChangeAspect="1"/>
          </p:cNvPicPr>
          <p:nvPr/>
        </p:nvPicPr>
        <p:blipFill>
          <a:blip r:embed="rId3"/>
          <a:srcRect l="17975" t="1" r="13695" b="33783"/>
          <a:stretch>
            <a:fillRect/>
          </a:stretch>
        </p:blipFill>
        <p:spPr>
          <a:xfrm>
            <a:off x="305261" y="3615985"/>
            <a:ext cx="744493" cy="721461"/>
          </a:xfrm>
          <a:prstGeom prst="rect">
            <a:avLst/>
          </a:prstGeom>
        </p:spPr>
      </p:pic>
      <p:pic>
        <p:nvPicPr>
          <p:cNvPr id="31" name="Afbeelding 30" descr="Afbeelding met Graphics, Lettertype, grafische vormgeving, logo&#10;&#10;Door AI gegenereerde inhoud is mogelijk onjuist.">
            <a:extLst>
              <a:ext uri="{FF2B5EF4-FFF2-40B4-BE49-F238E27FC236}">
                <a16:creationId xmlns:a16="http://schemas.microsoft.com/office/drawing/2014/main" id="{6BF1F46F-DE8F-6ABD-FE8C-39CE3C325A3E}"/>
              </a:ext>
            </a:extLst>
          </p:cNvPr>
          <p:cNvPicPr>
            <a:picLocks noChangeAspect="1"/>
          </p:cNvPicPr>
          <p:nvPr/>
        </p:nvPicPr>
        <p:blipFill>
          <a:blip r:embed="rId4"/>
          <a:srcRect l="13260" t="-1" r="18672" b="29537"/>
          <a:stretch>
            <a:fillRect/>
          </a:stretch>
        </p:blipFill>
        <p:spPr>
          <a:xfrm>
            <a:off x="5388946" y="1139699"/>
            <a:ext cx="808654" cy="837101"/>
          </a:xfrm>
          <a:prstGeom prst="rect">
            <a:avLst/>
          </a:prstGeom>
        </p:spPr>
      </p:pic>
      <p:pic>
        <p:nvPicPr>
          <p:cNvPr id="33" name="Afbeelding 32" descr="Afbeelding met tekst, Graphics, schermopname, Lettertype&#10;&#10;Door AI gegenereerde inhoud is mogelijk onjuist.">
            <a:extLst>
              <a:ext uri="{FF2B5EF4-FFF2-40B4-BE49-F238E27FC236}">
                <a16:creationId xmlns:a16="http://schemas.microsoft.com/office/drawing/2014/main" id="{7D4BB576-27F1-5E58-0BAE-8E7103505C98}"/>
              </a:ext>
            </a:extLst>
          </p:cNvPr>
          <p:cNvPicPr>
            <a:picLocks noChangeAspect="1"/>
          </p:cNvPicPr>
          <p:nvPr/>
        </p:nvPicPr>
        <p:blipFill>
          <a:blip r:embed="rId5"/>
          <a:srcRect l="12274" t="-1" r="12563" b="32307"/>
          <a:stretch>
            <a:fillRect/>
          </a:stretch>
        </p:blipFill>
        <p:spPr>
          <a:xfrm>
            <a:off x="5388946" y="3130307"/>
            <a:ext cx="811763" cy="731094"/>
          </a:xfrm>
          <a:prstGeom prst="rect">
            <a:avLst/>
          </a:prstGeom>
        </p:spPr>
      </p:pic>
      <p:pic>
        <p:nvPicPr>
          <p:cNvPr id="35" name="Afbeelding 34" descr="Afbeelding met tekst, Lettertype, Graphics, schermopname&#10;&#10;Door AI gegenereerde inhoud is mogelijk onjuist.">
            <a:extLst>
              <a:ext uri="{FF2B5EF4-FFF2-40B4-BE49-F238E27FC236}">
                <a16:creationId xmlns:a16="http://schemas.microsoft.com/office/drawing/2014/main" id="{2AEA0890-13B8-A3A3-07A7-379C37DF4C6A}"/>
              </a:ext>
            </a:extLst>
          </p:cNvPr>
          <p:cNvPicPr>
            <a:picLocks noChangeAspect="1"/>
          </p:cNvPicPr>
          <p:nvPr/>
        </p:nvPicPr>
        <p:blipFill>
          <a:blip r:embed="rId6"/>
          <a:srcRect l="16291" b="29537"/>
          <a:stretch>
            <a:fillRect/>
          </a:stretch>
        </p:blipFill>
        <p:spPr>
          <a:xfrm>
            <a:off x="5404496" y="5101244"/>
            <a:ext cx="994461" cy="837101"/>
          </a:xfrm>
          <a:prstGeom prst="rect">
            <a:avLst/>
          </a:prstGeom>
        </p:spPr>
      </p:pic>
      <p:cxnSp>
        <p:nvCxnSpPr>
          <p:cNvPr id="39" name="Verbindingslijn: gebogen 38">
            <a:extLst>
              <a:ext uri="{FF2B5EF4-FFF2-40B4-BE49-F238E27FC236}">
                <a16:creationId xmlns:a16="http://schemas.microsoft.com/office/drawing/2014/main" id="{F16AB491-2941-FFCF-BB1D-13CDF742CA5A}"/>
              </a:ext>
            </a:extLst>
          </p:cNvPr>
          <p:cNvCxnSpPr>
            <a:cxnSpLocks/>
            <a:stCxn id="13" idx="3"/>
            <a:endCxn id="31" idx="1"/>
          </p:cNvCxnSpPr>
          <p:nvPr/>
        </p:nvCxnSpPr>
        <p:spPr>
          <a:xfrm flipV="1">
            <a:off x="5103905" y="1558250"/>
            <a:ext cx="285041" cy="2499305"/>
          </a:xfrm>
          <a:prstGeom prst="bentConnector3">
            <a:avLst/>
          </a:prstGeom>
          <a:ln>
            <a:prstDash val="lgDash"/>
            <a:tailEnd type="triangle"/>
          </a:ln>
        </p:spPr>
        <p:style>
          <a:lnRef idx="1">
            <a:schemeClr val="accent5"/>
          </a:lnRef>
          <a:fillRef idx="0">
            <a:schemeClr val="accent5"/>
          </a:fillRef>
          <a:effectRef idx="0">
            <a:schemeClr val="accent5"/>
          </a:effectRef>
          <a:fontRef idx="minor">
            <a:schemeClr val="tx1"/>
          </a:fontRef>
        </p:style>
      </p:cxnSp>
      <p:cxnSp>
        <p:nvCxnSpPr>
          <p:cNvPr id="41" name="Verbindingslijn: gebogen 40">
            <a:extLst>
              <a:ext uri="{FF2B5EF4-FFF2-40B4-BE49-F238E27FC236}">
                <a16:creationId xmlns:a16="http://schemas.microsoft.com/office/drawing/2014/main" id="{23B752C0-8B2F-B22E-B6B8-D4718D61FE27}"/>
              </a:ext>
            </a:extLst>
          </p:cNvPr>
          <p:cNvCxnSpPr>
            <a:cxnSpLocks/>
            <a:stCxn id="13" idx="3"/>
            <a:endCxn id="33" idx="1"/>
          </p:cNvCxnSpPr>
          <p:nvPr/>
        </p:nvCxnSpPr>
        <p:spPr>
          <a:xfrm flipV="1">
            <a:off x="5103905" y="3495854"/>
            <a:ext cx="285041" cy="561701"/>
          </a:xfrm>
          <a:prstGeom prst="bentConnector3">
            <a:avLst/>
          </a:prstGeom>
          <a:ln>
            <a:prstDash val="lgDash"/>
            <a:tailEnd type="triangle"/>
          </a:ln>
        </p:spPr>
        <p:style>
          <a:lnRef idx="1">
            <a:schemeClr val="accent5"/>
          </a:lnRef>
          <a:fillRef idx="0">
            <a:schemeClr val="accent5"/>
          </a:fillRef>
          <a:effectRef idx="0">
            <a:schemeClr val="accent5"/>
          </a:effectRef>
          <a:fontRef idx="minor">
            <a:schemeClr val="tx1"/>
          </a:fontRef>
        </p:style>
      </p:cxnSp>
      <p:cxnSp>
        <p:nvCxnSpPr>
          <p:cNvPr id="43" name="Verbindingslijn: gebogen 42">
            <a:extLst>
              <a:ext uri="{FF2B5EF4-FFF2-40B4-BE49-F238E27FC236}">
                <a16:creationId xmlns:a16="http://schemas.microsoft.com/office/drawing/2014/main" id="{8E14604F-952D-5AE1-BA67-C1C3F1499DA8}"/>
              </a:ext>
            </a:extLst>
          </p:cNvPr>
          <p:cNvCxnSpPr>
            <a:cxnSpLocks/>
            <a:stCxn id="13" idx="3"/>
            <a:endCxn id="35" idx="1"/>
          </p:cNvCxnSpPr>
          <p:nvPr/>
        </p:nvCxnSpPr>
        <p:spPr>
          <a:xfrm>
            <a:off x="5103905" y="4057555"/>
            <a:ext cx="300591" cy="1462240"/>
          </a:xfrm>
          <a:prstGeom prst="bentConnector3">
            <a:avLst/>
          </a:prstGeom>
          <a:ln>
            <a:prstDash val="lgDash"/>
            <a:tailEnd type="triangle"/>
          </a:ln>
        </p:spPr>
        <p:style>
          <a:lnRef idx="1">
            <a:schemeClr val="accent5"/>
          </a:lnRef>
          <a:fillRef idx="0">
            <a:schemeClr val="accent5"/>
          </a:fillRef>
          <a:effectRef idx="0">
            <a:schemeClr val="accent5"/>
          </a:effectRef>
          <a:fontRef idx="minor">
            <a:schemeClr val="tx1"/>
          </a:fontRef>
        </p:style>
      </p:cxnSp>
      <p:sp>
        <p:nvSpPr>
          <p:cNvPr id="44" name="Rechthoek: afgeronde hoeken 43">
            <a:extLst>
              <a:ext uri="{FF2B5EF4-FFF2-40B4-BE49-F238E27FC236}">
                <a16:creationId xmlns:a16="http://schemas.microsoft.com/office/drawing/2014/main" id="{1E4F108F-6D58-69C9-72C8-7A8CD6611088}"/>
              </a:ext>
            </a:extLst>
          </p:cNvPr>
          <p:cNvSpPr/>
          <p:nvPr/>
        </p:nvSpPr>
        <p:spPr>
          <a:xfrm>
            <a:off x="1065764" y="3094274"/>
            <a:ext cx="1512000" cy="336174"/>
          </a:xfrm>
          <a:prstGeom prst="roundRect">
            <a:avLst/>
          </a:prstGeom>
          <a:solidFill>
            <a:srgbClr val="2B4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200" b="1" err="1"/>
              <a:t>Skill</a:t>
            </a:r>
            <a:endParaRPr lang="nl-NL" sz="2400" b="1"/>
          </a:p>
        </p:txBody>
      </p:sp>
      <p:sp>
        <p:nvSpPr>
          <p:cNvPr id="45" name="Rechthoek: afgeronde hoeken 44">
            <a:extLst>
              <a:ext uri="{FF2B5EF4-FFF2-40B4-BE49-F238E27FC236}">
                <a16:creationId xmlns:a16="http://schemas.microsoft.com/office/drawing/2014/main" id="{182F77DD-EB07-AD35-F2E5-2A2579D747E2}"/>
              </a:ext>
            </a:extLst>
          </p:cNvPr>
          <p:cNvSpPr/>
          <p:nvPr/>
        </p:nvSpPr>
        <p:spPr>
          <a:xfrm>
            <a:off x="6325118" y="765517"/>
            <a:ext cx="1512000" cy="336174"/>
          </a:xfrm>
          <a:prstGeom prst="roundRect">
            <a:avLst/>
          </a:prstGeom>
          <a:solidFill>
            <a:srgbClr val="2B4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200" b="1"/>
              <a:t>Vaardigheid</a:t>
            </a:r>
          </a:p>
        </p:txBody>
      </p:sp>
      <p:sp>
        <p:nvSpPr>
          <p:cNvPr id="49" name="Rechthoek: afgeronde hoeken 48">
            <a:extLst>
              <a:ext uri="{FF2B5EF4-FFF2-40B4-BE49-F238E27FC236}">
                <a16:creationId xmlns:a16="http://schemas.microsoft.com/office/drawing/2014/main" id="{440285C9-DD41-57C7-014E-F72ABD3102E8}"/>
              </a:ext>
            </a:extLst>
          </p:cNvPr>
          <p:cNvSpPr/>
          <p:nvPr/>
        </p:nvSpPr>
        <p:spPr>
          <a:xfrm>
            <a:off x="6321622" y="2480317"/>
            <a:ext cx="1512000" cy="336174"/>
          </a:xfrm>
          <a:prstGeom prst="roundRect">
            <a:avLst/>
          </a:prstGeom>
          <a:solidFill>
            <a:srgbClr val="2B4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200" b="1"/>
              <a:t>Kennisgebied</a:t>
            </a:r>
          </a:p>
        </p:txBody>
      </p:sp>
      <p:sp>
        <p:nvSpPr>
          <p:cNvPr id="50" name="Rechthoek: afgeronde hoeken 49">
            <a:extLst>
              <a:ext uri="{FF2B5EF4-FFF2-40B4-BE49-F238E27FC236}">
                <a16:creationId xmlns:a16="http://schemas.microsoft.com/office/drawing/2014/main" id="{BBE26608-DB93-4602-B211-93181EA780BC}"/>
              </a:ext>
            </a:extLst>
          </p:cNvPr>
          <p:cNvSpPr/>
          <p:nvPr/>
        </p:nvSpPr>
        <p:spPr>
          <a:xfrm>
            <a:off x="6321621" y="4622539"/>
            <a:ext cx="1721711" cy="336174"/>
          </a:xfrm>
          <a:prstGeom prst="roundRect">
            <a:avLst/>
          </a:prstGeom>
          <a:solidFill>
            <a:srgbClr val="2B4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200" b="1"/>
              <a:t>Talenbeheersing</a:t>
            </a:r>
          </a:p>
        </p:txBody>
      </p:sp>
    </p:spTree>
    <p:extLst>
      <p:ext uri="{BB962C8B-B14F-4D97-AF65-F5344CB8AC3E}">
        <p14:creationId xmlns:p14="http://schemas.microsoft.com/office/powerpoint/2010/main" val="350825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93D2-F488-F23F-3C8B-E0A45ADCEFB3}"/>
            </a:ext>
          </a:extLst>
        </p:cNvPr>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67BAB014-1B9D-D7DB-F29E-1F452D62BC13}"/>
              </a:ext>
            </a:extLst>
          </p:cNvPr>
          <p:cNvSpPr>
            <a:spLocks noGrp="1"/>
          </p:cNvSpPr>
          <p:nvPr>
            <p:ph sz="half" idx="1"/>
          </p:nvPr>
        </p:nvSpPr>
        <p:spPr>
          <a:xfrm>
            <a:off x="838200" y="1586842"/>
            <a:ext cx="5181600" cy="4182472"/>
          </a:xfrm>
        </p:spPr>
        <p:txBody>
          <a:bodyPr vert="horz" lIns="91440" tIns="45720" rIns="91440" bIns="45720" rtlCol="0" anchor="t">
            <a:noAutofit/>
          </a:bodyPr>
          <a:lstStyle/>
          <a:p>
            <a:pPr marL="0" indent="0">
              <a:buNone/>
            </a:pPr>
            <a:r>
              <a:rPr lang="nl-NL" b="1">
                <a:cs typeface="Poppins"/>
              </a:rPr>
              <a:t>      Vaardigheden (op laag 3)</a:t>
            </a:r>
            <a:br>
              <a:rPr lang="nl-NL" b="1"/>
            </a:br>
            <a:r>
              <a:rPr lang="nl-NL" sz="1200">
                <a:cs typeface="Poppins"/>
              </a:rPr>
              <a:t>voorbeeld:</a:t>
            </a:r>
          </a:p>
          <a:p>
            <a:pPr marL="0" indent="0">
              <a:buNone/>
            </a:pPr>
            <a:endParaRPr lang="nl-NL" sz="1200">
              <a:solidFill>
                <a:schemeClr val="accent1"/>
              </a:solidFill>
            </a:endParaRPr>
          </a:p>
          <a:p>
            <a:pPr marL="0" indent="0">
              <a:buNone/>
            </a:pPr>
            <a:endParaRPr lang="nl-NL" sz="1200">
              <a:solidFill>
                <a:schemeClr val="accent1"/>
              </a:solidFill>
            </a:endParaRPr>
          </a:p>
          <a:p>
            <a:pPr marL="0" indent="0">
              <a:buNone/>
            </a:pPr>
            <a:endParaRPr lang="nl-NL" sz="1200">
              <a:solidFill>
                <a:schemeClr val="accent1"/>
              </a:solidFill>
            </a:endParaRPr>
          </a:p>
          <a:p>
            <a:pPr marL="0" indent="0">
              <a:buNone/>
            </a:pPr>
            <a:endParaRPr lang="nl-NL" sz="1200">
              <a:solidFill>
                <a:schemeClr val="accent1"/>
              </a:solidFill>
            </a:endParaRPr>
          </a:p>
          <a:p>
            <a:pPr marL="0" indent="0">
              <a:buNone/>
            </a:pPr>
            <a:endParaRPr lang="nl-NL" sz="1200">
              <a:solidFill>
                <a:schemeClr val="accent1"/>
              </a:solidFill>
            </a:endParaRPr>
          </a:p>
          <a:p>
            <a:pPr marL="0" indent="0">
              <a:spcBef>
                <a:spcPts val="0"/>
              </a:spcBef>
              <a:buNone/>
            </a:pPr>
            <a:endParaRPr lang="nl-NL" sz="1200">
              <a:solidFill>
                <a:schemeClr val="accent1"/>
              </a:solidFill>
            </a:endParaRPr>
          </a:p>
          <a:p>
            <a:pPr marL="0" indent="0">
              <a:buNone/>
            </a:pPr>
            <a:endParaRPr lang="nl-NL" sz="1200">
              <a:solidFill>
                <a:schemeClr val="accent1"/>
              </a:solidFill>
            </a:endParaRPr>
          </a:p>
        </p:txBody>
      </p:sp>
      <p:graphicFrame>
        <p:nvGraphicFramePr>
          <p:cNvPr id="5" name="Diagram 4">
            <a:extLst>
              <a:ext uri="{FF2B5EF4-FFF2-40B4-BE49-F238E27FC236}">
                <a16:creationId xmlns:a16="http://schemas.microsoft.com/office/drawing/2014/main" id="{6049A07E-66CF-8D1A-9BC5-4C11CC4794B7}"/>
              </a:ext>
            </a:extLst>
          </p:cNvPr>
          <p:cNvGraphicFramePr/>
          <p:nvPr>
            <p:extLst>
              <p:ext uri="{D42A27DB-BD31-4B8C-83A1-F6EECF244321}">
                <p14:modId xmlns:p14="http://schemas.microsoft.com/office/powerpoint/2010/main" val="2918842306"/>
              </p:ext>
            </p:extLst>
          </p:nvPr>
        </p:nvGraphicFramePr>
        <p:xfrm>
          <a:off x="758735" y="2349238"/>
          <a:ext cx="4300945" cy="285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jdelijke aanduiding voor inhoud 3">
            <a:extLst>
              <a:ext uri="{FF2B5EF4-FFF2-40B4-BE49-F238E27FC236}">
                <a16:creationId xmlns:a16="http://schemas.microsoft.com/office/drawing/2014/main" id="{009DB7FA-3812-9AB9-BFA5-DD6112A3E02F}"/>
              </a:ext>
            </a:extLst>
          </p:cNvPr>
          <p:cNvSpPr>
            <a:spLocks noGrp="1"/>
          </p:cNvSpPr>
          <p:nvPr>
            <p:ph sz="half" idx="2"/>
          </p:nvPr>
        </p:nvSpPr>
        <p:spPr>
          <a:xfrm>
            <a:off x="5833852" y="1598914"/>
            <a:ext cx="5181600" cy="4182472"/>
          </a:xfrm>
        </p:spPr>
        <p:txBody>
          <a:bodyPr vert="horz" lIns="91440" tIns="45720" rIns="91440" bIns="45720" rtlCol="0" anchor="t">
            <a:noAutofit/>
          </a:bodyPr>
          <a:lstStyle/>
          <a:p>
            <a:pPr marL="0" indent="0">
              <a:buNone/>
            </a:pPr>
            <a:r>
              <a:rPr lang="nl-NL" b="1">
                <a:cs typeface="Poppins"/>
              </a:rPr>
              <a:t>       Kennisgebieden</a:t>
            </a:r>
            <a:r>
              <a:rPr lang="nl-NL" sz="2400">
                <a:cs typeface="Poppins"/>
              </a:rPr>
              <a:t> </a:t>
            </a:r>
            <a:r>
              <a:rPr lang="nl-NL" b="1">
                <a:cs typeface="Poppins"/>
              </a:rPr>
              <a:t>(op laag 4)</a:t>
            </a:r>
            <a:br>
              <a:rPr lang="nl-NL" b="1">
                <a:cs typeface="Poppins"/>
              </a:rPr>
            </a:br>
            <a:r>
              <a:rPr lang="nl-NL" sz="1200">
                <a:cs typeface="Poppins"/>
              </a:rPr>
              <a:t>voorbeeld:</a:t>
            </a:r>
          </a:p>
          <a:p>
            <a:pPr marL="0" indent="0">
              <a:buNone/>
            </a:pPr>
            <a:endParaRPr lang="nl-NL" b="1">
              <a:solidFill>
                <a:schemeClr val="accent1"/>
              </a:solidFill>
            </a:endParaRPr>
          </a:p>
        </p:txBody>
      </p:sp>
      <p:sp>
        <p:nvSpPr>
          <p:cNvPr id="2" name="Titel 1">
            <a:extLst>
              <a:ext uri="{FF2B5EF4-FFF2-40B4-BE49-F238E27FC236}">
                <a16:creationId xmlns:a16="http://schemas.microsoft.com/office/drawing/2014/main" id="{9B4880A4-E8EF-0293-12D4-046DD105D189}"/>
              </a:ext>
            </a:extLst>
          </p:cNvPr>
          <p:cNvSpPr>
            <a:spLocks noGrp="1"/>
          </p:cNvSpPr>
          <p:nvPr>
            <p:ph type="title"/>
          </p:nvPr>
        </p:nvSpPr>
        <p:spPr>
          <a:xfrm>
            <a:off x="838200" y="730132"/>
            <a:ext cx="11353800" cy="595548"/>
          </a:xfrm>
        </p:spPr>
        <p:txBody>
          <a:bodyPr>
            <a:normAutofit/>
          </a:bodyPr>
          <a:lstStyle/>
          <a:p>
            <a:r>
              <a:rPr lang="nl-NL">
                <a:cs typeface="Poppins"/>
              </a:rPr>
              <a:t>Skills: vermogens om een taak uit te oefenen </a:t>
            </a:r>
            <a:endParaRPr lang="en-US"/>
          </a:p>
        </p:txBody>
      </p:sp>
      <p:sp>
        <p:nvSpPr>
          <p:cNvPr id="3" name="Tekstvak 2">
            <a:extLst>
              <a:ext uri="{FF2B5EF4-FFF2-40B4-BE49-F238E27FC236}">
                <a16:creationId xmlns:a16="http://schemas.microsoft.com/office/drawing/2014/main" id="{D697E056-3BE1-AD06-73D6-CA6E9F7C4466}"/>
              </a:ext>
            </a:extLst>
          </p:cNvPr>
          <p:cNvSpPr txBox="1"/>
          <p:nvPr/>
        </p:nvSpPr>
        <p:spPr>
          <a:xfrm>
            <a:off x="838200" y="1562050"/>
            <a:ext cx="428002" cy="379206"/>
          </a:xfrm>
          <a:prstGeom prst="rect">
            <a:avLst/>
          </a:prstGeom>
          <a:noFill/>
        </p:spPr>
        <p:txBody>
          <a:bodyPr wrap="none" lIns="0" tIns="0" rIns="0" bIns="0" rtlCol="0">
            <a:spAutoFit/>
          </a:bodyPr>
          <a:lstStyle/>
          <a:p>
            <a:pPr algn="l">
              <a:lnSpc>
                <a:spcPct val="120000"/>
              </a:lnSpc>
            </a:pPr>
            <a:r>
              <a:rPr lang="nl-NL" sz="2200" b="1">
                <a:solidFill>
                  <a:schemeClr val="bg1"/>
                </a:solidFill>
              </a:rPr>
              <a:t>112</a:t>
            </a:r>
            <a:endParaRPr lang="nl-NL" sz="2200">
              <a:solidFill>
                <a:schemeClr val="bg1"/>
              </a:solidFill>
            </a:endParaRPr>
          </a:p>
        </p:txBody>
      </p:sp>
      <p:sp>
        <p:nvSpPr>
          <p:cNvPr id="4" name="Tekstvak 3">
            <a:extLst>
              <a:ext uri="{FF2B5EF4-FFF2-40B4-BE49-F238E27FC236}">
                <a16:creationId xmlns:a16="http://schemas.microsoft.com/office/drawing/2014/main" id="{B4E44D7A-5FFD-AAAF-3322-729C61834D81}"/>
              </a:ext>
            </a:extLst>
          </p:cNvPr>
          <p:cNvSpPr txBox="1"/>
          <p:nvPr/>
        </p:nvSpPr>
        <p:spPr>
          <a:xfrm>
            <a:off x="5848641" y="1594942"/>
            <a:ext cx="492122" cy="379206"/>
          </a:xfrm>
          <a:prstGeom prst="rect">
            <a:avLst/>
          </a:prstGeom>
          <a:noFill/>
        </p:spPr>
        <p:txBody>
          <a:bodyPr wrap="none" lIns="0" tIns="0" rIns="0" bIns="0" rtlCol="0">
            <a:spAutoFit/>
          </a:bodyPr>
          <a:lstStyle/>
          <a:p>
            <a:pPr algn="l">
              <a:lnSpc>
                <a:spcPct val="120000"/>
              </a:lnSpc>
            </a:pPr>
            <a:r>
              <a:rPr lang="nl-NL" sz="2200" b="1">
                <a:solidFill>
                  <a:schemeClr val="bg1"/>
                </a:solidFill>
              </a:rPr>
              <a:t>380 </a:t>
            </a:r>
            <a:endParaRPr lang="nl-NL" sz="2200">
              <a:solidFill>
                <a:schemeClr val="bg1"/>
              </a:solidFill>
            </a:endParaRPr>
          </a:p>
        </p:txBody>
      </p:sp>
      <p:sp>
        <p:nvSpPr>
          <p:cNvPr id="6" name="Rechthoek: afgeronde hoeken 5">
            <a:extLst>
              <a:ext uri="{FF2B5EF4-FFF2-40B4-BE49-F238E27FC236}">
                <a16:creationId xmlns:a16="http://schemas.microsoft.com/office/drawing/2014/main" id="{0B7B29EF-C878-0D25-1A58-6F10257E71F9}"/>
              </a:ext>
            </a:extLst>
          </p:cNvPr>
          <p:cNvSpPr/>
          <p:nvPr/>
        </p:nvSpPr>
        <p:spPr>
          <a:xfrm>
            <a:off x="758736" y="2543428"/>
            <a:ext cx="4300944" cy="73174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20000"/>
              </a:lnSpc>
            </a:pPr>
            <a:r>
              <a:rPr lang="nl-NL" sz="1200"/>
              <a:t>Actieve burgerschaps-vaardigheden (laag 1)</a:t>
            </a:r>
          </a:p>
        </p:txBody>
      </p:sp>
      <p:graphicFrame>
        <p:nvGraphicFramePr>
          <p:cNvPr id="16" name="Diagram 15">
            <a:extLst>
              <a:ext uri="{FF2B5EF4-FFF2-40B4-BE49-F238E27FC236}">
                <a16:creationId xmlns:a16="http://schemas.microsoft.com/office/drawing/2014/main" id="{F51CCB44-8A87-CA1E-89AC-EA1E606C5491}"/>
              </a:ext>
            </a:extLst>
          </p:cNvPr>
          <p:cNvGraphicFramePr/>
          <p:nvPr>
            <p:extLst>
              <p:ext uri="{D42A27DB-BD31-4B8C-83A1-F6EECF244321}">
                <p14:modId xmlns:p14="http://schemas.microsoft.com/office/powerpoint/2010/main" val="1346038271"/>
              </p:ext>
            </p:extLst>
          </p:nvPr>
        </p:nvGraphicFramePr>
        <p:xfrm>
          <a:off x="6761225" y="2153653"/>
          <a:ext cx="3987800" cy="4848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2" descr="Logo van CompetentNL met de slogan CompetentNL">
            <a:extLst>
              <a:ext uri="{FF2B5EF4-FFF2-40B4-BE49-F238E27FC236}">
                <a16:creationId xmlns:a16="http://schemas.microsoft.com/office/drawing/2014/main" id="{B19479CB-5391-354E-DC55-7CDD67DCB6C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3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C5F10-B712-A6CC-EF54-35B211E422AF}"/>
              </a:ext>
            </a:extLst>
          </p:cNvPr>
          <p:cNvSpPr>
            <a:spLocks noGrp="1"/>
          </p:cNvSpPr>
          <p:nvPr>
            <p:ph type="title"/>
          </p:nvPr>
        </p:nvSpPr>
        <p:spPr>
          <a:xfrm>
            <a:off x="838200" y="365125"/>
            <a:ext cx="10515600" cy="1325563"/>
          </a:xfrm>
        </p:spPr>
        <p:txBody>
          <a:bodyPr anchor="ctr">
            <a:normAutofit/>
          </a:bodyPr>
          <a:lstStyle/>
          <a:p>
            <a:r>
              <a:rPr lang="nl-NL" sz="3600"/>
              <a:t>Voorbeeld Pedagogisch medewerker - vaardigheden</a:t>
            </a:r>
          </a:p>
        </p:txBody>
      </p:sp>
      <p:graphicFrame>
        <p:nvGraphicFramePr>
          <p:cNvPr id="6" name="Tabel 5">
            <a:extLst>
              <a:ext uri="{FF2B5EF4-FFF2-40B4-BE49-F238E27FC236}">
                <a16:creationId xmlns:a16="http://schemas.microsoft.com/office/drawing/2014/main" id="{0AF06E7A-65DF-BA48-333D-F4DA55CBAE12}"/>
              </a:ext>
            </a:extLst>
          </p:cNvPr>
          <p:cNvGraphicFramePr>
            <a:graphicFrameLocks noGrp="1"/>
          </p:cNvGraphicFramePr>
          <p:nvPr>
            <p:extLst>
              <p:ext uri="{D42A27DB-BD31-4B8C-83A1-F6EECF244321}">
                <p14:modId xmlns:p14="http://schemas.microsoft.com/office/powerpoint/2010/main" val="3288439877"/>
              </p:ext>
            </p:extLst>
          </p:nvPr>
        </p:nvGraphicFramePr>
        <p:xfrm>
          <a:off x="838198" y="1690688"/>
          <a:ext cx="10515602" cy="3925590"/>
        </p:xfrm>
        <a:graphic>
          <a:graphicData uri="http://schemas.openxmlformats.org/drawingml/2006/table">
            <a:tbl>
              <a:tblPr firstRow="1" bandRow="1">
                <a:tableStyleId>{F2DE63D5-997A-4646-A377-4702673A728D}</a:tableStyleId>
              </a:tblPr>
              <a:tblGrid>
                <a:gridCol w="5062421">
                  <a:extLst>
                    <a:ext uri="{9D8B030D-6E8A-4147-A177-3AD203B41FA5}">
                      <a16:colId xmlns:a16="http://schemas.microsoft.com/office/drawing/2014/main" val="1545522722"/>
                    </a:ext>
                  </a:extLst>
                </a:gridCol>
                <a:gridCol w="2573281">
                  <a:extLst>
                    <a:ext uri="{9D8B030D-6E8A-4147-A177-3AD203B41FA5}">
                      <a16:colId xmlns:a16="http://schemas.microsoft.com/office/drawing/2014/main" val="2269961472"/>
                    </a:ext>
                  </a:extLst>
                </a:gridCol>
                <a:gridCol w="2879900">
                  <a:extLst>
                    <a:ext uri="{9D8B030D-6E8A-4147-A177-3AD203B41FA5}">
                      <a16:colId xmlns:a16="http://schemas.microsoft.com/office/drawing/2014/main" val="3717134767"/>
                    </a:ext>
                  </a:extLst>
                </a:gridCol>
              </a:tblGrid>
              <a:tr h="449088">
                <a:tc>
                  <a:txBody>
                    <a:bodyPr/>
                    <a:lstStyle/>
                    <a:p>
                      <a:pPr algn="l" fontAlgn="t">
                        <a:buNone/>
                      </a:pPr>
                      <a:r>
                        <a:rPr lang="nl-NL" sz="1400" b="1" u="none" strike="noStrike" cap="none" spc="0" err="1">
                          <a:solidFill>
                            <a:schemeClr val="tx1"/>
                          </a:solidFill>
                          <a:effectLst/>
                        </a:rPr>
                        <a:t>WerkprocesTitel</a:t>
                      </a:r>
                      <a:endParaRPr lang="nl-NL" sz="1400" b="1" i="0" u="none" strike="noStrike" cap="none" spc="0">
                        <a:solidFill>
                          <a:schemeClr val="tx1"/>
                        </a:solidFill>
                        <a:effectLst/>
                        <a:latin typeface="Calibri" panose="020F0502020204030204" pitchFamily="34" charset="0"/>
                      </a:endParaRPr>
                    </a:p>
                  </a:txBody>
                  <a:tcPr marL="65950" marR="7851" marT="18843" marB="141321" anchor="b">
                    <a:solidFill>
                      <a:srgbClr val="FFB709"/>
                    </a:solidFill>
                  </a:tcPr>
                </a:tc>
                <a:tc>
                  <a:txBody>
                    <a:bodyPr/>
                    <a:lstStyle/>
                    <a:p>
                      <a:pPr algn="l" fontAlgn="t">
                        <a:buNone/>
                      </a:pPr>
                      <a:r>
                        <a:rPr lang="nl-NL" sz="1400" b="1" u="none" strike="noStrike" cap="none" spc="0" err="1">
                          <a:solidFill>
                            <a:schemeClr val="tx1"/>
                          </a:solidFill>
                          <a:effectLst/>
                        </a:rPr>
                        <a:t>SkillstaxonomieCode</a:t>
                      </a:r>
                      <a:endParaRPr lang="nl-NL" sz="1400" b="1" i="0" u="none" strike="noStrike" cap="none" spc="0">
                        <a:solidFill>
                          <a:schemeClr val="tx1"/>
                        </a:solidFill>
                        <a:effectLst/>
                        <a:latin typeface="Calibri" panose="020F0502020204030204" pitchFamily="34" charset="0"/>
                      </a:endParaRPr>
                    </a:p>
                  </a:txBody>
                  <a:tcPr marL="65950" marR="7851" marT="18843" marB="141321" anchor="b">
                    <a:solidFill>
                      <a:srgbClr val="FFB709"/>
                    </a:solidFill>
                  </a:tcPr>
                </a:tc>
                <a:tc>
                  <a:txBody>
                    <a:bodyPr/>
                    <a:lstStyle/>
                    <a:p>
                      <a:pPr algn="l" fontAlgn="t">
                        <a:buNone/>
                      </a:pPr>
                      <a:r>
                        <a:rPr lang="nl-NL" sz="1400" b="1" i="0" u="none" strike="noStrike" cap="none" spc="0">
                          <a:solidFill>
                            <a:schemeClr val="tx1"/>
                          </a:solidFill>
                          <a:effectLst/>
                          <a:latin typeface="Calibri" panose="020F0502020204030204" pitchFamily="34" charset="0"/>
                        </a:rPr>
                        <a:t>Vaardigheid </a:t>
                      </a:r>
                    </a:p>
                  </a:txBody>
                  <a:tcPr marL="65950" marR="7851" marT="18843" marB="141321" anchor="b">
                    <a:solidFill>
                      <a:srgbClr val="FFB709"/>
                    </a:solidFill>
                  </a:tcPr>
                </a:tc>
                <a:extLst>
                  <a:ext uri="{0D108BD9-81ED-4DB2-BD59-A6C34878D82A}">
                    <a16:rowId xmlns:a16="http://schemas.microsoft.com/office/drawing/2014/main" val="3070865647"/>
                  </a:ext>
                </a:extLst>
              </a:tr>
              <a:tr h="386278">
                <a:tc>
                  <a:txBody>
                    <a:bodyPr/>
                    <a:lstStyle/>
                    <a:p>
                      <a:pPr algn="l" fontAlgn="b">
                        <a:buNone/>
                      </a:pPr>
                      <a:r>
                        <a:rPr lang="nl-NL" sz="1400" u="none" strike="noStrike" cap="none" spc="0">
                          <a:solidFill>
                            <a:schemeClr val="tx1"/>
                          </a:solidFill>
                          <a:effectLst/>
                        </a:rPr>
                        <a:t>Houdt toezicht en begeleidt buiten de lessen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100.006.001.001</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Psychosociaal begeleiden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483107429"/>
                  </a:ext>
                </a:extLst>
              </a:tr>
              <a:tr h="386278">
                <a:tc>
                  <a:txBody>
                    <a:bodyPr/>
                    <a:lstStyle/>
                    <a:p>
                      <a:pPr algn="l" fontAlgn="b">
                        <a:buNone/>
                      </a:pPr>
                      <a:r>
                        <a:rPr lang="nl-NL" sz="1400" u="none" strike="noStrike" cap="none" spc="0">
                          <a:solidFill>
                            <a:schemeClr val="tx1"/>
                          </a:solidFill>
                          <a:effectLst/>
                        </a:rPr>
                        <a:t>Voert beheertaken uit</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100.006.002.003</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Materiële middelen beheren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974051704"/>
                  </a:ext>
                </a:extLst>
              </a:tr>
              <a:tr h="386278">
                <a:tc>
                  <a:txBody>
                    <a:bodyPr/>
                    <a:lstStyle/>
                    <a:p>
                      <a:pPr algn="l" fontAlgn="b">
                        <a:buNone/>
                      </a:pPr>
                      <a:r>
                        <a:rPr lang="nl-NL" sz="1400" u="none" strike="noStrike" cap="none" spc="0">
                          <a:solidFill>
                            <a:schemeClr val="tx1"/>
                          </a:solidFill>
                          <a:effectLst/>
                        </a:rPr>
                        <a:t>Bereidt de uitvoering van leeractiviteiten voor</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100.003.005.005</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Organiseren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3146726960"/>
                  </a:ext>
                </a:extLst>
              </a:tr>
              <a:tr h="386278">
                <a:tc>
                  <a:txBody>
                    <a:bodyPr/>
                    <a:lstStyle/>
                    <a:p>
                      <a:pPr algn="l" fontAlgn="b">
                        <a:buNone/>
                      </a:pPr>
                      <a:r>
                        <a:rPr lang="nl-NL" sz="1400" u="none" strike="noStrike" cap="none" spc="0">
                          <a:solidFill>
                            <a:schemeClr val="tx1"/>
                          </a:solidFill>
                          <a:effectLst/>
                        </a:rPr>
                        <a:t>Bereidt de uitvoering van activiteiten voor</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100.003.005.005</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Organiseren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1314747641"/>
                  </a:ext>
                </a:extLst>
              </a:tr>
              <a:tr h="386278">
                <a:tc>
                  <a:txBody>
                    <a:bodyPr/>
                    <a:lstStyle/>
                    <a:p>
                      <a:pPr algn="l" fontAlgn="b">
                        <a:buNone/>
                      </a:pPr>
                      <a:r>
                        <a:rPr lang="nl-NL" sz="1400" u="none" strike="noStrike" cap="none" spc="0">
                          <a:solidFill>
                            <a:schemeClr val="tx1"/>
                          </a:solidFill>
                          <a:effectLst/>
                        </a:rPr>
                        <a:t>Werkt aan het bewaken en bevorderen van kwaliteitszorg</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100.003.005.003</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Bedrijfsprocessen verbeteren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3307902164"/>
                  </a:ext>
                </a:extLst>
              </a:tr>
              <a:tr h="386278">
                <a:tc>
                  <a:txBody>
                    <a:bodyPr/>
                    <a:lstStyle/>
                    <a:p>
                      <a:pPr algn="l" fontAlgn="b">
                        <a:buNone/>
                      </a:pPr>
                      <a:r>
                        <a:rPr lang="nl-NL" sz="1400" u="none" strike="noStrike" cap="none" spc="0">
                          <a:solidFill>
                            <a:schemeClr val="tx1"/>
                          </a:solidFill>
                          <a:effectLst/>
                        </a:rPr>
                        <a:t>Biedt (specifieke) ontwikkelingsgerichte leeractiviteiten aan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100.005.005.006</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Lesgeven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2542750493"/>
                  </a:ext>
                </a:extLst>
              </a:tr>
              <a:tr h="386278">
                <a:tc>
                  <a:txBody>
                    <a:bodyPr/>
                    <a:lstStyle/>
                    <a:p>
                      <a:pPr algn="l" fontAlgn="b">
                        <a:buNone/>
                      </a:pPr>
                      <a:r>
                        <a:rPr lang="nl-NL" sz="1400" u="none" strike="noStrike" cap="none" spc="0">
                          <a:solidFill>
                            <a:schemeClr val="tx1"/>
                          </a:solidFill>
                          <a:effectLst/>
                        </a:rPr>
                        <a:t>Biedt (specifieke) ontwikkelingsgerichte activiteiten aan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100.003.005.005</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Organiseren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2480513597"/>
                  </a:ext>
                </a:extLst>
              </a:tr>
              <a:tr h="386278">
                <a:tc>
                  <a:txBody>
                    <a:bodyPr/>
                    <a:lstStyle/>
                    <a:p>
                      <a:pPr algn="l" fontAlgn="b">
                        <a:buNone/>
                      </a:pPr>
                      <a:r>
                        <a:rPr lang="nl-NL" sz="1400" u="none" strike="noStrike" cap="none" spc="0">
                          <a:solidFill>
                            <a:schemeClr val="tx1"/>
                          </a:solidFill>
                          <a:effectLst/>
                        </a:rPr>
                        <a:t>Biedt ondersteuning gericht op zelfredzaamheid</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100.006.001.001</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Psychosociaal begeleiden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2353955739"/>
                  </a:ext>
                </a:extLst>
              </a:tr>
              <a:tr h="386278">
                <a:tc>
                  <a:txBody>
                    <a:bodyPr/>
                    <a:lstStyle/>
                    <a:p>
                      <a:pPr algn="l" fontAlgn="b">
                        <a:buNone/>
                      </a:pPr>
                      <a:r>
                        <a:rPr lang="nl-NL" sz="1400" u="none" strike="noStrike" cap="none" spc="0">
                          <a:solidFill>
                            <a:schemeClr val="tx1"/>
                          </a:solidFill>
                          <a:effectLst/>
                        </a:rPr>
                        <a:t>Biedt persoonlijke verzorging</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100.005.005.007</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tc>
                  <a:txBody>
                    <a:bodyPr/>
                    <a:lstStyle/>
                    <a:p>
                      <a:pPr algn="l" fontAlgn="b">
                        <a:buNone/>
                      </a:pPr>
                      <a:r>
                        <a:rPr lang="nl-NL" sz="1400" u="none" strike="noStrike" cap="none" spc="0">
                          <a:solidFill>
                            <a:schemeClr val="tx1"/>
                          </a:solidFill>
                          <a:effectLst/>
                        </a:rPr>
                        <a:t>Verzorgen</a:t>
                      </a:r>
                      <a:endParaRPr lang="nl-NL" sz="1400" b="0" i="0" u="none" strike="noStrike" cap="none" spc="0">
                        <a:solidFill>
                          <a:schemeClr val="tx1"/>
                        </a:solidFill>
                        <a:effectLst/>
                        <a:latin typeface="Aptos Narrow" panose="020B0004020202020204" pitchFamily="34" charset="0"/>
                      </a:endParaRPr>
                    </a:p>
                  </a:txBody>
                  <a:tcPr marL="65950" marR="7851" marT="18843" marB="141321" anchor="b">
                    <a:solidFill>
                      <a:schemeClr val="bg1"/>
                    </a:solidFill>
                  </a:tcPr>
                </a:tc>
                <a:extLst>
                  <a:ext uri="{0D108BD9-81ED-4DB2-BD59-A6C34878D82A}">
                    <a16:rowId xmlns:a16="http://schemas.microsoft.com/office/drawing/2014/main" val="2913302960"/>
                  </a:ext>
                </a:extLst>
              </a:tr>
            </a:tbl>
          </a:graphicData>
        </a:graphic>
      </p:graphicFrame>
    </p:spTree>
    <p:extLst>
      <p:ext uri="{BB962C8B-B14F-4D97-AF65-F5344CB8AC3E}">
        <p14:creationId xmlns:p14="http://schemas.microsoft.com/office/powerpoint/2010/main" val="238269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Graphic 118" descr="Bakstenen muur bouwen silhouet">
            <a:extLst>
              <a:ext uri="{FF2B5EF4-FFF2-40B4-BE49-F238E27FC236}">
                <a16:creationId xmlns:a16="http://schemas.microsoft.com/office/drawing/2014/main" id="{E09AD700-2B45-F275-DC4A-9A016BBA59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218" y="1382056"/>
            <a:ext cx="4930817" cy="4930817"/>
          </a:xfrm>
          <a:prstGeom prst="rect">
            <a:avLst/>
          </a:prstGeom>
        </p:spPr>
      </p:pic>
      <p:cxnSp>
        <p:nvCxnSpPr>
          <p:cNvPr id="160" name="Verbindingslijn: gekromd 159">
            <a:extLst>
              <a:ext uri="{FF2B5EF4-FFF2-40B4-BE49-F238E27FC236}">
                <a16:creationId xmlns:a16="http://schemas.microsoft.com/office/drawing/2014/main" id="{D00D0F4A-CB09-4C22-48F0-E33F0F126C93}"/>
              </a:ext>
            </a:extLst>
          </p:cNvPr>
          <p:cNvCxnSpPr>
            <a:cxnSpLocks/>
            <a:endCxn id="105" idx="2"/>
          </p:cNvCxnSpPr>
          <p:nvPr/>
        </p:nvCxnSpPr>
        <p:spPr>
          <a:xfrm>
            <a:off x="5076497" y="2364823"/>
            <a:ext cx="5143189" cy="617560"/>
          </a:xfrm>
          <a:prstGeom prst="curvedConnector3">
            <a:avLst/>
          </a:prstGeom>
          <a:ln w="9525">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B9372E27-FACA-3CBB-AED8-99DFFD52232E}"/>
              </a:ext>
            </a:extLst>
          </p:cNvPr>
          <p:cNvSpPr>
            <a:spLocks noGrp="1"/>
          </p:cNvSpPr>
          <p:nvPr>
            <p:ph type="title"/>
          </p:nvPr>
        </p:nvSpPr>
        <p:spPr>
          <a:xfrm>
            <a:off x="870230" y="686637"/>
            <a:ext cx="7425738" cy="606280"/>
          </a:xfrm>
        </p:spPr>
        <p:txBody>
          <a:bodyPr>
            <a:normAutofit/>
          </a:bodyPr>
          <a:lstStyle/>
          <a:p>
            <a:r>
              <a:rPr lang="nl-NL">
                <a:latin typeface="+mn-lt"/>
                <a:cs typeface="Poppins"/>
              </a:rPr>
              <a:t>Verwantschap in opleidingen</a:t>
            </a:r>
            <a:endParaRPr lang="en-US"/>
          </a:p>
        </p:txBody>
      </p:sp>
      <p:sp>
        <p:nvSpPr>
          <p:cNvPr id="81" name="object 76">
            <a:extLst>
              <a:ext uri="{FF2B5EF4-FFF2-40B4-BE49-F238E27FC236}">
                <a16:creationId xmlns:a16="http://schemas.microsoft.com/office/drawing/2014/main" id="{DF5FE990-B956-6FE8-812F-AC9D0D09E82F}"/>
              </a:ext>
            </a:extLst>
          </p:cNvPr>
          <p:cNvSpPr txBox="1"/>
          <p:nvPr/>
        </p:nvSpPr>
        <p:spPr>
          <a:xfrm rot="20243299">
            <a:off x="3671357" y="1994705"/>
            <a:ext cx="1466045" cy="412934"/>
          </a:xfrm>
          <a:prstGeom prst="rect">
            <a:avLst/>
          </a:prstGeom>
        </p:spPr>
        <p:txBody>
          <a:bodyPr vert="horz" wrap="square" lIns="0" tIns="12700" rIns="0" bIns="0" rtlCol="0" anchor="t">
            <a:spAutoFit/>
          </a:bodyPr>
          <a:lstStyle/>
          <a:p>
            <a:pPr marL="12700">
              <a:lnSpc>
                <a:spcPct val="100000"/>
              </a:lnSpc>
              <a:spcBef>
                <a:spcPts val="100"/>
              </a:spcBef>
              <a:tabLst>
                <a:tab pos="962660" algn="l"/>
                <a:tab pos="2858770" algn="l"/>
              </a:tabLst>
            </a:pPr>
            <a:r>
              <a:rPr lang="nl-NL" sz="1300" b="1" spc="-50">
                <a:solidFill>
                  <a:srgbClr val="FFB709"/>
                </a:solidFill>
                <a:cs typeface="Arial"/>
              </a:rPr>
              <a:t>Voorraad- magazijnbeheer</a:t>
            </a:r>
          </a:p>
        </p:txBody>
      </p:sp>
      <p:sp>
        <p:nvSpPr>
          <p:cNvPr id="88" name="object 83">
            <a:extLst>
              <a:ext uri="{FF2B5EF4-FFF2-40B4-BE49-F238E27FC236}">
                <a16:creationId xmlns:a16="http://schemas.microsoft.com/office/drawing/2014/main" id="{1AA734F0-2559-2CE6-C482-2ECDCCCF5411}"/>
              </a:ext>
            </a:extLst>
          </p:cNvPr>
          <p:cNvSpPr txBox="1"/>
          <p:nvPr/>
        </p:nvSpPr>
        <p:spPr>
          <a:xfrm>
            <a:off x="8335790" y="3452439"/>
            <a:ext cx="153035" cy="243656"/>
          </a:xfrm>
          <a:prstGeom prst="rect">
            <a:avLst/>
          </a:prstGeom>
        </p:spPr>
        <p:txBody>
          <a:bodyPr vert="horz" wrap="square" lIns="0" tIns="12700" rIns="0" bIns="0" rtlCol="0">
            <a:spAutoFit/>
          </a:bodyPr>
          <a:lstStyle/>
          <a:p>
            <a:pPr marL="12700">
              <a:lnSpc>
                <a:spcPct val="100000"/>
              </a:lnSpc>
              <a:spcBef>
                <a:spcPts val="100"/>
              </a:spcBef>
            </a:pPr>
            <a:r>
              <a:rPr sz="1500" spc="-50">
                <a:solidFill>
                  <a:srgbClr val="FFFFFF"/>
                </a:solidFill>
                <a:cs typeface="Arial"/>
              </a:rPr>
              <a:t>E</a:t>
            </a:r>
            <a:endParaRPr sz="1500">
              <a:cs typeface="Arial"/>
            </a:endParaRPr>
          </a:p>
        </p:txBody>
      </p:sp>
      <p:sp>
        <p:nvSpPr>
          <p:cNvPr id="89" name="object 84">
            <a:extLst>
              <a:ext uri="{FF2B5EF4-FFF2-40B4-BE49-F238E27FC236}">
                <a16:creationId xmlns:a16="http://schemas.microsoft.com/office/drawing/2014/main" id="{159D5794-CFE5-C610-4BFB-A717783BD316}"/>
              </a:ext>
            </a:extLst>
          </p:cNvPr>
          <p:cNvSpPr txBox="1"/>
          <p:nvPr/>
        </p:nvSpPr>
        <p:spPr>
          <a:xfrm>
            <a:off x="8335790" y="4305879"/>
            <a:ext cx="153035" cy="243656"/>
          </a:xfrm>
          <a:prstGeom prst="rect">
            <a:avLst/>
          </a:prstGeom>
        </p:spPr>
        <p:txBody>
          <a:bodyPr vert="horz" wrap="square" lIns="0" tIns="12700" rIns="0" bIns="0" rtlCol="0">
            <a:spAutoFit/>
          </a:bodyPr>
          <a:lstStyle/>
          <a:p>
            <a:pPr marL="12700">
              <a:lnSpc>
                <a:spcPct val="100000"/>
              </a:lnSpc>
              <a:spcBef>
                <a:spcPts val="100"/>
              </a:spcBef>
            </a:pPr>
            <a:r>
              <a:rPr sz="1500" spc="-50">
                <a:solidFill>
                  <a:srgbClr val="FFFFFF"/>
                </a:solidFill>
                <a:cs typeface="Arial"/>
              </a:rPr>
              <a:t>E</a:t>
            </a:r>
            <a:endParaRPr sz="1500">
              <a:cs typeface="Arial"/>
            </a:endParaRPr>
          </a:p>
        </p:txBody>
      </p:sp>
      <p:sp>
        <p:nvSpPr>
          <p:cNvPr id="93" name="object 88">
            <a:extLst>
              <a:ext uri="{FF2B5EF4-FFF2-40B4-BE49-F238E27FC236}">
                <a16:creationId xmlns:a16="http://schemas.microsoft.com/office/drawing/2014/main" id="{1C860C0E-E09B-982B-89F8-2C9E1BAE96EA}"/>
              </a:ext>
            </a:extLst>
          </p:cNvPr>
          <p:cNvSpPr txBox="1"/>
          <p:nvPr/>
        </p:nvSpPr>
        <p:spPr>
          <a:xfrm>
            <a:off x="9190824" y="3354902"/>
            <a:ext cx="319405" cy="705321"/>
          </a:xfrm>
          <a:prstGeom prst="rect">
            <a:avLst/>
          </a:prstGeom>
        </p:spPr>
        <p:txBody>
          <a:bodyPr vert="horz" wrap="square" lIns="0" tIns="12700" rIns="0" bIns="0" rtlCol="0">
            <a:spAutoFit/>
          </a:bodyPr>
          <a:lstStyle/>
          <a:p>
            <a:pPr marL="93345" marR="5080" indent="-81280">
              <a:lnSpc>
                <a:spcPct val="100000"/>
              </a:lnSpc>
              <a:spcBef>
                <a:spcPts val="100"/>
              </a:spcBef>
            </a:pPr>
            <a:r>
              <a:rPr sz="1500" spc="-25">
                <a:solidFill>
                  <a:srgbClr val="FFFFFF"/>
                </a:solidFill>
                <a:cs typeface="Arial"/>
              </a:rPr>
              <a:t>Wd </a:t>
            </a:r>
            <a:r>
              <a:rPr sz="1500" spc="-60">
                <a:solidFill>
                  <a:srgbClr val="FFFFFF"/>
                </a:solidFill>
                <a:cs typeface="Arial"/>
              </a:rPr>
              <a:t>A</a:t>
            </a:r>
            <a:endParaRPr sz="1500">
              <a:cs typeface="Arial"/>
            </a:endParaRPr>
          </a:p>
        </p:txBody>
      </p:sp>
      <p:sp>
        <p:nvSpPr>
          <p:cNvPr id="94" name="object 89">
            <a:extLst>
              <a:ext uri="{FF2B5EF4-FFF2-40B4-BE49-F238E27FC236}">
                <a16:creationId xmlns:a16="http://schemas.microsoft.com/office/drawing/2014/main" id="{169F6B7A-CCE4-3835-E2D8-D56222DEF9CD}"/>
              </a:ext>
            </a:extLst>
          </p:cNvPr>
          <p:cNvSpPr txBox="1"/>
          <p:nvPr/>
        </p:nvSpPr>
        <p:spPr>
          <a:xfrm>
            <a:off x="9190824" y="4202246"/>
            <a:ext cx="319405" cy="705321"/>
          </a:xfrm>
          <a:prstGeom prst="rect">
            <a:avLst/>
          </a:prstGeom>
        </p:spPr>
        <p:txBody>
          <a:bodyPr vert="horz" wrap="square" lIns="0" tIns="12700" rIns="0" bIns="0" rtlCol="0">
            <a:spAutoFit/>
          </a:bodyPr>
          <a:lstStyle/>
          <a:p>
            <a:pPr marL="93345" marR="5080" indent="-81280">
              <a:lnSpc>
                <a:spcPct val="100000"/>
              </a:lnSpc>
              <a:spcBef>
                <a:spcPts val="100"/>
              </a:spcBef>
            </a:pPr>
            <a:r>
              <a:rPr sz="1500" spc="-25">
                <a:solidFill>
                  <a:srgbClr val="FFFFFF"/>
                </a:solidFill>
                <a:cs typeface="Arial"/>
              </a:rPr>
              <a:t>Wd </a:t>
            </a:r>
            <a:r>
              <a:rPr sz="1500" spc="-60">
                <a:solidFill>
                  <a:srgbClr val="FFFFFF"/>
                </a:solidFill>
                <a:cs typeface="Arial"/>
              </a:rPr>
              <a:t>B</a:t>
            </a:r>
            <a:endParaRPr sz="1500">
              <a:cs typeface="Arial"/>
            </a:endParaRPr>
          </a:p>
        </p:txBody>
      </p:sp>
      <p:sp>
        <p:nvSpPr>
          <p:cNvPr id="103" name="Cilinder 102">
            <a:extLst>
              <a:ext uri="{FF2B5EF4-FFF2-40B4-BE49-F238E27FC236}">
                <a16:creationId xmlns:a16="http://schemas.microsoft.com/office/drawing/2014/main" id="{787AE9E1-30A9-F9B1-F655-063FD0EDAAA0}"/>
              </a:ext>
            </a:extLst>
          </p:cNvPr>
          <p:cNvSpPr/>
          <p:nvPr/>
        </p:nvSpPr>
        <p:spPr>
          <a:xfrm>
            <a:off x="7920738" y="3057023"/>
            <a:ext cx="1592526" cy="1800000"/>
          </a:xfrm>
          <a:prstGeom prst="can">
            <a:avLst>
              <a:gd name="adj" fmla="val 32775"/>
            </a:avLst>
          </a:prstGeom>
          <a:solidFill>
            <a:srgbClr val="6C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400" b="1" err="1"/>
              <a:t>Vakexpert</a:t>
            </a:r>
            <a:r>
              <a:rPr lang="nl-NL" sz="1400" b="1"/>
              <a:t> agrohandel en logistiek</a:t>
            </a:r>
          </a:p>
        </p:txBody>
      </p:sp>
      <p:sp>
        <p:nvSpPr>
          <p:cNvPr id="104" name="Cilinder 103">
            <a:extLst>
              <a:ext uri="{FF2B5EF4-FFF2-40B4-BE49-F238E27FC236}">
                <a16:creationId xmlns:a16="http://schemas.microsoft.com/office/drawing/2014/main" id="{C051331E-CEAF-20CD-1C7B-E5EE3E28ABDB}"/>
              </a:ext>
            </a:extLst>
          </p:cNvPr>
          <p:cNvSpPr/>
          <p:nvPr/>
        </p:nvSpPr>
        <p:spPr>
          <a:xfrm>
            <a:off x="8134975" y="1288505"/>
            <a:ext cx="1731500" cy="1592524"/>
          </a:xfrm>
          <a:prstGeom prst="ca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500" b="1"/>
              <a:t>Zelfstandig werkend bakker</a:t>
            </a:r>
          </a:p>
        </p:txBody>
      </p:sp>
      <p:sp>
        <p:nvSpPr>
          <p:cNvPr id="105" name="Cilinder 104">
            <a:extLst>
              <a:ext uri="{FF2B5EF4-FFF2-40B4-BE49-F238E27FC236}">
                <a16:creationId xmlns:a16="http://schemas.microsoft.com/office/drawing/2014/main" id="{5066E1E3-8C52-B715-48BB-4B7E35F62CA1}"/>
              </a:ext>
            </a:extLst>
          </p:cNvPr>
          <p:cNvSpPr/>
          <p:nvPr/>
        </p:nvSpPr>
        <p:spPr>
          <a:xfrm>
            <a:off x="10219686" y="2082383"/>
            <a:ext cx="1600200" cy="1800000"/>
          </a:xfrm>
          <a:prstGeom prst="can">
            <a:avLst>
              <a:gd name="adj" fmla="val 3353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500" b="1">
                <a:solidFill>
                  <a:schemeClr val="bg1"/>
                </a:solidFill>
              </a:rPr>
              <a:t>Medewerker Facilitaire dienstverlening</a:t>
            </a:r>
          </a:p>
        </p:txBody>
      </p:sp>
      <p:sp>
        <p:nvSpPr>
          <p:cNvPr id="106" name="Cilinder 105">
            <a:extLst>
              <a:ext uri="{FF2B5EF4-FFF2-40B4-BE49-F238E27FC236}">
                <a16:creationId xmlns:a16="http://schemas.microsoft.com/office/drawing/2014/main" id="{C1AF711E-7930-7828-3EB0-6A71EE9262A0}"/>
              </a:ext>
            </a:extLst>
          </p:cNvPr>
          <p:cNvSpPr/>
          <p:nvPr/>
        </p:nvSpPr>
        <p:spPr>
          <a:xfrm>
            <a:off x="9866475" y="4054289"/>
            <a:ext cx="1600200" cy="1800000"/>
          </a:xfrm>
          <a:prstGeom prst="can">
            <a:avLst>
              <a:gd name="adj" fmla="val 401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1500" b="1"/>
              <a:t>Juwelier</a:t>
            </a:r>
          </a:p>
        </p:txBody>
      </p:sp>
      <p:sp>
        <p:nvSpPr>
          <p:cNvPr id="111" name="Tekstvak 110">
            <a:extLst>
              <a:ext uri="{FF2B5EF4-FFF2-40B4-BE49-F238E27FC236}">
                <a16:creationId xmlns:a16="http://schemas.microsoft.com/office/drawing/2014/main" id="{59B19B78-D287-0A9B-5014-817A8555C2D4}"/>
              </a:ext>
            </a:extLst>
          </p:cNvPr>
          <p:cNvSpPr txBox="1"/>
          <p:nvPr/>
        </p:nvSpPr>
        <p:spPr>
          <a:xfrm>
            <a:off x="7973187" y="3117736"/>
            <a:ext cx="1454706" cy="392736"/>
          </a:xfrm>
          <a:prstGeom prst="rect">
            <a:avLst/>
          </a:prstGeom>
          <a:noFill/>
        </p:spPr>
        <p:txBody>
          <a:bodyPr wrap="square" lIns="0" tIns="0" rIns="0" bIns="0" rtlCol="0">
            <a:spAutoFit/>
          </a:bodyPr>
          <a:lstStyle/>
          <a:p>
            <a:pPr algn="ctr">
              <a:lnSpc>
                <a:spcPct val="120000"/>
              </a:lnSpc>
            </a:pPr>
            <a:r>
              <a:rPr lang="nl-NL" sz="1100">
                <a:solidFill>
                  <a:schemeClr val="bg1"/>
                </a:solidFill>
              </a:rPr>
              <a:t>Beheersen logistiek proces</a:t>
            </a:r>
          </a:p>
        </p:txBody>
      </p:sp>
      <p:sp>
        <p:nvSpPr>
          <p:cNvPr id="114" name="Tekstvak 113">
            <a:extLst>
              <a:ext uri="{FF2B5EF4-FFF2-40B4-BE49-F238E27FC236}">
                <a16:creationId xmlns:a16="http://schemas.microsoft.com/office/drawing/2014/main" id="{3DA9B737-A56A-6375-2327-AB62A7BABB21}"/>
              </a:ext>
            </a:extLst>
          </p:cNvPr>
          <p:cNvSpPr txBox="1"/>
          <p:nvPr/>
        </p:nvSpPr>
        <p:spPr>
          <a:xfrm>
            <a:off x="9908021" y="4112611"/>
            <a:ext cx="1581721" cy="595869"/>
          </a:xfrm>
          <a:prstGeom prst="rect">
            <a:avLst/>
          </a:prstGeom>
          <a:noFill/>
        </p:spPr>
        <p:txBody>
          <a:bodyPr wrap="square" lIns="0" tIns="0" rIns="0" bIns="0" rtlCol="0">
            <a:spAutoFit/>
          </a:bodyPr>
          <a:lstStyle/>
          <a:p>
            <a:pPr algn="ctr">
              <a:lnSpc>
                <a:spcPct val="120000"/>
              </a:lnSpc>
            </a:pPr>
            <a:r>
              <a:rPr lang="nl-NL" sz="1100" b="1" dirty="0">
                <a:solidFill>
                  <a:schemeClr val="bg1"/>
                </a:solidFill>
              </a:rPr>
              <a:t>Beheert en presenteert het assortiment in het juweliersbedrijf</a:t>
            </a:r>
          </a:p>
        </p:txBody>
      </p:sp>
      <p:sp>
        <p:nvSpPr>
          <p:cNvPr id="115" name="Tekstvak 114">
            <a:extLst>
              <a:ext uri="{FF2B5EF4-FFF2-40B4-BE49-F238E27FC236}">
                <a16:creationId xmlns:a16="http://schemas.microsoft.com/office/drawing/2014/main" id="{D2E579FC-4F98-2EA0-6B60-93EA3A30D70A}"/>
              </a:ext>
            </a:extLst>
          </p:cNvPr>
          <p:cNvSpPr txBox="1"/>
          <p:nvPr/>
        </p:nvSpPr>
        <p:spPr>
          <a:xfrm>
            <a:off x="10303626" y="2148748"/>
            <a:ext cx="1587699" cy="392736"/>
          </a:xfrm>
          <a:prstGeom prst="rect">
            <a:avLst/>
          </a:prstGeom>
          <a:noFill/>
        </p:spPr>
        <p:txBody>
          <a:bodyPr wrap="square" lIns="0" tIns="0" rIns="0" bIns="0" rtlCol="0">
            <a:spAutoFit/>
          </a:bodyPr>
          <a:lstStyle/>
          <a:p>
            <a:pPr algn="ctr">
              <a:lnSpc>
                <a:spcPct val="120000"/>
              </a:lnSpc>
            </a:pPr>
            <a:r>
              <a:rPr lang="nl-NL" sz="1100">
                <a:solidFill>
                  <a:schemeClr val="bg1"/>
                </a:solidFill>
              </a:rPr>
              <a:t>Voert facilitaire werkzaamheden uit </a:t>
            </a:r>
          </a:p>
        </p:txBody>
      </p:sp>
      <p:sp>
        <p:nvSpPr>
          <p:cNvPr id="116" name="Tekstvak 115">
            <a:extLst>
              <a:ext uri="{FF2B5EF4-FFF2-40B4-BE49-F238E27FC236}">
                <a16:creationId xmlns:a16="http://schemas.microsoft.com/office/drawing/2014/main" id="{B141B94B-6E3A-7505-DE57-C05FF33B68AE}"/>
              </a:ext>
            </a:extLst>
          </p:cNvPr>
          <p:cNvSpPr txBox="1"/>
          <p:nvPr/>
        </p:nvSpPr>
        <p:spPr>
          <a:xfrm>
            <a:off x="8294686" y="1380644"/>
            <a:ext cx="1454706" cy="189604"/>
          </a:xfrm>
          <a:prstGeom prst="rect">
            <a:avLst/>
          </a:prstGeom>
          <a:noFill/>
        </p:spPr>
        <p:txBody>
          <a:bodyPr wrap="square" lIns="0" tIns="0" rIns="0" bIns="0" rtlCol="0">
            <a:spAutoFit/>
          </a:bodyPr>
          <a:lstStyle/>
          <a:p>
            <a:pPr algn="ctr">
              <a:lnSpc>
                <a:spcPct val="120000"/>
              </a:lnSpc>
            </a:pPr>
            <a:r>
              <a:rPr lang="nl-NL" sz="1000">
                <a:solidFill>
                  <a:schemeClr val="bg1"/>
                </a:solidFill>
              </a:rPr>
              <a:t>Beheert </a:t>
            </a:r>
            <a:r>
              <a:rPr lang="nl-NL" sz="1100">
                <a:solidFill>
                  <a:schemeClr val="bg1"/>
                </a:solidFill>
              </a:rPr>
              <a:t>voorraden</a:t>
            </a:r>
            <a:endParaRPr lang="nl-NL" sz="1000">
              <a:solidFill>
                <a:schemeClr val="bg1"/>
              </a:solidFill>
            </a:endParaRPr>
          </a:p>
        </p:txBody>
      </p:sp>
      <p:cxnSp>
        <p:nvCxnSpPr>
          <p:cNvPr id="156" name="Verbindingslijn: gekromd 155">
            <a:extLst>
              <a:ext uri="{FF2B5EF4-FFF2-40B4-BE49-F238E27FC236}">
                <a16:creationId xmlns:a16="http://schemas.microsoft.com/office/drawing/2014/main" id="{AF45282D-9006-977F-5BF6-402EC0C883C1}"/>
              </a:ext>
            </a:extLst>
          </p:cNvPr>
          <p:cNvCxnSpPr>
            <a:cxnSpLocks/>
            <a:endCxn id="103" idx="2"/>
          </p:cNvCxnSpPr>
          <p:nvPr/>
        </p:nvCxnSpPr>
        <p:spPr>
          <a:xfrm>
            <a:off x="5160438" y="2335538"/>
            <a:ext cx="2760300" cy="1621485"/>
          </a:xfrm>
          <a:prstGeom prst="curvedConnector3">
            <a:avLst>
              <a:gd name="adj1" fmla="val 80081"/>
            </a:avLst>
          </a:prstGeom>
          <a:ln w="9525">
            <a:solidFill>
              <a:srgbClr val="6C4F7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Verbindingslijn: gekromd 164">
            <a:extLst>
              <a:ext uri="{FF2B5EF4-FFF2-40B4-BE49-F238E27FC236}">
                <a16:creationId xmlns:a16="http://schemas.microsoft.com/office/drawing/2014/main" id="{934B34E6-D9C3-956C-7809-8AB680E76716}"/>
              </a:ext>
            </a:extLst>
          </p:cNvPr>
          <p:cNvCxnSpPr>
            <a:cxnSpLocks/>
            <a:endCxn id="104" idx="2"/>
          </p:cNvCxnSpPr>
          <p:nvPr/>
        </p:nvCxnSpPr>
        <p:spPr>
          <a:xfrm flipV="1">
            <a:off x="5076497" y="2084767"/>
            <a:ext cx="3058478" cy="200227"/>
          </a:xfrm>
          <a:prstGeom prst="curvedConnector3">
            <a:avLst/>
          </a:prstGeom>
          <a:ln w="95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Verbindingslijn: gekromd 2">
            <a:extLst>
              <a:ext uri="{FF2B5EF4-FFF2-40B4-BE49-F238E27FC236}">
                <a16:creationId xmlns:a16="http://schemas.microsoft.com/office/drawing/2014/main" id="{B02D6383-7449-C1E0-07A2-0305E5DC9123}"/>
              </a:ext>
            </a:extLst>
          </p:cNvPr>
          <p:cNvCxnSpPr>
            <a:cxnSpLocks/>
          </p:cNvCxnSpPr>
          <p:nvPr/>
        </p:nvCxnSpPr>
        <p:spPr>
          <a:xfrm>
            <a:off x="5160438" y="2454442"/>
            <a:ext cx="4634598" cy="2995687"/>
          </a:xfrm>
          <a:prstGeom prst="curvedConnector3">
            <a:avLst>
              <a:gd name="adj1" fmla="val 50000"/>
            </a:avLst>
          </a:prstGeom>
          <a:ln>
            <a:solidFill>
              <a:schemeClr val="bg2"/>
            </a:solidFill>
            <a:headEnd type="triangle"/>
            <a:tailEnd type="triangle"/>
          </a:ln>
        </p:spPr>
        <p:style>
          <a:lnRef idx="2">
            <a:schemeClr val="accent3"/>
          </a:lnRef>
          <a:fillRef idx="0">
            <a:schemeClr val="accent3"/>
          </a:fillRef>
          <a:effectRef idx="1">
            <a:schemeClr val="accent3"/>
          </a:effectRef>
          <a:fontRef idx="minor">
            <a:schemeClr val="tx1"/>
          </a:fontRef>
        </p:style>
      </p:cxnSp>
      <p:pic>
        <p:nvPicPr>
          <p:cNvPr id="8" name="Picture 2" descr="Logo van CompetentNL met de slogan CompetentNL">
            <a:extLst>
              <a:ext uri="{FF2B5EF4-FFF2-40B4-BE49-F238E27FC236}">
                <a16:creationId xmlns:a16="http://schemas.microsoft.com/office/drawing/2014/main" id="{D4B07441-B3D3-3CB0-FB12-647E91B027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1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6DE3-6707-CD04-64D8-F3C1C093F260}"/>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E50C94CC-540A-D0C4-A35D-E9544A800CDA}"/>
              </a:ext>
            </a:extLst>
          </p:cNvPr>
          <p:cNvSpPr/>
          <p:nvPr/>
        </p:nvSpPr>
        <p:spPr>
          <a:xfrm>
            <a:off x="0" y="1558649"/>
            <a:ext cx="12192000" cy="44168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Bijschrift: pijl-links 7">
            <a:extLst>
              <a:ext uri="{FF2B5EF4-FFF2-40B4-BE49-F238E27FC236}">
                <a16:creationId xmlns:a16="http://schemas.microsoft.com/office/drawing/2014/main" id="{6D74ED08-6495-8826-539E-62589244B432}"/>
              </a:ext>
            </a:extLst>
          </p:cNvPr>
          <p:cNvSpPr/>
          <p:nvPr/>
        </p:nvSpPr>
        <p:spPr>
          <a:xfrm rot="18737045">
            <a:off x="8319898" y="2275814"/>
            <a:ext cx="2310995" cy="768325"/>
          </a:xfrm>
          <a:prstGeom prst="leftArrowCallout">
            <a:avLst>
              <a:gd name="adj1" fmla="val 42175"/>
              <a:gd name="adj2" fmla="val 44991"/>
              <a:gd name="adj3" fmla="val 94571"/>
              <a:gd name="adj4" fmla="val 64977"/>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nl-NL" sz="1400"/>
              <a:t>LLO</a:t>
            </a:r>
          </a:p>
          <a:p>
            <a:pPr algn="ctr">
              <a:lnSpc>
                <a:spcPct val="120000"/>
              </a:lnSpc>
            </a:pPr>
            <a:r>
              <a:rPr lang="nl-NL" sz="1400"/>
              <a:t>Passend leeraanbod</a:t>
            </a:r>
          </a:p>
        </p:txBody>
      </p:sp>
      <p:grpSp>
        <p:nvGrpSpPr>
          <p:cNvPr id="59" name="Groep 58">
            <a:extLst>
              <a:ext uri="{FF2B5EF4-FFF2-40B4-BE49-F238E27FC236}">
                <a16:creationId xmlns:a16="http://schemas.microsoft.com/office/drawing/2014/main" id="{CF9060F0-5B14-B573-C637-BA80D6AE091A}"/>
              </a:ext>
            </a:extLst>
          </p:cNvPr>
          <p:cNvGrpSpPr/>
          <p:nvPr/>
        </p:nvGrpSpPr>
        <p:grpSpPr>
          <a:xfrm>
            <a:off x="9110684" y="2675500"/>
            <a:ext cx="2805684" cy="1799062"/>
            <a:chOff x="8860237" y="4239992"/>
            <a:chExt cx="2805684" cy="1799062"/>
          </a:xfrm>
        </p:grpSpPr>
        <p:pic>
          <p:nvPicPr>
            <p:cNvPr id="15" name="Afbeelding 14" descr="Afbeelding met ontwerp, cirkel, Graphics, Lettertype&#10;&#10;Door AI gegenereerde inhoud is mogelijk onjuist.">
              <a:extLst>
                <a:ext uri="{FF2B5EF4-FFF2-40B4-BE49-F238E27FC236}">
                  <a16:creationId xmlns:a16="http://schemas.microsoft.com/office/drawing/2014/main" id="{E1B15C05-0FBE-E499-4ADA-7F63D8C3C520}"/>
                </a:ext>
              </a:extLst>
            </p:cNvPr>
            <p:cNvPicPr>
              <a:picLocks noChangeAspect="1"/>
            </p:cNvPicPr>
            <p:nvPr/>
          </p:nvPicPr>
          <p:blipFill>
            <a:blip r:embed="rId3"/>
            <a:srcRect l="52496" t="52381"/>
            <a:stretch>
              <a:fillRect/>
            </a:stretch>
          </p:blipFill>
          <p:spPr>
            <a:xfrm>
              <a:off x="9751365" y="4239992"/>
              <a:ext cx="1023428" cy="1538866"/>
            </a:xfrm>
            <a:prstGeom prst="rect">
              <a:avLst/>
            </a:prstGeom>
          </p:spPr>
        </p:pic>
        <p:sp>
          <p:nvSpPr>
            <p:cNvPr id="18" name="Tekstvak 17">
              <a:extLst>
                <a:ext uri="{FF2B5EF4-FFF2-40B4-BE49-F238E27FC236}">
                  <a16:creationId xmlns:a16="http://schemas.microsoft.com/office/drawing/2014/main" id="{C29BABAF-1B0F-5A46-40E2-2BBB05CB95C6}"/>
                </a:ext>
              </a:extLst>
            </p:cNvPr>
            <p:cNvSpPr txBox="1"/>
            <p:nvPr/>
          </p:nvSpPr>
          <p:spPr>
            <a:xfrm>
              <a:off x="8860237" y="5760003"/>
              <a:ext cx="2805684" cy="279051"/>
            </a:xfrm>
            <a:prstGeom prst="rect">
              <a:avLst/>
            </a:prstGeom>
            <a:noFill/>
            <a:ln w="38100" cap="rnd">
              <a:noFill/>
            </a:ln>
          </p:spPr>
          <p:txBody>
            <a:bodyPr wrap="square" lIns="0" tIns="0" rIns="0" bIns="0" rtlCol="0">
              <a:spAutoFit/>
            </a:bodyPr>
            <a:lstStyle/>
            <a:p>
              <a:pPr algn="ctr">
                <a:lnSpc>
                  <a:spcPct val="120000"/>
                </a:lnSpc>
              </a:pPr>
              <a:r>
                <a:rPr lang="nl-NL" sz="1600" b="1"/>
                <a:t>Onderwijsassistent</a:t>
              </a:r>
            </a:p>
          </p:txBody>
        </p:sp>
      </p:grpSp>
      <p:sp>
        <p:nvSpPr>
          <p:cNvPr id="23" name="Tekstvak 22">
            <a:extLst>
              <a:ext uri="{FF2B5EF4-FFF2-40B4-BE49-F238E27FC236}">
                <a16:creationId xmlns:a16="http://schemas.microsoft.com/office/drawing/2014/main" id="{FF16DE61-B540-FB2B-1A61-9E56DDE9D9DD}"/>
              </a:ext>
            </a:extLst>
          </p:cNvPr>
          <p:cNvSpPr txBox="1"/>
          <p:nvPr/>
        </p:nvSpPr>
        <p:spPr>
          <a:xfrm>
            <a:off x="3472359" y="1710682"/>
            <a:ext cx="4999099" cy="1414288"/>
          </a:xfrm>
          <a:prstGeom prst="roundRect">
            <a:avLst/>
          </a:prstGeom>
          <a:solidFill>
            <a:schemeClr val="tx1">
              <a:lumMod val="20000"/>
              <a:lumOff val="80000"/>
            </a:schemeClr>
          </a:solidFill>
          <a:ln w="38100" cap="rnd">
            <a:noFill/>
          </a:ln>
        </p:spPr>
        <p:txBody>
          <a:bodyPr wrap="square" lIns="0" tIns="0" rIns="0" bIns="0" rtlCol="0">
            <a:spAutoFit/>
          </a:bodyPr>
          <a:lstStyle/>
          <a:p>
            <a:pPr marL="361950">
              <a:lnSpc>
                <a:spcPct val="120000"/>
              </a:lnSpc>
            </a:pPr>
            <a:r>
              <a:rPr lang="nl-NL" sz="1400"/>
              <a:t> Ontbrekende kennis:</a:t>
            </a:r>
          </a:p>
          <a:p>
            <a:pPr marL="533400" indent="-171450">
              <a:lnSpc>
                <a:spcPct val="120000"/>
              </a:lnSpc>
              <a:buFontTx/>
              <a:buChar char="-"/>
            </a:pPr>
            <a:r>
              <a:rPr lang="nl-NL" sz="1400" err="1"/>
              <a:t>Social</a:t>
            </a:r>
            <a:r>
              <a:rPr lang="nl-NL" sz="1400"/>
              <a:t> media</a:t>
            </a:r>
          </a:p>
          <a:p>
            <a:pPr marL="533400" indent="-171450">
              <a:lnSpc>
                <a:spcPct val="120000"/>
              </a:lnSpc>
              <a:buFontTx/>
              <a:buChar char="-"/>
            </a:pPr>
            <a:r>
              <a:rPr lang="nl-NL" sz="1400"/>
              <a:t>Basisonderwijs</a:t>
            </a:r>
          </a:p>
          <a:p>
            <a:pPr marL="533400" indent="-171450">
              <a:lnSpc>
                <a:spcPct val="120000"/>
              </a:lnSpc>
              <a:buFontTx/>
              <a:buChar char="-"/>
            </a:pPr>
            <a:r>
              <a:rPr lang="nl-NL" sz="1400"/>
              <a:t>Onderwijskunde</a:t>
            </a:r>
          </a:p>
          <a:p>
            <a:pPr marL="533400" indent="-171450">
              <a:lnSpc>
                <a:spcPct val="120000"/>
              </a:lnSpc>
              <a:buFontTx/>
              <a:buChar char="-"/>
            </a:pPr>
            <a:r>
              <a:rPr lang="nl-NL" sz="1400"/>
              <a:t>Bedrijfseconomie</a:t>
            </a:r>
          </a:p>
        </p:txBody>
      </p:sp>
      <p:grpSp>
        <p:nvGrpSpPr>
          <p:cNvPr id="58" name="Groep 57">
            <a:extLst>
              <a:ext uri="{FF2B5EF4-FFF2-40B4-BE49-F238E27FC236}">
                <a16:creationId xmlns:a16="http://schemas.microsoft.com/office/drawing/2014/main" id="{4DA36F5A-0DA2-2EC7-4A22-94093E0720A9}"/>
              </a:ext>
            </a:extLst>
          </p:cNvPr>
          <p:cNvGrpSpPr/>
          <p:nvPr/>
        </p:nvGrpSpPr>
        <p:grpSpPr>
          <a:xfrm>
            <a:off x="658279" y="2614105"/>
            <a:ext cx="2805684" cy="2097630"/>
            <a:chOff x="1075421" y="4239992"/>
            <a:chExt cx="2805684" cy="2097630"/>
          </a:xfrm>
        </p:grpSpPr>
        <p:sp>
          <p:nvSpPr>
            <p:cNvPr id="5" name="Tekstvak 4">
              <a:extLst>
                <a:ext uri="{FF2B5EF4-FFF2-40B4-BE49-F238E27FC236}">
                  <a16:creationId xmlns:a16="http://schemas.microsoft.com/office/drawing/2014/main" id="{744B6A64-2B34-69C7-86D6-8958EBB5D42F}"/>
                </a:ext>
              </a:extLst>
            </p:cNvPr>
            <p:cNvSpPr txBox="1"/>
            <p:nvPr/>
          </p:nvSpPr>
          <p:spPr>
            <a:xfrm>
              <a:off x="1075421" y="5763106"/>
              <a:ext cx="2805684" cy="574516"/>
            </a:xfrm>
            <a:prstGeom prst="rect">
              <a:avLst/>
            </a:prstGeom>
            <a:noFill/>
            <a:ln w="38100" cap="rnd">
              <a:noFill/>
            </a:ln>
          </p:spPr>
          <p:txBody>
            <a:bodyPr wrap="square" lIns="0" tIns="0" rIns="0" bIns="0" rtlCol="0">
              <a:spAutoFit/>
            </a:bodyPr>
            <a:lstStyle/>
            <a:p>
              <a:pPr algn="ctr">
                <a:lnSpc>
                  <a:spcPct val="120000"/>
                </a:lnSpc>
              </a:pPr>
              <a:r>
                <a:rPr lang="nl-NL" sz="1600" b="1"/>
                <a:t>Pedagogisch medewerker kinderopvang</a:t>
              </a:r>
            </a:p>
          </p:txBody>
        </p:sp>
        <p:pic>
          <p:nvPicPr>
            <p:cNvPr id="27" name="Afbeelding 26" descr="Afbeelding met ontwerp, cirkel, Graphics, Lettertype&#10;&#10;Door AI gegenereerde inhoud is mogelijk onjuist.">
              <a:extLst>
                <a:ext uri="{FF2B5EF4-FFF2-40B4-BE49-F238E27FC236}">
                  <a16:creationId xmlns:a16="http://schemas.microsoft.com/office/drawing/2014/main" id="{55C91C11-79A4-B200-4DA6-38EA580DD710}"/>
                </a:ext>
              </a:extLst>
            </p:cNvPr>
            <p:cNvPicPr>
              <a:picLocks noChangeAspect="1"/>
            </p:cNvPicPr>
            <p:nvPr/>
          </p:nvPicPr>
          <p:blipFill>
            <a:blip r:embed="rId3"/>
            <a:srcRect t="52031" r="54354"/>
            <a:stretch>
              <a:fillRect/>
            </a:stretch>
          </p:blipFill>
          <p:spPr>
            <a:xfrm>
              <a:off x="1751935" y="4239992"/>
              <a:ext cx="982026" cy="1548000"/>
            </a:xfrm>
            <a:prstGeom prst="rect">
              <a:avLst/>
            </a:prstGeom>
          </p:spPr>
        </p:pic>
      </p:grpSp>
      <p:cxnSp>
        <p:nvCxnSpPr>
          <p:cNvPr id="45" name="Rechte verbindingslijn met pijl 44">
            <a:extLst>
              <a:ext uri="{FF2B5EF4-FFF2-40B4-BE49-F238E27FC236}">
                <a16:creationId xmlns:a16="http://schemas.microsoft.com/office/drawing/2014/main" id="{7530F0DA-06A0-159D-FDFC-766C6DDB7E1F}"/>
              </a:ext>
            </a:extLst>
          </p:cNvPr>
          <p:cNvCxnSpPr>
            <a:cxnSpLocks/>
          </p:cNvCxnSpPr>
          <p:nvPr/>
        </p:nvCxnSpPr>
        <p:spPr>
          <a:xfrm>
            <a:off x="3909527" y="4162105"/>
            <a:ext cx="4885396" cy="0"/>
          </a:xfrm>
          <a:prstGeom prst="straightConnector1">
            <a:avLst/>
          </a:prstGeom>
          <a:ln w="57150">
            <a:solidFill>
              <a:srgbClr val="2B4E58"/>
            </a:solidFill>
            <a:prstDash val="dash"/>
            <a:tailEnd type="triangle"/>
          </a:ln>
        </p:spPr>
        <p:style>
          <a:lnRef idx="1">
            <a:schemeClr val="accent5"/>
          </a:lnRef>
          <a:fillRef idx="0">
            <a:schemeClr val="accent5"/>
          </a:fillRef>
          <a:effectRef idx="0">
            <a:schemeClr val="accent5"/>
          </a:effectRef>
          <a:fontRef idx="minor">
            <a:schemeClr val="tx1"/>
          </a:fontRef>
        </p:style>
      </p:cxnSp>
      <p:pic>
        <p:nvPicPr>
          <p:cNvPr id="60" name="Afbeelding 59" descr="Afbeelding met Graphics, Lettertype, grafische vormgeving, logo&#10;&#10;Door AI gegenereerde inhoud is mogelijk onjuist.">
            <a:extLst>
              <a:ext uri="{FF2B5EF4-FFF2-40B4-BE49-F238E27FC236}">
                <a16:creationId xmlns:a16="http://schemas.microsoft.com/office/drawing/2014/main" id="{6354FD0A-1C9A-2BC5-C604-EA1A21C0488E}"/>
              </a:ext>
            </a:extLst>
          </p:cNvPr>
          <p:cNvPicPr>
            <a:picLocks noChangeAspect="1"/>
          </p:cNvPicPr>
          <p:nvPr/>
        </p:nvPicPr>
        <p:blipFill>
          <a:blip r:embed="rId4"/>
          <a:srcRect l="13260" t="-1" r="18672" b="29537"/>
          <a:stretch>
            <a:fillRect/>
          </a:stretch>
        </p:blipFill>
        <p:spPr>
          <a:xfrm>
            <a:off x="5691672" y="4095520"/>
            <a:ext cx="808654" cy="837101"/>
          </a:xfrm>
          <a:prstGeom prst="rect">
            <a:avLst/>
          </a:prstGeom>
        </p:spPr>
      </p:pic>
      <p:pic>
        <p:nvPicPr>
          <p:cNvPr id="61" name="Afbeelding 60" descr="Afbeelding met tekst, Graphics, schermopname, Lettertype&#10;&#10;Door AI gegenereerde inhoud is mogelijk onjuist.">
            <a:extLst>
              <a:ext uri="{FF2B5EF4-FFF2-40B4-BE49-F238E27FC236}">
                <a16:creationId xmlns:a16="http://schemas.microsoft.com/office/drawing/2014/main" id="{988C42A7-2262-CB72-661F-6EF68B11232C}"/>
              </a:ext>
            </a:extLst>
          </p:cNvPr>
          <p:cNvPicPr>
            <a:picLocks noChangeAspect="1"/>
          </p:cNvPicPr>
          <p:nvPr/>
        </p:nvPicPr>
        <p:blipFill>
          <a:blip r:embed="rId5"/>
          <a:srcRect l="12274" t="-1" r="12563" b="32307"/>
          <a:stretch>
            <a:fillRect/>
          </a:stretch>
        </p:blipFill>
        <p:spPr>
          <a:xfrm>
            <a:off x="5688563" y="3333845"/>
            <a:ext cx="811763" cy="731094"/>
          </a:xfrm>
          <a:prstGeom prst="rect">
            <a:avLst/>
          </a:prstGeom>
        </p:spPr>
      </p:pic>
      <p:sp>
        <p:nvSpPr>
          <p:cNvPr id="3" name="Titel 5">
            <a:extLst>
              <a:ext uri="{FF2B5EF4-FFF2-40B4-BE49-F238E27FC236}">
                <a16:creationId xmlns:a16="http://schemas.microsoft.com/office/drawing/2014/main" id="{61D0E71D-BC55-E223-AB3D-B1C34730CEEF}"/>
              </a:ext>
            </a:extLst>
          </p:cNvPr>
          <p:cNvSpPr txBox="1">
            <a:spLocks/>
          </p:cNvSpPr>
          <p:nvPr/>
        </p:nvSpPr>
        <p:spPr>
          <a:xfrm>
            <a:off x="838200" y="730132"/>
            <a:ext cx="10515600" cy="595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accent1"/>
                </a:solidFill>
                <a:latin typeface="+mj-lt"/>
                <a:ea typeface="+mj-ea"/>
                <a:cs typeface="Poppins" pitchFamily="2" charset="77"/>
              </a:defRPr>
            </a:lvl1pPr>
          </a:lstStyle>
          <a:p>
            <a:endParaRPr lang="nl-NL"/>
          </a:p>
        </p:txBody>
      </p:sp>
      <p:sp>
        <p:nvSpPr>
          <p:cNvPr id="4" name="Titel 5">
            <a:extLst>
              <a:ext uri="{FF2B5EF4-FFF2-40B4-BE49-F238E27FC236}">
                <a16:creationId xmlns:a16="http://schemas.microsoft.com/office/drawing/2014/main" id="{5C17FB31-A294-F2CA-9994-9E50F67A06C7}"/>
              </a:ext>
            </a:extLst>
          </p:cNvPr>
          <p:cNvSpPr txBox="1">
            <a:spLocks/>
          </p:cNvSpPr>
          <p:nvPr/>
        </p:nvSpPr>
        <p:spPr>
          <a:xfrm>
            <a:off x="990600" y="882532"/>
            <a:ext cx="10515600" cy="595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accent1"/>
                </a:solidFill>
                <a:latin typeface="+mj-lt"/>
                <a:ea typeface="+mj-ea"/>
                <a:cs typeface="Poppins" pitchFamily="2" charset="77"/>
              </a:defRPr>
            </a:lvl1pPr>
          </a:lstStyle>
          <a:p>
            <a:r>
              <a:rPr lang="nl-NL">
                <a:solidFill>
                  <a:schemeClr val="bg1"/>
                </a:solidFill>
              </a:rPr>
              <a:t>Overbruggen van Skills-gap</a:t>
            </a:r>
          </a:p>
        </p:txBody>
      </p:sp>
      <p:sp>
        <p:nvSpPr>
          <p:cNvPr id="6" name="Tekstvak 5">
            <a:extLst>
              <a:ext uri="{FF2B5EF4-FFF2-40B4-BE49-F238E27FC236}">
                <a16:creationId xmlns:a16="http://schemas.microsoft.com/office/drawing/2014/main" id="{B2D66C3A-072A-9945-50B7-D5615B407148}"/>
              </a:ext>
            </a:extLst>
          </p:cNvPr>
          <p:cNvSpPr txBox="1"/>
          <p:nvPr/>
        </p:nvSpPr>
        <p:spPr>
          <a:xfrm>
            <a:off x="3463963" y="5262612"/>
            <a:ext cx="4999099" cy="556181"/>
          </a:xfrm>
          <a:prstGeom prst="roundRect">
            <a:avLst/>
          </a:prstGeom>
          <a:solidFill>
            <a:schemeClr val="tx1">
              <a:lumMod val="20000"/>
              <a:lumOff val="80000"/>
            </a:schemeClr>
          </a:solidFill>
          <a:ln w="38100" cap="rnd">
            <a:noFill/>
          </a:ln>
        </p:spPr>
        <p:txBody>
          <a:bodyPr wrap="square" lIns="0" tIns="0" rIns="0" bIns="0" rtlCol="0">
            <a:spAutoFit/>
          </a:bodyPr>
          <a:lstStyle/>
          <a:p>
            <a:pPr marL="361950">
              <a:lnSpc>
                <a:spcPct val="120000"/>
              </a:lnSpc>
            </a:pPr>
            <a:r>
              <a:rPr lang="nl-NL" sz="1400"/>
              <a:t> Ontbrekende vaardigheden:</a:t>
            </a:r>
          </a:p>
          <a:p>
            <a:pPr marL="647700" indent="-285750">
              <a:lnSpc>
                <a:spcPct val="120000"/>
              </a:lnSpc>
              <a:buFontTx/>
              <a:buChar char="-"/>
            </a:pPr>
            <a:r>
              <a:rPr lang="nl-NL" sz="1400"/>
              <a:t>Lesgeven</a:t>
            </a:r>
          </a:p>
        </p:txBody>
      </p:sp>
    </p:spTree>
    <p:extLst>
      <p:ext uri="{BB962C8B-B14F-4D97-AF65-F5344CB8AC3E}">
        <p14:creationId xmlns:p14="http://schemas.microsoft.com/office/powerpoint/2010/main" val="3892347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64D4C-902C-7A8C-D175-B239E5E9E9D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CB44A72-F0A5-594C-25C6-3AF0F5A0D110}"/>
              </a:ext>
            </a:extLst>
          </p:cNvPr>
          <p:cNvSpPr>
            <a:spLocks noGrp="1"/>
          </p:cNvSpPr>
          <p:nvPr>
            <p:ph type="ctrTitle"/>
          </p:nvPr>
        </p:nvSpPr>
        <p:spPr/>
        <p:txBody>
          <a:bodyPr/>
          <a:lstStyle/>
          <a:p>
            <a:r>
              <a:rPr lang="nl-NL"/>
              <a:t>Inhoud van </a:t>
            </a:r>
            <a:r>
              <a:rPr lang="nl-NL" err="1"/>
              <a:t>CompetentNL</a:t>
            </a:r>
            <a:endParaRPr lang="nl-NL" err="1">
              <a:ea typeface="Calibri Light"/>
              <a:cs typeface="Calibri Light"/>
            </a:endParaRPr>
          </a:p>
        </p:txBody>
      </p:sp>
      <p:sp>
        <p:nvSpPr>
          <p:cNvPr id="5" name="Ondertitel 4">
            <a:extLst>
              <a:ext uri="{FF2B5EF4-FFF2-40B4-BE49-F238E27FC236}">
                <a16:creationId xmlns:a16="http://schemas.microsoft.com/office/drawing/2014/main" id="{591F0514-133C-8DE1-A71E-B3737B897959}"/>
              </a:ext>
            </a:extLst>
          </p:cNvPr>
          <p:cNvSpPr>
            <a:spLocks noGrp="1"/>
          </p:cNvSpPr>
          <p:nvPr>
            <p:ph type="subTitle" idx="1"/>
          </p:nvPr>
        </p:nvSpPr>
        <p:spPr/>
        <p:txBody>
          <a:bodyPr/>
          <a:lstStyle/>
          <a:p>
            <a:endParaRPr lang="nl-NL"/>
          </a:p>
        </p:txBody>
      </p:sp>
      <p:pic>
        <p:nvPicPr>
          <p:cNvPr id="2" name="Picture 2" descr="Logo van CompetentNL met de slogan CompetentNL">
            <a:extLst>
              <a:ext uri="{FF2B5EF4-FFF2-40B4-BE49-F238E27FC236}">
                <a16:creationId xmlns:a16="http://schemas.microsoft.com/office/drawing/2014/main" id="{06045CE6-71DC-2958-4A9B-20FF5E1B3D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05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5ECDE237-C36D-4E7E-2F09-991F8B478278}"/>
              </a:ext>
            </a:extLst>
          </p:cNvPr>
          <p:cNvSpPr/>
          <p:nvPr/>
        </p:nvSpPr>
        <p:spPr>
          <a:xfrm>
            <a:off x="-2" y="2802856"/>
            <a:ext cx="3697708" cy="40551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1A47D3CF-9B77-7D28-3A39-0D01D585A72E}"/>
              </a:ext>
            </a:extLst>
          </p:cNvPr>
          <p:cNvSpPr/>
          <p:nvPr/>
        </p:nvSpPr>
        <p:spPr>
          <a:xfrm>
            <a:off x="8296018" y="2802854"/>
            <a:ext cx="3895981" cy="40551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afgeronde hoeken 4">
            <a:extLst>
              <a:ext uri="{FF2B5EF4-FFF2-40B4-BE49-F238E27FC236}">
                <a16:creationId xmlns:a16="http://schemas.microsoft.com/office/drawing/2014/main" id="{E79FA1EE-AD9A-3CDF-44D2-F5CFF5E55DAE}"/>
              </a:ext>
            </a:extLst>
          </p:cNvPr>
          <p:cNvSpPr/>
          <p:nvPr/>
        </p:nvSpPr>
        <p:spPr>
          <a:xfrm>
            <a:off x="3785384" y="3589569"/>
            <a:ext cx="1477879" cy="3368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Vaardigheden</a:t>
            </a:r>
          </a:p>
        </p:txBody>
      </p:sp>
      <p:sp>
        <p:nvSpPr>
          <p:cNvPr id="9" name="Rechthoek: afgeronde hoeken 8">
            <a:extLst>
              <a:ext uri="{FF2B5EF4-FFF2-40B4-BE49-F238E27FC236}">
                <a16:creationId xmlns:a16="http://schemas.microsoft.com/office/drawing/2014/main" id="{E98AC599-B402-9429-E45C-E60BAA711A0F}"/>
              </a:ext>
            </a:extLst>
          </p:cNvPr>
          <p:cNvSpPr/>
          <p:nvPr/>
        </p:nvSpPr>
        <p:spPr>
          <a:xfrm>
            <a:off x="6636737" y="3579560"/>
            <a:ext cx="1477877" cy="3368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Kennisgebieden</a:t>
            </a:r>
          </a:p>
        </p:txBody>
      </p:sp>
      <p:sp>
        <p:nvSpPr>
          <p:cNvPr id="21" name="Rechthoek: afgeronde hoeken 20">
            <a:extLst>
              <a:ext uri="{FF2B5EF4-FFF2-40B4-BE49-F238E27FC236}">
                <a16:creationId xmlns:a16="http://schemas.microsoft.com/office/drawing/2014/main" id="{AAF3A5E3-D480-B5AA-EC16-D68AEA0B5FE3}"/>
              </a:ext>
            </a:extLst>
          </p:cNvPr>
          <p:cNvSpPr/>
          <p:nvPr/>
        </p:nvSpPr>
        <p:spPr>
          <a:xfrm>
            <a:off x="9585157" y="4854512"/>
            <a:ext cx="1477878" cy="3368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Opleidingsnormen</a:t>
            </a:r>
          </a:p>
        </p:txBody>
      </p:sp>
      <p:sp>
        <p:nvSpPr>
          <p:cNvPr id="27" name="Rechthoek: afgeronde hoeken 26">
            <a:extLst>
              <a:ext uri="{FF2B5EF4-FFF2-40B4-BE49-F238E27FC236}">
                <a16:creationId xmlns:a16="http://schemas.microsoft.com/office/drawing/2014/main" id="{EF5569F6-64E6-E2FF-5462-117C3F7A557F}"/>
              </a:ext>
            </a:extLst>
          </p:cNvPr>
          <p:cNvSpPr/>
          <p:nvPr/>
        </p:nvSpPr>
        <p:spPr>
          <a:xfrm>
            <a:off x="1017879" y="4854645"/>
            <a:ext cx="1477878" cy="3368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Beroepen</a:t>
            </a:r>
          </a:p>
        </p:txBody>
      </p:sp>
      <p:pic>
        <p:nvPicPr>
          <p:cNvPr id="35" name="Afbeelding 34" descr="Afbeelding met Graphics, Lettertype, logo, clipart&#10;&#10;Automatisch gegenereerde beschrijving">
            <a:extLst>
              <a:ext uri="{FF2B5EF4-FFF2-40B4-BE49-F238E27FC236}">
                <a16:creationId xmlns:a16="http://schemas.microsoft.com/office/drawing/2014/main" id="{05F8F560-DC5E-0610-CEFB-1B4279214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7923" y="5793573"/>
            <a:ext cx="2741295" cy="744855"/>
          </a:xfrm>
          <a:prstGeom prst="rect">
            <a:avLst/>
          </a:prstGeom>
        </p:spPr>
      </p:pic>
      <p:sp>
        <p:nvSpPr>
          <p:cNvPr id="36" name="Tekstvak 35">
            <a:extLst>
              <a:ext uri="{FF2B5EF4-FFF2-40B4-BE49-F238E27FC236}">
                <a16:creationId xmlns:a16="http://schemas.microsoft.com/office/drawing/2014/main" id="{2E494EC0-72BC-E51F-54E9-72CECFC84049}"/>
              </a:ext>
            </a:extLst>
          </p:cNvPr>
          <p:cNvSpPr txBox="1"/>
          <p:nvPr/>
        </p:nvSpPr>
        <p:spPr>
          <a:xfrm>
            <a:off x="9202729" y="6019798"/>
            <a:ext cx="2082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Broninformatie</a:t>
            </a:r>
          </a:p>
        </p:txBody>
      </p:sp>
      <p:sp>
        <p:nvSpPr>
          <p:cNvPr id="37" name="Tekstvak 36">
            <a:extLst>
              <a:ext uri="{FF2B5EF4-FFF2-40B4-BE49-F238E27FC236}">
                <a16:creationId xmlns:a16="http://schemas.microsoft.com/office/drawing/2014/main" id="{561077EE-BBB1-E9DE-AD99-4B59FB13F41D}"/>
              </a:ext>
            </a:extLst>
          </p:cNvPr>
          <p:cNvSpPr txBox="1"/>
          <p:nvPr/>
        </p:nvSpPr>
        <p:spPr>
          <a:xfrm>
            <a:off x="807573" y="6024894"/>
            <a:ext cx="2082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Broninformatie</a:t>
            </a:r>
          </a:p>
        </p:txBody>
      </p:sp>
      <p:cxnSp>
        <p:nvCxnSpPr>
          <p:cNvPr id="50" name="Verbindingslijn: gebogen 49">
            <a:extLst>
              <a:ext uri="{FF2B5EF4-FFF2-40B4-BE49-F238E27FC236}">
                <a16:creationId xmlns:a16="http://schemas.microsoft.com/office/drawing/2014/main" id="{C487D0CD-4974-6F67-8710-92816128DD62}"/>
              </a:ext>
            </a:extLst>
          </p:cNvPr>
          <p:cNvCxnSpPr>
            <a:cxnSpLocks/>
            <a:stCxn id="21" idx="1"/>
            <a:endCxn id="5" idx="2"/>
          </p:cNvCxnSpPr>
          <p:nvPr/>
        </p:nvCxnSpPr>
        <p:spPr>
          <a:xfrm rot="10800000">
            <a:off x="4524325" y="3926454"/>
            <a:ext cx="5060833" cy="1096501"/>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Verbindingslijn: gebogen 52">
            <a:extLst>
              <a:ext uri="{FF2B5EF4-FFF2-40B4-BE49-F238E27FC236}">
                <a16:creationId xmlns:a16="http://schemas.microsoft.com/office/drawing/2014/main" id="{64FA141C-80CE-1172-F052-691826A401D1}"/>
              </a:ext>
            </a:extLst>
          </p:cNvPr>
          <p:cNvCxnSpPr>
            <a:cxnSpLocks/>
            <a:stCxn id="9" idx="2"/>
            <a:endCxn id="27" idx="3"/>
          </p:cNvCxnSpPr>
          <p:nvPr/>
        </p:nvCxnSpPr>
        <p:spPr>
          <a:xfrm rot="5400000">
            <a:off x="4382396" y="2029806"/>
            <a:ext cx="1106643" cy="4879919"/>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Verbindingslijn: gebogen 56">
            <a:extLst>
              <a:ext uri="{FF2B5EF4-FFF2-40B4-BE49-F238E27FC236}">
                <a16:creationId xmlns:a16="http://schemas.microsoft.com/office/drawing/2014/main" id="{EFB758FE-CDAD-37AA-B45B-754CCB4DADF2}"/>
              </a:ext>
            </a:extLst>
          </p:cNvPr>
          <p:cNvCxnSpPr>
            <a:cxnSpLocks/>
            <a:stCxn id="5" idx="2"/>
            <a:endCxn id="27" idx="3"/>
          </p:cNvCxnSpPr>
          <p:nvPr/>
        </p:nvCxnSpPr>
        <p:spPr>
          <a:xfrm rot="5400000">
            <a:off x="2961724" y="3460487"/>
            <a:ext cx="1096634" cy="2028567"/>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Verbindingslijn: gebogen 69">
            <a:extLst>
              <a:ext uri="{FF2B5EF4-FFF2-40B4-BE49-F238E27FC236}">
                <a16:creationId xmlns:a16="http://schemas.microsoft.com/office/drawing/2014/main" id="{8C527163-1CB7-B00B-0C16-624AFCEB2A4A}"/>
              </a:ext>
            </a:extLst>
          </p:cNvPr>
          <p:cNvCxnSpPr>
            <a:cxnSpLocks/>
            <a:stCxn id="21" idx="1"/>
            <a:endCxn id="9" idx="2"/>
          </p:cNvCxnSpPr>
          <p:nvPr/>
        </p:nvCxnSpPr>
        <p:spPr>
          <a:xfrm rot="10800000">
            <a:off x="7375677" y="3916444"/>
            <a:ext cx="2209481" cy="1106510"/>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kstvak 71">
            <a:extLst>
              <a:ext uri="{FF2B5EF4-FFF2-40B4-BE49-F238E27FC236}">
                <a16:creationId xmlns:a16="http://schemas.microsoft.com/office/drawing/2014/main" id="{0DFC1343-4D14-A104-7D46-091DD76ECF4E}"/>
              </a:ext>
            </a:extLst>
          </p:cNvPr>
          <p:cNvSpPr txBox="1"/>
          <p:nvPr/>
        </p:nvSpPr>
        <p:spPr>
          <a:xfrm>
            <a:off x="2711996" y="5028664"/>
            <a:ext cx="1581523" cy="46166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mn-cs"/>
              </a:rPr>
              <a:t>vraagt beheersing van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Calibri"/>
              </a:rPr>
              <a:t>(nader gekwalificeerd)</a:t>
            </a:r>
          </a:p>
        </p:txBody>
      </p:sp>
      <p:sp>
        <p:nvSpPr>
          <p:cNvPr id="73" name="Tekstvak 72">
            <a:extLst>
              <a:ext uri="{FF2B5EF4-FFF2-40B4-BE49-F238E27FC236}">
                <a16:creationId xmlns:a16="http://schemas.microsoft.com/office/drawing/2014/main" id="{8473CC47-27D8-58FB-1DB3-4AA6506E7B91}"/>
              </a:ext>
            </a:extLst>
          </p:cNvPr>
          <p:cNvSpPr txBox="1"/>
          <p:nvPr/>
        </p:nvSpPr>
        <p:spPr>
          <a:xfrm>
            <a:off x="7480537" y="5027818"/>
            <a:ext cx="1897046"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mn-cs"/>
              </a:rPr>
              <a:t>schrijft beheersing voor van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Calibri"/>
              </a:rPr>
              <a:t>(nader gekwalificeerd)</a:t>
            </a:r>
          </a:p>
        </p:txBody>
      </p:sp>
      <p:sp>
        <p:nvSpPr>
          <p:cNvPr id="78" name="Rechthoek: afgeronde hoeken 77">
            <a:extLst>
              <a:ext uri="{FF2B5EF4-FFF2-40B4-BE49-F238E27FC236}">
                <a16:creationId xmlns:a16="http://schemas.microsoft.com/office/drawing/2014/main" id="{D824DE4C-F5EB-1168-1A98-316FB0F8E141}"/>
              </a:ext>
            </a:extLst>
          </p:cNvPr>
          <p:cNvSpPr/>
          <p:nvPr/>
        </p:nvSpPr>
        <p:spPr>
          <a:xfrm>
            <a:off x="2026624" y="918593"/>
            <a:ext cx="1477877" cy="33688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ISCO-beroepen</a:t>
            </a:r>
          </a:p>
        </p:txBody>
      </p:sp>
      <p:sp>
        <p:nvSpPr>
          <p:cNvPr id="52" name="Rechthoek: afgeronde hoeken 51">
            <a:extLst>
              <a:ext uri="{FF2B5EF4-FFF2-40B4-BE49-F238E27FC236}">
                <a16:creationId xmlns:a16="http://schemas.microsoft.com/office/drawing/2014/main" id="{76514B3E-8B4C-BC87-5CA0-E9F118EBA295}"/>
              </a:ext>
            </a:extLst>
          </p:cNvPr>
          <p:cNvSpPr/>
          <p:nvPr/>
        </p:nvSpPr>
        <p:spPr>
          <a:xfrm>
            <a:off x="4752528" y="195838"/>
            <a:ext cx="1477877" cy="3368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ESCO-skills</a:t>
            </a:r>
          </a:p>
        </p:txBody>
      </p:sp>
      <p:sp>
        <p:nvSpPr>
          <p:cNvPr id="54" name="Rechthoek: afgeronde hoeken 53">
            <a:extLst>
              <a:ext uri="{FF2B5EF4-FFF2-40B4-BE49-F238E27FC236}">
                <a16:creationId xmlns:a16="http://schemas.microsoft.com/office/drawing/2014/main" id="{64D6623D-03AA-BC01-1F2A-A4A993A90298}"/>
              </a:ext>
            </a:extLst>
          </p:cNvPr>
          <p:cNvSpPr/>
          <p:nvPr/>
        </p:nvSpPr>
        <p:spPr>
          <a:xfrm>
            <a:off x="2034144" y="1394272"/>
            <a:ext cx="1477877" cy="3368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ESCO-beroepen</a:t>
            </a:r>
          </a:p>
        </p:txBody>
      </p:sp>
      <p:cxnSp>
        <p:nvCxnSpPr>
          <p:cNvPr id="12" name="Verbindingslijn: gebogen 11">
            <a:extLst>
              <a:ext uri="{FF2B5EF4-FFF2-40B4-BE49-F238E27FC236}">
                <a16:creationId xmlns:a16="http://schemas.microsoft.com/office/drawing/2014/main" id="{028A79C8-2E0B-30E9-D563-B06ED74750FA}"/>
              </a:ext>
            </a:extLst>
          </p:cNvPr>
          <p:cNvCxnSpPr>
            <a:cxnSpLocks/>
            <a:stCxn id="55" idx="1"/>
            <a:endCxn id="27" idx="0"/>
          </p:cNvCxnSpPr>
          <p:nvPr/>
        </p:nvCxnSpPr>
        <p:spPr>
          <a:xfrm rot="10800000" flipV="1">
            <a:off x="1756818" y="2057649"/>
            <a:ext cx="277326" cy="2796996"/>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hthoek: afgeronde hoeken 58">
            <a:extLst>
              <a:ext uri="{FF2B5EF4-FFF2-40B4-BE49-F238E27FC236}">
                <a16:creationId xmlns:a16="http://schemas.microsoft.com/office/drawing/2014/main" id="{ADC1C626-DC71-064C-737A-803CA5E795EB}"/>
              </a:ext>
            </a:extLst>
          </p:cNvPr>
          <p:cNvSpPr/>
          <p:nvPr/>
        </p:nvSpPr>
        <p:spPr>
          <a:xfrm>
            <a:off x="6636737" y="1041435"/>
            <a:ext cx="1477877" cy="3368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ISCED-F 2013</a:t>
            </a:r>
          </a:p>
        </p:txBody>
      </p:sp>
      <p:cxnSp>
        <p:nvCxnSpPr>
          <p:cNvPr id="17" name="Rechte verbindingslijn met pijl 16">
            <a:extLst>
              <a:ext uri="{FF2B5EF4-FFF2-40B4-BE49-F238E27FC236}">
                <a16:creationId xmlns:a16="http://schemas.microsoft.com/office/drawing/2014/main" id="{EB0D8E8F-8AAC-1683-5FFC-5616148BCD64}"/>
              </a:ext>
            </a:extLst>
          </p:cNvPr>
          <p:cNvCxnSpPr>
            <a:cxnSpLocks/>
            <a:stCxn id="9" idx="0"/>
            <a:endCxn id="59" idx="2"/>
          </p:cNvCxnSpPr>
          <p:nvPr/>
        </p:nvCxnSpPr>
        <p:spPr>
          <a:xfrm flipV="1">
            <a:off x="7375676" y="1378319"/>
            <a:ext cx="0" cy="2201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hthoek: afgeronde hoeken 80">
            <a:extLst>
              <a:ext uri="{FF2B5EF4-FFF2-40B4-BE49-F238E27FC236}">
                <a16:creationId xmlns:a16="http://schemas.microsoft.com/office/drawing/2014/main" id="{51B2C93E-5880-9A1B-3299-08C66E788C45}"/>
              </a:ext>
            </a:extLst>
          </p:cNvPr>
          <p:cNvSpPr/>
          <p:nvPr/>
        </p:nvSpPr>
        <p:spPr>
          <a:xfrm>
            <a:off x="7559654" y="1618100"/>
            <a:ext cx="1477877" cy="33688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Rubrieken (CBS)</a:t>
            </a:r>
          </a:p>
        </p:txBody>
      </p:sp>
      <p:cxnSp>
        <p:nvCxnSpPr>
          <p:cNvPr id="87" name="Verbindingslijn: gebogen 86">
            <a:extLst>
              <a:ext uri="{FF2B5EF4-FFF2-40B4-BE49-F238E27FC236}">
                <a16:creationId xmlns:a16="http://schemas.microsoft.com/office/drawing/2014/main" id="{1F170EDD-9DD1-8A01-5C20-9E00D3093951}"/>
              </a:ext>
            </a:extLst>
          </p:cNvPr>
          <p:cNvCxnSpPr>
            <a:cxnSpLocks/>
            <a:stCxn id="59" idx="3"/>
            <a:endCxn id="81" idx="0"/>
          </p:cNvCxnSpPr>
          <p:nvPr/>
        </p:nvCxnSpPr>
        <p:spPr>
          <a:xfrm>
            <a:off x="8114614" y="1209877"/>
            <a:ext cx="183979" cy="4082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hthoek: afgeronde hoeken 41">
            <a:extLst>
              <a:ext uri="{FF2B5EF4-FFF2-40B4-BE49-F238E27FC236}">
                <a16:creationId xmlns:a16="http://schemas.microsoft.com/office/drawing/2014/main" id="{E05FAE18-8040-4FE9-F18C-BC1F97D8DA9F}"/>
              </a:ext>
            </a:extLst>
          </p:cNvPr>
          <p:cNvSpPr/>
          <p:nvPr/>
        </p:nvSpPr>
        <p:spPr>
          <a:xfrm>
            <a:off x="9422367" y="1180600"/>
            <a:ext cx="1792561" cy="3368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EU/NL</a:t>
            </a:r>
            <a:b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nl-NL" sz="1100" b="0" i="0" u="none" strike="noStrike" kern="1200" cap="none" spc="0" normalizeH="0" baseline="0" noProof="0" err="1">
                <a:ln>
                  <a:noFill/>
                </a:ln>
                <a:solidFill>
                  <a:prstClr val="white"/>
                </a:solidFill>
                <a:effectLst/>
                <a:uLnTx/>
                <a:uFillTx/>
                <a:latin typeface="Calibri" panose="020F0502020204030204"/>
                <a:ea typeface="+mn-ea"/>
                <a:cs typeface="+mn-cs"/>
              </a:rPr>
              <a:t>Qualification</a:t>
            </a: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 Framework</a:t>
            </a:r>
          </a:p>
        </p:txBody>
      </p:sp>
      <p:cxnSp>
        <p:nvCxnSpPr>
          <p:cNvPr id="3" name="Rechte verbindingslijn met pijl 2">
            <a:extLst>
              <a:ext uri="{FF2B5EF4-FFF2-40B4-BE49-F238E27FC236}">
                <a16:creationId xmlns:a16="http://schemas.microsoft.com/office/drawing/2014/main" id="{01A996F6-5970-2978-4073-16BA067440E7}"/>
              </a:ext>
            </a:extLst>
          </p:cNvPr>
          <p:cNvCxnSpPr>
            <a:cxnSpLocks/>
            <a:stCxn id="21" idx="0"/>
            <a:endCxn id="42" idx="2"/>
          </p:cNvCxnSpPr>
          <p:nvPr/>
        </p:nvCxnSpPr>
        <p:spPr>
          <a:xfrm flipH="1" flipV="1">
            <a:off x="10318648" y="1517484"/>
            <a:ext cx="5448" cy="333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hthoek 42">
            <a:extLst>
              <a:ext uri="{FF2B5EF4-FFF2-40B4-BE49-F238E27FC236}">
                <a16:creationId xmlns:a16="http://schemas.microsoft.com/office/drawing/2014/main" id="{75DEDA63-DB90-0CD2-BDA0-B64FD7F3CE78}"/>
              </a:ext>
            </a:extLst>
          </p:cNvPr>
          <p:cNvSpPr/>
          <p:nvPr/>
        </p:nvSpPr>
        <p:spPr>
          <a:xfrm>
            <a:off x="-702" y="2802854"/>
            <a:ext cx="12192702" cy="4055146"/>
          </a:xfrm>
          <a:prstGeom prst="rect">
            <a:avLst/>
          </a:prstGeom>
          <a:noFill/>
          <a:ln w="38100"/>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24261BCA-6624-9048-381A-C760ED05F92D}"/>
              </a:ext>
            </a:extLst>
          </p:cNvPr>
          <p:cNvSpPr/>
          <p:nvPr/>
        </p:nvSpPr>
        <p:spPr>
          <a:xfrm>
            <a:off x="-703" y="0"/>
            <a:ext cx="12192702" cy="2805176"/>
          </a:xfrm>
          <a:prstGeom prst="rect">
            <a:avLst/>
          </a:prstGeom>
          <a:noFill/>
          <a:ln w="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hthoek: afgeronde hoeken 44">
            <a:extLst>
              <a:ext uri="{FF2B5EF4-FFF2-40B4-BE49-F238E27FC236}">
                <a16:creationId xmlns:a16="http://schemas.microsoft.com/office/drawing/2014/main" id="{A4C0B301-7AF3-F58A-368A-F2DB8B58DCD0}"/>
              </a:ext>
            </a:extLst>
          </p:cNvPr>
          <p:cNvSpPr/>
          <p:nvPr/>
        </p:nvSpPr>
        <p:spPr>
          <a:xfrm>
            <a:off x="4738204" y="669389"/>
            <a:ext cx="1477877" cy="3368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O*Net-skills</a:t>
            </a:r>
          </a:p>
        </p:txBody>
      </p:sp>
      <p:sp>
        <p:nvSpPr>
          <p:cNvPr id="46" name="Rechthoek: afgeronde hoeken 45">
            <a:extLst>
              <a:ext uri="{FF2B5EF4-FFF2-40B4-BE49-F238E27FC236}">
                <a16:creationId xmlns:a16="http://schemas.microsoft.com/office/drawing/2014/main" id="{24ADECA5-4282-A585-2012-0D75E6F80FFE}"/>
              </a:ext>
            </a:extLst>
          </p:cNvPr>
          <p:cNvSpPr/>
          <p:nvPr/>
        </p:nvSpPr>
        <p:spPr>
          <a:xfrm>
            <a:off x="4752528" y="1149894"/>
            <a:ext cx="1477879" cy="3368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Holland Codes (RIASEC)</a:t>
            </a:r>
          </a:p>
        </p:txBody>
      </p:sp>
      <p:sp>
        <p:nvSpPr>
          <p:cNvPr id="47" name="Rechthoek: afgeronde hoeken 46">
            <a:extLst>
              <a:ext uri="{FF2B5EF4-FFF2-40B4-BE49-F238E27FC236}">
                <a16:creationId xmlns:a16="http://schemas.microsoft.com/office/drawing/2014/main" id="{DCE28F1C-3872-F352-AD1B-DE7A720FBDF7}"/>
              </a:ext>
            </a:extLst>
          </p:cNvPr>
          <p:cNvSpPr/>
          <p:nvPr/>
        </p:nvSpPr>
        <p:spPr>
          <a:xfrm>
            <a:off x="4764885" y="1634450"/>
            <a:ext cx="1477879" cy="33688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21st </a:t>
            </a:r>
            <a:r>
              <a:rPr kumimoji="0" lang="nl-NL" sz="1100" b="0" i="0" u="none" strike="noStrike" kern="1200" cap="none" spc="0" normalizeH="0" baseline="0" noProof="0" err="1">
                <a:ln>
                  <a:noFill/>
                </a:ln>
                <a:solidFill>
                  <a:prstClr val="white"/>
                </a:solidFill>
                <a:effectLst/>
                <a:uLnTx/>
                <a:uFillTx/>
                <a:latin typeface="Calibri" panose="020F0502020204030204"/>
                <a:ea typeface="+mn-ea"/>
                <a:cs typeface="+mn-cs"/>
              </a:rPr>
              <a:t>Century</a:t>
            </a: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 Skills</a:t>
            </a:r>
          </a:p>
        </p:txBody>
      </p:sp>
      <p:cxnSp>
        <p:nvCxnSpPr>
          <p:cNvPr id="4" name="Verbindingslijn: gebogen 3">
            <a:extLst>
              <a:ext uri="{FF2B5EF4-FFF2-40B4-BE49-F238E27FC236}">
                <a16:creationId xmlns:a16="http://schemas.microsoft.com/office/drawing/2014/main" id="{5E7F33EB-D1AA-BA15-29CA-8D15ABA849B7}"/>
              </a:ext>
            </a:extLst>
          </p:cNvPr>
          <p:cNvCxnSpPr>
            <a:stCxn id="5" idx="0"/>
            <a:endCxn id="47" idx="1"/>
          </p:cNvCxnSpPr>
          <p:nvPr/>
        </p:nvCxnSpPr>
        <p:spPr>
          <a:xfrm rot="5400000" flipH="1" flipV="1">
            <a:off x="3751266" y="2575951"/>
            <a:ext cx="1786677" cy="2405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Verbindingslijn: gebogen 6">
            <a:extLst>
              <a:ext uri="{FF2B5EF4-FFF2-40B4-BE49-F238E27FC236}">
                <a16:creationId xmlns:a16="http://schemas.microsoft.com/office/drawing/2014/main" id="{A44738BC-DF5E-6C98-6161-85E05B40BF58}"/>
              </a:ext>
            </a:extLst>
          </p:cNvPr>
          <p:cNvCxnSpPr>
            <a:stCxn id="5" idx="0"/>
            <a:endCxn id="46" idx="1"/>
          </p:cNvCxnSpPr>
          <p:nvPr/>
        </p:nvCxnSpPr>
        <p:spPr>
          <a:xfrm rot="5400000" flipH="1" flipV="1">
            <a:off x="3502810" y="2339851"/>
            <a:ext cx="2271233" cy="2282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Verbindingslijn: gebogen 9">
            <a:extLst>
              <a:ext uri="{FF2B5EF4-FFF2-40B4-BE49-F238E27FC236}">
                <a16:creationId xmlns:a16="http://schemas.microsoft.com/office/drawing/2014/main" id="{8045D908-4D2E-CE9A-1177-897A9947379C}"/>
              </a:ext>
            </a:extLst>
          </p:cNvPr>
          <p:cNvCxnSpPr>
            <a:stCxn id="5" idx="0"/>
            <a:endCxn id="45" idx="1"/>
          </p:cNvCxnSpPr>
          <p:nvPr/>
        </p:nvCxnSpPr>
        <p:spPr>
          <a:xfrm rot="5400000" flipH="1" flipV="1">
            <a:off x="3255395" y="2106760"/>
            <a:ext cx="2751738" cy="2138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Verbindingslijn: gebogen 14">
            <a:extLst>
              <a:ext uri="{FF2B5EF4-FFF2-40B4-BE49-F238E27FC236}">
                <a16:creationId xmlns:a16="http://schemas.microsoft.com/office/drawing/2014/main" id="{BA85A55D-38CD-A48C-79F9-FE30D8E824B3}"/>
              </a:ext>
            </a:extLst>
          </p:cNvPr>
          <p:cNvCxnSpPr>
            <a:stCxn id="5" idx="0"/>
            <a:endCxn id="52" idx="1"/>
          </p:cNvCxnSpPr>
          <p:nvPr/>
        </p:nvCxnSpPr>
        <p:spPr>
          <a:xfrm rot="5400000" flipH="1" flipV="1">
            <a:off x="3025782" y="1862823"/>
            <a:ext cx="3225289" cy="2282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hthoek: afgeronde hoeken 54">
            <a:extLst>
              <a:ext uri="{FF2B5EF4-FFF2-40B4-BE49-F238E27FC236}">
                <a16:creationId xmlns:a16="http://schemas.microsoft.com/office/drawing/2014/main" id="{05D11A0C-4344-B160-F490-9C742CCD2C6F}"/>
              </a:ext>
            </a:extLst>
          </p:cNvPr>
          <p:cNvSpPr/>
          <p:nvPr/>
        </p:nvSpPr>
        <p:spPr>
          <a:xfrm>
            <a:off x="2034144" y="1889207"/>
            <a:ext cx="1477877" cy="33688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BRC-beroepen</a:t>
            </a:r>
          </a:p>
        </p:txBody>
      </p:sp>
      <p:cxnSp>
        <p:nvCxnSpPr>
          <p:cNvPr id="20" name="Verbindingslijn: gebogen 19">
            <a:extLst>
              <a:ext uri="{FF2B5EF4-FFF2-40B4-BE49-F238E27FC236}">
                <a16:creationId xmlns:a16="http://schemas.microsoft.com/office/drawing/2014/main" id="{69312DE5-05D1-8DD8-E588-DC2A5C975C46}"/>
              </a:ext>
            </a:extLst>
          </p:cNvPr>
          <p:cNvCxnSpPr>
            <a:stCxn id="27" idx="0"/>
            <a:endCxn id="54" idx="1"/>
          </p:cNvCxnSpPr>
          <p:nvPr/>
        </p:nvCxnSpPr>
        <p:spPr>
          <a:xfrm rot="5400000" flipH="1" flipV="1">
            <a:off x="249516" y="3070017"/>
            <a:ext cx="3291931" cy="2773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Verbindingslijn: gebogen 22">
            <a:extLst>
              <a:ext uri="{FF2B5EF4-FFF2-40B4-BE49-F238E27FC236}">
                <a16:creationId xmlns:a16="http://schemas.microsoft.com/office/drawing/2014/main" id="{1CFB3A6A-4A56-F2C2-BEC5-B958BD6CA1CB}"/>
              </a:ext>
            </a:extLst>
          </p:cNvPr>
          <p:cNvCxnSpPr>
            <a:stCxn id="27" idx="0"/>
            <a:endCxn id="78" idx="1"/>
          </p:cNvCxnSpPr>
          <p:nvPr/>
        </p:nvCxnSpPr>
        <p:spPr>
          <a:xfrm rot="5400000" flipH="1" flipV="1">
            <a:off x="7916" y="2835937"/>
            <a:ext cx="3767610" cy="2698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4F13A4FC-C356-3808-D848-CB1A61DAF1A1}"/>
              </a:ext>
            </a:extLst>
          </p:cNvPr>
          <p:cNvSpPr txBox="1"/>
          <p:nvPr/>
        </p:nvSpPr>
        <p:spPr>
          <a:xfrm>
            <a:off x="5011511" y="5190138"/>
            <a:ext cx="18518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Taxonomieën</a:t>
            </a:r>
          </a:p>
        </p:txBody>
      </p:sp>
      <p:sp>
        <p:nvSpPr>
          <p:cNvPr id="6" name="Tekstvak 5">
            <a:extLst>
              <a:ext uri="{FF2B5EF4-FFF2-40B4-BE49-F238E27FC236}">
                <a16:creationId xmlns:a16="http://schemas.microsoft.com/office/drawing/2014/main" id="{31D2A56E-2B13-81B2-FDC8-10CB0732C640}"/>
              </a:ext>
            </a:extLst>
          </p:cNvPr>
          <p:cNvSpPr txBox="1"/>
          <p:nvPr/>
        </p:nvSpPr>
        <p:spPr>
          <a:xfrm>
            <a:off x="9429749" y="5205678"/>
            <a:ext cx="178869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Kwalificaties, keuzedelen, mbo-certificaten op mbo-niveau</a:t>
            </a:r>
          </a:p>
        </p:txBody>
      </p:sp>
      <p:sp>
        <p:nvSpPr>
          <p:cNvPr id="8" name="Tekstvak 7">
            <a:extLst>
              <a:ext uri="{FF2B5EF4-FFF2-40B4-BE49-F238E27FC236}">
                <a16:creationId xmlns:a16="http://schemas.microsoft.com/office/drawing/2014/main" id="{9A8E09BB-1E7F-D3C6-4620-916F0C6124C4}"/>
              </a:ext>
            </a:extLst>
          </p:cNvPr>
          <p:cNvSpPr txBox="1"/>
          <p:nvPr/>
        </p:nvSpPr>
        <p:spPr>
          <a:xfrm>
            <a:off x="7248679" y="2442839"/>
            <a:ext cx="2101922" cy="73866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Mappings</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 op externe data</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CompetentNL</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-data</a:t>
            </a: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Calibri"/>
            </a:endParaRPr>
          </a:p>
        </p:txBody>
      </p:sp>
      <p:sp>
        <p:nvSpPr>
          <p:cNvPr id="11" name="Tekstvak 10">
            <a:extLst>
              <a:ext uri="{FF2B5EF4-FFF2-40B4-BE49-F238E27FC236}">
                <a16:creationId xmlns:a16="http://schemas.microsoft.com/office/drawing/2014/main" id="{99B9CA73-C749-C54D-E63E-51D6903D67BA}"/>
              </a:ext>
            </a:extLst>
          </p:cNvPr>
          <p:cNvSpPr txBox="1"/>
          <p:nvPr/>
        </p:nvSpPr>
        <p:spPr>
          <a:xfrm>
            <a:off x="2037753" y="2441456"/>
            <a:ext cx="2101922" cy="73866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Mappings</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 op externe data</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CompetentNL</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-data</a:t>
            </a: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Calibri"/>
            </a:endParaRPr>
          </a:p>
        </p:txBody>
      </p:sp>
      <p:sp>
        <p:nvSpPr>
          <p:cNvPr id="13" name="Rechthoek: afgeronde hoeken 12">
            <a:extLst>
              <a:ext uri="{FF2B5EF4-FFF2-40B4-BE49-F238E27FC236}">
                <a16:creationId xmlns:a16="http://schemas.microsoft.com/office/drawing/2014/main" id="{1141A351-05F8-C59D-E130-D1F5106BFD2B}"/>
              </a:ext>
            </a:extLst>
          </p:cNvPr>
          <p:cNvSpPr/>
          <p:nvPr/>
        </p:nvSpPr>
        <p:spPr>
          <a:xfrm>
            <a:off x="5183529" y="4127224"/>
            <a:ext cx="1477879" cy="33688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Talenbeheersing</a:t>
            </a:r>
          </a:p>
        </p:txBody>
      </p:sp>
      <p:sp>
        <p:nvSpPr>
          <p:cNvPr id="14" name="Rechthoek: afgeronde hoeken 13">
            <a:extLst>
              <a:ext uri="{FF2B5EF4-FFF2-40B4-BE49-F238E27FC236}">
                <a16:creationId xmlns:a16="http://schemas.microsoft.com/office/drawing/2014/main" id="{349259D5-1FF6-14C1-D5EE-96F8C2918DC6}"/>
              </a:ext>
            </a:extLst>
          </p:cNvPr>
          <p:cNvSpPr/>
          <p:nvPr/>
        </p:nvSpPr>
        <p:spPr>
          <a:xfrm>
            <a:off x="5183529" y="2129086"/>
            <a:ext cx="1477879" cy="33688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Europees Referentiekader (ERK)</a:t>
            </a:r>
          </a:p>
        </p:txBody>
      </p:sp>
      <p:cxnSp>
        <p:nvCxnSpPr>
          <p:cNvPr id="18" name="Rechte verbindingslijn met pijl 17">
            <a:extLst>
              <a:ext uri="{FF2B5EF4-FFF2-40B4-BE49-F238E27FC236}">
                <a16:creationId xmlns:a16="http://schemas.microsoft.com/office/drawing/2014/main" id="{AAF829F8-5CB8-552B-B700-B1182FD6BAD8}"/>
              </a:ext>
            </a:extLst>
          </p:cNvPr>
          <p:cNvCxnSpPr>
            <a:stCxn id="13" idx="0"/>
            <a:endCxn id="14" idx="2"/>
          </p:cNvCxnSpPr>
          <p:nvPr/>
        </p:nvCxnSpPr>
        <p:spPr>
          <a:xfrm flipV="1">
            <a:off x="5922469" y="2465970"/>
            <a:ext cx="0" cy="1661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Verbindingslijn: gebogen 21">
            <a:extLst>
              <a:ext uri="{FF2B5EF4-FFF2-40B4-BE49-F238E27FC236}">
                <a16:creationId xmlns:a16="http://schemas.microsoft.com/office/drawing/2014/main" id="{A201EC1A-738D-7CEA-D6FB-A8D8FB202732}"/>
              </a:ext>
            </a:extLst>
          </p:cNvPr>
          <p:cNvCxnSpPr>
            <a:stCxn id="27" idx="3"/>
            <a:endCxn id="13" idx="2"/>
          </p:cNvCxnSpPr>
          <p:nvPr/>
        </p:nvCxnSpPr>
        <p:spPr>
          <a:xfrm flipV="1">
            <a:off x="2495757" y="4464108"/>
            <a:ext cx="3426712" cy="558979"/>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12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C67CE-6EFA-6232-1C38-B5FA18C70CAB}"/>
            </a:ext>
          </a:extLst>
        </p:cNvPr>
        <p:cNvGrpSpPr/>
        <p:nvPr/>
      </p:nvGrpSpPr>
      <p:grpSpPr>
        <a:xfrm>
          <a:off x="0" y="0"/>
          <a:ext cx="0" cy="0"/>
          <a:chOff x="0" y="0"/>
          <a:chExt cx="0" cy="0"/>
        </a:xfrm>
      </p:grpSpPr>
      <p:sp>
        <p:nvSpPr>
          <p:cNvPr id="33" name="Rechthoek 32">
            <a:extLst>
              <a:ext uri="{FF2B5EF4-FFF2-40B4-BE49-F238E27FC236}">
                <a16:creationId xmlns:a16="http://schemas.microsoft.com/office/drawing/2014/main" id="{1C8F96FB-9695-B007-2D32-F91FD906A3F1}"/>
              </a:ext>
            </a:extLst>
          </p:cNvPr>
          <p:cNvSpPr/>
          <p:nvPr/>
        </p:nvSpPr>
        <p:spPr>
          <a:xfrm>
            <a:off x="-2" y="2802856"/>
            <a:ext cx="3697708" cy="40551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2AE82A62-3DFA-0908-4B13-7910C9FE4D14}"/>
              </a:ext>
            </a:extLst>
          </p:cNvPr>
          <p:cNvSpPr/>
          <p:nvPr/>
        </p:nvSpPr>
        <p:spPr>
          <a:xfrm>
            <a:off x="8296018" y="2802854"/>
            <a:ext cx="3895981" cy="40551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afgeronde hoeken 4">
            <a:extLst>
              <a:ext uri="{FF2B5EF4-FFF2-40B4-BE49-F238E27FC236}">
                <a16:creationId xmlns:a16="http://schemas.microsoft.com/office/drawing/2014/main" id="{74D2863C-3F68-34A7-6492-1094FDE2577C}"/>
              </a:ext>
            </a:extLst>
          </p:cNvPr>
          <p:cNvSpPr/>
          <p:nvPr/>
        </p:nvSpPr>
        <p:spPr>
          <a:xfrm>
            <a:off x="3785384" y="3589569"/>
            <a:ext cx="1477879" cy="3368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Vaardigheden</a:t>
            </a:r>
          </a:p>
        </p:txBody>
      </p:sp>
      <p:sp>
        <p:nvSpPr>
          <p:cNvPr id="9" name="Rechthoek: afgeronde hoeken 8">
            <a:extLst>
              <a:ext uri="{FF2B5EF4-FFF2-40B4-BE49-F238E27FC236}">
                <a16:creationId xmlns:a16="http://schemas.microsoft.com/office/drawing/2014/main" id="{4466EA89-D220-869E-D739-4AE2285A9DF0}"/>
              </a:ext>
            </a:extLst>
          </p:cNvPr>
          <p:cNvSpPr/>
          <p:nvPr/>
        </p:nvSpPr>
        <p:spPr>
          <a:xfrm>
            <a:off x="6636737" y="3579560"/>
            <a:ext cx="1477877" cy="3368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Kennisgebieden</a:t>
            </a:r>
          </a:p>
        </p:txBody>
      </p:sp>
      <p:sp>
        <p:nvSpPr>
          <p:cNvPr id="21" name="Rechthoek: afgeronde hoeken 20">
            <a:extLst>
              <a:ext uri="{FF2B5EF4-FFF2-40B4-BE49-F238E27FC236}">
                <a16:creationId xmlns:a16="http://schemas.microsoft.com/office/drawing/2014/main" id="{BEF4055D-D613-B5CF-ADFD-4A29A8BF04E1}"/>
              </a:ext>
            </a:extLst>
          </p:cNvPr>
          <p:cNvSpPr/>
          <p:nvPr/>
        </p:nvSpPr>
        <p:spPr>
          <a:xfrm>
            <a:off x="9585157" y="4854512"/>
            <a:ext cx="1477878" cy="3368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Opleidingsnormen</a:t>
            </a:r>
          </a:p>
        </p:txBody>
      </p:sp>
      <p:sp>
        <p:nvSpPr>
          <p:cNvPr id="27" name="Rechthoek: afgeronde hoeken 26">
            <a:extLst>
              <a:ext uri="{FF2B5EF4-FFF2-40B4-BE49-F238E27FC236}">
                <a16:creationId xmlns:a16="http://schemas.microsoft.com/office/drawing/2014/main" id="{1B75CC60-AAED-F220-D1A8-29F8DD2C2A25}"/>
              </a:ext>
            </a:extLst>
          </p:cNvPr>
          <p:cNvSpPr/>
          <p:nvPr/>
        </p:nvSpPr>
        <p:spPr>
          <a:xfrm>
            <a:off x="1017879" y="4854645"/>
            <a:ext cx="1477878" cy="3368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Beroepen</a:t>
            </a:r>
          </a:p>
        </p:txBody>
      </p:sp>
      <p:pic>
        <p:nvPicPr>
          <p:cNvPr id="35" name="Afbeelding 34" descr="Afbeelding met Graphics, Lettertype, logo, clipart&#10;&#10;Automatisch gegenereerde beschrijving">
            <a:extLst>
              <a:ext uri="{FF2B5EF4-FFF2-40B4-BE49-F238E27FC236}">
                <a16:creationId xmlns:a16="http://schemas.microsoft.com/office/drawing/2014/main" id="{DA8D97D7-2BEF-9159-0F77-D2164D1522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7923" y="5793573"/>
            <a:ext cx="2741295" cy="744855"/>
          </a:xfrm>
          <a:prstGeom prst="rect">
            <a:avLst/>
          </a:prstGeom>
        </p:spPr>
      </p:pic>
      <p:sp>
        <p:nvSpPr>
          <p:cNvPr id="36" name="Tekstvak 35">
            <a:extLst>
              <a:ext uri="{FF2B5EF4-FFF2-40B4-BE49-F238E27FC236}">
                <a16:creationId xmlns:a16="http://schemas.microsoft.com/office/drawing/2014/main" id="{ACCD95E8-546C-0D47-D019-520AD45D1B84}"/>
              </a:ext>
            </a:extLst>
          </p:cNvPr>
          <p:cNvSpPr txBox="1"/>
          <p:nvPr/>
        </p:nvSpPr>
        <p:spPr>
          <a:xfrm>
            <a:off x="9202729" y="6019798"/>
            <a:ext cx="2082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Broninformatie</a:t>
            </a:r>
          </a:p>
        </p:txBody>
      </p:sp>
      <p:sp>
        <p:nvSpPr>
          <p:cNvPr id="37" name="Tekstvak 36">
            <a:extLst>
              <a:ext uri="{FF2B5EF4-FFF2-40B4-BE49-F238E27FC236}">
                <a16:creationId xmlns:a16="http://schemas.microsoft.com/office/drawing/2014/main" id="{F5E2BC5F-7ED1-432E-8650-30FF3D06D096}"/>
              </a:ext>
            </a:extLst>
          </p:cNvPr>
          <p:cNvSpPr txBox="1"/>
          <p:nvPr/>
        </p:nvSpPr>
        <p:spPr>
          <a:xfrm>
            <a:off x="807573" y="6024894"/>
            <a:ext cx="2082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Broninformatie</a:t>
            </a:r>
          </a:p>
        </p:txBody>
      </p:sp>
      <p:cxnSp>
        <p:nvCxnSpPr>
          <p:cNvPr id="50" name="Verbindingslijn: gebogen 49">
            <a:extLst>
              <a:ext uri="{FF2B5EF4-FFF2-40B4-BE49-F238E27FC236}">
                <a16:creationId xmlns:a16="http://schemas.microsoft.com/office/drawing/2014/main" id="{58859995-83A5-0EBA-1C81-A2CAB832EE84}"/>
              </a:ext>
            </a:extLst>
          </p:cNvPr>
          <p:cNvCxnSpPr>
            <a:cxnSpLocks/>
            <a:stCxn id="21" idx="1"/>
            <a:endCxn id="5" idx="2"/>
          </p:cNvCxnSpPr>
          <p:nvPr/>
        </p:nvCxnSpPr>
        <p:spPr>
          <a:xfrm rot="10800000">
            <a:off x="4524325" y="3926454"/>
            <a:ext cx="5060833" cy="1096501"/>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Verbindingslijn: gebogen 52">
            <a:extLst>
              <a:ext uri="{FF2B5EF4-FFF2-40B4-BE49-F238E27FC236}">
                <a16:creationId xmlns:a16="http://schemas.microsoft.com/office/drawing/2014/main" id="{60D11DB3-6680-05BD-9A3E-3AD3EBBCF823}"/>
              </a:ext>
            </a:extLst>
          </p:cNvPr>
          <p:cNvCxnSpPr>
            <a:cxnSpLocks/>
            <a:stCxn id="9" idx="2"/>
            <a:endCxn id="27" idx="3"/>
          </p:cNvCxnSpPr>
          <p:nvPr/>
        </p:nvCxnSpPr>
        <p:spPr>
          <a:xfrm rot="5400000">
            <a:off x="4382396" y="2029806"/>
            <a:ext cx="1106643" cy="4879919"/>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Verbindingslijn: gebogen 56">
            <a:extLst>
              <a:ext uri="{FF2B5EF4-FFF2-40B4-BE49-F238E27FC236}">
                <a16:creationId xmlns:a16="http://schemas.microsoft.com/office/drawing/2014/main" id="{8868A1F8-937F-C7F8-6F8F-AC7EA4554D10}"/>
              </a:ext>
            </a:extLst>
          </p:cNvPr>
          <p:cNvCxnSpPr>
            <a:cxnSpLocks/>
            <a:stCxn id="5" idx="2"/>
            <a:endCxn id="27" idx="3"/>
          </p:cNvCxnSpPr>
          <p:nvPr/>
        </p:nvCxnSpPr>
        <p:spPr>
          <a:xfrm rot="5400000">
            <a:off x="2961724" y="3460487"/>
            <a:ext cx="1096634" cy="2028567"/>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Verbindingslijn: gebogen 69">
            <a:extLst>
              <a:ext uri="{FF2B5EF4-FFF2-40B4-BE49-F238E27FC236}">
                <a16:creationId xmlns:a16="http://schemas.microsoft.com/office/drawing/2014/main" id="{6D5A4DA8-6C59-03BF-47B6-380EF8ED2405}"/>
              </a:ext>
            </a:extLst>
          </p:cNvPr>
          <p:cNvCxnSpPr>
            <a:cxnSpLocks/>
            <a:stCxn id="21" idx="1"/>
            <a:endCxn id="9" idx="2"/>
          </p:cNvCxnSpPr>
          <p:nvPr/>
        </p:nvCxnSpPr>
        <p:spPr>
          <a:xfrm rot="10800000">
            <a:off x="7375677" y="3916444"/>
            <a:ext cx="2209481" cy="1106510"/>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kstvak 71">
            <a:extLst>
              <a:ext uri="{FF2B5EF4-FFF2-40B4-BE49-F238E27FC236}">
                <a16:creationId xmlns:a16="http://schemas.microsoft.com/office/drawing/2014/main" id="{2EF91A8B-6621-1023-279C-263B0023D438}"/>
              </a:ext>
            </a:extLst>
          </p:cNvPr>
          <p:cNvSpPr txBox="1"/>
          <p:nvPr/>
        </p:nvSpPr>
        <p:spPr>
          <a:xfrm>
            <a:off x="2711996" y="5028664"/>
            <a:ext cx="1581523" cy="46166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mn-cs"/>
              </a:rPr>
              <a:t>vraagt beheersing van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Calibri"/>
              </a:rPr>
              <a:t>(nader gekwalificeerd)</a:t>
            </a:r>
          </a:p>
        </p:txBody>
      </p:sp>
      <p:sp>
        <p:nvSpPr>
          <p:cNvPr id="73" name="Tekstvak 72">
            <a:extLst>
              <a:ext uri="{FF2B5EF4-FFF2-40B4-BE49-F238E27FC236}">
                <a16:creationId xmlns:a16="http://schemas.microsoft.com/office/drawing/2014/main" id="{B95D8E08-B6B9-06CC-14D1-7DE53D7EDEB7}"/>
              </a:ext>
            </a:extLst>
          </p:cNvPr>
          <p:cNvSpPr txBox="1"/>
          <p:nvPr/>
        </p:nvSpPr>
        <p:spPr>
          <a:xfrm>
            <a:off x="7480537" y="5027818"/>
            <a:ext cx="1897046"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mn-cs"/>
              </a:rPr>
              <a:t>schrijft beheersing voor van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Calibri"/>
              </a:rPr>
              <a:t>(nader gekwalificeerd)</a:t>
            </a:r>
          </a:p>
        </p:txBody>
      </p:sp>
      <p:sp>
        <p:nvSpPr>
          <p:cNvPr id="78" name="Rechthoek: afgeronde hoeken 77">
            <a:extLst>
              <a:ext uri="{FF2B5EF4-FFF2-40B4-BE49-F238E27FC236}">
                <a16:creationId xmlns:a16="http://schemas.microsoft.com/office/drawing/2014/main" id="{0DA75E9E-D7DC-D4D6-10F6-87F1A0A3D4A8}"/>
              </a:ext>
            </a:extLst>
          </p:cNvPr>
          <p:cNvSpPr/>
          <p:nvPr/>
        </p:nvSpPr>
        <p:spPr>
          <a:xfrm>
            <a:off x="2026624" y="918593"/>
            <a:ext cx="1477877" cy="33688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ISCO-beroepen</a:t>
            </a:r>
          </a:p>
        </p:txBody>
      </p:sp>
      <p:sp>
        <p:nvSpPr>
          <p:cNvPr id="52" name="Rechthoek: afgeronde hoeken 51">
            <a:extLst>
              <a:ext uri="{FF2B5EF4-FFF2-40B4-BE49-F238E27FC236}">
                <a16:creationId xmlns:a16="http://schemas.microsoft.com/office/drawing/2014/main" id="{8C13D2ED-E382-8011-D11E-FA925E57543A}"/>
              </a:ext>
            </a:extLst>
          </p:cNvPr>
          <p:cNvSpPr/>
          <p:nvPr/>
        </p:nvSpPr>
        <p:spPr>
          <a:xfrm>
            <a:off x="4752528" y="195838"/>
            <a:ext cx="1477877" cy="3368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ESCO-skills</a:t>
            </a:r>
          </a:p>
        </p:txBody>
      </p:sp>
      <p:sp>
        <p:nvSpPr>
          <p:cNvPr id="54" name="Rechthoek: afgeronde hoeken 53">
            <a:extLst>
              <a:ext uri="{FF2B5EF4-FFF2-40B4-BE49-F238E27FC236}">
                <a16:creationId xmlns:a16="http://schemas.microsoft.com/office/drawing/2014/main" id="{D78C221A-D67A-0748-CE24-D6FB8ECE7E7B}"/>
              </a:ext>
            </a:extLst>
          </p:cNvPr>
          <p:cNvSpPr/>
          <p:nvPr/>
        </p:nvSpPr>
        <p:spPr>
          <a:xfrm>
            <a:off x="2034144" y="1394272"/>
            <a:ext cx="1477877" cy="3368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ESCO-beroepen</a:t>
            </a:r>
          </a:p>
        </p:txBody>
      </p:sp>
      <p:cxnSp>
        <p:nvCxnSpPr>
          <p:cNvPr id="12" name="Verbindingslijn: gebogen 11">
            <a:extLst>
              <a:ext uri="{FF2B5EF4-FFF2-40B4-BE49-F238E27FC236}">
                <a16:creationId xmlns:a16="http://schemas.microsoft.com/office/drawing/2014/main" id="{F0DF1019-5763-C430-2162-42460AE71EF2}"/>
              </a:ext>
            </a:extLst>
          </p:cNvPr>
          <p:cNvCxnSpPr>
            <a:cxnSpLocks/>
            <a:stCxn id="55" idx="1"/>
            <a:endCxn id="27" idx="0"/>
          </p:cNvCxnSpPr>
          <p:nvPr/>
        </p:nvCxnSpPr>
        <p:spPr>
          <a:xfrm rot="10800000" flipV="1">
            <a:off x="1756818" y="2057649"/>
            <a:ext cx="277326" cy="2796996"/>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hthoek: afgeronde hoeken 58">
            <a:extLst>
              <a:ext uri="{FF2B5EF4-FFF2-40B4-BE49-F238E27FC236}">
                <a16:creationId xmlns:a16="http://schemas.microsoft.com/office/drawing/2014/main" id="{35751003-3133-4FC2-F7B2-4E398140957D}"/>
              </a:ext>
            </a:extLst>
          </p:cNvPr>
          <p:cNvSpPr/>
          <p:nvPr/>
        </p:nvSpPr>
        <p:spPr>
          <a:xfrm>
            <a:off x="6636737" y="1041435"/>
            <a:ext cx="1477877" cy="3368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ISCED-F 2013</a:t>
            </a:r>
          </a:p>
        </p:txBody>
      </p:sp>
      <p:cxnSp>
        <p:nvCxnSpPr>
          <p:cNvPr id="17" name="Rechte verbindingslijn met pijl 16">
            <a:extLst>
              <a:ext uri="{FF2B5EF4-FFF2-40B4-BE49-F238E27FC236}">
                <a16:creationId xmlns:a16="http://schemas.microsoft.com/office/drawing/2014/main" id="{A1B63267-F41F-7DD2-7CB7-216D5D6E425E}"/>
              </a:ext>
            </a:extLst>
          </p:cNvPr>
          <p:cNvCxnSpPr>
            <a:cxnSpLocks/>
            <a:stCxn id="9" idx="0"/>
            <a:endCxn id="59" idx="2"/>
          </p:cNvCxnSpPr>
          <p:nvPr/>
        </p:nvCxnSpPr>
        <p:spPr>
          <a:xfrm flipV="1">
            <a:off x="7375676" y="1378319"/>
            <a:ext cx="0" cy="2201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hthoek: afgeronde hoeken 80">
            <a:extLst>
              <a:ext uri="{FF2B5EF4-FFF2-40B4-BE49-F238E27FC236}">
                <a16:creationId xmlns:a16="http://schemas.microsoft.com/office/drawing/2014/main" id="{B034CF3C-1A49-290D-E010-69D634CAFBD7}"/>
              </a:ext>
            </a:extLst>
          </p:cNvPr>
          <p:cNvSpPr/>
          <p:nvPr/>
        </p:nvSpPr>
        <p:spPr>
          <a:xfrm>
            <a:off x="7559654" y="1618100"/>
            <a:ext cx="1477877" cy="33688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Rubrieken (CBS)</a:t>
            </a:r>
          </a:p>
        </p:txBody>
      </p:sp>
      <p:cxnSp>
        <p:nvCxnSpPr>
          <p:cNvPr id="87" name="Verbindingslijn: gebogen 86">
            <a:extLst>
              <a:ext uri="{FF2B5EF4-FFF2-40B4-BE49-F238E27FC236}">
                <a16:creationId xmlns:a16="http://schemas.microsoft.com/office/drawing/2014/main" id="{5925F0B6-ADBF-6897-73FE-A94A497D53E8}"/>
              </a:ext>
            </a:extLst>
          </p:cNvPr>
          <p:cNvCxnSpPr>
            <a:cxnSpLocks/>
            <a:stCxn id="59" idx="3"/>
            <a:endCxn id="81" idx="0"/>
          </p:cNvCxnSpPr>
          <p:nvPr/>
        </p:nvCxnSpPr>
        <p:spPr>
          <a:xfrm>
            <a:off x="8114614" y="1209877"/>
            <a:ext cx="183979" cy="4082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hthoek: afgeronde hoeken 41">
            <a:extLst>
              <a:ext uri="{FF2B5EF4-FFF2-40B4-BE49-F238E27FC236}">
                <a16:creationId xmlns:a16="http://schemas.microsoft.com/office/drawing/2014/main" id="{B05FA179-86B0-4F05-98C5-9464FF8F5BAD}"/>
              </a:ext>
            </a:extLst>
          </p:cNvPr>
          <p:cNvSpPr/>
          <p:nvPr/>
        </p:nvSpPr>
        <p:spPr>
          <a:xfrm>
            <a:off x="9422367" y="1180600"/>
            <a:ext cx="1792561" cy="3368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EU/NL</a:t>
            </a:r>
            <a:b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nl-NL" sz="1100" b="0" i="0" u="none" strike="noStrike" kern="1200" cap="none" spc="0" normalizeH="0" baseline="0" noProof="0" err="1">
                <a:ln>
                  <a:noFill/>
                </a:ln>
                <a:solidFill>
                  <a:prstClr val="white"/>
                </a:solidFill>
                <a:effectLst/>
                <a:uLnTx/>
                <a:uFillTx/>
                <a:latin typeface="Calibri" panose="020F0502020204030204"/>
                <a:ea typeface="+mn-ea"/>
                <a:cs typeface="+mn-cs"/>
              </a:rPr>
              <a:t>Qualification</a:t>
            </a: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 Framework</a:t>
            </a:r>
          </a:p>
        </p:txBody>
      </p:sp>
      <p:cxnSp>
        <p:nvCxnSpPr>
          <p:cNvPr id="3" name="Rechte verbindingslijn met pijl 2">
            <a:extLst>
              <a:ext uri="{FF2B5EF4-FFF2-40B4-BE49-F238E27FC236}">
                <a16:creationId xmlns:a16="http://schemas.microsoft.com/office/drawing/2014/main" id="{66044457-90AC-7FEF-64BB-469F30E19187}"/>
              </a:ext>
            </a:extLst>
          </p:cNvPr>
          <p:cNvCxnSpPr>
            <a:cxnSpLocks/>
            <a:stCxn id="21" idx="0"/>
            <a:endCxn id="42" idx="2"/>
          </p:cNvCxnSpPr>
          <p:nvPr/>
        </p:nvCxnSpPr>
        <p:spPr>
          <a:xfrm flipH="1" flipV="1">
            <a:off x="10318648" y="1517484"/>
            <a:ext cx="5448" cy="333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hthoek 42">
            <a:extLst>
              <a:ext uri="{FF2B5EF4-FFF2-40B4-BE49-F238E27FC236}">
                <a16:creationId xmlns:a16="http://schemas.microsoft.com/office/drawing/2014/main" id="{98BCB128-2849-84C5-09DF-30FD63BAE6C7}"/>
              </a:ext>
            </a:extLst>
          </p:cNvPr>
          <p:cNvSpPr/>
          <p:nvPr/>
        </p:nvSpPr>
        <p:spPr>
          <a:xfrm>
            <a:off x="-702" y="2802854"/>
            <a:ext cx="12192702" cy="4055146"/>
          </a:xfrm>
          <a:prstGeom prst="rect">
            <a:avLst/>
          </a:prstGeom>
          <a:noFill/>
          <a:ln w="38100"/>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0735C14B-DB46-CA4E-971D-C10F7F85BECB}"/>
              </a:ext>
            </a:extLst>
          </p:cNvPr>
          <p:cNvSpPr/>
          <p:nvPr/>
        </p:nvSpPr>
        <p:spPr>
          <a:xfrm>
            <a:off x="-703" y="0"/>
            <a:ext cx="12192702" cy="2805176"/>
          </a:xfrm>
          <a:prstGeom prst="rect">
            <a:avLst/>
          </a:prstGeom>
          <a:noFill/>
          <a:ln w="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hthoek: afgeronde hoeken 44">
            <a:extLst>
              <a:ext uri="{FF2B5EF4-FFF2-40B4-BE49-F238E27FC236}">
                <a16:creationId xmlns:a16="http://schemas.microsoft.com/office/drawing/2014/main" id="{B9F618A7-809A-08EB-5EA5-3E527B3C39FC}"/>
              </a:ext>
            </a:extLst>
          </p:cNvPr>
          <p:cNvSpPr/>
          <p:nvPr/>
        </p:nvSpPr>
        <p:spPr>
          <a:xfrm>
            <a:off x="4738204" y="669389"/>
            <a:ext cx="1477877" cy="3368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O*Net-skills</a:t>
            </a:r>
          </a:p>
        </p:txBody>
      </p:sp>
      <p:sp>
        <p:nvSpPr>
          <p:cNvPr id="46" name="Rechthoek: afgeronde hoeken 45">
            <a:extLst>
              <a:ext uri="{FF2B5EF4-FFF2-40B4-BE49-F238E27FC236}">
                <a16:creationId xmlns:a16="http://schemas.microsoft.com/office/drawing/2014/main" id="{C4DFC533-158C-025D-0E25-2F7EAC4E1CB5}"/>
              </a:ext>
            </a:extLst>
          </p:cNvPr>
          <p:cNvSpPr/>
          <p:nvPr/>
        </p:nvSpPr>
        <p:spPr>
          <a:xfrm>
            <a:off x="4752528" y="1149894"/>
            <a:ext cx="1477879" cy="3368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Holland Codes (RIASEC)</a:t>
            </a:r>
          </a:p>
        </p:txBody>
      </p:sp>
      <p:sp>
        <p:nvSpPr>
          <p:cNvPr id="47" name="Rechthoek: afgeronde hoeken 46">
            <a:extLst>
              <a:ext uri="{FF2B5EF4-FFF2-40B4-BE49-F238E27FC236}">
                <a16:creationId xmlns:a16="http://schemas.microsoft.com/office/drawing/2014/main" id="{353F4838-3EF5-68FA-7D67-A86E92A85A2B}"/>
              </a:ext>
            </a:extLst>
          </p:cNvPr>
          <p:cNvSpPr/>
          <p:nvPr/>
        </p:nvSpPr>
        <p:spPr>
          <a:xfrm>
            <a:off x="4764885" y="1634450"/>
            <a:ext cx="1477879" cy="33688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21st </a:t>
            </a:r>
            <a:r>
              <a:rPr kumimoji="0" lang="nl-NL" sz="1100" b="0" i="0" u="none" strike="noStrike" kern="1200" cap="none" spc="0" normalizeH="0" baseline="0" noProof="0" err="1">
                <a:ln>
                  <a:noFill/>
                </a:ln>
                <a:solidFill>
                  <a:prstClr val="white"/>
                </a:solidFill>
                <a:effectLst/>
                <a:uLnTx/>
                <a:uFillTx/>
                <a:latin typeface="Calibri" panose="020F0502020204030204"/>
                <a:ea typeface="+mn-ea"/>
                <a:cs typeface="+mn-cs"/>
              </a:rPr>
              <a:t>Century</a:t>
            </a: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 Skills</a:t>
            </a:r>
          </a:p>
        </p:txBody>
      </p:sp>
      <p:cxnSp>
        <p:nvCxnSpPr>
          <p:cNvPr id="4" name="Verbindingslijn: gebogen 3">
            <a:extLst>
              <a:ext uri="{FF2B5EF4-FFF2-40B4-BE49-F238E27FC236}">
                <a16:creationId xmlns:a16="http://schemas.microsoft.com/office/drawing/2014/main" id="{744A16BA-1863-13A1-54FA-94B19E32F190}"/>
              </a:ext>
            </a:extLst>
          </p:cNvPr>
          <p:cNvCxnSpPr>
            <a:stCxn id="5" idx="0"/>
            <a:endCxn id="47" idx="1"/>
          </p:cNvCxnSpPr>
          <p:nvPr/>
        </p:nvCxnSpPr>
        <p:spPr>
          <a:xfrm rot="5400000" flipH="1" flipV="1">
            <a:off x="3751266" y="2575951"/>
            <a:ext cx="1786677" cy="2405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Verbindingslijn: gebogen 6">
            <a:extLst>
              <a:ext uri="{FF2B5EF4-FFF2-40B4-BE49-F238E27FC236}">
                <a16:creationId xmlns:a16="http://schemas.microsoft.com/office/drawing/2014/main" id="{5503204F-9290-5B51-2117-20C4CF1E9571}"/>
              </a:ext>
            </a:extLst>
          </p:cNvPr>
          <p:cNvCxnSpPr>
            <a:stCxn id="5" idx="0"/>
            <a:endCxn id="46" idx="1"/>
          </p:cNvCxnSpPr>
          <p:nvPr/>
        </p:nvCxnSpPr>
        <p:spPr>
          <a:xfrm rot="5400000" flipH="1" flipV="1">
            <a:off x="3502810" y="2339851"/>
            <a:ext cx="2271233" cy="2282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Verbindingslijn: gebogen 9">
            <a:extLst>
              <a:ext uri="{FF2B5EF4-FFF2-40B4-BE49-F238E27FC236}">
                <a16:creationId xmlns:a16="http://schemas.microsoft.com/office/drawing/2014/main" id="{31DD7234-121A-B6CD-1A13-67543B6CC21E}"/>
              </a:ext>
            </a:extLst>
          </p:cNvPr>
          <p:cNvCxnSpPr>
            <a:stCxn id="5" idx="0"/>
            <a:endCxn id="45" idx="1"/>
          </p:cNvCxnSpPr>
          <p:nvPr/>
        </p:nvCxnSpPr>
        <p:spPr>
          <a:xfrm rot="5400000" flipH="1" flipV="1">
            <a:off x="3255395" y="2106760"/>
            <a:ext cx="2751738" cy="2138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Verbindingslijn: gebogen 14">
            <a:extLst>
              <a:ext uri="{FF2B5EF4-FFF2-40B4-BE49-F238E27FC236}">
                <a16:creationId xmlns:a16="http://schemas.microsoft.com/office/drawing/2014/main" id="{5333F602-C32A-0A57-C870-294357B5D6CF}"/>
              </a:ext>
            </a:extLst>
          </p:cNvPr>
          <p:cNvCxnSpPr>
            <a:stCxn id="5" idx="0"/>
            <a:endCxn id="52" idx="1"/>
          </p:cNvCxnSpPr>
          <p:nvPr/>
        </p:nvCxnSpPr>
        <p:spPr>
          <a:xfrm rot="5400000" flipH="1" flipV="1">
            <a:off x="3025782" y="1862823"/>
            <a:ext cx="3225289" cy="2282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hthoek: afgeronde hoeken 54">
            <a:extLst>
              <a:ext uri="{FF2B5EF4-FFF2-40B4-BE49-F238E27FC236}">
                <a16:creationId xmlns:a16="http://schemas.microsoft.com/office/drawing/2014/main" id="{CD934BFC-44D1-C754-BC07-D188533E123C}"/>
              </a:ext>
            </a:extLst>
          </p:cNvPr>
          <p:cNvSpPr/>
          <p:nvPr/>
        </p:nvSpPr>
        <p:spPr>
          <a:xfrm>
            <a:off x="2034144" y="1889207"/>
            <a:ext cx="1477877" cy="33688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BRC-beroepen</a:t>
            </a:r>
          </a:p>
        </p:txBody>
      </p:sp>
      <p:cxnSp>
        <p:nvCxnSpPr>
          <p:cNvPr id="20" name="Verbindingslijn: gebogen 19">
            <a:extLst>
              <a:ext uri="{FF2B5EF4-FFF2-40B4-BE49-F238E27FC236}">
                <a16:creationId xmlns:a16="http://schemas.microsoft.com/office/drawing/2014/main" id="{DBDB4FF6-4A12-C097-7316-1E9A94F98175}"/>
              </a:ext>
            </a:extLst>
          </p:cNvPr>
          <p:cNvCxnSpPr>
            <a:stCxn id="27" idx="0"/>
            <a:endCxn id="54" idx="1"/>
          </p:cNvCxnSpPr>
          <p:nvPr/>
        </p:nvCxnSpPr>
        <p:spPr>
          <a:xfrm rot="5400000" flipH="1" flipV="1">
            <a:off x="249516" y="3070017"/>
            <a:ext cx="3291931" cy="2773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Verbindingslijn: gebogen 22">
            <a:extLst>
              <a:ext uri="{FF2B5EF4-FFF2-40B4-BE49-F238E27FC236}">
                <a16:creationId xmlns:a16="http://schemas.microsoft.com/office/drawing/2014/main" id="{A7A25CEA-E0DD-1AED-26FA-48604B90D2BC}"/>
              </a:ext>
            </a:extLst>
          </p:cNvPr>
          <p:cNvCxnSpPr>
            <a:stCxn id="27" idx="0"/>
            <a:endCxn id="78" idx="1"/>
          </p:cNvCxnSpPr>
          <p:nvPr/>
        </p:nvCxnSpPr>
        <p:spPr>
          <a:xfrm rot="5400000" flipH="1" flipV="1">
            <a:off x="7916" y="2835937"/>
            <a:ext cx="3767610" cy="2698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2DFD833-C3B1-8927-9153-B39EAD58E445}"/>
              </a:ext>
            </a:extLst>
          </p:cNvPr>
          <p:cNvSpPr txBox="1"/>
          <p:nvPr/>
        </p:nvSpPr>
        <p:spPr>
          <a:xfrm>
            <a:off x="5011511" y="5190138"/>
            <a:ext cx="18518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Taxonomieën</a:t>
            </a:r>
          </a:p>
        </p:txBody>
      </p:sp>
      <p:sp>
        <p:nvSpPr>
          <p:cNvPr id="6" name="Tekstvak 5">
            <a:extLst>
              <a:ext uri="{FF2B5EF4-FFF2-40B4-BE49-F238E27FC236}">
                <a16:creationId xmlns:a16="http://schemas.microsoft.com/office/drawing/2014/main" id="{09BA7B54-F225-C91A-EED6-50F9EA8AF5AE}"/>
              </a:ext>
            </a:extLst>
          </p:cNvPr>
          <p:cNvSpPr txBox="1"/>
          <p:nvPr/>
        </p:nvSpPr>
        <p:spPr>
          <a:xfrm>
            <a:off x="9429749" y="5205678"/>
            <a:ext cx="178869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Kwalificaties, keuzedelen, mbo-certificaten op mbo-niveau</a:t>
            </a:r>
          </a:p>
        </p:txBody>
      </p:sp>
      <p:sp>
        <p:nvSpPr>
          <p:cNvPr id="8" name="Tekstvak 7">
            <a:extLst>
              <a:ext uri="{FF2B5EF4-FFF2-40B4-BE49-F238E27FC236}">
                <a16:creationId xmlns:a16="http://schemas.microsoft.com/office/drawing/2014/main" id="{682D79B8-BC0E-C89B-5AB7-918B868312EB}"/>
              </a:ext>
            </a:extLst>
          </p:cNvPr>
          <p:cNvSpPr txBox="1"/>
          <p:nvPr/>
        </p:nvSpPr>
        <p:spPr>
          <a:xfrm>
            <a:off x="7248679" y="2442839"/>
            <a:ext cx="2101922" cy="73866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Mappings</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 op externe data</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CompetentNL</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-data</a:t>
            </a: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Calibri"/>
            </a:endParaRPr>
          </a:p>
        </p:txBody>
      </p:sp>
      <p:sp>
        <p:nvSpPr>
          <p:cNvPr id="11" name="Tekstvak 10">
            <a:extLst>
              <a:ext uri="{FF2B5EF4-FFF2-40B4-BE49-F238E27FC236}">
                <a16:creationId xmlns:a16="http://schemas.microsoft.com/office/drawing/2014/main" id="{D296CDF8-E01F-F261-6BDB-67251414E1E2}"/>
              </a:ext>
            </a:extLst>
          </p:cNvPr>
          <p:cNvSpPr txBox="1"/>
          <p:nvPr/>
        </p:nvSpPr>
        <p:spPr>
          <a:xfrm>
            <a:off x="2037753" y="2441456"/>
            <a:ext cx="2101922" cy="73866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Mappings</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 op externe data</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CompetentNL</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-data</a:t>
            </a: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Calibri"/>
            </a:endParaRPr>
          </a:p>
        </p:txBody>
      </p:sp>
      <p:sp>
        <p:nvSpPr>
          <p:cNvPr id="13" name="Rechthoek: afgeronde hoeken 12">
            <a:extLst>
              <a:ext uri="{FF2B5EF4-FFF2-40B4-BE49-F238E27FC236}">
                <a16:creationId xmlns:a16="http://schemas.microsoft.com/office/drawing/2014/main" id="{E5022E5C-A608-76DB-15E6-9DD6D7F1DE52}"/>
              </a:ext>
            </a:extLst>
          </p:cNvPr>
          <p:cNvSpPr/>
          <p:nvPr/>
        </p:nvSpPr>
        <p:spPr>
          <a:xfrm>
            <a:off x="5183529" y="4127224"/>
            <a:ext cx="1477879" cy="33688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Talenbeheersing</a:t>
            </a:r>
          </a:p>
        </p:txBody>
      </p:sp>
      <p:sp>
        <p:nvSpPr>
          <p:cNvPr id="14" name="Rechthoek: afgeronde hoeken 13">
            <a:extLst>
              <a:ext uri="{FF2B5EF4-FFF2-40B4-BE49-F238E27FC236}">
                <a16:creationId xmlns:a16="http://schemas.microsoft.com/office/drawing/2014/main" id="{C8C4ADAF-09EC-DB75-2A84-3FED5D45517F}"/>
              </a:ext>
            </a:extLst>
          </p:cNvPr>
          <p:cNvSpPr/>
          <p:nvPr/>
        </p:nvSpPr>
        <p:spPr>
          <a:xfrm>
            <a:off x="5183529" y="2129086"/>
            <a:ext cx="1477879" cy="33688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Europees Referentiekader (ERK)</a:t>
            </a:r>
          </a:p>
        </p:txBody>
      </p:sp>
      <p:cxnSp>
        <p:nvCxnSpPr>
          <p:cNvPr id="18" name="Rechte verbindingslijn met pijl 17">
            <a:extLst>
              <a:ext uri="{FF2B5EF4-FFF2-40B4-BE49-F238E27FC236}">
                <a16:creationId xmlns:a16="http://schemas.microsoft.com/office/drawing/2014/main" id="{4A81D5CB-E56C-9F3F-2D7C-059FA4FF459E}"/>
              </a:ext>
            </a:extLst>
          </p:cNvPr>
          <p:cNvCxnSpPr>
            <a:stCxn id="13" idx="0"/>
            <a:endCxn id="14" idx="2"/>
          </p:cNvCxnSpPr>
          <p:nvPr/>
        </p:nvCxnSpPr>
        <p:spPr>
          <a:xfrm flipV="1">
            <a:off x="5922469" y="2465970"/>
            <a:ext cx="0" cy="1661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Verbindingslijn: gebogen 21">
            <a:extLst>
              <a:ext uri="{FF2B5EF4-FFF2-40B4-BE49-F238E27FC236}">
                <a16:creationId xmlns:a16="http://schemas.microsoft.com/office/drawing/2014/main" id="{59405F8E-26B2-9CB4-9F35-CECEA55DE909}"/>
              </a:ext>
            </a:extLst>
          </p:cNvPr>
          <p:cNvCxnSpPr>
            <a:stCxn id="27" idx="3"/>
            <a:endCxn id="13" idx="2"/>
          </p:cNvCxnSpPr>
          <p:nvPr/>
        </p:nvCxnSpPr>
        <p:spPr>
          <a:xfrm flipV="1">
            <a:off x="2495757" y="4464108"/>
            <a:ext cx="3426712" cy="558979"/>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261AFE-0BDB-C337-AE50-44FCD67C1560}"/>
              </a:ext>
            </a:extLst>
          </p:cNvPr>
          <p:cNvCxnSpPr/>
          <p:nvPr/>
        </p:nvCxnSpPr>
        <p:spPr>
          <a:xfrm flipV="1">
            <a:off x="2414650" y="4205538"/>
            <a:ext cx="1090000" cy="39645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02B4FE-F528-FD69-4B8E-B0F42803C6EF}"/>
              </a:ext>
            </a:extLst>
          </p:cNvPr>
          <p:cNvCxnSpPr>
            <a:cxnSpLocks/>
          </p:cNvCxnSpPr>
          <p:nvPr/>
        </p:nvCxnSpPr>
        <p:spPr>
          <a:xfrm>
            <a:off x="8308952" y="4160443"/>
            <a:ext cx="1112138" cy="54805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FA4F1A-F9B0-8D67-3286-5663AD2A97E7}"/>
              </a:ext>
            </a:extLst>
          </p:cNvPr>
          <p:cNvSpPr txBox="1"/>
          <p:nvPr/>
        </p:nvSpPr>
        <p:spPr>
          <a:xfrm>
            <a:off x="2029926" y="4034957"/>
            <a:ext cx="1179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a:t>
            </a:r>
            <a:r>
              <a:rPr lang="en-US" err="1">
                <a:solidFill>
                  <a:srgbClr val="FF0000"/>
                </a:solidFill>
                <a:ea typeface="Calibri"/>
                <a:cs typeface="Calibri"/>
              </a:rPr>
              <a:t>koppelen</a:t>
            </a:r>
            <a:r>
              <a:rPr lang="en-US">
                <a:solidFill>
                  <a:srgbClr val="FF0000"/>
                </a:solidFill>
                <a:ea typeface="Calibri"/>
                <a:cs typeface="Calibri"/>
              </a:rPr>
              <a:t>'</a:t>
            </a:r>
            <a:endParaRPr lang="en-US">
              <a:solidFill>
                <a:srgbClr val="FF0000"/>
              </a:solidFill>
            </a:endParaRPr>
          </a:p>
        </p:txBody>
      </p:sp>
      <p:sp>
        <p:nvSpPr>
          <p:cNvPr id="25" name="TextBox 24">
            <a:extLst>
              <a:ext uri="{FF2B5EF4-FFF2-40B4-BE49-F238E27FC236}">
                <a16:creationId xmlns:a16="http://schemas.microsoft.com/office/drawing/2014/main" id="{338EB074-DD9E-9558-B4BD-3973950A371E}"/>
              </a:ext>
            </a:extLst>
          </p:cNvPr>
          <p:cNvSpPr txBox="1"/>
          <p:nvPr/>
        </p:nvSpPr>
        <p:spPr>
          <a:xfrm>
            <a:off x="8758868" y="4034957"/>
            <a:ext cx="1179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a:t>
            </a:r>
            <a:r>
              <a:rPr lang="en-US" err="1">
                <a:solidFill>
                  <a:srgbClr val="FF0000"/>
                </a:solidFill>
                <a:ea typeface="Calibri"/>
                <a:cs typeface="Calibri"/>
              </a:rPr>
              <a:t>koppelen</a:t>
            </a:r>
            <a:r>
              <a:rPr lang="en-US">
                <a:solidFill>
                  <a:srgbClr val="FF0000"/>
                </a:solidFill>
                <a:ea typeface="Calibri"/>
                <a:cs typeface="Calibri"/>
              </a:rPr>
              <a:t>'</a:t>
            </a:r>
            <a:endParaRPr lang="en-US">
              <a:solidFill>
                <a:srgbClr val="FF0000"/>
              </a:solidFill>
            </a:endParaRPr>
          </a:p>
        </p:txBody>
      </p:sp>
      <p:sp>
        <p:nvSpPr>
          <p:cNvPr id="26" name="Oval 25">
            <a:extLst>
              <a:ext uri="{FF2B5EF4-FFF2-40B4-BE49-F238E27FC236}">
                <a16:creationId xmlns:a16="http://schemas.microsoft.com/office/drawing/2014/main" id="{35B933F3-E711-3C31-FDEF-618E6487D73A}"/>
              </a:ext>
            </a:extLst>
          </p:cNvPr>
          <p:cNvSpPr/>
          <p:nvPr/>
        </p:nvSpPr>
        <p:spPr>
          <a:xfrm>
            <a:off x="3610445" y="2967604"/>
            <a:ext cx="4694833" cy="168958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13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D054A-0CD4-6BE7-799F-6DAF28F201D3}"/>
            </a:ext>
          </a:extLst>
        </p:cNvPr>
        <p:cNvGrpSpPr/>
        <p:nvPr/>
      </p:nvGrpSpPr>
      <p:grpSpPr>
        <a:xfrm>
          <a:off x="0" y="0"/>
          <a:ext cx="0" cy="0"/>
          <a:chOff x="0" y="0"/>
          <a:chExt cx="0" cy="0"/>
        </a:xfrm>
      </p:grpSpPr>
      <p:sp>
        <p:nvSpPr>
          <p:cNvPr id="33" name="Rechthoek 32">
            <a:extLst>
              <a:ext uri="{FF2B5EF4-FFF2-40B4-BE49-F238E27FC236}">
                <a16:creationId xmlns:a16="http://schemas.microsoft.com/office/drawing/2014/main" id="{62B16738-E6B7-971C-0A7C-1CE184036DB2}"/>
              </a:ext>
            </a:extLst>
          </p:cNvPr>
          <p:cNvSpPr/>
          <p:nvPr/>
        </p:nvSpPr>
        <p:spPr>
          <a:xfrm>
            <a:off x="-2" y="2802856"/>
            <a:ext cx="3697708" cy="40551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305EA1A9-AFF8-50BB-2987-30E7DC53DB5C}"/>
              </a:ext>
            </a:extLst>
          </p:cNvPr>
          <p:cNvSpPr/>
          <p:nvPr/>
        </p:nvSpPr>
        <p:spPr>
          <a:xfrm>
            <a:off x="8296018" y="2802854"/>
            <a:ext cx="3895981" cy="40551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afgeronde hoeken 4">
            <a:extLst>
              <a:ext uri="{FF2B5EF4-FFF2-40B4-BE49-F238E27FC236}">
                <a16:creationId xmlns:a16="http://schemas.microsoft.com/office/drawing/2014/main" id="{A34D7382-AAA8-7159-4746-C5CC69E407A8}"/>
              </a:ext>
            </a:extLst>
          </p:cNvPr>
          <p:cNvSpPr/>
          <p:nvPr/>
        </p:nvSpPr>
        <p:spPr>
          <a:xfrm>
            <a:off x="3785384" y="3589569"/>
            <a:ext cx="1477879" cy="3368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Vaardigheden</a:t>
            </a:r>
          </a:p>
        </p:txBody>
      </p:sp>
      <p:sp>
        <p:nvSpPr>
          <p:cNvPr id="9" name="Rechthoek: afgeronde hoeken 8">
            <a:extLst>
              <a:ext uri="{FF2B5EF4-FFF2-40B4-BE49-F238E27FC236}">
                <a16:creationId xmlns:a16="http://schemas.microsoft.com/office/drawing/2014/main" id="{BF2B2D22-8D18-3DCC-A956-63C0953C28C4}"/>
              </a:ext>
            </a:extLst>
          </p:cNvPr>
          <p:cNvSpPr/>
          <p:nvPr/>
        </p:nvSpPr>
        <p:spPr>
          <a:xfrm>
            <a:off x="6636737" y="3579560"/>
            <a:ext cx="1477877" cy="3368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Kennisgebieden</a:t>
            </a:r>
          </a:p>
        </p:txBody>
      </p:sp>
      <p:sp>
        <p:nvSpPr>
          <p:cNvPr id="21" name="Rechthoek: afgeronde hoeken 20">
            <a:extLst>
              <a:ext uri="{FF2B5EF4-FFF2-40B4-BE49-F238E27FC236}">
                <a16:creationId xmlns:a16="http://schemas.microsoft.com/office/drawing/2014/main" id="{0E772603-FF89-6D84-A85F-35363E910FED}"/>
              </a:ext>
            </a:extLst>
          </p:cNvPr>
          <p:cNvSpPr/>
          <p:nvPr/>
        </p:nvSpPr>
        <p:spPr>
          <a:xfrm>
            <a:off x="9585157" y="4854512"/>
            <a:ext cx="1477878" cy="3368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Opleidingsnormen</a:t>
            </a:r>
          </a:p>
        </p:txBody>
      </p:sp>
      <p:sp>
        <p:nvSpPr>
          <p:cNvPr id="27" name="Rechthoek: afgeronde hoeken 26">
            <a:extLst>
              <a:ext uri="{FF2B5EF4-FFF2-40B4-BE49-F238E27FC236}">
                <a16:creationId xmlns:a16="http://schemas.microsoft.com/office/drawing/2014/main" id="{C536DF64-1C37-3C91-68D0-FCF261BFB560}"/>
              </a:ext>
            </a:extLst>
          </p:cNvPr>
          <p:cNvSpPr/>
          <p:nvPr/>
        </p:nvSpPr>
        <p:spPr>
          <a:xfrm>
            <a:off x="1017879" y="4854645"/>
            <a:ext cx="1477878" cy="3368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Beroepen</a:t>
            </a:r>
          </a:p>
        </p:txBody>
      </p:sp>
      <p:pic>
        <p:nvPicPr>
          <p:cNvPr id="35" name="Afbeelding 34" descr="Afbeelding met Graphics, Lettertype, logo, clipart&#10;&#10;Automatisch gegenereerde beschrijving">
            <a:extLst>
              <a:ext uri="{FF2B5EF4-FFF2-40B4-BE49-F238E27FC236}">
                <a16:creationId xmlns:a16="http://schemas.microsoft.com/office/drawing/2014/main" id="{920FDBDA-8ACC-99A4-49C5-8DF241FADE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7923" y="5793573"/>
            <a:ext cx="2741295" cy="744855"/>
          </a:xfrm>
          <a:prstGeom prst="rect">
            <a:avLst/>
          </a:prstGeom>
        </p:spPr>
      </p:pic>
      <p:sp>
        <p:nvSpPr>
          <p:cNvPr id="36" name="Tekstvak 35">
            <a:extLst>
              <a:ext uri="{FF2B5EF4-FFF2-40B4-BE49-F238E27FC236}">
                <a16:creationId xmlns:a16="http://schemas.microsoft.com/office/drawing/2014/main" id="{4DC46F16-7156-3927-A877-AD158DB2770C}"/>
              </a:ext>
            </a:extLst>
          </p:cNvPr>
          <p:cNvSpPr txBox="1"/>
          <p:nvPr/>
        </p:nvSpPr>
        <p:spPr>
          <a:xfrm>
            <a:off x="9202729" y="6019798"/>
            <a:ext cx="2082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Broninformatie</a:t>
            </a:r>
          </a:p>
        </p:txBody>
      </p:sp>
      <p:sp>
        <p:nvSpPr>
          <p:cNvPr id="37" name="Tekstvak 36">
            <a:extLst>
              <a:ext uri="{FF2B5EF4-FFF2-40B4-BE49-F238E27FC236}">
                <a16:creationId xmlns:a16="http://schemas.microsoft.com/office/drawing/2014/main" id="{354DC2A7-DE72-8D46-656D-24A8CA39767A}"/>
              </a:ext>
            </a:extLst>
          </p:cNvPr>
          <p:cNvSpPr txBox="1"/>
          <p:nvPr/>
        </p:nvSpPr>
        <p:spPr>
          <a:xfrm>
            <a:off x="807573" y="6024894"/>
            <a:ext cx="2082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Broninformatie</a:t>
            </a:r>
          </a:p>
        </p:txBody>
      </p:sp>
      <p:cxnSp>
        <p:nvCxnSpPr>
          <p:cNvPr id="50" name="Verbindingslijn: gebogen 49">
            <a:extLst>
              <a:ext uri="{FF2B5EF4-FFF2-40B4-BE49-F238E27FC236}">
                <a16:creationId xmlns:a16="http://schemas.microsoft.com/office/drawing/2014/main" id="{8CB1F1AF-4161-F4F2-06AF-62BCE4E8C4C4}"/>
              </a:ext>
            </a:extLst>
          </p:cNvPr>
          <p:cNvCxnSpPr>
            <a:cxnSpLocks/>
            <a:stCxn id="21" idx="1"/>
            <a:endCxn id="5" idx="2"/>
          </p:cNvCxnSpPr>
          <p:nvPr/>
        </p:nvCxnSpPr>
        <p:spPr>
          <a:xfrm rot="10800000">
            <a:off x="4524325" y="3926454"/>
            <a:ext cx="5060833" cy="1096501"/>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Verbindingslijn: gebogen 52">
            <a:extLst>
              <a:ext uri="{FF2B5EF4-FFF2-40B4-BE49-F238E27FC236}">
                <a16:creationId xmlns:a16="http://schemas.microsoft.com/office/drawing/2014/main" id="{2B53DFEF-C72B-E3DE-13DE-959A384B817E}"/>
              </a:ext>
            </a:extLst>
          </p:cNvPr>
          <p:cNvCxnSpPr>
            <a:cxnSpLocks/>
            <a:stCxn id="9" idx="2"/>
            <a:endCxn id="27" idx="3"/>
          </p:cNvCxnSpPr>
          <p:nvPr/>
        </p:nvCxnSpPr>
        <p:spPr>
          <a:xfrm rot="5400000">
            <a:off x="4382396" y="2029806"/>
            <a:ext cx="1106643" cy="4879919"/>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Verbindingslijn: gebogen 56">
            <a:extLst>
              <a:ext uri="{FF2B5EF4-FFF2-40B4-BE49-F238E27FC236}">
                <a16:creationId xmlns:a16="http://schemas.microsoft.com/office/drawing/2014/main" id="{11AE3234-A2C3-AE32-85B5-3265311827AA}"/>
              </a:ext>
            </a:extLst>
          </p:cNvPr>
          <p:cNvCxnSpPr>
            <a:cxnSpLocks/>
            <a:stCxn id="5" idx="2"/>
            <a:endCxn id="27" idx="3"/>
          </p:cNvCxnSpPr>
          <p:nvPr/>
        </p:nvCxnSpPr>
        <p:spPr>
          <a:xfrm rot="5400000">
            <a:off x="2961724" y="3460487"/>
            <a:ext cx="1096634" cy="2028567"/>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Verbindingslijn: gebogen 69">
            <a:extLst>
              <a:ext uri="{FF2B5EF4-FFF2-40B4-BE49-F238E27FC236}">
                <a16:creationId xmlns:a16="http://schemas.microsoft.com/office/drawing/2014/main" id="{77812E26-2980-705D-E6FA-BC273421D5EB}"/>
              </a:ext>
            </a:extLst>
          </p:cNvPr>
          <p:cNvCxnSpPr>
            <a:cxnSpLocks/>
            <a:stCxn id="21" idx="1"/>
            <a:endCxn id="9" idx="2"/>
          </p:cNvCxnSpPr>
          <p:nvPr/>
        </p:nvCxnSpPr>
        <p:spPr>
          <a:xfrm rot="10800000">
            <a:off x="7375677" y="3916444"/>
            <a:ext cx="2209481" cy="1106510"/>
          </a:xfrm>
          <a:prstGeom prst="bentConnector2">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kstvak 71">
            <a:extLst>
              <a:ext uri="{FF2B5EF4-FFF2-40B4-BE49-F238E27FC236}">
                <a16:creationId xmlns:a16="http://schemas.microsoft.com/office/drawing/2014/main" id="{0A95382B-373C-AA23-E0F9-A85ABBED8D5E}"/>
              </a:ext>
            </a:extLst>
          </p:cNvPr>
          <p:cNvSpPr txBox="1"/>
          <p:nvPr/>
        </p:nvSpPr>
        <p:spPr>
          <a:xfrm>
            <a:off x="2711996" y="5028664"/>
            <a:ext cx="1581523" cy="46166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mn-cs"/>
              </a:rPr>
              <a:t>vraagt beheersing van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Calibri"/>
              </a:rPr>
              <a:t>(nader gekwalificeerd)</a:t>
            </a:r>
          </a:p>
        </p:txBody>
      </p:sp>
      <p:sp>
        <p:nvSpPr>
          <p:cNvPr id="73" name="Tekstvak 72">
            <a:extLst>
              <a:ext uri="{FF2B5EF4-FFF2-40B4-BE49-F238E27FC236}">
                <a16:creationId xmlns:a16="http://schemas.microsoft.com/office/drawing/2014/main" id="{6F7B4F37-A94F-52E8-794E-ED699EC4D611}"/>
              </a:ext>
            </a:extLst>
          </p:cNvPr>
          <p:cNvSpPr txBox="1"/>
          <p:nvPr/>
        </p:nvSpPr>
        <p:spPr>
          <a:xfrm>
            <a:off x="7480537" y="5027818"/>
            <a:ext cx="1897046"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mn-cs"/>
              </a:rPr>
              <a:t>schrijft beheersing voor van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a:ln>
                  <a:noFill/>
                </a:ln>
                <a:solidFill>
                  <a:prstClr val="black"/>
                </a:solidFill>
                <a:effectLst/>
                <a:uLnTx/>
                <a:uFillTx/>
                <a:latin typeface="Calibri" panose="020F0502020204030204"/>
                <a:ea typeface="+mn-ea"/>
                <a:cs typeface="Calibri"/>
              </a:rPr>
              <a:t>(nader gekwalificeerd)</a:t>
            </a:r>
          </a:p>
        </p:txBody>
      </p:sp>
      <p:sp>
        <p:nvSpPr>
          <p:cNvPr id="78" name="Rechthoek: afgeronde hoeken 77">
            <a:extLst>
              <a:ext uri="{FF2B5EF4-FFF2-40B4-BE49-F238E27FC236}">
                <a16:creationId xmlns:a16="http://schemas.microsoft.com/office/drawing/2014/main" id="{1E3542FD-BB16-3A85-8F3C-DCD8C448C252}"/>
              </a:ext>
            </a:extLst>
          </p:cNvPr>
          <p:cNvSpPr/>
          <p:nvPr/>
        </p:nvSpPr>
        <p:spPr>
          <a:xfrm>
            <a:off x="2026624" y="918593"/>
            <a:ext cx="1477877" cy="33688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ISCO-beroepen</a:t>
            </a:r>
          </a:p>
        </p:txBody>
      </p:sp>
      <p:sp>
        <p:nvSpPr>
          <p:cNvPr id="52" name="Rechthoek: afgeronde hoeken 51">
            <a:extLst>
              <a:ext uri="{FF2B5EF4-FFF2-40B4-BE49-F238E27FC236}">
                <a16:creationId xmlns:a16="http://schemas.microsoft.com/office/drawing/2014/main" id="{2C17A513-2533-858F-33D2-75512D8BE075}"/>
              </a:ext>
            </a:extLst>
          </p:cNvPr>
          <p:cNvSpPr/>
          <p:nvPr/>
        </p:nvSpPr>
        <p:spPr>
          <a:xfrm>
            <a:off x="4752528" y="195838"/>
            <a:ext cx="1477877" cy="3368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ESCO-skills</a:t>
            </a:r>
          </a:p>
        </p:txBody>
      </p:sp>
      <p:sp>
        <p:nvSpPr>
          <p:cNvPr id="54" name="Rechthoek: afgeronde hoeken 53">
            <a:extLst>
              <a:ext uri="{FF2B5EF4-FFF2-40B4-BE49-F238E27FC236}">
                <a16:creationId xmlns:a16="http://schemas.microsoft.com/office/drawing/2014/main" id="{5CA1DBE1-5E4B-FA2C-9953-5A4C004D6600}"/>
              </a:ext>
            </a:extLst>
          </p:cNvPr>
          <p:cNvSpPr/>
          <p:nvPr/>
        </p:nvSpPr>
        <p:spPr>
          <a:xfrm>
            <a:off x="2034144" y="1394272"/>
            <a:ext cx="1477877" cy="3368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ESCO-beroepen</a:t>
            </a:r>
          </a:p>
        </p:txBody>
      </p:sp>
      <p:cxnSp>
        <p:nvCxnSpPr>
          <p:cNvPr id="12" name="Verbindingslijn: gebogen 11">
            <a:extLst>
              <a:ext uri="{FF2B5EF4-FFF2-40B4-BE49-F238E27FC236}">
                <a16:creationId xmlns:a16="http://schemas.microsoft.com/office/drawing/2014/main" id="{A44B75C4-1705-4B22-7FB3-F70F44123ECA}"/>
              </a:ext>
            </a:extLst>
          </p:cNvPr>
          <p:cNvCxnSpPr>
            <a:cxnSpLocks/>
            <a:stCxn id="55" idx="1"/>
            <a:endCxn id="27" idx="0"/>
          </p:cNvCxnSpPr>
          <p:nvPr/>
        </p:nvCxnSpPr>
        <p:spPr>
          <a:xfrm rot="10800000" flipV="1">
            <a:off x="1756818" y="2057649"/>
            <a:ext cx="277326" cy="2796996"/>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hthoek: afgeronde hoeken 58">
            <a:extLst>
              <a:ext uri="{FF2B5EF4-FFF2-40B4-BE49-F238E27FC236}">
                <a16:creationId xmlns:a16="http://schemas.microsoft.com/office/drawing/2014/main" id="{4642B443-FF05-996F-55C1-457DD8800912}"/>
              </a:ext>
            </a:extLst>
          </p:cNvPr>
          <p:cNvSpPr/>
          <p:nvPr/>
        </p:nvSpPr>
        <p:spPr>
          <a:xfrm>
            <a:off x="6636737" y="1041435"/>
            <a:ext cx="1477877" cy="3368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ISCED-F 2013</a:t>
            </a:r>
          </a:p>
        </p:txBody>
      </p:sp>
      <p:cxnSp>
        <p:nvCxnSpPr>
          <p:cNvPr id="17" name="Rechte verbindingslijn met pijl 16">
            <a:extLst>
              <a:ext uri="{FF2B5EF4-FFF2-40B4-BE49-F238E27FC236}">
                <a16:creationId xmlns:a16="http://schemas.microsoft.com/office/drawing/2014/main" id="{6F6F776F-DDB8-9B4A-C0D4-A8FE2F98F175}"/>
              </a:ext>
            </a:extLst>
          </p:cNvPr>
          <p:cNvCxnSpPr>
            <a:cxnSpLocks/>
            <a:stCxn id="9" idx="0"/>
            <a:endCxn id="59" idx="2"/>
          </p:cNvCxnSpPr>
          <p:nvPr/>
        </p:nvCxnSpPr>
        <p:spPr>
          <a:xfrm flipV="1">
            <a:off x="7375676" y="1378319"/>
            <a:ext cx="0" cy="2201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hthoek: afgeronde hoeken 80">
            <a:extLst>
              <a:ext uri="{FF2B5EF4-FFF2-40B4-BE49-F238E27FC236}">
                <a16:creationId xmlns:a16="http://schemas.microsoft.com/office/drawing/2014/main" id="{C38688C6-BC13-F31D-E4FE-987FC893E435}"/>
              </a:ext>
            </a:extLst>
          </p:cNvPr>
          <p:cNvSpPr/>
          <p:nvPr/>
        </p:nvSpPr>
        <p:spPr>
          <a:xfrm>
            <a:off x="7559654" y="1618100"/>
            <a:ext cx="1477877" cy="33688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Rubrieken (CBS)</a:t>
            </a:r>
          </a:p>
        </p:txBody>
      </p:sp>
      <p:cxnSp>
        <p:nvCxnSpPr>
          <p:cNvPr id="87" name="Verbindingslijn: gebogen 86">
            <a:extLst>
              <a:ext uri="{FF2B5EF4-FFF2-40B4-BE49-F238E27FC236}">
                <a16:creationId xmlns:a16="http://schemas.microsoft.com/office/drawing/2014/main" id="{6128D910-6989-4938-DC79-D84CF01928E3}"/>
              </a:ext>
            </a:extLst>
          </p:cNvPr>
          <p:cNvCxnSpPr>
            <a:cxnSpLocks/>
            <a:stCxn id="59" idx="3"/>
            <a:endCxn id="81" idx="0"/>
          </p:cNvCxnSpPr>
          <p:nvPr/>
        </p:nvCxnSpPr>
        <p:spPr>
          <a:xfrm>
            <a:off x="8114614" y="1209877"/>
            <a:ext cx="183979" cy="4082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hthoek: afgeronde hoeken 41">
            <a:extLst>
              <a:ext uri="{FF2B5EF4-FFF2-40B4-BE49-F238E27FC236}">
                <a16:creationId xmlns:a16="http://schemas.microsoft.com/office/drawing/2014/main" id="{31C1D74A-7E16-83A8-BE32-D6C70240EB83}"/>
              </a:ext>
            </a:extLst>
          </p:cNvPr>
          <p:cNvSpPr/>
          <p:nvPr/>
        </p:nvSpPr>
        <p:spPr>
          <a:xfrm>
            <a:off x="9422367" y="1180600"/>
            <a:ext cx="1792561" cy="3368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EU/NL</a:t>
            </a:r>
            <a:b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nl-NL" sz="1100" b="0" i="0" u="none" strike="noStrike" kern="1200" cap="none" spc="0" normalizeH="0" baseline="0" noProof="0" err="1">
                <a:ln>
                  <a:noFill/>
                </a:ln>
                <a:solidFill>
                  <a:prstClr val="white"/>
                </a:solidFill>
                <a:effectLst/>
                <a:uLnTx/>
                <a:uFillTx/>
                <a:latin typeface="Calibri" panose="020F0502020204030204"/>
                <a:ea typeface="+mn-ea"/>
                <a:cs typeface="+mn-cs"/>
              </a:rPr>
              <a:t>Qualification</a:t>
            </a: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 Framework</a:t>
            </a:r>
          </a:p>
        </p:txBody>
      </p:sp>
      <p:cxnSp>
        <p:nvCxnSpPr>
          <p:cNvPr id="3" name="Rechte verbindingslijn met pijl 2">
            <a:extLst>
              <a:ext uri="{FF2B5EF4-FFF2-40B4-BE49-F238E27FC236}">
                <a16:creationId xmlns:a16="http://schemas.microsoft.com/office/drawing/2014/main" id="{B654E1D9-83ED-0B6C-61C4-80C0E5D8B110}"/>
              </a:ext>
            </a:extLst>
          </p:cNvPr>
          <p:cNvCxnSpPr>
            <a:cxnSpLocks/>
            <a:stCxn id="21" idx="0"/>
            <a:endCxn id="42" idx="2"/>
          </p:cNvCxnSpPr>
          <p:nvPr/>
        </p:nvCxnSpPr>
        <p:spPr>
          <a:xfrm flipH="1" flipV="1">
            <a:off x="10318648" y="1517484"/>
            <a:ext cx="5448" cy="333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hthoek 42">
            <a:extLst>
              <a:ext uri="{FF2B5EF4-FFF2-40B4-BE49-F238E27FC236}">
                <a16:creationId xmlns:a16="http://schemas.microsoft.com/office/drawing/2014/main" id="{E4C5D4B9-A903-3B2C-4FBB-4DFF0955542A}"/>
              </a:ext>
            </a:extLst>
          </p:cNvPr>
          <p:cNvSpPr/>
          <p:nvPr/>
        </p:nvSpPr>
        <p:spPr>
          <a:xfrm>
            <a:off x="-702" y="2802854"/>
            <a:ext cx="12192702" cy="4055146"/>
          </a:xfrm>
          <a:prstGeom prst="rect">
            <a:avLst/>
          </a:prstGeom>
          <a:noFill/>
          <a:ln w="38100"/>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20853309-AA19-DB52-E311-71FAB3F3E1BC}"/>
              </a:ext>
            </a:extLst>
          </p:cNvPr>
          <p:cNvSpPr/>
          <p:nvPr/>
        </p:nvSpPr>
        <p:spPr>
          <a:xfrm>
            <a:off x="-703" y="0"/>
            <a:ext cx="12192702" cy="2805176"/>
          </a:xfrm>
          <a:prstGeom prst="rect">
            <a:avLst/>
          </a:prstGeom>
          <a:noFill/>
          <a:ln w="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hthoek: afgeronde hoeken 44">
            <a:extLst>
              <a:ext uri="{FF2B5EF4-FFF2-40B4-BE49-F238E27FC236}">
                <a16:creationId xmlns:a16="http://schemas.microsoft.com/office/drawing/2014/main" id="{1F833F6B-28A7-C0F7-3B98-75DC7D1CB42E}"/>
              </a:ext>
            </a:extLst>
          </p:cNvPr>
          <p:cNvSpPr/>
          <p:nvPr/>
        </p:nvSpPr>
        <p:spPr>
          <a:xfrm>
            <a:off x="4738204" y="669389"/>
            <a:ext cx="1477877" cy="3368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O*Net-skills</a:t>
            </a:r>
          </a:p>
        </p:txBody>
      </p:sp>
      <p:sp>
        <p:nvSpPr>
          <p:cNvPr id="46" name="Rechthoek: afgeronde hoeken 45">
            <a:extLst>
              <a:ext uri="{FF2B5EF4-FFF2-40B4-BE49-F238E27FC236}">
                <a16:creationId xmlns:a16="http://schemas.microsoft.com/office/drawing/2014/main" id="{E0B36902-C03E-1B08-A23D-125455209C10}"/>
              </a:ext>
            </a:extLst>
          </p:cNvPr>
          <p:cNvSpPr/>
          <p:nvPr/>
        </p:nvSpPr>
        <p:spPr>
          <a:xfrm>
            <a:off x="4752528" y="1149894"/>
            <a:ext cx="1477879" cy="3368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Holland Codes (RIASEC)</a:t>
            </a:r>
          </a:p>
        </p:txBody>
      </p:sp>
      <p:sp>
        <p:nvSpPr>
          <p:cNvPr id="47" name="Rechthoek: afgeronde hoeken 46">
            <a:extLst>
              <a:ext uri="{FF2B5EF4-FFF2-40B4-BE49-F238E27FC236}">
                <a16:creationId xmlns:a16="http://schemas.microsoft.com/office/drawing/2014/main" id="{D5B26C19-0F7C-AFC6-5180-4CBD4C88E861}"/>
              </a:ext>
            </a:extLst>
          </p:cNvPr>
          <p:cNvSpPr/>
          <p:nvPr/>
        </p:nvSpPr>
        <p:spPr>
          <a:xfrm>
            <a:off x="4764885" y="1634450"/>
            <a:ext cx="1477879" cy="33688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21st </a:t>
            </a:r>
            <a:r>
              <a:rPr kumimoji="0" lang="nl-NL" sz="1100" b="0" i="0" u="none" strike="noStrike" kern="1200" cap="none" spc="0" normalizeH="0" baseline="0" noProof="0" err="1">
                <a:ln>
                  <a:noFill/>
                </a:ln>
                <a:solidFill>
                  <a:prstClr val="white"/>
                </a:solidFill>
                <a:effectLst/>
                <a:uLnTx/>
                <a:uFillTx/>
                <a:latin typeface="Calibri" panose="020F0502020204030204"/>
                <a:ea typeface="+mn-ea"/>
                <a:cs typeface="+mn-cs"/>
              </a:rPr>
              <a:t>Century</a:t>
            </a: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 Skills</a:t>
            </a:r>
          </a:p>
        </p:txBody>
      </p:sp>
      <p:cxnSp>
        <p:nvCxnSpPr>
          <p:cNvPr id="4" name="Verbindingslijn: gebogen 3">
            <a:extLst>
              <a:ext uri="{FF2B5EF4-FFF2-40B4-BE49-F238E27FC236}">
                <a16:creationId xmlns:a16="http://schemas.microsoft.com/office/drawing/2014/main" id="{D81249B7-4181-D4EC-8E00-DC789E0104AB}"/>
              </a:ext>
            </a:extLst>
          </p:cNvPr>
          <p:cNvCxnSpPr>
            <a:stCxn id="5" idx="0"/>
            <a:endCxn id="47" idx="1"/>
          </p:cNvCxnSpPr>
          <p:nvPr/>
        </p:nvCxnSpPr>
        <p:spPr>
          <a:xfrm rot="5400000" flipH="1" flipV="1">
            <a:off x="3751266" y="2575951"/>
            <a:ext cx="1786677" cy="2405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Verbindingslijn: gebogen 6">
            <a:extLst>
              <a:ext uri="{FF2B5EF4-FFF2-40B4-BE49-F238E27FC236}">
                <a16:creationId xmlns:a16="http://schemas.microsoft.com/office/drawing/2014/main" id="{8809F343-B8AB-71E8-C5E5-6DAE60598C31}"/>
              </a:ext>
            </a:extLst>
          </p:cNvPr>
          <p:cNvCxnSpPr>
            <a:stCxn id="5" idx="0"/>
            <a:endCxn id="46" idx="1"/>
          </p:cNvCxnSpPr>
          <p:nvPr/>
        </p:nvCxnSpPr>
        <p:spPr>
          <a:xfrm rot="5400000" flipH="1" flipV="1">
            <a:off x="3502810" y="2339851"/>
            <a:ext cx="2271233" cy="2282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Verbindingslijn: gebogen 9">
            <a:extLst>
              <a:ext uri="{FF2B5EF4-FFF2-40B4-BE49-F238E27FC236}">
                <a16:creationId xmlns:a16="http://schemas.microsoft.com/office/drawing/2014/main" id="{F1E3B2A8-70A9-5260-922A-0E94684534D5}"/>
              </a:ext>
            </a:extLst>
          </p:cNvPr>
          <p:cNvCxnSpPr>
            <a:stCxn id="5" idx="0"/>
            <a:endCxn id="45" idx="1"/>
          </p:cNvCxnSpPr>
          <p:nvPr/>
        </p:nvCxnSpPr>
        <p:spPr>
          <a:xfrm rot="5400000" flipH="1" flipV="1">
            <a:off x="3255395" y="2106760"/>
            <a:ext cx="2751738" cy="2138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Verbindingslijn: gebogen 14">
            <a:extLst>
              <a:ext uri="{FF2B5EF4-FFF2-40B4-BE49-F238E27FC236}">
                <a16:creationId xmlns:a16="http://schemas.microsoft.com/office/drawing/2014/main" id="{3C17D460-4F14-EBAE-4B4D-2CC87B9B61D2}"/>
              </a:ext>
            </a:extLst>
          </p:cNvPr>
          <p:cNvCxnSpPr>
            <a:stCxn id="5" idx="0"/>
            <a:endCxn id="52" idx="1"/>
          </p:cNvCxnSpPr>
          <p:nvPr/>
        </p:nvCxnSpPr>
        <p:spPr>
          <a:xfrm rot="5400000" flipH="1" flipV="1">
            <a:off x="3025782" y="1862823"/>
            <a:ext cx="3225289" cy="2282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hthoek: afgeronde hoeken 54">
            <a:extLst>
              <a:ext uri="{FF2B5EF4-FFF2-40B4-BE49-F238E27FC236}">
                <a16:creationId xmlns:a16="http://schemas.microsoft.com/office/drawing/2014/main" id="{81B1B761-1EAF-B0E0-634B-53707DD5D2B1}"/>
              </a:ext>
            </a:extLst>
          </p:cNvPr>
          <p:cNvSpPr/>
          <p:nvPr/>
        </p:nvSpPr>
        <p:spPr>
          <a:xfrm>
            <a:off x="2034144" y="1889207"/>
            <a:ext cx="1477877" cy="33688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Calibri" panose="020F0502020204030204"/>
                <a:ea typeface="+mn-ea"/>
                <a:cs typeface="+mn-cs"/>
              </a:rPr>
              <a:t>BRC-beroepen</a:t>
            </a:r>
          </a:p>
        </p:txBody>
      </p:sp>
      <p:cxnSp>
        <p:nvCxnSpPr>
          <p:cNvPr id="20" name="Verbindingslijn: gebogen 19">
            <a:extLst>
              <a:ext uri="{FF2B5EF4-FFF2-40B4-BE49-F238E27FC236}">
                <a16:creationId xmlns:a16="http://schemas.microsoft.com/office/drawing/2014/main" id="{555D2462-C794-7EF9-106B-07E28FBA0D41}"/>
              </a:ext>
            </a:extLst>
          </p:cNvPr>
          <p:cNvCxnSpPr>
            <a:stCxn id="27" idx="0"/>
            <a:endCxn id="54" idx="1"/>
          </p:cNvCxnSpPr>
          <p:nvPr/>
        </p:nvCxnSpPr>
        <p:spPr>
          <a:xfrm rot="5400000" flipH="1" flipV="1">
            <a:off x="249516" y="3070017"/>
            <a:ext cx="3291931" cy="2773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Verbindingslijn: gebogen 22">
            <a:extLst>
              <a:ext uri="{FF2B5EF4-FFF2-40B4-BE49-F238E27FC236}">
                <a16:creationId xmlns:a16="http://schemas.microsoft.com/office/drawing/2014/main" id="{E8B00393-BE5A-BA1A-C549-708BD21861D8}"/>
              </a:ext>
            </a:extLst>
          </p:cNvPr>
          <p:cNvCxnSpPr>
            <a:stCxn id="27" idx="0"/>
            <a:endCxn id="78" idx="1"/>
          </p:cNvCxnSpPr>
          <p:nvPr/>
        </p:nvCxnSpPr>
        <p:spPr>
          <a:xfrm rot="5400000" flipH="1" flipV="1">
            <a:off x="7916" y="2835937"/>
            <a:ext cx="3767610" cy="2698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CCC0539B-7B23-EBE0-4E1D-EE09BE442183}"/>
              </a:ext>
            </a:extLst>
          </p:cNvPr>
          <p:cNvSpPr txBox="1"/>
          <p:nvPr/>
        </p:nvSpPr>
        <p:spPr>
          <a:xfrm>
            <a:off x="5011511" y="5190138"/>
            <a:ext cx="18518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Taxonomieën</a:t>
            </a:r>
          </a:p>
        </p:txBody>
      </p:sp>
      <p:sp>
        <p:nvSpPr>
          <p:cNvPr id="6" name="Tekstvak 5">
            <a:extLst>
              <a:ext uri="{FF2B5EF4-FFF2-40B4-BE49-F238E27FC236}">
                <a16:creationId xmlns:a16="http://schemas.microsoft.com/office/drawing/2014/main" id="{0054CAA5-824C-5E51-57F4-D5259F307983}"/>
              </a:ext>
            </a:extLst>
          </p:cNvPr>
          <p:cNvSpPr txBox="1"/>
          <p:nvPr/>
        </p:nvSpPr>
        <p:spPr>
          <a:xfrm>
            <a:off x="9429749" y="5205678"/>
            <a:ext cx="178869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Kwalificaties, keuzedelen, mbo-certificaten op mbo-niveau</a:t>
            </a:r>
          </a:p>
        </p:txBody>
      </p:sp>
      <p:sp>
        <p:nvSpPr>
          <p:cNvPr id="8" name="Tekstvak 7">
            <a:extLst>
              <a:ext uri="{FF2B5EF4-FFF2-40B4-BE49-F238E27FC236}">
                <a16:creationId xmlns:a16="http://schemas.microsoft.com/office/drawing/2014/main" id="{AB79902D-F7A1-E006-8923-EFE12EBD7A84}"/>
              </a:ext>
            </a:extLst>
          </p:cNvPr>
          <p:cNvSpPr txBox="1"/>
          <p:nvPr/>
        </p:nvSpPr>
        <p:spPr>
          <a:xfrm>
            <a:off x="7248679" y="2442839"/>
            <a:ext cx="2101922" cy="73866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Mappings</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 op externe data</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CompetentNL</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-data</a:t>
            </a: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Calibri"/>
            </a:endParaRPr>
          </a:p>
        </p:txBody>
      </p:sp>
      <p:sp>
        <p:nvSpPr>
          <p:cNvPr id="11" name="Tekstvak 10">
            <a:extLst>
              <a:ext uri="{FF2B5EF4-FFF2-40B4-BE49-F238E27FC236}">
                <a16:creationId xmlns:a16="http://schemas.microsoft.com/office/drawing/2014/main" id="{3FAA7076-A7E5-BEBF-E901-8CBE52BA454B}"/>
              </a:ext>
            </a:extLst>
          </p:cNvPr>
          <p:cNvSpPr txBox="1"/>
          <p:nvPr/>
        </p:nvSpPr>
        <p:spPr>
          <a:xfrm>
            <a:off x="2037753" y="2441456"/>
            <a:ext cx="2101922" cy="73866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Mappings</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 op externe data</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70C0"/>
                </a:solidFill>
                <a:effectLst/>
                <a:uLnTx/>
                <a:uFillTx/>
                <a:latin typeface="Calibri" panose="020F0502020204030204"/>
                <a:ea typeface="+mn-ea"/>
                <a:cs typeface="+mn-cs"/>
              </a:rPr>
              <a:t>CompetentNL</a:t>
            </a:r>
            <a:r>
              <a:rPr kumimoji="0" lang="nl-NL" sz="1400" b="0" i="0" u="none" strike="noStrike" kern="1200" cap="none" spc="0" normalizeH="0" baseline="0" noProof="0">
                <a:ln>
                  <a:noFill/>
                </a:ln>
                <a:solidFill>
                  <a:srgbClr val="0070C0"/>
                </a:solidFill>
                <a:effectLst/>
                <a:uLnTx/>
                <a:uFillTx/>
                <a:latin typeface="Calibri" panose="020F0502020204030204"/>
                <a:ea typeface="+mn-ea"/>
                <a:cs typeface="+mn-cs"/>
              </a:rPr>
              <a:t>-data</a:t>
            </a:r>
            <a:endParaRPr kumimoji="0" lang="nl-NL" sz="1400" b="0" i="0" u="none" strike="noStrike" kern="1200" cap="none" spc="0" normalizeH="0" baseline="0" noProof="0">
              <a:ln>
                <a:noFill/>
              </a:ln>
              <a:solidFill>
                <a:srgbClr val="0070C0"/>
              </a:solidFill>
              <a:effectLst/>
              <a:uLnTx/>
              <a:uFillTx/>
              <a:latin typeface="Calibri" panose="020F0502020204030204"/>
              <a:ea typeface="+mn-ea"/>
              <a:cs typeface="Calibri"/>
            </a:endParaRPr>
          </a:p>
        </p:txBody>
      </p:sp>
      <p:sp>
        <p:nvSpPr>
          <p:cNvPr id="13" name="Rechthoek: afgeronde hoeken 12">
            <a:extLst>
              <a:ext uri="{FF2B5EF4-FFF2-40B4-BE49-F238E27FC236}">
                <a16:creationId xmlns:a16="http://schemas.microsoft.com/office/drawing/2014/main" id="{8D7CB6E9-EBB3-17B0-EBAE-313A1A4AEE56}"/>
              </a:ext>
            </a:extLst>
          </p:cNvPr>
          <p:cNvSpPr/>
          <p:nvPr/>
        </p:nvSpPr>
        <p:spPr>
          <a:xfrm>
            <a:off x="5183529" y="4127224"/>
            <a:ext cx="1477879" cy="33688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Talenbeheersing</a:t>
            </a:r>
          </a:p>
        </p:txBody>
      </p:sp>
      <p:sp>
        <p:nvSpPr>
          <p:cNvPr id="14" name="Rechthoek: afgeronde hoeken 13">
            <a:extLst>
              <a:ext uri="{FF2B5EF4-FFF2-40B4-BE49-F238E27FC236}">
                <a16:creationId xmlns:a16="http://schemas.microsoft.com/office/drawing/2014/main" id="{CDD17EF6-C7BD-53EE-A4CE-307EEDEACD4A}"/>
              </a:ext>
            </a:extLst>
          </p:cNvPr>
          <p:cNvSpPr/>
          <p:nvPr/>
        </p:nvSpPr>
        <p:spPr>
          <a:xfrm>
            <a:off x="5183529" y="2129086"/>
            <a:ext cx="1477879" cy="33688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white"/>
                </a:solidFill>
                <a:effectLst/>
                <a:uLnTx/>
                <a:uFillTx/>
                <a:latin typeface="Calibri" panose="020F0502020204030204"/>
                <a:ea typeface="+mn-ea"/>
                <a:cs typeface="+mn-cs"/>
              </a:rPr>
              <a:t>Europees Referentiekader (ERK)</a:t>
            </a:r>
          </a:p>
        </p:txBody>
      </p:sp>
      <p:cxnSp>
        <p:nvCxnSpPr>
          <p:cNvPr id="18" name="Rechte verbindingslijn met pijl 17">
            <a:extLst>
              <a:ext uri="{FF2B5EF4-FFF2-40B4-BE49-F238E27FC236}">
                <a16:creationId xmlns:a16="http://schemas.microsoft.com/office/drawing/2014/main" id="{20B6B0F0-282E-1354-DC0A-F70592FE8BA4}"/>
              </a:ext>
            </a:extLst>
          </p:cNvPr>
          <p:cNvCxnSpPr>
            <a:stCxn id="13" idx="0"/>
            <a:endCxn id="14" idx="2"/>
          </p:cNvCxnSpPr>
          <p:nvPr/>
        </p:nvCxnSpPr>
        <p:spPr>
          <a:xfrm flipV="1">
            <a:off x="5922469" y="2465970"/>
            <a:ext cx="0" cy="1661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Verbindingslijn: gebogen 21">
            <a:extLst>
              <a:ext uri="{FF2B5EF4-FFF2-40B4-BE49-F238E27FC236}">
                <a16:creationId xmlns:a16="http://schemas.microsoft.com/office/drawing/2014/main" id="{CE0FD1AF-5DCA-FC56-80E8-C1ABF7F4EED2}"/>
              </a:ext>
            </a:extLst>
          </p:cNvPr>
          <p:cNvCxnSpPr>
            <a:stCxn id="27" idx="3"/>
            <a:endCxn id="13" idx="2"/>
          </p:cNvCxnSpPr>
          <p:nvPr/>
        </p:nvCxnSpPr>
        <p:spPr>
          <a:xfrm flipV="1">
            <a:off x="2495757" y="4464108"/>
            <a:ext cx="3426712" cy="558979"/>
          </a:xfrm>
          <a:prstGeom prst="bentConnector2">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494D1-FFA9-4A16-4377-99E90B974DC7}"/>
              </a:ext>
            </a:extLst>
          </p:cNvPr>
          <p:cNvCxnSpPr>
            <a:cxnSpLocks/>
          </p:cNvCxnSpPr>
          <p:nvPr/>
        </p:nvCxnSpPr>
        <p:spPr>
          <a:xfrm>
            <a:off x="8490856" y="3809999"/>
            <a:ext cx="1929740" cy="22760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611B87B-F381-DA27-12F8-A0083FDBF75B}"/>
              </a:ext>
            </a:extLst>
          </p:cNvPr>
          <p:cNvSpPr txBox="1"/>
          <p:nvPr/>
        </p:nvSpPr>
        <p:spPr>
          <a:xfrm>
            <a:off x="8995558" y="3453740"/>
            <a:ext cx="1179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a:t>
            </a:r>
            <a:r>
              <a:rPr lang="en-US" err="1">
                <a:solidFill>
                  <a:srgbClr val="FF0000"/>
                </a:solidFill>
                <a:ea typeface="Calibri"/>
                <a:cs typeface="Calibri"/>
              </a:rPr>
              <a:t>koppelen</a:t>
            </a:r>
            <a:r>
              <a:rPr lang="en-US">
                <a:solidFill>
                  <a:srgbClr val="FF0000"/>
                </a:solidFill>
                <a:ea typeface="Calibri"/>
                <a:cs typeface="Calibri"/>
              </a:rPr>
              <a:t>'</a:t>
            </a:r>
            <a:endParaRPr lang="en-US">
              <a:solidFill>
                <a:srgbClr val="FF0000"/>
              </a:solidFill>
            </a:endParaRPr>
          </a:p>
        </p:txBody>
      </p:sp>
      <p:sp>
        <p:nvSpPr>
          <p:cNvPr id="26" name="Rechthoek: afgeronde hoeken 20">
            <a:extLst>
              <a:ext uri="{FF2B5EF4-FFF2-40B4-BE49-F238E27FC236}">
                <a16:creationId xmlns:a16="http://schemas.microsoft.com/office/drawing/2014/main" id="{1C846CC8-B797-F08E-8182-9F9FAFDFF0A0}"/>
              </a:ext>
            </a:extLst>
          </p:cNvPr>
          <p:cNvSpPr/>
          <p:nvPr/>
        </p:nvSpPr>
        <p:spPr>
          <a:xfrm>
            <a:off x="10545079" y="3914381"/>
            <a:ext cx="1477878" cy="3368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a:solidFill>
                  <a:prstClr val="white"/>
                </a:solidFill>
                <a:latin typeface="Calibri" panose="020F0502020204030204"/>
              </a:rPr>
              <a:t>Opleidingen</a:t>
            </a:r>
            <a:endParaRPr kumimoji="0" lang="nl-NL"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9D9D240-DFEA-9BCD-C514-156C9A843602}"/>
              </a:ext>
            </a:extLst>
          </p:cNvPr>
          <p:cNvSpPr/>
          <p:nvPr/>
        </p:nvSpPr>
        <p:spPr>
          <a:xfrm>
            <a:off x="3610445" y="2967604"/>
            <a:ext cx="4694833" cy="168958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70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5A57F-EBA3-7889-8219-9DE83AB57F2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0BCFCC7-9D2C-C103-D0BD-AE98CE698B8D}"/>
              </a:ext>
            </a:extLst>
          </p:cNvPr>
          <p:cNvSpPr>
            <a:spLocks noGrp="1"/>
          </p:cNvSpPr>
          <p:nvPr>
            <p:ph type="ctrTitle"/>
          </p:nvPr>
        </p:nvSpPr>
        <p:spPr/>
        <p:txBody>
          <a:bodyPr/>
          <a:lstStyle/>
          <a:p>
            <a:r>
              <a:rPr lang="nl-NL"/>
              <a:t>Leeroverzicht</a:t>
            </a:r>
            <a:endParaRPr lang="nl-NL">
              <a:ea typeface="Calibri Light"/>
              <a:cs typeface="Calibri Light"/>
            </a:endParaRPr>
          </a:p>
        </p:txBody>
      </p:sp>
      <p:sp>
        <p:nvSpPr>
          <p:cNvPr id="5" name="Ondertitel 4">
            <a:extLst>
              <a:ext uri="{FF2B5EF4-FFF2-40B4-BE49-F238E27FC236}">
                <a16:creationId xmlns:a16="http://schemas.microsoft.com/office/drawing/2014/main" id="{8350EE71-17AF-DB14-E7FC-3FC5E265554A}"/>
              </a:ext>
            </a:extLst>
          </p:cNvPr>
          <p:cNvSpPr>
            <a:spLocks noGrp="1"/>
          </p:cNvSpPr>
          <p:nvPr>
            <p:ph type="subTitle" idx="1"/>
          </p:nvPr>
        </p:nvSpPr>
        <p:spPr/>
        <p:txBody>
          <a:bodyPr/>
          <a:lstStyle/>
          <a:p>
            <a:endParaRPr lang="nl-NL"/>
          </a:p>
        </p:txBody>
      </p:sp>
      <p:pic>
        <p:nvPicPr>
          <p:cNvPr id="2" name="Picture 2" descr="Logo van CompetentNL met de slogan CompetentNL">
            <a:extLst>
              <a:ext uri="{FF2B5EF4-FFF2-40B4-BE49-F238E27FC236}">
                <a16:creationId xmlns:a16="http://schemas.microsoft.com/office/drawing/2014/main" id="{A18F0B34-BA0C-44A1-ECCF-C18F4EC63F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86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7B60E-B52B-9C62-943B-890DA9E157C8}"/>
              </a:ext>
            </a:extLst>
          </p:cNvPr>
          <p:cNvSpPr>
            <a:spLocks noGrp="1"/>
          </p:cNvSpPr>
          <p:nvPr>
            <p:ph type="title"/>
          </p:nvPr>
        </p:nvSpPr>
        <p:spPr/>
        <p:txBody>
          <a:bodyPr/>
          <a:lstStyle/>
          <a:p>
            <a:r>
              <a:rPr lang="nl-NL"/>
              <a:t>Agenda van vandaag:</a:t>
            </a:r>
          </a:p>
        </p:txBody>
      </p:sp>
      <p:graphicFrame>
        <p:nvGraphicFramePr>
          <p:cNvPr id="4" name="Tabel 3">
            <a:extLst>
              <a:ext uri="{FF2B5EF4-FFF2-40B4-BE49-F238E27FC236}">
                <a16:creationId xmlns:a16="http://schemas.microsoft.com/office/drawing/2014/main" id="{25E0534F-CF8B-765A-1F29-062CFFF8C83A}"/>
              </a:ext>
            </a:extLst>
          </p:cNvPr>
          <p:cNvGraphicFramePr>
            <a:graphicFrameLocks noGrp="1"/>
          </p:cNvGraphicFramePr>
          <p:nvPr>
            <p:extLst>
              <p:ext uri="{D42A27DB-BD31-4B8C-83A1-F6EECF244321}">
                <p14:modId xmlns:p14="http://schemas.microsoft.com/office/powerpoint/2010/main" val="2929166649"/>
              </p:ext>
            </p:extLst>
          </p:nvPr>
        </p:nvGraphicFramePr>
        <p:xfrm>
          <a:off x="1107280" y="1690687"/>
          <a:ext cx="8201820" cy="3108960"/>
        </p:xfrm>
        <a:graphic>
          <a:graphicData uri="http://schemas.openxmlformats.org/drawingml/2006/table">
            <a:tbl>
              <a:tblPr firstRow="1" bandRow="1">
                <a:tableStyleId>{2D5ABB26-0587-4C30-8999-92F81FD0307C}</a:tableStyleId>
              </a:tblPr>
              <a:tblGrid>
                <a:gridCol w="6905672">
                  <a:extLst>
                    <a:ext uri="{9D8B030D-6E8A-4147-A177-3AD203B41FA5}">
                      <a16:colId xmlns:a16="http://schemas.microsoft.com/office/drawing/2014/main" val="181822854"/>
                    </a:ext>
                  </a:extLst>
                </a:gridCol>
                <a:gridCol w="1296148">
                  <a:extLst>
                    <a:ext uri="{9D8B030D-6E8A-4147-A177-3AD203B41FA5}">
                      <a16:colId xmlns:a16="http://schemas.microsoft.com/office/drawing/2014/main" val="28454444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0">
                          <a:solidFill>
                            <a:schemeClr val="bg1"/>
                          </a:solidFill>
                          <a:latin typeface="+mn-lt"/>
                          <a:ea typeface="Calibri"/>
                          <a:cs typeface="Calibri"/>
                        </a:rPr>
                        <a:t>Kennismaking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0">
                          <a:solidFill>
                            <a:schemeClr val="bg1"/>
                          </a:solidFill>
                          <a:latin typeface="+mn-lt"/>
                          <a:ea typeface="Calibri"/>
                          <a:cs typeface="Calibri"/>
                        </a:rPr>
                        <a:t>5 min</a:t>
                      </a:r>
                    </a:p>
                  </a:txBody>
                  <a:tcPr/>
                </a:tc>
                <a:extLst>
                  <a:ext uri="{0D108BD9-81ED-4DB2-BD59-A6C34878D82A}">
                    <a16:rowId xmlns:a16="http://schemas.microsoft.com/office/drawing/2014/main" val="112299925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NL" sz="2800" b="0">
                          <a:solidFill>
                            <a:schemeClr val="bg1"/>
                          </a:solidFill>
                          <a:latin typeface="+mn-lt"/>
                        </a:rPr>
                        <a:t>CompetentNL &amp; Leeroverzicht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2800" b="0">
                          <a:solidFill>
                            <a:schemeClr val="bg1"/>
                          </a:solidFill>
                          <a:latin typeface="+mn-lt"/>
                        </a:rPr>
                        <a:t>10 min</a:t>
                      </a:r>
                    </a:p>
                  </a:txBody>
                  <a:tcPr/>
                </a:tc>
                <a:extLst>
                  <a:ext uri="{0D108BD9-81ED-4DB2-BD59-A6C34878D82A}">
                    <a16:rowId xmlns:a16="http://schemas.microsoft.com/office/drawing/2014/main" val="2843196622"/>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NL" sz="2800" b="0">
                          <a:solidFill>
                            <a:schemeClr val="bg1"/>
                          </a:solidFill>
                          <a:latin typeface="+mn-lt"/>
                        </a:rPr>
                        <a:t>Skills spel </a:t>
                      </a:r>
                      <a:r>
                        <a:rPr lang="nl-NL" sz="2800" b="0" err="1">
                          <a:solidFill>
                            <a:schemeClr val="bg1"/>
                          </a:solidFill>
                          <a:latin typeface="+mn-lt"/>
                        </a:rPr>
                        <a:t>Kansmakers</a:t>
                      </a:r>
                      <a:endParaRPr lang="nl-NL" sz="2800" b="0">
                        <a:solidFill>
                          <a:schemeClr val="bg1"/>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2800" b="0">
                          <a:solidFill>
                            <a:schemeClr val="bg1"/>
                          </a:solidFill>
                          <a:latin typeface="+mn-lt"/>
                        </a:rPr>
                        <a:t>30 min</a:t>
                      </a:r>
                    </a:p>
                  </a:txBody>
                  <a:tcPr/>
                </a:tc>
                <a:extLst>
                  <a:ext uri="{0D108BD9-81ED-4DB2-BD59-A6C34878D82A}">
                    <a16:rowId xmlns:a16="http://schemas.microsoft.com/office/drawing/2014/main" val="2896543835"/>
                  </a:ext>
                </a:extLst>
              </a:tr>
              <a:tr h="336675">
                <a:tc>
                  <a:txBody>
                    <a:bodyPr/>
                    <a:lstStyle/>
                    <a:p>
                      <a:pPr marL="0" marR="0" lvl="0" indent="0" algn="l">
                        <a:lnSpc>
                          <a:spcPct val="100000"/>
                        </a:lnSpc>
                        <a:spcBef>
                          <a:spcPts val="0"/>
                        </a:spcBef>
                        <a:spcAft>
                          <a:spcPts val="0"/>
                        </a:spcAft>
                        <a:buNone/>
                      </a:pPr>
                      <a:r>
                        <a:rPr lang="nl-NL" sz="2800" b="0">
                          <a:solidFill>
                            <a:schemeClr val="bg1"/>
                          </a:solidFill>
                          <a:latin typeface="+mn-lt"/>
                        </a:rPr>
                        <a:t>Plenaire bespreking</a:t>
                      </a:r>
                    </a:p>
                  </a:txBody>
                  <a:tcPr/>
                </a:tc>
                <a:tc>
                  <a:txBody>
                    <a:bodyPr/>
                    <a:lstStyle/>
                    <a:p>
                      <a:pPr marL="0" marR="0" lvl="0" indent="0" algn="l">
                        <a:lnSpc>
                          <a:spcPct val="100000"/>
                        </a:lnSpc>
                        <a:spcBef>
                          <a:spcPts val="0"/>
                        </a:spcBef>
                        <a:spcAft>
                          <a:spcPts val="0"/>
                        </a:spcAft>
                        <a:buNone/>
                      </a:pPr>
                      <a:r>
                        <a:rPr lang="nl-NL" sz="2800" b="0">
                          <a:solidFill>
                            <a:schemeClr val="bg1"/>
                          </a:solidFill>
                          <a:latin typeface="+mn-lt"/>
                        </a:rPr>
                        <a:t>5 min</a:t>
                      </a:r>
                    </a:p>
                  </a:txBody>
                  <a:tcPr/>
                </a:tc>
                <a:extLst>
                  <a:ext uri="{0D108BD9-81ED-4DB2-BD59-A6C34878D82A}">
                    <a16:rowId xmlns:a16="http://schemas.microsoft.com/office/drawing/2014/main" val="148519767"/>
                  </a:ext>
                </a:extLst>
              </a:tr>
              <a:tr h="370840">
                <a:tc>
                  <a:txBody>
                    <a:bodyPr/>
                    <a:lstStyle/>
                    <a:p>
                      <a:pPr marL="0" marR="0" lvl="0" indent="0" algn="l">
                        <a:lnSpc>
                          <a:spcPct val="100000"/>
                        </a:lnSpc>
                        <a:spcBef>
                          <a:spcPts val="0"/>
                        </a:spcBef>
                        <a:spcAft>
                          <a:spcPts val="0"/>
                        </a:spcAft>
                        <a:buNone/>
                      </a:pPr>
                      <a:r>
                        <a:rPr lang="nl-NL" sz="2800" b="0">
                          <a:solidFill>
                            <a:schemeClr val="bg1"/>
                          </a:solidFill>
                          <a:latin typeface="+mn-lt"/>
                        </a:rPr>
                        <a:t>Pilot </a:t>
                      </a:r>
                    </a:p>
                  </a:txBody>
                  <a:tcPr/>
                </a:tc>
                <a:tc>
                  <a:txBody>
                    <a:bodyPr/>
                    <a:lstStyle/>
                    <a:p>
                      <a:pPr marL="0" marR="0" lvl="0" indent="0" algn="l">
                        <a:lnSpc>
                          <a:spcPct val="100000"/>
                        </a:lnSpc>
                        <a:spcBef>
                          <a:spcPts val="0"/>
                        </a:spcBef>
                        <a:spcAft>
                          <a:spcPts val="0"/>
                        </a:spcAft>
                        <a:buNone/>
                      </a:pPr>
                      <a:r>
                        <a:rPr lang="nl-NL" sz="2800" b="0">
                          <a:solidFill>
                            <a:schemeClr val="bg1"/>
                          </a:solidFill>
                          <a:latin typeface="+mn-lt"/>
                        </a:rPr>
                        <a:t>5 min</a:t>
                      </a:r>
                    </a:p>
                  </a:txBody>
                  <a:tcPr/>
                </a:tc>
                <a:extLst>
                  <a:ext uri="{0D108BD9-81ED-4DB2-BD59-A6C34878D82A}">
                    <a16:rowId xmlns:a16="http://schemas.microsoft.com/office/drawing/2014/main" val="699856704"/>
                  </a:ext>
                </a:extLst>
              </a:tr>
              <a:tr h="370840">
                <a:tc>
                  <a:txBody>
                    <a:bodyPr/>
                    <a:lstStyle/>
                    <a:p>
                      <a:pPr marL="0" marR="0" lvl="0" indent="0" algn="l">
                        <a:lnSpc>
                          <a:spcPct val="100000"/>
                        </a:lnSpc>
                        <a:spcBef>
                          <a:spcPts val="0"/>
                        </a:spcBef>
                        <a:spcAft>
                          <a:spcPts val="0"/>
                        </a:spcAft>
                        <a:buNone/>
                      </a:pPr>
                      <a:r>
                        <a:rPr lang="nl-NL" sz="2800" b="0">
                          <a:solidFill>
                            <a:schemeClr val="bg1"/>
                          </a:solidFill>
                          <a:latin typeface="+mn-lt"/>
                        </a:rPr>
                        <a:t>Afronding</a:t>
                      </a:r>
                    </a:p>
                  </a:txBody>
                  <a:tcPr/>
                </a:tc>
                <a:tc>
                  <a:txBody>
                    <a:bodyPr/>
                    <a:lstStyle/>
                    <a:p>
                      <a:pPr marL="0" marR="0" lvl="0" indent="0" algn="l">
                        <a:lnSpc>
                          <a:spcPct val="100000"/>
                        </a:lnSpc>
                        <a:spcBef>
                          <a:spcPts val="0"/>
                        </a:spcBef>
                        <a:spcAft>
                          <a:spcPts val="0"/>
                        </a:spcAft>
                        <a:buNone/>
                      </a:pPr>
                      <a:r>
                        <a:rPr lang="nl-NL" sz="2800" b="0">
                          <a:solidFill>
                            <a:schemeClr val="bg1"/>
                          </a:solidFill>
                          <a:latin typeface="+mn-lt"/>
                        </a:rPr>
                        <a:t>5 min </a:t>
                      </a:r>
                    </a:p>
                  </a:txBody>
                  <a:tcPr/>
                </a:tc>
                <a:extLst>
                  <a:ext uri="{0D108BD9-81ED-4DB2-BD59-A6C34878D82A}">
                    <a16:rowId xmlns:a16="http://schemas.microsoft.com/office/drawing/2014/main" val="2544741035"/>
                  </a:ext>
                </a:extLst>
              </a:tr>
            </a:tbl>
          </a:graphicData>
        </a:graphic>
      </p:graphicFrame>
    </p:spTree>
    <p:extLst>
      <p:ext uri="{BB962C8B-B14F-4D97-AF65-F5344CB8AC3E}">
        <p14:creationId xmlns:p14="http://schemas.microsoft.com/office/powerpoint/2010/main" val="78552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5898-CACB-A576-87DB-BF2BB10394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A9DA40-D961-B7AE-DAD7-DCEFD4F229F3}"/>
              </a:ext>
            </a:extLst>
          </p:cNvPr>
          <p:cNvSpPr>
            <a:spLocks noGrp="1"/>
          </p:cNvSpPr>
          <p:nvPr>
            <p:ph type="title"/>
          </p:nvPr>
        </p:nvSpPr>
        <p:spPr/>
        <p:txBody>
          <a:bodyPr/>
          <a:lstStyle/>
          <a:p>
            <a:r>
              <a:rPr lang="nl-NL"/>
              <a:t>Leeroverzicht</a:t>
            </a:r>
            <a:endParaRPr lang="en-US"/>
          </a:p>
        </p:txBody>
      </p:sp>
      <p:sp>
        <p:nvSpPr>
          <p:cNvPr id="3" name="Tijdelijke aanduiding voor inhoud 2">
            <a:extLst>
              <a:ext uri="{FF2B5EF4-FFF2-40B4-BE49-F238E27FC236}">
                <a16:creationId xmlns:a16="http://schemas.microsoft.com/office/drawing/2014/main" id="{A1388DD4-9859-857C-A2D4-11BCF99DE5E3}"/>
              </a:ext>
            </a:extLst>
          </p:cNvPr>
          <p:cNvSpPr>
            <a:spLocks noGrp="1"/>
          </p:cNvSpPr>
          <p:nvPr>
            <p:ph idx="1"/>
          </p:nvPr>
        </p:nvSpPr>
        <p:spPr/>
        <p:txBody>
          <a:bodyPr vert="horz" lIns="91440" tIns="45720" rIns="91440" bIns="45720" rtlCol="0" anchor="t">
            <a:normAutofit/>
          </a:bodyPr>
          <a:lstStyle/>
          <a:p>
            <a:pPr marL="457200" indent="-457200"/>
            <a:r>
              <a:rPr lang="nl-NL">
                <a:ea typeface="Calibri"/>
                <a:cs typeface="Calibri"/>
              </a:rPr>
              <a:t>De website </a:t>
            </a:r>
            <a:r>
              <a:rPr lang="nl-NL" b="1">
                <a:ea typeface="Calibri"/>
                <a:cs typeface="Calibri"/>
              </a:rPr>
              <a:t>Leeroverzicht</a:t>
            </a:r>
            <a:r>
              <a:rPr lang="nl-NL">
                <a:ea typeface="Calibri"/>
                <a:cs typeface="Calibri"/>
              </a:rPr>
              <a:t> biedt een onafhankelijk en zo compleet mogelijk overzicht van de beschikbare opleidingen in Nederland</a:t>
            </a:r>
            <a:endParaRPr lang="en-US">
              <a:ea typeface="Calibri"/>
              <a:cs typeface="Calibri"/>
            </a:endParaRPr>
          </a:p>
          <a:p>
            <a:pPr marL="457200" indent="-457200"/>
            <a:r>
              <a:rPr lang="nl-NL" b="1">
                <a:ea typeface="Calibri"/>
                <a:cs typeface="Calibri"/>
              </a:rPr>
              <a:t>Alle soorten opleidingen</a:t>
            </a:r>
            <a:r>
              <a:rPr lang="nl-NL">
                <a:ea typeface="Calibri"/>
                <a:cs typeface="Calibri"/>
              </a:rPr>
              <a:t>: van praktijkleren, trainingen en cursussen tot opleidingen met een wettelijk goedgekeurd diploma</a:t>
            </a:r>
            <a:endParaRPr lang="en-US">
              <a:ea typeface="Calibri"/>
              <a:cs typeface="Calibri"/>
            </a:endParaRPr>
          </a:p>
          <a:p>
            <a:pPr marL="457200" indent="-457200"/>
            <a:r>
              <a:rPr lang="nl-NL">
                <a:ea typeface="Calibri"/>
                <a:cs typeface="Calibri"/>
              </a:rPr>
              <a:t>Het gaat om </a:t>
            </a:r>
            <a:r>
              <a:rPr lang="nl-NL" b="1">
                <a:ea typeface="Calibri"/>
                <a:cs typeface="Calibri"/>
              </a:rPr>
              <a:t>reguliere opleidingen</a:t>
            </a:r>
            <a:r>
              <a:rPr lang="nl-NL">
                <a:ea typeface="Calibri"/>
                <a:cs typeface="Calibri"/>
              </a:rPr>
              <a:t> die de overheid betaalt maar ook om opleidingen van </a:t>
            </a:r>
            <a:r>
              <a:rPr lang="nl-NL" b="1">
                <a:ea typeface="Calibri"/>
                <a:cs typeface="Calibri"/>
              </a:rPr>
              <a:t>commerciële opleidingsbureaus</a:t>
            </a:r>
            <a:endParaRPr lang="en-US" b="1">
              <a:ea typeface="Calibri"/>
              <a:cs typeface="Calibri"/>
            </a:endParaRPr>
          </a:p>
          <a:p>
            <a:pPr marL="457200" indent="-457200"/>
            <a:r>
              <a:rPr lang="nl-NL">
                <a:ea typeface="Calibri"/>
                <a:cs typeface="Calibri"/>
              </a:rPr>
              <a:t>Een compleet overzicht van beschikbare </a:t>
            </a:r>
            <a:r>
              <a:rPr lang="nl-NL" b="1">
                <a:ea typeface="Calibri"/>
                <a:cs typeface="Calibri"/>
              </a:rPr>
              <a:t>financiële regelingen</a:t>
            </a:r>
            <a:endParaRPr lang="en-US" b="1">
              <a:ea typeface="Calibri"/>
              <a:cs typeface="Calibri"/>
            </a:endParaRPr>
          </a:p>
          <a:p>
            <a:pPr marL="457200" indent="-457200"/>
            <a:r>
              <a:rPr lang="nl-NL">
                <a:ea typeface="Calibri"/>
                <a:cs typeface="Calibri"/>
              </a:rPr>
              <a:t>Een overzicht van organisaties met </a:t>
            </a:r>
            <a:r>
              <a:rPr lang="nl-NL" b="1">
                <a:ea typeface="Calibri"/>
                <a:cs typeface="Calibri"/>
              </a:rPr>
              <a:t>loopbaanadviseurs</a:t>
            </a:r>
          </a:p>
        </p:txBody>
      </p:sp>
    </p:spTree>
    <p:extLst>
      <p:ext uri="{BB962C8B-B14F-4D97-AF65-F5344CB8AC3E}">
        <p14:creationId xmlns:p14="http://schemas.microsoft.com/office/powerpoint/2010/main" val="164728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126BB-E98A-B792-10F9-DDE8B4D3C15E}"/>
              </a:ext>
            </a:extLst>
          </p:cNvPr>
          <p:cNvSpPr>
            <a:spLocks noGrp="1"/>
          </p:cNvSpPr>
          <p:nvPr>
            <p:ph type="title"/>
          </p:nvPr>
        </p:nvSpPr>
        <p:spPr>
          <a:xfrm>
            <a:off x="838200" y="365125"/>
            <a:ext cx="10515600" cy="1325563"/>
          </a:xfrm>
        </p:spPr>
        <p:txBody>
          <a:bodyPr anchor="ctr">
            <a:normAutofit/>
          </a:bodyPr>
          <a:lstStyle/>
          <a:p>
            <a:r>
              <a:rPr lang="nl-NL"/>
              <a:t>Skills in Leeroverzicht</a:t>
            </a:r>
          </a:p>
        </p:txBody>
      </p:sp>
      <p:pic>
        <p:nvPicPr>
          <p:cNvPr id="5" name="Afbeelding 4">
            <a:extLst>
              <a:ext uri="{FF2B5EF4-FFF2-40B4-BE49-F238E27FC236}">
                <a16:creationId xmlns:a16="http://schemas.microsoft.com/office/drawing/2014/main" id="{64F49E41-B569-B124-8DA4-1E48B82E7E6C}"/>
              </a:ext>
            </a:extLst>
          </p:cNvPr>
          <p:cNvPicPr>
            <a:picLocks noChangeAspect="1"/>
          </p:cNvPicPr>
          <p:nvPr/>
        </p:nvPicPr>
        <p:blipFill>
          <a:blip r:embed="rId3"/>
          <a:stretch>
            <a:fillRect/>
          </a:stretch>
        </p:blipFill>
        <p:spPr>
          <a:xfrm>
            <a:off x="2387477" y="1384300"/>
            <a:ext cx="7417045" cy="5266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895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AE1B-DF5E-B592-D765-0D179ED72A85}"/>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E77D73B9-675E-7217-9CA1-721DEC24097D}"/>
              </a:ext>
            </a:extLst>
          </p:cNvPr>
          <p:cNvPicPr>
            <a:picLocks noChangeAspect="1"/>
          </p:cNvPicPr>
          <p:nvPr/>
        </p:nvPicPr>
        <p:blipFill>
          <a:blip r:embed="rId3"/>
          <a:stretch>
            <a:fillRect/>
          </a:stretch>
        </p:blipFill>
        <p:spPr>
          <a:xfrm>
            <a:off x="2411983" y="0"/>
            <a:ext cx="7368034" cy="6858000"/>
          </a:xfrm>
          <a:prstGeom prst="rect">
            <a:avLst/>
          </a:prstGeom>
        </p:spPr>
      </p:pic>
    </p:spTree>
    <p:extLst>
      <p:ext uri="{BB962C8B-B14F-4D97-AF65-F5344CB8AC3E}">
        <p14:creationId xmlns:p14="http://schemas.microsoft.com/office/powerpoint/2010/main" val="3078819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32AD1-180A-CA10-C4E5-C9B074926AD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CDC3477-1FE5-D772-A1C8-D361CB1F884F}"/>
              </a:ext>
            </a:extLst>
          </p:cNvPr>
          <p:cNvSpPr>
            <a:spLocks noGrp="1"/>
          </p:cNvSpPr>
          <p:nvPr>
            <p:ph type="ctrTitle"/>
          </p:nvPr>
        </p:nvSpPr>
        <p:spPr/>
        <p:txBody>
          <a:bodyPr/>
          <a:lstStyle/>
          <a:p>
            <a:r>
              <a:rPr lang="nl-NL" dirty="0"/>
              <a:t>Skills spel KANSMAKERS </a:t>
            </a:r>
          </a:p>
        </p:txBody>
      </p:sp>
      <p:sp>
        <p:nvSpPr>
          <p:cNvPr id="5" name="Ondertitel 4">
            <a:extLst>
              <a:ext uri="{FF2B5EF4-FFF2-40B4-BE49-F238E27FC236}">
                <a16:creationId xmlns:a16="http://schemas.microsoft.com/office/drawing/2014/main" id="{3FCAE93E-9F99-22B7-13E8-C94BBDED6675}"/>
              </a:ext>
            </a:extLst>
          </p:cNvPr>
          <p:cNvSpPr>
            <a:spLocks noGrp="1"/>
          </p:cNvSpPr>
          <p:nvPr>
            <p:ph type="subTitle" idx="1"/>
          </p:nvPr>
        </p:nvSpPr>
        <p:spPr/>
        <p:txBody>
          <a:bodyPr/>
          <a:lstStyle/>
          <a:p>
            <a:r>
              <a:rPr lang="nl-NL" dirty="0"/>
              <a:t>Jij maakt kansen mogelijk voor kandidaten</a:t>
            </a:r>
          </a:p>
          <a:p>
            <a:endParaRPr lang="nl-NL" dirty="0"/>
          </a:p>
        </p:txBody>
      </p:sp>
      <p:pic>
        <p:nvPicPr>
          <p:cNvPr id="2" name="Picture 2" descr="Logo van CompetentNL met de slogan CompetentNL">
            <a:extLst>
              <a:ext uri="{FF2B5EF4-FFF2-40B4-BE49-F238E27FC236}">
                <a16:creationId xmlns:a16="http://schemas.microsoft.com/office/drawing/2014/main" id="{741EDBE0-A782-7ADF-F231-4F8F17D57E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86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BA3D2-BAE0-2FFC-1A36-C4F0E78940DE}"/>
              </a:ext>
            </a:extLst>
          </p:cNvPr>
          <p:cNvSpPr>
            <a:spLocks noGrp="1"/>
          </p:cNvSpPr>
          <p:nvPr>
            <p:ph type="title"/>
          </p:nvPr>
        </p:nvSpPr>
        <p:spPr/>
        <p:txBody>
          <a:bodyPr/>
          <a:lstStyle/>
          <a:p>
            <a:r>
              <a:rPr lang="en-US" dirty="0" err="1">
                <a:cs typeface="Poppins"/>
              </a:rPr>
              <a:t>Maatwerktrajecten</a:t>
            </a:r>
            <a:r>
              <a:rPr lang="en-US" dirty="0">
                <a:cs typeface="Poppins"/>
              </a:rPr>
              <a:t> </a:t>
            </a:r>
            <a:r>
              <a:rPr lang="en-US" dirty="0" err="1">
                <a:cs typeface="Poppins"/>
              </a:rPr>
              <a:t>ontwikkelen</a:t>
            </a:r>
            <a:endParaRPr lang="nl-NL" dirty="0"/>
          </a:p>
        </p:txBody>
      </p:sp>
      <p:sp>
        <p:nvSpPr>
          <p:cNvPr id="3" name="Tijdelijke aanduiding voor inhoud 2">
            <a:extLst>
              <a:ext uri="{FF2B5EF4-FFF2-40B4-BE49-F238E27FC236}">
                <a16:creationId xmlns:a16="http://schemas.microsoft.com/office/drawing/2014/main" id="{E9A5AB77-EEA9-5FC4-267A-4A6CAA614EBA}"/>
              </a:ext>
            </a:extLst>
          </p:cNvPr>
          <p:cNvSpPr>
            <a:spLocks noGrp="1"/>
          </p:cNvSpPr>
          <p:nvPr>
            <p:ph idx="1"/>
          </p:nvPr>
        </p:nvSpPr>
        <p:spPr/>
        <p:txBody>
          <a:bodyPr vert="horz" lIns="91440" tIns="45720" rIns="91440" bIns="45720" rtlCol="0" anchor="t">
            <a:normAutofit/>
          </a:bodyPr>
          <a:lstStyle/>
          <a:p>
            <a:pPr marL="0" indent="0">
              <a:buNone/>
            </a:pPr>
            <a:r>
              <a:rPr lang="nl-NL" dirty="0">
                <a:ea typeface="Aptos" panose="020B0004020202020204" pitchFamily="34" charset="0"/>
                <a:cs typeface="Arial"/>
              </a:rPr>
              <a:t>Jullie zijn HR-adviseurs bij een zorgorganisatie. </a:t>
            </a:r>
            <a:r>
              <a:rPr lang="nl-NL" kern="100" dirty="0">
                <a:ea typeface="Poppins" panose="00000500000000000000" pitchFamily="2" charset="0"/>
                <a:cs typeface="Times New Roman" panose="02020603050405020304" pitchFamily="18" charset="0"/>
              </a:rPr>
              <a:t>Binnen de zorgorganisatie zijn er op drie plekken mensen nodig. De kandidaten nemen hun vaardigheden en kennis vanuit zijn eigen opleiding of werkervaring mee. Maar waar passen zij het beste in de organisatie en wat moeten ze eventueel nog bijleren? Jullie bespreken gezamenlijk in groepjes wat er nodig is om de kandidaat volledig inzetbaar te krijgen</a:t>
            </a:r>
            <a:endParaRPr lang="nl-NL" sz="4000" kern="100" dirty="0">
              <a:solidFill>
                <a:srgbClr val="2B4E58"/>
              </a:solidFill>
              <a:ea typeface="Poppins" panose="00000500000000000000" pitchFamily="2" charset="0"/>
              <a:cs typeface="Times New Roman" panose="02020603050405020304" pitchFamily="18" charset="0"/>
            </a:endParaRPr>
          </a:p>
          <a:p>
            <a:endParaRPr lang="nl-NL" dirty="0">
              <a:ea typeface="Calibri" panose="020F0502020204030204"/>
              <a:cs typeface="Calibri" panose="020F0502020204030204"/>
            </a:endParaRPr>
          </a:p>
        </p:txBody>
      </p:sp>
    </p:spTree>
    <p:extLst>
      <p:ext uri="{BB962C8B-B14F-4D97-AF65-F5344CB8AC3E}">
        <p14:creationId xmlns:p14="http://schemas.microsoft.com/office/powerpoint/2010/main" val="48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8A741-1ABE-83D9-8BE2-0E0DEA087B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C603DC-9EAA-A899-B8E8-08D9EC1ED11D}"/>
              </a:ext>
            </a:extLst>
          </p:cNvPr>
          <p:cNvSpPr>
            <a:spLocks noGrp="1"/>
          </p:cNvSpPr>
          <p:nvPr>
            <p:ph type="title"/>
          </p:nvPr>
        </p:nvSpPr>
        <p:spPr/>
        <p:txBody>
          <a:bodyPr/>
          <a:lstStyle/>
          <a:p>
            <a:r>
              <a:rPr lang="nl-NL" dirty="0"/>
              <a:t>Instructies</a:t>
            </a:r>
          </a:p>
        </p:txBody>
      </p:sp>
      <p:sp>
        <p:nvSpPr>
          <p:cNvPr id="3" name="Tijdelijke aanduiding voor inhoud 2">
            <a:extLst>
              <a:ext uri="{FF2B5EF4-FFF2-40B4-BE49-F238E27FC236}">
                <a16:creationId xmlns:a16="http://schemas.microsoft.com/office/drawing/2014/main" id="{0B9EBD0F-7E6E-258E-86CD-1122A654148E}"/>
              </a:ext>
            </a:extLst>
          </p:cNvPr>
          <p:cNvSpPr>
            <a:spLocks noGrp="1"/>
          </p:cNvSpPr>
          <p:nvPr>
            <p:ph idx="1"/>
          </p:nvPr>
        </p:nvSpPr>
        <p:spPr/>
        <p:txBody>
          <a:bodyPr vert="horz" lIns="91440" tIns="45720" rIns="91440" bIns="45720" rtlCol="0" anchor="t">
            <a:normAutofit/>
          </a:bodyPr>
          <a:lstStyle/>
          <a:p>
            <a:r>
              <a:rPr lang="nl-NL" dirty="0"/>
              <a:t>Stap 1. Maak twee-/drietallen</a:t>
            </a:r>
            <a:endParaRPr lang="en-US" dirty="0"/>
          </a:p>
          <a:p>
            <a:r>
              <a:rPr lang="nl-NL" dirty="0"/>
              <a:t>Stap 2. Oriënteer je op het speelbord (3 min)</a:t>
            </a:r>
            <a:endParaRPr lang="en-US" dirty="0">
              <a:ea typeface="Calibri"/>
              <a:cs typeface="Calibri"/>
            </a:endParaRPr>
          </a:p>
          <a:p>
            <a:r>
              <a:rPr lang="nl-NL" dirty="0"/>
              <a:t>Stap 3. Match op basis van skills (7 min)</a:t>
            </a:r>
            <a:endParaRPr lang="nl-NL" dirty="0">
              <a:ea typeface="Calibri"/>
              <a:cs typeface="Calibri"/>
            </a:endParaRPr>
          </a:p>
          <a:p>
            <a:r>
              <a:rPr lang="nl-NL" dirty="0"/>
              <a:t>Stap 4. Bepaal welke skills de kandidaat nog moet leren (5 min)</a:t>
            </a:r>
            <a:endParaRPr lang="nl-NL" dirty="0">
              <a:ea typeface="Calibri"/>
              <a:cs typeface="Calibri"/>
            </a:endParaRPr>
          </a:p>
          <a:p>
            <a:r>
              <a:rPr lang="nl-NL" dirty="0"/>
              <a:t>Stap 5. Bepaal hoe de missende skills bijgeleerd kunnen worden (5 min)</a:t>
            </a:r>
          </a:p>
          <a:p>
            <a:r>
              <a:rPr lang="nl-NL" dirty="0"/>
              <a:t>Stap 6. Bespreek de trajecten op maat (10 min)</a:t>
            </a:r>
            <a:endParaRPr lang="nl-NL" dirty="0">
              <a:ea typeface="Calibri"/>
              <a:cs typeface="Calibri"/>
            </a:endParaRPr>
          </a:p>
          <a:p>
            <a:r>
              <a:rPr lang="nl-NL" dirty="0"/>
              <a:t>Stap 7. Plenaire bespreking (5 min)</a:t>
            </a:r>
            <a:endParaRPr lang="nl-NL" dirty="0">
              <a:ea typeface="Calibri" panose="020F0502020204030204"/>
              <a:cs typeface="Calibri" panose="020F0502020204030204"/>
            </a:endParaRPr>
          </a:p>
        </p:txBody>
      </p:sp>
    </p:spTree>
    <p:extLst>
      <p:ext uri="{BB962C8B-B14F-4D97-AF65-F5344CB8AC3E}">
        <p14:creationId xmlns:p14="http://schemas.microsoft.com/office/powerpoint/2010/main" val="217254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4B6FF-14B4-F036-A2F8-A5CAA834B12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B468DF3-A045-3095-251B-32D0900BC357}"/>
              </a:ext>
            </a:extLst>
          </p:cNvPr>
          <p:cNvSpPr>
            <a:spLocks noGrp="1"/>
          </p:cNvSpPr>
          <p:nvPr>
            <p:ph type="ctrTitle"/>
          </p:nvPr>
        </p:nvSpPr>
        <p:spPr/>
        <p:txBody>
          <a:bodyPr/>
          <a:lstStyle/>
          <a:p>
            <a:r>
              <a:rPr lang="nl-NL"/>
              <a:t>Pilot</a:t>
            </a:r>
          </a:p>
        </p:txBody>
      </p:sp>
      <p:sp>
        <p:nvSpPr>
          <p:cNvPr id="5" name="Ondertitel 4">
            <a:extLst>
              <a:ext uri="{FF2B5EF4-FFF2-40B4-BE49-F238E27FC236}">
                <a16:creationId xmlns:a16="http://schemas.microsoft.com/office/drawing/2014/main" id="{71A50E6C-7ED8-96E0-E15B-711439A2FC19}"/>
              </a:ext>
            </a:extLst>
          </p:cNvPr>
          <p:cNvSpPr>
            <a:spLocks noGrp="1"/>
          </p:cNvSpPr>
          <p:nvPr>
            <p:ph type="subTitle" idx="1"/>
          </p:nvPr>
        </p:nvSpPr>
        <p:spPr/>
        <p:txBody>
          <a:bodyPr/>
          <a:lstStyle/>
          <a:p>
            <a:endParaRPr lang="nl-NL"/>
          </a:p>
        </p:txBody>
      </p:sp>
      <p:pic>
        <p:nvPicPr>
          <p:cNvPr id="2" name="Picture 2" descr="Logo van CompetentNL met de slogan CompetentNL">
            <a:extLst>
              <a:ext uri="{FF2B5EF4-FFF2-40B4-BE49-F238E27FC236}">
                <a16:creationId xmlns:a16="http://schemas.microsoft.com/office/drawing/2014/main" id="{8B4331AE-031B-803D-96C0-81CC151B04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8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BFCC-D226-A1DC-F605-EBD64DE393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262E28-C2C1-7BA5-8AFC-7E5E7568EC30}"/>
              </a:ext>
            </a:extLst>
          </p:cNvPr>
          <p:cNvSpPr>
            <a:spLocks noGrp="1"/>
          </p:cNvSpPr>
          <p:nvPr>
            <p:ph type="title"/>
          </p:nvPr>
        </p:nvSpPr>
        <p:spPr/>
        <p:txBody>
          <a:bodyPr/>
          <a:lstStyle/>
          <a:p>
            <a:r>
              <a:rPr lang="nl-NL"/>
              <a:t>De pilot</a:t>
            </a:r>
          </a:p>
        </p:txBody>
      </p:sp>
      <p:sp>
        <p:nvSpPr>
          <p:cNvPr id="3" name="Tijdelijke aanduiding voor inhoud 2">
            <a:extLst>
              <a:ext uri="{FF2B5EF4-FFF2-40B4-BE49-F238E27FC236}">
                <a16:creationId xmlns:a16="http://schemas.microsoft.com/office/drawing/2014/main" id="{AE01C2A3-26EB-510D-1994-AE789C104B85}"/>
              </a:ext>
            </a:extLst>
          </p:cNvPr>
          <p:cNvSpPr>
            <a:spLocks noGrp="1"/>
          </p:cNvSpPr>
          <p:nvPr>
            <p:ph idx="1"/>
          </p:nvPr>
        </p:nvSpPr>
        <p:spPr/>
        <p:txBody>
          <a:bodyPr vert="horz" lIns="91440" tIns="45720" rIns="91440" bIns="45720" rtlCol="0" anchor="t">
            <a:normAutofit/>
          </a:bodyPr>
          <a:lstStyle/>
          <a:p>
            <a:r>
              <a:rPr lang="nl-NL"/>
              <a:t>Onderzoeken hoe we opleidingen het </a:t>
            </a:r>
            <a:r>
              <a:rPr lang="nl-NL" b="1" u="sng"/>
              <a:t>beste</a:t>
            </a:r>
            <a:r>
              <a:rPr lang="nl-NL"/>
              <a:t> en </a:t>
            </a:r>
            <a:r>
              <a:rPr lang="nl-NL" b="1" u="sng"/>
              <a:t>makkelijkste</a:t>
            </a:r>
            <a:r>
              <a:rPr lang="nl-NL" b="1"/>
              <a:t> </a:t>
            </a:r>
            <a:r>
              <a:rPr lang="nl-NL"/>
              <a:t>kunnen </a:t>
            </a:r>
            <a:r>
              <a:rPr lang="nl-NL" err="1"/>
              <a:t>metadateren</a:t>
            </a:r>
            <a:endParaRPr lang="nl-NL"/>
          </a:p>
          <a:p>
            <a:r>
              <a:rPr lang="nl-NL"/>
              <a:t>En dat willen we doen in co-creatie,</a:t>
            </a:r>
            <a:br>
              <a:rPr lang="nl-NL">
                <a:ea typeface="Calibri"/>
                <a:cs typeface="Calibri"/>
              </a:rPr>
            </a:br>
            <a:r>
              <a:rPr lang="nl-NL">
                <a:ea typeface="Calibri"/>
                <a:cs typeface="Calibri"/>
              </a:rPr>
              <a:t>met jullie</a:t>
            </a:r>
          </a:p>
        </p:txBody>
      </p:sp>
      <p:sp>
        <p:nvSpPr>
          <p:cNvPr id="4" name="TextBox 3">
            <a:extLst>
              <a:ext uri="{FF2B5EF4-FFF2-40B4-BE49-F238E27FC236}">
                <a16:creationId xmlns:a16="http://schemas.microsoft.com/office/drawing/2014/main" id="{A4FF128A-1FAD-885F-19BE-2CDF30D79A50}"/>
              </a:ext>
            </a:extLst>
          </p:cNvPr>
          <p:cNvSpPr txBox="1"/>
          <p:nvPr/>
        </p:nvSpPr>
        <p:spPr>
          <a:xfrm>
            <a:off x="6612365" y="3433760"/>
            <a:ext cx="16748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err="1">
                <a:solidFill>
                  <a:srgbClr val="00B050"/>
                </a:solidFill>
                <a:ea typeface="Calibri"/>
                <a:cs typeface="Calibri"/>
              </a:rPr>
              <a:t>Datakwaliteit</a:t>
            </a:r>
            <a:endParaRPr lang="en-US" sz="2000">
              <a:solidFill>
                <a:srgbClr val="00B050"/>
              </a:solidFill>
              <a:ea typeface="Calibri"/>
              <a:cs typeface="Calibri"/>
            </a:endParaRPr>
          </a:p>
          <a:p>
            <a:r>
              <a:rPr lang="en-US" sz="2000" err="1">
                <a:solidFill>
                  <a:srgbClr val="00B050"/>
                </a:solidFill>
                <a:ea typeface="Calibri"/>
                <a:cs typeface="Calibri"/>
              </a:rPr>
              <a:t>voor</a:t>
            </a:r>
            <a:r>
              <a:rPr lang="en-US" sz="2000">
                <a:solidFill>
                  <a:srgbClr val="00B050"/>
                </a:solidFill>
                <a:ea typeface="Calibri"/>
                <a:cs typeface="Calibri"/>
              </a:rPr>
              <a:t> de </a:t>
            </a:r>
            <a:r>
              <a:rPr lang="en-US" sz="2000" err="1">
                <a:solidFill>
                  <a:srgbClr val="00B050"/>
                </a:solidFill>
                <a:ea typeface="Calibri"/>
                <a:cs typeface="Calibri"/>
              </a:rPr>
              <a:t>markt</a:t>
            </a:r>
            <a:endParaRPr lang="en-US" sz="2000">
              <a:solidFill>
                <a:srgbClr val="00B050"/>
              </a:solidFill>
              <a:ea typeface="Calibri"/>
              <a:cs typeface="Calibri"/>
            </a:endParaRPr>
          </a:p>
        </p:txBody>
      </p:sp>
      <p:sp>
        <p:nvSpPr>
          <p:cNvPr id="5" name="TextBox 4">
            <a:extLst>
              <a:ext uri="{FF2B5EF4-FFF2-40B4-BE49-F238E27FC236}">
                <a16:creationId xmlns:a16="http://schemas.microsoft.com/office/drawing/2014/main" id="{BFB6055A-713F-69CC-9E7A-D5D16C01B837}"/>
              </a:ext>
            </a:extLst>
          </p:cNvPr>
          <p:cNvSpPr txBox="1"/>
          <p:nvPr/>
        </p:nvSpPr>
        <p:spPr>
          <a:xfrm>
            <a:off x="9070475" y="2983726"/>
            <a:ext cx="16748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err="1">
                <a:solidFill>
                  <a:srgbClr val="00B050"/>
                </a:solidFill>
                <a:ea typeface="Calibri"/>
                <a:cs typeface="Calibri"/>
              </a:rPr>
              <a:t>Gemak</a:t>
            </a:r>
            <a:r>
              <a:rPr lang="en-US" sz="2000">
                <a:solidFill>
                  <a:srgbClr val="00B050"/>
                </a:solidFill>
                <a:ea typeface="Calibri"/>
                <a:cs typeface="Calibri"/>
              </a:rPr>
              <a:t> </a:t>
            </a:r>
            <a:r>
              <a:rPr lang="en-US" sz="2000" err="1">
                <a:solidFill>
                  <a:srgbClr val="00B050"/>
                </a:solidFill>
                <a:ea typeface="Calibri"/>
                <a:cs typeface="Calibri"/>
              </a:rPr>
              <a:t>voor</a:t>
            </a:r>
            <a:endParaRPr lang="en-US" sz="2000">
              <a:solidFill>
                <a:srgbClr val="00B050"/>
              </a:solidFill>
              <a:ea typeface="Calibri"/>
              <a:cs typeface="Calibri"/>
            </a:endParaRPr>
          </a:p>
          <a:p>
            <a:pPr algn="ctr"/>
            <a:r>
              <a:rPr lang="en-US" sz="2000">
                <a:solidFill>
                  <a:srgbClr val="00B050"/>
                </a:solidFill>
                <a:ea typeface="Calibri"/>
                <a:cs typeface="Calibri"/>
              </a:rPr>
              <a:t>de </a:t>
            </a:r>
            <a:r>
              <a:rPr lang="en-US" sz="2000" err="1">
                <a:solidFill>
                  <a:srgbClr val="00B050"/>
                </a:solidFill>
                <a:ea typeface="Calibri"/>
                <a:cs typeface="Calibri"/>
              </a:rPr>
              <a:t>opleiders</a:t>
            </a:r>
            <a:endParaRPr lang="en-US" sz="2000">
              <a:solidFill>
                <a:srgbClr val="00B050"/>
              </a:solidFill>
              <a:ea typeface="Calibri"/>
              <a:cs typeface="Calibri"/>
            </a:endParaRPr>
          </a:p>
        </p:txBody>
      </p:sp>
      <p:cxnSp>
        <p:nvCxnSpPr>
          <p:cNvPr id="6" name="Straight Arrow Connector 5">
            <a:extLst>
              <a:ext uri="{FF2B5EF4-FFF2-40B4-BE49-F238E27FC236}">
                <a16:creationId xmlns:a16="http://schemas.microsoft.com/office/drawing/2014/main" id="{D9E3244D-9CF3-150B-97F8-A6A08DF3672D}"/>
              </a:ext>
            </a:extLst>
          </p:cNvPr>
          <p:cNvCxnSpPr/>
          <p:nvPr/>
        </p:nvCxnSpPr>
        <p:spPr>
          <a:xfrm flipH="1" flipV="1">
            <a:off x="7033307" y="2272755"/>
            <a:ext cx="120931" cy="105662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EA1DFD1-CD07-B9C9-7EB1-3A1CB37998FD}"/>
              </a:ext>
            </a:extLst>
          </p:cNvPr>
          <p:cNvCxnSpPr>
            <a:cxnSpLocks/>
          </p:cNvCxnSpPr>
          <p:nvPr/>
        </p:nvCxnSpPr>
        <p:spPr>
          <a:xfrm flipH="1" flipV="1">
            <a:off x="8794880" y="2269065"/>
            <a:ext cx="546327" cy="64395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35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9A517-4ECD-541F-2583-16411467159E}"/>
              </a:ext>
            </a:extLst>
          </p:cNvPr>
          <p:cNvSpPr>
            <a:spLocks noGrp="1"/>
          </p:cNvSpPr>
          <p:nvPr>
            <p:ph type="title"/>
          </p:nvPr>
        </p:nvSpPr>
        <p:spPr/>
        <p:txBody>
          <a:bodyPr/>
          <a:lstStyle/>
          <a:p>
            <a:r>
              <a:rPr lang="nl-NL" err="1"/>
              <a:t>What’s</a:t>
            </a:r>
            <a:r>
              <a:rPr lang="nl-NL"/>
              <a:t> in </a:t>
            </a:r>
            <a:r>
              <a:rPr lang="nl-NL" err="1"/>
              <a:t>it</a:t>
            </a:r>
            <a:r>
              <a:rPr lang="nl-NL"/>
              <a:t> </a:t>
            </a:r>
            <a:r>
              <a:rPr lang="nl-NL" err="1"/>
              <a:t>for</a:t>
            </a:r>
            <a:r>
              <a:rPr lang="nl-NL"/>
              <a:t> </a:t>
            </a:r>
            <a:r>
              <a:rPr lang="nl-NL" err="1"/>
              <a:t>you</a:t>
            </a:r>
            <a:r>
              <a:rPr lang="nl-NL"/>
              <a:t>?</a:t>
            </a:r>
          </a:p>
        </p:txBody>
      </p:sp>
      <p:sp>
        <p:nvSpPr>
          <p:cNvPr id="3" name="Tijdelijke aanduiding voor inhoud 2">
            <a:extLst>
              <a:ext uri="{FF2B5EF4-FFF2-40B4-BE49-F238E27FC236}">
                <a16:creationId xmlns:a16="http://schemas.microsoft.com/office/drawing/2014/main" id="{84743C14-B647-7FC2-32BF-E3962BF7BC8D}"/>
              </a:ext>
            </a:extLst>
          </p:cNvPr>
          <p:cNvSpPr>
            <a:spLocks noGrp="1"/>
          </p:cNvSpPr>
          <p:nvPr>
            <p:ph idx="1"/>
          </p:nvPr>
        </p:nvSpPr>
        <p:spPr>
          <a:xfrm>
            <a:off x="838200" y="1825625"/>
            <a:ext cx="10515600" cy="3369975"/>
          </a:xfrm>
        </p:spPr>
        <p:txBody>
          <a:bodyPr vert="horz" lIns="91440" tIns="45720" rIns="91440" bIns="45720" rtlCol="0" anchor="t">
            <a:normAutofit/>
          </a:bodyPr>
          <a:lstStyle/>
          <a:p>
            <a:r>
              <a:rPr lang="nl-NL"/>
              <a:t>(Eindelijk) </a:t>
            </a:r>
            <a:r>
              <a:rPr lang="nl-NL" u="sng"/>
              <a:t>concrete</a:t>
            </a:r>
            <a:r>
              <a:rPr lang="nl-NL"/>
              <a:t> ervaring op doen met skills en de toegevoegde waarde voor je opleidingen</a:t>
            </a:r>
          </a:p>
          <a:p>
            <a:r>
              <a:rPr lang="nl-NL"/>
              <a:t>Zichtbaar worden op de portal van Leeroverzicht t.b.v. LLO en (sectorale) Ontwikkelpaden</a:t>
            </a:r>
          </a:p>
          <a:p>
            <a:r>
              <a:rPr lang="nl-NL" i="1">
                <a:ea typeface="Calibri"/>
                <a:cs typeface="Calibri"/>
              </a:rPr>
              <a:t>Ervaring opdoen met de toepassing van AI</a:t>
            </a:r>
          </a:p>
        </p:txBody>
      </p:sp>
    </p:spTree>
    <p:extLst>
      <p:ext uri="{BB962C8B-B14F-4D97-AF65-F5344CB8AC3E}">
        <p14:creationId xmlns:p14="http://schemas.microsoft.com/office/powerpoint/2010/main" val="137661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54F0-5832-356E-F2B0-6F18EC0D37DE}"/>
              </a:ext>
            </a:extLst>
          </p:cNvPr>
          <p:cNvSpPr>
            <a:spLocks noGrp="1"/>
          </p:cNvSpPr>
          <p:nvPr>
            <p:ph type="title"/>
          </p:nvPr>
        </p:nvSpPr>
        <p:spPr/>
        <p:txBody>
          <a:bodyPr/>
          <a:lstStyle/>
          <a:p>
            <a:r>
              <a:rPr lang="en-US">
                <a:ea typeface="Calibri Light"/>
                <a:cs typeface="Calibri Light"/>
              </a:rPr>
              <a:t>Pilot-</a:t>
            </a:r>
            <a:r>
              <a:rPr lang="en-US" err="1">
                <a:ea typeface="Calibri Light"/>
                <a:cs typeface="Calibri Light"/>
              </a:rPr>
              <a:t>aanpak</a:t>
            </a:r>
            <a:endParaRPr lang="en-US" err="1"/>
          </a:p>
        </p:txBody>
      </p:sp>
      <p:sp>
        <p:nvSpPr>
          <p:cNvPr id="3" name="Content Placeholder 2">
            <a:extLst>
              <a:ext uri="{FF2B5EF4-FFF2-40B4-BE49-F238E27FC236}">
                <a16:creationId xmlns:a16="http://schemas.microsoft.com/office/drawing/2014/main" id="{925A4057-3890-F623-6AB4-40274FD5E9FE}"/>
              </a:ext>
            </a:extLst>
          </p:cNvPr>
          <p:cNvSpPr>
            <a:spLocks noGrp="1"/>
          </p:cNvSpPr>
          <p:nvPr>
            <p:ph idx="1"/>
          </p:nvPr>
        </p:nvSpPr>
        <p:spPr/>
        <p:txBody>
          <a:bodyPr vert="horz" lIns="91440" tIns="45720" rIns="91440" bIns="45720" rtlCol="0" anchor="t">
            <a:normAutofit/>
          </a:bodyPr>
          <a:lstStyle/>
          <a:p>
            <a:r>
              <a:rPr lang="en-US" err="1">
                <a:ea typeface="Calibri"/>
                <a:cs typeface="Calibri"/>
              </a:rPr>
              <a:t>Meedenken</a:t>
            </a:r>
            <a:r>
              <a:rPr lang="en-US">
                <a:ea typeface="Calibri"/>
                <a:cs typeface="Calibri"/>
              </a:rPr>
              <a:t> over het </a:t>
            </a:r>
            <a:r>
              <a:rPr lang="en-US" err="1">
                <a:ea typeface="Calibri"/>
                <a:cs typeface="Calibri"/>
              </a:rPr>
              <a:t>ontwerp</a:t>
            </a:r>
            <a:r>
              <a:rPr lang="en-US">
                <a:ea typeface="Calibri"/>
                <a:cs typeface="Calibri"/>
              </a:rPr>
              <a:t> van </a:t>
            </a:r>
            <a:r>
              <a:rPr lang="en-US" err="1">
                <a:ea typeface="Calibri"/>
                <a:cs typeface="Calibri"/>
              </a:rPr>
              <a:t>een</a:t>
            </a:r>
            <a:r>
              <a:rPr lang="en-US">
                <a:ea typeface="Calibri"/>
                <a:cs typeface="Calibri"/>
              </a:rPr>
              <a:t> '</a:t>
            </a:r>
            <a:r>
              <a:rPr lang="en-US" err="1">
                <a:ea typeface="Calibri"/>
                <a:cs typeface="Calibri"/>
              </a:rPr>
              <a:t>methode</a:t>
            </a:r>
            <a:r>
              <a:rPr lang="en-US">
                <a:ea typeface="Calibri"/>
                <a:cs typeface="Calibri"/>
              </a:rPr>
              <a:t>' </a:t>
            </a:r>
            <a:r>
              <a:rPr lang="en-US" err="1">
                <a:ea typeface="Calibri"/>
                <a:cs typeface="Calibri"/>
              </a:rPr>
              <a:t>voor</a:t>
            </a:r>
            <a:r>
              <a:rPr lang="en-US">
                <a:ea typeface="Calibri"/>
                <a:cs typeface="Calibri"/>
              </a:rPr>
              <a:t> het </a:t>
            </a:r>
            <a:r>
              <a:rPr lang="en-US" err="1">
                <a:ea typeface="Calibri"/>
                <a:cs typeface="Calibri"/>
              </a:rPr>
              <a:t>koppelen</a:t>
            </a:r>
            <a:r>
              <a:rPr lang="en-US">
                <a:ea typeface="Calibri"/>
                <a:cs typeface="Calibri"/>
              </a:rPr>
              <a:t> van skills </a:t>
            </a:r>
            <a:r>
              <a:rPr lang="en-US" err="1">
                <a:ea typeface="Calibri"/>
                <a:cs typeface="Calibri"/>
              </a:rPr>
              <a:t>aan</a:t>
            </a:r>
            <a:r>
              <a:rPr lang="en-US">
                <a:ea typeface="Calibri"/>
                <a:cs typeface="Calibri"/>
              </a:rPr>
              <a:t> </a:t>
            </a:r>
            <a:r>
              <a:rPr lang="en-US" err="1">
                <a:ea typeface="Calibri"/>
                <a:cs typeface="Calibri"/>
              </a:rPr>
              <a:t>opleidingen</a:t>
            </a:r>
            <a:endParaRPr lang="en-US">
              <a:ea typeface="Calibri"/>
              <a:cs typeface="Calibri"/>
            </a:endParaRPr>
          </a:p>
          <a:p>
            <a:r>
              <a:rPr lang="en-US" err="1">
                <a:ea typeface="Calibri"/>
                <a:cs typeface="Calibri"/>
              </a:rPr>
              <a:t>Meekijken</a:t>
            </a:r>
            <a:r>
              <a:rPr lang="en-US">
                <a:ea typeface="Calibri"/>
                <a:cs typeface="Calibri"/>
              </a:rPr>
              <a:t> met de </a:t>
            </a:r>
            <a:r>
              <a:rPr lang="en-US" err="1">
                <a:ea typeface="Calibri"/>
                <a:cs typeface="Calibri"/>
              </a:rPr>
              <a:t>ontwikkeling</a:t>
            </a:r>
            <a:r>
              <a:rPr lang="en-US">
                <a:ea typeface="Calibri"/>
                <a:cs typeface="Calibri"/>
              </a:rPr>
              <a:t> van </a:t>
            </a:r>
            <a:r>
              <a:rPr lang="en-US" err="1">
                <a:ea typeface="Calibri"/>
                <a:cs typeface="Calibri"/>
              </a:rPr>
              <a:t>een</a:t>
            </a:r>
            <a:r>
              <a:rPr lang="en-US">
                <a:ea typeface="Calibri"/>
                <a:cs typeface="Calibri"/>
              </a:rPr>
              <a:t> online 'tool' </a:t>
            </a:r>
            <a:r>
              <a:rPr lang="en-US" err="1">
                <a:ea typeface="Calibri"/>
                <a:cs typeface="Calibri"/>
              </a:rPr>
              <a:t>daarvoor</a:t>
            </a:r>
            <a:r>
              <a:rPr lang="en-US">
                <a:ea typeface="Calibri"/>
                <a:cs typeface="Calibri"/>
              </a:rPr>
              <a:t>, in EDU-DEX</a:t>
            </a:r>
          </a:p>
          <a:p>
            <a:r>
              <a:rPr lang="en-US">
                <a:ea typeface="Calibri"/>
                <a:cs typeface="Calibri"/>
              </a:rPr>
              <a:t>Testen van de tool </a:t>
            </a:r>
            <a:r>
              <a:rPr lang="en-US" err="1">
                <a:ea typeface="Calibri"/>
                <a:cs typeface="Calibri"/>
              </a:rPr>
              <a:t>en</a:t>
            </a:r>
            <a:r>
              <a:rPr lang="en-US">
                <a:ea typeface="Calibri"/>
                <a:cs typeface="Calibri"/>
              </a:rPr>
              <a:t> </a:t>
            </a:r>
            <a:r>
              <a:rPr lang="en-US" err="1">
                <a:ea typeface="Calibri"/>
                <a:cs typeface="Calibri"/>
              </a:rPr>
              <a:t>zoveel</a:t>
            </a:r>
            <a:r>
              <a:rPr lang="en-US">
                <a:ea typeface="Calibri"/>
                <a:cs typeface="Calibri"/>
              </a:rPr>
              <a:t> </a:t>
            </a:r>
            <a:r>
              <a:rPr lang="en-US" err="1">
                <a:ea typeface="Calibri"/>
                <a:cs typeface="Calibri"/>
              </a:rPr>
              <a:t>mogelijk</a:t>
            </a:r>
            <a:r>
              <a:rPr lang="en-US">
                <a:ea typeface="Calibri"/>
                <a:cs typeface="Calibri"/>
              </a:rPr>
              <a:t> </a:t>
            </a:r>
            <a:r>
              <a:rPr lang="en-US" err="1">
                <a:ea typeface="Calibri"/>
                <a:cs typeface="Calibri"/>
              </a:rPr>
              <a:t>opleidingen</a:t>
            </a:r>
            <a:r>
              <a:rPr lang="en-US">
                <a:ea typeface="Calibri"/>
                <a:cs typeface="Calibri"/>
              </a:rPr>
              <a:t> </a:t>
            </a:r>
            <a:r>
              <a:rPr lang="en-US" err="1">
                <a:ea typeface="Calibri"/>
                <a:cs typeface="Calibri"/>
              </a:rPr>
              <a:t>koppelen</a:t>
            </a:r>
            <a:endParaRPr lang="en-US">
              <a:ea typeface="Calibri"/>
              <a:cs typeface="Calibri"/>
            </a:endParaRPr>
          </a:p>
          <a:p>
            <a:r>
              <a:rPr lang="en-US" err="1">
                <a:ea typeface="Calibri"/>
                <a:cs typeface="Calibri"/>
              </a:rPr>
              <a:t>Resultaten</a:t>
            </a:r>
            <a:r>
              <a:rPr lang="en-US">
                <a:ea typeface="Calibri"/>
                <a:cs typeface="Calibri"/>
              </a:rPr>
              <a:t> op Leeroverzicht.nl </a:t>
            </a:r>
            <a:r>
              <a:rPr lang="en-US" err="1">
                <a:ea typeface="Calibri"/>
                <a:cs typeface="Calibri"/>
              </a:rPr>
              <a:t>meebeoordelen</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65854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7DADE-5BDB-6693-487F-F8D41E15F58F}"/>
              </a:ext>
            </a:extLst>
          </p:cNvPr>
          <p:cNvSpPr>
            <a:spLocks noGrp="1"/>
          </p:cNvSpPr>
          <p:nvPr>
            <p:ph type="title"/>
          </p:nvPr>
        </p:nvSpPr>
        <p:spPr/>
        <p:txBody>
          <a:bodyPr/>
          <a:lstStyle/>
          <a:p>
            <a:r>
              <a:rPr lang="nl-NL"/>
              <a:t>Korte kennismaking</a:t>
            </a:r>
          </a:p>
        </p:txBody>
      </p:sp>
      <p:sp>
        <p:nvSpPr>
          <p:cNvPr id="3" name="Tijdelijke aanduiding voor inhoud 2">
            <a:extLst>
              <a:ext uri="{FF2B5EF4-FFF2-40B4-BE49-F238E27FC236}">
                <a16:creationId xmlns:a16="http://schemas.microsoft.com/office/drawing/2014/main" id="{CC1C3107-FE2E-FE9C-09D5-C51D2F8424DB}"/>
              </a:ext>
            </a:extLst>
          </p:cNvPr>
          <p:cNvSpPr>
            <a:spLocks noGrp="1"/>
          </p:cNvSpPr>
          <p:nvPr>
            <p:ph idx="1"/>
          </p:nvPr>
        </p:nvSpPr>
        <p:spPr/>
        <p:txBody>
          <a:bodyPr vert="horz" lIns="91440" tIns="45720" rIns="91440" bIns="45720" rtlCol="0" anchor="t">
            <a:normAutofit/>
          </a:bodyPr>
          <a:lstStyle/>
          <a:p>
            <a:pPr marL="0" indent="0">
              <a:buNone/>
            </a:pPr>
            <a:r>
              <a:rPr lang="nl-NL"/>
              <a:t>In hoeverre ben je al met skills bezig?</a:t>
            </a:r>
          </a:p>
          <a:p>
            <a:pPr marL="0" indent="0">
              <a:buNone/>
            </a:pPr>
            <a:r>
              <a:rPr lang="nl-NL"/>
              <a:t>	Duim omhoog: ja </a:t>
            </a:r>
            <a:endParaRPr lang="nl-NL">
              <a:ea typeface="Calibri"/>
              <a:cs typeface="Calibri"/>
            </a:endParaRPr>
          </a:p>
          <a:p>
            <a:pPr marL="0" indent="0">
              <a:buNone/>
            </a:pPr>
            <a:r>
              <a:rPr lang="nl-NL"/>
              <a:t>	Hand omhoog: nee </a:t>
            </a:r>
          </a:p>
          <a:p>
            <a:pPr marL="0" indent="0">
              <a:buNone/>
            </a:pPr>
            <a:r>
              <a:rPr lang="nl-NL"/>
              <a:t>	Niks: anders…</a:t>
            </a:r>
          </a:p>
          <a:p>
            <a:pPr marL="0" indent="0">
              <a:buNone/>
            </a:pPr>
            <a:endParaRPr lang="nl-NL"/>
          </a:p>
          <a:p>
            <a:pPr marL="0" indent="0">
              <a:buNone/>
            </a:pPr>
            <a:endParaRPr lang="nl-NL"/>
          </a:p>
        </p:txBody>
      </p:sp>
    </p:spTree>
    <p:extLst>
      <p:ext uri="{BB962C8B-B14F-4D97-AF65-F5344CB8AC3E}">
        <p14:creationId xmlns:p14="http://schemas.microsoft.com/office/powerpoint/2010/main" val="150630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DE340-5DE6-5CFB-2C82-2FEFAFED0F33}"/>
              </a:ext>
            </a:extLst>
          </p:cNvPr>
          <p:cNvSpPr>
            <a:spLocks noGrp="1"/>
          </p:cNvSpPr>
          <p:nvPr>
            <p:ph type="title"/>
          </p:nvPr>
        </p:nvSpPr>
        <p:spPr/>
        <p:txBody>
          <a:bodyPr/>
          <a:lstStyle/>
          <a:p>
            <a:r>
              <a:rPr lang="nl-NL"/>
              <a:t>Scope van de pilot</a:t>
            </a:r>
          </a:p>
        </p:txBody>
      </p:sp>
      <p:sp>
        <p:nvSpPr>
          <p:cNvPr id="3" name="Tijdelijke aanduiding voor inhoud 2">
            <a:extLst>
              <a:ext uri="{FF2B5EF4-FFF2-40B4-BE49-F238E27FC236}">
                <a16:creationId xmlns:a16="http://schemas.microsoft.com/office/drawing/2014/main" id="{1461304C-2266-A003-79C7-75ADE17615AD}"/>
              </a:ext>
            </a:extLst>
          </p:cNvPr>
          <p:cNvSpPr>
            <a:spLocks noGrp="1"/>
          </p:cNvSpPr>
          <p:nvPr>
            <p:ph idx="1"/>
          </p:nvPr>
        </p:nvSpPr>
        <p:spPr>
          <a:xfrm>
            <a:off x="838200" y="1825625"/>
            <a:ext cx="10515600" cy="3589338"/>
          </a:xfrm>
        </p:spPr>
        <p:txBody>
          <a:bodyPr vert="horz" lIns="91440" tIns="45720" rIns="91440" bIns="45720" rtlCol="0" anchor="t">
            <a:normAutofit/>
          </a:bodyPr>
          <a:lstStyle/>
          <a:p>
            <a:r>
              <a:rPr lang="nl-NL"/>
              <a:t>Pilot: </a:t>
            </a:r>
            <a:endParaRPr lang="nl-NL">
              <a:ea typeface="Calibri"/>
              <a:cs typeface="Calibri"/>
            </a:endParaRPr>
          </a:p>
          <a:p>
            <a:pPr lvl="1">
              <a:buFont typeface="Courier New" panose="020B0604020202020204" pitchFamily="34" charset="0"/>
              <a:buChar char="o"/>
            </a:pPr>
            <a:r>
              <a:rPr lang="nl-NL" err="1">
                <a:solidFill>
                  <a:srgbClr val="FFFFFF"/>
                </a:solidFill>
              </a:rPr>
              <a:t>Proof</a:t>
            </a:r>
            <a:r>
              <a:rPr lang="nl-NL">
                <a:solidFill>
                  <a:srgbClr val="FFFFFF"/>
                </a:solidFill>
              </a:rPr>
              <a:t> of concept – wordt nu ontwikkeld</a:t>
            </a:r>
            <a:endParaRPr lang="nl-NL">
              <a:solidFill>
                <a:srgbClr val="FFFFFF"/>
              </a:solidFill>
              <a:ea typeface="Calibri"/>
              <a:cs typeface="Calibri"/>
            </a:endParaRPr>
          </a:p>
          <a:p>
            <a:pPr lvl="1">
              <a:buFont typeface="Courier New" panose="020B0604020202020204" pitchFamily="34" charset="0"/>
              <a:buChar char="o"/>
            </a:pPr>
            <a:r>
              <a:rPr lang="nl-NL" dirty="0">
                <a:solidFill>
                  <a:srgbClr val="FFFFFF"/>
                </a:solidFill>
              </a:rPr>
              <a:t>MVP – toetsen van </a:t>
            </a:r>
            <a:r>
              <a:rPr lang="nl-NL" dirty="0" err="1">
                <a:solidFill>
                  <a:srgbClr val="FFFFFF"/>
                </a:solidFill>
              </a:rPr>
              <a:t>tooling</a:t>
            </a:r>
            <a:endParaRPr lang="nl-NL" dirty="0" err="1">
              <a:solidFill>
                <a:srgbClr val="FFFFFF"/>
              </a:solidFill>
              <a:ea typeface="Calibri"/>
              <a:cs typeface="Calibri"/>
            </a:endParaRPr>
          </a:p>
          <a:p>
            <a:r>
              <a:rPr lang="nl-NL"/>
              <a:t>Domein: Technisch georiënteerde opleidingen, cursussen en trainingen die relevant zijn voor het thema Energietransitie</a:t>
            </a:r>
            <a:endParaRPr lang="nl-NL">
              <a:ea typeface="Calibri"/>
              <a:cs typeface="Calibri"/>
            </a:endParaRPr>
          </a:p>
          <a:p>
            <a:r>
              <a:rPr lang="nl-NL"/>
              <a:t>Sectoren: mbo, hbo, non-formeel</a:t>
            </a:r>
            <a:endParaRPr lang="nl-NL">
              <a:ea typeface="Calibri"/>
              <a:cs typeface="Calibri"/>
            </a:endParaRPr>
          </a:p>
        </p:txBody>
      </p:sp>
    </p:spTree>
    <p:extLst>
      <p:ext uri="{BB962C8B-B14F-4D97-AF65-F5344CB8AC3E}">
        <p14:creationId xmlns:p14="http://schemas.microsoft.com/office/powerpoint/2010/main" val="8370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351B8-7568-9095-112C-7ACA82EBAF01}"/>
              </a:ext>
            </a:extLst>
          </p:cNvPr>
          <p:cNvSpPr>
            <a:spLocks noGrp="1"/>
          </p:cNvSpPr>
          <p:nvPr>
            <p:ph type="title"/>
          </p:nvPr>
        </p:nvSpPr>
        <p:spPr/>
        <p:txBody>
          <a:bodyPr/>
          <a:lstStyle/>
          <a:p>
            <a:r>
              <a:rPr lang="nl-NL"/>
              <a:t>Mee doen? </a:t>
            </a:r>
          </a:p>
        </p:txBody>
      </p:sp>
      <p:sp>
        <p:nvSpPr>
          <p:cNvPr id="3" name="Tijdelijke aanduiding voor inhoud 2">
            <a:extLst>
              <a:ext uri="{FF2B5EF4-FFF2-40B4-BE49-F238E27FC236}">
                <a16:creationId xmlns:a16="http://schemas.microsoft.com/office/drawing/2014/main" id="{CE0B4B1D-FB38-5463-0C3E-1B2CB524D3E9}"/>
              </a:ext>
            </a:extLst>
          </p:cNvPr>
          <p:cNvSpPr>
            <a:spLocks noGrp="1"/>
          </p:cNvSpPr>
          <p:nvPr>
            <p:ph idx="1"/>
          </p:nvPr>
        </p:nvSpPr>
        <p:spPr/>
        <p:txBody>
          <a:bodyPr vert="horz" lIns="91440" tIns="45720" rIns="91440" bIns="45720" rtlCol="0" anchor="t">
            <a:normAutofit/>
          </a:bodyPr>
          <a:lstStyle/>
          <a:p>
            <a:pPr marL="514350" indent="-514350">
              <a:buFont typeface="+mj-lt"/>
              <a:buAutoNum type="alphaUcPeriod"/>
            </a:pPr>
            <a:r>
              <a:rPr lang="nl-NL"/>
              <a:t>meedoen met de gehele pilot (+- 15 uur, vanaf </a:t>
            </a:r>
            <a:r>
              <a:rPr lang="nl-NL" b="1"/>
              <a:t>‘nu’</a:t>
            </a:r>
            <a:r>
              <a:rPr lang="nl-NL"/>
              <a:t>)</a:t>
            </a:r>
          </a:p>
          <a:p>
            <a:pPr marL="514350" indent="-514350">
              <a:buFont typeface="+mj-lt"/>
              <a:buAutoNum type="alphaUcPeriod"/>
            </a:pPr>
            <a:r>
              <a:rPr lang="nl-NL"/>
              <a:t>meedoen vanaf het testen van de tool (+- 10 uur vanaf </a:t>
            </a:r>
            <a:r>
              <a:rPr lang="nl-NL" b="1"/>
              <a:t>april</a:t>
            </a:r>
            <a:r>
              <a:rPr lang="nl-NL"/>
              <a:t>)</a:t>
            </a:r>
            <a:endParaRPr lang="nl-NL">
              <a:ea typeface="Calibri"/>
              <a:cs typeface="Calibri"/>
            </a:endParaRPr>
          </a:p>
          <a:p>
            <a:pPr marL="514350" indent="-514350">
              <a:buFont typeface="+mj-lt"/>
              <a:buAutoNum type="alphaUcPeriod"/>
            </a:pPr>
            <a:r>
              <a:rPr lang="nl-NL"/>
              <a:t>meedoen door het koppelen van de kennis en vaardigheden aan de opleidingen (+-8 uur vanaf </a:t>
            </a:r>
            <a:r>
              <a:rPr lang="nl-NL" b="1"/>
              <a:t>eind april</a:t>
            </a:r>
            <a:r>
              <a:rPr lang="nl-NL"/>
              <a:t>)</a:t>
            </a:r>
            <a:endParaRPr lang="nl-NL">
              <a:ea typeface="Calibri"/>
              <a:cs typeface="Calibri"/>
            </a:endParaRPr>
          </a:p>
          <a:p>
            <a:pPr marL="514350" indent="-514350">
              <a:buFont typeface="+mj-lt"/>
              <a:buAutoNum type="alphaUcPeriod"/>
            </a:pPr>
            <a:r>
              <a:rPr lang="nl-NL">
                <a:ea typeface="Calibri"/>
                <a:cs typeface="Calibri"/>
              </a:rPr>
              <a:t>Alleen op de hoogte blijven van ontwikkelingen</a:t>
            </a:r>
            <a:br>
              <a:rPr lang="nl-NL">
                <a:ea typeface="Calibri"/>
                <a:cs typeface="Calibri"/>
              </a:rPr>
            </a:br>
            <a:endParaRPr lang="nl-NL"/>
          </a:p>
          <a:p>
            <a:pPr marL="0" indent="0">
              <a:buNone/>
            </a:pPr>
            <a:r>
              <a:rPr lang="nl-NL"/>
              <a:t>Geef het door via </a:t>
            </a:r>
            <a:r>
              <a:rPr lang="nl-NL">
                <a:hlinkClick r:id="rId3"/>
              </a:rPr>
              <a:t>skillspilot@ictu.nl</a:t>
            </a:r>
            <a:endParaRPr lang="nl-NL">
              <a:ea typeface="Calibri"/>
              <a:cs typeface="Calibri"/>
            </a:endParaRPr>
          </a:p>
        </p:txBody>
      </p:sp>
    </p:spTree>
    <p:extLst>
      <p:ext uri="{BB962C8B-B14F-4D97-AF65-F5344CB8AC3E}">
        <p14:creationId xmlns:p14="http://schemas.microsoft.com/office/powerpoint/2010/main" val="282854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5877F-08FF-D342-A545-A88221A5CB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9CA16C-3FF8-F930-ECD3-7D0D425D0AFF}"/>
              </a:ext>
            </a:extLst>
          </p:cNvPr>
          <p:cNvSpPr>
            <a:spLocks noGrp="1"/>
          </p:cNvSpPr>
          <p:nvPr>
            <p:ph type="ctrTitle"/>
          </p:nvPr>
        </p:nvSpPr>
        <p:spPr>
          <a:xfrm>
            <a:off x="1524000" y="410495"/>
            <a:ext cx="9144000" cy="2387600"/>
          </a:xfrm>
        </p:spPr>
        <p:txBody>
          <a:bodyPr/>
          <a:lstStyle/>
          <a:p>
            <a:r>
              <a:rPr lang="nl-NL"/>
              <a:t>Vragen?</a:t>
            </a:r>
          </a:p>
        </p:txBody>
      </p:sp>
      <p:sp>
        <p:nvSpPr>
          <p:cNvPr id="4" name="Tijdelijke aanduiding voor inhoud 3">
            <a:extLst>
              <a:ext uri="{FF2B5EF4-FFF2-40B4-BE49-F238E27FC236}">
                <a16:creationId xmlns:a16="http://schemas.microsoft.com/office/drawing/2014/main" id="{5E4C6FF2-4766-80C7-93EC-6E6BC3F6AF8E}"/>
              </a:ext>
            </a:extLst>
          </p:cNvPr>
          <p:cNvSpPr>
            <a:spLocks noGrp="1"/>
          </p:cNvSpPr>
          <p:nvPr>
            <p:ph type="subTitle" idx="1"/>
          </p:nvPr>
        </p:nvSpPr>
        <p:spPr/>
        <p:txBody>
          <a:bodyPr vert="horz" lIns="91440" tIns="45720" rIns="91440" bIns="45720" rtlCol="0" anchor="t">
            <a:normAutofit fontScale="92500" lnSpcReduction="20000"/>
          </a:bodyPr>
          <a:lstStyle/>
          <a:p>
            <a:r>
              <a:rPr lang="nl-NL">
                <a:ea typeface="Calibri"/>
                <a:cs typeface="Calibri"/>
              </a:rPr>
              <a:t>Meer informatie? </a:t>
            </a:r>
          </a:p>
          <a:p>
            <a:pPr marL="342900" indent="-342900">
              <a:buChar char="•"/>
            </a:pPr>
            <a:r>
              <a:rPr lang="nl-NL">
                <a:ea typeface="Calibri"/>
                <a:cs typeface="Calibri"/>
              </a:rPr>
              <a:t>Op 2 december is er een </a:t>
            </a:r>
            <a:r>
              <a:rPr lang="nl-NL">
                <a:ea typeface="Calibri"/>
                <a:cs typeface="Calibri"/>
                <a:hlinkClick r:id="rId3">
                  <a:extLst>
                    <a:ext uri="{A12FA001-AC4F-418D-AE19-62706E023703}">
                      <ahyp:hlinkClr xmlns:ahyp="http://schemas.microsoft.com/office/drawing/2018/hyperlinkcolor" val="tx"/>
                    </a:ext>
                  </a:extLst>
                </a:hlinkClick>
              </a:rPr>
              <a:t>online masterclass CompetentNL voor mbo-instellingen</a:t>
            </a:r>
          </a:p>
          <a:p>
            <a:pPr marL="342900" indent="-342900">
              <a:buChar char="•"/>
            </a:pPr>
            <a:r>
              <a:rPr lang="nl-NL">
                <a:ea typeface="Calibri"/>
                <a:cs typeface="Calibri"/>
              </a:rPr>
              <a:t>Er komt parallel ook een flankerend onderzoek naar de impact op personeel en organisatievlak voor het </a:t>
            </a:r>
            <a:r>
              <a:rPr lang="nl-NL" err="1">
                <a:ea typeface="Calibri"/>
                <a:cs typeface="Calibri"/>
              </a:rPr>
              <a:t>metadateren</a:t>
            </a:r>
            <a:endParaRPr lang="nl-NL">
              <a:ea typeface="Calibri"/>
              <a:cs typeface="Calibri"/>
            </a:endParaRPr>
          </a:p>
        </p:txBody>
      </p:sp>
      <p:pic>
        <p:nvPicPr>
          <p:cNvPr id="3" name="Picture 2" descr="Logo van CompetentNL met de slogan CompetentNL">
            <a:extLst>
              <a:ext uri="{FF2B5EF4-FFF2-40B4-BE49-F238E27FC236}">
                <a16:creationId xmlns:a16="http://schemas.microsoft.com/office/drawing/2014/main" id="{A0180C7C-35CE-2708-DCF5-005CE80715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6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7235-A112-41BE-7DE4-85D911A483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13227D-83B3-6786-40EE-AD1398E306D0}"/>
              </a:ext>
            </a:extLst>
          </p:cNvPr>
          <p:cNvSpPr>
            <a:spLocks noGrp="1"/>
          </p:cNvSpPr>
          <p:nvPr>
            <p:ph type="title"/>
          </p:nvPr>
        </p:nvSpPr>
        <p:spPr/>
        <p:txBody>
          <a:bodyPr/>
          <a:lstStyle/>
          <a:p>
            <a:r>
              <a:rPr lang="nl-NL"/>
              <a:t>Korte kennismaking</a:t>
            </a:r>
          </a:p>
        </p:txBody>
      </p:sp>
      <p:sp>
        <p:nvSpPr>
          <p:cNvPr id="3" name="Tijdelijke aanduiding voor inhoud 2">
            <a:extLst>
              <a:ext uri="{FF2B5EF4-FFF2-40B4-BE49-F238E27FC236}">
                <a16:creationId xmlns:a16="http://schemas.microsoft.com/office/drawing/2014/main" id="{05C6AE5E-D3EF-FBE9-A3A6-54F42D13814C}"/>
              </a:ext>
            </a:extLst>
          </p:cNvPr>
          <p:cNvSpPr>
            <a:spLocks noGrp="1"/>
          </p:cNvSpPr>
          <p:nvPr>
            <p:ph idx="1"/>
          </p:nvPr>
        </p:nvSpPr>
        <p:spPr/>
        <p:txBody>
          <a:bodyPr vert="horz" lIns="91440" tIns="45720" rIns="91440" bIns="45720" rtlCol="0" anchor="t">
            <a:normAutofit/>
          </a:bodyPr>
          <a:lstStyle/>
          <a:p>
            <a:pPr marL="0" indent="0">
              <a:buNone/>
            </a:pPr>
            <a:r>
              <a:rPr lang="nl-NL"/>
              <a:t>Ben je bekend met </a:t>
            </a:r>
            <a:r>
              <a:rPr lang="nl-NL" err="1"/>
              <a:t>CompetentNL</a:t>
            </a:r>
            <a:r>
              <a:rPr lang="nl-NL"/>
              <a:t>?</a:t>
            </a:r>
          </a:p>
          <a:p>
            <a:pPr marL="0" indent="0">
              <a:buNone/>
            </a:pPr>
            <a:r>
              <a:rPr lang="nl-NL"/>
              <a:t>	Duim omhoog: ja</a:t>
            </a:r>
          </a:p>
          <a:p>
            <a:pPr marL="0" indent="0">
              <a:buNone/>
            </a:pPr>
            <a:r>
              <a:rPr lang="nl-NL"/>
              <a:t>	Hand omhoog: nee</a:t>
            </a:r>
          </a:p>
          <a:p>
            <a:pPr marL="0" indent="0">
              <a:buNone/>
            </a:pPr>
            <a:endParaRPr lang="nl-NL"/>
          </a:p>
        </p:txBody>
      </p:sp>
    </p:spTree>
    <p:extLst>
      <p:ext uri="{BB962C8B-B14F-4D97-AF65-F5344CB8AC3E}">
        <p14:creationId xmlns:p14="http://schemas.microsoft.com/office/powerpoint/2010/main" val="133615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A54B3-18A5-6742-53E0-617F51B26A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D6F81B-2342-302D-DC90-1A85CD042926}"/>
              </a:ext>
            </a:extLst>
          </p:cNvPr>
          <p:cNvSpPr>
            <a:spLocks noGrp="1"/>
          </p:cNvSpPr>
          <p:nvPr>
            <p:ph type="title"/>
          </p:nvPr>
        </p:nvSpPr>
        <p:spPr/>
        <p:txBody>
          <a:bodyPr/>
          <a:lstStyle/>
          <a:p>
            <a:r>
              <a:rPr lang="nl-NL"/>
              <a:t>Korte kennismaking</a:t>
            </a:r>
          </a:p>
        </p:txBody>
      </p:sp>
      <p:sp>
        <p:nvSpPr>
          <p:cNvPr id="3" name="Tijdelijke aanduiding voor inhoud 2">
            <a:extLst>
              <a:ext uri="{FF2B5EF4-FFF2-40B4-BE49-F238E27FC236}">
                <a16:creationId xmlns:a16="http://schemas.microsoft.com/office/drawing/2014/main" id="{7A18EB8C-689C-C717-C0EE-68D0AD9613B5}"/>
              </a:ext>
            </a:extLst>
          </p:cNvPr>
          <p:cNvSpPr>
            <a:spLocks noGrp="1"/>
          </p:cNvSpPr>
          <p:nvPr>
            <p:ph idx="1"/>
          </p:nvPr>
        </p:nvSpPr>
        <p:spPr/>
        <p:txBody>
          <a:bodyPr/>
          <a:lstStyle/>
          <a:p>
            <a:pPr marL="0" indent="0">
              <a:buNone/>
            </a:pPr>
            <a:r>
              <a:rPr lang="nl-NL"/>
              <a:t>Ben je bekend met Leeroverzicht?</a:t>
            </a:r>
          </a:p>
          <a:p>
            <a:pPr marL="0" indent="0">
              <a:buNone/>
            </a:pPr>
            <a:r>
              <a:rPr lang="nl-NL"/>
              <a:t>	Duim omhoog: ja</a:t>
            </a:r>
          </a:p>
          <a:p>
            <a:pPr marL="0" indent="0">
              <a:buNone/>
            </a:pPr>
            <a:r>
              <a:rPr lang="nl-NL"/>
              <a:t>	Hand omhoog: nee</a:t>
            </a:r>
          </a:p>
          <a:p>
            <a:pPr marL="0" indent="0">
              <a:buNone/>
            </a:pPr>
            <a:endParaRPr lang="nl-NL"/>
          </a:p>
        </p:txBody>
      </p:sp>
    </p:spTree>
    <p:extLst>
      <p:ext uri="{BB962C8B-B14F-4D97-AF65-F5344CB8AC3E}">
        <p14:creationId xmlns:p14="http://schemas.microsoft.com/office/powerpoint/2010/main" val="427014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393B95-23B3-52A2-05B7-E36AD50357B0}"/>
              </a:ext>
            </a:extLst>
          </p:cNvPr>
          <p:cNvSpPr>
            <a:spLocks noGrp="1"/>
          </p:cNvSpPr>
          <p:nvPr>
            <p:ph type="ctrTitle"/>
          </p:nvPr>
        </p:nvSpPr>
        <p:spPr/>
        <p:txBody>
          <a:bodyPr/>
          <a:lstStyle/>
          <a:p>
            <a:r>
              <a:rPr lang="nl-NL" err="1"/>
              <a:t>CompetentNL</a:t>
            </a:r>
            <a:r>
              <a:rPr lang="nl-NL"/>
              <a:t> en Leeroverzicht</a:t>
            </a:r>
          </a:p>
        </p:txBody>
      </p:sp>
      <p:sp>
        <p:nvSpPr>
          <p:cNvPr id="5" name="Ondertitel 4">
            <a:extLst>
              <a:ext uri="{FF2B5EF4-FFF2-40B4-BE49-F238E27FC236}">
                <a16:creationId xmlns:a16="http://schemas.microsoft.com/office/drawing/2014/main" id="{439496A4-6E61-C43A-045D-F3EFCE7D2BB9}"/>
              </a:ext>
            </a:extLst>
          </p:cNvPr>
          <p:cNvSpPr>
            <a:spLocks noGrp="1"/>
          </p:cNvSpPr>
          <p:nvPr>
            <p:ph type="subTitle" idx="1"/>
          </p:nvPr>
        </p:nvSpPr>
        <p:spPr/>
        <p:txBody>
          <a:bodyPr/>
          <a:lstStyle/>
          <a:p>
            <a:endParaRPr lang="nl-NL"/>
          </a:p>
        </p:txBody>
      </p:sp>
      <p:pic>
        <p:nvPicPr>
          <p:cNvPr id="2" name="Picture 2" descr="Logo van CompetentNL met de slogan CompetentNL">
            <a:extLst>
              <a:ext uri="{FF2B5EF4-FFF2-40B4-BE49-F238E27FC236}">
                <a16:creationId xmlns:a16="http://schemas.microsoft.com/office/drawing/2014/main" id="{3964FE23-FB4E-4CCC-8A79-C4699BB06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4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B710-FB4E-017E-FA6B-3DD70736D1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5021FF-4FC7-3B5C-A559-33C09FD8CD2E}"/>
              </a:ext>
            </a:extLst>
          </p:cNvPr>
          <p:cNvSpPr>
            <a:spLocks noGrp="1"/>
          </p:cNvSpPr>
          <p:nvPr>
            <p:ph type="title"/>
          </p:nvPr>
        </p:nvSpPr>
        <p:spPr/>
        <p:txBody>
          <a:bodyPr/>
          <a:lstStyle/>
          <a:p>
            <a:r>
              <a:rPr lang="nl-NL"/>
              <a:t>Ontstaan van samenwerking</a:t>
            </a:r>
          </a:p>
        </p:txBody>
      </p:sp>
      <p:sp>
        <p:nvSpPr>
          <p:cNvPr id="3" name="Tijdelijke aanduiding voor inhoud 2">
            <a:extLst>
              <a:ext uri="{FF2B5EF4-FFF2-40B4-BE49-F238E27FC236}">
                <a16:creationId xmlns:a16="http://schemas.microsoft.com/office/drawing/2014/main" id="{770522AF-DBE7-79B1-AC07-7C80A3DE917C}"/>
              </a:ext>
            </a:extLst>
          </p:cNvPr>
          <p:cNvSpPr>
            <a:spLocks noGrp="1"/>
          </p:cNvSpPr>
          <p:nvPr>
            <p:ph idx="1"/>
          </p:nvPr>
        </p:nvSpPr>
        <p:spPr/>
        <p:txBody>
          <a:bodyPr vert="horz" lIns="91440" tIns="45720" rIns="91440" bIns="45720" rtlCol="0" anchor="t">
            <a:normAutofit/>
          </a:bodyPr>
          <a:lstStyle/>
          <a:p>
            <a:r>
              <a:rPr lang="nl-NL" dirty="0"/>
              <a:t>Samenwerking van programma's </a:t>
            </a:r>
            <a:r>
              <a:rPr lang="nl-NL" b="1" dirty="0"/>
              <a:t>Leeroverzicht</a:t>
            </a:r>
            <a:r>
              <a:rPr lang="nl-NL" dirty="0"/>
              <a:t> en </a:t>
            </a:r>
            <a:r>
              <a:rPr lang="nl-NL" b="1" dirty="0"/>
              <a:t>Vaardig met vaardigheden (CompetentNL)</a:t>
            </a:r>
            <a:endParaRPr lang="en-US" b="1" dirty="0">
              <a:ea typeface="Calibri"/>
              <a:cs typeface="Calibri"/>
            </a:endParaRPr>
          </a:p>
          <a:p>
            <a:r>
              <a:rPr lang="nl-NL" dirty="0"/>
              <a:t>Programma's van het </a:t>
            </a:r>
            <a:r>
              <a:rPr lang="nl-NL" b="1" dirty="0"/>
              <a:t>Nationaal Groeifonds:</a:t>
            </a:r>
            <a:endParaRPr lang="nl-NL" b="1" dirty="0">
              <a:ea typeface="Calibri"/>
              <a:cs typeface="Calibri"/>
            </a:endParaRPr>
          </a:p>
          <a:p>
            <a:pPr marL="457200" indent="-457200"/>
            <a:r>
              <a:rPr lang="nl-NL" b="1" dirty="0">
                <a:ea typeface="Calibri"/>
                <a:cs typeface="Calibri"/>
              </a:rPr>
              <a:t>CompetentNL: </a:t>
            </a:r>
            <a:r>
              <a:rPr lang="nl-NL" b="1" dirty="0" err="1">
                <a:ea typeface="Calibri"/>
                <a:cs typeface="Calibri"/>
              </a:rPr>
              <a:t>Skillstaal</a:t>
            </a:r>
            <a:r>
              <a:rPr lang="nl-NL" dirty="0">
                <a:ea typeface="Calibri"/>
                <a:cs typeface="Calibri"/>
              </a:rPr>
              <a:t> ontwikkelen</a:t>
            </a:r>
          </a:p>
          <a:p>
            <a:pPr marL="457200" indent="-457200"/>
            <a:r>
              <a:rPr lang="nl-NL" b="1" dirty="0">
                <a:ea typeface="Calibri"/>
                <a:cs typeface="Calibri"/>
              </a:rPr>
              <a:t>Leeroverzicht:</a:t>
            </a:r>
            <a:r>
              <a:rPr lang="nl-NL" dirty="0">
                <a:ea typeface="Calibri"/>
                <a:cs typeface="Calibri"/>
              </a:rPr>
              <a:t> Landelijke database van opleidingen ontwikkelen t.b.v. Leven Lang Ontwikkelen en Ontwikkelpaden</a:t>
            </a:r>
          </a:p>
          <a:p>
            <a:r>
              <a:rPr lang="nl-NL" dirty="0">
                <a:ea typeface="Calibri"/>
                <a:cs typeface="Calibri"/>
              </a:rPr>
              <a:t>Leeroverzicht en Vaardig met Vaardigheden zijn al vergevorderd, nu is het tijd om ze aan elkaar te koppelen -&gt; Pilot </a:t>
            </a:r>
            <a:r>
              <a:rPr lang="nl-NL" b="1" dirty="0">
                <a:ea typeface="Calibri"/>
                <a:cs typeface="Calibri"/>
              </a:rPr>
              <a:t>Skills in de keten</a:t>
            </a:r>
          </a:p>
        </p:txBody>
      </p:sp>
    </p:spTree>
    <p:extLst>
      <p:ext uri="{BB962C8B-B14F-4D97-AF65-F5344CB8AC3E}">
        <p14:creationId xmlns:p14="http://schemas.microsoft.com/office/powerpoint/2010/main" val="138935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89B5-1E24-6DA5-B5B4-C1A652DE084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4C816C2-1ABF-7E9B-35F6-099A720BC0DA}"/>
              </a:ext>
            </a:extLst>
          </p:cNvPr>
          <p:cNvSpPr>
            <a:spLocks noGrp="1"/>
          </p:cNvSpPr>
          <p:nvPr>
            <p:ph type="ctrTitle"/>
          </p:nvPr>
        </p:nvSpPr>
        <p:spPr/>
        <p:txBody>
          <a:bodyPr/>
          <a:lstStyle/>
          <a:p>
            <a:r>
              <a:rPr lang="nl-NL" err="1"/>
              <a:t>CompetentNL</a:t>
            </a:r>
          </a:p>
        </p:txBody>
      </p:sp>
      <p:sp>
        <p:nvSpPr>
          <p:cNvPr id="5" name="Ondertitel 4">
            <a:extLst>
              <a:ext uri="{FF2B5EF4-FFF2-40B4-BE49-F238E27FC236}">
                <a16:creationId xmlns:a16="http://schemas.microsoft.com/office/drawing/2014/main" id="{EA0C3C6B-1CB9-E8CF-387F-202CC3434B97}"/>
              </a:ext>
            </a:extLst>
          </p:cNvPr>
          <p:cNvSpPr>
            <a:spLocks noGrp="1"/>
          </p:cNvSpPr>
          <p:nvPr>
            <p:ph type="subTitle" idx="1"/>
          </p:nvPr>
        </p:nvSpPr>
        <p:spPr/>
        <p:txBody>
          <a:bodyPr/>
          <a:lstStyle/>
          <a:p>
            <a:endParaRPr lang="nl-NL"/>
          </a:p>
        </p:txBody>
      </p:sp>
      <p:pic>
        <p:nvPicPr>
          <p:cNvPr id="2" name="Picture 2" descr="Logo van CompetentNL met de slogan CompetentNL">
            <a:extLst>
              <a:ext uri="{FF2B5EF4-FFF2-40B4-BE49-F238E27FC236}">
                <a16:creationId xmlns:a16="http://schemas.microsoft.com/office/drawing/2014/main" id="{8543FFBC-B9AD-942E-EE01-E38A18DAF8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04" b="22790"/>
          <a:stretch>
            <a:fillRect/>
          </a:stretch>
        </p:blipFill>
        <p:spPr bwMode="auto">
          <a:xfrm>
            <a:off x="6485" y="6485"/>
            <a:ext cx="1959971" cy="6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1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6A53F-C5E1-FF40-6684-93DE9495D59F}"/>
              </a:ext>
            </a:extLst>
          </p:cNvPr>
          <p:cNvSpPr>
            <a:spLocks noGrp="1"/>
          </p:cNvSpPr>
          <p:nvPr>
            <p:ph type="title"/>
          </p:nvPr>
        </p:nvSpPr>
        <p:spPr/>
        <p:txBody>
          <a:bodyPr/>
          <a:lstStyle/>
          <a:p>
            <a:r>
              <a:rPr lang="nl-NL" err="1"/>
              <a:t>CompetentNL</a:t>
            </a:r>
            <a:r>
              <a:rPr lang="nl-NL"/>
              <a:t> als nationale </a:t>
            </a:r>
            <a:r>
              <a:rPr lang="nl-NL" err="1"/>
              <a:t>skillstaal</a:t>
            </a:r>
          </a:p>
        </p:txBody>
      </p:sp>
      <p:sp>
        <p:nvSpPr>
          <p:cNvPr id="3" name="Tijdelijke aanduiding voor inhoud 2">
            <a:extLst>
              <a:ext uri="{FF2B5EF4-FFF2-40B4-BE49-F238E27FC236}">
                <a16:creationId xmlns:a16="http://schemas.microsoft.com/office/drawing/2014/main" id="{90459674-8496-82AA-3B47-E0A2DC369656}"/>
              </a:ext>
            </a:extLst>
          </p:cNvPr>
          <p:cNvSpPr>
            <a:spLocks noGrp="1"/>
          </p:cNvSpPr>
          <p:nvPr>
            <p:ph idx="1"/>
          </p:nvPr>
        </p:nvSpPr>
        <p:spPr/>
        <p:txBody>
          <a:bodyPr vert="horz" lIns="91440" tIns="45720" rIns="91440" bIns="45720" rtlCol="0" anchor="t">
            <a:normAutofit/>
          </a:bodyPr>
          <a:lstStyle/>
          <a:p>
            <a:pPr marL="0" indent="0">
              <a:buNone/>
            </a:pPr>
            <a:r>
              <a:rPr lang="nl-NL" b="1" err="1">
                <a:ea typeface="+mn-lt"/>
                <a:cs typeface="+mn-lt"/>
              </a:rPr>
              <a:t>CompetentNL</a:t>
            </a:r>
            <a:endParaRPr lang="nl-NL" b="1">
              <a:ea typeface="+mn-lt"/>
              <a:cs typeface="+mn-lt"/>
            </a:endParaRPr>
          </a:p>
          <a:p>
            <a:r>
              <a:rPr lang="nl-NL">
                <a:ea typeface="+mn-lt"/>
                <a:cs typeface="+mn-lt"/>
              </a:rPr>
              <a:t>Een initiatief dat een landelijke standaard voor het beschrijven van skills met bijbehorende datadiensten ontwikkelt, beheert en aanbiedt aan partijen op de arbeidsmarkt en in het onderwijs</a:t>
            </a:r>
            <a:endParaRPr lang="nl-NL" b="1">
              <a:ea typeface="+mn-lt"/>
              <a:cs typeface="+mn-lt"/>
            </a:endParaRPr>
          </a:p>
          <a:p>
            <a:pPr marL="0" indent="0">
              <a:buNone/>
            </a:pPr>
            <a:r>
              <a:rPr lang="nl-NL" b="1" err="1">
                <a:ea typeface="+mn-lt"/>
                <a:cs typeface="+mn-lt"/>
              </a:rPr>
              <a:t>Skillstaal</a:t>
            </a:r>
          </a:p>
          <a:p>
            <a:r>
              <a:rPr lang="nl-NL">
                <a:ea typeface="+mn-lt"/>
                <a:cs typeface="+mn-lt"/>
              </a:rPr>
              <a:t>Een gestandaardiseerde set van termen die gebruikt wordt om skills te benoemen en beschrijven </a:t>
            </a:r>
            <a:endParaRPr lang="nl-NL">
              <a:ea typeface="Calibri"/>
              <a:cs typeface="Calibri"/>
            </a:endParaRPr>
          </a:p>
        </p:txBody>
      </p:sp>
    </p:spTree>
    <p:extLst>
      <p:ext uri="{BB962C8B-B14F-4D97-AF65-F5344CB8AC3E}">
        <p14:creationId xmlns:p14="http://schemas.microsoft.com/office/powerpoint/2010/main" val="2125542152"/>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359a69-0fb8-4c43-8721-09aad726451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CEA0CEA3CE704DA1B809D54D2FF906" ma:contentTypeVersion="9" ma:contentTypeDescription="Een nieuw document maken." ma:contentTypeScope="" ma:versionID="20260956b5716f2e1925cce80d1c721f">
  <xsd:schema xmlns:xsd="http://www.w3.org/2001/XMLSchema" xmlns:xs="http://www.w3.org/2001/XMLSchema" xmlns:p="http://schemas.microsoft.com/office/2006/metadata/properties" xmlns:ns2="9e359a69-0fb8-4c43-8721-09aad7264510" targetNamespace="http://schemas.microsoft.com/office/2006/metadata/properties" ma:root="true" ma:fieldsID="827e015e9472b7a3d3023670542b4d04" ns2:_="">
    <xsd:import namespace="9e359a69-0fb8-4c43-8721-09aad72645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59a69-0fb8-4c43-8721-09aad7264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104d5ce-f540-4606-a78d-e5febbb9402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7C31AF-EAB0-40D0-B75A-AD825B05A787}">
  <ds:schemaRefs>
    <ds:schemaRef ds:uri="http://schemas.microsoft.com/sharepoint/v3/contenttype/forms"/>
  </ds:schemaRefs>
</ds:datastoreItem>
</file>

<file path=customXml/itemProps2.xml><?xml version="1.0" encoding="utf-8"?>
<ds:datastoreItem xmlns:ds="http://schemas.openxmlformats.org/officeDocument/2006/customXml" ds:itemID="{991BB395-70E6-4E62-9AC1-9B03B2FD8751}">
  <ds:schemaRefs>
    <ds:schemaRef ds:uri="http://purl.org/dc/elements/1.1/"/>
    <ds:schemaRef ds:uri="http://www.w3.org/XML/1998/namespace"/>
    <ds:schemaRef ds:uri="http://schemas.microsoft.com/office/2006/documentManagement/types"/>
    <ds:schemaRef ds:uri="9e359a69-0fb8-4c43-8721-09aad7264510"/>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6D0E5E3-B6A4-4EA6-8C68-AFA78B9C7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359a69-0fb8-4c43-8721-09aad7264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2317</Words>
  <Application>Microsoft Office PowerPoint</Application>
  <PresentationFormat>Breedbeeld</PresentationFormat>
  <Paragraphs>381</Paragraphs>
  <Slides>32</Slides>
  <Notes>32</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32</vt:i4>
      </vt:variant>
    </vt:vector>
  </HeadingPairs>
  <TitlesOfParts>
    <vt:vector size="43" baseType="lpstr">
      <vt:lpstr>Aptos</vt:lpstr>
      <vt:lpstr>Aptos Narrow</vt:lpstr>
      <vt:lpstr>Arial</vt:lpstr>
      <vt:lpstr>Calibri</vt:lpstr>
      <vt:lpstr>Calibri Light</vt:lpstr>
      <vt:lpstr>Courier New</vt:lpstr>
      <vt:lpstr>Poppins</vt:lpstr>
      <vt:lpstr>Aangepast ontwerp</vt:lpstr>
      <vt:lpstr>1_Aangepast ontwerp</vt:lpstr>
      <vt:lpstr>2_Aangepast ontwerp</vt:lpstr>
      <vt:lpstr>Kantoorthema</vt:lpstr>
      <vt:lpstr>Workshop  Pilot Skills in de keten</vt:lpstr>
      <vt:lpstr>Agenda van vandaag:</vt:lpstr>
      <vt:lpstr>Korte kennismaking</vt:lpstr>
      <vt:lpstr>Korte kennismaking</vt:lpstr>
      <vt:lpstr>Korte kennismaking</vt:lpstr>
      <vt:lpstr>CompetentNL en Leeroverzicht</vt:lpstr>
      <vt:lpstr>Ontstaan van samenwerking</vt:lpstr>
      <vt:lpstr>CompetentNL</vt:lpstr>
      <vt:lpstr>CompetentNL als nationale skillstaal</vt:lpstr>
      <vt:lpstr>Wat zijn skills?</vt:lpstr>
      <vt:lpstr>Skills: vermogens om een taak uit te oefenen </vt:lpstr>
      <vt:lpstr>Voorbeeld Pedagogisch medewerker - vaardigheden</vt:lpstr>
      <vt:lpstr>Verwantschap in opleidingen</vt:lpstr>
      <vt:lpstr>PowerPoint-presentatie</vt:lpstr>
      <vt:lpstr>Inhoud van CompetentNL</vt:lpstr>
      <vt:lpstr>PowerPoint-presentatie</vt:lpstr>
      <vt:lpstr>PowerPoint-presentatie</vt:lpstr>
      <vt:lpstr>PowerPoint-presentatie</vt:lpstr>
      <vt:lpstr>Leeroverzicht</vt:lpstr>
      <vt:lpstr>Leeroverzicht</vt:lpstr>
      <vt:lpstr>Skills in Leeroverzicht</vt:lpstr>
      <vt:lpstr>PowerPoint-presentatie</vt:lpstr>
      <vt:lpstr>Skills spel KANSMAKERS </vt:lpstr>
      <vt:lpstr>Maatwerktrajecten ontwikkelen</vt:lpstr>
      <vt:lpstr>Instructies</vt:lpstr>
      <vt:lpstr>Pilot</vt:lpstr>
      <vt:lpstr>De pilot</vt:lpstr>
      <vt:lpstr>What’s in it for you?</vt:lpstr>
      <vt:lpstr>Pilot-aanpak</vt:lpstr>
      <vt:lpstr>Scope van de pilot</vt:lpstr>
      <vt:lpstr>Mee doen? </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Helga Ultzen</dc:creator>
  <cp:lastModifiedBy>Maud van Koeveringe</cp:lastModifiedBy>
  <cp:revision>4</cp:revision>
  <dcterms:created xsi:type="dcterms:W3CDTF">2021-11-16T14:59:33Z</dcterms:created>
  <dcterms:modified xsi:type="dcterms:W3CDTF">2025-11-18T07:26:19Z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0x01010094CEA0CEA3CE704DA1B809D54D2FF906</vt:lpwstr>
  </property>
  <property fmtid="{D5CDD505-2E9C-101B-9397-08002B2CF9AE}" pid="3" name="MediaServiceImageTags">
    <vt:lpwstr/>
  </property>
  <property fmtid="{D5CDD505-2E9C-101B-9397-08002B2CF9AE}" pid="4" name="Order">
    <vt:r8>6000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