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94"/>
  </p:normalViewPr>
  <p:slideViewPr>
    <p:cSldViewPr snapToGrid="0" snapToObjects="1">
      <p:cViewPr>
        <p:scale>
          <a:sx n="94" d="100"/>
          <a:sy n="94" d="100"/>
        </p:scale>
        <p:origin x="1776" y="-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034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48159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14250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01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9685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4745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9204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2406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3744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3121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0193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5AF39-DDFE-E343-A9DC-23FB436B0EAA}" type="datetimeFigureOut">
              <a:rPr lang="en-CH" smtClean="0"/>
              <a:t>08.05.22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41C2-9E40-BE4A-8F86-FEA7BADA8020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8726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46CB5D-9116-DF27-1753-1E54ADCB84CD}"/>
              </a:ext>
            </a:extLst>
          </p:cNvPr>
          <p:cNvSpPr/>
          <p:nvPr/>
        </p:nvSpPr>
        <p:spPr>
          <a:xfrm>
            <a:off x="5306194" y="379586"/>
            <a:ext cx="1127760" cy="6248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1CD421-62A5-B772-E911-09A0DD20D075}"/>
              </a:ext>
            </a:extLst>
          </p:cNvPr>
          <p:cNvSpPr/>
          <p:nvPr/>
        </p:nvSpPr>
        <p:spPr>
          <a:xfrm>
            <a:off x="424045" y="367379"/>
            <a:ext cx="1127760" cy="6248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F1DC4D-D368-C6CF-8DCB-37FF388F2124}"/>
              </a:ext>
            </a:extLst>
          </p:cNvPr>
          <p:cNvSpPr txBox="1"/>
          <p:nvPr/>
        </p:nvSpPr>
        <p:spPr>
          <a:xfrm>
            <a:off x="2594646" y="438185"/>
            <a:ext cx="17059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H" sz="1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Miniposter 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12446B-A468-CA77-91BF-E6A3D329E4AC}"/>
              </a:ext>
            </a:extLst>
          </p:cNvPr>
          <p:cNvSpPr txBox="1"/>
          <p:nvPr/>
        </p:nvSpPr>
        <p:spPr>
          <a:xfrm>
            <a:off x="716280" y="835337"/>
            <a:ext cx="5462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H" sz="1200" u="sng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Presenting author last name, first name</a:t>
            </a:r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; co-author </a:t>
            </a:r>
          </a:p>
          <a:p>
            <a:pPr algn="ctr"/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last name, first name</a:t>
            </a:r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; senior author first name, last name</a:t>
            </a:r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; </a:t>
            </a:r>
          </a:p>
          <a:p>
            <a:pPr algn="ctr"/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senior author first name, last name</a:t>
            </a:r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pPr algn="ctr"/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Affiliated institute/center/university 1; </a:t>
            </a:r>
            <a:r>
              <a:rPr lang="en-CH" sz="1200" baseline="30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Affiliated institute/center/university 2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A7A679-4C39-6B79-B876-2D2D648E6F44}"/>
              </a:ext>
            </a:extLst>
          </p:cNvPr>
          <p:cNvSpPr txBox="1"/>
          <p:nvPr/>
        </p:nvSpPr>
        <p:spPr>
          <a:xfrm>
            <a:off x="1883029" y="1659882"/>
            <a:ext cx="28360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Contact of persenting author </a:t>
            </a:r>
            <a:r>
              <a:rPr lang="en-CH" sz="1200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(optional)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04BBD2-CD71-921E-CAEE-F68056B1F392}"/>
              </a:ext>
            </a:extLst>
          </p:cNvPr>
          <p:cNvSpPr txBox="1"/>
          <p:nvPr/>
        </p:nvSpPr>
        <p:spPr>
          <a:xfrm>
            <a:off x="452020" y="2299737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D9C99F-E3F2-084C-F9F9-599C436E23AA}"/>
              </a:ext>
            </a:extLst>
          </p:cNvPr>
          <p:cNvSpPr txBox="1"/>
          <p:nvPr/>
        </p:nvSpPr>
        <p:spPr>
          <a:xfrm>
            <a:off x="452020" y="4837776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Methodologies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AA73BE-CDDC-FABC-8656-BB46B5A75545}"/>
              </a:ext>
            </a:extLst>
          </p:cNvPr>
          <p:cNvSpPr txBox="1"/>
          <p:nvPr/>
        </p:nvSpPr>
        <p:spPr>
          <a:xfrm>
            <a:off x="452020" y="7655120"/>
            <a:ext cx="20024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References </a:t>
            </a:r>
            <a:r>
              <a:rPr lang="en-CH" sz="1400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(optional)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109971-B6C0-BB79-AB08-2A64E50D80FC}"/>
              </a:ext>
            </a:extLst>
          </p:cNvPr>
          <p:cNvSpPr txBox="1"/>
          <p:nvPr/>
        </p:nvSpPr>
        <p:spPr>
          <a:xfrm>
            <a:off x="3428999" y="2299736"/>
            <a:ext cx="82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Results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5BC459-8C6B-1DB7-E5D2-D8E272C06094}"/>
              </a:ext>
            </a:extLst>
          </p:cNvPr>
          <p:cNvSpPr txBox="1"/>
          <p:nvPr/>
        </p:nvSpPr>
        <p:spPr>
          <a:xfrm>
            <a:off x="3428999" y="6169510"/>
            <a:ext cx="1122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Discussion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303418-8E7F-D5C1-1A55-50B747C5B0EE}"/>
              </a:ext>
            </a:extLst>
          </p:cNvPr>
          <p:cNvSpPr txBox="1"/>
          <p:nvPr/>
        </p:nvSpPr>
        <p:spPr>
          <a:xfrm>
            <a:off x="528505" y="430396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H" sz="14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Affiliation</a:t>
            </a:r>
          </a:p>
          <a:p>
            <a:pPr algn="ctr"/>
            <a:r>
              <a:rPr lang="en-CH" sz="14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logo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2C0C42D-3F00-307A-E98A-C63F3E208BE4}"/>
              </a:ext>
            </a:extLst>
          </p:cNvPr>
          <p:cNvSpPr txBox="1"/>
          <p:nvPr/>
        </p:nvSpPr>
        <p:spPr>
          <a:xfrm>
            <a:off x="5410654" y="430396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H" sz="14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Affiliation</a:t>
            </a:r>
          </a:p>
          <a:p>
            <a:pPr algn="ctr"/>
            <a:r>
              <a:rPr lang="en-CH" sz="14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logo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C1C9128-4D25-967E-7D5F-26973DE62B61}"/>
              </a:ext>
            </a:extLst>
          </p:cNvPr>
          <p:cNvSpPr txBox="1"/>
          <p:nvPr/>
        </p:nvSpPr>
        <p:spPr>
          <a:xfrm>
            <a:off x="452020" y="8735593"/>
            <a:ext cx="16546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Funding </a:t>
            </a:r>
            <a:r>
              <a:rPr lang="en-CH" sz="1400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(optional)</a:t>
            </a:r>
          </a:p>
        </p:txBody>
      </p:sp>
    </p:spTree>
    <p:extLst>
      <p:ext uri="{BB962C8B-B14F-4D97-AF65-F5344CB8AC3E}">
        <p14:creationId xmlns:p14="http://schemas.microsoft.com/office/powerpoint/2010/main" val="220386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70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Wu, Pei-Hsuan</dc:creator>
  <cp:lastModifiedBy>Wu, Pei-Hsuan</cp:lastModifiedBy>
  <cp:revision>3</cp:revision>
  <dcterms:created xsi:type="dcterms:W3CDTF">2022-05-08T16:35:48Z</dcterms:created>
  <dcterms:modified xsi:type="dcterms:W3CDTF">2022-05-08T16:52:11Z</dcterms:modified>
</cp:coreProperties>
</file>