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Alan Sans"/>
      <p:regular r:id="rId10"/>
      <p:bold r:id="rId11"/>
    </p:embeddedFont>
    <p:embeddedFont>
      <p:font typeface="Inter SemiBold"/>
      <p:regular r:id="rId12"/>
      <p:bold r:id="rId13"/>
      <p:italic r:id="rId14"/>
      <p:boldItalic r:id="rId15"/>
    </p:embeddedFont>
    <p:embeddedFont>
      <p:font typeface="Alan Sans ExtraBold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lanSans-bold.fntdata"/><Relationship Id="rId10" Type="http://schemas.openxmlformats.org/officeDocument/2006/relationships/font" Target="fonts/AlanSans-regular.fntdata"/><Relationship Id="rId13" Type="http://schemas.openxmlformats.org/officeDocument/2006/relationships/font" Target="fonts/InterSemiBold-bold.fntdata"/><Relationship Id="rId12" Type="http://schemas.openxmlformats.org/officeDocument/2006/relationships/font" Target="fonts/InterSemiBol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InterSemiBold-boldItalic.fntdata"/><Relationship Id="rId14" Type="http://schemas.openxmlformats.org/officeDocument/2006/relationships/font" Target="fonts/InterSemiBold-italic.fntdata"/><Relationship Id="rId16" Type="http://schemas.openxmlformats.org/officeDocument/2006/relationships/font" Target="fonts/AlanSansExtra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d0ce550e1d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d0ce550e1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d04c5f978b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d04c5f978b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d04c5f978b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d04c5f978b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20" Type="http://schemas.openxmlformats.org/officeDocument/2006/relationships/image" Target="../media/image13.png"/><Relationship Id="rId11" Type="http://schemas.openxmlformats.org/officeDocument/2006/relationships/image" Target="../media/image1.png"/><Relationship Id="rId10" Type="http://schemas.openxmlformats.org/officeDocument/2006/relationships/image" Target="../media/image3.png"/><Relationship Id="rId13" Type="http://schemas.openxmlformats.org/officeDocument/2006/relationships/image" Target="../media/image5.png"/><Relationship Id="rId1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9" Type="http://schemas.openxmlformats.org/officeDocument/2006/relationships/image" Target="../media/image9.png"/><Relationship Id="rId15" Type="http://schemas.openxmlformats.org/officeDocument/2006/relationships/image" Target="../media/image16.png"/><Relationship Id="rId14" Type="http://schemas.openxmlformats.org/officeDocument/2006/relationships/image" Target="../media/image4.png"/><Relationship Id="rId17" Type="http://schemas.openxmlformats.org/officeDocument/2006/relationships/image" Target="../media/image12.png"/><Relationship Id="rId16" Type="http://schemas.openxmlformats.org/officeDocument/2006/relationships/image" Target="../media/image17.jpg"/><Relationship Id="rId5" Type="http://schemas.openxmlformats.org/officeDocument/2006/relationships/image" Target="../media/image14.png"/><Relationship Id="rId19" Type="http://schemas.openxmlformats.org/officeDocument/2006/relationships/image" Target="../media/image10.png"/><Relationship Id="rId6" Type="http://schemas.openxmlformats.org/officeDocument/2006/relationships/image" Target="../media/image19.png"/><Relationship Id="rId18" Type="http://schemas.openxmlformats.org/officeDocument/2006/relationships/image" Target="../media/image21.png"/><Relationship Id="rId7" Type="http://schemas.openxmlformats.org/officeDocument/2006/relationships/image" Target="../media/image6.png"/><Relationship Id="rId8" Type="http://schemas.openxmlformats.org/officeDocument/2006/relationships/image" Target="../media/image2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title="pozadi_A4.png"/>
          <p:cNvPicPr preferRelativeResize="0"/>
          <p:nvPr/>
        </p:nvPicPr>
        <p:blipFill rotWithShape="1">
          <a:blip r:embed="rId2">
            <a:alphaModFix/>
          </a:blip>
          <a:srcRect b="20458" l="0" r="0" t="39771"/>
          <a:stretch/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/>
        </p:nvSpPr>
        <p:spPr>
          <a:xfrm>
            <a:off x="1144050" y="1172300"/>
            <a:ext cx="6855900" cy="25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643E"/>
              </a:solidFill>
              <a:latin typeface="Alan Sans ExtraBold"/>
              <a:ea typeface="Alan Sans ExtraBold"/>
              <a:cs typeface="Alan Sans ExtraBold"/>
              <a:sym typeface="Alan Sans ExtraBold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 b="7493" l="0" r="0" t="0"/>
          <a:stretch/>
        </p:blipFill>
        <p:spPr>
          <a:xfrm>
            <a:off x="245500" y="199675"/>
            <a:ext cx="2401875" cy="84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type="title"/>
          </p:nvPr>
        </p:nvSpPr>
        <p:spPr>
          <a:xfrm>
            <a:off x="311700" y="1360429"/>
            <a:ext cx="8520600" cy="21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643E"/>
              </a:buClr>
              <a:buSzPts val="3600"/>
              <a:buNone/>
              <a:defRPr sz="3600">
                <a:solidFill>
                  <a:srgbClr val="00643E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" name="Google Shape;14;p2"/>
          <p:cNvSpPr txBox="1"/>
          <p:nvPr>
            <p:ph idx="2" type="title"/>
          </p:nvPr>
        </p:nvSpPr>
        <p:spPr>
          <a:xfrm>
            <a:off x="311700" y="37397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643E"/>
              </a:buClr>
              <a:buSzPts val="1800"/>
              <a:buFont typeface="Inter SemiBold"/>
              <a:buNone/>
              <a:defRPr b="0" sz="1800">
                <a:solidFill>
                  <a:srgbClr val="00643E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89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9" name="Google Shape;19;p3" title="pozadi_zapati_A4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586362"/>
            <a:ext cx="9144000" cy="156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">
  <p:cSld name="TITLE_AND_BODY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289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4623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24" name="Google Shape;24;p4" title="pozadi_zapati_A4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586362"/>
            <a:ext cx="9144000" cy="156622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/>
          <p:nvPr>
            <p:ph idx="2" type="pic"/>
          </p:nvPr>
        </p:nvSpPr>
        <p:spPr>
          <a:xfrm>
            <a:off x="5034600" y="1146350"/>
            <a:ext cx="3797700" cy="2638200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4"/>
          <p:cNvSpPr txBox="1"/>
          <p:nvPr>
            <p:ph idx="3" type="subTitle"/>
          </p:nvPr>
        </p:nvSpPr>
        <p:spPr>
          <a:xfrm>
            <a:off x="5034625" y="3874438"/>
            <a:ext cx="3797700" cy="6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i="1" sz="9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 title="pozadi_A4_sirka.png"/>
          <p:cNvPicPr preferRelativeResize="0"/>
          <p:nvPr/>
        </p:nvPicPr>
        <p:blipFill rotWithShape="1">
          <a:blip r:embed="rId2">
            <a:alphaModFix/>
          </a:blip>
          <a:srcRect b="9568" l="2281" r="2272" t="14496"/>
          <a:stretch/>
        </p:blipFill>
        <p:spPr>
          <a:xfrm>
            <a:off x="0" y="0"/>
            <a:ext cx="91440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0" y="4424313"/>
            <a:ext cx="9144000" cy="72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1133704"/>
            <a:ext cx="8520600" cy="21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643E"/>
              </a:buClr>
              <a:buSzPts val="3600"/>
              <a:buNone/>
              <a:defRPr sz="3600">
                <a:solidFill>
                  <a:srgbClr val="00643E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32" name="Google Shape;32;p5"/>
          <p:cNvPicPr preferRelativeResize="0"/>
          <p:nvPr/>
        </p:nvPicPr>
        <p:blipFill rotWithShape="1">
          <a:blip r:embed="rId3">
            <a:alphaModFix/>
          </a:blip>
          <a:srcRect b="7493" l="0" r="0" t="0"/>
          <a:stretch/>
        </p:blipFill>
        <p:spPr>
          <a:xfrm>
            <a:off x="245500" y="199675"/>
            <a:ext cx="2401875" cy="84815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 txBox="1"/>
          <p:nvPr>
            <p:ph idx="2" type="title"/>
          </p:nvPr>
        </p:nvSpPr>
        <p:spPr>
          <a:xfrm>
            <a:off x="311700" y="306287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643E"/>
              </a:buClr>
              <a:buSzPts val="1800"/>
              <a:buFont typeface="Inter SemiBold"/>
              <a:buNone/>
              <a:defRPr b="0" sz="1800">
                <a:solidFill>
                  <a:srgbClr val="00643E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34" name="Google Shape;34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313" y="4308053"/>
            <a:ext cx="413050" cy="260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39330" y="4328903"/>
            <a:ext cx="502125" cy="219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84690" y="4348580"/>
            <a:ext cx="413050" cy="239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08177" y="4326291"/>
            <a:ext cx="322400" cy="239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5"/>
          <p:cNvPicPr preferRelativeResize="0"/>
          <p:nvPr/>
        </p:nvPicPr>
        <p:blipFill rotWithShape="1">
          <a:blip r:embed="rId8">
            <a:alphaModFix/>
          </a:blip>
          <a:srcRect b="33593" l="0" r="0" t="34387"/>
          <a:stretch/>
        </p:blipFill>
        <p:spPr>
          <a:xfrm>
            <a:off x="4630573" y="4799240"/>
            <a:ext cx="502125" cy="160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52313" y="4785613"/>
            <a:ext cx="413049" cy="187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902312" y="4742399"/>
            <a:ext cx="322399" cy="21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558407" y="4298330"/>
            <a:ext cx="322402" cy="33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663863" y="4807304"/>
            <a:ext cx="548700" cy="144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5"/>
          <p:cNvPicPr preferRelativeResize="0"/>
          <p:nvPr/>
        </p:nvPicPr>
        <p:blipFill rotWithShape="1">
          <a:blip r:embed="rId13">
            <a:alphaModFix/>
          </a:blip>
          <a:srcRect b="0" l="19879" r="19460" t="0"/>
          <a:stretch/>
        </p:blipFill>
        <p:spPr>
          <a:xfrm>
            <a:off x="6321119" y="4302825"/>
            <a:ext cx="366444" cy="33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141001" y="4330797"/>
            <a:ext cx="669701" cy="283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231242" y="4344432"/>
            <a:ext cx="461325" cy="256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236225" y="4354838"/>
            <a:ext cx="461325" cy="2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5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638313" y="4770274"/>
            <a:ext cx="633100" cy="23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5"/>
          <p:cNvPicPr preferRelativeResize="0"/>
          <p:nvPr/>
        </p:nvPicPr>
        <p:blipFill rotWithShape="1">
          <a:blip r:embed="rId18">
            <a:alphaModFix/>
          </a:blip>
          <a:srcRect b="38354" l="0" r="0" t="38230"/>
          <a:stretch/>
        </p:blipFill>
        <p:spPr>
          <a:xfrm>
            <a:off x="339411" y="4768323"/>
            <a:ext cx="1023440" cy="23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5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7800526" y="4681500"/>
            <a:ext cx="308074" cy="33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5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6762651" y="4737587"/>
            <a:ext cx="442701" cy="28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n Sans"/>
              <a:buNone/>
              <a:defRPr b="1" sz="2800">
                <a:solidFill>
                  <a:schemeClr val="dk1"/>
                </a:solidFill>
                <a:latin typeface="Alan Sans"/>
                <a:ea typeface="Alan Sans"/>
                <a:cs typeface="Alan Sans"/>
                <a:sym typeface="Ala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nter SemiBold"/>
              <a:buChar char="●"/>
              <a:defRPr sz="1800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 SemiBold"/>
              <a:buChar char="○"/>
              <a:defRPr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 SemiBold"/>
              <a:buChar char="■"/>
              <a:defRPr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 SemiBold"/>
              <a:buChar char="●"/>
              <a:defRPr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 SemiBold"/>
              <a:buChar char="○"/>
              <a:defRPr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 SemiBold"/>
              <a:buChar char="■"/>
              <a:defRPr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 SemiBold"/>
              <a:buChar char="●"/>
              <a:defRPr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 SemiBold"/>
              <a:buChar char="○"/>
              <a:defRPr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 SemiBold"/>
              <a:buChar char="■"/>
              <a:defRPr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 txBox="1"/>
          <p:nvPr>
            <p:ph type="title"/>
          </p:nvPr>
        </p:nvSpPr>
        <p:spPr>
          <a:xfrm>
            <a:off x="311700" y="1360429"/>
            <a:ext cx="8520600" cy="21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Title of presentation</a:t>
            </a:r>
            <a:endParaRPr/>
          </a:p>
        </p:txBody>
      </p:sp>
      <p:sp>
        <p:nvSpPr>
          <p:cNvPr id="56" name="Google Shape;56;p6"/>
          <p:cNvSpPr txBox="1"/>
          <p:nvPr>
            <p:ph idx="2" type="title"/>
          </p:nvPr>
        </p:nvSpPr>
        <p:spPr>
          <a:xfrm>
            <a:off x="311700" y="37397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Speakers name</a:t>
            </a:r>
            <a:br>
              <a:rPr lang="cs"/>
            </a:br>
            <a:r>
              <a:rPr lang="cs"/>
              <a:t>Organization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/>
          <p:nvPr>
            <p:ph type="title"/>
          </p:nvPr>
        </p:nvSpPr>
        <p:spPr>
          <a:xfrm>
            <a:off x="311700" y="289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/>
          <p:nvPr>
            <p:ph type="title"/>
          </p:nvPr>
        </p:nvSpPr>
        <p:spPr>
          <a:xfrm>
            <a:off x="311700" y="289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8"/>
          <p:cNvSpPr txBox="1"/>
          <p:nvPr>
            <p:ph idx="1" type="body"/>
          </p:nvPr>
        </p:nvSpPr>
        <p:spPr>
          <a:xfrm>
            <a:off x="311700" y="1152475"/>
            <a:ext cx="4623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8"/>
          <p:cNvSpPr/>
          <p:nvPr>
            <p:ph idx="2" type="pic"/>
          </p:nvPr>
        </p:nvSpPr>
        <p:spPr>
          <a:xfrm>
            <a:off x="5034600" y="1146350"/>
            <a:ext cx="3797700" cy="2638200"/>
          </a:xfrm>
          <a:prstGeom prst="rect">
            <a:avLst/>
          </a:prstGeom>
        </p:spPr>
      </p:sp>
      <p:sp>
        <p:nvSpPr>
          <p:cNvPr id="70" name="Google Shape;70;p8"/>
          <p:cNvSpPr txBox="1"/>
          <p:nvPr>
            <p:ph idx="3" type="subTitle"/>
          </p:nvPr>
        </p:nvSpPr>
        <p:spPr>
          <a:xfrm>
            <a:off x="5034625" y="3874438"/>
            <a:ext cx="3797700" cy="6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 txBox="1"/>
          <p:nvPr>
            <p:ph type="title"/>
          </p:nvPr>
        </p:nvSpPr>
        <p:spPr>
          <a:xfrm>
            <a:off x="311700" y="1133704"/>
            <a:ext cx="8520600" cy="21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9"/>
          <p:cNvSpPr txBox="1"/>
          <p:nvPr>
            <p:ph idx="2" type="title"/>
          </p:nvPr>
        </p:nvSpPr>
        <p:spPr>
          <a:xfrm>
            <a:off x="311700" y="306287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Name</a:t>
            </a:r>
            <a:br>
              <a:rPr lang="cs"/>
            </a:br>
            <a:r>
              <a:rPr lang="cs"/>
              <a:t>Organization</a:t>
            </a:r>
            <a:br>
              <a:rPr lang="cs"/>
            </a:br>
            <a:r>
              <a:rPr lang="cs"/>
              <a:t>Email address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SP_2026">
  <a:themeElements>
    <a:clrScheme name="Simple Light">
      <a:dk1>
        <a:srgbClr val="82BF6B"/>
      </a:dk1>
      <a:lt1>
        <a:srgbClr val="D9D7CE"/>
      </a:lt1>
      <a:dk2>
        <a:srgbClr val="00643E"/>
      </a:dk2>
      <a:lt2>
        <a:srgbClr val="D9D7CE"/>
      </a:lt2>
      <a:accent1>
        <a:srgbClr val="C3B0D6"/>
      </a:accent1>
      <a:accent2>
        <a:srgbClr val="7CC8C3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