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1" r:id="rId4"/>
    <p:sldMasterId id="2147483685" r:id="rId5"/>
  </p:sldMasterIdLst>
  <p:notesMasterIdLst>
    <p:notesMasterId r:id="rId26"/>
  </p:notesMasterIdLst>
  <p:handoutMasterIdLst>
    <p:handoutMasterId r:id="rId27"/>
  </p:handoutMasterIdLst>
  <p:sldIdLst>
    <p:sldId id="1174" r:id="rId6"/>
    <p:sldId id="1253" r:id="rId7"/>
    <p:sldId id="2751" r:id="rId8"/>
    <p:sldId id="1244" r:id="rId9"/>
    <p:sldId id="1241" r:id="rId10"/>
    <p:sldId id="1246" r:id="rId11"/>
    <p:sldId id="1249" r:id="rId12"/>
    <p:sldId id="1250" r:id="rId13"/>
    <p:sldId id="1251" r:id="rId14"/>
    <p:sldId id="1245" r:id="rId15"/>
    <p:sldId id="1252" r:id="rId16"/>
    <p:sldId id="958" r:id="rId17"/>
    <p:sldId id="1050" r:id="rId18"/>
    <p:sldId id="960" r:id="rId19"/>
    <p:sldId id="961" r:id="rId20"/>
    <p:sldId id="966" r:id="rId21"/>
    <p:sldId id="967" r:id="rId22"/>
    <p:sldId id="972" r:id="rId23"/>
    <p:sldId id="1240" r:id="rId24"/>
    <p:sldId id="1182" r:id="rId25"/>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DM" initials="IDM" lastIdx="17" clrIdx="0">
    <p:extLst>
      <p:ext uri="{19B8F6BF-5375-455C-9EA6-DF929625EA0E}">
        <p15:presenceInfo xmlns:p15="http://schemas.microsoft.com/office/powerpoint/2012/main" userId="IDM" providerId="None"/>
      </p:ext>
    </p:extLst>
  </p:cmAuthor>
  <p:cmAuthor id="2" name="OSTOLAZA Rodolfo, SDD/TPS" initials="ORS" lastIdx="2" clrIdx="1">
    <p:extLst>
      <p:ext uri="{19B8F6BF-5375-455C-9EA6-DF929625EA0E}">
        <p15:presenceInfo xmlns:p15="http://schemas.microsoft.com/office/powerpoint/2012/main" userId="S-1-5-21-2146598497-832928401-1254845835-2386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ADF2"/>
    <a:srgbClr val="00A4F2"/>
    <a:srgbClr val="008FF2"/>
    <a:srgbClr val="2963AC"/>
    <a:srgbClr val="486598"/>
    <a:srgbClr val="374277"/>
    <a:srgbClr val="DDF9FF"/>
    <a:srgbClr val="003BB6"/>
    <a:srgbClr val="000000"/>
    <a:srgbClr val="EA24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B121E-2CB5-4FA9-83CC-233A23FBC7FA}" v="38" dt="2023-10-03T18:21:46.8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7" autoAdjust="0"/>
    <p:restoredTop sz="72111" autoAdjust="0"/>
  </p:normalViewPr>
  <p:slideViewPr>
    <p:cSldViewPr snapToGrid="0">
      <p:cViewPr varScale="1">
        <p:scale>
          <a:sx n="62" d="100"/>
          <a:sy n="62" d="100"/>
        </p:scale>
        <p:origin x="1685"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04"/>
    </p:cViewPr>
  </p:sorterViewPr>
  <p:notesViewPr>
    <p:cSldViewPr snapToGrid="0">
      <p:cViewPr varScale="1">
        <p:scale>
          <a:sx n="82" d="100"/>
          <a:sy n="82" d="100"/>
        </p:scale>
        <p:origin x="319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 Chow" userId="1c617f15-7cb4-4ac3-8adb-f59275d155e8" providerId="ADAL" clId="{7D8B121E-2CB5-4FA9-83CC-233A23FBC7FA}"/>
    <pc:docChg chg="undo custSel addSld delSld modSld">
      <pc:chgData name="Julian Chow" userId="1c617f15-7cb4-4ac3-8adb-f59275d155e8" providerId="ADAL" clId="{7D8B121E-2CB5-4FA9-83CC-233A23FBC7FA}" dt="2023-10-03T18:25:19.821" v="1086" actId="20577"/>
      <pc:docMkLst>
        <pc:docMk/>
      </pc:docMkLst>
      <pc:sldChg chg="add del">
        <pc:chgData name="Julian Chow" userId="1c617f15-7cb4-4ac3-8adb-f59275d155e8" providerId="ADAL" clId="{7D8B121E-2CB5-4FA9-83CC-233A23FBC7FA}" dt="2023-10-02T21:14:07.790" v="560" actId="47"/>
        <pc:sldMkLst>
          <pc:docMk/>
          <pc:sldMk cId="3271428721" sldId="957"/>
        </pc:sldMkLst>
      </pc:sldChg>
      <pc:sldChg chg="modSp add del mod">
        <pc:chgData name="Julian Chow" userId="1c617f15-7cb4-4ac3-8adb-f59275d155e8" providerId="ADAL" clId="{7D8B121E-2CB5-4FA9-83CC-233A23FBC7FA}" dt="2023-10-02T21:16:25.228" v="674" actId="6549"/>
        <pc:sldMkLst>
          <pc:docMk/>
          <pc:sldMk cId="4216455241" sldId="958"/>
        </pc:sldMkLst>
        <pc:spChg chg="mod">
          <ac:chgData name="Julian Chow" userId="1c617f15-7cb4-4ac3-8adb-f59275d155e8" providerId="ADAL" clId="{7D8B121E-2CB5-4FA9-83CC-233A23FBC7FA}" dt="2023-10-02T21:16:25.228" v="674" actId="6549"/>
          <ac:spMkLst>
            <pc:docMk/>
            <pc:sldMk cId="4216455241" sldId="958"/>
            <ac:spMk id="3" creationId="{8AF8AEBC-C85E-03FC-D471-7366973B67DC}"/>
          </ac:spMkLst>
        </pc:spChg>
      </pc:sldChg>
      <pc:sldChg chg="add del">
        <pc:chgData name="Julian Chow" userId="1c617f15-7cb4-4ac3-8adb-f59275d155e8" providerId="ADAL" clId="{7D8B121E-2CB5-4FA9-83CC-233A23FBC7FA}" dt="2023-10-01T08:18:30.279" v="220"/>
        <pc:sldMkLst>
          <pc:docMk/>
          <pc:sldMk cId="1999411127" sldId="960"/>
        </pc:sldMkLst>
      </pc:sldChg>
      <pc:sldChg chg="add del">
        <pc:chgData name="Julian Chow" userId="1c617f15-7cb4-4ac3-8adb-f59275d155e8" providerId="ADAL" clId="{7D8B121E-2CB5-4FA9-83CC-233A23FBC7FA}" dt="2023-10-01T08:18:30.279" v="220"/>
        <pc:sldMkLst>
          <pc:docMk/>
          <pc:sldMk cId="3701943953" sldId="961"/>
        </pc:sldMkLst>
      </pc:sldChg>
      <pc:sldChg chg="add del">
        <pc:chgData name="Julian Chow" userId="1c617f15-7cb4-4ac3-8adb-f59275d155e8" providerId="ADAL" clId="{7D8B121E-2CB5-4FA9-83CC-233A23FBC7FA}" dt="2023-10-01T08:18:30.279" v="220"/>
        <pc:sldMkLst>
          <pc:docMk/>
          <pc:sldMk cId="382467615" sldId="966"/>
        </pc:sldMkLst>
      </pc:sldChg>
      <pc:sldChg chg="add del">
        <pc:chgData name="Julian Chow" userId="1c617f15-7cb4-4ac3-8adb-f59275d155e8" providerId="ADAL" clId="{7D8B121E-2CB5-4FA9-83CC-233A23FBC7FA}" dt="2023-10-01T08:18:30.279" v="220"/>
        <pc:sldMkLst>
          <pc:docMk/>
          <pc:sldMk cId="2927022022" sldId="967"/>
        </pc:sldMkLst>
      </pc:sldChg>
      <pc:sldChg chg="add del">
        <pc:chgData name="Julian Chow" userId="1c617f15-7cb4-4ac3-8adb-f59275d155e8" providerId="ADAL" clId="{7D8B121E-2CB5-4FA9-83CC-233A23FBC7FA}" dt="2023-10-01T08:18:30.279" v="220"/>
        <pc:sldMkLst>
          <pc:docMk/>
          <pc:sldMk cId="1254407561" sldId="972"/>
        </pc:sldMkLst>
      </pc:sldChg>
      <pc:sldChg chg="add del">
        <pc:chgData name="Julian Chow" userId="1c617f15-7cb4-4ac3-8adb-f59275d155e8" providerId="ADAL" clId="{7D8B121E-2CB5-4FA9-83CC-233A23FBC7FA}" dt="2023-10-01T08:17:54.823" v="217"/>
        <pc:sldMkLst>
          <pc:docMk/>
          <pc:sldMk cId="2687140122" sldId="1050"/>
        </pc:sldMkLst>
      </pc:sldChg>
      <pc:sldChg chg="add del">
        <pc:chgData name="Julian Chow" userId="1c617f15-7cb4-4ac3-8adb-f59275d155e8" providerId="ADAL" clId="{7D8B121E-2CB5-4FA9-83CC-233A23FBC7FA}" dt="2023-10-02T21:13:09.313" v="557" actId="47"/>
        <pc:sldMkLst>
          <pc:docMk/>
          <pc:sldMk cId="556589610" sldId="1074"/>
        </pc:sldMkLst>
      </pc:sldChg>
      <pc:sldChg chg="addSp modSp mod">
        <pc:chgData name="Julian Chow" userId="1c617f15-7cb4-4ac3-8adb-f59275d155e8" providerId="ADAL" clId="{7D8B121E-2CB5-4FA9-83CC-233A23FBC7FA}" dt="2023-10-03T18:25:19.821" v="1086" actId="20577"/>
        <pc:sldMkLst>
          <pc:docMk/>
          <pc:sldMk cId="194106885" sldId="1174"/>
        </pc:sldMkLst>
        <pc:spChg chg="mod">
          <ac:chgData name="Julian Chow" userId="1c617f15-7cb4-4ac3-8adb-f59275d155e8" providerId="ADAL" clId="{7D8B121E-2CB5-4FA9-83CC-233A23FBC7FA}" dt="2023-10-03T18:20:26.079" v="1034" actId="1076"/>
          <ac:spMkLst>
            <pc:docMk/>
            <pc:sldMk cId="194106885" sldId="1174"/>
            <ac:spMk id="2" creationId="{B18F5157-7528-40C3-A1FC-B4A7AFA544D8}"/>
          </ac:spMkLst>
        </pc:spChg>
        <pc:spChg chg="mod">
          <ac:chgData name="Julian Chow" userId="1c617f15-7cb4-4ac3-8adb-f59275d155e8" providerId="ADAL" clId="{7D8B121E-2CB5-4FA9-83CC-233A23FBC7FA}" dt="2023-10-03T18:20:22.793" v="1033" actId="27636"/>
          <ac:spMkLst>
            <pc:docMk/>
            <pc:sldMk cId="194106885" sldId="1174"/>
            <ac:spMk id="3" creationId="{132BBB66-133F-4EE5-BD64-B8D709746C5D}"/>
          </ac:spMkLst>
        </pc:spChg>
        <pc:spChg chg="mod">
          <ac:chgData name="Julian Chow" userId="1c617f15-7cb4-4ac3-8adb-f59275d155e8" providerId="ADAL" clId="{7D8B121E-2CB5-4FA9-83CC-233A23FBC7FA}" dt="2023-10-02T20:47:10.974" v="407" actId="14100"/>
          <ac:spMkLst>
            <pc:docMk/>
            <pc:sldMk cId="194106885" sldId="1174"/>
            <ac:spMk id="5" creationId="{D51B5605-AC8C-9E4D-A007-F65BA6BA54D2}"/>
          </ac:spMkLst>
        </pc:spChg>
        <pc:spChg chg="add mod">
          <ac:chgData name="Julian Chow" userId="1c617f15-7cb4-4ac3-8adb-f59275d155e8" providerId="ADAL" clId="{7D8B121E-2CB5-4FA9-83CC-233A23FBC7FA}" dt="2023-10-03T18:25:19.821" v="1086" actId="20577"/>
          <ac:spMkLst>
            <pc:docMk/>
            <pc:sldMk cId="194106885" sldId="1174"/>
            <ac:spMk id="6" creationId="{1E0AEF61-1DD1-B03C-41A7-1BFB073F5ACB}"/>
          </ac:spMkLst>
        </pc:spChg>
      </pc:sldChg>
      <pc:sldChg chg="del">
        <pc:chgData name="Julian Chow" userId="1c617f15-7cb4-4ac3-8adb-f59275d155e8" providerId="ADAL" clId="{7D8B121E-2CB5-4FA9-83CC-233A23FBC7FA}" dt="2023-10-01T07:32:08.791" v="63" actId="47"/>
        <pc:sldMkLst>
          <pc:docMk/>
          <pc:sldMk cId="1750580955" sldId="1187"/>
        </pc:sldMkLst>
      </pc:sldChg>
      <pc:sldChg chg="del">
        <pc:chgData name="Julian Chow" userId="1c617f15-7cb4-4ac3-8adb-f59275d155e8" providerId="ADAL" clId="{7D8B121E-2CB5-4FA9-83CC-233A23FBC7FA}" dt="2023-10-01T07:31:51.650" v="60" actId="47"/>
        <pc:sldMkLst>
          <pc:docMk/>
          <pc:sldMk cId="2083564991" sldId="1188"/>
        </pc:sldMkLst>
      </pc:sldChg>
      <pc:sldChg chg="del">
        <pc:chgData name="Julian Chow" userId="1c617f15-7cb4-4ac3-8adb-f59275d155e8" providerId="ADAL" clId="{7D8B121E-2CB5-4FA9-83CC-233A23FBC7FA}" dt="2023-10-01T07:32:06.786" v="61" actId="47"/>
        <pc:sldMkLst>
          <pc:docMk/>
          <pc:sldMk cId="1401371656" sldId="1189"/>
        </pc:sldMkLst>
      </pc:sldChg>
      <pc:sldChg chg="del">
        <pc:chgData name="Julian Chow" userId="1c617f15-7cb4-4ac3-8adb-f59275d155e8" providerId="ADAL" clId="{7D8B121E-2CB5-4FA9-83CC-233A23FBC7FA}" dt="2023-10-01T07:32:10.545" v="66" actId="47"/>
        <pc:sldMkLst>
          <pc:docMk/>
          <pc:sldMk cId="3082035384" sldId="1191"/>
        </pc:sldMkLst>
      </pc:sldChg>
      <pc:sldChg chg="del">
        <pc:chgData name="Julian Chow" userId="1c617f15-7cb4-4ac3-8adb-f59275d155e8" providerId="ADAL" clId="{7D8B121E-2CB5-4FA9-83CC-233A23FBC7FA}" dt="2023-10-01T07:32:08.083" v="62" actId="47"/>
        <pc:sldMkLst>
          <pc:docMk/>
          <pc:sldMk cId="1928399877" sldId="1196"/>
        </pc:sldMkLst>
      </pc:sldChg>
      <pc:sldChg chg="del">
        <pc:chgData name="Julian Chow" userId="1c617f15-7cb4-4ac3-8adb-f59275d155e8" providerId="ADAL" clId="{7D8B121E-2CB5-4FA9-83CC-233A23FBC7FA}" dt="2023-10-01T07:32:09.943" v="65" actId="47"/>
        <pc:sldMkLst>
          <pc:docMk/>
          <pc:sldMk cId="2111925377" sldId="1197"/>
        </pc:sldMkLst>
      </pc:sldChg>
      <pc:sldChg chg="del">
        <pc:chgData name="Julian Chow" userId="1c617f15-7cb4-4ac3-8adb-f59275d155e8" providerId="ADAL" clId="{7D8B121E-2CB5-4FA9-83CC-233A23FBC7FA}" dt="2023-10-01T07:32:09.393" v="64" actId="47"/>
        <pc:sldMkLst>
          <pc:docMk/>
          <pc:sldMk cId="2801676827" sldId="1198"/>
        </pc:sldMkLst>
      </pc:sldChg>
      <pc:sldChg chg="add del">
        <pc:chgData name="Julian Chow" userId="1c617f15-7cb4-4ac3-8adb-f59275d155e8" providerId="ADAL" clId="{7D8B121E-2CB5-4FA9-83CC-233A23FBC7FA}" dt="2023-10-03T18:21:43.295" v="1069" actId="2696"/>
        <pc:sldMkLst>
          <pc:docMk/>
          <pc:sldMk cId="1765677380" sldId="1240"/>
        </pc:sldMkLst>
      </pc:sldChg>
      <pc:sldChg chg="add">
        <pc:chgData name="Julian Chow" userId="1c617f15-7cb4-4ac3-8adb-f59275d155e8" providerId="ADAL" clId="{7D8B121E-2CB5-4FA9-83CC-233A23FBC7FA}" dt="2023-10-03T18:21:46.847" v="1070"/>
        <pc:sldMkLst>
          <pc:docMk/>
          <pc:sldMk cId="2154648101" sldId="1240"/>
        </pc:sldMkLst>
      </pc:sldChg>
      <pc:sldChg chg="add del">
        <pc:chgData name="Julian Chow" userId="1c617f15-7cb4-4ac3-8adb-f59275d155e8" providerId="ADAL" clId="{7D8B121E-2CB5-4FA9-83CC-233A23FBC7FA}" dt="2023-10-02T21:13:57.497" v="558" actId="2696"/>
        <pc:sldMkLst>
          <pc:docMk/>
          <pc:sldMk cId="3513841683" sldId="1240"/>
        </pc:sldMkLst>
      </pc:sldChg>
      <pc:sldChg chg="modSp add mod">
        <pc:chgData name="Julian Chow" userId="1c617f15-7cb4-4ac3-8adb-f59275d155e8" providerId="ADAL" clId="{7D8B121E-2CB5-4FA9-83CC-233A23FBC7FA}" dt="2023-10-01T07:37:10.430" v="130" actId="6549"/>
        <pc:sldMkLst>
          <pc:docMk/>
          <pc:sldMk cId="3052412658" sldId="1241"/>
        </pc:sldMkLst>
        <pc:spChg chg="mod">
          <ac:chgData name="Julian Chow" userId="1c617f15-7cb4-4ac3-8adb-f59275d155e8" providerId="ADAL" clId="{7D8B121E-2CB5-4FA9-83CC-233A23FBC7FA}" dt="2023-10-01T07:37:10.430" v="130" actId="6549"/>
          <ac:spMkLst>
            <pc:docMk/>
            <pc:sldMk cId="3052412658" sldId="1241"/>
            <ac:spMk id="2" creationId="{DE363FDF-A513-66DB-05CC-4207B752B75F}"/>
          </ac:spMkLst>
        </pc:spChg>
        <pc:picChg chg="mod">
          <ac:chgData name="Julian Chow" userId="1c617f15-7cb4-4ac3-8adb-f59275d155e8" providerId="ADAL" clId="{7D8B121E-2CB5-4FA9-83CC-233A23FBC7FA}" dt="2023-10-01T07:36:53.797" v="127" actId="14100"/>
          <ac:picMkLst>
            <pc:docMk/>
            <pc:sldMk cId="3052412658" sldId="1241"/>
            <ac:picMk id="6" creationId="{6629554A-F869-245B-3551-804F1B1626F6}"/>
          </ac:picMkLst>
        </pc:picChg>
      </pc:sldChg>
      <pc:sldChg chg="addSp delSp modSp add del mod delAnim modAnim">
        <pc:chgData name="Julian Chow" userId="1c617f15-7cb4-4ac3-8adb-f59275d155e8" providerId="ADAL" clId="{7D8B121E-2CB5-4FA9-83CC-233A23FBC7FA}" dt="2023-10-01T08:09:31.194" v="186" actId="47"/>
        <pc:sldMkLst>
          <pc:docMk/>
          <pc:sldMk cId="3207277858" sldId="1242"/>
        </pc:sldMkLst>
        <pc:spChg chg="mod">
          <ac:chgData name="Julian Chow" userId="1c617f15-7cb4-4ac3-8adb-f59275d155e8" providerId="ADAL" clId="{7D8B121E-2CB5-4FA9-83CC-233A23FBC7FA}" dt="2023-10-01T08:08:15.020" v="147" actId="1076"/>
          <ac:spMkLst>
            <pc:docMk/>
            <pc:sldMk cId="3207277858" sldId="1242"/>
            <ac:spMk id="5" creationId="{04A6DAC0-5C08-D147-AB90-7A1D72352C54}"/>
          </ac:spMkLst>
        </pc:spChg>
        <pc:spChg chg="del mod">
          <ac:chgData name="Julian Chow" userId="1c617f15-7cb4-4ac3-8adb-f59275d155e8" providerId="ADAL" clId="{7D8B121E-2CB5-4FA9-83CC-233A23FBC7FA}" dt="2023-10-01T08:08:00.906" v="145" actId="478"/>
          <ac:spMkLst>
            <pc:docMk/>
            <pc:sldMk cId="3207277858" sldId="1242"/>
            <ac:spMk id="7" creationId="{FB4D02C6-E80E-25FA-A753-F5528A787844}"/>
          </ac:spMkLst>
        </pc:spChg>
        <pc:spChg chg="del">
          <ac:chgData name="Julian Chow" userId="1c617f15-7cb4-4ac3-8adb-f59275d155e8" providerId="ADAL" clId="{7D8B121E-2CB5-4FA9-83CC-233A23FBC7FA}" dt="2023-10-01T08:08:03.426" v="146" actId="478"/>
          <ac:spMkLst>
            <pc:docMk/>
            <pc:sldMk cId="3207277858" sldId="1242"/>
            <ac:spMk id="8" creationId="{EA5595EF-F265-AA45-76AB-CE63E5E79BEA}"/>
          </ac:spMkLst>
        </pc:spChg>
        <pc:picChg chg="add mod">
          <ac:chgData name="Julian Chow" userId="1c617f15-7cb4-4ac3-8adb-f59275d155e8" providerId="ADAL" clId="{7D8B121E-2CB5-4FA9-83CC-233A23FBC7FA}" dt="2023-10-01T08:08:16.373" v="148"/>
          <ac:picMkLst>
            <pc:docMk/>
            <pc:sldMk cId="3207277858" sldId="1242"/>
            <ac:picMk id="6" creationId="{7CF5DB76-27ED-F8EA-45A9-7366E0C8F884}"/>
          </ac:picMkLst>
        </pc:picChg>
      </pc:sldChg>
      <pc:sldChg chg="modSp add mod modNotesTx">
        <pc:chgData name="Julian Chow" userId="1c617f15-7cb4-4ac3-8adb-f59275d155e8" providerId="ADAL" clId="{7D8B121E-2CB5-4FA9-83CC-233A23FBC7FA}" dt="2023-10-02T20:49:57.272" v="429" actId="1076"/>
        <pc:sldMkLst>
          <pc:docMk/>
          <pc:sldMk cId="2169590418" sldId="1244"/>
        </pc:sldMkLst>
        <pc:spChg chg="mod">
          <ac:chgData name="Julian Chow" userId="1c617f15-7cb4-4ac3-8adb-f59275d155e8" providerId="ADAL" clId="{7D8B121E-2CB5-4FA9-83CC-233A23FBC7FA}" dt="2023-10-02T20:49:57.272" v="429" actId="1076"/>
          <ac:spMkLst>
            <pc:docMk/>
            <pc:sldMk cId="2169590418" sldId="1244"/>
            <ac:spMk id="2" creationId="{47D18C41-351E-0CB6-6788-3EB2A3FDF986}"/>
          </ac:spMkLst>
        </pc:spChg>
        <pc:spChg chg="mod">
          <ac:chgData name="Julian Chow" userId="1c617f15-7cb4-4ac3-8adb-f59275d155e8" providerId="ADAL" clId="{7D8B121E-2CB5-4FA9-83CC-233A23FBC7FA}" dt="2023-10-02T20:49:39.926" v="423" actId="1035"/>
          <ac:spMkLst>
            <pc:docMk/>
            <pc:sldMk cId="2169590418" sldId="1244"/>
            <ac:spMk id="3" creationId="{4A6E0503-2FC6-FB5B-3304-AEEA0710B32D}"/>
          </ac:spMkLst>
        </pc:spChg>
      </pc:sldChg>
      <pc:sldChg chg="modSp add mod modAnim">
        <pc:chgData name="Julian Chow" userId="1c617f15-7cb4-4ac3-8adb-f59275d155e8" providerId="ADAL" clId="{7D8B121E-2CB5-4FA9-83CC-233A23FBC7FA}" dt="2023-10-01T08:11:51.274" v="211" actId="1076"/>
        <pc:sldMkLst>
          <pc:docMk/>
          <pc:sldMk cId="806856527" sldId="1245"/>
        </pc:sldMkLst>
        <pc:spChg chg="mod">
          <ac:chgData name="Julian Chow" userId="1c617f15-7cb4-4ac3-8adb-f59275d155e8" providerId="ADAL" clId="{7D8B121E-2CB5-4FA9-83CC-233A23FBC7FA}" dt="2023-10-01T08:11:48.415" v="210" actId="1076"/>
          <ac:spMkLst>
            <pc:docMk/>
            <pc:sldMk cId="806856527" sldId="1245"/>
            <ac:spMk id="7" creationId="{8E92B1B8-5DA7-8C9F-DA01-5D433EBBBE0B}"/>
          </ac:spMkLst>
        </pc:spChg>
        <pc:spChg chg="mod">
          <ac:chgData name="Julian Chow" userId="1c617f15-7cb4-4ac3-8adb-f59275d155e8" providerId="ADAL" clId="{7D8B121E-2CB5-4FA9-83CC-233A23FBC7FA}" dt="2023-10-01T08:11:51.274" v="211" actId="1076"/>
          <ac:spMkLst>
            <pc:docMk/>
            <pc:sldMk cId="806856527" sldId="1245"/>
            <ac:spMk id="8" creationId="{518B34F9-B880-C7DC-32FC-24DBD9650CF4}"/>
          </ac:spMkLst>
        </pc:spChg>
      </pc:sldChg>
      <pc:sldChg chg="addSp delSp modSp add mod modClrScheme chgLayout">
        <pc:chgData name="Julian Chow" userId="1c617f15-7cb4-4ac3-8adb-f59275d155e8" providerId="ADAL" clId="{7D8B121E-2CB5-4FA9-83CC-233A23FBC7FA}" dt="2023-10-03T17:37:51.309" v="678" actId="20577"/>
        <pc:sldMkLst>
          <pc:docMk/>
          <pc:sldMk cId="866283670" sldId="1246"/>
        </pc:sldMkLst>
        <pc:spChg chg="mod">
          <ac:chgData name="Julian Chow" userId="1c617f15-7cb4-4ac3-8adb-f59275d155e8" providerId="ADAL" clId="{7D8B121E-2CB5-4FA9-83CC-233A23FBC7FA}" dt="2023-10-03T17:37:51.309" v="678" actId="20577"/>
          <ac:spMkLst>
            <pc:docMk/>
            <pc:sldMk cId="866283670" sldId="1246"/>
            <ac:spMk id="2" creationId="{DE363FDF-A513-66DB-05CC-4207B752B75F}"/>
          </ac:spMkLst>
        </pc:spChg>
        <pc:spChg chg="mod">
          <ac:chgData name="Julian Chow" userId="1c617f15-7cb4-4ac3-8adb-f59275d155e8" providerId="ADAL" clId="{7D8B121E-2CB5-4FA9-83CC-233A23FBC7FA}" dt="2023-10-01T07:37:54.635" v="138" actId="26606"/>
          <ac:spMkLst>
            <pc:docMk/>
            <pc:sldMk cId="866283670" sldId="1246"/>
            <ac:spMk id="3" creationId="{7B3AA224-B3D7-87C5-441F-0910D492978D}"/>
          </ac:spMkLst>
        </pc:spChg>
        <pc:spChg chg="del">
          <ac:chgData name="Julian Chow" userId="1c617f15-7cb4-4ac3-8adb-f59275d155e8" providerId="ADAL" clId="{7D8B121E-2CB5-4FA9-83CC-233A23FBC7FA}" dt="2023-10-01T07:37:54.635" v="138" actId="26606"/>
          <ac:spMkLst>
            <pc:docMk/>
            <pc:sldMk cId="866283670" sldId="1246"/>
            <ac:spMk id="4" creationId="{6DA50259-B4CB-8F03-E1FF-A291CF6515A1}"/>
          </ac:spMkLst>
        </pc:spChg>
        <pc:spChg chg="add mod">
          <ac:chgData name="Julian Chow" userId="1c617f15-7cb4-4ac3-8adb-f59275d155e8" providerId="ADAL" clId="{7D8B121E-2CB5-4FA9-83CC-233A23FBC7FA}" dt="2023-10-01T07:37:54.635" v="138" actId="26606"/>
          <ac:spMkLst>
            <pc:docMk/>
            <pc:sldMk cId="866283670" sldId="1246"/>
            <ac:spMk id="10" creationId="{3ABA0D25-181F-088D-769B-132B4A6E6993}"/>
          </ac:spMkLst>
        </pc:spChg>
        <pc:picChg chg="add mod ord">
          <ac:chgData name="Julian Chow" userId="1c617f15-7cb4-4ac3-8adb-f59275d155e8" providerId="ADAL" clId="{7D8B121E-2CB5-4FA9-83CC-233A23FBC7FA}" dt="2023-10-01T07:38:25.701" v="140" actId="14100"/>
          <ac:picMkLst>
            <pc:docMk/>
            <pc:sldMk cId="866283670" sldId="1246"/>
            <ac:picMk id="5" creationId="{D3E36050-B759-4A93-A1E5-9C666B2EE2D7}"/>
          </ac:picMkLst>
        </pc:picChg>
        <pc:picChg chg="del">
          <ac:chgData name="Julian Chow" userId="1c617f15-7cb4-4ac3-8adb-f59275d155e8" providerId="ADAL" clId="{7D8B121E-2CB5-4FA9-83CC-233A23FBC7FA}" dt="2023-10-01T07:37:26.596" v="132" actId="478"/>
          <ac:picMkLst>
            <pc:docMk/>
            <pc:sldMk cId="866283670" sldId="1246"/>
            <ac:picMk id="6" creationId="{6629554A-F869-245B-3551-804F1B1626F6}"/>
          </ac:picMkLst>
        </pc:picChg>
      </pc:sldChg>
      <pc:sldChg chg="add del">
        <pc:chgData name="Julian Chow" userId="1c617f15-7cb4-4ac3-8adb-f59275d155e8" providerId="ADAL" clId="{7D8B121E-2CB5-4FA9-83CC-233A23FBC7FA}" dt="2023-10-01T07:37:28.579" v="134"/>
        <pc:sldMkLst>
          <pc:docMk/>
          <pc:sldMk cId="147247559" sldId="1247"/>
        </pc:sldMkLst>
      </pc:sldChg>
      <pc:sldChg chg="add del">
        <pc:chgData name="Julian Chow" userId="1c617f15-7cb4-4ac3-8adb-f59275d155e8" providerId="ADAL" clId="{7D8B121E-2CB5-4FA9-83CC-233A23FBC7FA}" dt="2023-10-01T08:11:18.698" v="205" actId="47"/>
        <pc:sldMkLst>
          <pc:docMk/>
          <pc:sldMk cId="3547648356" sldId="1247"/>
        </pc:sldMkLst>
      </pc:sldChg>
      <pc:sldChg chg="add del">
        <pc:chgData name="Julian Chow" userId="1c617f15-7cb4-4ac3-8adb-f59275d155e8" providerId="ADAL" clId="{7D8B121E-2CB5-4FA9-83CC-233A23FBC7FA}" dt="2023-10-01T08:11:21.505" v="206" actId="47"/>
        <pc:sldMkLst>
          <pc:docMk/>
          <pc:sldMk cId="2631704705" sldId="1248"/>
        </pc:sldMkLst>
      </pc:sldChg>
      <pc:sldChg chg="addSp delSp modSp add mod modAnim">
        <pc:chgData name="Julian Chow" userId="1c617f15-7cb4-4ac3-8adb-f59275d155e8" providerId="ADAL" clId="{7D8B121E-2CB5-4FA9-83CC-233A23FBC7FA}" dt="2023-10-01T08:09:23.787" v="185"/>
        <pc:sldMkLst>
          <pc:docMk/>
          <pc:sldMk cId="1156959847" sldId="1249"/>
        </pc:sldMkLst>
        <pc:spChg chg="del">
          <ac:chgData name="Julian Chow" userId="1c617f15-7cb4-4ac3-8adb-f59275d155e8" providerId="ADAL" clId="{7D8B121E-2CB5-4FA9-83CC-233A23FBC7FA}" dt="2023-10-01T08:08:36.155" v="150" actId="478"/>
          <ac:spMkLst>
            <pc:docMk/>
            <pc:sldMk cId="1156959847" sldId="1249"/>
            <ac:spMk id="2" creationId="{DE363FDF-A513-66DB-05CC-4207B752B75F}"/>
          </ac:spMkLst>
        </pc:spChg>
        <pc:spChg chg="add del mod">
          <ac:chgData name="Julian Chow" userId="1c617f15-7cb4-4ac3-8adb-f59275d155e8" providerId="ADAL" clId="{7D8B121E-2CB5-4FA9-83CC-233A23FBC7FA}" dt="2023-10-01T08:08:52.019" v="151" actId="478"/>
          <ac:spMkLst>
            <pc:docMk/>
            <pc:sldMk cId="1156959847" sldId="1249"/>
            <ac:spMk id="6" creationId="{6E9FCA07-9A01-F397-66CB-D4508A8DF992}"/>
          </ac:spMkLst>
        </pc:spChg>
        <pc:spChg chg="add mod">
          <ac:chgData name="Julian Chow" userId="1c617f15-7cb4-4ac3-8adb-f59275d155e8" providerId="ADAL" clId="{7D8B121E-2CB5-4FA9-83CC-233A23FBC7FA}" dt="2023-10-01T08:08:59.929" v="184" actId="1038"/>
          <ac:spMkLst>
            <pc:docMk/>
            <pc:sldMk cId="1156959847" sldId="1249"/>
            <ac:spMk id="7" creationId="{F79FD750-1E46-F1CC-F69E-C667983576F2}"/>
          </ac:spMkLst>
        </pc:spChg>
      </pc:sldChg>
      <pc:sldChg chg="addSp delSp modSp add mod modAnim">
        <pc:chgData name="Julian Chow" userId="1c617f15-7cb4-4ac3-8adb-f59275d155e8" providerId="ADAL" clId="{7D8B121E-2CB5-4FA9-83CC-233A23FBC7FA}" dt="2023-10-01T08:10:19.049" v="198" actId="14100"/>
        <pc:sldMkLst>
          <pc:docMk/>
          <pc:sldMk cId="2672286080" sldId="1250"/>
        </pc:sldMkLst>
        <pc:spChg chg="add mod">
          <ac:chgData name="Julian Chow" userId="1c617f15-7cb4-4ac3-8adb-f59275d155e8" providerId="ADAL" clId="{7D8B121E-2CB5-4FA9-83CC-233A23FBC7FA}" dt="2023-10-01T08:10:19.049" v="198" actId="14100"/>
          <ac:spMkLst>
            <pc:docMk/>
            <pc:sldMk cId="2672286080" sldId="1250"/>
            <ac:spMk id="2" creationId="{606A8170-0041-DC10-A341-51DDC1676BE1}"/>
          </ac:spMkLst>
        </pc:spChg>
        <pc:spChg chg="mod">
          <ac:chgData name="Julian Chow" userId="1c617f15-7cb4-4ac3-8adb-f59275d155e8" providerId="ADAL" clId="{7D8B121E-2CB5-4FA9-83CC-233A23FBC7FA}" dt="2023-10-01T08:10:04.269" v="193" actId="27636"/>
          <ac:spMkLst>
            <pc:docMk/>
            <pc:sldMk cId="2672286080" sldId="1250"/>
            <ac:spMk id="3" creationId="{7B3AA224-B3D7-87C5-441F-0910D492978D}"/>
          </ac:spMkLst>
        </pc:spChg>
        <pc:spChg chg="del">
          <ac:chgData name="Julian Chow" userId="1c617f15-7cb4-4ac3-8adb-f59275d155e8" providerId="ADAL" clId="{7D8B121E-2CB5-4FA9-83CC-233A23FBC7FA}" dt="2023-10-01T08:09:45.722" v="188" actId="478"/>
          <ac:spMkLst>
            <pc:docMk/>
            <pc:sldMk cId="2672286080" sldId="1250"/>
            <ac:spMk id="7" creationId="{F79FD750-1E46-F1CC-F69E-C667983576F2}"/>
          </ac:spMkLst>
        </pc:spChg>
      </pc:sldChg>
      <pc:sldChg chg="addSp delSp modSp add mod modAnim">
        <pc:chgData name="Julian Chow" userId="1c617f15-7cb4-4ac3-8adb-f59275d155e8" providerId="ADAL" clId="{7D8B121E-2CB5-4FA9-83CC-233A23FBC7FA}" dt="2023-10-03T17:38:52.778" v="680" actId="20577"/>
        <pc:sldMkLst>
          <pc:docMk/>
          <pc:sldMk cId="1068060816" sldId="1251"/>
        </pc:sldMkLst>
        <pc:spChg chg="del">
          <ac:chgData name="Julian Chow" userId="1c617f15-7cb4-4ac3-8adb-f59275d155e8" providerId="ADAL" clId="{7D8B121E-2CB5-4FA9-83CC-233A23FBC7FA}" dt="2023-10-01T08:10:37.522" v="200" actId="478"/>
          <ac:spMkLst>
            <pc:docMk/>
            <pc:sldMk cId="1068060816" sldId="1251"/>
            <ac:spMk id="2" creationId="{606A8170-0041-DC10-A341-51DDC1676BE1}"/>
          </ac:spMkLst>
        </pc:spChg>
        <pc:spChg chg="add mod">
          <ac:chgData name="Julian Chow" userId="1c617f15-7cb4-4ac3-8adb-f59275d155e8" providerId="ADAL" clId="{7D8B121E-2CB5-4FA9-83CC-233A23FBC7FA}" dt="2023-10-03T17:38:52.778" v="680" actId="20577"/>
          <ac:spMkLst>
            <pc:docMk/>
            <pc:sldMk cId="1068060816" sldId="1251"/>
            <ac:spMk id="4" creationId="{0C4BAFDF-3C49-A024-769A-DB41C63D43BB}"/>
          </ac:spMkLst>
        </pc:spChg>
      </pc:sldChg>
      <pc:sldChg chg="addSp modSp add del mod">
        <pc:chgData name="Julian Chow" userId="1c617f15-7cb4-4ac3-8adb-f59275d155e8" providerId="ADAL" clId="{7D8B121E-2CB5-4FA9-83CC-233A23FBC7FA}" dt="2023-10-02T21:17:36.261" v="675" actId="2696"/>
        <pc:sldMkLst>
          <pc:docMk/>
          <pc:sldMk cId="1084942137" sldId="1252"/>
        </pc:sldMkLst>
        <pc:spChg chg="mod">
          <ac:chgData name="Julian Chow" userId="1c617f15-7cb4-4ac3-8adb-f59275d155e8" providerId="ADAL" clId="{7D8B121E-2CB5-4FA9-83CC-233A23FBC7FA}" dt="2023-10-01T08:44:49.971" v="296" actId="5793"/>
          <ac:spMkLst>
            <pc:docMk/>
            <pc:sldMk cId="1084942137" sldId="1252"/>
            <ac:spMk id="2" creationId="{7AB395D7-87F3-6265-41CF-C4AEA2CC3CE6}"/>
          </ac:spMkLst>
        </pc:spChg>
        <pc:spChg chg="mod">
          <ac:chgData name="Julian Chow" userId="1c617f15-7cb4-4ac3-8adb-f59275d155e8" providerId="ADAL" clId="{7D8B121E-2CB5-4FA9-83CC-233A23FBC7FA}" dt="2023-10-01T08:44:01.559" v="284" actId="20577"/>
          <ac:spMkLst>
            <pc:docMk/>
            <pc:sldMk cId="1084942137" sldId="1252"/>
            <ac:spMk id="3" creationId="{BBAC502B-05B8-3F2F-FCB9-49CA416662BB}"/>
          </ac:spMkLst>
        </pc:spChg>
        <pc:spChg chg="add mod">
          <ac:chgData name="Julian Chow" userId="1c617f15-7cb4-4ac3-8adb-f59275d155e8" providerId="ADAL" clId="{7D8B121E-2CB5-4FA9-83CC-233A23FBC7FA}" dt="2023-10-01T08:47:54.629" v="384" actId="255"/>
          <ac:spMkLst>
            <pc:docMk/>
            <pc:sldMk cId="1084942137" sldId="1252"/>
            <ac:spMk id="5" creationId="{E47F95D8-0385-23AF-2774-89372D1888DC}"/>
          </ac:spMkLst>
        </pc:spChg>
      </pc:sldChg>
      <pc:sldChg chg="add">
        <pc:chgData name="Julian Chow" userId="1c617f15-7cb4-4ac3-8adb-f59275d155e8" providerId="ADAL" clId="{7D8B121E-2CB5-4FA9-83CC-233A23FBC7FA}" dt="2023-10-02T21:17:40.902" v="676"/>
        <pc:sldMkLst>
          <pc:docMk/>
          <pc:sldMk cId="3491244936" sldId="1252"/>
        </pc:sldMkLst>
      </pc:sldChg>
      <pc:sldChg chg="addSp delSp modSp new mod">
        <pc:chgData name="Julian Chow" userId="1c617f15-7cb4-4ac3-8adb-f59275d155e8" providerId="ADAL" clId="{7D8B121E-2CB5-4FA9-83CC-233A23FBC7FA}" dt="2023-10-02T21:00:21.464" v="556" actId="1076"/>
        <pc:sldMkLst>
          <pc:docMk/>
          <pc:sldMk cId="2081674074" sldId="1253"/>
        </pc:sldMkLst>
        <pc:spChg chg="del">
          <ac:chgData name="Julian Chow" userId="1c617f15-7cb4-4ac3-8adb-f59275d155e8" providerId="ADAL" clId="{7D8B121E-2CB5-4FA9-83CC-233A23FBC7FA}" dt="2023-10-02T20:58:22.495" v="433" actId="478"/>
          <ac:spMkLst>
            <pc:docMk/>
            <pc:sldMk cId="2081674074" sldId="1253"/>
            <ac:spMk id="2" creationId="{B234983D-1C91-0426-3B88-952D26F4E654}"/>
          </ac:spMkLst>
        </pc:spChg>
        <pc:spChg chg="mod">
          <ac:chgData name="Julian Chow" userId="1c617f15-7cb4-4ac3-8adb-f59275d155e8" providerId="ADAL" clId="{7D8B121E-2CB5-4FA9-83CC-233A23FBC7FA}" dt="2023-10-02T21:00:11.909" v="553" actId="14100"/>
          <ac:spMkLst>
            <pc:docMk/>
            <pc:sldMk cId="2081674074" sldId="1253"/>
            <ac:spMk id="3" creationId="{599420DD-9F9F-1D02-8724-199F753CF8A4}"/>
          </ac:spMkLst>
        </pc:spChg>
        <pc:spChg chg="del">
          <ac:chgData name="Julian Chow" userId="1c617f15-7cb4-4ac3-8adb-f59275d155e8" providerId="ADAL" clId="{7D8B121E-2CB5-4FA9-83CC-233A23FBC7FA}" dt="2023-10-02T20:59:04.561" v="480" actId="478"/>
          <ac:spMkLst>
            <pc:docMk/>
            <pc:sldMk cId="2081674074" sldId="1253"/>
            <ac:spMk id="4" creationId="{452DC6F7-07F5-DACA-6DB4-F57C70430068}"/>
          </ac:spMkLst>
        </pc:spChg>
        <pc:spChg chg="add del">
          <ac:chgData name="Julian Chow" userId="1c617f15-7cb4-4ac3-8adb-f59275d155e8" providerId="ADAL" clId="{7D8B121E-2CB5-4FA9-83CC-233A23FBC7FA}" dt="2023-10-02T20:58:02.484" v="432" actId="22"/>
          <ac:spMkLst>
            <pc:docMk/>
            <pc:sldMk cId="2081674074" sldId="1253"/>
            <ac:spMk id="6" creationId="{9E93F303-46CA-8830-F316-EFB9CC375997}"/>
          </ac:spMkLst>
        </pc:spChg>
        <pc:picChg chg="add mod ord">
          <ac:chgData name="Julian Chow" userId="1c617f15-7cb4-4ac3-8adb-f59275d155e8" providerId="ADAL" clId="{7D8B121E-2CB5-4FA9-83CC-233A23FBC7FA}" dt="2023-10-02T21:00:21.464" v="556" actId="1076"/>
          <ac:picMkLst>
            <pc:docMk/>
            <pc:sldMk cId="2081674074" sldId="1253"/>
            <ac:picMk id="8" creationId="{1138A6E5-BDCE-52BD-BCFE-A387C96872D5}"/>
          </ac:picMkLst>
        </pc:picChg>
      </pc:sldChg>
      <pc:sldChg chg="add">
        <pc:chgData name="Julian Chow" userId="1c617f15-7cb4-4ac3-8adb-f59275d155e8" providerId="ADAL" clId="{7D8B121E-2CB5-4FA9-83CC-233A23FBC7FA}" dt="2023-10-02T21:19:08.188" v="677"/>
        <pc:sldMkLst>
          <pc:docMk/>
          <pc:sldMk cId="501051760" sldId="275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2C664D-3FD4-4EEE-8F60-01D89CB86445}"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MX"/>
        </a:p>
      </dgm:t>
    </dgm:pt>
    <dgm:pt modelId="{3509CA10-A75A-4490-B993-76B675DB8560}">
      <dgm:prSet phldrT="[Texto]" custT="1"/>
      <dgm:spPr/>
      <dgm:t>
        <a:bodyPr/>
        <a:lstStyle/>
        <a:p>
          <a:pPr algn="just"/>
          <a:r>
            <a:rPr lang="en-US" sz="2000" b="0" u="none" noProof="0" dirty="0">
              <a:effectLst>
                <a:outerShdw blurRad="38100" dist="38100" dir="2700000" algn="tl">
                  <a:srgbClr val="000000">
                    <a:alpha val="43137"/>
                  </a:srgbClr>
                </a:outerShdw>
              </a:effectLst>
              <a:latin typeface="Arial" pitchFamily="34" charset="0"/>
              <a:cs typeface="Arial" pitchFamily="34" charset="0"/>
            </a:rPr>
            <a:t>Identification (Name and company name)</a:t>
          </a:r>
        </a:p>
      </dgm:t>
    </dgm:pt>
    <dgm:pt modelId="{FD2C27D4-1E70-49F7-8BE2-E3712FC14DA5}" type="parTrans" cxnId="{2277D528-8EBF-475C-A293-1EA391F7597A}">
      <dgm:prSet/>
      <dgm:spPr/>
      <dgm:t>
        <a:bodyPr/>
        <a:lstStyle/>
        <a:p>
          <a:pPr algn="just"/>
          <a:endParaRPr lang="en-US" sz="2000" b="0" noProof="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1D2AD19F-F958-44D7-B4BF-43B924F7353C}" type="sibTrans" cxnId="{2277D528-8EBF-475C-A293-1EA391F7597A}">
      <dgm:prSet/>
      <dgm:spPr/>
      <dgm:t>
        <a:bodyPr/>
        <a:lstStyle/>
        <a:p>
          <a:pPr algn="just"/>
          <a:endParaRPr lang="en-US" sz="2000" b="0" noProof="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BF38B9DA-F255-44A3-B736-5D975FF615E2}">
      <dgm:prSet phldrT="[Texto]" custT="1"/>
      <dgm:spPr/>
      <dgm:t>
        <a:bodyPr/>
        <a:lstStyle/>
        <a:p>
          <a:pPr algn="just"/>
          <a:r>
            <a:rPr lang="en-US" sz="2000" b="0" noProof="0">
              <a:effectLst>
                <a:outerShdw blurRad="38100" dist="38100" dir="2700000" algn="tl">
                  <a:srgbClr val="000000">
                    <a:alpha val="43137"/>
                  </a:srgbClr>
                </a:outerShdw>
              </a:effectLst>
              <a:latin typeface="Arial" pitchFamily="34" charset="0"/>
              <a:cs typeface="Arial" pitchFamily="34" charset="0"/>
            </a:rPr>
            <a:t>Localization (Address and geographical coordinates)	</a:t>
          </a:r>
          <a:endParaRPr lang="en-US" sz="2000" b="0" noProof="0" dirty="0">
            <a:effectLst>
              <a:outerShdw blurRad="38100" dist="38100" dir="2700000" algn="tl">
                <a:srgbClr val="000000">
                  <a:alpha val="43137"/>
                </a:srgbClr>
              </a:outerShdw>
            </a:effectLst>
            <a:latin typeface="Arial" pitchFamily="34" charset="0"/>
            <a:cs typeface="Arial" pitchFamily="34" charset="0"/>
          </a:endParaRPr>
        </a:p>
      </dgm:t>
    </dgm:pt>
    <dgm:pt modelId="{0FA4373C-B972-4D98-B8EA-399401F529D0}" type="parTrans" cxnId="{7B6E77A4-1D49-460D-A0C1-795D07056C60}">
      <dgm:prSet/>
      <dgm:spPr/>
      <dgm:t>
        <a:bodyPr/>
        <a:lstStyle/>
        <a:p>
          <a:pPr algn="just"/>
          <a:endParaRPr lang="en-US" sz="2000" b="0" noProof="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F2B26CCF-B7AC-460C-B141-2C4952070349}" type="sibTrans" cxnId="{7B6E77A4-1D49-460D-A0C1-795D07056C60}">
      <dgm:prSet/>
      <dgm:spPr/>
      <dgm:t>
        <a:bodyPr/>
        <a:lstStyle/>
        <a:p>
          <a:pPr algn="just"/>
          <a:endParaRPr lang="en-US" sz="2000" b="0" noProof="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29B88EE9-51E1-4679-9063-545CDC919869}">
      <dgm:prSet phldrT="[Texto]" custT="1"/>
      <dgm:spPr/>
      <dgm:t>
        <a:bodyPr/>
        <a:lstStyle/>
        <a:p>
          <a:pPr algn="l"/>
          <a:r>
            <a:rPr lang="en-US" sz="2000" b="0" noProof="0">
              <a:effectLst>
                <a:outerShdw blurRad="38100" dist="38100" dir="2700000" algn="tl">
                  <a:srgbClr val="000000">
                    <a:alpha val="43137"/>
                  </a:srgbClr>
                </a:outerShdw>
              </a:effectLst>
              <a:latin typeface="Arial" pitchFamily="34" charset="0"/>
              <a:cs typeface="Arial" pitchFamily="34" charset="0"/>
            </a:rPr>
            <a:t>Contact (Telephone numbers, web page, e-mail address and social networks)</a:t>
          </a:r>
          <a:endParaRPr lang="en-US" sz="2000" b="0" noProof="0" dirty="0">
            <a:effectLst>
              <a:outerShdw blurRad="38100" dist="38100" dir="2700000" algn="tl">
                <a:srgbClr val="000000">
                  <a:alpha val="43137"/>
                </a:srgbClr>
              </a:outerShdw>
            </a:effectLst>
            <a:latin typeface="Arial" pitchFamily="34" charset="0"/>
            <a:cs typeface="Arial" pitchFamily="34" charset="0"/>
          </a:endParaRPr>
        </a:p>
      </dgm:t>
    </dgm:pt>
    <dgm:pt modelId="{E366BF90-5F78-471A-B3B3-C398FF0031F8}" type="parTrans" cxnId="{5171A9CF-C980-4175-9F47-F273F2B53CEF}">
      <dgm:prSet/>
      <dgm:spPr/>
      <dgm:t>
        <a:bodyPr/>
        <a:lstStyle/>
        <a:p>
          <a:pPr algn="just"/>
          <a:endParaRPr lang="en-US" sz="2000" b="0" noProof="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8E79091F-03E6-4F4E-A61A-E3FBCDC51CC1}" type="sibTrans" cxnId="{5171A9CF-C980-4175-9F47-F273F2B53CEF}">
      <dgm:prSet/>
      <dgm:spPr/>
      <dgm:t>
        <a:bodyPr/>
        <a:lstStyle/>
        <a:p>
          <a:pPr algn="just"/>
          <a:endParaRPr lang="en-US" sz="2000" b="0" noProof="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5C05968D-23A4-42C9-AFFB-C1EF2B57C1B7}">
      <dgm:prSet custT="1"/>
      <dgm:spPr/>
      <dgm:t>
        <a:bodyPr/>
        <a:lstStyle/>
        <a:p>
          <a:pPr algn="just"/>
          <a:r>
            <a:rPr lang="en-US" sz="2000" b="0" noProof="0" dirty="0">
              <a:effectLst>
                <a:outerShdw blurRad="38100" dist="38100" dir="2700000" algn="tl">
                  <a:srgbClr val="000000">
                    <a:alpha val="43137"/>
                  </a:srgbClr>
                </a:outerShdw>
              </a:effectLst>
              <a:latin typeface="Arial" pitchFamily="34" charset="0"/>
              <a:cs typeface="Arial" pitchFamily="34" charset="0"/>
            </a:rPr>
            <a:t>Economic (Strata of employees and economic activity code NAICS)</a:t>
          </a:r>
        </a:p>
      </dgm:t>
    </dgm:pt>
    <dgm:pt modelId="{35A41492-5357-4E83-BD9A-E577EA8C49ED}" type="parTrans" cxnId="{0AF522A3-2AF1-4F88-BEFC-D91C1527E3A9}">
      <dgm:prSet/>
      <dgm:spPr/>
      <dgm:t>
        <a:bodyPr/>
        <a:lstStyle/>
        <a:p>
          <a:pPr algn="just"/>
          <a:endParaRPr lang="en-US" sz="2000" b="0" noProof="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FE4AF96B-134A-489B-979B-AA69D1EA564F}" type="sibTrans" cxnId="{0AF522A3-2AF1-4F88-BEFC-D91C1527E3A9}">
      <dgm:prSet/>
      <dgm:spPr/>
      <dgm:t>
        <a:bodyPr/>
        <a:lstStyle/>
        <a:p>
          <a:pPr algn="just"/>
          <a:endParaRPr lang="en-US" sz="2000" b="0" noProof="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C5CEFFF9-0B53-48E7-B88C-44E16F550DDF}">
      <dgm:prSet phldrT="[Texto]" custT="1"/>
      <dgm:spPr/>
      <dgm:t>
        <a:bodyPr/>
        <a:lstStyle/>
        <a:p>
          <a:pPr algn="just"/>
          <a:r>
            <a:rPr lang="en-US" sz="2000" b="0" noProof="0" dirty="0">
              <a:effectLst>
                <a:outerShdw blurRad="38100" dist="38100" dir="2700000" algn="tl">
                  <a:srgbClr val="000000">
                    <a:alpha val="43137"/>
                  </a:srgbClr>
                </a:outerShdw>
              </a:effectLst>
              <a:latin typeface="Arial" pitchFamily="34" charset="0"/>
              <a:cs typeface="Arial" pitchFamily="34" charset="0"/>
            </a:rPr>
            <a:t>Control Identifier (Enterprise Statistical Code – CLEE)</a:t>
          </a:r>
        </a:p>
      </dgm:t>
    </dgm:pt>
    <dgm:pt modelId="{11DE9DE3-FA2C-43D6-BAB6-C99663701644}" type="parTrans" cxnId="{B875D35E-0818-4673-B421-473315D96083}">
      <dgm:prSet/>
      <dgm:spPr/>
      <dgm:t>
        <a:bodyPr/>
        <a:lstStyle/>
        <a:p>
          <a:pPr algn="just"/>
          <a:endParaRPr lang="en-US" sz="2000" b="0" noProof="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763878BE-5835-4D3B-9B30-E12F581BFD25}" type="sibTrans" cxnId="{B875D35E-0818-4673-B421-473315D96083}">
      <dgm:prSet/>
      <dgm:spPr/>
      <dgm:t>
        <a:bodyPr/>
        <a:lstStyle/>
        <a:p>
          <a:pPr algn="just"/>
          <a:endParaRPr lang="en-US" sz="2000" b="0" noProof="0"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6B509CFE-D4F0-44DA-8E22-002C6BD4D7B5}" type="pres">
      <dgm:prSet presAssocID="{A02C664D-3FD4-4EEE-8F60-01D89CB86445}" presName="linear" presStyleCnt="0">
        <dgm:presLayoutVars>
          <dgm:dir/>
          <dgm:animLvl val="lvl"/>
          <dgm:resizeHandles val="exact"/>
        </dgm:presLayoutVars>
      </dgm:prSet>
      <dgm:spPr/>
    </dgm:pt>
    <dgm:pt modelId="{84B47C61-64C5-48E4-9AF0-3ADAB64B635B}" type="pres">
      <dgm:prSet presAssocID="{3509CA10-A75A-4490-B993-76B675DB8560}" presName="parentLin" presStyleCnt="0"/>
      <dgm:spPr/>
    </dgm:pt>
    <dgm:pt modelId="{821734A6-4DCB-4C21-B8CF-B457C7A6ED01}" type="pres">
      <dgm:prSet presAssocID="{3509CA10-A75A-4490-B993-76B675DB8560}" presName="parentLeftMargin" presStyleLbl="node1" presStyleIdx="0" presStyleCnt="5"/>
      <dgm:spPr/>
    </dgm:pt>
    <dgm:pt modelId="{92989751-24C4-4D90-A1F9-C302B6F441E6}" type="pres">
      <dgm:prSet presAssocID="{3509CA10-A75A-4490-B993-76B675DB8560}" presName="parentText" presStyleLbl="node1" presStyleIdx="0" presStyleCnt="5" custScaleX="139286" custScaleY="95569">
        <dgm:presLayoutVars>
          <dgm:chMax val="0"/>
          <dgm:bulletEnabled val="1"/>
        </dgm:presLayoutVars>
      </dgm:prSet>
      <dgm:spPr/>
    </dgm:pt>
    <dgm:pt modelId="{528F645E-6ABB-4B8D-8679-E74C19421829}" type="pres">
      <dgm:prSet presAssocID="{3509CA10-A75A-4490-B993-76B675DB8560}" presName="negativeSpace" presStyleCnt="0"/>
      <dgm:spPr/>
    </dgm:pt>
    <dgm:pt modelId="{D9CE9017-73CE-4674-AF8A-1E4AE84C9872}" type="pres">
      <dgm:prSet presAssocID="{3509CA10-A75A-4490-B993-76B675DB8560}" presName="childText" presStyleLbl="conFgAcc1" presStyleIdx="0" presStyleCnt="5">
        <dgm:presLayoutVars>
          <dgm:bulletEnabled val="1"/>
        </dgm:presLayoutVars>
      </dgm:prSet>
      <dgm:spPr/>
    </dgm:pt>
    <dgm:pt modelId="{99811364-E4C6-48BF-B52E-65F190AF5C1F}" type="pres">
      <dgm:prSet presAssocID="{1D2AD19F-F958-44D7-B4BF-43B924F7353C}" presName="spaceBetweenRectangles" presStyleCnt="0"/>
      <dgm:spPr/>
    </dgm:pt>
    <dgm:pt modelId="{66A30900-8131-493E-A569-13E56A67C9C7}" type="pres">
      <dgm:prSet presAssocID="{BF38B9DA-F255-44A3-B736-5D975FF615E2}" presName="parentLin" presStyleCnt="0"/>
      <dgm:spPr/>
    </dgm:pt>
    <dgm:pt modelId="{5767F97B-1E4E-42B9-A382-503B3B9D5A78}" type="pres">
      <dgm:prSet presAssocID="{BF38B9DA-F255-44A3-B736-5D975FF615E2}" presName="parentLeftMargin" presStyleLbl="node1" presStyleIdx="0" presStyleCnt="5"/>
      <dgm:spPr/>
    </dgm:pt>
    <dgm:pt modelId="{44890D44-0833-4B60-991B-ED70E579305C}" type="pres">
      <dgm:prSet presAssocID="{BF38B9DA-F255-44A3-B736-5D975FF615E2}" presName="parentText" presStyleLbl="node1" presStyleIdx="1" presStyleCnt="5" custScaleX="136702">
        <dgm:presLayoutVars>
          <dgm:chMax val="0"/>
          <dgm:bulletEnabled val="1"/>
        </dgm:presLayoutVars>
      </dgm:prSet>
      <dgm:spPr/>
    </dgm:pt>
    <dgm:pt modelId="{EDEC8617-2939-4AF7-86D1-B0165A8EE6C1}" type="pres">
      <dgm:prSet presAssocID="{BF38B9DA-F255-44A3-B736-5D975FF615E2}" presName="negativeSpace" presStyleCnt="0"/>
      <dgm:spPr/>
    </dgm:pt>
    <dgm:pt modelId="{B7B4B065-55AB-4E9B-BF3B-BC61765028D7}" type="pres">
      <dgm:prSet presAssocID="{BF38B9DA-F255-44A3-B736-5D975FF615E2}" presName="childText" presStyleLbl="conFgAcc1" presStyleIdx="1" presStyleCnt="5">
        <dgm:presLayoutVars>
          <dgm:bulletEnabled val="1"/>
        </dgm:presLayoutVars>
      </dgm:prSet>
      <dgm:spPr/>
    </dgm:pt>
    <dgm:pt modelId="{43A394E0-D154-465B-A3B4-8A58951E0D16}" type="pres">
      <dgm:prSet presAssocID="{F2B26CCF-B7AC-460C-B141-2C4952070349}" presName="spaceBetweenRectangles" presStyleCnt="0"/>
      <dgm:spPr/>
    </dgm:pt>
    <dgm:pt modelId="{EF146E51-38B2-4C42-A364-94A852676150}" type="pres">
      <dgm:prSet presAssocID="{5C05968D-23A4-42C9-AFFB-C1EF2B57C1B7}" presName="parentLin" presStyleCnt="0"/>
      <dgm:spPr/>
    </dgm:pt>
    <dgm:pt modelId="{8795174D-A0A6-4773-A3EA-B12FC8F51A19}" type="pres">
      <dgm:prSet presAssocID="{5C05968D-23A4-42C9-AFFB-C1EF2B57C1B7}" presName="parentLeftMargin" presStyleLbl="node1" presStyleIdx="1" presStyleCnt="5"/>
      <dgm:spPr/>
    </dgm:pt>
    <dgm:pt modelId="{6EA83381-34B3-4572-9B06-301B12CFD2D8}" type="pres">
      <dgm:prSet presAssocID="{5C05968D-23A4-42C9-AFFB-C1EF2B57C1B7}" presName="parentText" presStyleLbl="node1" presStyleIdx="2" presStyleCnt="5" custScaleX="142857">
        <dgm:presLayoutVars>
          <dgm:chMax val="0"/>
          <dgm:bulletEnabled val="1"/>
        </dgm:presLayoutVars>
      </dgm:prSet>
      <dgm:spPr/>
    </dgm:pt>
    <dgm:pt modelId="{7CAB21BB-66D6-4497-9C5D-562F9B024562}" type="pres">
      <dgm:prSet presAssocID="{5C05968D-23A4-42C9-AFFB-C1EF2B57C1B7}" presName="negativeSpace" presStyleCnt="0"/>
      <dgm:spPr/>
    </dgm:pt>
    <dgm:pt modelId="{9FF75D9F-1AE0-4E26-9D24-86DD84ABCFBF}" type="pres">
      <dgm:prSet presAssocID="{5C05968D-23A4-42C9-AFFB-C1EF2B57C1B7}" presName="childText" presStyleLbl="conFgAcc1" presStyleIdx="2" presStyleCnt="5">
        <dgm:presLayoutVars>
          <dgm:bulletEnabled val="1"/>
        </dgm:presLayoutVars>
      </dgm:prSet>
      <dgm:spPr/>
    </dgm:pt>
    <dgm:pt modelId="{6B107E6E-3078-466F-8B42-8B7375897D9E}" type="pres">
      <dgm:prSet presAssocID="{FE4AF96B-134A-489B-979B-AA69D1EA564F}" presName="spaceBetweenRectangles" presStyleCnt="0"/>
      <dgm:spPr/>
    </dgm:pt>
    <dgm:pt modelId="{663686C3-369C-4475-B069-FCD05D727F1D}" type="pres">
      <dgm:prSet presAssocID="{29B88EE9-51E1-4679-9063-545CDC919869}" presName="parentLin" presStyleCnt="0"/>
      <dgm:spPr/>
    </dgm:pt>
    <dgm:pt modelId="{D6B5C75F-3D39-470C-8757-988288E615A3}" type="pres">
      <dgm:prSet presAssocID="{29B88EE9-51E1-4679-9063-545CDC919869}" presName="parentLeftMargin" presStyleLbl="node1" presStyleIdx="2" presStyleCnt="5"/>
      <dgm:spPr/>
    </dgm:pt>
    <dgm:pt modelId="{17259A5A-F1F2-4239-AB68-BFD2FFA8DAD4}" type="pres">
      <dgm:prSet presAssocID="{29B88EE9-51E1-4679-9063-545CDC919869}" presName="parentText" presStyleLbl="node1" presStyleIdx="3" presStyleCnt="5" custScaleX="137668" custScaleY="104638">
        <dgm:presLayoutVars>
          <dgm:chMax val="0"/>
          <dgm:bulletEnabled val="1"/>
        </dgm:presLayoutVars>
      </dgm:prSet>
      <dgm:spPr/>
    </dgm:pt>
    <dgm:pt modelId="{939964FC-F3C9-40D5-8553-E1AA862E5A59}" type="pres">
      <dgm:prSet presAssocID="{29B88EE9-51E1-4679-9063-545CDC919869}" presName="negativeSpace" presStyleCnt="0"/>
      <dgm:spPr/>
    </dgm:pt>
    <dgm:pt modelId="{4D92A5FC-B373-4197-AF80-5473BA356AA6}" type="pres">
      <dgm:prSet presAssocID="{29B88EE9-51E1-4679-9063-545CDC919869}" presName="childText" presStyleLbl="conFgAcc1" presStyleIdx="3" presStyleCnt="5">
        <dgm:presLayoutVars>
          <dgm:bulletEnabled val="1"/>
        </dgm:presLayoutVars>
      </dgm:prSet>
      <dgm:spPr/>
    </dgm:pt>
    <dgm:pt modelId="{0049A8B4-933F-478C-8ECC-58B2BF9EFDE9}" type="pres">
      <dgm:prSet presAssocID="{8E79091F-03E6-4F4E-A61A-E3FBCDC51CC1}" presName="spaceBetweenRectangles" presStyleCnt="0"/>
      <dgm:spPr/>
    </dgm:pt>
    <dgm:pt modelId="{8161F2C5-A210-4831-AE76-34D1A7990D1C}" type="pres">
      <dgm:prSet presAssocID="{C5CEFFF9-0B53-48E7-B88C-44E16F550DDF}" presName="parentLin" presStyleCnt="0"/>
      <dgm:spPr/>
    </dgm:pt>
    <dgm:pt modelId="{90EC8327-747F-4BF8-8028-8C2272929906}" type="pres">
      <dgm:prSet presAssocID="{C5CEFFF9-0B53-48E7-B88C-44E16F550DDF}" presName="parentLeftMargin" presStyleLbl="node1" presStyleIdx="3" presStyleCnt="5"/>
      <dgm:spPr/>
    </dgm:pt>
    <dgm:pt modelId="{7D21B139-081E-447A-B171-25A4AA4A1A17}" type="pres">
      <dgm:prSet presAssocID="{C5CEFFF9-0B53-48E7-B88C-44E16F550DDF}" presName="parentText" presStyleLbl="node1" presStyleIdx="4" presStyleCnt="5" custScaleX="137255" custScaleY="90581">
        <dgm:presLayoutVars>
          <dgm:chMax val="0"/>
          <dgm:bulletEnabled val="1"/>
        </dgm:presLayoutVars>
      </dgm:prSet>
      <dgm:spPr/>
    </dgm:pt>
    <dgm:pt modelId="{FBE1F39D-CDB4-4C34-B6B2-DEB20FEB8F45}" type="pres">
      <dgm:prSet presAssocID="{C5CEFFF9-0B53-48E7-B88C-44E16F550DDF}" presName="negativeSpace" presStyleCnt="0"/>
      <dgm:spPr/>
    </dgm:pt>
    <dgm:pt modelId="{129112DC-B7A3-4D77-8054-097E67074B3A}" type="pres">
      <dgm:prSet presAssocID="{C5CEFFF9-0B53-48E7-B88C-44E16F550DDF}" presName="childText" presStyleLbl="conFgAcc1" presStyleIdx="4" presStyleCnt="5">
        <dgm:presLayoutVars>
          <dgm:bulletEnabled val="1"/>
        </dgm:presLayoutVars>
      </dgm:prSet>
      <dgm:spPr/>
    </dgm:pt>
  </dgm:ptLst>
  <dgm:cxnLst>
    <dgm:cxn modelId="{61319800-41B6-4CB8-BCC7-300F9D653D9D}" type="presOf" srcId="{29B88EE9-51E1-4679-9063-545CDC919869}" destId="{D6B5C75F-3D39-470C-8757-988288E615A3}" srcOrd="0" destOrd="0" presId="urn:microsoft.com/office/officeart/2005/8/layout/list1"/>
    <dgm:cxn modelId="{E84C4210-B14D-439D-B5D0-E7F210D62340}" type="presOf" srcId="{C5CEFFF9-0B53-48E7-B88C-44E16F550DDF}" destId="{90EC8327-747F-4BF8-8028-8C2272929906}" srcOrd="0" destOrd="0" presId="urn:microsoft.com/office/officeart/2005/8/layout/list1"/>
    <dgm:cxn modelId="{2277D528-8EBF-475C-A293-1EA391F7597A}" srcId="{A02C664D-3FD4-4EEE-8F60-01D89CB86445}" destId="{3509CA10-A75A-4490-B993-76B675DB8560}" srcOrd="0" destOrd="0" parTransId="{FD2C27D4-1E70-49F7-8BE2-E3712FC14DA5}" sibTransId="{1D2AD19F-F958-44D7-B4BF-43B924F7353C}"/>
    <dgm:cxn modelId="{DC762035-019C-49E1-B446-7552999F4DA6}" type="presOf" srcId="{3509CA10-A75A-4490-B993-76B675DB8560}" destId="{821734A6-4DCB-4C21-B8CF-B457C7A6ED01}" srcOrd="0" destOrd="0" presId="urn:microsoft.com/office/officeart/2005/8/layout/list1"/>
    <dgm:cxn modelId="{B875D35E-0818-4673-B421-473315D96083}" srcId="{A02C664D-3FD4-4EEE-8F60-01D89CB86445}" destId="{C5CEFFF9-0B53-48E7-B88C-44E16F550DDF}" srcOrd="4" destOrd="0" parTransId="{11DE9DE3-FA2C-43D6-BAB6-C99663701644}" sibTransId="{763878BE-5835-4D3B-9B30-E12F581BFD25}"/>
    <dgm:cxn modelId="{2D633560-78BB-455C-971A-EBBE9C6B17CF}" type="presOf" srcId="{A02C664D-3FD4-4EEE-8F60-01D89CB86445}" destId="{6B509CFE-D4F0-44DA-8E22-002C6BD4D7B5}" srcOrd="0" destOrd="0" presId="urn:microsoft.com/office/officeart/2005/8/layout/list1"/>
    <dgm:cxn modelId="{A4B3506B-8388-4D6D-828A-BA2E41DA3D1B}" type="presOf" srcId="{3509CA10-A75A-4490-B993-76B675DB8560}" destId="{92989751-24C4-4D90-A1F9-C302B6F441E6}" srcOrd="1" destOrd="0" presId="urn:microsoft.com/office/officeart/2005/8/layout/list1"/>
    <dgm:cxn modelId="{F7BB3472-5A14-4343-ADBF-EB428C4A3338}" type="presOf" srcId="{C5CEFFF9-0B53-48E7-B88C-44E16F550DDF}" destId="{7D21B139-081E-447A-B171-25A4AA4A1A17}" srcOrd="1" destOrd="0" presId="urn:microsoft.com/office/officeart/2005/8/layout/list1"/>
    <dgm:cxn modelId="{C6313B80-728F-4CE7-97B4-14042FB46220}" type="presOf" srcId="{BF38B9DA-F255-44A3-B736-5D975FF615E2}" destId="{5767F97B-1E4E-42B9-A382-503B3B9D5A78}" srcOrd="0" destOrd="0" presId="urn:microsoft.com/office/officeart/2005/8/layout/list1"/>
    <dgm:cxn modelId="{0AF522A3-2AF1-4F88-BEFC-D91C1527E3A9}" srcId="{A02C664D-3FD4-4EEE-8F60-01D89CB86445}" destId="{5C05968D-23A4-42C9-AFFB-C1EF2B57C1B7}" srcOrd="2" destOrd="0" parTransId="{35A41492-5357-4E83-BD9A-E577EA8C49ED}" sibTransId="{FE4AF96B-134A-489B-979B-AA69D1EA564F}"/>
    <dgm:cxn modelId="{7B6E77A4-1D49-460D-A0C1-795D07056C60}" srcId="{A02C664D-3FD4-4EEE-8F60-01D89CB86445}" destId="{BF38B9DA-F255-44A3-B736-5D975FF615E2}" srcOrd="1" destOrd="0" parTransId="{0FA4373C-B972-4D98-B8EA-399401F529D0}" sibTransId="{F2B26CCF-B7AC-460C-B141-2C4952070349}"/>
    <dgm:cxn modelId="{F5DA2FC4-CBC6-4384-B6F3-594A41847E35}" type="presOf" srcId="{BF38B9DA-F255-44A3-B736-5D975FF615E2}" destId="{44890D44-0833-4B60-991B-ED70E579305C}" srcOrd="1" destOrd="0" presId="urn:microsoft.com/office/officeart/2005/8/layout/list1"/>
    <dgm:cxn modelId="{5171A9CF-C980-4175-9F47-F273F2B53CEF}" srcId="{A02C664D-3FD4-4EEE-8F60-01D89CB86445}" destId="{29B88EE9-51E1-4679-9063-545CDC919869}" srcOrd="3" destOrd="0" parTransId="{E366BF90-5F78-471A-B3B3-C398FF0031F8}" sibTransId="{8E79091F-03E6-4F4E-A61A-E3FBCDC51CC1}"/>
    <dgm:cxn modelId="{C057BFD7-8F24-4654-B1BC-9E83B7D58824}" type="presOf" srcId="{5C05968D-23A4-42C9-AFFB-C1EF2B57C1B7}" destId="{8795174D-A0A6-4773-A3EA-B12FC8F51A19}" srcOrd="0" destOrd="0" presId="urn:microsoft.com/office/officeart/2005/8/layout/list1"/>
    <dgm:cxn modelId="{8F1B3EE8-2C6C-4488-A32D-1F746CA521A2}" type="presOf" srcId="{5C05968D-23A4-42C9-AFFB-C1EF2B57C1B7}" destId="{6EA83381-34B3-4572-9B06-301B12CFD2D8}" srcOrd="1" destOrd="0" presId="urn:microsoft.com/office/officeart/2005/8/layout/list1"/>
    <dgm:cxn modelId="{DD07F8EE-1C6C-421B-A56C-3B6A1C0F1FFF}" type="presOf" srcId="{29B88EE9-51E1-4679-9063-545CDC919869}" destId="{17259A5A-F1F2-4239-AB68-BFD2FFA8DAD4}" srcOrd="1" destOrd="0" presId="urn:microsoft.com/office/officeart/2005/8/layout/list1"/>
    <dgm:cxn modelId="{7A7497D4-5016-4780-BC8D-2F6E9B81FBF7}" type="presParOf" srcId="{6B509CFE-D4F0-44DA-8E22-002C6BD4D7B5}" destId="{84B47C61-64C5-48E4-9AF0-3ADAB64B635B}" srcOrd="0" destOrd="0" presId="urn:microsoft.com/office/officeart/2005/8/layout/list1"/>
    <dgm:cxn modelId="{DCF4D83C-55AF-4068-BD35-366D2DB816E3}" type="presParOf" srcId="{84B47C61-64C5-48E4-9AF0-3ADAB64B635B}" destId="{821734A6-4DCB-4C21-B8CF-B457C7A6ED01}" srcOrd="0" destOrd="0" presId="urn:microsoft.com/office/officeart/2005/8/layout/list1"/>
    <dgm:cxn modelId="{34B499BD-EEC5-4C48-860A-AEDE38EC96B5}" type="presParOf" srcId="{84B47C61-64C5-48E4-9AF0-3ADAB64B635B}" destId="{92989751-24C4-4D90-A1F9-C302B6F441E6}" srcOrd="1" destOrd="0" presId="urn:microsoft.com/office/officeart/2005/8/layout/list1"/>
    <dgm:cxn modelId="{DE241C0E-632F-4BB8-9AC4-9715F36B6EF3}" type="presParOf" srcId="{6B509CFE-D4F0-44DA-8E22-002C6BD4D7B5}" destId="{528F645E-6ABB-4B8D-8679-E74C19421829}" srcOrd="1" destOrd="0" presId="urn:microsoft.com/office/officeart/2005/8/layout/list1"/>
    <dgm:cxn modelId="{4ABADEFB-524A-4E0B-AFAE-7C53DC4E71EA}" type="presParOf" srcId="{6B509CFE-D4F0-44DA-8E22-002C6BD4D7B5}" destId="{D9CE9017-73CE-4674-AF8A-1E4AE84C9872}" srcOrd="2" destOrd="0" presId="urn:microsoft.com/office/officeart/2005/8/layout/list1"/>
    <dgm:cxn modelId="{D4B61318-B46A-405A-BCF5-AAA264841C6F}" type="presParOf" srcId="{6B509CFE-D4F0-44DA-8E22-002C6BD4D7B5}" destId="{99811364-E4C6-48BF-B52E-65F190AF5C1F}" srcOrd="3" destOrd="0" presId="urn:microsoft.com/office/officeart/2005/8/layout/list1"/>
    <dgm:cxn modelId="{2153D7A6-5ABD-4D78-A4DA-DCDC9B3CB321}" type="presParOf" srcId="{6B509CFE-D4F0-44DA-8E22-002C6BD4D7B5}" destId="{66A30900-8131-493E-A569-13E56A67C9C7}" srcOrd="4" destOrd="0" presId="urn:microsoft.com/office/officeart/2005/8/layout/list1"/>
    <dgm:cxn modelId="{BDF95B23-D373-465E-89A8-16FB7EA27050}" type="presParOf" srcId="{66A30900-8131-493E-A569-13E56A67C9C7}" destId="{5767F97B-1E4E-42B9-A382-503B3B9D5A78}" srcOrd="0" destOrd="0" presId="urn:microsoft.com/office/officeart/2005/8/layout/list1"/>
    <dgm:cxn modelId="{302867AB-0CD9-40FE-B640-CD2422D59071}" type="presParOf" srcId="{66A30900-8131-493E-A569-13E56A67C9C7}" destId="{44890D44-0833-4B60-991B-ED70E579305C}" srcOrd="1" destOrd="0" presId="urn:microsoft.com/office/officeart/2005/8/layout/list1"/>
    <dgm:cxn modelId="{6B0BDA0E-9E49-4296-AEFE-B94C15E7E44C}" type="presParOf" srcId="{6B509CFE-D4F0-44DA-8E22-002C6BD4D7B5}" destId="{EDEC8617-2939-4AF7-86D1-B0165A8EE6C1}" srcOrd="5" destOrd="0" presId="urn:microsoft.com/office/officeart/2005/8/layout/list1"/>
    <dgm:cxn modelId="{CB4CE83F-B89A-4A2D-91EF-8C1E401E52EF}" type="presParOf" srcId="{6B509CFE-D4F0-44DA-8E22-002C6BD4D7B5}" destId="{B7B4B065-55AB-4E9B-BF3B-BC61765028D7}" srcOrd="6" destOrd="0" presId="urn:microsoft.com/office/officeart/2005/8/layout/list1"/>
    <dgm:cxn modelId="{C0240279-C65C-4E77-A85A-C36AE602095B}" type="presParOf" srcId="{6B509CFE-D4F0-44DA-8E22-002C6BD4D7B5}" destId="{43A394E0-D154-465B-A3B4-8A58951E0D16}" srcOrd="7" destOrd="0" presId="urn:microsoft.com/office/officeart/2005/8/layout/list1"/>
    <dgm:cxn modelId="{A3E723B9-989E-4DFF-9E33-CA102214CD84}" type="presParOf" srcId="{6B509CFE-D4F0-44DA-8E22-002C6BD4D7B5}" destId="{EF146E51-38B2-4C42-A364-94A852676150}" srcOrd="8" destOrd="0" presId="urn:microsoft.com/office/officeart/2005/8/layout/list1"/>
    <dgm:cxn modelId="{25EC6D2D-F041-415F-B02B-F8EB91D363E1}" type="presParOf" srcId="{EF146E51-38B2-4C42-A364-94A852676150}" destId="{8795174D-A0A6-4773-A3EA-B12FC8F51A19}" srcOrd="0" destOrd="0" presId="urn:microsoft.com/office/officeart/2005/8/layout/list1"/>
    <dgm:cxn modelId="{A271E2C4-48E6-47C2-8CB4-2A27AB47DBC5}" type="presParOf" srcId="{EF146E51-38B2-4C42-A364-94A852676150}" destId="{6EA83381-34B3-4572-9B06-301B12CFD2D8}" srcOrd="1" destOrd="0" presId="urn:microsoft.com/office/officeart/2005/8/layout/list1"/>
    <dgm:cxn modelId="{0A7DFBF7-7B08-4938-B23B-1AD020FAC0A4}" type="presParOf" srcId="{6B509CFE-D4F0-44DA-8E22-002C6BD4D7B5}" destId="{7CAB21BB-66D6-4497-9C5D-562F9B024562}" srcOrd="9" destOrd="0" presId="urn:microsoft.com/office/officeart/2005/8/layout/list1"/>
    <dgm:cxn modelId="{CC49E04E-0DD1-40C7-8629-41A17F0200F2}" type="presParOf" srcId="{6B509CFE-D4F0-44DA-8E22-002C6BD4D7B5}" destId="{9FF75D9F-1AE0-4E26-9D24-86DD84ABCFBF}" srcOrd="10" destOrd="0" presId="urn:microsoft.com/office/officeart/2005/8/layout/list1"/>
    <dgm:cxn modelId="{9EBB37D5-5F2E-462F-9EB8-441010272B9B}" type="presParOf" srcId="{6B509CFE-D4F0-44DA-8E22-002C6BD4D7B5}" destId="{6B107E6E-3078-466F-8B42-8B7375897D9E}" srcOrd="11" destOrd="0" presId="urn:microsoft.com/office/officeart/2005/8/layout/list1"/>
    <dgm:cxn modelId="{76966694-B06A-4813-8E80-88878560B30B}" type="presParOf" srcId="{6B509CFE-D4F0-44DA-8E22-002C6BD4D7B5}" destId="{663686C3-369C-4475-B069-FCD05D727F1D}" srcOrd="12" destOrd="0" presId="urn:microsoft.com/office/officeart/2005/8/layout/list1"/>
    <dgm:cxn modelId="{4AF2B9EF-6033-44BA-B9E9-B10069EDEC79}" type="presParOf" srcId="{663686C3-369C-4475-B069-FCD05D727F1D}" destId="{D6B5C75F-3D39-470C-8757-988288E615A3}" srcOrd="0" destOrd="0" presId="urn:microsoft.com/office/officeart/2005/8/layout/list1"/>
    <dgm:cxn modelId="{F6734986-CB80-4D38-971A-F0B38E3AAE94}" type="presParOf" srcId="{663686C3-369C-4475-B069-FCD05D727F1D}" destId="{17259A5A-F1F2-4239-AB68-BFD2FFA8DAD4}" srcOrd="1" destOrd="0" presId="urn:microsoft.com/office/officeart/2005/8/layout/list1"/>
    <dgm:cxn modelId="{D818D463-C860-4A02-85C4-6C105AE1C3ED}" type="presParOf" srcId="{6B509CFE-D4F0-44DA-8E22-002C6BD4D7B5}" destId="{939964FC-F3C9-40D5-8553-E1AA862E5A59}" srcOrd="13" destOrd="0" presId="urn:microsoft.com/office/officeart/2005/8/layout/list1"/>
    <dgm:cxn modelId="{9252FC22-FDCD-4650-9BED-2D74D89C25FA}" type="presParOf" srcId="{6B509CFE-D4F0-44DA-8E22-002C6BD4D7B5}" destId="{4D92A5FC-B373-4197-AF80-5473BA356AA6}" srcOrd="14" destOrd="0" presId="urn:microsoft.com/office/officeart/2005/8/layout/list1"/>
    <dgm:cxn modelId="{4950E4A2-0E25-4702-9389-106772B63012}" type="presParOf" srcId="{6B509CFE-D4F0-44DA-8E22-002C6BD4D7B5}" destId="{0049A8B4-933F-478C-8ECC-58B2BF9EFDE9}" srcOrd="15" destOrd="0" presId="urn:microsoft.com/office/officeart/2005/8/layout/list1"/>
    <dgm:cxn modelId="{B3FD67F2-8BB0-413B-A750-5A2E0B78F614}" type="presParOf" srcId="{6B509CFE-D4F0-44DA-8E22-002C6BD4D7B5}" destId="{8161F2C5-A210-4831-AE76-34D1A7990D1C}" srcOrd="16" destOrd="0" presId="urn:microsoft.com/office/officeart/2005/8/layout/list1"/>
    <dgm:cxn modelId="{C4991753-A8DB-4FCD-A074-4E35CE1A1960}" type="presParOf" srcId="{8161F2C5-A210-4831-AE76-34D1A7990D1C}" destId="{90EC8327-747F-4BF8-8028-8C2272929906}" srcOrd="0" destOrd="0" presId="urn:microsoft.com/office/officeart/2005/8/layout/list1"/>
    <dgm:cxn modelId="{77AD9463-46A3-441B-BFCA-C31C739D01CD}" type="presParOf" srcId="{8161F2C5-A210-4831-AE76-34D1A7990D1C}" destId="{7D21B139-081E-447A-B171-25A4AA4A1A17}" srcOrd="1" destOrd="0" presId="urn:microsoft.com/office/officeart/2005/8/layout/list1"/>
    <dgm:cxn modelId="{AD4A9ADF-D30C-48D0-A695-A8682E310D79}" type="presParOf" srcId="{6B509CFE-D4F0-44DA-8E22-002C6BD4D7B5}" destId="{FBE1F39D-CDB4-4C34-B6B2-DEB20FEB8F45}" srcOrd="17" destOrd="0" presId="urn:microsoft.com/office/officeart/2005/8/layout/list1"/>
    <dgm:cxn modelId="{A557596B-66CD-47A8-9568-1A5A13D38404}" type="presParOf" srcId="{6B509CFE-D4F0-44DA-8E22-002C6BD4D7B5}" destId="{129112DC-B7A3-4D77-8054-097E67074B3A}"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E9017-73CE-4674-AF8A-1E4AE84C9872}">
      <dsp:nvSpPr>
        <dsp:cNvPr id="0" name=""/>
        <dsp:cNvSpPr/>
      </dsp:nvSpPr>
      <dsp:spPr>
        <a:xfrm>
          <a:off x="0" y="345255"/>
          <a:ext cx="11287433"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989751-24C4-4D90-A1F9-C302B6F441E6}">
      <dsp:nvSpPr>
        <dsp:cNvPr id="0" name=""/>
        <dsp:cNvSpPr/>
      </dsp:nvSpPr>
      <dsp:spPr>
        <a:xfrm>
          <a:off x="550593" y="62764"/>
          <a:ext cx="10736586" cy="5924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647" tIns="0" rIns="298647" bIns="0" numCol="1" spcCol="1270" anchor="ctr" anchorCtr="0">
          <a:noAutofit/>
        </a:bodyPr>
        <a:lstStyle/>
        <a:p>
          <a:pPr marL="0" lvl="0" indent="0" algn="just" defTabSz="889000">
            <a:lnSpc>
              <a:spcPct val="90000"/>
            </a:lnSpc>
            <a:spcBef>
              <a:spcPct val="0"/>
            </a:spcBef>
            <a:spcAft>
              <a:spcPct val="35000"/>
            </a:spcAft>
            <a:buNone/>
          </a:pPr>
          <a:r>
            <a:rPr lang="en-US" sz="2000" b="0" u="none" kern="1200" noProof="0" dirty="0">
              <a:effectLst>
                <a:outerShdw blurRad="38100" dist="38100" dir="2700000" algn="tl">
                  <a:srgbClr val="000000">
                    <a:alpha val="43137"/>
                  </a:srgbClr>
                </a:outerShdw>
              </a:effectLst>
              <a:latin typeface="Arial" pitchFamily="34" charset="0"/>
              <a:cs typeface="Arial" pitchFamily="34" charset="0"/>
            </a:rPr>
            <a:t>Identification (Name and company name)</a:t>
          </a:r>
        </a:p>
      </dsp:txBody>
      <dsp:txXfrm>
        <a:off x="579514" y="91685"/>
        <a:ext cx="10678744" cy="534609"/>
      </dsp:txXfrm>
    </dsp:sp>
    <dsp:sp modelId="{B7B4B065-55AB-4E9B-BF3B-BC61765028D7}">
      <dsp:nvSpPr>
        <dsp:cNvPr id="0" name=""/>
        <dsp:cNvSpPr/>
      </dsp:nvSpPr>
      <dsp:spPr>
        <a:xfrm>
          <a:off x="0" y="1297815"/>
          <a:ext cx="11287433" cy="529200"/>
        </a:xfrm>
        <a:prstGeom prst="rect">
          <a:avLst/>
        </a:prstGeom>
        <a:solidFill>
          <a:schemeClr val="lt1">
            <a:alpha val="90000"/>
            <a:hueOff val="0"/>
            <a:satOff val="0"/>
            <a:lumOff val="0"/>
            <a:alphaOff val="0"/>
          </a:schemeClr>
        </a:solidFill>
        <a:ln w="12700" cap="flat" cmpd="sng" algn="ctr">
          <a:solidFill>
            <a:schemeClr val="accent2">
              <a:hueOff val="44561"/>
              <a:satOff val="-5216"/>
              <a:lumOff val="-495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890D44-0833-4B60-991B-ED70E579305C}">
      <dsp:nvSpPr>
        <dsp:cNvPr id="0" name=""/>
        <dsp:cNvSpPr/>
      </dsp:nvSpPr>
      <dsp:spPr>
        <a:xfrm>
          <a:off x="559962" y="987855"/>
          <a:ext cx="10716719" cy="619920"/>
        </a:xfrm>
        <a:prstGeom prst="roundRect">
          <a:avLst/>
        </a:prstGeom>
        <a:solidFill>
          <a:schemeClr val="accent2">
            <a:hueOff val="44561"/>
            <a:satOff val="-5216"/>
            <a:lumOff val="-49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647" tIns="0" rIns="298647" bIns="0" numCol="1" spcCol="1270" anchor="ctr" anchorCtr="0">
          <a:noAutofit/>
        </a:bodyPr>
        <a:lstStyle/>
        <a:p>
          <a:pPr marL="0" lvl="0" indent="0" algn="just" defTabSz="889000">
            <a:lnSpc>
              <a:spcPct val="90000"/>
            </a:lnSpc>
            <a:spcBef>
              <a:spcPct val="0"/>
            </a:spcBef>
            <a:spcAft>
              <a:spcPct val="35000"/>
            </a:spcAft>
            <a:buNone/>
          </a:pPr>
          <a:r>
            <a:rPr lang="en-US" sz="2000" b="0" kern="1200" noProof="0">
              <a:effectLst>
                <a:outerShdw blurRad="38100" dist="38100" dir="2700000" algn="tl">
                  <a:srgbClr val="000000">
                    <a:alpha val="43137"/>
                  </a:srgbClr>
                </a:outerShdw>
              </a:effectLst>
              <a:latin typeface="Arial" pitchFamily="34" charset="0"/>
              <a:cs typeface="Arial" pitchFamily="34" charset="0"/>
            </a:rPr>
            <a:t>Localization (Address and geographical coordinates)	</a:t>
          </a:r>
          <a:endParaRPr lang="en-US" sz="2000" b="0" kern="1200" noProof="0" dirty="0">
            <a:effectLst>
              <a:outerShdw blurRad="38100" dist="38100" dir="2700000" algn="tl">
                <a:srgbClr val="000000">
                  <a:alpha val="43137"/>
                </a:srgbClr>
              </a:outerShdw>
            </a:effectLst>
            <a:latin typeface="Arial" pitchFamily="34" charset="0"/>
            <a:cs typeface="Arial" pitchFamily="34" charset="0"/>
          </a:endParaRPr>
        </a:p>
      </dsp:txBody>
      <dsp:txXfrm>
        <a:off x="590224" y="1018117"/>
        <a:ext cx="10656195" cy="559396"/>
      </dsp:txXfrm>
    </dsp:sp>
    <dsp:sp modelId="{9FF75D9F-1AE0-4E26-9D24-86DD84ABCFBF}">
      <dsp:nvSpPr>
        <dsp:cNvPr id="0" name=""/>
        <dsp:cNvSpPr/>
      </dsp:nvSpPr>
      <dsp:spPr>
        <a:xfrm>
          <a:off x="0" y="2250375"/>
          <a:ext cx="11287433" cy="529200"/>
        </a:xfrm>
        <a:prstGeom prst="rect">
          <a:avLst/>
        </a:prstGeom>
        <a:solidFill>
          <a:schemeClr val="lt1">
            <a:alpha val="90000"/>
            <a:hueOff val="0"/>
            <a:satOff val="0"/>
            <a:lumOff val="0"/>
            <a:alphaOff val="0"/>
          </a:schemeClr>
        </a:solidFill>
        <a:ln w="12700" cap="flat" cmpd="sng" algn="ctr">
          <a:solidFill>
            <a:schemeClr val="accent2">
              <a:hueOff val="89122"/>
              <a:satOff val="-10431"/>
              <a:lumOff val="-99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A83381-34B3-4572-9B06-301B12CFD2D8}">
      <dsp:nvSpPr>
        <dsp:cNvPr id="0" name=""/>
        <dsp:cNvSpPr/>
      </dsp:nvSpPr>
      <dsp:spPr>
        <a:xfrm>
          <a:off x="537365" y="1940415"/>
          <a:ext cx="10747300" cy="619920"/>
        </a:xfrm>
        <a:prstGeom prst="roundRect">
          <a:avLst/>
        </a:prstGeom>
        <a:solidFill>
          <a:schemeClr val="accent2">
            <a:hueOff val="89122"/>
            <a:satOff val="-10431"/>
            <a:lumOff val="-99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647" tIns="0" rIns="298647" bIns="0" numCol="1" spcCol="1270" anchor="ctr" anchorCtr="0">
          <a:noAutofit/>
        </a:bodyPr>
        <a:lstStyle/>
        <a:p>
          <a:pPr marL="0" lvl="0" indent="0" algn="just" defTabSz="889000">
            <a:lnSpc>
              <a:spcPct val="90000"/>
            </a:lnSpc>
            <a:spcBef>
              <a:spcPct val="0"/>
            </a:spcBef>
            <a:spcAft>
              <a:spcPct val="35000"/>
            </a:spcAft>
            <a:buNone/>
          </a:pPr>
          <a:r>
            <a:rPr lang="en-US" sz="2000" b="0" kern="1200" noProof="0" dirty="0">
              <a:effectLst>
                <a:outerShdw blurRad="38100" dist="38100" dir="2700000" algn="tl">
                  <a:srgbClr val="000000">
                    <a:alpha val="43137"/>
                  </a:srgbClr>
                </a:outerShdw>
              </a:effectLst>
              <a:latin typeface="Arial" pitchFamily="34" charset="0"/>
              <a:cs typeface="Arial" pitchFamily="34" charset="0"/>
            </a:rPr>
            <a:t>Economic (Strata of employees and economic activity code NAICS)</a:t>
          </a:r>
        </a:p>
      </dsp:txBody>
      <dsp:txXfrm>
        <a:off x="567627" y="1970677"/>
        <a:ext cx="10686776" cy="559396"/>
      </dsp:txXfrm>
    </dsp:sp>
    <dsp:sp modelId="{4D92A5FC-B373-4197-AF80-5473BA356AA6}">
      <dsp:nvSpPr>
        <dsp:cNvPr id="0" name=""/>
        <dsp:cNvSpPr/>
      </dsp:nvSpPr>
      <dsp:spPr>
        <a:xfrm>
          <a:off x="0" y="3231687"/>
          <a:ext cx="11287433" cy="529200"/>
        </a:xfrm>
        <a:prstGeom prst="rect">
          <a:avLst/>
        </a:prstGeom>
        <a:solidFill>
          <a:schemeClr val="lt1">
            <a:alpha val="90000"/>
            <a:hueOff val="0"/>
            <a:satOff val="0"/>
            <a:lumOff val="0"/>
            <a:alphaOff val="0"/>
          </a:schemeClr>
        </a:solidFill>
        <a:ln w="12700" cap="flat" cmpd="sng" algn="ctr">
          <a:solidFill>
            <a:schemeClr val="accent2">
              <a:hueOff val="133683"/>
              <a:satOff val="-15647"/>
              <a:lumOff val="-1485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259A5A-F1F2-4239-AB68-BFD2FFA8DAD4}">
      <dsp:nvSpPr>
        <dsp:cNvPr id="0" name=""/>
        <dsp:cNvSpPr/>
      </dsp:nvSpPr>
      <dsp:spPr>
        <a:xfrm>
          <a:off x="556655" y="2892975"/>
          <a:ext cx="10728713" cy="648671"/>
        </a:xfrm>
        <a:prstGeom prst="roundRect">
          <a:avLst/>
        </a:prstGeom>
        <a:solidFill>
          <a:schemeClr val="accent2">
            <a:hueOff val="133683"/>
            <a:satOff val="-15647"/>
            <a:lumOff val="-148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647" tIns="0" rIns="298647" bIns="0" numCol="1" spcCol="1270" anchor="ctr" anchorCtr="0">
          <a:noAutofit/>
        </a:bodyPr>
        <a:lstStyle/>
        <a:p>
          <a:pPr marL="0" lvl="0" indent="0" algn="l" defTabSz="889000">
            <a:lnSpc>
              <a:spcPct val="90000"/>
            </a:lnSpc>
            <a:spcBef>
              <a:spcPct val="0"/>
            </a:spcBef>
            <a:spcAft>
              <a:spcPct val="35000"/>
            </a:spcAft>
            <a:buNone/>
          </a:pPr>
          <a:r>
            <a:rPr lang="en-US" sz="2000" b="0" kern="1200" noProof="0">
              <a:effectLst>
                <a:outerShdw blurRad="38100" dist="38100" dir="2700000" algn="tl">
                  <a:srgbClr val="000000">
                    <a:alpha val="43137"/>
                  </a:srgbClr>
                </a:outerShdw>
              </a:effectLst>
              <a:latin typeface="Arial" pitchFamily="34" charset="0"/>
              <a:cs typeface="Arial" pitchFamily="34" charset="0"/>
            </a:rPr>
            <a:t>Contact (Telephone numbers, web page, e-mail address and social networks)</a:t>
          </a:r>
          <a:endParaRPr lang="en-US" sz="2000" b="0" kern="1200" noProof="0" dirty="0">
            <a:effectLst>
              <a:outerShdw blurRad="38100" dist="38100" dir="2700000" algn="tl">
                <a:srgbClr val="000000">
                  <a:alpha val="43137"/>
                </a:srgbClr>
              </a:outerShdw>
            </a:effectLst>
            <a:latin typeface="Arial" pitchFamily="34" charset="0"/>
            <a:cs typeface="Arial" pitchFamily="34" charset="0"/>
          </a:endParaRPr>
        </a:p>
      </dsp:txBody>
      <dsp:txXfrm>
        <a:off x="588321" y="2924641"/>
        <a:ext cx="10665381" cy="585339"/>
      </dsp:txXfrm>
    </dsp:sp>
    <dsp:sp modelId="{129112DC-B7A3-4D77-8054-097E67074B3A}">
      <dsp:nvSpPr>
        <dsp:cNvPr id="0" name=""/>
        <dsp:cNvSpPr/>
      </dsp:nvSpPr>
      <dsp:spPr>
        <a:xfrm>
          <a:off x="0" y="4125857"/>
          <a:ext cx="11287433" cy="529200"/>
        </a:xfrm>
        <a:prstGeom prst="rect">
          <a:avLst/>
        </a:prstGeom>
        <a:solidFill>
          <a:schemeClr val="lt1">
            <a:alpha val="90000"/>
            <a:hueOff val="0"/>
            <a:satOff val="0"/>
            <a:lumOff val="0"/>
            <a:alphaOff val="0"/>
          </a:schemeClr>
        </a:solidFill>
        <a:ln w="12700" cap="flat" cmpd="sng" algn="ctr">
          <a:solidFill>
            <a:schemeClr val="accent2">
              <a:hueOff val="178244"/>
              <a:satOff val="-20862"/>
              <a:lumOff val="-198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1B139-081E-447A-B171-25A4AA4A1A17}">
      <dsp:nvSpPr>
        <dsp:cNvPr id="0" name=""/>
        <dsp:cNvSpPr/>
      </dsp:nvSpPr>
      <dsp:spPr>
        <a:xfrm>
          <a:off x="558309" y="3874287"/>
          <a:ext cx="10728299" cy="561529"/>
        </a:xfrm>
        <a:prstGeom prst="roundRect">
          <a:avLst/>
        </a:prstGeom>
        <a:solidFill>
          <a:schemeClr val="accent2">
            <a:hueOff val="178244"/>
            <a:satOff val="-20862"/>
            <a:lumOff val="-198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647" tIns="0" rIns="298647" bIns="0" numCol="1" spcCol="1270" anchor="ctr" anchorCtr="0">
          <a:noAutofit/>
        </a:bodyPr>
        <a:lstStyle/>
        <a:p>
          <a:pPr marL="0" lvl="0" indent="0" algn="just" defTabSz="889000">
            <a:lnSpc>
              <a:spcPct val="90000"/>
            </a:lnSpc>
            <a:spcBef>
              <a:spcPct val="0"/>
            </a:spcBef>
            <a:spcAft>
              <a:spcPct val="35000"/>
            </a:spcAft>
            <a:buNone/>
          </a:pPr>
          <a:r>
            <a:rPr lang="en-US" sz="2000" b="0" kern="1200" noProof="0" dirty="0">
              <a:effectLst>
                <a:outerShdw blurRad="38100" dist="38100" dir="2700000" algn="tl">
                  <a:srgbClr val="000000">
                    <a:alpha val="43137"/>
                  </a:srgbClr>
                </a:outerShdw>
              </a:effectLst>
              <a:latin typeface="Arial" pitchFamily="34" charset="0"/>
              <a:cs typeface="Arial" pitchFamily="34" charset="0"/>
            </a:rPr>
            <a:t>Control Identifier (Enterprise Statistical Code – CLEE)</a:t>
          </a:r>
        </a:p>
      </dsp:txBody>
      <dsp:txXfrm>
        <a:off x="585721" y="3901699"/>
        <a:ext cx="10673475" cy="50670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67" tIns="46583" rIns="93167" bIns="46583" numCol="1" anchor="t" anchorCtr="0" compatLnSpc="1">
            <a:prstTxWarp prst="textNoShape">
              <a:avLst/>
            </a:prstTxWarp>
          </a:bodyPr>
          <a:lstStyle>
            <a:lvl1pPr defTabSz="931863">
              <a:defRPr sz="1200">
                <a:cs typeface="+mn-cs"/>
              </a:defRPr>
            </a:lvl1pPr>
          </a:lstStyle>
          <a:p>
            <a:pPr>
              <a:defRPr/>
            </a:pPr>
            <a:endParaRPr lang="en-GB" altLang="en-US" dirty="0"/>
          </a:p>
        </p:txBody>
      </p:sp>
      <p:sp>
        <p:nvSpPr>
          <p:cNvPr id="28675" name="Rectangle 3"/>
          <p:cNvSpPr>
            <a:spLocks noGrp="1" noChangeArrowheads="1"/>
          </p:cNvSpPr>
          <p:nvPr>
            <p:ph type="dt" sz="quarter" idx="1"/>
          </p:nvPr>
        </p:nvSpPr>
        <p:spPr bwMode="auto">
          <a:xfrm>
            <a:off x="3970338" y="0"/>
            <a:ext cx="3038475" cy="463550"/>
          </a:xfrm>
          <a:prstGeom prst="rect">
            <a:avLst/>
          </a:prstGeom>
          <a:noFill/>
          <a:ln w="9525">
            <a:noFill/>
            <a:miter lim="800000"/>
            <a:headEnd/>
            <a:tailEnd/>
          </a:ln>
          <a:effectLst/>
        </p:spPr>
        <p:txBody>
          <a:bodyPr vert="horz" wrap="square" lIns="93167" tIns="46583" rIns="93167" bIns="46583" numCol="1" anchor="t" anchorCtr="0" compatLnSpc="1">
            <a:prstTxWarp prst="textNoShape">
              <a:avLst/>
            </a:prstTxWarp>
          </a:bodyPr>
          <a:lstStyle>
            <a:lvl1pPr algn="r" defTabSz="931863">
              <a:defRPr sz="1200">
                <a:cs typeface="+mn-cs"/>
              </a:defRPr>
            </a:lvl1pPr>
          </a:lstStyle>
          <a:p>
            <a:pPr>
              <a:defRPr/>
            </a:pPr>
            <a:endParaRPr lang="en-GB" altLang="en-US" dirty="0"/>
          </a:p>
        </p:txBody>
      </p:sp>
      <p:sp>
        <p:nvSpPr>
          <p:cNvPr id="28676" name="Rectangle 4"/>
          <p:cNvSpPr>
            <a:spLocks noGrp="1" noChangeArrowheads="1"/>
          </p:cNvSpPr>
          <p:nvPr>
            <p:ph type="ftr" sz="quarter" idx="2"/>
          </p:nvPr>
        </p:nvSpPr>
        <p:spPr bwMode="auto">
          <a:xfrm>
            <a:off x="0" y="8831263"/>
            <a:ext cx="3038475" cy="463550"/>
          </a:xfrm>
          <a:prstGeom prst="rect">
            <a:avLst/>
          </a:prstGeom>
          <a:noFill/>
          <a:ln w="9525">
            <a:noFill/>
            <a:miter lim="800000"/>
            <a:headEnd/>
            <a:tailEnd/>
          </a:ln>
          <a:effectLst/>
        </p:spPr>
        <p:txBody>
          <a:bodyPr vert="horz" wrap="square" lIns="93167" tIns="46583" rIns="93167" bIns="46583" numCol="1" anchor="b" anchorCtr="0" compatLnSpc="1">
            <a:prstTxWarp prst="textNoShape">
              <a:avLst/>
            </a:prstTxWarp>
          </a:bodyPr>
          <a:lstStyle>
            <a:lvl1pPr defTabSz="931863">
              <a:defRPr sz="1200">
                <a:cs typeface="+mn-cs"/>
              </a:defRPr>
            </a:lvl1pPr>
          </a:lstStyle>
          <a:p>
            <a:pPr>
              <a:defRPr/>
            </a:pPr>
            <a:endParaRPr lang="en-GB" altLang="en-US" dirty="0"/>
          </a:p>
        </p:txBody>
      </p:sp>
      <p:sp>
        <p:nvSpPr>
          <p:cNvPr id="28677" name="Rectangle 5"/>
          <p:cNvSpPr>
            <a:spLocks noGrp="1" noChangeArrowheads="1"/>
          </p:cNvSpPr>
          <p:nvPr>
            <p:ph type="sldNum" sz="quarter" idx="3"/>
          </p:nvPr>
        </p:nvSpPr>
        <p:spPr bwMode="auto">
          <a:xfrm>
            <a:off x="3970338" y="8831263"/>
            <a:ext cx="3038475" cy="463550"/>
          </a:xfrm>
          <a:prstGeom prst="rect">
            <a:avLst/>
          </a:prstGeom>
          <a:noFill/>
          <a:ln w="9525">
            <a:noFill/>
            <a:miter lim="800000"/>
            <a:headEnd/>
            <a:tailEnd/>
          </a:ln>
          <a:effectLst/>
        </p:spPr>
        <p:txBody>
          <a:bodyPr vert="horz" wrap="square" lIns="93167" tIns="46583" rIns="93167" bIns="46583" numCol="1" anchor="b" anchorCtr="0" compatLnSpc="1">
            <a:prstTxWarp prst="textNoShape">
              <a:avLst/>
            </a:prstTxWarp>
          </a:bodyPr>
          <a:lstStyle>
            <a:lvl1pPr algn="r" defTabSz="931863">
              <a:defRPr sz="1200">
                <a:cs typeface="+mn-cs"/>
              </a:defRPr>
            </a:lvl1pPr>
          </a:lstStyle>
          <a:p>
            <a:pPr>
              <a:defRPr/>
            </a:pPr>
            <a:fld id="{DE5379BB-FFFE-4232-B31E-4FA6893C2C73}" type="slidenum">
              <a:rPr lang="en-GB" altLang="en-US"/>
              <a:pPr>
                <a:defRPr/>
              </a:pPr>
              <a:t>‹#›</a:t>
            </a:fld>
            <a:endParaRPr lang="en-GB" altLang="en-US" dirty="0"/>
          </a:p>
        </p:txBody>
      </p:sp>
    </p:spTree>
    <p:extLst>
      <p:ext uri="{BB962C8B-B14F-4D97-AF65-F5344CB8AC3E}">
        <p14:creationId xmlns:p14="http://schemas.microsoft.com/office/powerpoint/2010/main" val="33084920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67" tIns="46583" rIns="93167" bIns="46583" numCol="1" anchor="t" anchorCtr="0" compatLnSpc="1">
            <a:prstTxWarp prst="textNoShape">
              <a:avLst/>
            </a:prstTxWarp>
          </a:bodyPr>
          <a:lstStyle>
            <a:lvl1pPr defTabSz="931863">
              <a:defRPr sz="1200">
                <a:cs typeface="+mn-cs"/>
              </a:defRPr>
            </a:lvl1pPr>
          </a:lstStyle>
          <a:p>
            <a:pPr>
              <a:defRPr/>
            </a:pPr>
            <a:endParaRPr lang="en-GB" altLang="en-US" dirty="0"/>
          </a:p>
        </p:txBody>
      </p:sp>
      <p:sp>
        <p:nvSpPr>
          <p:cNvPr id="29699" name="Rectangle 3"/>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93167" tIns="46583" rIns="93167" bIns="46583" numCol="1" anchor="t" anchorCtr="0" compatLnSpc="1">
            <a:prstTxWarp prst="textNoShape">
              <a:avLst/>
            </a:prstTxWarp>
          </a:bodyPr>
          <a:lstStyle>
            <a:lvl1pPr algn="r" defTabSz="931863">
              <a:defRPr sz="1200">
                <a:cs typeface="+mn-cs"/>
              </a:defRPr>
            </a:lvl1pPr>
          </a:lstStyle>
          <a:p>
            <a:pPr>
              <a:defRPr/>
            </a:pPr>
            <a:endParaRPr lang="en-GB" altLang="en-US" dirty="0"/>
          </a:p>
        </p:txBody>
      </p:sp>
      <p:sp>
        <p:nvSpPr>
          <p:cNvPr id="21508" name="Rectangle 4"/>
          <p:cNvSpPr>
            <a:spLocks noGrp="1" noRot="1" noChangeAspect="1" noChangeArrowheads="1" noTextEdit="1"/>
          </p:cNvSpPr>
          <p:nvPr>
            <p:ph type="sldImg" idx="2"/>
          </p:nvPr>
        </p:nvSpPr>
        <p:spPr bwMode="auto">
          <a:xfrm>
            <a:off x="406400" y="698500"/>
            <a:ext cx="6197600" cy="348615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3167" tIns="46583" rIns="93167" bIns="46583"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7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67" tIns="46583" rIns="93167" bIns="46583" numCol="1" anchor="b" anchorCtr="0" compatLnSpc="1">
            <a:prstTxWarp prst="textNoShape">
              <a:avLst/>
            </a:prstTxWarp>
          </a:bodyPr>
          <a:lstStyle>
            <a:lvl1pPr defTabSz="931863">
              <a:defRPr sz="1200">
                <a:cs typeface="+mn-cs"/>
              </a:defRPr>
            </a:lvl1pPr>
          </a:lstStyle>
          <a:p>
            <a:pPr>
              <a:defRPr/>
            </a:pPr>
            <a:endParaRPr lang="en-GB" altLang="en-US" dirty="0"/>
          </a:p>
        </p:txBody>
      </p:sp>
      <p:sp>
        <p:nvSpPr>
          <p:cNvPr id="297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67" tIns="46583" rIns="93167" bIns="46583" numCol="1" anchor="b" anchorCtr="0" compatLnSpc="1">
            <a:prstTxWarp prst="textNoShape">
              <a:avLst/>
            </a:prstTxWarp>
          </a:bodyPr>
          <a:lstStyle>
            <a:lvl1pPr algn="r" defTabSz="931863">
              <a:defRPr sz="1200">
                <a:cs typeface="+mn-cs"/>
              </a:defRPr>
            </a:lvl1pPr>
          </a:lstStyle>
          <a:p>
            <a:pPr>
              <a:defRPr/>
            </a:pPr>
            <a:fld id="{D2AF5D87-B6C9-4018-ABF5-D03760001B92}" type="slidenum">
              <a:rPr lang="en-GB" altLang="en-US"/>
              <a:pPr>
                <a:defRPr/>
              </a:pPr>
              <a:t>‹#›</a:t>
            </a:fld>
            <a:endParaRPr lang="en-GB" altLang="en-US" dirty="0"/>
          </a:p>
        </p:txBody>
      </p:sp>
    </p:spTree>
    <p:extLst>
      <p:ext uri="{BB962C8B-B14F-4D97-AF65-F5344CB8AC3E}">
        <p14:creationId xmlns:p14="http://schemas.microsoft.com/office/powerpoint/2010/main" val="415651166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9C80A-0129-45A9-AB25-12D5873C42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892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BCB67-BB36-4045-B0F2-863E15CF6775}" type="slidenum">
              <a:rPr lang="en-US" smtClean="0"/>
              <a:t>3</a:t>
            </a:fld>
            <a:endParaRPr lang="en-US"/>
          </a:p>
        </p:txBody>
      </p:sp>
    </p:spTree>
    <p:extLst>
      <p:ext uri="{BB962C8B-B14F-4D97-AF65-F5344CB8AC3E}">
        <p14:creationId xmlns:p14="http://schemas.microsoft.com/office/powerpoint/2010/main" val="226153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75756"/>
                </a:solidFill>
                <a:latin typeface="UniversLTStd"/>
              </a:rPr>
              <a:t>More specifically, with the proliferation of mobile technology and its electronic hand-held devices,</a:t>
            </a:r>
          </a:p>
          <a:p>
            <a:pPr algn="l"/>
            <a:r>
              <a:rPr lang="en-US" sz="1800" b="0" i="0" u="none" strike="noStrike" baseline="0" dirty="0">
                <a:solidFill>
                  <a:srgbClr val="575756"/>
                </a:solidFill>
                <a:latin typeface="UniversLTStd"/>
              </a:rPr>
              <a:t>and with an easier access to satellite imagery and use of geospatial technologies, as well as the</a:t>
            </a:r>
          </a:p>
          <a:p>
            <a:pPr algn="l"/>
            <a:r>
              <a:rPr lang="en-US" sz="1800" b="0" i="0" u="none" strike="noStrike" baseline="0" dirty="0">
                <a:solidFill>
                  <a:srgbClr val="575756"/>
                </a:solidFill>
                <a:latin typeface="UniversLTStd"/>
              </a:rPr>
              <a:t>pervasive web-based and crowd-sourced tools, there is a shift from traditional paper-based census</a:t>
            </a:r>
          </a:p>
          <a:p>
            <a:pPr algn="l"/>
            <a:r>
              <a:rPr lang="en-US" sz="1800" b="0" i="0" u="none" strike="noStrike" baseline="0" dirty="0">
                <a:solidFill>
                  <a:srgbClr val="575756"/>
                </a:solidFill>
                <a:latin typeface="UniversLTStd"/>
              </a:rPr>
              <a:t>data collection methods to new technology and digital-based approaches. This led geospatial</a:t>
            </a:r>
          </a:p>
          <a:p>
            <a:pPr algn="l"/>
            <a:r>
              <a:rPr lang="en-US" sz="1800" b="0" i="0" u="none" strike="noStrike" baseline="0" dirty="0">
                <a:solidFill>
                  <a:srgbClr val="575756"/>
                </a:solidFill>
                <a:latin typeface="UniversLTStd"/>
              </a:rPr>
              <a:t>information methodologies and technologies to be adopted by National Statistical Organizations</a:t>
            </a:r>
          </a:p>
          <a:p>
            <a:pPr algn="l"/>
            <a:r>
              <a:rPr lang="en-US" sz="1800" b="0" i="0" u="none" strike="noStrike" baseline="0" dirty="0">
                <a:solidFill>
                  <a:srgbClr val="575756"/>
                </a:solidFill>
                <a:latin typeface="UniversLTStd"/>
              </a:rPr>
              <a:t>(NSOs), including in many developing countries, and there is a recognition that the appropriate use</a:t>
            </a:r>
          </a:p>
          <a:p>
            <a:pPr algn="l"/>
            <a:r>
              <a:rPr lang="en-US" sz="1800" b="0" i="0" u="none" strike="noStrike" baseline="0" dirty="0">
                <a:solidFill>
                  <a:srgbClr val="575756"/>
                </a:solidFill>
                <a:latin typeface="UniversLTStd"/>
              </a:rPr>
              <a:t>and application of these technologies is beneficial to the efficiency of the preparatory, enumeration,</a:t>
            </a:r>
          </a:p>
          <a:p>
            <a:pPr algn="l"/>
            <a:r>
              <a:rPr lang="en-US" sz="1800" b="0" i="0" u="none" strike="noStrike" baseline="0" dirty="0">
                <a:solidFill>
                  <a:srgbClr val="575756"/>
                </a:solidFill>
                <a:latin typeface="UniversLTStd"/>
              </a:rPr>
              <a:t>processing and dissemination phases of the population and housing censuses, and ultimately to</a:t>
            </a:r>
          </a:p>
          <a:p>
            <a:pPr algn="l"/>
            <a:r>
              <a:rPr lang="en-US" sz="1800" b="0" i="0" u="none" strike="noStrike" baseline="0" dirty="0">
                <a:solidFill>
                  <a:srgbClr val="575756"/>
                </a:solidFill>
                <a:latin typeface="UniversLTStd"/>
              </a:rPr>
              <a:t>their overall quality.</a:t>
            </a:r>
          </a:p>
          <a:p>
            <a:pPr algn="l"/>
            <a:endParaRPr lang="en-US" sz="1800" b="0" i="0" u="none" strike="noStrike" baseline="0" dirty="0">
              <a:solidFill>
                <a:srgbClr val="575756"/>
              </a:solidFill>
              <a:latin typeface="UniversLTStd"/>
            </a:endParaRPr>
          </a:p>
          <a:p>
            <a:pPr algn="l"/>
            <a:r>
              <a:rPr lang="en-US" sz="1800" b="0" i="0" u="none" strike="noStrike" baseline="0" dirty="0">
                <a:solidFill>
                  <a:srgbClr val="575756"/>
                </a:solidFill>
                <a:latin typeface="UniversLTStd"/>
              </a:rPr>
              <a:t>Today, virtually every NSO uses GIS to create digital maps, develop and maintain databases,</a:t>
            </a:r>
          </a:p>
          <a:p>
            <a:pPr algn="l"/>
            <a:r>
              <a:rPr lang="en-US" sz="1800" b="0" i="0" u="none" strike="noStrike" baseline="0" dirty="0">
                <a:solidFill>
                  <a:srgbClr val="575756"/>
                </a:solidFill>
                <a:latin typeface="UniversLTStd"/>
              </a:rPr>
              <a:t>disseminate geostatistical products, and provide a wide range of services. Geospatial information is</a:t>
            </a:r>
          </a:p>
          <a:p>
            <a:pPr algn="l"/>
            <a:r>
              <a:rPr lang="en-US" sz="1800" b="0" i="0" u="none" strike="noStrike" baseline="0" dirty="0">
                <a:solidFill>
                  <a:srgbClr val="575756"/>
                </a:solidFill>
                <a:latin typeface="UniversLTStd"/>
              </a:rPr>
              <a:t>also instrumental for other statistical activities, such as the creation of a geo-referenced national</a:t>
            </a:r>
          </a:p>
          <a:p>
            <a:pPr algn="l"/>
            <a:r>
              <a:rPr lang="en-US" sz="1800" b="0" i="0" u="none" strike="noStrike" baseline="0" dirty="0">
                <a:solidFill>
                  <a:srgbClr val="575756"/>
                </a:solidFill>
                <a:latin typeface="UniversLTStd"/>
              </a:rPr>
              <a:t>dwelling frame to identify (physical address) and locate (geographic coordinates) all structures on</a:t>
            </a:r>
          </a:p>
          <a:p>
            <a:pPr algn="l"/>
            <a:r>
              <a:rPr lang="en-US" sz="1800" b="0" i="0" u="none" strike="noStrike" baseline="0" dirty="0">
                <a:solidFill>
                  <a:srgbClr val="575756"/>
                </a:solidFill>
                <a:latin typeface="UniversLTStd"/>
              </a:rPr>
              <a:t>the ground. This helps set up a national register of buildings and dwellings, develop a business</a:t>
            </a:r>
          </a:p>
          <a:p>
            <a:pPr algn="l"/>
            <a:r>
              <a:rPr lang="en-US" sz="1800" b="0" i="0" u="none" strike="noStrike" baseline="0" dirty="0">
                <a:solidFill>
                  <a:srgbClr val="575756"/>
                </a:solidFill>
                <a:latin typeface="UniversLTStd"/>
              </a:rPr>
              <a:t>frame for use in an economic census, improve the coverage in parcel units, and establish the</a:t>
            </a:r>
          </a:p>
          <a:p>
            <a:pPr algn="l"/>
            <a:r>
              <a:rPr lang="en-US" sz="1800" b="0" i="0" u="none" strike="noStrike" baseline="0" dirty="0">
                <a:solidFill>
                  <a:srgbClr val="575756"/>
                </a:solidFill>
                <a:latin typeface="UniversLTStd"/>
              </a:rPr>
              <a:t>National Spatial Data Infrastructure (NSDI) with new spatial datasets and standards. In addition,</a:t>
            </a:r>
          </a:p>
          <a:p>
            <a:pPr algn="l"/>
            <a:r>
              <a:rPr lang="en-US" sz="1800" b="0" i="0" u="none" strike="noStrike" baseline="0" dirty="0">
                <a:solidFill>
                  <a:srgbClr val="575756"/>
                </a:solidFill>
                <a:latin typeface="UniversLTStd"/>
              </a:rPr>
              <a:t>geospatial information supports the maintenance of frames that are required as a basis for the</a:t>
            </a:r>
          </a:p>
          <a:p>
            <a:pPr algn="l"/>
            <a:r>
              <a:rPr lang="en-US" sz="1800" b="0" i="0" u="none" strike="noStrike" baseline="0" dirty="0">
                <a:solidFill>
                  <a:srgbClr val="575756"/>
                </a:solidFill>
                <a:latin typeface="UniversLTStd"/>
              </a:rPr>
              <a:t>statistical sampling frame for surveys and censuses.</a:t>
            </a:r>
            <a:endParaRPr lang="en-US" dirty="0"/>
          </a:p>
        </p:txBody>
      </p:sp>
    </p:spTree>
    <p:extLst>
      <p:ext uri="{BB962C8B-B14F-4D97-AF65-F5344CB8AC3E}">
        <p14:creationId xmlns:p14="http://schemas.microsoft.com/office/powerpoint/2010/main" val="365956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6127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DA019-7A26-4101-8F56-6C03D766FDE8}" type="slidenum">
              <a:rPr lang="en-US" smtClean="0"/>
              <a:t>11</a:t>
            </a:fld>
            <a:endParaRPr lang="en-US"/>
          </a:p>
        </p:txBody>
      </p:sp>
    </p:spTree>
    <p:extLst>
      <p:ext uri="{BB962C8B-B14F-4D97-AF65-F5344CB8AC3E}">
        <p14:creationId xmlns:p14="http://schemas.microsoft.com/office/powerpoint/2010/main" val="2725686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CD2B8-D33F-3D45-BAC5-4700289EAF38}"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606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DA019-7A26-4101-8F56-6C03D766FDE8}" type="slidenum">
              <a:rPr lang="en-US" smtClean="0"/>
              <a:t>19</a:t>
            </a:fld>
            <a:endParaRPr lang="en-US"/>
          </a:p>
        </p:txBody>
      </p:sp>
    </p:spTree>
    <p:extLst>
      <p:ext uri="{BB962C8B-B14F-4D97-AF65-F5344CB8AC3E}">
        <p14:creationId xmlns:p14="http://schemas.microsoft.com/office/powerpoint/2010/main" val="3029532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BE95CB-9A13-49B5-BA9F-69B2E425EF21}"/>
              </a:ext>
            </a:extLst>
          </p:cNvPr>
          <p:cNvSpPr>
            <a:spLocks noGrp="1"/>
          </p:cNvSpPr>
          <p:nvPr>
            <p:ph type="subTitle" idx="1"/>
          </p:nvPr>
        </p:nvSpPr>
        <p:spPr>
          <a:xfrm>
            <a:off x="637062" y="4199138"/>
            <a:ext cx="10917877" cy="1058662"/>
          </a:xfrm>
        </p:spPr>
        <p:txBody>
          <a:bodyPr/>
          <a:lstStyle>
            <a:lvl1pPr marL="0" indent="0" algn="ctr">
              <a:buNone/>
              <a:defRPr sz="1800">
                <a:latin typeface="Montserrat" panose="0000050000000000000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0" name="Graphic 9">
            <a:extLst>
              <a:ext uri="{FF2B5EF4-FFF2-40B4-BE49-F238E27FC236}">
                <a16:creationId xmlns:a16="http://schemas.microsoft.com/office/drawing/2014/main" id="{6BF1A355-CB5A-4124-A82F-3639A79F09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249" y="478247"/>
            <a:ext cx="3617211" cy="655688"/>
          </a:xfrm>
          <a:prstGeom prst="rect">
            <a:avLst/>
          </a:prstGeom>
        </p:spPr>
      </p:pic>
      <p:sp>
        <p:nvSpPr>
          <p:cNvPr id="12" name="Title 1">
            <a:extLst>
              <a:ext uri="{FF2B5EF4-FFF2-40B4-BE49-F238E27FC236}">
                <a16:creationId xmlns:a16="http://schemas.microsoft.com/office/drawing/2014/main" id="{C950C376-0FE1-41ED-90D6-30DDEE9795B6}"/>
              </a:ext>
            </a:extLst>
          </p:cNvPr>
          <p:cNvSpPr>
            <a:spLocks noGrp="1"/>
          </p:cNvSpPr>
          <p:nvPr>
            <p:ph type="ctrTitle" idx="4294967295"/>
          </p:nvPr>
        </p:nvSpPr>
        <p:spPr>
          <a:xfrm>
            <a:off x="637062" y="3040448"/>
            <a:ext cx="10917877" cy="765111"/>
          </a:xfrm>
        </p:spPr>
        <p:txBody>
          <a:bodyPr>
            <a:noAutofit/>
          </a:bodyPr>
          <a:lstStyle>
            <a:lvl1pPr>
              <a:defRPr/>
            </a:lvl1pPr>
          </a:lstStyle>
          <a:p>
            <a:pPr algn="ctr"/>
            <a:r>
              <a:rPr lang="en-US" sz="4050">
                <a:latin typeface="Montserrat" panose="00000500000000000000"/>
                <a:ea typeface="Roboto" panose="02000000000000000000" pitchFamily="2" charset="0"/>
                <a:cs typeface="Raavi" panose="020B0502040204020203" pitchFamily="34" charset="0"/>
              </a:rPr>
              <a:t>Click to edit Master title style</a:t>
            </a:r>
          </a:p>
        </p:txBody>
      </p:sp>
      <p:sp>
        <p:nvSpPr>
          <p:cNvPr id="16" name="Text Placeholder 15">
            <a:extLst>
              <a:ext uri="{FF2B5EF4-FFF2-40B4-BE49-F238E27FC236}">
                <a16:creationId xmlns:a16="http://schemas.microsoft.com/office/drawing/2014/main" id="{577EE3CE-C476-4801-9EED-0259DEA4B884}"/>
              </a:ext>
            </a:extLst>
          </p:cNvPr>
          <p:cNvSpPr>
            <a:spLocks noGrp="1"/>
          </p:cNvSpPr>
          <p:nvPr>
            <p:ph type="body" sz="quarter" idx="10" hasCustomPrompt="1"/>
          </p:nvPr>
        </p:nvSpPr>
        <p:spPr>
          <a:xfrm>
            <a:off x="8481426" y="423504"/>
            <a:ext cx="3073513" cy="655688"/>
          </a:xfrm>
        </p:spPr>
        <p:txBody>
          <a:bodyPr anchor="t">
            <a:normAutofit/>
          </a:bodyPr>
          <a:lstStyle>
            <a:lvl1pPr marL="0" indent="0" algn="r">
              <a:spcBef>
                <a:spcPts val="0"/>
              </a:spcBef>
              <a:buNone/>
              <a:defRPr sz="1500" b="1">
                <a:latin typeface="Montserrat" panose="00000500000000000000"/>
              </a:defRPr>
            </a:lvl1pPr>
          </a:lstStyle>
          <a:p>
            <a:pPr lvl="0"/>
            <a:r>
              <a:rPr lang="en-US"/>
              <a:t>Occasion</a:t>
            </a:r>
          </a:p>
          <a:p>
            <a:pPr lvl="0"/>
            <a:r>
              <a:rPr lang="en-US"/>
              <a:t>Location, Date</a:t>
            </a:r>
          </a:p>
        </p:txBody>
      </p:sp>
    </p:spTree>
    <p:extLst>
      <p:ext uri="{BB962C8B-B14F-4D97-AF65-F5344CB8AC3E}">
        <p14:creationId xmlns:p14="http://schemas.microsoft.com/office/powerpoint/2010/main" val="115509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D13C91-8FDF-4E38-929F-CA504075402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E1DD8A-2922-4BB2-B35C-23962EC45FB2}"/>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CF2DDEE-5F83-4A54-971D-2048207473CD}"/>
              </a:ext>
            </a:extLst>
          </p:cNvPr>
          <p:cNvSpPr txBox="1"/>
          <p:nvPr userDrawn="1"/>
        </p:nvSpPr>
        <p:spPr>
          <a:xfrm>
            <a:off x="9918701" y="6349600"/>
            <a:ext cx="1739900" cy="265457"/>
          </a:xfrm>
          <a:prstGeom prst="rect">
            <a:avLst/>
          </a:prstGeom>
          <a:solidFill>
            <a:schemeClr val="bg1"/>
          </a:solidFill>
        </p:spPr>
        <p:txBody>
          <a:bodyPr wrap="square" rtlCol="0">
            <a:spAutoFit/>
          </a:bodyPr>
          <a:lstStyle/>
          <a:p>
            <a:pPr algn="r">
              <a:spcAft>
                <a:spcPts val="1350"/>
              </a:spcAft>
            </a:pPr>
            <a:fld id="{B87189C6-61C7-4D23-9A40-B5051EB6F912}" type="slidenum">
              <a:rPr lang="en-US" sz="1125" b="1" spc="-38" smtClean="0">
                <a:latin typeface="Roboto" panose="02000000000000000000" pitchFamily="2" charset="0"/>
                <a:ea typeface="Roboto" panose="02000000000000000000" pitchFamily="2" charset="0"/>
              </a:rPr>
              <a:pPr algn="r">
                <a:spcAft>
                  <a:spcPts val="1350"/>
                </a:spcAft>
              </a:pPr>
              <a:t>‹#›</a:t>
            </a:fld>
            <a:endParaRPr lang="en-US" sz="1125" b="1" spc="-38"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62868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B9FD-9EC6-47AC-964D-871B8F45806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121EAB9-76D7-498D-90A5-51A9FD1ED19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7C05783-66F9-4FA0-BD2F-ADE9D3495CD4}"/>
              </a:ext>
            </a:extLst>
          </p:cNvPr>
          <p:cNvSpPr>
            <a:spLocks noGrp="1"/>
          </p:cNvSpPr>
          <p:nvPr>
            <p:ph type="dt" sz="half" idx="10"/>
          </p:nvPr>
        </p:nvSpPr>
        <p:spPr/>
        <p:txBody>
          <a:bodyPr/>
          <a:lstStyle/>
          <a:p>
            <a:fld id="{D8ADEBEB-A002-4C01-A863-9FF8698AB950}" type="datetimeFigureOut">
              <a:rPr lang="en-US" smtClean="0"/>
              <a:t>03/10/2023</a:t>
            </a:fld>
            <a:endParaRPr lang="en-US" dirty="0"/>
          </a:p>
        </p:txBody>
      </p:sp>
      <p:sp>
        <p:nvSpPr>
          <p:cNvPr id="5" name="Footer Placeholder 4">
            <a:extLst>
              <a:ext uri="{FF2B5EF4-FFF2-40B4-BE49-F238E27FC236}">
                <a16:creationId xmlns:a16="http://schemas.microsoft.com/office/drawing/2014/main" id="{B340A40E-17B6-46E4-8EEB-B30E735FC0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5A8572-31A4-48B3-9C48-BC081A2EF29F}"/>
              </a:ext>
            </a:extLst>
          </p:cNvPr>
          <p:cNvSpPr>
            <a:spLocks noGrp="1"/>
          </p:cNvSpPr>
          <p:nvPr>
            <p:ph type="sldNum" sz="quarter" idx="12"/>
          </p:nvPr>
        </p:nvSpPr>
        <p:spPr/>
        <p:txBody>
          <a:bodyPr/>
          <a:lstStyle/>
          <a:p>
            <a:fld id="{F3F5FF85-0C2B-45AB-8954-E92BD41B7C28}" type="slidenum">
              <a:rPr lang="en-US" smtClean="0"/>
              <a:t>‹#›</a:t>
            </a:fld>
            <a:endParaRPr lang="en-US" dirty="0"/>
          </a:p>
        </p:txBody>
      </p:sp>
    </p:spTree>
    <p:extLst>
      <p:ext uri="{BB962C8B-B14F-4D97-AF65-F5344CB8AC3E}">
        <p14:creationId xmlns:p14="http://schemas.microsoft.com/office/powerpoint/2010/main" val="151754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621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rtada_1">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18CF22F-66B4-B24C-B54F-3457EEB9232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83922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ada_2">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ADDD0F-7C72-F649-B9D5-42A6304A442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33188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do_1">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F9F92FA7-BDD0-DB49-9313-CBC8923C3A4A}"/>
              </a:ext>
            </a:extLst>
          </p:cNvPr>
          <p:cNvGrpSpPr/>
          <p:nvPr userDrawn="1"/>
        </p:nvGrpSpPr>
        <p:grpSpPr>
          <a:xfrm>
            <a:off x="0" y="0"/>
            <a:ext cx="12192000" cy="6858000"/>
            <a:chOff x="0" y="0"/>
            <a:chExt cx="12192000" cy="6858000"/>
          </a:xfrm>
        </p:grpSpPr>
        <p:pic>
          <p:nvPicPr>
            <p:cNvPr id="4" name="Imagen 3">
              <a:extLst>
                <a:ext uri="{FF2B5EF4-FFF2-40B4-BE49-F238E27FC236}">
                  <a16:creationId xmlns:a16="http://schemas.microsoft.com/office/drawing/2014/main" id="{3EB46D32-45C8-8848-A5BC-FB71EFCCE1E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Gráfico 4">
              <a:extLst>
                <a:ext uri="{FF2B5EF4-FFF2-40B4-BE49-F238E27FC236}">
                  <a16:creationId xmlns:a16="http://schemas.microsoft.com/office/drawing/2014/main" id="{4D5A119C-0322-114B-A400-DD7697C22F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82255" y="6148729"/>
              <a:ext cx="1756229" cy="349250"/>
            </a:xfrm>
            <a:prstGeom prst="rect">
              <a:avLst/>
            </a:prstGeom>
          </p:spPr>
        </p:pic>
      </p:grpSp>
      <p:sp>
        <p:nvSpPr>
          <p:cNvPr id="6" name="Marcador de número de diapositiva 4">
            <a:extLst>
              <a:ext uri="{FF2B5EF4-FFF2-40B4-BE49-F238E27FC236}">
                <a16:creationId xmlns:a16="http://schemas.microsoft.com/office/drawing/2014/main" id="{18055409-E9C7-0D48-86E6-BBA4C344362A}"/>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a:t>
            </a:fld>
            <a:endParaRPr lang="es-MX" dirty="0">
              <a:solidFill>
                <a:schemeClr val="bg1"/>
              </a:solidFill>
            </a:endParaRPr>
          </a:p>
        </p:txBody>
      </p:sp>
    </p:spTree>
    <p:extLst>
      <p:ext uri="{BB962C8B-B14F-4D97-AF65-F5344CB8AC3E}">
        <p14:creationId xmlns:p14="http://schemas.microsoft.com/office/powerpoint/2010/main" val="1923026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Índice">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5E905D4-EE1A-C54F-8133-911E6F19C69F}"/>
              </a:ext>
            </a:extLst>
          </p:cNvPr>
          <p:cNvGrpSpPr/>
          <p:nvPr userDrawn="1"/>
        </p:nvGrpSpPr>
        <p:grpSpPr>
          <a:xfrm>
            <a:off x="4109" y="0"/>
            <a:ext cx="12183781" cy="6858000"/>
            <a:chOff x="4109" y="0"/>
            <a:chExt cx="12183781" cy="6858000"/>
          </a:xfrm>
        </p:grpSpPr>
        <p:pic>
          <p:nvPicPr>
            <p:cNvPr id="5" name="Imagen 4">
              <a:extLst>
                <a:ext uri="{FF2B5EF4-FFF2-40B4-BE49-F238E27FC236}">
                  <a16:creationId xmlns:a16="http://schemas.microsoft.com/office/drawing/2014/main" id="{E5C2A6E1-BF1B-D243-8015-0E5FF15450F4}"/>
                </a:ext>
              </a:extLst>
            </p:cNvPr>
            <p:cNvPicPr>
              <a:picLocks noChangeAspect="1"/>
            </p:cNvPicPr>
            <p:nvPr userDrawn="1"/>
          </p:nvPicPr>
          <p:blipFill>
            <a:blip r:embed="rId2"/>
            <a:stretch>
              <a:fillRect/>
            </a:stretch>
          </p:blipFill>
          <p:spPr>
            <a:xfrm>
              <a:off x="4109" y="0"/>
              <a:ext cx="12183781" cy="6858000"/>
            </a:xfrm>
            <a:prstGeom prst="rect">
              <a:avLst/>
            </a:prstGeom>
          </p:spPr>
        </p:pic>
        <p:pic>
          <p:nvPicPr>
            <p:cNvPr id="6" name="Gráfico 5">
              <a:extLst>
                <a:ext uri="{FF2B5EF4-FFF2-40B4-BE49-F238E27FC236}">
                  <a16:creationId xmlns:a16="http://schemas.microsoft.com/office/drawing/2014/main" id="{22B7C685-2DA6-1F43-80E3-E8E04CEF22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0416" y="6102349"/>
              <a:ext cx="1756229" cy="349250"/>
            </a:xfrm>
            <a:prstGeom prst="rect">
              <a:avLst/>
            </a:prstGeom>
          </p:spPr>
        </p:pic>
      </p:grpSp>
      <p:sp>
        <p:nvSpPr>
          <p:cNvPr id="7" name="Rectángulo 6">
            <a:extLst>
              <a:ext uri="{FF2B5EF4-FFF2-40B4-BE49-F238E27FC236}">
                <a16:creationId xmlns:a16="http://schemas.microsoft.com/office/drawing/2014/main" id="{18A80782-CB74-144B-B439-9AD667FDAB58}"/>
              </a:ext>
            </a:extLst>
          </p:cNvPr>
          <p:cNvSpPr/>
          <p:nvPr userDrawn="1"/>
        </p:nvSpPr>
        <p:spPr>
          <a:xfrm>
            <a:off x="1088020" y="1219200"/>
            <a:ext cx="10139423" cy="4013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1BA3E2"/>
              </a:solidFill>
            </a:endParaRPr>
          </a:p>
        </p:txBody>
      </p:sp>
    </p:spTree>
    <p:extLst>
      <p:ext uri="{BB962C8B-B14F-4D97-AF65-F5344CB8AC3E}">
        <p14:creationId xmlns:p14="http://schemas.microsoft.com/office/powerpoint/2010/main" val="32194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parador_2">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C77F357-FCDB-0445-AFEA-6DAE9292BBBD}"/>
              </a:ext>
            </a:extLst>
          </p:cNvPr>
          <p:cNvGrpSpPr/>
          <p:nvPr userDrawn="1"/>
        </p:nvGrpSpPr>
        <p:grpSpPr>
          <a:xfrm>
            <a:off x="0" y="0"/>
            <a:ext cx="12192000" cy="6858000"/>
            <a:chOff x="0" y="0"/>
            <a:chExt cx="12192000" cy="6858000"/>
          </a:xfrm>
        </p:grpSpPr>
        <p:pic>
          <p:nvPicPr>
            <p:cNvPr id="3" name="Imagen 2">
              <a:extLst>
                <a:ext uri="{FF2B5EF4-FFF2-40B4-BE49-F238E27FC236}">
                  <a16:creationId xmlns:a16="http://schemas.microsoft.com/office/drawing/2014/main" id="{37BDA145-FEC3-5645-A1F0-903012C5C49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Gráfico 7">
              <a:extLst>
                <a:ext uri="{FF2B5EF4-FFF2-40B4-BE49-F238E27FC236}">
                  <a16:creationId xmlns:a16="http://schemas.microsoft.com/office/drawing/2014/main" id="{CE23679C-DAF6-8543-8473-C9322EF3BE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70" y="5778500"/>
              <a:ext cx="1756229" cy="349250"/>
            </a:xfrm>
            <a:prstGeom prst="rect">
              <a:avLst/>
            </a:prstGeom>
          </p:spPr>
        </p:pic>
      </p:grpSp>
    </p:spTree>
    <p:extLst>
      <p:ext uri="{BB962C8B-B14F-4D97-AF65-F5344CB8AC3E}">
        <p14:creationId xmlns:p14="http://schemas.microsoft.com/office/powerpoint/2010/main" val="3317039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parador_3">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74683D17-FBCF-C746-A573-DDE2C97D2B34}"/>
              </a:ext>
            </a:extLst>
          </p:cNvPr>
          <p:cNvGrpSpPr/>
          <p:nvPr userDrawn="1"/>
        </p:nvGrpSpPr>
        <p:grpSpPr>
          <a:xfrm>
            <a:off x="0" y="0"/>
            <a:ext cx="12192000" cy="6858000"/>
            <a:chOff x="0" y="0"/>
            <a:chExt cx="12192000" cy="6858000"/>
          </a:xfrm>
        </p:grpSpPr>
        <p:pic>
          <p:nvPicPr>
            <p:cNvPr id="8" name="Imagen 7">
              <a:extLst>
                <a:ext uri="{FF2B5EF4-FFF2-40B4-BE49-F238E27FC236}">
                  <a16:creationId xmlns:a16="http://schemas.microsoft.com/office/drawing/2014/main" id="{6348611D-6CF2-404F-83D7-4D2587A9D1C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Gráfico 6">
              <a:extLst>
                <a:ext uri="{FF2B5EF4-FFF2-40B4-BE49-F238E27FC236}">
                  <a16:creationId xmlns:a16="http://schemas.microsoft.com/office/drawing/2014/main" id="{5B52042B-8B68-1D40-9F56-B0A58A1535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10270" y="5778500"/>
              <a:ext cx="1756229" cy="349250"/>
            </a:xfrm>
            <a:prstGeom prst="rect">
              <a:avLst/>
            </a:prstGeom>
          </p:spPr>
        </p:pic>
      </p:grpSp>
    </p:spTree>
    <p:extLst>
      <p:ext uri="{BB962C8B-B14F-4D97-AF65-F5344CB8AC3E}">
        <p14:creationId xmlns:p14="http://schemas.microsoft.com/office/powerpoint/2010/main" val="1497523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parador_4">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FEDFE3E2-DCF9-7545-8532-78F404B76D6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Gráfico 7">
            <a:extLst>
              <a:ext uri="{FF2B5EF4-FFF2-40B4-BE49-F238E27FC236}">
                <a16:creationId xmlns:a16="http://schemas.microsoft.com/office/drawing/2014/main" id="{FB7774E4-6EE2-DD4B-AE86-3D69DF9BFE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70" y="5778500"/>
            <a:ext cx="1756229" cy="349250"/>
          </a:xfrm>
          <a:prstGeom prst="rect">
            <a:avLst/>
          </a:prstGeom>
        </p:spPr>
      </p:pic>
    </p:spTree>
    <p:extLst>
      <p:ext uri="{BB962C8B-B14F-4D97-AF65-F5344CB8AC3E}">
        <p14:creationId xmlns:p14="http://schemas.microsoft.com/office/powerpoint/2010/main" val="3851052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D3D0E0D-B645-4A34-BBCB-C41FBC1229BD}"/>
              </a:ext>
            </a:extLst>
          </p:cNvPr>
          <p:cNvSpPr txBox="1"/>
          <p:nvPr userDrawn="1"/>
        </p:nvSpPr>
        <p:spPr>
          <a:xfrm>
            <a:off x="9918701" y="6349600"/>
            <a:ext cx="1739900" cy="265457"/>
          </a:xfrm>
          <a:prstGeom prst="rect">
            <a:avLst/>
          </a:prstGeom>
          <a:solidFill>
            <a:schemeClr val="bg1"/>
          </a:solidFill>
        </p:spPr>
        <p:txBody>
          <a:bodyPr wrap="square" rtlCol="0">
            <a:spAutoFit/>
          </a:bodyPr>
          <a:lstStyle/>
          <a:p>
            <a:pPr algn="r">
              <a:spcAft>
                <a:spcPts val="1350"/>
              </a:spcAft>
            </a:pPr>
            <a:endParaRPr lang="en-US" sz="1125" b="1" spc="-38" dirty="0">
              <a:latin typeface="Roboto" panose="02000000000000000000" pitchFamily="2" charset="0"/>
              <a:ea typeface="Roboto" panose="02000000000000000000" pitchFamily="2" charset="0"/>
            </a:endParaRPr>
          </a:p>
        </p:txBody>
      </p:sp>
      <p:pic>
        <p:nvPicPr>
          <p:cNvPr id="15" name="Graphic 14">
            <a:extLst>
              <a:ext uri="{FF2B5EF4-FFF2-40B4-BE49-F238E27FC236}">
                <a16:creationId xmlns:a16="http://schemas.microsoft.com/office/drawing/2014/main" id="{6C29B6B2-B8A6-4A82-800C-730696347F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0465" y="192965"/>
            <a:ext cx="2719724" cy="493002"/>
          </a:xfrm>
          <a:prstGeom prst="rect">
            <a:avLst/>
          </a:prstGeom>
        </p:spPr>
      </p:pic>
      <p:sp>
        <p:nvSpPr>
          <p:cNvPr id="19" name="Text Placeholder 18">
            <a:extLst>
              <a:ext uri="{FF2B5EF4-FFF2-40B4-BE49-F238E27FC236}">
                <a16:creationId xmlns:a16="http://schemas.microsoft.com/office/drawing/2014/main" id="{50CA3B42-DE9C-4F26-A7D6-EF15C43F2137}"/>
              </a:ext>
            </a:extLst>
          </p:cNvPr>
          <p:cNvSpPr>
            <a:spLocks noGrp="1"/>
          </p:cNvSpPr>
          <p:nvPr>
            <p:ph type="body" sz="quarter" idx="10"/>
          </p:nvPr>
        </p:nvSpPr>
        <p:spPr>
          <a:xfrm>
            <a:off x="599568" y="1828799"/>
            <a:ext cx="10849889" cy="4301461"/>
          </a:xfrm>
        </p:spPr>
        <p:txBody>
          <a:bodyPr/>
          <a:lstStyle>
            <a:lvl1pPr>
              <a:defRPr sz="1800">
                <a:latin typeface="Roboto" panose="02000000000000000000"/>
              </a:defRPr>
            </a:lvl1pPr>
            <a:lvl2pPr>
              <a:defRPr sz="1650">
                <a:latin typeface="Roboto" panose="02000000000000000000"/>
              </a:defRPr>
            </a:lvl2pPr>
            <a:lvl3pPr>
              <a:defRPr>
                <a:latin typeface="Roboto" panose="02000000000000000000"/>
              </a:defRPr>
            </a:lvl3pPr>
            <a:lvl4pPr>
              <a:defRPr>
                <a:latin typeface="Roboto" panose="02000000000000000000"/>
              </a:defRPr>
            </a:lvl4pPr>
            <a:lvl5pPr>
              <a:defRPr>
                <a:latin typeface="Roboto" panose="020000000000000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0">
            <a:extLst>
              <a:ext uri="{FF2B5EF4-FFF2-40B4-BE49-F238E27FC236}">
                <a16:creationId xmlns:a16="http://schemas.microsoft.com/office/drawing/2014/main" id="{C915257C-20D5-4CF1-8677-EDB4DB09BE1D}"/>
              </a:ext>
            </a:extLst>
          </p:cNvPr>
          <p:cNvSpPr>
            <a:spLocks noGrp="1"/>
          </p:cNvSpPr>
          <p:nvPr>
            <p:ph type="body" sz="quarter" idx="11" hasCustomPrompt="1"/>
          </p:nvPr>
        </p:nvSpPr>
        <p:spPr>
          <a:xfrm>
            <a:off x="603505" y="1133390"/>
            <a:ext cx="7523163" cy="579437"/>
          </a:xfrm>
        </p:spPr>
        <p:txBody>
          <a:bodyPr>
            <a:normAutofit/>
          </a:bodyPr>
          <a:lstStyle>
            <a:lvl1pPr marL="0" indent="0">
              <a:buNone/>
              <a:defRPr sz="2325">
                <a:latin typeface="Montserrat" panose="00000500000000000000"/>
              </a:defRPr>
            </a:lvl1pPr>
            <a:lvl2pPr marL="342900" indent="0">
              <a:buNone/>
              <a:defRPr/>
            </a:lvl2pPr>
          </a:lstStyle>
          <a:p>
            <a:pPr lvl="0"/>
            <a:r>
              <a:rPr lang="en-US"/>
              <a:t>Click to edit Master title styles</a:t>
            </a:r>
          </a:p>
        </p:txBody>
      </p:sp>
      <p:sp>
        <p:nvSpPr>
          <p:cNvPr id="24" name="Text Placeholder 22">
            <a:extLst>
              <a:ext uri="{FF2B5EF4-FFF2-40B4-BE49-F238E27FC236}">
                <a16:creationId xmlns:a16="http://schemas.microsoft.com/office/drawing/2014/main" id="{0ED48733-BB41-4D6C-A919-02A677AC71F3}"/>
              </a:ext>
            </a:extLst>
          </p:cNvPr>
          <p:cNvSpPr>
            <a:spLocks noGrp="1"/>
          </p:cNvSpPr>
          <p:nvPr>
            <p:ph type="body" sz="quarter" idx="12" hasCustomPrompt="1"/>
          </p:nvPr>
        </p:nvSpPr>
        <p:spPr>
          <a:xfrm>
            <a:off x="6667132" y="146306"/>
            <a:ext cx="4908785" cy="492125"/>
          </a:xfrm>
        </p:spPr>
        <p:txBody>
          <a:bodyPr>
            <a:noAutofit/>
          </a:bodyPr>
          <a:lstStyle>
            <a:lvl1pPr marL="0" indent="0" algn="r">
              <a:buNone/>
              <a:defRPr sz="2325" b="1">
                <a:latin typeface="Montserrat" panose="00000500000000000000"/>
              </a:defRPr>
            </a:lvl1pPr>
          </a:lstStyle>
          <a:p>
            <a:pPr lvl="0"/>
            <a:r>
              <a:rPr lang="en-US"/>
              <a:t>Presentation Title or Section</a:t>
            </a:r>
          </a:p>
        </p:txBody>
      </p:sp>
    </p:spTree>
    <p:extLst>
      <p:ext uri="{BB962C8B-B14F-4D97-AF65-F5344CB8AC3E}">
        <p14:creationId xmlns:p14="http://schemas.microsoft.com/office/powerpoint/2010/main" val="2338741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ndo blanco_1">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9B7BB6AA-6009-A04F-BB29-CEE94B10B4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8570" y="6146800"/>
            <a:ext cx="1756229" cy="349250"/>
          </a:xfrm>
          <a:prstGeom prst="rect">
            <a:avLst/>
          </a:prstGeom>
        </p:spPr>
      </p:pic>
      <p:sp>
        <p:nvSpPr>
          <p:cNvPr id="4" name="Marcador de número de diapositiva 4">
            <a:extLst>
              <a:ext uri="{FF2B5EF4-FFF2-40B4-BE49-F238E27FC236}">
                <a16:creationId xmlns:a16="http://schemas.microsoft.com/office/drawing/2014/main" id="{0AFDBB41-A0C9-344A-997D-20C0ADE36E38}"/>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a:t>
            </a:fld>
            <a:endParaRPr lang="es-M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487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ondo blanco_2">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4415C075-139F-FB4D-9B86-4127AA2641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9616" y="252408"/>
            <a:ext cx="1756229" cy="349250"/>
          </a:xfrm>
          <a:prstGeom prst="rect">
            <a:avLst/>
          </a:prstGeom>
        </p:spPr>
      </p:pic>
      <p:sp>
        <p:nvSpPr>
          <p:cNvPr id="3" name="Marcador de número de diapositiva 4">
            <a:extLst>
              <a:ext uri="{FF2B5EF4-FFF2-40B4-BE49-F238E27FC236}">
                <a16:creationId xmlns:a16="http://schemas.microsoft.com/office/drawing/2014/main" id="{4ABDC8B8-E5E3-FA48-B3A0-7B2DE8A29B0D}"/>
              </a:ext>
            </a:extLst>
          </p:cNvPr>
          <p:cNvSpPr>
            <a:spLocks noGrp="1"/>
          </p:cNvSpPr>
          <p:nvPr>
            <p:ph type="sldNum" sz="quarter" idx="12"/>
          </p:nvPr>
        </p:nvSpPr>
        <p:spPr>
          <a:xfrm>
            <a:off x="11354764" y="217750"/>
            <a:ext cx="659435"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a:t>
            </a:fld>
            <a:endParaRPr lang="es-M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425175"/>
      </p:ext>
    </p:extLst>
  </p:cSld>
  <p:clrMapOvr>
    <a:masterClrMapping/>
  </p:clrMapOvr>
  <p:transition spd="slow" advClick="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ndo blanco_3">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EA2E7BFC-2229-B147-B2A4-A684558A73D0}"/>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a:t>
            </a:fld>
            <a:endParaRPr lang="es-MX">
              <a:latin typeface="Arial" panose="020B0604020202020204" pitchFamily="34" charset="0"/>
              <a:cs typeface="Arial" panose="020B0604020202020204" pitchFamily="34" charset="0"/>
            </a:endParaRPr>
          </a:p>
        </p:txBody>
      </p:sp>
      <p:pic>
        <p:nvPicPr>
          <p:cNvPr id="6" name="Gráfico 5">
            <a:extLst>
              <a:ext uri="{FF2B5EF4-FFF2-40B4-BE49-F238E27FC236}">
                <a16:creationId xmlns:a16="http://schemas.microsoft.com/office/drawing/2014/main" id="{8024CF08-ED64-D843-9A06-7A2C27FDA4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1200" y="6248095"/>
            <a:ext cx="1756229" cy="349250"/>
          </a:xfrm>
          <a:prstGeom prst="rect">
            <a:avLst/>
          </a:prstGeom>
        </p:spPr>
      </p:pic>
    </p:spTree>
    <p:extLst>
      <p:ext uri="{BB962C8B-B14F-4D97-AF65-F5344CB8AC3E}">
        <p14:creationId xmlns:p14="http://schemas.microsoft.com/office/powerpoint/2010/main" val="3890664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Fondo_2">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C3B3E65-2B01-6F43-BD90-CF581CD56E24}"/>
              </a:ext>
            </a:extLst>
          </p:cNvPr>
          <p:cNvGrpSpPr/>
          <p:nvPr userDrawn="1"/>
        </p:nvGrpSpPr>
        <p:grpSpPr>
          <a:xfrm>
            <a:off x="0" y="0"/>
            <a:ext cx="12192000" cy="6858000"/>
            <a:chOff x="0" y="0"/>
            <a:chExt cx="12192000" cy="6858000"/>
          </a:xfrm>
        </p:grpSpPr>
        <p:pic>
          <p:nvPicPr>
            <p:cNvPr id="9" name="Imagen 8">
              <a:extLst>
                <a:ext uri="{FF2B5EF4-FFF2-40B4-BE49-F238E27FC236}">
                  <a16:creationId xmlns:a16="http://schemas.microsoft.com/office/drawing/2014/main" id="{7FE530E0-368D-BF49-BFED-ADEEEA2BAA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Gráfico 5">
              <a:extLst>
                <a:ext uri="{FF2B5EF4-FFF2-40B4-BE49-F238E27FC236}">
                  <a16:creationId xmlns:a16="http://schemas.microsoft.com/office/drawing/2014/main" id="{22B7C685-2DA6-1F43-80E3-E8E04CEF22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grpSp>
      <p:sp>
        <p:nvSpPr>
          <p:cNvPr id="4" name="Marcador de número de diapositiva 4">
            <a:extLst>
              <a:ext uri="{FF2B5EF4-FFF2-40B4-BE49-F238E27FC236}">
                <a16:creationId xmlns:a16="http://schemas.microsoft.com/office/drawing/2014/main" id="{5ACF3B95-16E2-D74E-8FBF-876BA89F830D}"/>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a:t>
            </a:fld>
            <a:endParaRPr lang="es-MX" dirty="0">
              <a:solidFill>
                <a:schemeClr val="bg1"/>
              </a:solidFill>
            </a:endParaRPr>
          </a:p>
        </p:txBody>
      </p:sp>
    </p:spTree>
    <p:extLst>
      <p:ext uri="{BB962C8B-B14F-4D97-AF65-F5344CB8AC3E}">
        <p14:creationId xmlns:p14="http://schemas.microsoft.com/office/powerpoint/2010/main" val="175398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ndo azul marino">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8505CD3-0411-1F4C-92D3-97E982F3B894}"/>
              </a:ext>
            </a:extLst>
          </p:cNvPr>
          <p:cNvGrpSpPr/>
          <p:nvPr userDrawn="1"/>
        </p:nvGrpSpPr>
        <p:grpSpPr>
          <a:xfrm>
            <a:off x="0" y="0"/>
            <a:ext cx="12192000" cy="6858000"/>
            <a:chOff x="0" y="0"/>
            <a:chExt cx="12192000" cy="6858000"/>
          </a:xfrm>
        </p:grpSpPr>
        <p:sp>
          <p:nvSpPr>
            <p:cNvPr id="15" name="Rectángulo 14">
              <a:extLst>
                <a:ext uri="{FF2B5EF4-FFF2-40B4-BE49-F238E27FC236}">
                  <a16:creationId xmlns:a16="http://schemas.microsoft.com/office/drawing/2014/main" id="{4945DB76-0E18-1946-A20A-9D6E663488F2}"/>
                </a:ext>
              </a:extLst>
            </p:cNvPr>
            <p:cNvSpPr/>
            <p:nvPr userDrawn="1"/>
          </p:nvSpPr>
          <p:spPr>
            <a:xfrm>
              <a:off x="0" y="0"/>
              <a:ext cx="12192000" cy="6858000"/>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Gráfico 2">
              <a:extLst>
                <a:ext uri="{FF2B5EF4-FFF2-40B4-BE49-F238E27FC236}">
                  <a16:creationId xmlns:a16="http://schemas.microsoft.com/office/drawing/2014/main" id="{C5EC662C-F895-1C48-BB9C-C0951B1398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2255" y="6148729"/>
              <a:ext cx="1756229" cy="349250"/>
            </a:xfrm>
            <a:prstGeom prst="rect">
              <a:avLst/>
            </a:prstGeom>
          </p:spPr>
        </p:pic>
      </p:grpSp>
      <p:sp>
        <p:nvSpPr>
          <p:cNvPr id="5" name="Marcador de número de diapositiva 4">
            <a:extLst>
              <a:ext uri="{FF2B5EF4-FFF2-40B4-BE49-F238E27FC236}">
                <a16:creationId xmlns:a16="http://schemas.microsoft.com/office/drawing/2014/main" id="{88D56C19-A3FB-BE47-A54C-C0AA0B0D1C60}"/>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a:t>
            </a:fld>
            <a:endParaRPr lang="es-MX" dirty="0"/>
          </a:p>
        </p:txBody>
      </p:sp>
    </p:spTree>
    <p:extLst>
      <p:ext uri="{BB962C8B-B14F-4D97-AF65-F5344CB8AC3E}">
        <p14:creationId xmlns:p14="http://schemas.microsoft.com/office/powerpoint/2010/main" val="1368985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ndo blanco/azul marino">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B13EDDA-2586-2241-9BE6-3C5F58432F08}"/>
              </a:ext>
            </a:extLst>
          </p:cNvPr>
          <p:cNvSpPr/>
          <p:nvPr userDrawn="1"/>
        </p:nvSpPr>
        <p:spPr>
          <a:xfrm>
            <a:off x="0" y="3643301"/>
            <a:ext cx="12192000" cy="3214699"/>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áfico 6">
            <a:extLst>
              <a:ext uri="{FF2B5EF4-FFF2-40B4-BE49-F238E27FC236}">
                <a16:creationId xmlns:a16="http://schemas.microsoft.com/office/drawing/2014/main" id="{81AB52C7-89B6-4B46-92AA-4256BF844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8570" y="6146800"/>
            <a:ext cx="1756229" cy="349250"/>
          </a:xfrm>
          <a:prstGeom prst="rect">
            <a:avLst/>
          </a:prstGeom>
        </p:spPr>
      </p:pic>
      <p:sp>
        <p:nvSpPr>
          <p:cNvPr id="5" name="Marcador de número de diapositiva 4">
            <a:extLst>
              <a:ext uri="{FF2B5EF4-FFF2-40B4-BE49-F238E27FC236}">
                <a16:creationId xmlns:a16="http://schemas.microsoft.com/office/drawing/2014/main" id="{6433EEC5-1ED3-E94C-A3B9-5C214A0ED8AA}"/>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a:t>
            </a:fld>
            <a:endParaRPr lang="es-M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8852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ndo azul con círculo">
    <p:spTree>
      <p:nvGrpSpPr>
        <p:cNvPr id="1" name=""/>
        <p:cNvGrpSpPr/>
        <p:nvPr/>
      </p:nvGrpSpPr>
      <p:grpSpPr>
        <a:xfrm>
          <a:off x="0" y="0"/>
          <a:ext cx="0" cy="0"/>
          <a:chOff x="0" y="0"/>
          <a:chExt cx="0" cy="0"/>
        </a:xfrm>
      </p:grpSpPr>
      <p:sp>
        <p:nvSpPr>
          <p:cNvPr id="4" name="Marcador de número de diapositiva 4">
            <a:extLst>
              <a:ext uri="{FF2B5EF4-FFF2-40B4-BE49-F238E27FC236}">
                <a16:creationId xmlns:a16="http://schemas.microsoft.com/office/drawing/2014/main" id="{A917F76B-BF86-794C-8A31-6046E48EF38D}"/>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a:t>
            </a:fld>
            <a:endParaRPr lang="es-MX">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44ECFEBC-660D-434C-8344-C08A2E534FD8}"/>
              </a:ext>
            </a:extLst>
          </p:cNvPr>
          <p:cNvGrpSpPr/>
          <p:nvPr userDrawn="1"/>
        </p:nvGrpSpPr>
        <p:grpSpPr>
          <a:xfrm>
            <a:off x="0" y="0"/>
            <a:ext cx="12192000" cy="6858000"/>
            <a:chOff x="0" y="0"/>
            <a:chExt cx="12192000" cy="6858000"/>
          </a:xfrm>
        </p:grpSpPr>
        <p:sp>
          <p:nvSpPr>
            <p:cNvPr id="15" name="Rectángulo 14">
              <a:extLst>
                <a:ext uri="{FF2B5EF4-FFF2-40B4-BE49-F238E27FC236}">
                  <a16:creationId xmlns:a16="http://schemas.microsoft.com/office/drawing/2014/main" id="{4945DB76-0E18-1946-A20A-9D6E663488F2}"/>
                </a:ext>
              </a:extLst>
            </p:cNvPr>
            <p:cNvSpPr/>
            <p:nvPr userDrawn="1"/>
          </p:nvSpPr>
          <p:spPr>
            <a:xfrm>
              <a:off x="0" y="0"/>
              <a:ext cx="12192000" cy="6858000"/>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Gráfico 2">
              <a:extLst>
                <a:ext uri="{FF2B5EF4-FFF2-40B4-BE49-F238E27FC236}">
                  <a16:creationId xmlns:a16="http://schemas.microsoft.com/office/drawing/2014/main" id="{C5EC662C-F895-1C48-BB9C-C0951B1398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2255" y="6148729"/>
              <a:ext cx="1756229" cy="349250"/>
            </a:xfrm>
            <a:prstGeom prst="rect">
              <a:avLst/>
            </a:prstGeom>
          </p:spPr>
        </p:pic>
        <p:pic>
          <p:nvPicPr>
            <p:cNvPr id="8" name="Imagen 7">
              <a:extLst>
                <a:ext uri="{FF2B5EF4-FFF2-40B4-BE49-F238E27FC236}">
                  <a16:creationId xmlns:a16="http://schemas.microsoft.com/office/drawing/2014/main" id="{CF532CB6-AD19-714F-9F92-CB577F54659E}"/>
                </a:ext>
              </a:extLst>
            </p:cNvPr>
            <p:cNvPicPr>
              <a:picLocks noChangeAspect="1"/>
            </p:cNvPicPr>
            <p:nvPr userDrawn="1"/>
          </p:nvPicPr>
          <p:blipFill>
            <a:blip r:embed="rId4"/>
            <a:stretch>
              <a:fillRect/>
            </a:stretch>
          </p:blipFill>
          <p:spPr>
            <a:xfrm>
              <a:off x="0" y="0"/>
              <a:ext cx="5597611" cy="6628549"/>
            </a:xfrm>
            <a:prstGeom prst="rect">
              <a:avLst/>
            </a:prstGeom>
          </p:spPr>
        </p:pic>
      </p:grpSp>
    </p:spTree>
    <p:extLst>
      <p:ext uri="{BB962C8B-B14F-4D97-AF65-F5344CB8AC3E}">
        <p14:creationId xmlns:p14="http://schemas.microsoft.com/office/powerpoint/2010/main" val="3993564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erre_1">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4F08C00-469B-BB4F-97A2-9B521A6A2C1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1126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erre_2">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41A786B-7C17-3B42-B0E0-38CFD2F322A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37365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D3D0E0D-B645-4A34-BBCB-C41FBC1229BD}"/>
              </a:ext>
            </a:extLst>
          </p:cNvPr>
          <p:cNvSpPr txBox="1"/>
          <p:nvPr userDrawn="1"/>
        </p:nvSpPr>
        <p:spPr>
          <a:xfrm>
            <a:off x="9918701" y="6349600"/>
            <a:ext cx="1739900" cy="265457"/>
          </a:xfrm>
          <a:prstGeom prst="rect">
            <a:avLst/>
          </a:prstGeom>
          <a:solidFill>
            <a:schemeClr val="bg1"/>
          </a:solidFill>
        </p:spPr>
        <p:txBody>
          <a:bodyPr wrap="square" rtlCol="0">
            <a:spAutoFit/>
          </a:bodyPr>
          <a:lstStyle/>
          <a:p>
            <a:pPr algn="r">
              <a:spcAft>
                <a:spcPts val="1350"/>
              </a:spcAft>
            </a:pPr>
            <a:endParaRPr lang="en-US" sz="1125" b="1" spc="-38" dirty="0">
              <a:latin typeface="Roboto" panose="02000000000000000000" pitchFamily="2" charset="0"/>
              <a:ea typeface="Roboto" panose="02000000000000000000" pitchFamily="2" charset="0"/>
            </a:endParaRPr>
          </a:p>
        </p:txBody>
      </p:sp>
      <p:pic>
        <p:nvPicPr>
          <p:cNvPr id="15" name="Graphic 14">
            <a:extLst>
              <a:ext uri="{FF2B5EF4-FFF2-40B4-BE49-F238E27FC236}">
                <a16:creationId xmlns:a16="http://schemas.microsoft.com/office/drawing/2014/main" id="{6C29B6B2-B8A6-4A82-800C-730696347F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0465" y="192965"/>
            <a:ext cx="2719724" cy="493002"/>
          </a:xfrm>
          <a:prstGeom prst="rect">
            <a:avLst/>
          </a:prstGeom>
        </p:spPr>
      </p:pic>
      <p:sp>
        <p:nvSpPr>
          <p:cNvPr id="19" name="Text Placeholder 18">
            <a:extLst>
              <a:ext uri="{FF2B5EF4-FFF2-40B4-BE49-F238E27FC236}">
                <a16:creationId xmlns:a16="http://schemas.microsoft.com/office/drawing/2014/main" id="{50CA3B42-DE9C-4F26-A7D6-EF15C43F2137}"/>
              </a:ext>
            </a:extLst>
          </p:cNvPr>
          <p:cNvSpPr>
            <a:spLocks noGrp="1"/>
          </p:cNvSpPr>
          <p:nvPr>
            <p:ph type="body" sz="quarter" idx="10"/>
          </p:nvPr>
        </p:nvSpPr>
        <p:spPr>
          <a:xfrm>
            <a:off x="599568" y="1828799"/>
            <a:ext cx="10849889" cy="4301461"/>
          </a:xfrm>
        </p:spPr>
        <p:txBody>
          <a:bodyPr/>
          <a:lstStyle>
            <a:lvl1pPr>
              <a:defRPr sz="1800">
                <a:latin typeface="Roboto" panose="02000000000000000000"/>
              </a:defRPr>
            </a:lvl1pPr>
            <a:lvl2pPr>
              <a:defRPr sz="1650">
                <a:latin typeface="Roboto" panose="02000000000000000000"/>
              </a:defRPr>
            </a:lvl2pPr>
            <a:lvl3pPr>
              <a:defRPr>
                <a:latin typeface="Roboto" panose="02000000000000000000"/>
              </a:defRPr>
            </a:lvl3pPr>
            <a:lvl4pPr>
              <a:defRPr>
                <a:latin typeface="Roboto" panose="02000000000000000000"/>
              </a:defRPr>
            </a:lvl4pPr>
            <a:lvl5pPr>
              <a:defRPr>
                <a:latin typeface="Roboto" panose="020000000000000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0">
            <a:extLst>
              <a:ext uri="{FF2B5EF4-FFF2-40B4-BE49-F238E27FC236}">
                <a16:creationId xmlns:a16="http://schemas.microsoft.com/office/drawing/2014/main" id="{C915257C-20D5-4CF1-8677-EDB4DB09BE1D}"/>
              </a:ext>
            </a:extLst>
          </p:cNvPr>
          <p:cNvSpPr>
            <a:spLocks noGrp="1"/>
          </p:cNvSpPr>
          <p:nvPr>
            <p:ph type="body" sz="quarter" idx="11" hasCustomPrompt="1"/>
          </p:nvPr>
        </p:nvSpPr>
        <p:spPr>
          <a:xfrm>
            <a:off x="603505" y="1133390"/>
            <a:ext cx="7523163" cy="579437"/>
          </a:xfrm>
        </p:spPr>
        <p:txBody>
          <a:bodyPr>
            <a:normAutofit/>
          </a:bodyPr>
          <a:lstStyle>
            <a:lvl1pPr marL="0" indent="0">
              <a:buNone/>
              <a:defRPr sz="2325">
                <a:latin typeface="Montserrat" panose="00000500000000000000"/>
              </a:defRPr>
            </a:lvl1pPr>
            <a:lvl2pPr marL="342900" indent="0">
              <a:buNone/>
              <a:defRPr/>
            </a:lvl2pPr>
          </a:lstStyle>
          <a:p>
            <a:pPr lvl="0"/>
            <a:r>
              <a:rPr lang="en-US"/>
              <a:t>Click to edit Master title styles</a:t>
            </a:r>
          </a:p>
        </p:txBody>
      </p:sp>
      <p:sp>
        <p:nvSpPr>
          <p:cNvPr id="24" name="Text Placeholder 22">
            <a:extLst>
              <a:ext uri="{FF2B5EF4-FFF2-40B4-BE49-F238E27FC236}">
                <a16:creationId xmlns:a16="http://schemas.microsoft.com/office/drawing/2014/main" id="{0ED48733-BB41-4D6C-A919-02A677AC71F3}"/>
              </a:ext>
            </a:extLst>
          </p:cNvPr>
          <p:cNvSpPr>
            <a:spLocks noGrp="1"/>
          </p:cNvSpPr>
          <p:nvPr>
            <p:ph type="body" sz="quarter" idx="12" hasCustomPrompt="1"/>
          </p:nvPr>
        </p:nvSpPr>
        <p:spPr>
          <a:xfrm>
            <a:off x="6667132" y="146306"/>
            <a:ext cx="4908785" cy="492125"/>
          </a:xfrm>
        </p:spPr>
        <p:txBody>
          <a:bodyPr>
            <a:noAutofit/>
          </a:bodyPr>
          <a:lstStyle>
            <a:lvl1pPr marL="0" indent="0" algn="r">
              <a:buNone/>
              <a:defRPr sz="2325" b="1">
                <a:latin typeface="Montserrat" panose="00000500000000000000"/>
              </a:defRPr>
            </a:lvl1pPr>
          </a:lstStyle>
          <a:p>
            <a:pPr lvl="0"/>
            <a:r>
              <a:rPr lang="en-US"/>
              <a:t>Presentation Title or Section</a:t>
            </a:r>
          </a:p>
        </p:txBody>
      </p:sp>
    </p:spTree>
    <p:extLst>
      <p:ext uri="{BB962C8B-B14F-4D97-AF65-F5344CB8AC3E}">
        <p14:creationId xmlns:p14="http://schemas.microsoft.com/office/powerpoint/2010/main" val="2711765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B7452F-2F8F-499C-A614-A9E06095D2A4}"/>
              </a:ext>
            </a:extLst>
          </p:cNvPr>
          <p:cNvSpPr>
            <a:spLocks noGrp="1"/>
          </p:cNvSpPr>
          <p:nvPr>
            <p:ph sz="half" idx="1"/>
          </p:nvPr>
        </p:nvSpPr>
        <p:spPr>
          <a:xfrm>
            <a:off x="603504" y="1873189"/>
            <a:ext cx="5257800" cy="4303774"/>
          </a:xfrm>
        </p:spPr>
        <p:txBody>
          <a:bodyPr/>
          <a:lstStyle>
            <a:lvl1pPr>
              <a:defRPr sz="1800">
                <a:latin typeface="Roboto" panose="02000000000000000000"/>
              </a:defRPr>
            </a:lvl1pPr>
            <a:lvl2pPr>
              <a:defRPr sz="1650">
                <a:latin typeface="Roboto" panose="02000000000000000000"/>
              </a:defRPr>
            </a:lvl2pPr>
            <a:lvl3pPr>
              <a:defRPr>
                <a:latin typeface="Roboto" panose="02000000000000000000"/>
              </a:defRPr>
            </a:lvl3pPr>
            <a:lvl4pPr>
              <a:defRPr>
                <a:latin typeface="Roboto" panose="02000000000000000000"/>
              </a:defRPr>
            </a:lvl4pPr>
            <a:lvl5pPr>
              <a:defRPr>
                <a:latin typeface="Roboto" panose="020000000000000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185341-7F7F-456F-AB6B-B686AD6DFDBB}"/>
              </a:ext>
            </a:extLst>
          </p:cNvPr>
          <p:cNvSpPr>
            <a:spLocks noGrp="1"/>
          </p:cNvSpPr>
          <p:nvPr>
            <p:ph sz="half" idx="2"/>
          </p:nvPr>
        </p:nvSpPr>
        <p:spPr>
          <a:xfrm>
            <a:off x="6066816" y="1873189"/>
            <a:ext cx="5257800" cy="4303774"/>
          </a:xfrm>
        </p:spPr>
        <p:txBody>
          <a:bodyPr/>
          <a:lstStyle>
            <a:lvl1pPr>
              <a:defRPr sz="1800">
                <a:latin typeface="Roboto" panose="02000000000000000000"/>
              </a:defRPr>
            </a:lvl1pPr>
            <a:lvl2pPr>
              <a:defRPr sz="1650">
                <a:latin typeface="Roboto" panose="02000000000000000000"/>
              </a:defRPr>
            </a:lvl2pPr>
            <a:lvl3pPr>
              <a:defRPr>
                <a:latin typeface="Roboto" panose="02000000000000000000"/>
              </a:defRPr>
            </a:lvl3pPr>
            <a:lvl4pPr>
              <a:defRPr>
                <a:latin typeface="Roboto" panose="02000000000000000000"/>
              </a:defRPr>
            </a:lvl4pPr>
            <a:lvl5pPr>
              <a:defRPr>
                <a:latin typeface="Roboto" panose="020000000000000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raphic 11">
            <a:extLst>
              <a:ext uri="{FF2B5EF4-FFF2-40B4-BE49-F238E27FC236}">
                <a16:creationId xmlns:a16="http://schemas.microsoft.com/office/drawing/2014/main" id="{9207B35C-2537-4029-B30E-11A445D921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0465" y="192965"/>
            <a:ext cx="2719724" cy="493002"/>
          </a:xfrm>
          <a:prstGeom prst="rect">
            <a:avLst/>
          </a:prstGeom>
        </p:spPr>
      </p:pic>
      <p:sp>
        <p:nvSpPr>
          <p:cNvPr id="13" name="Text Placeholder 20">
            <a:extLst>
              <a:ext uri="{FF2B5EF4-FFF2-40B4-BE49-F238E27FC236}">
                <a16:creationId xmlns:a16="http://schemas.microsoft.com/office/drawing/2014/main" id="{DC876087-1182-41B2-83C5-CB0793820F5B}"/>
              </a:ext>
            </a:extLst>
          </p:cNvPr>
          <p:cNvSpPr>
            <a:spLocks noGrp="1"/>
          </p:cNvSpPr>
          <p:nvPr>
            <p:ph type="body" sz="quarter" idx="11" hasCustomPrompt="1"/>
          </p:nvPr>
        </p:nvSpPr>
        <p:spPr>
          <a:xfrm>
            <a:off x="603505" y="1133390"/>
            <a:ext cx="7523163" cy="579437"/>
          </a:xfrm>
        </p:spPr>
        <p:txBody>
          <a:bodyPr>
            <a:normAutofit/>
          </a:bodyPr>
          <a:lstStyle>
            <a:lvl1pPr marL="0" indent="0">
              <a:buNone/>
              <a:defRPr sz="2325">
                <a:latin typeface="Montserrat" panose="00000500000000000000"/>
              </a:defRPr>
            </a:lvl1pPr>
            <a:lvl2pPr marL="342900" indent="0">
              <a:buNone/>
              <a:defRPr/>
            </a:lvl2pPr>
          </a:lstStyle>
          <a:p>
            <a:pPr lvl="0"/>
            <a:r>
              <a:rPr lang="en-US"/>
              <a:t>Click to edit Master title styles</a:t>
            </a:r>
          </a:p>
        </p:txBody>
      </p:sp>
      <p:sp>
        <p:nvSpPr>
          <p:cNvPr id="16" name="Text Placeholder 22">
            <a:extLst>
              <a:ext uri="{FF2B5EF4-FFF2-40B4-BE49-F238E27FC236}">
                <a16:creationId xmlns:a16="http://schemas.microsoft.com/office/drawing/2014/main" id="{3DEEB10B-8EB5-4996-BB0B-2D469DFCA4A3}"/>
              </a:ext>
            </a:extLst>
          </p:cNvPr>
          <p:cNvSpPr>
            <a:spLocks noGrp="1"/>
          </p:cNvSpPr>
          <p:nvPr>
            <p:ph type="body" sz="quarter" idx="12" hasCustomPrompt="1"/>
          </p:nvPr>
        </p:nvSpPr>
        <p:spPr>
          <a:xfrm>
            <a:off x="6667132" y="146306"/>
            <a:ext cx="4908785" cy="492125"/>
          </a:xfrm>
        </p:spPr>
        <p:txBody>
          <a:bodyPr>
            <a:noAutofit/>
          </a:bodyPr>
          <a:lstStyle>
            <a:lvl1pPr marL="0" indent="0" algn="r">
              <a:buNone/>
              <a:defRPr sz="2325" b="1">
                <a:latin typeface="Montserrat" panose="00000500000000000000"/>
              </a:defRPr>
            </a:lvl1pPr>
          </a:lstStyle>
          <a:p>
            <a:pPr lvl="0"/>
            <a:r>
              <a:rPr lang="en-US"/>
              <a:t>Presentation Title or Section</a:t>
            </a:r>
          </a:p>
        </p:txBody>
      </p:sp>
    </p:spTree>
    <p:extLst>
      <p:ext uri="{BB962C8B-B14F-4D97-AF65-F5344CB8AC3E}">
        <p14:creationId xmlns:p14="http://schemas.microsoft.com/office/powerpoint/2010/main" val="1669098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D34CF9-52A0-44C1-B2B3-59776FA53589}"/>
              </a:ext>
            </a:extLst>
          </p:cNvPr>
          <p:cNvSpPr>
            <a:spLocks noGrp="1"/>
          </p:cNvSpPr>
          <p:nvPr>
            <p:ph type="body" idx="1"/>
          </p:nvPr>
        </p:nvSpPr>
        <p:spPr>
          <a:xfrm>
            <a:off x="603503" y="1819073"/>
            <a:ext cx="5257800" cy="686003"/>
          </a:xfrm>
        </p:spPr>
        <p:txBody>
          <a:bodyPr anchor="b">
            <a:normAutofit/>
          </a:bodyPr>
          <a:lstStyle>
            <a:lvl1pPr marL="0" indent="0">
              <a:buNone/>
              <a:defRPr sz="2025" b="1">
                <a:latin typeface="Montserrat" panose="0000050000000000000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5142E02-9399-4D80-B43E-A138982AE762}"/>
              </a:ext>
            </a:extLst>
          </p:cNvPr>
          <p:cNvSpPr>
            <a:spLocks noGrp="1"/>
          </p:cNvSpPr>
          <p:nvPr>
            <p:ph sz="half" idx="2"/>
          </p:nvPr>
        </p:nvSpPr>
        <p:spPr>
          <a:xfrm>
            <a:off x="603503" y="2611322"/>
            <a:ext cx="5257800" cy="3578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BDA4C2-0013-451C-8B49-01DD29A98038}"/>
              </a:ext>
            </a:extLst>
          </p:cNvPr>
          <p:cNvSpPr>
            <a:spLocks noGrp="1"/>
          </p:cNvSpPr>
          <p:nvPr>
            <p:ph type="body" sz="quarter" idx="3"/>
          </p:nvPr>
        </p:nvSpPr>
        <p:spPr>
          <a:xfrm>
            <a:off x="6071616" y="1819073"/>
            <a:ext cx="5257800" cy="686003"/>
          </a:xfrm>
        </p:spPr>
        <p:txBody>
          <a:bodyPr anchor="b">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025" b="1">
                <a:latin typeface="Montserrat" panose="0000050000000000000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DFB31-B261-445E-B640-07B39A383C14}"/>
              </a:ext>
            </a:extLst>
          </p:cNvPr>
          <p:cNvSpPr>
            <a:spLocks noGrp="1"/>
          </p:cNvSpPr>
          <p:nvPr>
            <p:ph sz="quarter" idx="4"/>
          </p:nvPr>
        </p:nvSpPr>
        <p:spPr>
          <a:xfrm>
            <a:off x="6071616" y="2611322"/>
            <a:ext cx="5257800" cy="3578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AC94771D-51AF-42C5-9CD3-814BBCE71A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0465" y="192965"/>
            <a:ext cx="2719724" cy="493002"/>
          </a:xfrm>
          <a:prstGeom prst="rect">
            <a:avLst/>
          </a:prstGeom>
        </p:spPr>
      </p:pic>
      <p:sp>
        <p:nvSpPr>
          <p:cNvPr id="12" name="Text Placeholder 20">
            <a:extLst>
              <a:ext uri="{FF2B5EF4-FFF2-40B4-BE49-F238E27FC236}">
                <a16:creationId xmlns:a16="http://schemas.microsoft.com/office/drawing/2014/main" id="{B2CF31AD-C56B-4A2C-9061-FE667637DE7F}"/>
              </a:ext>
            </a:extLst>
          </p:cNvPr>
          <p:cNvSpPr>
            <a:spLocks noGrp="1"/>
          </p:cNvSpPr>
          <p:nvPr>
            <p:ph type="body" sz="quarter" idx="13" hasCustomPrompt="1"/>
          </p:nvPr>
        </p:nvSpPr>
        <p:spPr>
          <a:xfrm>
            <a:off x="603505" y="1133390"/>
            <a:ext cx="7523163" cy="579437"/>
          </a:xfrm>
        </p:spPr>
        <p:txBody>
          <a:bodyPr>
            <a:normAutofit/>
          </a:bodyPr>
          <a:lstStyle>
            <a:lvl1pPr marL="0" indent="0">
              <a:buNone/>
              <a:defRPr sz="2325">
                <a:latin typeface="Montserrat" panose="00000500000000000000"/>
              </a:defRPr>
            </a:lvl1pPr>
            <a:lvl2pPr marL="342900" indent="0">
              <a:buNone/>
              <a:defRPr/>
            </a:lvl2pPr>
          </a:lstStyle>
          <a:p>
            <a:pPr lvl="0"/>
            <a:r>
              <a:rPr lang="en-US"/>
              <a:t>Click to edit Master title styles</a:t>
            </a:r>
          </a:p>
        </p:txBody>
      </p:sp>
      <p:sp>
        <p:nvSpPr>
          <p:cNvPr id="16" name="TextBox 15">
            <a:extLst>
              <a:ext uri="{FF2B5EF4-FFF2-40B4-BE49-F238E27FC236}">
                <a16:creationId xmlns:a16="http://schemas.microsoft.com/office/drawing/2014/main" id="{CA535663-3381-4D4D-833E-3951C034EFC1}"/>
              </a:ext>
            </a:extLst>
          </p:cNvPr>
          <p:cNvSpPr txBox="1"/>
          <p:nvPr userDrawn="1"/>
        </p:nvSpPr>
        <p:spPr>
          <a:xfrm>
            <a:off x="9918701" y="6349600"/>
            <a:ext cx="1739900" cy="265457"/>
          </a:xfrm>
          <a:prstGeom prst="rect">
            <a:avLst/>
          </a:prstGeom>
          <a:solidFill>
            <a:schemeClr val="bg1"/>
          </a:solidFill>
        </p:spPr>
        <p:txBody>
          <a:bodyPr wrap="square" rtlCol="0">
            <a:spAutoFit/>
          </a:bodyPr>
          <a:lstStyle/>
          <a:p>
            <a:pPr algn="r">
              <a:spcAft>
                <a:spcPts val="1350"/>
              </a:spcAft>
            </a:pPr>
            <a:fld id="{B87189C6-61C7-4D23-9A40-B5051EB6F912}" type="slidenum">
              <a:rPr lang="en-US" sz="1125" b="1" spc="-38" smtClean="0">
                <a:latin typeface="Roboto" panose="02000000000000000000" pitchFamily="2" charset="0"/>
                <a:ea typeface="Roboto" panose="02000000000000000000" pitchFamily="2" charset="0"/>
              </a:rPr>
              <a:pPr algn="r">
                <a:spcAft>
                  <a:spcPts val="1350"/>
                </a:spcAft>
              </a:pPr>
              <a:t>‹#›</a:t>
            </a:fld>
            <a:endParaRPr lang="en-US" sz="1125" b="1" spc="-38" dirty="0">
              <a:latin typeface="Roboto" panose="02000000000000000000" pitchFamily="2" charset="0"/>
              <a:ea typeface="Roboto" panose="02000000000000000000" pitchFamily="2" charset="0"/>
            </a:endParaRPr>
          </a:p>
        </p:txBody>
      </p:sp>
      <p:sp>
        <p:nvSpPr>
          <p:cNvPr id="18" name="Text Placeholder 22">
            <a:extLst>
              <a:ext uri="{FF2B5EF4-FFF2-40B4-BE49-F238E27FC236}">
                <a16:creationId xmlns:a16="http://schemas.microsoft.com/office/drawing/2014/main" id="{EDD822D7-92F9-40A2-952B-DED7F31D17E9}"/>
              </a:ext>
            </a:extLst>
          </p:cNvPr>
          <p:cNvSpPr>
            <a:spLocks noGrp="1"/>
          </p:cNvSpPr>
          <p:nvPr>
            <p:ph type="body" sz="quarter" idx="12" hasCustomPrompt="1"/>
          </p:nvPr>
        </p:nvSpPr>
        <p:spPr>
          <a:xfrm>
            <a:off x="6667132" y="146306"/>
            <a:ext cx="4908785" cy="492125"/>
          </a:xfrm>
        </p:spPr>
        <p:txBody>
          <a:bodyPr>
            <a:noAutofit/>
          </a:bodyPr>
          <a:lstStyle>
            <a:lvl1pPr marL="0" indent="0" algn="r">
              <a:buNone/>
              <a:defRPr sz="2325" b="1">
                <a:latin typeface="Montserrat" panose="00000500000000000000"/>
              </a:defRPr>
            </a:lvl1pPr>
          </a:lstStyle>
          <a:p>
            <a:pPr lvl="0"/>
            <a:r>
              <a:rPr lang="en-US"/>
              <a:t>Presentation Title or Section</a:t>
            </a:r>
          </a:p>
        </p:txBody>
      </p:sp>
    </p:spTree>
    <p:extLst>
      <p:ext uri="{BB962C8B-B14F-4D97-AF65-F5344CB8AC3E}">
        <p14:creationId xmlns:p14="http://schemas.microsoft.com/office/powerpoint/2010/main" val="323815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9DD4BC-88CF-4618-97E2-142857095F4A}"/>
              </a:ext>
            </a:extLst>
          </p:cNvPr>
          <p:cNvSpPr txBox="1"/>
          <p:nvPr userDrawn="1"/>
        </p:nvSpPr>
        <p:spPr>
          <a:xfrm>
            <a:off x="9918701" y="6349600"/>
            <a:ext cx="1739900" cy="265457"/>
          </a:xfrm>
          <a:prstGeom prst="rect">
            <a:avLst/>
          </a:prstGeom>
          <a:solidFill>
            <a:schemeClr val="bg1"/>
          </a:solidFill>
        </p:spPr>
        <p:txBody>
          <a:bodyPr wrap="square" rtlCol="0">
            <a:spAutoFit/>
          </a:bodyPr>
          <a:lstStyle/>
          <a:p>
            <a:pPr algn="r">
              <a:spcAft>
                <a:spcPts val="1350"/>
              </a:spcAft>
            </a:pPr>
            <a:fld id="{B87189C6-61C7-4D23-9A40-B5051EB6F912}" type="slidenum">
              <a:rPr lang="en-US" sz="1125" b="1" spc="-38" smtClean="0">
                <a:latin typeface="Roboto" panose="02000000000000000000" pitchFamily="2" charset="0"/>
                <a:ea typeface="Roboto" panose="02000000000000000000" pitchFamily="2" charset="0"/>
              </a:rPr>
              <a:pPr algn="r">
                <a:spcAft>
                  <a:spcPts val="1350"/>
                </a:spcAft>
              </a:pPr>
              <a:t>‹#›</a:t>
            </a:fld>
            <a:endParaRPr lang="en-US" sz="1125" b="1" spc="-38" dirty="0">
              <a:latin typeface="Roboto" panose="02000000000000000000" pitchFamily="2" charset="0"/>
              <a:ea typeface="Roboto" panose="02000000000000000000" pitchFamily="2" charset="0"/>
            </a:endParaRPr>
          </a:p>
        </p:txBody>
      </p:sp>
      <p:pic>
        <p:nvPicPr>
          <p:cNvPr id="7" name="Graphic 6">
            <a:extLst>
              <a:ext uri="{FF2B5EF4-FFF2-40B4-BE49-F238E27FC236}">
                <a16:creationId xmlns:a16="http://schemas.microsoft.com/office/drawing/2014/main" id="{91A451FE-EB90-495D-B487-3C535C1E41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0465" y="192965"/>
            <a:ext cx="2719724" cy="493002"/>
          </a:xfrm>
          <a:prstGeom prst="rect">
            <a:avLst/>
          </a:prstGeom>
        </p:spPr>
      </p:pic>
      <p:sp>
        <p:nvSpPr>
          <p:cNvPr id="8" name="Text Placeholder 22">
            <a:extLst>
              <a:ext uri="{FF2B5EF4-FFF2-40B4-BE49-F238E27FC236}">
                <a16:creationId xmlns:a16="http://schemas.microsoft.com/office/drawing/2014/main" id="{81A81CE4-1393-461E-8F96-59469211E97C}"/>
              </a:ext>
            </a:extLst>
          </p:cNvPr>
          <p:cNvSpPr>
            <a:spLocks noGrp="1"/>
          </p:cNvSpPr>
          <p:nvPr>
            <p:ph type="body" sz="quarter" idx="12" hasCustomPrompt="1"/>
          </p:nvPr>
        </p:nvSpPr>
        <p:spPr>
          <a:xfrm>
            <a:off x="6667132" y="146306"/>
            <a:ext cx="4908785" cy="492125"/>
          </a:xfrm>
        </p:spPr>
        <p:txBody>
          <a:bodyPr>
            <a:noAutofit/>
          </a:bodyPr>
          <a:lstStyle>
            <a:lvl1pPr marL="0" indent="0" algn="r">
              <a:buNone/>
              <a:defRPr sz="2325" b="1">
                <a:latin typeface="Montserrat" panose="00000500000000000000"/>
              </a:defRPr>
            </a:lvl1pPr>
          </a:lstStyle>
          <a:p>
            <a:pPr lvl="0"/>
            <a:r>
              <a:rPr lang="en-US"/>
              <a:t>Presentation Title or Section</a:t>
            </a:r>
          </a:p>
        </p:txBody>
      </p:sp>
      <p:sp>
        <p:nvSpPr>
          <p:cNvPr id="9" name="Text Placeholder 20">
            <a:extLst>
              <a:ext uri="{FF2B5EF4-FFF2-40B4-BE49-F238E27FC236}">
                <a16:creationId xmlns:a16="http://schemas.microsoft.com/office/drawing/2014/main" id="{0EC84139-D2C1-45AD-A43C-E282B206402F}"/>
              </a:ext>
            </a:extLst>
          </p:cNvPr>
          <p:cNvSpPr>
            <a:spLocks noGrp="1"/>
          </p:cNvSpPr>
          <p:nvPr>
            <p:ph type="body" sz="quarter" idx="11" hasCustomPrompt="1"/>
          </p:nvPr>
        </p:nvSpPr>
        <p:spPr>
          <a:xfrm>
            <a:off x="603505" y="1133390"/>
            <a:ext cx="7523163" cy="579437"/>
          </a:xfrm>
        </p:spPr>
        <p:txBody>
          <a:bodyPr>
            <a:normAutofit/>
          </a:bodyPr>
          <a:lstStyle>
            <a:lvl1pPr marL="0" indent="0">
              <a:buNone/>
              <a:defRPr sz="2325">
                <a:latin typeface="Montserrat" panose="00000500000000000000"/>
              </a:defRPr>
            </a:lvl1pPr>
            <a:lvl2pPr marL="342900" indent="0">
              <a:buNone/>
              <a:defRPr/>
            </a:lvl2pPr>
          </a:lstStyle>
          <a:p>
            <a:pPr lvl="0"/>
            <a:r>
              <a:rPr lang="en-US"/>
              <a:t>Click to edit Master title styles</a:t>
            </a:r>
          </a:p>
        </p:txBody>
      </p:sp>
    </p:spTree>
    <p:extLst>
      <p:ext uri="{BB962C8B-B14F-4D97-AF65-F5344CB8AC3E}">
        <p14:creationId xmlns:p14="http://schemas.microsoft.com/office/powerpoint/2010/main" val="26213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FF0FD3-B6CD-43E0-B27C-89320C14F471}"/>
              </a:ext>
            </a:extLst>
          </p:cNvPr>
          <p:cNvSpPr txBox="1"/>
          <p:nvPr userDrawn="1"/>
        </p:nvSpPr>
        <p:spPr>
          <a:xfrm>
            <a:off x="9918701" y="6349600"/>
            <a:ext cx="1739900" cy="265457"/>
          </a:xfrm>
          <a:prstGeom prst="rect">
            <a:avLst/>
          </a:prstGeom>
          <a:solidFill>
            <a:schemeClr val="bg1"/>
          </a:solidFill>
        </p:spPr>
        <p:txBody>
          <a:bodyPr wrap="square" rtlCol="0">
            <a:spAutoFit/>
          </a:bodyPr>
          <a:lstStyle/>
          <a:p>
            <a:pPr algn="r">
              <a:spcAft>
                <a:spcPts val="1350"/>
              </a:spcAft>
            </a:pPr>
            <a:fld id="{B87189C6-61C7-4D23-9A40-B5051EB6F912}" type="slidenum">
              <a:rPr lang="en-US" sz="1125" b="1" spc="-38" smtClean="0">
                <a:latin typeface="Roboto" panose="02000000000000000000" pitchFamily="2" charset="0"/>
                <a:ea typeface="Roboto" panose="02000000000000000000" pitchFamily="2" charset="0"/>
              </a:rPr>
              <a:pPr algn="r">
                <a:spcAft>
                  <a:spcPts val="1350"/>
                </a:spcAft>
              </a:pPr>
              <a:t>‹#›</a:t>
            </a:fld>
            <a:endParaRPr lang="en-US" sz="1125" b="1" spc="-38"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71235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071A5-C1B9-43C0-A5C7-E66E864A62CB}"/>
              </a:ext>
            </a:extLst>
          </p:cNvPr>
          <p:cNvSpPr>
            <a:spLocks noGrp="1"/>
          </p:cNvSpPr>
          <p:nvPr>
            <p:ph type="title"/>
          </p:nvPr>
        </p:nvSpPr>
        <p:spPr>
          <a:xfrm>
            <a:off x="839788" y="457200"/>
            <a:ext cx="3932237" cy="1600200"/>
          </a:xfrm>
        </p:spPr>
        <p:txBody>
          <a:bodyPr anchor="b">
            <a:normAutofit/>
          </a:bodyPr>
          <a:lstStyle>
            <a:lvl1pPr>
              <a:defRPr sz="2325"/>
            </a:lvl1pPr>
          </a:lstStyle>
          <a:p>
            <a:r>
              <a:rPr lang="en-US"/>
              <a:t>Click to edit Master title style</a:t>
            </a:r>
          </a:p>
        </p:txBody>
      </p:sp>
      <p:sp>
        <p:nvSpPr>
          <p:cNvPr id="3" name="Content Placeholder 2">
            <a:extLst>
              <a:ext uri="{FF2B5EF4-FFF2-40B4-BE49-F238E27FC236}">
                <a16:creationId xmlns:a16="http://schemas.microsoft.com/office/drawing/2014/main" id="{6FB6B0E8-F186-45A3-9C79-9A22FAE50C78}"/>
              </a:ext>
            </a:extLst>
          </p:cNvPr>
          <p:cNvSpPr>
            <a:spLocks noGrp="1"/>
          </p:cNvSpPr>
          <p:nvPr>
            <p:ph idx="1"/>
          </p:nvPr>
        </p:nvSpPr>
        <p:spPr>
          <a:xfrm>
            <a:off x="5183188" y="987427"/>
            <a:ext cx="6172200" cy="4873625"/>
          </a:xfrm>
        </p:spPr>
        <p:txBody>
          <a:bodyPr/>
          <a:lstStyle>
            <a:lvl1pPr>
              <a:defRPr sz="2325"/>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78278-9394-4A88-88E8-2A22E2726D0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TextBox 7">
            <a:extLst>
              <a:ext uri="{FF2B5EF4-FFF2-40B4-BE49-F238E27FC236}">
                <a16:creationId xmlns:a16="http://schemas.microsoft.com/office/drawing/2014/main" id="{E0D1363A-E3D9-49FD-9E12-6CE11E3034B4}"/>
              </a:ext>
            </a:extLst>
          </p:cNvPr>
          <p:cNvSpPr txBox="1"/>
          <p:nvPr userDrawn="1"/>
        </p:nvSpPr>
        <p:spPr>
          <a:xfrm>
            <a:off x="9918701" y="6349600"/>
            <a:ext cx="1739900" cy="265457"/>
          </a:xfrm>
          <a:prstGeom prst="rect">
            <a:avLst/>
          </a:prstGeom>
          <a:solidFill>
            <a:schemeClr val="bg1"/>
          </a:solidFill>
        </p:spPr>
        <p:txBody>
          <a:bodyPr wrap="square" rtlCol="0">
            <a:spAutoFit/>
          </a:bodyPr>
          <a:lstStyle/>
          <a:p>
            <a:pPr algn="r">
              <a:spcAft>
                <a:spcPts val="1350"/>
              </a:spcAft>
            </a:pPr>
            <a:fld id="{B87189C6-61C7-4D23-9A40-B5051EB6F912}" type="slidenum">
              <a:rPr lang="en-US" sz="1125" b="1" spc="-38" smtClean="0">
                <a:latin typeface="Roboto" panose="02000000000000000000" pitchFamily="2" charset="0"/>
                <a:ea typeface="Roboto" panose="02000000000000000000" pitchFamily="2" charset="0"/>
              </a:rPr>
              <a:pPr algn="r">
                <a:spcAft>
                  <a:spcPts val="1350"/>
                </a:spcAft>
              </a:pPr>
              <a:t>‹#›</a:t>
            </a:fld>
            <a:endParaRPr lang="en-US" sz="1125" b="1" spc="-38"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083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1437-1A0E-47E7-BC65-8DF9C9420B95}"/>
              </a:ext>
            </a:extLst>
          </p:cNvPr>
          <p:cNvSpPr>
            <a:spLocks noGrp="1"/>
          </p:cNvSpPr>
          <p:nvPr>
            <p:ph type="title"/>
          </p:nvPr>
        </p:nvSpPr>
        <p:spPr>
          <a:xfrm>
            <a:off x="839788" y="457200"/>
            <a:ext cx="3932237" cy="1600200"/>
          </a:xfrm>
        </p:spPr>
        <p:txBody>
          <a:bodyPr anchor="b">
            <a:normAutofit/>
          </a:bodyPr>
          <a:lstStyle>
            <a:lvl1pPr>
              <a:defRPr sz="2325"/>
            </a:lvl1pPr>
          </a:lstStyle>
          <a:p>
            <a:r>
              <a:rPr lang="en-US"/>
              <a:t>Click to edit Master title style</a:t>
            </a:r>
          </a:p>
        </p:txBody>
      </p:sp>
      <p:sp>
        <p:nvSpPr>
          <p:cNvPr id="3" name="Picture Placeholder 2">
            <a:extLst>
              <a:ext uri="{FF2B5EF4-FFF2-40B4-BE49-F238E27FC236}">
                <a16:creationId xmlns:a16="http://schemas.microsoft.com/office/drawing/2014/main" id="{FB1C8017-3789-43DC-9EB3-BA6A83C90D0F}"/>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742AD166-9D1C-4FBA-951A-F346382F537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TextBox 7">
            <a:extLst>
              <a:ext uri="{FF2B5EF4-FFF2-40B4-BE49-F238E27FC236}">
                <a16:creationId xmlns:a16="http://schemas.microsoft.com/office/drawing/2014/main" id="{F106C967-905F-4BF8-886E-7C4AFBF9DE15}"/>
              </a:ext>
            </a:extLst>
          </p:cNvPr>
          <p:cNvSpPr txBox="1"/>
          <p:nvPr userDrawn="1"/>
        </p:nvSpPr>
        <p:spPr>
          <a:xfrm>
            <a:off x="9918701" y="6349600"/>
            <a:ext cx="1739900" cy="265457"/>
          </a:xfrm>
          <a:prstGeom prst="rect">
            <a:avLst/>
          </a:prstGeom>
          <a:solidFill>
            <a:schemeClr val="bg1"/>
          </a:solidFill>
        </p:spPr>
        <p:txBody>
          <a:bodyPr wrap="square" rtlCol="0">
            <a:spAutoFit/>
          </a:bodyPr>
          <a:lstStyle/>
          <a:p>
            <a:pPr algn="r">
              <a:spcAft>
                <a:spcPts val="1350"/>
              </a:spcAft>
            </a:pPr>
            <a:fld id="{B87189C6-61C7-4D23-9A40-B5051EB6F912}" type="slidenum">
              <a:rPr lang="en-US" sz="1125" b="1" spc="-38" smtClean="0">
                <a:latin typeface="Roboto" panose="02000000000000000000" pitchFamily="2" charset="0"/>
                <a:ea typeface="Roboto" panose="02000000000000000000" pitchFamily="2" charset="0"/>
              </a:rPr>
              <a:pPr algn="r">
                <a:spcAft>
                  <a:spcPts val="1350"/>
                </a:spcAft>
              </a:pPr>
              <a:t>‹#›</a:t>
            </a:fld>
            <a:endParaRPr lang="en-US" sz="1125" b="1" spc="-38"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18432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D3B00-D403-438F-9FAA-7D774567F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CBFACD-991D-4365-A19E-E90E5D39D8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277FAAEF-2C34-4468-8295-A8FDEC798383}"/>
              </a:ext>
            </a:extLst>
          </p:cNvPr>
          <p:cNvSpPr txBox="1"/>
          <p:nvPr userDrawn="1"/>
        </p:nvSpPr>
        <p:spPr>
          <a:xfrm>
            <a:off x="9918701" y="6349600"/>
            <a:ext cx="1739900" cy="265457"/>
          </a:xfrm>
          <a:prstGeom prst="rect">
            <a:avLst/>
          </a:prstGeom>
          <a:solidFill>
            <a:schemeClr val="bg1"/>
          </a:solidFill>
        </p:spPr>
        <p:txBody>
          <a:bodyPr wrap="square" rtlCol="0">
            <a:spAutoFit/>
          </a:bodyPr>
          <a:lstStyle/>
          <a:p>
            <a:pPr algn="r">
              <a:spcAft>
                <a:spcPts val="1350"/>
              </a:spcAft>
            </a:pPr>
            <a:fld id="{B87189C6-61C7-4D23-9A40-B5051EB6F912}" type="slidenum">
              <a:rPr lang="en-US" sz="1125" b="1" spc="-38" smtClean="0">
                <a:latin typeface="Roboto" panose="02000000000000000000" pitchFamily="2" charset="0"/>
                <a:ea typeface="Roboto" panose="02000000000000000000" pitchFamily="2" charset="0"/>
              </a:rPr>
              <a:pPr algn="r">
                <a:spcAft>
                  <a:spcPts val="1350"/>
                </a:spcAft>
              </a:pPr>
              <a:t>‹#›</a:t>
            </a:fld>
            <a:endParaRPr lang="en-US" sz="1125" b="1" spc="-38"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32663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64193B-3F30-4FDF-AC03-1C8C8A9ED20D}"/>
              </a:ext>
            </a:extLst>
          </p:cNvPr>
          <p:cNvGrpSpPr/>
          <p:nvPr userDrawn="1"/>
        </p:nvGrpSpPr>
        <p:grpSpPr>
          <a:xfrm>
            <a:off x="-75" y="0"/>
            <a:ext cx="12192076" cy="6859248"/>
            <a:chOff x="-9312" y="-5242"/>
            <a:chExt cx="12201312" cy="6868484"/>
          </a:xfrm>
        </p:grpSpPr>
        <p:pic>
          <p:nvPicPr>
            <p:cNvPr id="8" name="Picture 7">
              <a:extLst>
                <a:ext uri="{FF2B5EF4-FFF2-40B4-BE49-F238E27FC236}">
                  <a16:creationId xmlns:a16="http://schemas.microsoft.com/office/drawing/2014/main" id="{0898480F-08B5-4E32-8664-FA5ACC354D60}"/>
                </a:ext>
              </a:extLst>
            </p:cNvPr>
            <p:cNvPicPr>
              <a:picLocks noChangeAspect="1"/>
            </p:cNvPicPr>
            <p:nvPr/>
          </p:nvPicPr>
          <p:blipFill rotWithShape="1">
            <a:blip r:embed="rId14">
              <a:extLst>
                <a:ext uri="{28A0092B-C50C-407E-A947-70E740481C1C}">
                  <a14:useLocalDpi xmlns:a14="http://schemas.microsoft.com/office/drawing/2010/main" val="0"/>
                </a:ext>
              </a:extLst>
            </a:blip>
            <a:srcRect l="1899" t="7292" b="3494"/>
            <a:stretch/>
          </p:blipFill>
          <p:spPr>
            <a:xfrm>
              <a:off x="-9312" y="-5242"/>
              <a:ext cx="12201312" cy="6868484"/>
            </a:xfrm>
            <a:prstGeom prst="rect">
              <a:avLst/>
            </a:prstGeom>
          </p:spPr>
        </p:pic>
        <p:sp>
          <p:nvSpPr>
            <p:cNvPr id="9" name="TextBox 8">
              <a:extLst>
                <a:ext uri="{FF2B5EF4-FFF2-40B4-BE49-F238E27FC236}">
                  <a16:creationId xmlns:a16="http://schemas.microsoft.com/office/drawing/2014/main" id="{3D078B8C-2377-4BBE-9655-396DD6E3A978}"/>
                </a:ext>
              </a:extLst>
            </p:cNvPr>
            <p:cNvSpPr txBox="1"/>
            <p:nvPr/>
          </p:nvSpPr>
          <p:spPr>
            <a:xfrm>
              <a:off x="1536699" y="6337300"/>
              <a:ext cx="5343072" cy="265814"/>
            </a:xfrm>
            <a:prstGeom prst="rect">
              <a:avLst/>
            </a:prstGeom>
            <a:solidFill>
              <a:schemeClr val="bg1"/>
            </a:solidFill>
          </p:spPr>
          <p:txBody>
            <a:bodyPr wrap="square" rtlCol="0">
              <a:spAutoFit/>
            </a:bodyPr>
            <a:lstStyle/>
            <a:p>
              <a:pPr>
                <a:spcAft>
                  <a:spcPts val="1350"/>
                </a:spcAft>
              </a:pPr>
              <a:r>
                <a:rPr lang="en-US" sz="1125" b="1" spc="-38" dirty="0">
                  <a:latin typeface="Roboto" panose="02000000000000000000" pitchFamily="2" charset="0"/>
                  <a:ea typeface="Roboto" panose="02000000000000000000" pitchFamily="2" charset="0"/>
                </a:rPr>
                <a:t>Statistics Division</a:t>
              </a:r>
            </a:p>
          </p:txBody>
        </p:sp>
      </p:grpSp>
      <p:sp>
        <p:nvSpPr>
          <p:cNvPr id="2" name="Title Placeholder 1">
            <a:extLst>
              <a:ext uri="{FF2B5EF4-FFF2-40B4-BE49-F238E27FC236}">
                <a16:creationId xmlns:a16="http://schemas.microsoft.com/office/drawing/2014/main" id="{C1537D50-D71D-4383-9FB2-9774DFD61E0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6B2EEC-C745-4580-B188-27D975FE8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65580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4" r:id="rId11"/>
    <p:sldLayoutId id="2147483702" r:id="rId12"/>
  </p:sldLayoutIdLst>
  <p:txStyles>
    <p:titleStyle>
      <a:lvl1pPr algn="l" defTabSz="685800" rtl="0" eaLnBrk="1" latinLnBrk="0" hangingPunct="1">
        <a:lnSpc>
          <a:spcPct val="90000"/>
        </a:lnSpc>
        <a:spcBef>
          <a:spcPct val="0"/>
        </a:spcBef>
        <a:buNone/>
        <a:defRPr sz="3300" kern="1200">
          <a:solidFill>
            <a:schemeClr val="tx1"/>
          </a:solidFill>
          <a:latin typeface="Montserrat" panose="0000050000000000000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Roboto" panose="0200000000000000000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Roboto" panose="0200000000000000000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Roboto" panose="0200000000000000000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panose="0200000000000000000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panose="0200000000000000000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16CB66-A302-EF4A-A3FD-BE4B93CAE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FC26ABCA-6630-9D40-9F05-BE0D093887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C569635C-E174-F140-861D-B81656121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91C96-4E23-0247-8238-78CD3C5AF668}" type="datetime1">
              <a:rPr lang="es-MX" smtClean="0"/>
              <a:t>03/10/2023</a:t>
            </a:fld>
            <a:endParaRPr lang="es-MX"/>
          </a:p>
        </p:txBody>
      </p:sp>
      <p:sp>
        <p:nvSpPr>
          <p:cNvPr id="5" name="Marcador de pie de página 4">
            <a:extLst>
              <a:ext uri="{FF2B5EF4-FFF2-40B4-BE49-F238E27FC236}">
                <a16:creationId xmlns:a16="http://schemas.microsoft.com/office/drawing/2014/main" id="{89755997-17D2-5141-9562-5C3A199E26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A87F0282-F4C6-974D-AA6A-0DEE84C4F7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6A776-E82A-DB4C-BEC6-9E86C7D9FDA4}" type="slidenum">
              <a:rPr lang="es-MX" smtClean="0"/>
              <a:t>‹#›</a:t>
            </a:fld>
            <a:endParaRPr lang="es-MX"/>
          </a:p>
        </p:txBody>
      </p:sp>
    </p:spTree>
    <p:extLst>
      <p:ext uri="{BB962C8B-B14F-4D97-AF65-F5344CB8AC3E}">
        <p14:creationId xmlns:p14="http://schemas.microsoft.com/office/powerpoint/2010/main" val="42210070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3"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hyperlink" Target="https://www.inegi.org.mx/app/mapa/denue/default.aspx" TargetMode="Externa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7.xml"/><Relationship Id="rId1" Type="http://schemas.openxmlformats.org/officeDocument/2006/relationships/slideLayout" Target="../slideLayouts/slideLayout20.xml"/><Relationship Id="rId5" Type="http://schemas.openxmlformats.org/officeDocument/2006/relationships/image" Target="../media/image32.jpg"/><Relationship Id="rId4"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3.png"/><Relationship Id="rId1" Type="http://schemas.openxmlformats.org/officeDocument/2006/relationships/slideLayout" Target="../slideLayouts/slideLayout20.xml"/><Relationship Id="rId5" Type="http://schemas.openxmlformats.org/officeDocument/2006/relationships/slide" Target="slide18.xml"/><Relationship Id="rId4" Type="http://schemas.openxmlformats.org/officeDocument/2006/relationships/slide" Target="slide16.xml"/></Relationships>
</file>

<file path=ppt/slides/_rels/slide1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4.png"/><Relationship Id="rId1" Type="http://schemas.openxmlformats.org/officeDocument/2006/relationships/slideLayout" Target="../slideLayouts/slideLayout20.xml"/><Relationship Id="rId5" Type="http://schemas.openxmlformats.org/officeDocument/2006/relationships/slide" Target="slide18.xml"/><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7.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slide" Target="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8F5157-7528-40C3-A1FC-B4A7AFA544D8}"/>
              </a:ext>
            </a:extLst>
          </p:cNvPr>
          <p:cNvSpPr>
            <a:spLocks noGrp="1"/>
          </p:cNvSpPr>
          <p:nvPr>
            <p:ph type="body" sz="quarter" idx="10"/>
          </p:nvPr>
        </p:nvSpPr>
        <p:spPr>
          <a:xfrm>
            <a:off x="2027291" y="4328317"/>
            <a:ext cx="8137417" cy="858721"/>
          </a:xfrm>
        </p:spPr>
        <p:txBody>
          <a:bodyPr>
            <a:normAutofit/>
          </a:bodyPr>
          <a:lstStyle/>
          <a:p>
            <a:pPr marL="0" indent="0" algn="ctr">
              <a:spcBef>
                <a:spcPts val="0"/>
              </a:spcBef>
              <a:buNone/>
            </a:pPr>
            <a:endParaRPr lang="en-US" sz="1400" dirty="0"/>
          </a:p>
          <a:p>
            <a:pPr marL="0" indent="0" algn="ctr">
              <a:spcBef>
                <a:spcPts val="0"/>
              </a:spcBef>
              <a:buNone/>
            </a:pPr>
            <a:r>
              <a:rPr lang="en-US" sz="1600" dirty="0"/>
              <a:t>28</a:t>
            </a:r>
            <a:r>
              <a:rPr lang="en-US" sz="1600" baseline="30000" dirty="0"/>
              <a:t>th</a:t>
            </a:r>
            <a:r>
              <a:rPr lang="en-US" sz="1600" dirty="0"/>
              <a:t> Meeting of the Wiesbaden Group on Business Registers</a:t>
            </a:r>
          </a:p>
          <a:p>
            <a:pPr marL="0" indent="0" algn="ctr">
              <a:spcBef>
                <a:spcPts val="0"/>
              </a:spcBef>
              <a:buNone/>
            </a:pPr>
            <a:r>
              <a:rPr lang="en-US" sz="1600" dirty="0"/>
              <a:t>2-6 October 2023</a:t>
            </a:r>
          </a:p>
        </p:txBody>
      </p:sp>
      <p:sp>
        <p:nvSpPr>
          <p:cNvPr id="3" name="Text Placeholder 2">
            <a:extLst>
              <a:ext uri="{FF2B5EF4-FFF2-40B4-BE49-F238E27FC236}">
                <a16:creationId xmlns:a16="http://schemas.microsoft.com/office/drawing/2014/main" id="{132BBB66-133F-4EE5-BD64-B8D709746C5D}"/>
              </a:ext>
            </a:extLst>
          </p:cNvPr>
          <p:cNvSpPr>
            <a:spLocks noGrp="1"/>
          </p:cNvSpPr>
          <p:nvPr>
            <p:ph type="body" sz="quarter" idx="11"/>
          </p:nvPr>
        </p:nvSpPr>
        <p:spPr>
          <a:xfrm>
            <a:off x="562558" y="3595816"/>
            <a:ext cx="10748545" cy="1465003"/>
          </a:xfrm>
        </p:spPr>
        <p:txBody>
          <a:bodyPr>
            <a:normAutofit/>
          </a:bodyPr>
          <a:lstStyle/>
          <a:p>
            <a:pPr algn="ctr">
              <a:lnSpc>
                <a:spcPct val="120000"/>
              </a:lnSpc>
            </a:pPr>
            <a:r>
              <a:rPr lang="en-US" sz="2000" dirty="0"/>
              <a:t>Julian Chow UNSD</a:t>
            </a:r>
          </a:p>
          <a:p>
            <a:pPr marL="0" marR="31115">
              <a:spcBef>
                <a:spcPts val="0"/>
              </a:spcBef>
              <a:spcAft>
                <a:spcPts val="105"/>
              </a:spcAft>
            </a:pPr>
            <a:endParaRPr lang="en-US" sz="1800" dirty="0">
              <a:effectLst/>
              <a:latin typeface="Calibri" panose="020F0502020204030204" pitchFamily="34" charset="0"/>
              <a:ea typeface="DengXian" panose="02010600030101010101" pitchFamily="2" charset="-122"/>
            </a:endParaRPr>
          </a:p>
          <a:p>
            <a:pPr algn="ctr">
              <a:lnSpc>
                <a:spcPct val="120000"/>
              </a:lnSpc>
            </a:pPr>
            <a:endParaRPr lang="en-US" sz="2800" dirty="0"/>
          </a:p>
        </p:txBody>
      </p:sp>
      <p:sp>
        <p:nvSpPr>
          <p:cNvPr id="5" name="Text Placeholder 2">
            <a:extLst>
              <a:ext uri="{FF2B5EF4-FFF2-40B4-BE49-F238E27FC236}">
                <a16:creationId xmlns:a16="http://schemas.microsoft.com/office/drawing/2014/main" id="{D51B5605-AC8C-9E4D-A007-F65BA6BA54D2}"/>
              </a:ext>
            </a:extLst>
          </p:cNvPr>
          <p:cNvSpPr txBox="1">
            <a:spLocks/>
          </p:cNvSpPr>
          <p:nvPr/>
        </p:nvSpPr>
        <p:spPr>
          <a:xfrm>
            <a:off x="1013254" y="2113005"/>
            <a:ext cx="10297849" cy="1675714"/>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2325" kern="1200">
                <a:solidFill>
                  <a:schemeClr val="tx1"/>
                </a:solidFill>
                <a:latin typeface="Montserrat" panose="0000050000000000000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650" kern="1200">
                <a:solidFill>
                  <a:schemeClr val="tx1"/>
                </a:solidFill>
                <a:latin typeface="Roboto" panose="0200000000000000000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Roboto" panose="0200000000000000000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panose="0200000000000000000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panose="0200000000000000000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fontAlgn="auto">
              <a:spcAft>
                <a:spcPts val="0"/>
              </a:spcAft>
            </a:pPr>
            <a:r>
              <a:rPr lang="en-US" sz="3000" b="1" dirty="0"/>
              <a:t>Statistical Business Registers and Geospatial Information </a:t>
            </a:r>
          </a:p>
        </p:txBody>
      </p:sp>
      <p:sp>
        <p:nvSpPr>
          <p:cNvPr id="6" name="TextBox 5">
            <a:extLst>
              <a:ext uri="{FF2B5EF4-FFF2-40B4-BE49-F238E27FC236}">
                <a16:creationId xmlns:a16="http://schemas.microsoft.com/office/drawing/2014/main" id="{1E0AEF61-1DD1-B03C-41A7-1BFB073F5ACB}"/>
              </a:ext>
            </a:extLst>
          </p:cNvPr>
          <p:cNvSpPr txBox="1"/>
          <p:nvPr/>
        </p:nvSpPr>
        <p:spPr>
          <a:xfrm>
            <a:off x="319817" y="4919461"/>
            <a:ext cx="11234026" cy="1361911"/>
          </a:xfrm>
          <a:prstGeom prst="rect">
            <a:avLst/>
          </a:prstGeom>
          <a:noFill/>
        </p:spPr>
        <p:txBody>
          <a:bodyPr wrap="square">
            <a:spAutoFit/>
          </a:bodyPr>
          <a:lstStyle/>
          <a:p>
            <a:pPr marL="0" marR="31115">
              <a:spcBef>
                <a:spcPts val="0"/>
              </a:spcBef>
              <a:spcAft>
                <a:spcPts val="105"/>
              </a:spcAft>
            </a:pPr>
            <a:endParaRPr lang="en-US" sz="1600" i="1" dirty="0">
              <a:effectLst/>
              <a:latin typeface="Calibri" panose="020F0502020204030204" pitchFamily="34" charset="0"/>
              <a:ea typeface="Calibri" panose="020F0502020204030204" pitchFamily="34" charset="0"/>
            </a:endParaRPr>
          </a:p>
          <a:p>
            <a:pPr marR="31115">
              <a:spcBef>
                <a:spcPts val="0"/>
              </a:spcBef>
              <a:spcAft>
                <a:spcPts val="105"/>
              </a:spcAft>
            </a:pPr>
            <a:r>
              <a:rPr lang="en-US" sz="1600" i="1" dirty="0">
                <a:latin typeface="Calibri" panose="020F0502020204030204" pitchFamily="34" charset="0"/>
                <a:ea typeface="Calibri" panose="020F0502020204030204" pitchFamily="34" charset="0"/>
              </a:rPr>
              <a:t>Acknowledgement: </a:t>
            </a:r>
            <a:endParaRPr lang="en-US" sz="1600" i="1" dirty="0">
              <a:effectLst/>
              <a:latin typeface="Calibri" panose="020F0502020204030204" pitchFamily="34" charset="0"/>
              <a:ea typeface="Calibri" panose="020F0502020204030204" pitchFamily="34" charset="0"/>
            </a:endParaRPr>
          </a:p>
          <a:p>
            <a:pPr marL="285750" marR="31115" indent="-285750">
              <a:spcBef>
                <a:spcPts val="0"/>
              </a:spcBef>
              <a:spcAft>
                <a:spcPts val="105"/>
              </a:spcAft>
              <a:buFont typeface="Arial" panose="020B0604020202020204" pitchFamily="34" charset="0"/>
              <a:buChar char="•"/>
            </a:pPr>
            <a:r>
              <a:rPr lang="en-US" sz="1600" i="1" dirty="0">
                <a:effectLst/>
                <a:latin typeface="Calibri" panose="020F0502020204030204" pitchFamily="34" charset="0"/>
                <a:ea typeface="Calibri" panose="020F0502020204030204" pitchFamily="34" charset="0"/>
              </a:rPr>
              <a:t>Masahiko Yagi, Ilaria Di Matteo, Zhiyuan Qian, Pedro Farinas, Mark Iliffe (UNSD) and Hank Hermans (CBS) and Claudio Stenner (IBGE) for their input in developing the paper underpinning this presentation</a:t>
            </a:r>
          </a:p>
          <a:p>
            <a:pPr marL="0" marR="31115">
              <a:spcBef>
                <a:spcPts val="0"/>
              </a:spcBef>
              <a:spcAft>
                <a:spcPts val="105"/>
              </a:spcAft>
            </a:pPr>
            <a:r>
              <a:rPr lang="en-US" sz="1600" i="1" dirty="0">
                <a:effectLst/>
                <a:latin typeface="Calibri" panose="020F0502020204030204" pitchFamily="34" charset="0"/>
                <a:ea typeface="Calibri" panose="020F0502020204030204" pitchFamily="34" charset="0"/>
              </a:rPr>
              <a:t>*  INEGI in sharing their experience in georeferencing SBR in this presentation</a:t>
            </a:r>
          </a:p>
        </p:txBody>
      </p:sp>
    </p:spTree>
    <p:extLst>
      <p:ext uri="{BB962C8B-B14F-4D97-AF65-F5344CB8AC3E}">
        <p14:creationId xmlns:p14="http://schemas.microsoft.com/office/powerpoint/2010/main" val="194106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448107-5B25-E0E3-209E-0AE5CB6D5A41}"/>
              </a:ext>
            </a:extLst>
          </p:cNvPr>
          <p:cNvSpPr>
            <a:spLocks noGrp="1"/>
          </p:cNvSpPr>
          <p:nvPr>
            <p:ph type="body" sz="quarter" idx="10"/>
          </p:nvPr>
        </p:nvSpPr>
        <p:spPr/>
        <p:txBody>
          <a:bodyPr/>
          <a:lstStyle/>
          <a:p>
            <a:endParaRPr lang="en-US" dirty="0"/>
          </a:p>
        </p:txBody>
      </p:sp>
      <p:sp>
        <p:nvSpPr>
          <p:cNvPr id="3" name="Text Placeholder 2">
            <a:extLst>
              <a:ext uri="{FF2B5EF4-FFF2-40B4-BE49-F238E27FC236}">
                <a16:creationId xmlns:a16="http://schemas.microsoft.com/office/drawing/2014/main" id="{99B680C0-92F9-FD0D-FDBB-19D092135D45}"/>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33BC7A44-95DF-8B85-54B2-0173D391BE4E}"/>
              </a:ext>
            </a:extLst>
          </p:cNvPr>
          <p:cNvSpPr>
            <a:spLocks noGrp="1"/>
          </p:cNvSpPr>
          <p:nvPr>
            <p:ph type="body" sz="quarter" idx="12"/>
          </p:nvPr>
        </p:nvSpPr>
        <p:spPr/>
        <p:txBody>
          <a:bodyPr/>
          <a:lstStyle/>
          <a:p>
            <a:endParaRPr lang="en-US"/>
          </a:p>
        </p:txBody>
      </p:sp>
      <p:sp>
        <p:nvSpPr>
          <p:cNvPr id="7" name="Rectangle: Rounded Corners 6">
            <a:extLst>
              <a:ext uri="{FF2B5EF4-FFF2-40B4-BE49-F238E27FC236}">
                <a16:creationId xmlns:a16="http://schemas.microsoft.com/office/drawing/2014/main" id="{8E92B1B8-5DA7-8C9F-DA01-5D433EBBBE0B}"/>
              </a:ext>
            </a:extLst>
          </p:cNvPr>
          <p:cNvSpPr/>
          <p:nvPr/>
        </p:nvSpPr>
        <p:spPr>
          <a:xfrm>
            <a:off x="599568" y="965200"/>
            <a:ext cx="4416357" cy="51650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accent1">
                    <a:lumMod val="50000"/>
                  </a:schemeClr>
                </a:solidFill>
                <a:latin typeface="Calibri" panose="020F0502020204030204" pitchFamily="34" charset="0"/>
                <a:ea typeface="DengXian" panose="02010600030101010101" pitchFamily="2" charset="-122"/>
              </a:rPr>
              <a:t>Principle 4: Statistical and geospatial </a:t>
            </a:r>
          </a:p>
          <a:p>
            <a:pPr algn="ctr"/>
            <a:r>
              <a:rPr lang="en-US" sz="2000" dirty="0">
                <a:solidFill>
                  <a:schemeClr val="accent1">
                    <a:lumMod val="50000"/>
                  </a:schemeClr>
                </a:solidFill>
                <a:latin typeface="Calibri" panose="020F0502020204030204" pitchFamily="34" charset="0"/>
                <a:ea typeface="DengXian" panose="02010600030101010101" pitchFamily="2" charset="-122"/>
              </a:rPr>
              <a:t>Interoperability</a:t>
            </a:r>
          </a:p>
          <a:p>
            <a:pPr algn="ctr"/>
            <a:endParaRPr lang="en-US" sz="1400" dirty="0">
              <a:solidFill>
                <a:schemeClr val="accent1">
                  <a:lumMod val="50000"/>
                </a:schemeClr>
              </a:solidFill>
              <a:latin typeface="Calibri" panose="020F0502020204030204" pitchFamily="34" charset="0"/>
              <a:ea typeface="DengXian" panose="02010600030101010101" pitchFamily="2" charset="-122"/>
            </a:endParaRPr>
          </a:p>
          <a:p>
            <a:pPr>
              <a:spcAft>
                <a:spcPts val="600"/>
              </a:spcAft>
            </a:pPr>
            <a:r>
              <a:rPr lang="en-US" sz="1600" dirty="0">
                <a:solidFill>
                  <a:schemeClr val="accent1">
                    <a:lumMod val="50000"/>
                  </a:schemeClr>
                </a:solidFill>
                <a:latin typeface="Calibri" panose="020F0502020204030204" pitchFamily="34" charset="0"/>
                <a:ea typeface="DengXian" panose="02010600030101010101" pitchFamily="2" charset="-122"/>
              </a:rPr>
              <a:t>Implementation of Principle 4 achieves the following objectives:</a:t>
            </a:r>
          </a:p>
          <a:p>
            <a:pPr>
              <a:spcAft>
                <a:spcPts val="600"/>
              </a:spcAft>
            </a:pPr>
            <a:r>
              <a:rPr lang="en-US" sz="1600" dirty="0">
                <a:solidFill>
                  <a:schemeClr val="accent1">
                    <a:lumMod val="50000"/>
                  </a:schemeClr>
                </a:solidFill>
                <a:latin typeface="Calibri" panose="020F0502020204030204" pitchFamily="34" charset="0"/>
                <a:ea typeface="DengXian" panose="02010600030101010101" pitchFamily="2" charset="-122"/>
              </a:rPr>
              <a:t>• Greater efficiency and simplification in the creation, discovery, integration and use of geospatially enabled statistics and geospatial data;</a:t>
            </a:r>
          </a:p>
          <a:p>
            <a:pPr>
              <a:spcAft>
                <a:spcPts val="600"/>
              </a:spcAft>
            </a:pPr>
            <a:r>
              <a:rPr lang="en-US" sz="1600" dirty="0">
                <a:solidFill>
                  <a:schemeClr val="accent1">
                    <a:lumMod val="50000"/>
                  </a:schemeClr>
                </a:solidFill>
                <a:latin typeface="Calibri" panose="020F0502020204030204" pitchFamily="34" charset="0"/>
                <a:ea typeface="DengXian" panose="02010600030101010101" pitchFamily="2" charset="-122"/>
              </a:rPr>
              <a:t>• Ensures service-based or machine-readable access mechanisms (e.g. through APIs) are implemented to provide greater efficiency of access and use, and to allow adaptation</a:t>
            </a:r>
          </a:p>
          <a:p>
            <a:pPr>
              <a:spcAft>
                <a:spcPts val="600"/>
              </a:spcAft>
            </a:pPr>
            <a:r>
              <a:rPr lang="en-US" sz="1600" dirty="0">
                <a:solidFill>
                  <a:schemeClr val="accent1">
                    <a:lumMod val="50000"/>
                  </a:schemeClr>
                </a:solidFill>
                <a:latin typeface="Calibri" panose="020F0502020204030204" pitchFamily="34" charset="0"/>
                <a:ea typeface="DengXian" panose="02010600030101010101" pitchFamily="2" charset="-122"/>
              </a:rPr>
              <a:t>and evolution of uses through time; and,</a:t>
            </a:r>
          </a:p>
          <a:p>
            <a:pPr>
              <a:spcAft>
                <a:spcPts val="600"/>
              </a:spcAft>
            </a:pPr>
            <a:r>
              <a:rPr lang="en-US" sz="1600" dirty="0">
                <a:solidFill>
                  <a:schemeClr val="accent1">
                    <a:lumMod val="50000"/>
                  </a:schemeClr>
                </a:solidFill>
                <a:latin typeface="Calibri" panose="020F0502020204030204" pitchFamily="34" charset="0"/>
                <a:ea typeface="DengXian" panose="02010600030101010101" pitchFamily="2" charset="-122"/>
              </a:rPr>
              <a:t>• Increases the potential application of a larger range of data and technologies.</a:t>
            </a:r>
            <a:endParaRPr lang="en-US" sz="1600" dirty="0">
              <a:solidFill>
                <a:schemeClr val="accent1">
                  <a:lumMod val="50000"/>
                </a:schemeClr>
              </a:solidFill>
              <a:effectLst/>
              <a:latin typeface="Calibri" panose="020F0502020204030204" pitchFamily="34" charset="0"/>
              <a:ea typeface="DengXian" panose="02010600030101010101" pitchFamily="2" charset="-122"/>
            </a:endParaRPr>
          </a:p>
        </p:txBody>
      </p:sp>
      <p:sp>
        <p:nvSpPr>
          <p:cNvPr id="8" name="Rectangle: Rounded Corners 7">
            <a:extLst>
              <a:ext uri="{FF2B5EF4-FFF2-40B4-BE49-F238E27FC236}">
                <a16:creationId xmlns:a16="http://schemas.microsoft.com/office/drawing/2014/main" id="{518B34F9-B880-C7DC-32FC-24DBD9650CF4}"/>
              </a:ext>
            </a:extLst>
          </p:cNvPr>
          <p:cNvSpPr/>
          <p:nvPr/>
        </p:nvSpPr>
        <p:spPr>
          <a:xfrm>
            <a:off x="6180140" y="470170"/>
            <a:ext cx="4416357" cy="59176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accent1">
                    <a:lumMod val="50000"/>
                  </a:schemeClr>
                </a:solidFill>
                <a:latin typeface="Calibri" panose="020F0502020204030204" pitchFamily="34" charset="0"/>
                <a:ea typeface="DengXian" panose="02010600030101010101" pitchFamily="2" charset="-122"/>
              </a:rPr>
              <a:t>Principle 5: Accessible and usable </a:t>
            </a:r>
          </a:p>
          <a:p>
            <a:pPr algn="ctr"/>
            <a:r>
              <a:rPr lang="en-US" sz="2000" dirty="0">
                <a:solidFill>
                  <a:schemeClr val="accent1">
                    <a:lumMod val="50000"/>
                  </a:schemeClr>
                </a:solidFill>
                <a:latin typeface="Calibri" panose="020F0502020204030204" pitchFamily="34" charset="0"/>
                <a:ea typeface="DengXian" panose="02010600030101010101" pitchFamily="2" charset="-122"/>
              </a:rPr>
              <a:t>geospatially enabled statistics</a:t>
            </a:r>
          </a:p>
          <a:p>
            <a:pPr algn="ctr"/>
            <a:endParaRPr lang="en-US" sz="1400" dirty="0">
              <a:solidFill>
                <a:schemeClr val="accent1">
                  <a:lumMod val="50000"/>
                </a:schemeClr>
              </a:solidFill>
              <a:latin typeface="Calibri" panose="020F0502020204030204" pitchFamily="34" charset="0"/>
              <a:ea typeface="DengXian" panose="02010600030101010101" pitchFamily="2" charset="-122"/>
            </a:endParaRPr>
          </a:p>
          <a:p>
            <a:pPr>
              <a:spcAft>
                <a:spcPts val="600"/>
              </a:spcAft>
            </a:pPr>
            <a:r>
              <a:rPr lang="en-US" sz="1600" dirty="0">
                <a:solidFill>
                  <a:schemeClr val="accent1">
                    <a:lumMod val="50000"/>
                  </a:schemeClr>
                </a:solidFill>
                <a:latin typeface="Calibri" panose="020F0502020204030204" pitchFamily="34" charset="0"/>
                <a:ea typeface="DengXian" panose="02010600030101010101" pitchFamily="2" charset="-122"/>
              </a:rPr>
              <a:t>Implementation of Principle 5 achieves the following objectives:</a:t>
            </a:r>
          </a:p>
          <a:p>
            <a:pPr>
              <a:spcAft>
                <a:spcPts val="600"/>
              </a:spcAft>
            </a:pPr>
            <a:r>
              <a:rPr lang="en-US" sz="1600" dirty="0">
                <a:solidFill>
                  <a:schemeClr val="accent1">
                    <a:lumMod val="50000"/>
                  </a:schemeClr>
                </a:solidFill>
                <a:latin typeface="Calibri" panose="020F0502020204030204" pitchFamily="34" charset="0"/>
                <a:ea typeface="DengXian" panose="02010600030101010101" pitchFamily="2" charset="-122"/>
              </a:rPr>
              <a:t>• Data custodians can release data, with data privacy and confidentiality protected;</a:t>
            </a:r>
          </a:p>
          <a:p>
            <a:pPr>
              <a:spcAft>
                <a:spcPts val="600"/>
              </a:spcAft>
            </a:pPr>
            <a:r>
              <a:rPr lang="en-US" sz="1600" dirty="0">
                <a:solidFill>
                  <a:schemeClr val="accent1">
                    <a:lumMod val="50000"/>
                  </a:schemeClr>
                </a:solidFill>
                <a:latin typeface="Calibri" panose="020F0502020204030204" pitchFamily="34" charset="0"/>
                <a:ea typeface="DengXian" panose="02010600030101010101" pitchFamily="2" charset="-122"/>
              </a:rPr>
              <a:t>• Data users can discover and access geospatially enabled statistics;</a:t>
            </a:r>
          </a:p>
          <a:p>
            <a:pPr>
              <a:spcAft>
                <a:spcPts val="600"/>
              </a:spcAft>
            </a:pPr>
            <a:r>
              <a:rPr lang="en-US" sz="1600" dirty="0">
                <a:solidFill>
                  <a:schemeClr val="accent1">
                    <a:lumMod val="50000"/>
                  </a:schemeClr>
                </a:solidFill>
                <a:latin typeface="Calibri" panose="020F0502020204030204" pitchFamily="34" charset="0"/>
                <a:ea typeface="DengXian" panose="02010600030101010101" pitchFamily="2" charset="-122"/>
              </a:rPr>
              <a:t>• Data users can undertake analysis and </a:t>
            </a:r>
            <a:r>
              <a:rPr lang="en-US" sz="1600" dirty="0" err="1">
                <a:solidFill>
                  <a:schemeClr val="accent1">
                    <a:lumMod val="50000"/>
                  </a:schemeClr>
                </a:solidFill>
                <a:latin typeface="Calibri" panose="020F0502020204030204" pitchFamily="34" charset="0"/>
                <a:ea typeface="DengXian" panose="02010600030101010101" pitchFamily="2" charset="-122"/>
              </a:rPr>
              <a:t>visualisation</a:t>
            </a:r>
            <a:r>
              <a:rPr lang="en-US" sz="1600" dirty="0">
                <a:solidFill>
                  <a:schemeClr val="accent1">
                    <a:lumMod val="50000"/>
                  </a:schemeClr>
                </a:solidFill>
                <a:latin typeface="Calibri" panose="020F0502020204030204" pitchFamily="34" charset="0"/>
                <a:ea typeface="DengXian" panose="02010600030101010101" pitchFamily="2" charset="-122"/>
              </a:rPr>
              <a:t>; </a:t>
            </a:r>
          </a:p>
          <a:p>
            <a:pPr>
              <a:spcAft>
                <a:spcPts val="600"/>
              </a:spcAft>
            </a:pPr>
            <a:r>
              <a:rPr lang="en-US" sz="1600" dirty="0">
                <a:solidFill>
                  <a:schemeClr val="accent1">
                    <a:lumMod val="50000"/>
                  </a:schemeClr>
                </a:solidFill>
                <a:latin typeface="Calibri" panose="020F0502020204030204" pitchFamily="34" charset="0"/>
                <a:ea typeface="DengXian" panose="02010600030101010101" pitchFamily="2" charset="-122"/>
              </a:rPr>
              <a:t>• Web services and linked data methods enable </a:t>
            </a:r>
            <a:r>
              <a:rPr lang="en-US" sz="1600" dirty="0" err="1">
                <a:solidFill>
                  <a:schemeClr val="accent1">
                    <a:lumMod val="50000"/>
                  </a:schemeClr>
                </a:solidFill>
                <a:latin typeface="Calibri" panose="020F0502020204030204" pitchFamily="34" charset="0"/>
                <a:ea typeface="DengXian" panose="02010600030101010101" pitchFamily="2" charset="-122"/>
              </a:rPr>
              <a:t>machine-tomachine</a:t>
            </a:r>
            <a:r>
              <a:rPr lang="en-US" sz="1600" dirty="0">
                <a:solidFill>
                  <a:schemeClr val="accent1">
                    <a:lumMod val="50000"/>
                  </a:schemeClr>
                </a:solidFill>
                <a:latin typeface="Calibri" panose="020F0502020204030204" pitchFamily="34" charset="0"/>
                <a:ea typeface="DengXian" panose="02010600030101010101" pitchFamily="2" charset="-122"/>
              </a:rPr>
              <a:t> access, as well as dynamic linkage of information; and,</a:t>
            </a:r>
          </a:p>
          <a:p>
            <a:pPr>
              <a:spcAft>
                <a:spcPts val="600"/>
              </a:spcAft>
            </a:pPr>
            <a:r>
              <a:rPr lang="en-US" sz="1600" dirty="0">
                <a:solidFill>
                  <a:schemeClr val="accent1">
                    <a:lumMod val="50000"/>
                  </a:schemeClr>
                </a:solidFill>
                <a:latin typeface="Calibri" panose="020F0502020204030204" pitchFamily="34" charset="0"/>
                <a:ea typeface="DengXian" panose="02010600030101010101" pitchFamily="2" charset="-122"/>
              </a:rPr>
              <a:t>• Data users can know the status of modifications / changes in the data provided by data custodians through data integrity checks.</a:t>
            </a:r>
            <a:endParaRPr lang="en-US" sz="1600" dirty="0">
              <a:solidFill>
                <a:schemeClr val="accent1">
                  <a:lumMod val="50000"/>
                </a:schemeClr>
              </a:solidFill>
              <a:effectLst/>
              <a:latin typeface="Calibri" panose="020F0502020204030204" pitchFamily="34" charset="0"/>
              <a:ea typeface="DengXian" panose="02010600030101010101" pitchFamily="2" charset="-122"/>
            </a:endParaRPr>
          </a:p>
        </p:txBody>
      </p:sp>
    </p:spTree>
    <p:extLst>
      <p:ext uri="{BB962C8B-B14F-4D97-AF65-F5344CB8AC3E}">
        <p14:creationId xmlns:p14="http://schemas.microsoft.com/office/powerpoint/2010/main" val="806856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395D7-87F3-6265-41CF-C4AEA2CC3CE6}"/>
              </a:ext>
            </a:extLst>
          </p:cNvPr>
          <p:cNvSpPr>
            <a:spLocks noGrp="1"/>
          </p:cNvSpPr>
          <p:nvPr>
            <p:ph type="body" sz="quarter" idx="10"/>
          </p:nvPr>
        </p:nvSpPr>
        <p:spPr/>
        <p:txBody>
          <a:bodyPr>
            <a:normAutofit/>
          </a:bodyPr>
          <a:lstStyle/>
          <a:p>
            <a:pPr marL="0" marR="0" indent="0" algn="just">
              <a:spcBef>
                <a:spcPts val="600"/>
              </a:spcBef>
              <a:spcAft>
                <a:spcPts val="600"/>
              </a:spcAft>
              <a:buNone/>
            </a:pPr>
            <a:r>
              <a:rPr lang="en-GB" sz="1800" i="1" dirty="0">
                <a:effectLst/>
                <a:latin typeface="Segoe UI" panose="020B0502040204020203" pitchFamily="34" charset="0"/>
                <a:ea typeface="Times New Roman" panose="02020603050405020304" pitchFamily="18" charset="0"/>
                <a:cs typeface="Segoe UI" panose="020B0502040204020203" pitchFamily="34" charset="0"/>
              </a:rPr>
              <a:t>Purpose</a:t>
            </a:r>
            <a:endParaRPr lang="en-US" i="1" dirty="0">
              <a:latin typeface="Segoe UI" panose="020B0502040204020203" pitchFamily="34" charset="0"/>
              <a:ea typeface="Times New Roman" panose="02020603050405020304" pitchFamily="18" charset="0"/>
              <a:cs typeface="Times New Roman" panose="02020603050405020304" pitchFamily="18" charset="0"/>
            </a:endParaRPr>
          </a:p>
          <a:p>
            <a:pPr marL="0" marR="0" indent="0" algn="just">
              <a:spcBef>
                <a:spcPts val="600"/>
              </a:spcBef>
              <a:spcAft>
                <a:spcPts val="600"/>
              </a:spcAft>
              <a:buNone/>
            </a:pPr>
            <a:r>
              <a:rPr lang="en-GB" sz="1800" dirty="0">
                <a:effectLst/>
                <a:latin typeface="Segoe UI" panose="020B0502040204020203" pitchFamily="34" charset="0"/>
                <a:ea typeface="Times New Roman" panose="02020603050405020304" pitchFamily="18" charset="0"/>
                <a:cs typeface="Segoe UI" panose="020B0502040204020203" pitchFamily="34" charset="0"/>
              </a:rPr>
              <a:t>The geographical location code complements the address and postal codes and can be used to derive classifications relating to the geographical location of units at the most detailed level, also other national classifications such as administrative regions, travel-to-work areas, health regions, and education regions.</a:t>
            </a:r>
            <a:endParaRPr lang="en-US" sz="1800" dirty="0">
              <a:effectLst/>
              <a:latin typeface="Segoe UI" panose="020B0502040204020203" pitchFamily="34" charset="0"/>
              <a:ea typeface="Times New Roman" panose="02020603050405020304" pitchFamily="18" charset="0"/>
              <a:cs typeface="Times New Roman" panose="02020603050405020304" pitchFamily="18" charset="0"/>
            </a:endParaRPr>
          </a:p>
          <a:p>
            <a:pPr marL="0" marR="0" indent="0" algn="just">
              <a:spcBef>
                <a:spcPts val="600"/>
              </a:spcBef>
              <a:spcAft>
                <a:spcPts val="600"/>
              </a:spcAft>
              <a:buNone/>
            </a:pPr>
            <a:r>
              <a:rPr lang="en-GB" sz="1800" i="1" dirty="0">
                <a:effectLst/>
                <a:latin typeface="Segoe UI" panose="020B0502040204020203" pitchFamily="34" charset="0"/>
                <a:ea typeface="Times New Roman" panose="02020603050405020304" pitchFamily="18" charset="0"/>
                <a:cs typeface="Segoe UI" panose="020B0502040204020203" pitchFamily="34" charset="0"/>
              </a:rPr>
              <a:t>Definition</a:t>
            </a:r>
            <a:endParaRPr lang="en-US" sz="1800" dirty="0">
              <a:effectLst/>
              <a:latin typeface="Segoe UI" panose="020B0502040204020203" pitchFamily="34" charset="0"/>
              <a:ea typeface="Times New Roman" panose="02020603050405020304" pitchFamily="18" charset="0"/>
              <a:cs typeface="Times New Roman" panose="02020603050405020304" pitchFamily="18" charset="0"/>
            </a:endParaRPr>
          </a:p>
          <a:p>
            <a:pPr marL="0" marR="0" algn="just">
              <a:spcBef>
                <a:spcPts val="600"/>
              </a:spcBef>
              <a:spcAft>
                <a:spcPts val="600"/>
              </a:spcAft>
            </a:pPr>
            <a:r>
              <a:rPr lang="en-GB" sz="1800" dirty="0">
                <a:effectLst/>
                <a:latin typeface="Segoe UI" panose="020B0502040204020203" pitchFamily="34" charset="0"/>
                <a:ea typeface="Times New Roman" panose="02020603050405020304" pitchFamily="18" charset="0"/>
                <a:cs typeface="Segoe UI" panose="020B0502040204020203" pitchFamily="34" charset="0"/>
              </a:rPr>
              <a:t>Countries can decide which code is most useful for their own purpose.</a:t>
            </a:r>
            <a:endParaRPr lang="en-US" sz="1800" dirty="0">
              <a:effectLst/>
              <a:latin typeface="Segoe UI" panose="020B0502040204020203" pitchFamily="34" charset="0"/>
              <a:ea typeface="Times New Roman" panose="02020603050405020304" pitchFamily="18" charset="0"/>
              <a:cs typeface="Times New Roman" panose="02020603050405020304" pitchFamily="18" charset="0"/>
            </a:endParaRPr>
          </a:p>
          <a:p>
            <a:pPr marL="0" marR="0" indent="0" algn="just">
              <a:spcBef>
                <a:spcPts val="600"/>
              </a:spcBef>
              <a:spcAft>
                <a:spcPts val="600"/>
              </a:spcAft>
              <a:buNone/>
            </a:pPr>
            <a:r>
              <a:rPr lang="en-GB" sz="1800" i="1" dirty="0">
                <a:effectLst/>
                <a:latin typeface="Segoe UI" panose="020B0502040204020203" pitchFamily="34" charset="0"/>
                <a:ea typeface="Times New Roman" panose="02020603050405020304" pitchFamily="18" charset="0"/>
                <a:cs typeface="Segoe UI" panose="020B0502040204020203" pitchFamily="34" charset="0"/>
              </a:rPr>
              <a:t>Proxies</a:t>
            </a:r>
            <a:endParaRPr lang="en-US" sz="1800" dirty="0">
              <a:effectLst/>
              <a:latin typeface="Segoe UI" panose="020B0502040204020203" pitchFamily="34" charset="0"/>
              <a:ea typeface="Times New Roman" panose="02020603050405020304" pitchFamily="18" charset="0"/>
              <a:cs typeface="Times New Roman" panose="02020603050405020304" pitchFamily="18" charset="0"/>
            </a:endParaRPr>
          </a:p>
          <a:p>
            <a:pPr marL="0" marR="0" algn="just">
              <a:spcBef>
                <a:spcPts val="600"/>
              </a:spcBef>
              <a:spcAft>
                <a:spcPts val="600"/>
              </a:spcAft>
            </a:pPr>
            <a:r>
              <a:rPr lang="en-GB" sz="1800" dirty="0">
                <a:effectLst/>
                <a:latin typeface="Segoe UI" panose="020B0502040204020203" pitchFamily="34" charset="0"/>
                <a:ea typeface="Times New Roman" panose="02020603050405020304" pitchFamily="18" charset="0"/>
                <a:cs typeface="Segoe UI" panose="020B0502040204020203" pitchFamily="34" charset="0"/>
              </a:rPr>
              <a:t>The geographical location code can refer to a classification at the most detailed level used in the country. It can refer to geocoding according to latitude and longitude points.</a:t>
            </a:r>
            <a:endParaRPr lang="en-US" sz="1800" dirty="0">
              <a:effectLst/>
              <a:latin typeface="Segoe UI" panose="020B0502040204020203" pitchFamily="34" charset="0"/>
              <a:ea typeface="Times New Roman" panose="02020603050405020304" pitchFamily="18" charset="0"/>
              <a:cs typeface="Times New Roman" panose="02020603050405020304" pitchFamily="18" charset="0"/>
            </a:endParaRPr>
          </a:p>
          <a:p>
            <a:pPr marL="0" marR="0" indent="0" algn="just">
              <a:spcBef>
                <a:spcPts val="600"/>
              </a:spcBef>
              <a:spcAft>
                <a:spcPts val="600"/>
              </a:spcAft>
              <a:buNone/>
            </a:pPr>
            <a:r>
              <a:rPr lang="en-GB" sz="1800" i="1" dirty="0">
                <a:effectLst/>
                <a:latin typeface="Segoe UI" panose="020B0502040204020203" pitchFamily="34" charset="0"/>
                <a:ea typeface="Times New Roman" panose="02020603050405020304" pitchFamily="18" charset="0"/>
                <a:cs typeface="Segoe UI" panose="020B0502040204020203" pitchFamily="34" charset="0"/>
              </a:rPr>
              <a:t>Sources</a:t>
            </a:r>
            <a:endParaRPr lang="en-US" sz="1800" dirty="0">
              <a:effectLst/>
              <a:latin typeface="Segoe UI" panose="020B0502040204020203" pitchFamily="34" charset="0"/>
              <a:ea typeface="Times New Roman" panose="02020603050405020304" pitchFamily="18" charset="0"/>
              <a:cs typeface="Times New Roman" panose="02020603050405020304" pitchFamily="18" charset="0"/>
            </a:endParaRPr>
          </a:p>
          <a:p>
            <a:pPr marL="0" marR="0" algn="just">
              <a:spcBef>
                <a:spcPts val="600"/>
              </a:spcBef>
              <a:spcAft>
                <a:spcPts val="600"/>
              </a:spcAft>
            </a:pPr>
            <a:r>
              <a:rPr lang="en-GB" sz="1800" dirty="0">
                <a:effectLst/>
                <a:latin typeface="Segoe UI" panose="020B0502040204020203" pitchFamily="34" charset="0"/>
                <a:ea typeface="Times New Roman" panose="02020603050405020304" pitchFamily="18" charset="0"/>
                <a:cs typeface="Segoe UI" panose="020B0502040204020203" pitchFamily="34" charset="0"/>
              </a:rPr>
              <a:t>Administrative sources.</a:t>
            </a:r>
            <a:endParaRPr lang="en-US" sz="18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BBAC502B-05B8-3F2F-FCB9-49CA416662BB}"/>
              </a:ext>
            </a:extLst>
          </p:cNvPr>
          <p:cNvSpPr>
            <a:spLocks noGrp="1"/>
          </p:cNvSpPr>
          <p:nvPr>
            <p:ph type="body" sz="quarter" idx="11"/>
          </p:nvPr>
        </p:nvSpPr>
        <p:spPr>
          <a:xfrm>
            <a:off x="603505" y="1133390"/>
            <a:ext cx="9467595" cy="579437"/>
          </a:xfrm>
        </p:spPr>
        <p:txBody>
          <a:bodyPr>
            <a:normAutofit/>
          </a:bodyPr>
          <a:lstStyle/>
          <a:p>
            <a:r>
              <a:rPr lang="en-US" dirty="0"/>
              <a:t>Establishment characteristics – Geographical location code</a:t>
            </a:r>
          </a:p>
        </p:txBody>
      </p:sp>
      <p:sp>
        <p:nvSpPr>
          <p:cNvPr id="4" name="Text Placeholder 3">
            <a:extLst>
              <a:ext uri="{FF2B5EF4-FFF2-40B4-BE49-F238E27FC236}">
                <a16:creationId xmlns:a16="http://schemas.microsoft.com/office/drawing/2014/main" id="{6A90DB23-A4C8-54FB-DDB6-15B74C97B673}"/>
              </a:ext>
            </a:extLst>
          </p:cNvPr>
          <p:cNvSpPr>
            <a:spLocks noGrp="1"/>
          </p:cNvSpPr>
          <p:nvPr>
            <p:ph type="body" sz="quarter" idx="12"/>
          </p:nvPr>
        </p:nvSpPr>
        <p:spPr/>
        <p:txBody>
          <a:bodyPr/>
          <a:lstStyle/>
          <a:p>
            <a:endParaRPr lang="en-US"/>
          </a:p>
        </p:txBody>
      </p:sp>
      <p:sp>
        <p:nvSpPr>
          <p:cNvPr id="5" name="TextBox 4">
            <a:extLst>
              <a:ext uri="{FF2B5EF4-FFF2-40B4-BE49-F238E27FC236}">
                <a16:creationId xmlns:a16="http://schemas.microsoft.com/office/drawing/2014/main" id="{E47F95D8-0385-23AF-2774-89372D1888DC}"/>
              </a:ext>
            </a:extLst>
          </p:cNvPr>
          <p:cNvSpPr txBox="1"/>
          <p:nvPr/>
        </p:nvSpPr>
        <p:spPr>
          <a:xfrm>
            <a:off x="3361039" y="6246232"/>
            <a:ext cx="8342604" cy="1323439"/>
          </a:xfrm>
          <a:prstGeom prst="rect">
            <a:avLst/>
          </a:prstGeom>
          <a:noFill/>
        </p:spPr>
        <p:txBody>
          <a:bodyPr wrap="square" rtlCol="0">
            <a:spAutoFit/>
          </a:bodyPr>
          <a:lstStyle/>
          <a:p>
            <a:r>
              <a:rPr lang="en-US" sz="1600" dirty="0"/>
              <a:t>Source: United Nations Guidelines on Statistical Business Registers, final draft prior to official editing (2020)</a:t>
            </a:r>
          </a:p>
          <a:p>
            <a:endParaRPr lang="en-US" dirty="0"/>
          </a:p>
          <a:p>
            <a:endParaRPr lang="en-US" dirty="0"/>
          </a:p>
        </p:txBody>
      </p:sp>
    </p:spTree>
    <p:extLst>
      <p:ext uri="{BB962C8B-B14F-4D97-AF65-F5344CB8AC3E}">
        <p14:creationId xmlns:p14="http://schemas.microsoft.com/office/powerpoint/2010/main" val="3491244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6 Diagrama">
            <a:extLst>
              <a:ext uri="{FF2B5EF4-FFF2-40B4-BE49-F238E27FC236}">
                <a16:creationId xmlns:a16="http://schemas.microsoft.com/office/drawing/2014/main" id="{CB5FE9D4-7365-068D-A60E-C350335A2F19}"/>
              </a:ext>
            </a:extLst>
          </p:cNvPr>
          <p:cNvGraphicFramePr/>
          <p:nvPr/>
        </p:nvGraphicFramePr>
        <p:xfrm>
          <a:off x="452283" y="1070089"/>
          <a:ext cx="11287433" cy="4717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8AF8AEBC-C85E-03FC-D471-7366973B67DC}"/>
              </a:ext>
            </a:extLst>
          </p:cNvPr>
          <p:cNvSpPr txBox="1"/>
          <p:nvPr/>
        </p:nvSpPr>
        <p:spPr>
          <a:xfrm>
            <a:off x="0" y="267065"/>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800" b="1" dirty="0" err="1">
                <a:solidFill>
                  <a:srgbClr val="17375E"/>
                </a:solidFill>
                <a:latin typeface="Arial" panose="020B0604020202020204" pitchFamily="34" charset="0"/>
                <a:cs typeface="Arial" pitchFamily="34" charset="0"/>
              </a:rPr>
              <a:t>Example</a:t>
            </a:r>
            <a:r>
              <a:rPr lang="es-MX" sz="2800" b="1" dirty="0">
                <a:solidFill>
                  <a:srgbClr val="17375E"/>
                </a:solidFill>
                <a:latin typeface="Arial" panose="020B0604020202020204" pitchFamily="34" charset="0"/>
                <a:cs typeface="Arial" pitchFamily="34" charset="0"/>
              </a:rPr>
              <a:t> </a:t>
            </a:r>
            <a:r>
              <a:rPr lang="es-MX" sz="2800" b="1" dirty="0" err="1">
                <a:solidFill>
                  <a:srgbClr val="17375E"/>
                </a:solidFill>
                <a:latin typeface="Arial" panose="020B0604020202020204" pitchFamily="34" charset="0"/>
                <a:cs typeface="Arial" pitchFamily="34" charset="0"/>
              </a:rPr>
              <a:t>from</a:t>
            </a:r>
            <a:r>
              <a:rPr lang="es-MX" sz="2800" b="1" dirty="0">
                <a:solidFill>
                  <a:srgbClr val="17375E"/>
                </a:solidFill>
                <a:latin typeface="Arial" panose="020B0604020202020204" pitchFamily="34" charset="0"/>
                <a:cs typeface="Arial" pitchFamily="34" charset="0"/>
              </a:rPr>
              <a:t> </a:t>
            </a:r>
            <a:r>
              <a:rPr lang="es-MX" sz="2800" b="1" dirty="0" err="1">
                <a:solidFill>
                  <a:srgbClr val="17375E"/>
                </a:solidFill>
                <a:latin typeface="Arial" panose="020B0604020202020204" pitchFamily="34" charset="0"/>
                <a:cs typeface="Arial" pitchFamily="34" charset="0"/>
              </a:rPr>
              <a:t>Mexico</a:t>
            </a:r>
            <a:r>
              <a:rPr lang="es-MX" sz="2800" b="1" dirty="0">
                <a:solidFill>
                  <a:srgbClr val="17375E"/>
                </a:solidFill>
                <a:latin typeface="Arial" panose="020B0604020202020204" pitchFamily="34" charset="0"/>
                <a:cs typeface="Arial" pitchFamily="34" charset="0"/>
              </a:rPr>
              <a:t>: </a:t>
            </a:r>
            <a:r>
              <a:rPr lang="es-MX" sz="2800" b="1" dirty="0" err="1">
                <a:solidFill>
                  <a:srgbClr val="17375E"/>
                </a:solidFill>
                <a:latin typeface="Arial" panose="020B0604020202020204" pitchFamily="34" charset="0"/>
                <a:cs typeface="Arial" pitchFamily="34" charset="0"/>
              </a:rPr>
              <a:t>Geographical</a:t>
            </a:r>
            <a:r>
              <a:rPr lang="es-MX" sz="2800" b="1" dirty="0">
                <a:solidFill>
                  <a:srgbClr val="17375E"/>
                </a:solidFill>
                <a:latin typeface="Arial" panose="020B0604020202020204" pitchFamily="34" charset="0"/>
                <a:cs typeface="Arial" pitchFamily="34" charset="0"/>
              </a:rPr>
              <a:t> </a:t>
            </a:r>
            <a:r>
              <a:rPr lang="es-MX" sz="2800" b="1" dirty="0" err="1">
                <a:solidFill>
                  <a:srgbClr val="17375E"/>
                </a:solidFill>
                <a:latin typeface="Arial" panose="020B0604020202020204" pitchFamily="34" charset="0"/>
                <a:cs typeface="Arial" pitchFamily="34" charset="0"/>
              </a:rPr>
              <a:t>coordinates</a:t>
            </a:r>
            <a:r>
              <a:rPr lang="es-MX" sz="2800" b="1" dirty="0">
                <a:solidFill>
                  <a:srgbClr val="17375E"/>
                </a:solidFill>
                <a:latin typeface="Arial" panose="020B0604020202020204" pitchFamily="34" charset="0"/>
                <a:cs typeface="Arial" pitchFamily="34" charset="0"/>
              </a:rPr>
              <a:t> in the SBR</a:t>
            </a:r>
            <a:endParaRPr kumimoji="0" lang="es-MX"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6455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7C94256-67A7-4ABD-3ADD-AE66E7CD4E70}"/>
              </a:ext>
            </a:extLst>
          </p:cNvPr>
          <p:cNvSpPr txBox="1"/>
          <p:nvPr/>
        </p:nvSpPr>
        <p:spPr>
          <a:xfrm>
            <a:off x="0" y="258023"/>
            <a:ext cx="121920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7375E"/>
                </a:solidFill>
                <a:effectLst/>
                <a:uLnTx/>
                <a:uFillTx/>
                <a:latin typeface="Arial" panose="020B0604020202020204" pitchFamily="34" charset="0"/>
                <a:ea typeface="+mn-ea"/>
                <a:cs typeface="Arial" pitchFamily="34" charset="0"/>
              </a:rPr>
              <a:t>The use of technology for updating SBR and putting geographic coordinates</a:t>
            </a:r>
            <a:endParaRPr kumimoji="0" lang="es-MX" sz="2600" b="1" i="0" u="none" strike="noStrike" kern="1200" cap="none" spc="0" normalizeH="0" baseline="0" noProof="0" dirty="0">
              <a:ln>
                <a:noFill/>
              </a:ln>
              <a:solidFill>
                <a:srgbClr val="17375E"/>
              </a:solidFill>
              <a:effectLst/>
              <a:uLnTx/>
              <a:uFillTx/>
              <a:latin typeface="Arial" panose="020B0604020202020204" pitchFamily="34" charset="0"/>
              <a:ea typeface="+mn-ea"/>
              <a:cs typeface="Arial" pitchFamily="34" charset="0"/>
            </a:endParaRPr>
          </a:p>
        </p:txBody>
      </p:sp>
      <p:sp>
        <p:nvSpPr>
          <p:cNvPr id="5" name="CuadroTexto 4">
            <a:extLst>
              <a:ext uri="{FF2B5EF4-FFF2-40B4-BE49-F238E27FC236}">
                <a16:creationId xmlns:a16="http://schemas.microsoft.com/office/drawing/2014/main" id="{36EC896F-57D6-0E66-9BD1-A489623014CE}"/>
              </a:ext>
            </a:extLst>
          </p:cNvPr>
          <p:cNvSpPr txBox="1"/>
          <p:nvPr/>
        </p:nvSpPr>
        <p:spPr>
          <a:xfrm>
            <a:off x="421164" y="1607775"/>
            <a:ext cx="11181053" cy="3816429"/>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7375E"/>
                </a:solidFill>
                <a:effectLst/>
                <a:uLnTx/>
                <a:uFillTx/>
                <a:latin typeface="Arial" panose="020B0604020202020204" pitchFamily="34" charset="0"/>
                <a:ea typeface="+mn-ea"/>
                <a:cs typeface="Arial" pitchFamily="34" charset="0"/>
              </a:rPr>
              <a:t>The field operations are crucial for updating the SBR. So, INEGI is using GPS in the Mobile electronic equipment of people gathering data under the Computer Assisted Personal Interviewing (CAPI)</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17375E"/>
              </a:solidFill>
              <a:effectLst/>
              <a:uLnTx/>
              <a:uFillTx/>
              <a:latin typeface="Arial" panose="020B0604020202020204" pitchFamily="34" charset="0"/>
              <a:ea typeface="+mn-ea"/>
              <a:cs typeface="Arial"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7375E"/>
                </a:solidFill>
                <a:effectLst/>
                <a:uLnTx/>
                <a:uFillTx/>
                <a:latin typeface="Arial" panose="020B0604020202020204" pitchFamily="34" charset="0"/>
                <a:ea typeface="+mn-ea"/>
                <a:cs typeface="Arial" pitchFamily="34" charset="0"/>
              </a:rPr>
              <a:t>Likewise, through the Computer Assisted Web Interviewing (CAWI), INEGI identifies changes in the businesses informed by the respondents of Economic Surveys, and afterwards these changes are verified directly by INEGI. In the case of new establishments (births) the geographic coordinates are assigned</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17375E"/>
              </a:solidFill>
              <a:effectLst/>
              <a:uLnTx/>
              <a:uFillTx/>
              <a:latin typeface="Arial" panose="020B0604020202020204" pitchFamily="34" charset="0"/>
              <a:ea typeface="+mn-ea"/>
              <a:cs typeface="Arial"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7375E"/>
                </a:solidFill>
                <a:effectLst/>
                <a:uLnTx/>
                <a:uFillTx/>
                <a:latin typeface="Arial" panose="020B0604020202020204" pitchFamily="34" charset="0"/>
                <a:ea typeface="+mn-ea"/>
                <a:cs typeface="Arial" pitchFamily="34" charset="0"/>
              </a:rPr>
              <a:t>In addition, linking the SBR with the registers provided by Government Agencies INEGI also assign the geographic coordinates</a:t>
            </a:r>
          </a:p>
        </p:txBody>
      </p:sp>
    </p:spTree>
    <p:extLst>
      <p:ext uri="{BB962C8B-B14F-4D97-AF65-F5344CB8AC3E}">
        <p14:creationId xmlns:p14="http://schemas.microsoft.com/office/powerpoint/2010/main" val="268714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B0DC2FD-A250-11F0-36FC-3AF87F796E50}"/>
              </a:ext>
            </a:extLst>
          </p:cNvPr>
          <p:cNvPicPr>
            <a:picLocks noChangeAspect="1"/>
          </p:cNvPicPr>
          <p:nvPr/>
        </p:nvPicPr>
        <p:blipFill rotWithShape="1">
          <a:blip r:embed="rId3"/>
          <a:srcRect t="12414" r="1321" b="11264"/>
          <a:stretch/>
        </p:blipFill>
        <p:spPr>
          <a:xfrm>
            <a:off x="2109019" y="1462966"/>
            <a:ext cx="7973962" cy="3469137"/>
          </a:xfrm>
          <a:prstGeom prst="rect">
            <a:avLst/>
          </a:prstGeom>
          <a:ln>
            <a:solidFill>
              <a:schemeClr val="accent1"/>
            </a:solidFill>
          </a:ln>
        </p:spPr>
      </p:pic>
      <p:sp>
        <p:nvSpPr>
          <p:cNvPr id="5" name="CuadroTexto 4">
            <a:extLst>
              <a:ext uri="{FF2B5EF4-FFF2-40B4-BE49-F238E27FC236}">
                <a16:creationId xmlns:a16="http://schemas.microsoft.com/office/drawing/2014/main" id="{1D835C00-6241-E379-F351-70D115B01A63}"/>
              </a:ext>
            </a:extLst>
          </p:cNvPr>
          <p:cNvSpPr txBox="1"/>
          <p:nvPr/>
        </p:nvSpPr>
        <p:spPr>
          <a:xfrm>
            <a:off x="821307" y="301327"/>
            <a:ext cx="1030420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7375E"/>
                </a:solidFill>
                <a:effectLst/>
                <a:uLnTx/>
                <a:uFillTx/>
                <a:latin typeface="Arial" pitchFamily="34" charset="0"/>
                <a:ea typeface="+mn-ea"/>
                <a:cs typeface="Arial" pitchFamily="34" charset="0"/>
              </a:rPr>
              <a:t>DENUE offers statistical information referred to a geographic area, which increases the variety of products, the interrelation of data and their analysis when visualizing them on digital cartography</a:t>
            </a:r>
          </a:p>
        </p:txBody>
      </p:sp>
      <p:sp>
        <p:nvSpPr>
          <p:cNvPr id="7" name="CuadroTexto 6">
            <a:extLst>
              <a:ext uri="{FF2B5EF4-FFF2-40B4-BE49-F238E27FC236}">
                <a16:creationId xmlns:a16="http://schemas.microsoft.com/office/drawing/2014/main" id="{AF2A82CD-D9FD-5184-5811-82A39CBC9E44}"/>
              </a:ext>
            </a:extLst>
          </p:cNvPr>
          <p:cNvSpPr txBox="1"/>
          <p:nvPr/>
        </p:nvSpPr>
        <p:spPr>
          <a:xfrm>
            <a:off x="821308" y="5196797"/>
            <a:ext cx="1030420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75E"/>
                </a:solidFill>
                <a:effectLst/>
                <a:uLnTx/>
                <a:uFillTx/>
                <a:latin typeface="Arial" pitchFamily="34" charset="0"/>
                <a:ea typeface="+mn-ea"/>
                <a:cs typeface="Arial" pitchFamily="34" charset="0"/>
              </a:rPr>
              <a:t>In Mexico, INEGI has developed some exercises institutionally and others in coordination with some public and private institutions</a:t>
            </a:r>
          </a:p>
        </p:txBody>
      </p:sp>
      <p:sp>
        <p:nvSpPr>
          <p:cNvPr id="2" name="CuadroTexto 1">
            <a:extLst>
              <a:ext uri="{FF2B5EF4-FFF2-40B4-BE49-F238E27FC236}">
                <a16:creationId xmlns:a16="http://schemas.microsoft.com/office/drawing/2014/main" id="{899FFEB7-034D-920D-AF5C-7A499E4A3C7F}"/>
              </a:ext>
            </a:extLst>
          </p:cNvPr>
          <p:cNvSpPr txBox="1"/>
          <p:nvPr/>
        </p:nvSpPr>
        <p:spPr>
          <a:xfrm>
            <a:off x="1578940" y="6087218"/>
            <a:ext cx="924857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033A6A"/>
                </a:solidFill>
                <a:effectLst/>
                <a:uLnTx/>
                <a:uFillTx/>
                <a:latin typeface="Arial" panose="020B0604020202020204" pitchFamily="34" charset="0"/>
                <a:ea typeface="+mn-ea"/>
                <a:cs typeface="Arial" panose="020B0604020202020204" pitchFamily="34" charset="0"/>
              </a:rPr>
              <a:t>DENUE </a:t>
            </a:r>
            <a:r>
              <a:rPr kumimoji="0" lang="es-MX" sz="1800" b="0" i="0" u="none" strike="noStrike" kern="1200" cap="none" spc="0" normalizeH="0" baseline="0" noProof="0" dirty="0" err="1">
                <a:ln>
                  <a:noFill/>
                </a:ln>
                <a:solidFill>
                  <a:srgbClr val="033A6A"/>
                </a:solidFill>
                <a:effectLst/>
                <a:uLnTx/>
                <a:uFillTx/>
                <a:latin typeface="Arial" panose="020B0604020202020204" pitchFamily="34" charset="0"/>
                <a:ea typeface="+mn-ea"/>
                <a:cs typeface="Arial" panose="020B0604020202020204" pitchFamily="34" charset="0"/>
              </a:rPr>
              <a:t>is</a:t>
            </a:r>
            <a:r>
              <a:rPr kumimoji="0" lang="es-MX" sz="1800" b="0" i="0" u="none" strike="noStrike" kern="1200" cap="none" spc="0" normalizeH="0" baseline="0" noProof="0" dirty="0">
                <a:ln>
                  <a:noFill/>
                </a:ln>
                <a:solidFill>
                  <a:srgbClr val="033A6A"/>
                </a:solidFill>
                <a:effectLst/>
                <a:uLnTx/>
                <a:uFillTx/>
                <a:latin typeface="Arial" panose="020B0604020202020204" pitchFamily="34" charset="0"/>
                <a:ea typeface="+mn-ea"/>
                <a:cs typeface="Arial" panose="020B0604020202020204" pitchFamily="34" charset="0"/>
              </a:rPr>
              <a:t> </a:t>
            </a:r>
            <a:r>
              <a:rPr kumimoji="0" lang="es-MX" sz="1800" b="0" i="0" u="none" strike="noStrike" kern="1200" cap="none" spc="0" normalizeH="0" baseline="0" noProof="0" dirty="0" err="1">
                <a:ln>
                  <a:noFill/>
                </a:ln>
                <a:solidFill>
                  <a:srgbClr val="033A6A"/>
                </a:solidFill>
                <a:effectLst/>
                <a:uLnTx/>
                <a:uFillTx/>
                <a:latin typeface="Arial" panose="020B0604020202020204" pitchFamily="34" charset="0"/>
                <a:ea typeface="+mn-ea"/>
                <a:cs typeface="Arial" panose="020B0604020202020204" pitchFamily="34" charset="0"/>
              </a:rPr>
              <a:t>available</a:t>
            </a:r>
            <a:r>
              <a:rPr kumimoji="0" lang="es-MX" sz="1800" b="0" i="0" u="none" strike="noStrike" kern="1200" cap="none" spc="0" normalizeH="0" baseline="0" noProof="0" dirty="0">
                <a:ln>
                  <a:noFill/>
                </a:ln>
                <a:solidFill>
                  <a:srgbClr val="033A6A"/>
                </a:solidFill>
                <a:effectLst/>
                <a:uLnTx/>
                <a:uFillTx/>
                <a:latin typeface="Arial" panose="020B0604020202020204" pitchFamily="34" charset="0"/>
                <a:ea typeface="+mn-ea"/>
                <a:cs typeface="Arial" panose="020B0604020202020204" pitchFamily="34" charset="0"/>
              </a:rPr>
              <a:t> in: </a:t>
            </a: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https://www.inegi.org.mx/app/mapa/denue/default.aspx</a:t>
            </a:r>
            <a:endPar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411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E09A17-2A65-A861-5DF5-6A27743A42BF}"/>
              </a:ext>
            </a:extLst>
          </p:cNvPr>
          <p:cNvSpPr txBox="1"/>
          <p:nvPr/>
        </p:nvSpPr>
        <p:spPr>
          <a:xfrm>
            <a:off x="697853" y="404020"/>
            <a:ext cx="60960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375E"/>
                </a:solidFill>
                <a:effectLst/>
                <a:uLnTx/>
                <a:uFillTx/>
                <a:latin typeface="Arial" pitchFamily="34" charset="0"/>
                <a:ea typeface="+mn-ea"/>
                <a:cs typeface="Arial" pitchFamily="34" charset="0"/>
              </a:rPr>
              <a:t>Evolution of an enterprise of convenience stores</a:t>
            </a:r>
          </a:p>
        </p:txBody>
      </p:sp>
      <p:sp>
        <p:nvSpPr>
          <p:cNvPr id="4" name="Elipse 3">
            <a:hlinkClick r:id="rId2" action="ppaction://hlinksldjump"/>
            <a:extLst>
              <a:ext uri="{FF2B5EF4-FFF2-40B4-BE49-F238E27FC236}">
                <a16:creationId xmlns:a16="http://schemas.microsoft.com/office/drawing/2014/main" id="{86E30453-3D4C-9010-64AF-01A074CD1487}"/>
              </a:ext>
            </a:extLst>
          </p:cNvPr>
          <p:cNvSpPr/>
          <p:nvPr/>
        </p:nvSpPr>
        <p:spPr>
          <a:xfrm>
            <a:off x="9194561" y="1954191"/>
            <a:ext cx="474935" cy="260907"/>
          </a:xfrm>
          <a:prstGeom prst="ellipse">
            <a:avLst/>
          </a:prstGeom>
          <a:solidFill>
            <a:srgbClr val="00B0F0"/>
          </a:solidFill>
          <a:ln w="25400" cap="flat">
            <a:solidFill>
              <a:schemeClr val="bg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Helvetica Neue Medium"/>
              <a:cs typeface="Arial" panose="020B0604020202020204" pitchFamily="34" charset="0"/>
              <a:sym typeface="Helvetica Neue Medium"/>
            </a:endParaRPr>
          </a:p>
        </p:txBody>
      </p:sp>
      <p:sp>
        <p:nvSpPr>
          <p:cNvPr id="5" name="Elipse 4">
            <a:hlinkClick r:id="rId3" action="ppaction://hlinksldjump"/>
            <a:extLst>
              <a:ext uri="{FF2B5EF4-FFF2-40B4-BE49-F238E27FC236}">
                <a16:creationId xmlns:a16="http://schemas.microsoft.com/office/drawing/2014/main" id="{56F9C352-EFAE-1425-69D3-33EEAD085358}"/>
              </a:ext>
            </a:extLst>
          </p:cNvPr>
          <p:cNvSpPr/>
          <p:nvPr/>
        </p:nvSpPr>
        <p:spPr>
          <a:xfrm>
            <a:off x="9194562" y="1394630"/>
            <a:ext cx="474935" cy="260907"/>
          </a:xfrm>
          <a:prstGeom prst="ellipse">
            <a:avLst/>
          </a:prstGeom>
          <a:solidFill>
            <a:srgbClr val="E4761C"/>
          </a:solidFill>
          <a:ln w="25400" cap="flat">
            <a:solidFill>
              <a:schemeClr val="bg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Helvetica Neue Medium"/>
              <a:cs typeface="Arial" panose="020B0604020202020204" pitchFamily="34" charset="0"/>
              <a:sym typeface="Helvetica Neue Medium"/>
            </a:endParaRPr>
          </a:p>
        </p:txBody>
      </p:sp>
      <p:sp>
        <p:nvSpPr>
          <p:cNvPr id="6" name="Elipse 5">
            <a:hlinkClick r:id="rId4" action="ppaction://hlinksldjump"/>
            <a:extLst>
              <a:ext uri="{FF2B5EF4-FFF2-40B4-BE49-F238E27FC236}">
                <a16:creationId xmlns:a16="http://schemas.microsoft.com/office/drawing/2014/main" id="{6BAC33CA-2CF8-C296-3E08-BF789358A422}"/>
              </a:ext>
            </a:extLst>
          </p:cNvPr>
          <p:cNvSpPr/>
          <p:nvPr/>
        </p:nvSpPr>
        <p:spPr>
          <a:xfrm>
            <a:off x="9194562" y="2539805"/>
            <a:ext cx="474935" cy="260907"/>
          </a:xfrm>
          <a:prstGeom prst="ellipse">
            <a:avLst/>
          </a:prstGeom>
          <a:solidFill>
            <a:srgbClr val="946AC2"/>
          </a:solidFill>
          <a:ln w="25400" cap="flat">
            <a:solidFill>
              <a:schemeClr val="bg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Helvetica Neue Medium"/>
              <a:cs typeface="Arial" panose="020B0604020202020204" pitchFamily="34" charset="0"/>
              <a:sym typeface="Helvetica Neue Medium"/>
            </a:endParaRPr>
          </a:p>
        </p:txBody>
      </p:sp>
      <p:graphicFrame>
        <p:nvGraphicFramePr>
          <p:cNvPr id="7" name="45 Tabla">
            <a:extLst>
              <a:ext uri="{FF2B5EF4-FFF2-40B4-BE49-F238E27FC236}">
                <a16:creationId xmlns:a16="http://schemas.microsoft.com/office/drawing/2014/main" id="{97D63137-FB4E-5D11-32D2-C7BAAD996C13}"/>
              </a:ext>
            </a:extLst>
          </p:cNvPr>
          <p:cNvGraphicFramePr>
            <a:graphicFrameLocks noGrp="1"/>
          </p:cNvGraphicFramePr>
          <p:nvPr/>
        </p:nvGraphicFramePr>
        <p:xfrm>
          <a:off x="9859924" y="1369697"/>
          <a:ext cx="730385" cy="1390650"/>
        </p:xfrm>
        <a:graphic>
          <a:graphicData uri="http://schemas.openxmlformats.org/drawingml/2006/table">
            <a:tbl>
              <a:tblPr/>
              <a:tblGrid>
                <a:gridCol w="730385">
                  <a:extLst>
                    <a:ext uri="{9D8B030D-6E8A-4147-A177-3AD203B41FA5}">
                      <a16:colId xmlns:a16="http://schemas.microsoft.com/office/drawing/2014/main" val="20000"/>
                    </a:ext>
                  </a:extLst>
                </a:gridCol>
              </a:tblGrid>
              <a:tr h="576064">
                <a:tc>
                  <a:txBody>
                    <a:bodyPr/>
                    <a:lstStyle/>
                    <a:p>
                      <a:pPr algn="l" fontAlgn="b"/>
                      <a:r>
                        <a:rPr lang="es-MX" sz="1800" b="1" i="0" u="none" strike="noStrike" dirty="0">
                          <a:solidFill>
                            <a:srgbClr val="0070C0"/>
                          </a:solidFill>
                          <a:latin typeface="Arial" panose="020B0604020202020204" pitchFamily="34" charset="0"/>
                          <a:cs typeface="Arial" panose="020B0604020202020204" pitchFamily="34" charset="0"/>
                        </a:rPr>
                        <a:t>2008</a:t>
                      </a:r>
                    </a:p>
                    <a:p>
                      <a:pPr algn="l" fontAlgn="b"/>
                      <a:endParaRPr lang="es-MX" sz="1800" b="1" i="0" u="none" strike="noStrike" dirty="0">
                        <a:solidFill>
                          <a:srgbClr val="0070C0"/>
                        </a:solidFill>
                        <a:latin typeface="Arial" panose="020B0604020202020204" pitchFamily="34" charset="0"/>
                        <a:cs typeface="Arial" panose="020B0604020202020204" pitchFamily="34" charset="0"/>
                      </a:endParaRPr>
                    </a:p>
                    <a:p>
                      <a:pPr algn="l" fontAlgn="b"/>
                      <a:r>
                        <a:rPr lang="es-MX" sz="1800" b="1" i="0" u="none" strike="noStrike" dirty="0">
                          <a:solidFill>
                            <a:srgbClr val="0070C0"/>
                          </a:solidFill>
                          <a:latin typeface="Arial" panose="020B0604020202020204" pitchFamily="34" charset="0"/>
                          <a:cs typeface="Arial" panose="020B0604020202020204" pitchFamily="34" charset="0"/>
                        </a:rPr>
                        <a:t>2013</a:t>
                      </a:r>
                    </a:p>
                    <a:p>
                      <a:pPr algn="l" fontAlgn="b"/>
                      <a:endParaRPr lang="es-MX" sz="1800" b="1" i="0" u="none" strike="noStrike" dirty="0">
                        <a:solidFill>
                          <a:srgbClr val="0070C0"/>
                        </a:solidFill>
                        <a:latin typeface="Arial" panose="020B0604020202020204" pitchFamily="34" charset="0"/>
                        <a:cs typeface="Arial" panose="020B0604020202020204" pitchFamily="34" charset="0"/>
                      </a:endParaRPr>
                    </a:p>
                    <a:p>
                      <a:pPr algn="l" fontAlgn="b"/>
                      <a:r>
                        <a:rPr lang="es-MX" sz="1800" b="1" i="0" u="none" strike="noStrike" dirty="0">
                          <a:solidFill>
                            <a:srgbClr val="0070C0"/>
                          </a:solidFill>
                          <a:latin typeface="Arial" panose="020B0604020202020204" pitchFamily="34" charset="0"/>
                          <a:cs typeface="Arial" panose="020B0604020202020204" pitchFamily="34" charset="0"/>
                        </a:rPr>
                        <a:t>2018</a:t>
                      </a:r>
                    </a:p>
                  </a:txBody>
                  <a:tcPr marL="19050" marR="19050" marT="19050" marB="0"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Imagen 9">
            <a:extLst>
              <a:ext uri="{FF2B5EF4-FFF2-40B4-BE49-F238E27FC236}">
                <a16:creationId xmlns:a16="http://schemas.microsoft.com/office/drawing/2014/main" id="{D23A3B91-C6F2-98B3-A69E-F4339ADF01F2}"/>
              </a:ext>
            </a:extLst>
          </p:cNvPr>
          <p:cNvPicPr>
            <a:picLocks noChangeAspect="1"/>
          </p:cNvPicPr>
          <p:nvPr/>
        </p:nvPicPr>
        <p:blipFill rotWithShape="1">
          <a:blip r:embed="rId5">
            <a:extLst>
              <a:ext uri="{28A0092B-C50C-407E-A947-70E740481C1C}">
                <a14:useLocalDpi xmlns:a14="http://schemas.microsoft.com/office/drawing/2010/main" val="0"/>
              </a:ext>
            </a:extLst>
          </a:blip>
          <a:srcRect t="1860"/>
          <a:stretch/>
        </p:blipFill>
        <p:spPr>
          <a:xfrm>
            <a:off x="697853" y="1214488"/>
            <a:ext cx="7312535" cy="4505194"/>
          </a:xfrm>
          <a:prstGeom prst="rect">
            <a:avLst/>
          </a:prstGeom>
          <a:ln>
            <a:solidFill>
              <a:schemeClr val="accent1"/>
            </a:solidFill>
          </a:ln>
        </p:spPr>
      </p:pic>
    </p:spTree>
    <p:extLst>
      <p:ext uri="{BB962C8B-B14F-4D97-AF65-F5344CB8AC3E}">
        <p14:creationId xmlns:p14="http://schemas.microsoft.com/office/powerpoint/2010/main" val="3701943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9B22601-1216-0815-8E12-7EC0C5A9791A}"/>
              </a:ext>
            </a:extLst>
          </p:cNvPr>
          <p:cNvPicPr>
            <a:picLocks noChangeAspect="1"/>
          </p:cNvPicPr>
          <p:nvPr/>
        </p:nvPicPr>
        <p:blipFill>
          <a:blip r:embed="rId2"/>
          <a:stretch>
            <a:fillRect/>
          </a:stretch>
        </p:blipFill>
        <p:spPr>
          <a:xfrm>
            <a:off x="466034" y="1223934"/>
            <a:ext cx="6780412" cy="4163323"/>
          </a:xfrm>
          <a:prstGeom prst="rect">
            <a:avLst/>
          </a:prstGeom>
          <a:ln>
            <a:solidFill>
              <a:schemeClr val="accent1"/>
            </a:solidFill>
          </a:ln>
        </p:spPr>
      </p:pic>
      <p:sp>
        <p:nvSpPr>
          <p:cNvPr id="3" name="CuadroTexto 2">
            <a:extLst>
              <a:ext uri="{FF2B5EF4-FFF2-40B4-BE49-F238E27FC236}">
                <a16:creationId xmlns:a16="http://schemas.microsoft.com/office/drawing/2014/main" id="{CCDD30B1-F7C2-7D7B-D833-197977B56D34}"/>
              </a:ext>
            </a:extLst>
          </p:cNvPr>
          <p:cNvSpPr txBox="1"/>
          <p:nvPr/>
        </p:nvSpPr>
        <p:spPr>
          <a:xfrm>
            <a:off x="324464" y="412502"/>
            <a:ext cx="60960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375E"/>
                </a:solidFill>
                <a:effectLst/>
                <a:uLnTx/>
                <a:uFillTx/>
                <a:latin typeface="Arial" pitchFamily="34" charset="0"/>
                <a:ea typeface="+mn-ea"/>
                <a:cs typeface="Arial" pitchFamily="34" charset="0"/>
              </a:rPr>
              <a:t>Evolution of an enterprise of convenience stores</a:t>
            </a:r>
          </a:p>
        </p:txBody>
      </p:sp>
      <p:graphicFrame>
        <p:nvGraphicFramePr>
          <p:cNvPr id="4" name="Tabla 3">
            <a:extLst>
              <a:ext uri="{FF2B5EF4-FFF2-40B4-BE49-F238E27FC236}">
                <a16:creationId xmlns:a16="http://schemas.microsoft.com/office/drawing/2014/main" id="{34133F3A-378A-904A-E575-458DD931AF04}"/>
              </a:ext>
            </a:extLst>
          </p:cNvPr>
          <p:cNvGraphicFramePr>
            <a:graphicFrameLocks noGrp="1"/>
          </p:cNvGraphicFramePr>
          <p:nvPr/>
        </p:nvGraphicFramePr>
        <p:xfrm>
          <a:off x="8437570" y="4185600"/>
          <a:ext cx="2045110" cy="1567807"/>
        </p:xfrm>
        <a:graphic>
          <a:graphicData uri="http://schemas.openxmlformats.org/drawingml/2006/table">
            <a:tbl>
              <a:tblPr firstRow="1" firstCol="1" bandRow="1">
                <a:tableStyleId>{5940675A-B579-460E-94D1-54222C63F5DA}</a:tableStyleId>
              </a:tblPr>
              <a:tblGrid>
                <a:gridCol w="2045110">
                  <a:extLst>
                    <a:ext uri="{9D8B030D-6E8A-4147-A177-3AD203B41FA5}">
                      <a16:colId xmlns:a16="http://schemas.microsoft.com/office/drawing/2014/main" val="3421995941"/>
                    </a:ext>
                  </a:extLst>
                </a:gridCol>
              </a:tblGrid>
              <a:tr h="373287">
                <a:tc>
                  <a:txBody>
                    <a:bodyPr/>
                    <a:lstStyle/>
                    <a:p>
                      <a:pPr algn="ctr" fontAlgn="b"/>
                      <a:r>
                        <a:rPr lang="es-MX" sz="1800" b="1" i="0" u="none" strike="noStrike" dirty="0">
                          <a:solidFill>
                            <a:schemeClr val="bg1"/>
                          </a:solidFill>
                          <a:latin typeface="Arial" panose="020B0604020202020204" pitchFamily="34" charset="0"/>
                          <a:cs typeface="Arial" panose="020B0604020202020204" pitchFamily="34" charset="0"/>
                        </a:rPr>
                        <a:t>TOP</a:t>
                      </a:r>
                      <a:r>
                        <a:rPr lang="es-MX" sz="1800" b="1" i="0" u="none" strike="noStrike" baseline="0" dirty="0">
                          <a:solidFill>
                            <a:schemeClr val="bg1"/>
                          </a:solidFill>
                          <a:latin typeface="Arial" panose="020B0604020202020204" pitchFamily="34" charset="0"/>
                          <a:cs typeface="Arial" panose="020B0604020202020204" pitchFamily="34" charset="0"/>
                        </a:rPr>
                        <a:t> </a:t>
                      </a:r>
                      <a:r>
                        <a:rPr lang="es-MX" sz="1800" b="1" i="0" u="none" strike="noStrike" dirty="0">
                          <a:solidFill>
                            <a:schemeClr val="bg1"/>
                          </a:solidFill>
                          <a:latin typeface="Arial" panose="020B0604020202020204" pitchFamily="34" charset="0"/>
                          <a:cs typeface="Arial" panose="020B0604020202020204" pitchFamily="34" charset="0"/>
                        </a:rPr>
                        <a:t>2008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761C"/>
                    </a:solidFill>
                  </a:tcPr>
                </a:tc>
                <a:extLst>
                  <a:ext uri="{0D108BD9-81ED-4DB2-BD59-A6C34878D82A}">
                    <a16:rowId xmlns:a16="http://schemas.microsoft.com/office/drawing/2014/main" val="1116657944"/>
                  </a:ext>
                </a:extLst>
              </a:tr>
              <a:tr h="298630">
                <a:tc>
                  <a:txBody>
                    <a:bodyPr/>
                    <a:lstStyle/>
                    <a:p>
                      <a:pPr algn="l">
                        <a:spcAft>
                          <a:spcPts val="0"/>
                        </a:spcAft>
                      </a:pPr>
                      <a:r>
                        <a:rPr lang="es-MX"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1. Nuevo León</a:t>
                      </a:r>
                      <a:endParaRPr lang="en-US"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9120199"/>
                  </a:ext>
                </a:extLst>
              </a:tr>
              <a:tr h="298630">
                <a:tc>
                  <a:txBody>
                    <a:bodyPr/>
                    <a:lstStyle/>
                    <a:p>
                      <a:pPr algn="l">
                        <a:spcAft>
                          <a:spcPts val="0"/>
                        </a:spcAft>
                      </a:pPr>
                      <a:r>
                        <a:rPr lang="es-MX"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2. Tamaulipas</a:t>
                      </a:r>
                      <a:endParaRPr lang="en-US"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2153989"/>
                  </a:ext>
                </a:extLst>
              </a:tr>
              <a:tr h="298630">
                <a:tc>
                  <a:txBody>
                    <a:bodyPr/>
                    <a:lstStyle/>
                    <a:p>
                      <a:pPr algn="l">
                        <a:spcAft>
                          <a:spcPts val="0"/>
                        </a:spcAft>
                      </a:pPr>
                      <a:r>
                        <a:rPr lang="es-MX"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3. Baja California</a:t>
                      </a:r>
                      <a:endParaRPr lang="en-US"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6064461"/>
                  </a:ext>
                </a:extLst>
              </a:tr>
              <a:tr h="298630">
                <a:tc>
                  <a:txBody>
                    <a:bodyPr/>
                    <a:lstStyle/>
                    <a:p>
                      <a:pPr algn="l">
                        <a:spcAft>
                          <a:spcPts val="0"/>
                        </a:spcAft>
                      </a:pPr>
                      <a:r>
                        <a:rPr lang="en-US"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4. Mexico City</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7474212"/>
                  </a:ext>
                </a:extLst>
              </a:tr>
            </a:tbl>
          </a:graphicData>
        </a:graphic>
      </p:graphicFrame>
      <p:sp>
        <p:nvSpPr>
          <p:cNvPr id="5" name="Elipse 4">
            <a:hlinkClick r:id="rId3" action="ppaction://hlinksldjump"/>
            <a:extLst>
              <a:ext uri="{FF2B5EF4-FFF2-40B4-BE49-F238E27FC236}">
                <a16:creationId xmlns:a16="http://schemas.microsoft.com/office/drawing/2014/main" id="{837A3D67-19AE-CADB-52B9-680C93ED8714}"/>
              </a:ext>
            </a:extLst>
          </p:cNvPr>
          <p:cNvSpPr/>
          <p:nvPr/>
        </p:nvSpPr>
        <p:spPr>
          <a:xfrm>
            <a:off x="8200103" y="2499440"/>
            <a:ext cx="474935" cy="260907"/>
          </a:xfrm>
          <a:prstGeom prst="ellipse">
            <a:avLst/>
          </a:prstGeom>
          <a:solidFill>
            <a:srgbClr val="00B0F0"/>
          </a:solidFill>
          <a:ln w="25400" cap="flat">
            <a:solidFill>
              <a:schemeClr val="bg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Helvetica Neue Medium"/>
              <a:cs typeface="Arial" panose="020B0604020202020204" pitchFamily="34" charset="0"/>
              <a:sym typeface="Helvetica Neue Medium"/>
            </a:endParaRPr>
          </a:p>
        </p:txBody>
      </p:sp>
      <p:sp>
        <p:nvSpPr>
          <p:cNvPr id="6" name="Elipse 5">
            <a:hlinkClick r:id="rId4" action="ppaction://hlinksldjump"/>
            <a:extLst>
              <a:ext uri="{FF2B5EF4-FFF2-40B4-BE49-F238E27FC236}">
                <a16:creationId xmlns:a16="http://schemas.microsoft.com/office/drawing/2014/main" id="{7AC02DA0-C0AB-C78A-7994-5B6F1F2247C0}"/>
              </a:ext>
            </a:extLst>
          </p:cNvPr>
          <p:cNvSpPr/>
          <p:nvPr/>
        </p:nvSpPr>
        <p:spPr>
          <a:xfrm>
            <a:off x="8200104" y="1939879"/>
            <a:ext cx="474935" cy="260907"/>
          </a:xfrm>
          <a:prstGeom prst="ellipse">
            <a:avLst/>
          </a:prstGeom>
          <a:solidFill>
            <a:srgbClr val="E4761C"/>
          </a:solidFill>
          <a:ln w="25400" cap="flat">
            <a:solidFill>
              <a:schemeClr val="bg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Helvetica Neue Medium"/>
              <a:cs typeface="Arial" panose="020B0604020202020204" pitchFamily="34" charset="0"/>
              <a:sym typeface="Helvetica Neue Medium"/>
            </a:endParaRPr>
          </a:p>
        </p:txBody>
      </p:sp>
      <p:sp>
        <p:nvSpPr>
          <p:cNvPr id="7" name="Elipse 6">
            <a:hlinkClick r:id="rId5" action="ppaction://hlinksldjump"/>
            <a:extLst>
              <a:ext uri="{FF2B5EF4-FFF2-40B4-BE49-F238E27FC236}">
                <a16:creationId xmlns:a16="http://schemas.microsoft.com/office/drawing/2014/main" id="{A323ACC6-D908-2241-B398-E252F7061A86}"/>
              </a:ext>
            </a:extLst>
          </p:cNvPr>
          <p:cNvSpPr/>
          <p:nvPr/>
        </p:nvSpPr>
        <p:spPr>
          <a:xfrm>
            <a:off x="8200104" y="3085054"/>
            <a:ext cx="474935" cy="260907"/>
          </a:xfrm>
          <a:prstGeom prst="ellipse">
            <a:avLst/>
          </a:prstGeom>
          <a:solidFill>
            <a:srgbClr val="946AC2"/>
          </a:solidFill>
          <a:ln w="25400" cap="flat">
            <a:solidFill>
              <a:schemeClr val="bg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Helvetica Neue Medium"/>
              <a:cs typeface="Arial" panose="020B0604020202020204" pitchFamily="34" charset="0"/>
              <a:sym typeface="Helvetica Neue Medium"/>
            </a:endParaRPr>
          </a:p>
        </p:txBody>
      </p:sp>
      <p:graphicFrame>
        <p:nvGraphicFramePr>
          <p:cNvPr id="8" name="45 Tabla">
            <a:extLst>
              <a:ext uri="{FF2B5EF4-FFF2-40B4-BE49-F238E27FC236}">
                <a16:creationId xmlns:a16="http://schemas.microsoft.com/office/drawing/2014/main" id="{8D6D3511-C55B-B92A-1144-80B41ABF439C}"/>
              </a:ext>
            </a:extLst>
          </p:cNvPr>
          <p:cNvGraphicFramePr>
            <a:graphicFrameLocks noGrp="1"/>
          </p:cNvGraphicFramePr>
          <p:nvPr/>
        </p:nvGraphicFramePr>
        <p:xfrm>
          <a:off x="8865466" y="1914946"/>
          <a:ext cx="730385" cy="1390650"/>
        </p:xfrm>
        <a:graphic>
          <a:graphicData uri="http://schemas.openxmlformats.org/drawingml/2006/table">
            <a:tbl>
              <a:tblPr/>
              <a:tblGrid>
                <a:gridCol w="730385">
                  <a:extLst>
                    <a:ext uri="{9D8B030D-6E8A-4147-A177-3AD203B41FA5}">
                      <a16:colId xmlns:a16="http://schemas.microsoft.com/office/drawing/2014/main" val="20000"/>
                    </a:ext>
                  </a:extLst>
                </a:gridCol>
              </a:tblGrid>
              <a:tr h="576064">
                <a:tc>
                  <a:txBody>
                    <a:bodyPr/>
                    <a:lstStyle/>
                    <a:p>
                      <a:pPr algn="l" fontAlgn="b"/>
                      <a:r>
                        <a:rPr lang="es-MX" sz="1800" b="1" i="0" u="none" strike="noStrike" dirty="0">
                          <a:solidFill>
                            <a:srgbClr val="0070C0"/>
                          </a:solidFill>
                          <a:latin typeface="Arial" panose="020B0604020202020204" pitchFamily="34" charset="0"/>
                          <a:cs typeface="Arial" panose="020B0604020202020204" pitchFamily="34" charset="0"/>
                        </a:rPr>
                        <a:t>2008</a:t>
                      </a:r>
                    </a:p>
                    <a:p>
                      <a:pPr algn="l" fontAlgn="b"/>
                      <a:endParaRPr lang="es-MX" sz="1800" b="1" i="0" u="none" strike="noStrike" dirty="0">
                        <a:solidFill>
                          <a:srgbClr val="0070C0"/>
                        </a:solidFill>
                        <a:latin typeface="Arial" panose="020B0604020202020204" pitchFamily="34" charset="0"/>
                        <a:cs typeface="Arial" panose="020B0604020202020204" pitchFamily="34" charset="0"/>
                      </a:endParaRPr>
                    </a:p>
                    <a:p>
                      <a:pPr algn="l" fontAlgn="b"/>
                      <a:r>
                        <a:rPr lang="es-MX" sz="1800" b="1" i="0" u="none" strike="noStrike" dirty="0">
                          <a:solidFill>
                            <a:srgbClr val="0070C0"/>
                          </a:solidFill>
                          <a:latin typeface="Arial" panose="020B0604020202020204" pitchFamily="34" charset="0"/>
                          <a:cs typeface="Arial" panose="020B0604020202020204" pitchFamily="34" charset="0"/>
                        </a:rPr>
                        <a:t>2013</a:t>
                      </a:r>
                    </a:p>
                    <a:p>
                      <a:pPr algn="l" fontAlgn="b"/>
                      <a:endParaRPr lang="es-MX" sz="1800" b="1" i="0" u="none" strike="noStrike" dirty="0">
                        <a:solidFill>
                          <a:srgbClr val="0070C0"/>
                        </a:solidFill>
                        <a:latin typeface="Arial" panose="020B0604020202020204" pitchFamily="34" charset="0"/>
                        <a:cs typeface="Arial" panose="020B0604020202020204" pitchFamily="34" charset="0"/>
                      </a:endParaRPr>
                    </a:p>
                    <a:p>
                      <a:pPr algn="l" fontAlgn="b"/>
                      <a:r>
                        <a:rPr lang="es-MX" sz="1800" b="1" i="0" u="none" strike="noStrike" dirty="0">
                          <a:solidFill>
                            <a:srgbClr val="0070C0"/>
                          </a:solidFill>
                          <a:latin typeface="Arial" panose="020B0604020202020204" pitchFamily="34" charset="0"/>
                          <a:cs typeface="Arial" panose="020B0604020202020204" pitchFamily="34" charset="0"/>
                        </a:rPr>
                        <a:t>2018</a:t>
                      </a:r>
                    </a:p>
                  </a:txBody>
                  <a:tcPr marL="19050" marR="19050" marT="19050"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1" name="CuadroTexto 10">
            <a:extLst>
              <a:ext uri="{FF2B5EF4-FFF2-40B4-BE49-F238E27FC236}">
                <a16:creationId xmlns:a16="http://schemas.microsoft.com/office/drawing/2014/main" id="{437DBC72-FDB8-3946-917F-3BA442ECDB84}"/>
              </a:ext>
            </a:extLst>
          </p:cNvPr>
          <p:cNvSpPr txBox="1"/>
          <p:nvPr/>
        </p:nvSpPr>
        <p:spPr>
          <a:xfrm>
            <a:off x="9628697" y="1916443"/>
            <a:ext cx="204511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BD6003"/>
                </a:solidFill>
                <a:effectLst/>
                <a:uLnTx/>
                <a:uFillTx/>
                <a:latin typeface="Arial" panose="020B0604020202020204" pitchFamily="34" charset="0"/>
                <a:ea typeface="+mn-ea"/>
                <a:cs typeface="Arial" panose="020B0604020202020204" pitchFamily="34" charset="0"/>
              </a:rPr>
              <a:t>5,596 Establishments</a:t>
            </a:r>
            <a:endPar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46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ACC8C61-4EB8-CF24-0C80-2BDF6B0E4337}"/>
              </a:ext>
            </a:extLst>
          </p:cNvPr>
          <p:cNvPicPr>
            <a:picLocks noChangeAspect="1"/>
          </p:cNvPicPr>
          <p:nvPr/>
        </p:nvPicPr>
        <p:blipFill>
          <a:blip r:embed="rId2"/>
          <a:stretch>
            <a:fillRect/>
          </a:stretch>
        </p:blipFill>
        <p:spPr>
          <a:xfrm>
            <a:off x="290591" y="1061086"/>
            <a:ext cx="7603136" cy="4735828"/>
          </a:xfrm>
          <a:prstGeom prst="rect">
            <a:avLst/>
          </a:prstGeom>
          <a:ln>
            <a:solidFill>
              <a:schemeClr val="accent1"/>
            </a:solidFill>
          </a:ln>
        </p:spPr>
      </p:pic>
      <p:graphicFrame>
        <p:nvGraphicFramePr>
          <p:cNvPr id="3" name="Tabla 2">
            <a:extLst>
              <a:ext uri="{FF2B5EF4-FFF2-40B4-BE49-F238E27FC236}">
                <a16:creationId xmlns:a16="http://schemas.microsoft.com/office/drawing/2014/main" id="{C32BED70-0F2E-DDD7-3175-EDEE6DBCB2C3}"/>
              </a:ext>
            </a:extLst>
          </p:cNvPr>
          <p:cNvGraphicFramePr>
            <a:graphicFrameLocks noGrp="1"/>
          </p:cNvGraphicFramePr>
          <p:nvPr/>
        </p:nvGraphicFramePr>
        <p:xfrm>
          <a:off x="8589325" y="4114812"/>
          <a:ext cx="2129133" cy="1373505"/>
        </p:xfrm>
        <a:graphic>
          <a:graphicData uri="http://schemas.openxmlformats.org/drawingml/2006/table">
            <a:tbl>
              <a:tblPr firstRow="1" firstCol="1" bandRow="1">
                <a:tableStyleId>{5940675A-B579-460E-94D1-54222C63F5DA}</a:tableStyleId>
              </a:tblPr>
              <a:tblGrid>
                <a:gridCol w="2129133">
                  <a:extLst>
                    <a:ext uri="{9D8B030D-6E8A-4147-A177-3AD203B41FA5}">
                      <a16:colId xmlns:a16="http://schemas.microsoft.com/office/drawing/2014/main" val="3421995941"/>
                    </a:ext>
                  </a:extLst>
                </a:gridCol>
              </a:tblGrid>
              <a:tr h="276225">
                <a:tc>
                  <a:txBody>
                    <a:bodyPr/>
                    <a:lstStyle/>
                    <a:p>
                      <a:pPr algn="ctr" fontAlgn="b"/>
                      <a:r>
                        <a:rPr lang="es-MX" sz="1800" b="1" i="0" u="none" strike="noStrike" dirty="0">
                          <a:solidFill>
                            <a:schemeClr val="bg1"/>
                          </a:solidFill>
                          <a:latin typeface="Arial" panose="020B0604020202020204" pitchFamily="34" charset="0"/>
                          <a:cs typeface="Arial" panose="020B0604020202020204" pitchFamily="34" charset="0"/>
                        </a:rPr>
                        <a:t>TOP 2013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116657944"/>
                  </a:ext>
                </a:extLst>
              </a:tr>
              <a:tr h="190500">
                <a:tc>
                  <a:txBody>
                    <a:bodyPr/>
                    <a:lstStyle/>
                    <a:p>
                      <a:pPr algn="l">
                        <a:spcAft>
                          <a:spcPts val="0"/>
                        </a:spcAft>
                      </a:pPr>
                      <a:r>
                        <a:rPr lang="es-MX"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1.</a:t>
                      </a:r>
                      <a:r>
                        <a:rPr lang="en-US"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 Mexico City</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9120199"/>
                  </a:ext>
                </a:extLst>
              </a:tr>
              <a:tr h="190500">
                <a:tc>
                  <a:txBody>
                    <a:bodyPr/>
                    <a:lstStyle/>
                    <a:p>
                      <a:pPr algn="l">
                        <a:spcAft>
                          <a:spcPts val="0"/>
                        </a:spcAft>
                      </a:pPr>
                      <a:r>
                        <a:rPr lang="es-MX"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2. Nuevo León</a:t>
                      </a:r>
                      <a:endParaRPr lang="en-US"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2153989"/>
                  </a:ext>
                </a:extLst>
              </a:tr>
              <a:tr h="190500">
                <a:tc>
                  <a:txBody>
                    <a:bodyPr/>
                    <a:lstStyle/>
                    <a:p>
                      <a:pPr algn="l">
                        <a:spcAft>
                          <a:spcPts val="0"/>
                        </a:spcAft>
                      </a:pPr>
                      <a:r>
                        <a:rPr lang="es-MX"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3. México</a:t>
                      </a:r>
                      <a:endParaRPr lang="en-US"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6064461"/>
                  </a:ext>
                </a:extLst>
              </a:tr>
              <a:tr h="190500">
                <a:tc>
                  <a:txBody>
                    <a:bodyPr/>
                    <a:lstStyle/>
                    <a:p>
                      <a:pPr algn="l">
                        <a:spcAft>
                          <a:spcPts val="0"/>
                        </a:spcAft>
                      </a:pPr>
                      <a:r>
                        <a:rPr lang="en-US"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4. Jalisco</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7474212"/>
                  </a:ext>
                </a:extLst>
              </a:tr>
            </a:tbl>
          </a:graphicData>
        </a:graphic>
      </p:graphicFrame>
      <p:sp>
        <p:nvSpPr>
          <p:cNvPr id="4" name="Elipse 3">
            <a:hlinkClick r:id="rId3" action="ppaction://hlinksldjump"/>
            <a:extLst>
              <a:ext uri="{FF2B5EF4-FFF2-40B4-BE49-F238E27FC236}">
                <a16:creationId xmlns:a16="http://schemas.microsoft.com/office/drawing/2014/main" id="{C21F3635-DB1B-6ECD-F8C4-23EB8EABB93E}"/>
              </a:ext>
            </a:extLst>
          </p:cNvPr>
          <p:cNvSpPr/>
          <p:nvPr/>
        </p:nvSpPr>
        <p:spPr>
          <a:xfrm>
            <a:off x="8512952" y="2385273"/>
            <a:ext cx="474935" cy="260907"/>
          </a:xfrm>
          <a:prstGeom prst="ellipse">
            <a:avLst/>
          </a:prstGeom>
          <a:solidFill>
            <a:srgbClr val="00B0F0"/>
          </a:solidFill>
          <a:ln w="25400" cap="flat">
            <a:solidFill>
              <a:schemeClr val="bg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Helvetica Neue Medium"/>
              <a:cs typeface="Arial" panose="020B0604020202020204" pitchFamily="34" charset="0"/>
              <a:sym typeface="Helvetica Neue Medium"/>
            </a:endParaRPr>
          </a:p>
        </p:txBody>
      </p:sp>
      <p:sp>
        <p:nvSpPr>
          <p:cNvPr id="5" name="Elipse 4">
            <a:hlinkClick r:id="rId4" action="ppaction://hlinksldjump"/>
            <a:extLst>
              <a:ext uri="{FF2B5EF4-FFF2-40B4-BE49-F238E27FC236}">
                <a16:creationId xmlns:a16="http://schemas.microsoft.com/office/drawing/2014/main" id="{421A4D8E-93D4-884B-C0B8-F21A2E65DE30}"/>
              </a:ext>
            </a:extLst>
          </p:cNvPr>
          <p:cNvSpPr/>
          <p:nvPr/>
        </p:nvSpPr>
        <p:spPr>
          <a:xfrm>
            <a:off x="8512953" y="1825712"/>
            <a:ext cx="474935" cy="260907"/>
          </a:xfrm>
          <a:prstGeom prst="ellipse">
            <a:avLst/>
          </a:prstGeom>
          <a:solidFill>
            <a:srgbClr val="E4761C"/>
          </a:solidFill>
          <a:ln w="25400" cap="flat">
            <a:solidFill>
              <a:schemeClr val="bg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Helvetica Neue Medium"/>
              <a:cs typeface="Arial" panose="020B0604020202020204" pitchFamily="34" charset="0"/>
              <a:sym typeface="Helvetica Neue Medium"/>
            </a:endParaRPr>
          </a:p>
        </p:txBody>
      </p:sp>
      <p:sp>
        <p:nvSpPr>
          <p:cNvPr id="6" name="Elipse 5">
            <a:hlinkClick r:id="rId5" action="ppaction://hlinksldjump"/>
            <a:extLst>
              <a:ext uri="{FF2B5EF4-FFF2-40B4-BE49-F238E27FC236}">
                <a16:creationId xmlns:a16="http://schemas.microsoft.com/office/drawing/2014/main" id="{FFC0C1B9-1034-7A0A-9A87-123B73D7F404}"/>
              </a:ext>
            </a:extLst>
          </p:cNvPr>
          <p:cNvSpPr/>
          <p:nvPr/>
        </p:nvSpPr>
        <p:spPr>
          <a:xfrm>
            <a:off x="8512953" y="2970887"/>
            <a:ext cx="474935" cy="260907"/>
          </a:xfrm>
          <a:prstGeom prst="ellipse">
            <a:avLst/>
          </a:prstGeom>
          <a:solidFill>
            <a:srgbClr val="946AC2"/>
          </a:solidFill>
          <a:ln w="25400" cap="flat">
            <a:solidFill>
              <a:schemeClr val="bg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Helvetica Neue Medium"/>
              <a:cs typeface="Arial" panose="020B0604020202020204" pitchFamily="34" charset="0"/>
              <a:sym typeface="Helvetica Neue Medium"/>
            </a:endParaRPr>
          </a:p>
        </p:txBody>
      </p:sp>
      <p:graphicFrame>
        <p:nvGraphicFramePr>
          <p:cNvPr id="7" name="45 Tabla">
            <a:extLst>
              <a:ext uri="{FF2B5EF4-FFF2-40B4-BE49-F238E27FC236}">
                <a16:creationId xmlns:a16="http://schemas.microsoft.com/office/drawing/2014/main" id="{E37B746C-1423-E96F-EA59-468E5A7BB64F}"/>
              </a:ext>
            </a:extLst>
          </p:cNvPr>
          <p:cNvGraphicFramePr>
            <a:graphicFrameLocks noGrp="1"/>
          </p:cNvGraphicFramePr>
          <p:nvPr/>
        </p:nvGraphicFramePr>
        <p:xfrm>
          <a:off x="9178315" y="1800779"/>
          <a:ext cx="730385" cy="1390650"/>
        </p:xfrm>
        <a:graphic>
          <a:graphicData uri="http://schemas.openxmlformats.org/drawingml/2006/table">
            <a:tbl>
              <a:tblPr/>
              <a:tblGrid>
                <a:gridCol w="730385">
                  <a:extLst>
                    <a:ext uri="{9D8B030D-6E8A-4147-A177-3AD203B41FA5}">
                      <a16:colId xmlns:a16="http://schemas.microsoft.com/office/drawing/2014/main" val="20000"/>
                    </a:ext>
                  </a:extLst>
                </a:gridCol>
              </a:tblGrid>
              <a:tr h="576064">
                <a:tc>
                  <a:txBody>
                    <a:bodyPr/>
                    <a:lstStyle/>
                    <a:p>
                      <a:pPr algn="l" fontAlgn="b"/>
                      <a:r>
                        <a:rPr lang="es-MX" sz="1800" b="1" i="0" u="none" strike="noStrike" dirty="0">
                          <a:solidFill>
                            <a:srgbClr val="0070C0"/>
                          </a:solidFill>
                          <a:latin typeface="Arial" panose="020B0604020202020204" pitchFamily="34" charset="0"/>
                          <a:cs typeface="Arial" panose="020B0604020202020204" pitchFamily="34" charset="0"/>
                        </a:rPr>
                        <a:t>2008</a:t>
                      </a:r>
                    </a:p>
                    <a:p>
                      <a:pPr algn="l" fontAlgn="b"/>
                      <a:endParaRPr lang="es-MX" sz="1800" b="1" i="0" u="none" strike="noStrike" dirty="0">
                        <a:solidFill>
                          <a:srgbClr val="0070C0"/>
                        </a:solidFill>
                        <a:latin typeface="Arial" panose="020B0604020202020204" pitchFamily="34" charset="0"/>
                        <a:cs typeface="Arial" panose="020B0604020202020204" pitchFamily="34" charset="0"/>
                      </a:endParaRPr>
                    </a:p>
                    <a:p>
                      <a:pPr algn="l" fontAlgn="b"/>
                      <a:r>
                        <a:rPr lang="es-MX" sz="1800" b="1" i="0" u="none" strike="noStrike" dirty="0">
                          <a:solidFill>
                            <a:srgbClr val="0070C0"/>
                          </a:solidFill>
                          <a:latin typeface="Arial" panose="020B0604020202020204" pitchFamily="34" charset="0"/>
                          <a:cs typeface="Arial" panose="020B0604020202020204" pitchFamily="34" charset="0"/>
                        </a:rPr>
                        <a:t>2013</a:t>
                      </a:r>
                    </a:p>
                    <a:p>
                      <a:pPr algn="l" fontAlgn="b"/>
                      <a:endParaRPr lang="es-MX" sz="1800" b="1" i="0" u="none" strike="noStrike" dirty="0">
                        <a:solidFill>
                          <a:srgbClr val="0070C0"/>
                        </a:solidFill>
                        <a:latin typeface="Arial" panose="020B0604020202020204" pitchFamily="34" charset="0"/>
                        <a:cs typeface="Arial" panose="020B0604020202020204" pitchFamily="34" charset="0"/>
                      </a:endParaRPr>
                    </a:p>
                    <a:p>
                      <a:pPr algn="l" fontAlgn="b"/>
                      <a:r>
                        <a:rPr lang="es-MX" sz="1800" b="1" i="0" u="none" strike="noStrike" dirty="0">
                          <a:solidFill>
                            <a:srgbClr val="0070C0"/>
                          </a:solidFill>
                          <a:latin typeface="Arial" panose="020B0604020202020204" pitchFamily="34" charset="0"/>
                          <a:cs typeface="Arial" panose="020B0604020202020204" pitchFamily="34" charset="0"/>
                        </a:rPr>
                        <a:t>2018</a:t>
                      </a:r>
                    </a:p>
                  </a:txBody>
                  <a:tcPr marL="19050" marR="19050" marT="19050"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9" name="CuadroTexto 8">
            <a:extLst>
              <a:ext uri="{FF2B5EF4-FFF2-40B4-BE49-F238E27FC236}">
                <a16:creationId xmlns:a16="http://schemas.microsoft.com/office/drawing/2014/main" id="{93333E76-26B4-80E4-9B8E-FCDD07774489}"/>
              </a:ext>
            </a:extLst>
          </p:cNvPr>
          <p:cNvSpPr txBox="1"/>
          <p:nvPr/>
        </p:nvSpPr>
        <p:spPr>
          <a:xfrm>
            <a:off x="9908700" y="2358467"/>
            <a:ext cx="22136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9, 648 Establishments</a:t>
            </a:r>
            <a:endParaRPr kumimoji="0" lang="es-MX" sz="1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10" name="CuadroTexto 9">
            <a:extLst>
              <a:ext uri="{FF2B5EF4-FFF2-40B4-BE49-F238E27FC236}">
                <a16:creationId xmlns:a16="http://schemas.microsoft.com/office/drawing/2014/main" id="{BDEDE512-C667-476B-6847-F57A2C579587}"/>
              </a:ext>
            </a:extLst>
          </p:cNvPr>
          <p:cNvSpPr txBox="1"/>
          <p:nvPr/>
        </p:nvSpPr>
        <p:spPr>
          <a:xfrm>
            <a:off x="324464" y="412502"/>
            <a:ext cx="60960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375E"/>
                </a:solidFill>
                <a:effectLst/>
                <a:uLnTx/>
                <a:uFillTx/>
                <a:latin typeface="Arial" pitchFamily="34" charset="0"/>
                <a:ea typeface="+mn-ea"/>
                <a:cs typeface="Arial" pitchFamily="34" charset="0"/>
              </a:rPr>
              <a:t>Evolution of an enterprise of convenience stores</a:t>
            </a:r>
          </a:p>
        </p:txBody>
      </p:sp>
    </p:spTree>
    <p:extLst>
      <p:ext uri="{BB962C8B-B14F-4D97-AF65-F5344CB8AC3E}">
        <p14:creationId xmlns:p14="http://schemas.microsoft.com/office/powerpoint/2010/main" val="292702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hlinkClick r:id="rId2" action="ppaction://hlinksldjump"/>
            <a:extLst>
              <a:ext uri="{FF2B5EF4-FFF2-40B4-BE49-F238E27FC236}">
                <a16:creationId xmlns:a16="http://schemas.microsoft.com/office/drawing/2014/main" id="{C21F3635-DB1B-6ECD-F8C4-23EB8EABB93E}"/>
              </a:ext>
            </a:extLst>
          </p:cNvPr>
          <p:cNvSpPr/>
          <p:nvPr/>
        </p:nvSpPr>
        <p:spPr>
          <a:xfrm>
            <a:off x="8512952" y="2385273"/>
            <a:ext cx="474935" cy="260907"/>
          </a:xfrm>
          <a:prstGeom prst="ellipse">
            <a:avLst/>
          </a:prstGeom>
          <a:solidFill>
            <a:srgbClr val="00B0F0"/>
          </a:solidFill>
          <a:ln w="25400" cap="flat">
            <a:solidFill>
              <a:schemeClr val="bg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Helvetica Neue Medium"/>
              <a:cs typeface="Arial" panose="020B0604020202020204" pitchFamily="34" charset="0"/>
              <a:sym typeface="Helvetica Neue Medium"/>
            </a:endParaRPr>
          </a:p>
        </p:txBody>
      </p:sp>
      <p:sp>
        <p:nvSpPr>
          <p:cNvPr id="5" name="Elipse 4">
            <a:hlinkClick r:id="rId3" action="ppaction://hlinksldjump"/>
            <a:extLst>
              <a:ext uri="{FF2B5EF4-FFF2-40B4-BE49-F238E27FC236}">
                <a16:creationId xmlns:a16="http://schemas.microsoft.com/office/drawing/2014/main" id="{421A4D8E-93D4-884B-C0B8-F21A2E65DE30}"/>
              </a:ext>
            </a:extLst>
          </p:cNvPr>
          <p:cNvSpPr/>
          <p:nvPr/>
        </p:nvSpPr>
        <p:spPr>
          <a:xfrm>
            <a:off x="8512953" y="1825712"/>
            <a:ext cx="474935" cy="260907"/>
          </a:xfrm>
          <a:prstGeom prst="ellipse">
            <a:avLst/>
          </a:prstGeom>
          <a:solidFill>
            <a:srgbClr val="E4761C"/>
          </a:solidFill>
          <a:ln w="25400" cap="flat">
            <a:solidFill>
              <a:schemeClr val="bg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Helvetica Neue Medium"/>
              <a:cs typeface="Arial" panose="020B0604020202020204" pitchFamily="34" charset="0"/>
              <a:sym typeface="Helvetica Neue Medium"/>
            </a:endParaRPr>
          </a:p>
        </p:txBody>
      </p:sp>
      <p:sp>
        <p:nvSpPr>
          <p:cNvPr id="6" name="Elipse 5">
            <a:hlinkClick r:id="rId4" action="ppaction://hlinksldjump"/>
            <a:extLst>
              <a:ext uri="{FF2B5EF4-FFF2-40B4-BE49-F238E27FC236}">
                <a16:creationId xmlns:a16="http://schemas.microsoft.com/office/drawing/2014/main" id="{FFC0C1B9-1034-7A0A-9A87-123B73D7F404}"/>
              </a:ext>
            </a:extLst>
          </p:cNvPr>
          <p:cNvSpPr/>
          <p:nvPr/>
        </p:nvSpPr>
        <p:spPr>
          <a:xfrm>
            <a:off x="8512953" y="2970887"/>
            <a:ext cx="474935" cy="260907"/>
          </a:xfrm>
          <a:prstGeom prst="ellipse">
            <a:avLst/>
          </a:prstGeom>
          <a:solidFill>
            <a:srgbClr val="946AC2"/>
          </a:solidFill>
          <a:ln w="25400" cap="flat">
            <a:solidFill>
              <a:schemeClr val="bg1"/>
            </a:solid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Helvetica Neue Medium"/>
              <a:cs typeface="Arial" panose="020B0604020202020204" pitchFamily="34" charset="0"/>
              <a:sym typeface="Helvetica Neue Medium"/>
            </a:endParaRPr>
          </a:p>
        </p:txBody>
      </p:sp>
      <p:graphicFrame>
        <p:nvGraphicFramePr>
          <p:cNvPr id="7" name="45 Tabla">
            <a:extLst>
              <a:ext uri="{FF2B5EF4-FFF2-40B4-BE49-F238E27FC236}">
                <a16:creationId xmlns:a16="http://schemas.microsoft.com/office/drawing/2014/main" id="{E37B746C-1423-E96F-EA59-468E5A7BB64F}"/>
              </a:ext>
            </a:extLst>
          </p:cNvPr>
          <p:cNvGraphicFramePr>
            <a:graphicFrameLocks noGrp="1"/>
          </p:cNvGraphicFramePr>
          <p:nvPr/>
        </p:nvGraphicFramePr>
        <p:xfrm>
          <a:off x="9178315" y="1800779"/>
          <a:ext cx="730385" cy="1390650"/>
        </p:xfrm>
        <a:graphic>
          <a:graphicData uri="http://schemas.openxmlformats.org/drawingml/2006/table">
            <a:tbl>
              <a:tblPr/>
              <a:tblGrid>
                <a:gridCol w="730385">
                  <a:extLst>
                    <a:ext uri="{9D8B030D-6E8A-4147-A177-3AD203B41FA5}">
                      <a16:colId xmlns:a16="http://schemas.microsoft.com/office/drawing/2014/main" val="20000"/>
                    </a:ext>
                  </a:extLst>
                </a:gridCol>
              </a:tblGrid>
              <a:tr h="576064">
                <a:tc>
                  <a:txBody>
                    <a:bodyPr/>
                    <a:lstStyle/>
                    <a:p>
                      <a:pPr algn="l" fontAlgn="b"/>
                      <a:r>
                        <a:rPr lang="es-MX" sz="1800" b="1" i="0" u="none" strike="noStrike" dirty="0">
                          <a:solidFill>
                            <a:srgbClr val="0070C0"/>
                          </a:solidFill>
                          <a:latin typeface="Arial" panose="020B0604020202020204" pitchFamily="34" charset="0"/>
                          <a:cs typeface="Arial" panose="020B0604020202020204" pitchFamily="34" charset="0"/>
                        </a:rPr>
                        <a:t>2008</a:t>
                      </a:r>
                    </a:p>
                    <a:p>
                      <a:pPr algn="l" fontAlgn="b"/>
                      <a:endParaRPr lang="es-MX" sz="1800" b="1" i="0" u="none" strike="noStrike" dirty="0">
                        <a:solidFill>
                          <a:srgbClr val="0070C0"/>
                        </a:solidFill>
                        <a:latin typeface="Arial" panose="020B0604020202020204" pitchFamily="34" charset="0"/>
                        <a:cs typeface="Arial" panose="020B0604020202020204" pitchFamily="34" charset="0"/>
                      </a:endParaRPr>
                    </a:p>
                    <a:p>
                      <a:pPr algn="l" fontAlgn="b"/>
                      <a:r>
                        <a:rPr lang="es-MX" sz="1800" b="1" i="0" u="none" strike="noStrike" dirty="0">
                          <a:solidFill>
                            <a:srgbClr val="0070C0"/>
                          </a:solidFill>
                          <a:latin typeface="Arial" panose="020B0604020202020204" pitchFamily="34" charset="0"/>
                          <a:cs typeface="Arial" panose="020B0604020202020204" pitchFamily="34" charset="0"/>
                        </a:rPr>
                        <a:t>2013</a:t>
                      </a:r>
                    </a:p>
                    <a:p>
                      <a:pPr algn="l" fontAlgn="b"/>
                      <a:endParaRPr lang="es-MX" sz="1800" b="1" i="0" u="none" strike="noStrike" dirty="0">
                        <a:solidFill>
                          <a:srgbClr val="0070C0"/>
                        </a:solidFill>
                        <a:latin typeface="Arial" panose="020B0604020202020204" pitchFamily="34" charset="0"/>
                        <a:cs typeface="Arial" panose="020B0604020202020204" pitchFamily="34" charset="0"/>
                      </a:endParaRPr>
                    </a:p>
                    <a:p>
                      <a:pPr algn="l" fontAlgn="b"/>
                      <a:r>
                        <a:rPr lang="es-MX" sz="1800" b="1" i="0" u="none" strike="noStrike" dirty="0">
                          <a:solidFill>
                            <a:srgbClr val="0070C0"/>
                          </a:solidFill>
                          <a:latin typeface="Arial" panose="020B0604020202020204" pitchFamily="34" charset="0"/>
                          <a:cs typeface="Arial" panose="020B0604020202020204" pitchFamily="34" charset="0"/>
                        </a:rPr>
                        <a:t>2018</a:t>
                      </a:r>
                    </a:p>
                  </a:txBody>
                  <a:tcPr marL="19050" marR="19050" marT="19050"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9" name="CuadroTexto 8">
            <a:extLst>
              <a:ext uri="{FF2B5EF4-FFF2-40B4-BE49-F238E27FC236}">
                <a16:creationId xmlns:a16="http://schemas.microsoft.com/office/drawing/2014/main" id="{93333E76-26B4-80E4-9B8E-FCDD07774489}"/>
              </a:ext>
            </a:extLst>
          </p:cNvPr>
          <p:cNvSpPr txBox="1"/>
          <p:nvPr/>
        </p:nvSpPr>
        <p:spPr>
          <a:xfrm>
            <a:off x="9820209" y="2891808"/>
            <a:ext cx="22136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15, 241 Establishments</a:t>
            </a:r>
            <a:endParaRPr kumimoji="0" lang="es-MX" sz="1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0" name="CuadroTexto 9">
            <a:extLst>
              <a:ext uri="{FF2B5EF4-FFF2-40B4-BE49-F238E27FC236}">
                <a16:creationId xmlns:a16="http://schemas.microsoft.com/office/drawing/2014/main" id="{BDEDE512-C667-476B-6847-F57A2C579587}"/>
              </a:ext>
            </a:extLst>
          </p:cNvPr>
          <p:cNvSpPr txBox="1"/>
          <p:nvPr/>
        </p:nvSpPr>
        <p:spPr>
          <a:xfrm>
            <a:off x="324464" y="412502"/>
            <a:ext cx="60960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375E"/>
                </a:solidFill>
                <a:effectLst/>
                <a:uLnTx/>
                <a:uFillTx/>
                <a:latin typeface="Arial" pitchFamily="34" charset="0"/>
                <a:ea typeface="+mn-ea"/>
                <a:cs typeface="Arial" pitchFamily="34" charset="0"/>
              </a:rPr>
              <a:t>Evolution of an enterprise of convenience stores</a:t>
            </a:r>
          </a:p>
        </p:txBody>
      </p:sp>
      <p:pic>
        <p:nvPicPr>
          <p:cNvPr id="11" name="Imagen 10">
            <a:extLst>
              <a:ext uri="{FF2B5EF4-FFF2-40B4-BE49-F238E27FC236}">
                <a16:creationId xmlns:a16="http://schemas.microsoft.com/office/drawing/2014/main" id="{17A4011A-AD8F-1319-ACA0-646ECF3AB65F}"/>
              </a:ext>
            </a:extLst>
          </p:cNvPr>
          <p:cNvPicPr>
            <a:picLocks noChangeAspect="1"/>
          </p:cNvPicPr>
          <p:nvPr/>
        </p:nvPicPr>
        <p:blipFill>
          <a:blip r:embed="rId5"/>
          <a:stretch>
            <a:fillRect/>
          </a:stretch>
        </p:blipFill>
        <p:spPr>
          <a:xfrm>
            <a:off x="422881" y="1168156"/>
            <a:ext cx="7351809" cy="4521688"/>
          </a:xfrm>
          <a:prstGeom prst="rect">
            <a:avLst/>
          </a:prstGeom>
          <a:ln>
            <a:solidFill>
              <a:srgbClr val="7030A0"/>
            </a:solidFill>
          </a:ln>
        </p:spPr>
      </p:pic>
      <p:graphicFrame>
        <p:nvGraphicFramePr>
          <p:cNvPr id="12" name="Tabla 11">
            <a:extLst>
              <a:ext uri="{FF2B5EF4-FFF2-40B4-BE49-F238E27FC236}">
                <a16:creationId xmlns:a16="http://schemas.microsoft.com/office/drawing/2014/main" id="{88D2748A-8E1A-60AF-E951-84CFA0D69593}"/>
              </a:ext>
            </a:extLst>
          </p:cNvPr>
          <p:cNvGraphicFramePr>
            <a:graphicFrameLocks noGrp="1"/>
          </p:cNvGraphicFramePr>
          <p:nvPr/>
        </p:nvGraphicFramePr>
        <p:xfrm>
          <a:off x="8398108" y="4183011"/>
          <a:ext cx="1911120" cy="1373505"/>
        </p:xfrm>
        <a:graphic>
          <a:graphicData uri="http://schemas.openxmlformats.org/drawingml/2006/table">
            <a:tbl>
              <a:tblPr firstRow="1" firstCol="1" bandRow="1">
                <a:tableStyleId>{5940675A-B579-460E-94D1-54222C63F5DA}</a:tableStyleId>
              </a:tblPr>
              <a:tblGrid>
                <a:gridCol w="1911120">
                  <a:extLst>
                    <a:ext uri="{9D8B030D-6E8A-4147-A177-3AD203B41FA5}">
                      <a16:colId xmlns:a16="http://schemas.microsoft.com/office/drawing/2014/main" val="3421995941"/>
                    </a:ext>
                  </a:extLst>
                </a:gridCol>
              </a:tblGrid>
              <a:tr h="276225">
                <a:tc>
                  <a:txBody>
                    <a:bodyPr/>
                    <a:lstStyle/>
                    <a:p>
                      <a:pPr algn="ctr" fontAlgn="b"/>
                      <a:r>
                        <a:rPr lang="es-MX" sz="1800" b="1" i="0" u="none" strike="noStrike" dirty="0">
                          <a:solidFill>
                            <a:schemeClr val="bg1"/>
                          </a:solidFill>
                          <a:latin typeface="Arial" panose="020B0604020202020204" pitchFamily="34" charset="0"/>
                          <a:cs typeface="Arial" panose="020B0604020202020204" pitchFamily="34" charset="0"/>
                        </a:rPr>
                        <a:t>TOP 2018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46AC2"/>
                    </a:solidFill>
                  </a:tcPr>
                </a:tc>
                <a:extLst>
                  <a:ext uri="{0D108BD9-81ED-4DB2-BD59-A6C34878D82A}">
                    <a16:rowId xmlns:a16="http://schemas.microsoft.com/office/drawing/2014/main" val="1116657944"/>
                  </a:ext>
                </a:extLst>
              </a:tr>
              <a:tr h="190500">
                <a:tc>
                  <a:txBody>
                    <a:bodyPr/>
                    <a:lstStyle/>
                    <a:p>
                      <a:pPr algn="l">
                        <a:spcAft>
                          <a:spcPts val="0"/>
                        </a:spcAft>
                      </a:pPr>
                      <a:r>
                        <a:rPr lang="es-MX"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1.</a:t>
                      </a:r>
                      <a:r>
                        <a:rPr lang="en-US"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 Mexico City</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9120199"/>
                  </a:ext>
                </a:extLst>
              </a:tr>
              <a:tr h="190500">
                <a:tc>
                  <a:txBody>
                    <a:bodyPr/>
                    <a:lstStyle/>
                    <a:p>
                      <a:pPr algn="l">
                        <a:spcAft>
                          <a:spcPts val="0"/>
                        </a:spcAft>
                      </a:pPr>
                      <a:r>
                        <a:rPr lang="es-MX"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2. Nuevo León</a:t>
                      </a:r>
                      <a:endParaRPr lang="en-US"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2153989"/>
                  </a:ext>
                </a:extLst>
              </a:tr>
              <a:tr h="190500">
                <a:tc>
                  <a:txBody>
                    <a:bodyPr/>
                    <a:lstStyle/>
                    <a:p>
                      <a:pPr algn="l">
                        <a:spcAft>
                          <a:spcPts val="0"/>
                        </a:spcAft>
                      </a:pPr>
                      <a:r>
                        <a:rPr lang="es-MX"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3. México</a:t>
                      </a:r>
                      <a:endParaRPr lang="en-US"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6064461"/>
                  </a:ext>
                </a:extLst>
              </a:tr>
              <a:tr h="190500">
                <a:tc>
                  <a:txBody>
                    <a:bodyPr/>
                    <a:lstStyle/>
                    <a:p>
                      <a:pPr algn="l">
                        <a:spcAft>
                          <a:spcPts val="0"/>
                        </a:spcAft>
                      </a:pPr>
                      <a:r>
                        <a:rPr lang="en-US" sz="1800" b="0" i="0" u="none" strike="noStrike" cap="none" spc="0" baseline="0" dirty="0">
                          <a:ln>
                            <a:noFill/>
                          </a:ln>
                          <a:solidFill>
                            <a:srgbClr val="0070C0"/>
                          </a:solidFill>
                          <a:uFillTx/>
                          <a:latin typeface="Arial" panose="020B0604020202020204" pitchFamily="34" charset="0"/>
                          <a:ea typeface="+mn-ea"/>
                          <a:cs typeface="Arial" panose="020B0604020202020204" pitchFamily="34" charset="0"/>
                          <a:sym typeface="Helvetica Neue"/>
                        </a:rPr>
                        <a:t>4. Jalisco</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7474212"/>
                  </a:ext>
                </a:extLst>
              </a:tr>
            </a:tbl>
          </a:graphicData>
        </a:graphic>
      </p:graphicFrame>
    </p:spTree>
    <p:extLst>
      <p:ext uri="{BB962C8B-B14F-4D97-AF65-F5344CB8AC3E}">
        <p14:creationId xmlns:p14="http://schemas.microsoft.com/office/powerpoint/2010/main" val="125440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395D7-87F3-6265-41CF-C4AEA2CC3CE6}"/>
              </a:ext>
            </a:extLst>
          </p:cNvPr>
          <p:cNvSpPr>
            <a:spLocks noGrp="1"/>
          </p:cNvSpPr>
          <p:nvPr>
            <p:ph type="body" sz="quarter" idx="10"/>
          </p:nvPr>
        </p:nvSpPr>
        <p:spPr/>
        <p:txBody>
          <a:bodyPr>
            <a:normAutofit/>
          </a:bodyPr>
          <a:lstStyle/>
          <a:p>
            <a:r>
              <a:rPr lang="en-US" sz="2400" dirty="0"/>
              <a:t>The main objective of the report is to provide guidelines</a:t>
            </a:r>
          </a:p>
          <a:p>
            <a:r>
              <a:rPr lang="en-US" sz="2400" dirty="0"/>
              <a:t>It mainly covers the following sections:</a:t>
            </a:r>
          </a:p>
          <a:p>
            <a:endParaRPr lang="en-US" dirty="0"/>
          </a:p>
          <a:p>
            <a:pPr lvl="1">
              <a:spcAft>
                <a:spcPts val="600"/>
              </a:spcAft>
            </a:pPr>
            <a:r>
              <a:rPr lang="en-US" sz="2000" dirty="0"/>
              <a:t>What is geospatial information and benefits of integrating it in the SBR  </a:t>
            </a:r>
          </a:p>
          <a:p>
            <a:pPr lvl="1">
              <a:spcAft>
                <a:spcPts val="600"/>
              </a:spcAft>
            </a:pPr>
            <a:r>
              <a:rPr lang="en-US" sz="2000" dirty="0"/>
              <a:t>What it means integrating spatial information in the SBR   </a:t>
            </a:r>
          </a:p>
          <a:p>
            <a:pPr lvl="1">
              <a:spcAft>
                <a:spcPts val="600"/>
              </a:spcAft>
            </a:pPr>
            <a:r>
              <a:rPr lang="en-US" sz="2000" dirty="0"/>
              <a:t>How is geospatial information maintained </a:t>
            </a:r>
          </a:p>
          <a:p>
            <a:pPr lvl="1">
              <a:spcAft>
                <a:spcPts val="600"/>
              </a:spcAft>
            </a:pPr>
            <a:r>
              <a:rPr lang="en-US" sz="2000" dirty="0"/>
              <a:t>How to integrate geospatial information in the SBR </a:t>
            </a:r>
          </a:p>
          <a:p>
            <a:pPr lvl="1">
              <a:spcAft>
                <a:spcPts val="600"/>
              </a:spcAft>
            </a:pPr>
            <a:r>
              <a:rPr lang="en-US" sz="2000" dirty="0"/>
              <a:t>Country examples of the benefits of the integration</a:t>
            </a:r>
          </a:p>
        </p:txBody>
      </p:sp>
      <p:sp>
        <p:nvSpPr>
          <p:cNvPr id="3" name="Text Placeholder 2">
            <a:extLst>
              <a:ext uri="{FF2B5EF4-FFF2-40B4-BE49-F238E27FC236}">
                <a16:creationId xmlns:a16="http://schemas.microsoft.com/office/drawing/2014/main" id="{BBAC502B-05B8-3F2F-FCB9-49CA416662BB}"/>
              </a:ext>
            </a:extLst>
          </p:cNvPr>
          <p:cNvSpPr>
            <a:spLocks noGrp="1"/>
          </p:cNvSpPr>
          <p:nvPr>
            <p:ph type="body" sz="quarter" idx="11"/>
          </p:nvPr>
        </p:nvSpPr>
        <p:spPr>
          <a:xfrm>
            <a:off x="603505" y="1133390"/>
            <a:ext cx="9467595" cy="579437"/>
          </a:xfrm>
        </p:spPr>
        <p:txBody>
          <a:bodyPr>
            <a:normAutofit/>
          </a:bodyPr>
          <a:lstStyle/>
          <a:p>
            <a:r>
              <a:rPr lang="en-US" dirty="0"/>
              <a:t>Report on the integration of geospatial information in SBRS</a:t>
            </a:r>
          </a:p>
        </p:txBody>
      </p:sp>
      <p:sp>
        <p:nvSpPr>
          <p:cNvPr id="4" name="Text Placeholder 3">
            <a:extLst>
              <a:ext uri="{FF2B5EF4-FFF2-40B4-BE49-F238E27FC236}">
                <a16:creationId xmlns:a16="http://schemas.microsoft.com/office/drawing/2014/main" id="{6A90DB23-A4C8-54FB-DDB6-15B74C97B673}"/>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54648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38A6E5-BDCE-52BD-BCFE-A387C96872D5}"/>
              </a:ext>
            </a:extLst>
          </p:cNvPr>
          <p:cNvPicPr>
            <a:picLocks noChangeAspect="1"/>
          </p:cNvPicPr>
          <p:nvPr/>
        </p:nvPicPr>
        <p:blipFill>
          <a:blip r:embed="rId2"/>
          <a:stretch>
            <a:fillRect/>
          </a:stretch>
        </p:blipFill>
        <p:spPr>
          <a:xfrm>
            <a:off x="2609985" y="1339189"/>
            <a:ext cx="6682296" cy="4849408"/>
          </a:xfrm>
          <a:prstGeom prst="rect">
            <a:avLst/>
          </a:prstGeom>
        </p:spPr>
      </p:pic>
      <p:sp>
        <p:nvSpPr>
          <p:cNvPr id="3" name="Text Placeholder 2">
            <a:extLst>
              <a:ext uri="{FF2B5EF4-FFF2-40B4-BE49-F238E27FC236}">
                <a16:creationId xmlns:a16="http://schemas.microsoft.com/office/drawing/2014/main" id="{599420DD-9F9F-1D02-8724-199F753CF8A4}"/>
              </a:ext>
            </a:extLst>
          </p:cNvPr>
          <p:cNvSpPr>
            <a:spLocks noGrp="1"/>
          </p:cNvSpPr>
          <p:nvPr>
            <p:ph type="body" sz="quarter" idx="11"/>
          </p:nvPr>
        </p:nvSpPr>
        <p:spPr>
          <a:xfrm>
            <a:off x="654908" y="930225"/>
            <a:ext cx="11121081" cy="1244564"/>
          </a:xfrm>
        </p:spPr>
        <p:txBody>
          <a:bodyPr>
            <a:normAutofit/>
          </a:bodyPr>
          <a:lstStyle/>
          <a:p>
            <a:r>
              <a:rPr lang="en-US" dirty="0"/>
              <a:t>Location as a link between society, the economy and the environment</a:t>
            </a:r>
          </a:p>
        </p:txBody>
      </p:sp>
    </p:spTree>
    <p:extLst>
      <p:ext uri="{BB962C8B-B14F-4D97-AF65-F5344CB8AC3E}">
        <p14:creationId xmlns:p14="http://schemas.microsoft.com/office/powerpoint/2010/main" val="2081674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A99273-BE45-48C8-B7F5-BA9FA1C8012C}"/>
              </a:ext>
            </a:extLst>
          </p:cNvPr>
          <p:cNvSpPr>
            <a:spLocks noGrp="1"/>
          </p:cNvSpPr>
          <p:nvPr>
            <p:ph type="body" sz="quarter" idx="10"/>
          </p:nvPr>
        </p:nvSpPr>
        <p:spPr/>
        <p:txBody>
          <a:bodyPr/>
          <a:lstStyle/>
          <a:p>
            <a:pPr marL="0" indent="0">
              <a:buNone/>
            </a:pPr>
            <a:endParaRPr lang="en-US" dirty="0">
              <a:latin typeface=""/>
            </a:endParaRPr>
          </a:p>
          <a:p>
            <a:pPr marL="0" indent="0">
              <a:buNone/>
            </a:pPr>
            <a:endParaRPr lang="en-US" dirty="0">
              <a:latin typeface=""/>
            </a:endParaRPr>
          </a:p>
          <a:p>
            <a:pPr marL="0" indent="0">
              <a:buNone/>
            </a:pPr>
            <a:endParaRPr lang="en-US" dirty="0">
              <a:latin typeface=""/>
            </a:endParaRPr>
          </a:p>
          <a:p>
            <a:pPr marL="0" indent="0">
              <a:buNone/>
            </a:pPr>
            <a:endParaRPr lang="en-US" dirty="0">
              <a:latin typeface=""/>
            </a:endParaRPr>
          </a:p>
          <a:p>
            <a:pPr marL="0" indent="0" algn="ctr">
              <a:buNone/>
            </a:pPr>
            <a:r>
              <a:rPr lang="en-US" sz="3200" dirty="0">
                <a:latin typeface=""/>
              </a:rPr>
              <a:t>Thank you!</a:t>
            </a:r>
          </a:p>
          <a:p>
            <a:pPr marL="0" indent="0">
              <a:buNone/>
            </a:pPr>
            <a:endParaRPr lang="en-US" dirty="0">
              <a:latin typeface=""/>
            </a:endParaRPr>
          </a:p>
        </p:txBody>
      </p:sp>
    </p:spTree>
    <p:extLst>
      <p:ext uri="{BB962C8B-B14F-4D97-AF65-F5344CB8AC3E}">
        <p14:creationId xmlns:p14="http://schemas.microsoft.com/office/powerpoint/2010/main" val="2529515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49748B4-F9C7-891F-A57C-81C86D5CB0DD}"/>
              </a:ext>
            </a:extLst>
          </p:cNvPr>
          <p:cNvPicPr>
            <a:picLocks noChangeAspect="1"/>
          </p:cNvPicPr>
          <p:nvPr/>
        </p:nvPicPr>
        <p:blipFill>
          <a:blip r:embed="rId3"/>
          <a:stretch>
            <a:fillRect/>
          </a:stretch>
        </p:blipFill>
        <p:spPr>
          <a:xfrm>
            <a:off x="9006735" y="50400"/>
            <a:ext cx="3101720" cy="6858000"/>
          </a:xfrm>
          <a:prstGeom prst="rect">
            <a:avLst/>
          </a:prstGeom>
        </p:spPr>
      </p:pic>
      <p:sp>
        <p:nvSpPr>
          <p:cNvPr id="20" name="Rectangle 19">
            <a:extLst>
              <a:ext uri="{FF2B5EF4-FFF2-40B4-BE49-F238E27FC236}">
                <a16:creationId xmlns:a16="http://schemas.microsoft.com/office/drawing/2014/main" id="{366AAFA0-DCD3-ACAD-9A04-10E866951823}"/>
              </a:ext>
            </a:extLst>
          </p:cNvPr>
          <p:cNvSpPr/>
          <p:nvPr/>
        </p:nvSpPr>
        <p:spPr>
          <a:xfrm>
            <a:off x="87682" y="5912285"/>
            <a:ext cx="4647156" cy="945715"/>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ource Sans Pro"/>
              <a:ea typeface="Arial Unicode MS"/>
              <a:cs typeface="+mn-cs"/>
            </a:endParaRPr>
          </a:p>
        </p:txBody>
      </p:sp>
      <p:sp>
        <p:nvSpPr>
          <p:cNvPr id="21" name="Title 1">
            <a:extLst>
              <a:ext uri="{FF2B5EF4-FFF2-40B4-BE49-F238E27FC236}">
                <a16:creationId xmlns:a16="http://schemas.microsoft.com/office/drawing/2014/main" id="{729FB70D-0DE2-56B4-5FE9-43EA56EE283F}"/>
              </a:ext>
            </a:extLst>
          </p:cNvPr>
          <p:cNvSpPr txBox="1">
            <a:spLocks/>
          </p:cNvSpPr>
          <p:nvPr/>
        </p:nvSpPr>
        <p:spPr>
          <a:xfrm>
            <a:off x="113184" y="151902"/>
            <a:ext cx="10277149" cy="650699"/>
          </a:xfrm>
          <a:prstGeom prst="rect">
            <a:avLst/>
          </a:prstGeom>
        </p:spPr>
        <p:txBody>
          <a:bodyPr/>
          <a:lstStyle>
            <a:lvl1pPr algn="l" defTabSz="609585" rtl="0" eaLnBrk="1" fontAlgn="base" hangingPunct="1">
              <a:lnSpc>
                <a:spcPct val="85000"/>
              </a:lnSpc>
              <a:spcBef>
                <a:spcPct val="0"/>
              </a:spcBef>
              <a:spcAft>
                <a:spcPct val="0"/>
              </a:spcAft>
              <a:defRPr sz="3200" kern="1200">
                <a:solidFill>
                  <a:schemeClr val="accent6">
                    <a:lumMod val="75000"/>
                  </a:schemeClr>
                </a:solidFill>
                <a:latin typeface="Arial" panose="020B0604020202020204" pitchFamily="34" charset="0"/>
                <a:ea typeface="ＭＳ Ｐゴシック" charset="0"/>
                <a:cs typeface="Arial" panose="020B0604020202020204" pitchFamily="34" charset="0"/>
              </a:defRPr>
            </a:lvl1pPr>
            <a:lvl2pPr algn="l" defTabSz="609585" rtl="0" eaLnBrk="1" fontAlgn="base" hangingPunct="1">
              <a:lnSpc>
                <a:spcPct val="85000"/>
              </a:lnSpc>
              <a:spcBef>
                <a:spcPct val="0"/>
              </a:spcBef>
              <a:spcAft>
                <a:spcPct val="0"/>
              </a:spcAft>
              <a:defRPr sz="3200">
                <a:solidFill>
                  <a:schemeClr val="bg2"/>
                </a:solidFill>
                <a:latin typeface="Arial" charset="0"/>
                <a:ea typeface="ＭＳ Ｐゴシック" charset="0"/>
                <a:cs typeface="ＭＳ Ｐゴシック" charset="0"/>
              </a:defRPr>
            </a:lvl2pPr>
            <a:lvl3pPr algn="l" defTabSz="609585" rtl="0" eaLnBrk="1" fontAlgn="base" hangingPunct="1">
              <a:lnSpc>
                <a:spcPct val="85000"/>
              </a:lnSpc>
              <a:spcBef>
                <a:spcPct val="0"/>
              </a:spcBef>
              <a:spcAft>
                <a:spcPct val="0"/>
              </a:spcAft>
              <a:defRPr sz="3200">
                <a:solidFill>
                  <a:schemeClr val="bg2"/>
                </a:solidFill>
                <a:latin typeface="Arial" charset="0"/>
                <a:ea typeface="ＭＳ Ｐゴシック" charset="0"/>
                <a:cs typeface="ＭＳ Ｐゴシック" charset="0"/>
              </a:defRPr>
            </a:lvl3pPr>
            <a:lvl4pPr algn="l" defTabSz="609585" rtl="0" eaLnBrk="1" fontAlgn="base" hangingPunct="1">
              <a:lnSpc>
                <a:spcPct val="85000"/>
              </a:lnSpc>
              <a:spcBef>
                <a:spcPct val="0"/>
              </a:spcBef>
              <a:spcAft>
                <a:spcPct val="0"/>
              </a:spcAft>
              <a:defRPr sz="3200">
                <a:solidFill>
                  <a:schemeClr val="bg2"/>
                </a:solidFill>
                <a:latin typeface="Arial" charset="0"/>
                <a:ea typeface="ＭＳ Ｐゴシック" charset="0"/>
                <a:cs typeface="ＭＳ Ｐゴシック" charset="0"/>
              </a:defRPr>
            </a:lvl4pPr>
            <a:lvl5pPr algn="l" defTabSz="609585" rtl="0" eaLnBrk="1" fontAlgn="base" hangingPunct="1">
              <a:lnSpc>
                <a:spcPct val="85000"/>
              </a:lnSpc>
              <a:spcBef>
                <a:spcPct val="0"/>
              </a:spcBef>
              <a:spcAft>
                <a:spcPct val="0"/>
              </a:spcAft>
              <a:defRPr sz="3200">
                <a:solidFill>
                  <a:schemeClr val="bg2"/>
                </a:solidFill>
                <a:latin typeface="Arial" charset="0"/>
                <a:ea typeface="ＭＳ Ｐゴシック" charset="0"/>
                <a:cs typeface="ＭＳ Ｐゴシック" charset="0"/>
              </a:defRPr>
            </a:lvl5pPr>
            <a:lvl6pPr marL="609585" algn="l" defTabSz="609585" rtl="0" eaLnBrk="1" fontAlgn="base" hangingPunct="1">
              <a:lnSpc>
                <a:spcPct val="85000"/>
              </a:lnSpc>
              <a:spcBef>
                <a:spcPct val="0"/>
              </a:spcBef>
              <a:spcAft>
                <a:spcPct val="0"/>
              </a:spcAft>
              <a:defRPr sz="3200">
                <a:solidFill>
                  <a:schemeClr val="bg2"/>
                </a:solidFill>
                <a:latin typeface="Source Sans Pro Semibold" charset="0"/>
                <a:ea typeface="ＭＳ Ｐゴシック" charset="0"/>
                <a:cs typeface="ＭＳ Ｐゴシック" charset="0"/>
              </a:defRPr>
            </a:lvl6pPr>
            <a:lvl7pPr marL="1219170" algn="l" defTabSz="609585" rtl="0" eaLnBrk="1" fontAlgn="base" hangingPunct="1">
              <a:lnSpc>
                <a:spcPct val="85000"/>
              </a:lnSpc>
              <a:spcBef>
                <a:spcPct val="0"/>
              </a:spcBef>
              <a:spcAft>
                <a:spcPct val="0"/>
              </a:spcAft>
              <a:defRPr sz="3200">
                <a:solidFill>
                  <a:schemeClr val="bg2"/>
                </a:solidFill>
                <a:latin typeface="Source Sans Pro Semibold" charset="0"/>
                <a:ea typeface="ＭＳ Ｐゴシック" charset="0"/>
                <a:cs typeface="ＭＳ Ｐゴシック" charset="0"/>
              </a:defRPr>
            </a:lvl7pPr>
            <a:lvl8pPr marL="1828754" algn="l" defTabSz="609585" rtl="0" eaLnBrk="1" fontAlgn="base" hangingPunct="1">
              <a:lnSpc>
                <a:spcPct val="85000"/>
              </a:lnSpc>
              <a:spcBef>
                <a:spcPct val="0"/>
              </a:spcBef>
              <a:spcAft>
                <a:spcPct val="0"/>
              </a:spcAft>
              <a:defRPr sz="3200">
                <a:solidFill>
                  <a:schemeClr val="bg2"/>
                </a:solidFill>
                <a:latin typeface="Source Sans Pro Semibold" charset="0"/>
                <a:ea typeface="ＭＳ Ｐゴシック" charset="0"/>
                <a:cs typeface="ＭＳ Ｐゴシック" charset="0"/>
              </a:defRPr>
            </a:lvl8pPr>
            <a:lvl9pPr marL="2438339" algn="l" defTabSz="609585" rtl="0" eaLnBrk="1" fontAlgn="base" hangingPunct="1">
              <a:lnSpc>
                <a:spcPct val="85000"/>
              </a:lnSpc>
              <a:spcBef>
                <a:spcPct val="0"/>
              </a:spcBef>
              <a:spcAft>
                <a:spcPct val="0"/>
              </a:spcAft>
              <a:defRPr sz="3200">
                <a:solidFill>
                  <a:schemeClr val="bg2"/>
                </a:solidFill>
                <a:latin typeface="Source Sans Pro Semibold" charset="0"/>
                <a:ea typeface="ＭＳ Ｐゴシック" charset="0"/>
                <a:cs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lang="en-US" sz="2400" dirty="0">
                <a:solidFill>
                  <a:srgbClr val="2683C6">
                    <a:lumMod val="75000"/>
                  </a:srgbClr>
                </a:solidFill>
              </a:rPr>
              <a:t>Spatial integration of ecosystem accounts with social indicators</a:t>
            </a:r>
            <a:endParaRPr kumimoji="0" lang="en-US" sz="2400" b="0" i="0" u="none" strike="noStrike" kern="1200" cap="none" spc="0" normalizeH="0" baseline="0" noProof="0" dirty="0">
              <a:ln>
                <a:noFill/>
              </a:ln>
              <a:solidFill>
                <a:srgbClr val="2683C6">
                  <a:lumMod val="75000"/>
                </a:srgbClr>
              </a:solidFill>
              <a:effectLst/>
              <a:uLnTx/>
              <a:uFillTx/>
              <a:latin typeface="Arial" panose="020B0604020202020204" pitchFamily="34" charset="0"/>
              <a:ea typeface="ＭＳ Ｐゴシック" charset="0"/>
              <a:cs typeface="Arial" panose="020B0604020202020204" pitchFamily="34" charset="0"/>
            </a:endParaRPr>
          </a:p>
        </p:txBody>
      </p:sp>
      <p:pic>
        <p:nvPicPr>
          <p:cNvPr id="22" name="Picture 21">
            <a:extLst>
              <a:ext uri="{FF2B5EF4-FFF2-40B4-BE49-F238E27FC236}">
                <a16:creationId xmlns:a16="http://schemas.microsoft.com/office/drawing/2014/main" id="{DC2F0D1D-F2B0-04A6-3A77-76B5EBC7880F}"/>
              </a:ext>
            </a:extLst>
          </p:cNvPr>
          <p:cNvPicPr>
            <a:picLocks noChangeAspect="1"/>
          </p:cNvPicPr>
          <p:nvPr/>
        </p:nvPicPr>
        <p:blipFill>
          <a:blip r:embed="rId4"/>
          <a:stretch>
            <a:fillRect/>
          </a:stretch>
        </p:blipFill>
        <p:spPr>
          <a:xfrm>
            <a:off x="113184" y="1086458"/>
            <a:ext cx="2274828" cy="5029200"/>
          </a:xfrm>
          <a:prstGeom prst="rect">
            <a:avLst/>
          </a:prstGeom>
        </p:spPr>
      </p:pic>
      <p:pic>
        <p:nvPicPr>
          <p:cNvPr id="23" name="Picture 22">
            <a:extLst>
              <a:ext uri="{FF2B5EF4-FFF2-40B4-BE49-F238E27FC236}">
                <a16:creationId xmlns:a16="http://schemas.microsoft.com/office/drawing/2014/main" id="{5FED1DBA-739E-7C1D-87DE-D36AED60D0D8}"/>
              </a:ext>
            </a:extLst>
          </p:cNvPr>
          <p:cNvPicPr>
            <a:picLocks noChangeAspect="1"/>
          </p:cNvPicPr>
          <p:nvPr/>
        </p:nvPicPr>
        <p:blipFill>
          <a:blip r:embed="rId5"/>
          <a:stretch>
            <a:fillRect/>
          </a:stretch>
        </p:blipFill>
        <p:spPr>
          <a:xfrm>
            <a:off x="1907226" y="1457629"/>
            <a:ext cx="2270853" cy="5029200"/>
          </a:xfrm>
          <a:prstGeom prst="rect">
            <a:avLst/>
          </a:prstGeom>
        </p:spPr>
      </p:pic>
      <p:pic>
        <p:nvPicPr>
          <p:cNvPr id="24" name="Picture 23">
            <a:extLst>
              <a:ext uri="{FF2B5EF4-FFF2-40B4-BE49-F238E27FC236}">
                <a16:creationId xmlns:a16="http://schemas.microsoft.com/office/drawing/2014/main" id="{7251555B-C66F-D433-877D-FDDC9B1F1B32}"/>
              </a:ext>
            </a:extLst>
          </p:cNvPr>
          <p:cNvPicPr>
            <a:picLocks noChangeAspect="1"/>
          </p:cNvPicPr>
          <p:nvPr/>
        </p:nvPicPr>
        <p:blipFill>
          <a:blip r:embed="rId6"/>
          <a:stretch>
            <a:fillRect/>
          </a:stretch>
        </p:blipFill>
        <p:spPr>
          <a:xfrm>
            <a:off x="3824550" y="1828800"/>
            <a:ext cx="2271450" cy="5029200"/>
          </a:xfrm>
          <a:prstGeom prst="rect">
            <a:avLst/>
          </a:prstGeom>
        </p:spPr>
      </p:pic>
      <p:sp>
        <p:nvSpPr>
          <p:cNvPr id="25" name="TextBox 24">
            <a:extLst>
              <a:ext uri="{FF2B5EF4-FFF2-40B4-BE49-F238E27FC236}">
                <a16:creationId xmlns:a16="http://schemas.microsoft.com/office/drawing/2014/main" id="{9535283A-3B9E-C284-0289-8DA20DA6D716}"/>
              </a:ext>
            </a:extLst>
          </p:cNvPr>
          <p:cNvSpPr txBox="1"/>
          <p:nvPr/>
        </p:nvSpPr>
        <p:spPr>
          <a:xfrm>
            <a:off x="237994" y="816937"/>
            <a:ext cx="22708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ource Sans Pro"/>
                <a:ea typeface="Arial Unicode MS"/>
                <a:cs typeface="+mn-cs"/>
              </a:rPr>
              <a:t>Water Source Areas</a:t>
            </a:r>
          </a:p>
        </p:txBody>
      </p:sp>
      <p:sp>
        <p:nvSpPr>
          <p:cNvPr id="26" name="TextBox 25">
            <a:extLst>
              <a:ext uri="{FF2B5EF4-FFF2-40B4-BE49-F238E27FC236}">
                <a16:creationId xmlns:a16="http://schemas.microsoft.com/office/drawing/2014/main" id="{6FC125EB-4A0B-CB5D-C324-848DA8FBB3D1}"/>
              </a:ext>
            </a:extLst>
          </p:cNvPr>
          <p:cNvSpPr txBox="1"/>
          <p:nvPr/>
        </p:nvSpPr>
        <p:spPr>
          <a:xfrm>
            <a:off x="2508847" y="1159337"/>
            <a:ext cx="12156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ource Sans Pro"/>
                <a:ea typeface="Arial Unicode MS"/>
                <a:cs typeface="+mn-cs"/>
              </a:rPr>
              <a:t>Poverty</a:t>
            </a:r>
          </a:p>
        </p:txBody>
      </p:sp>
      <p:sp>
        <p:nvSpPr>
          <p:cNvPr id="27" name="TextBox 26">
            <a:extLst>
              <a:ext uri="{FF2B5EF4-FFF2-40B4-BE49-F238E27FC236}">
                <a16:creationId xmlns:a16="http://schemas.microsoft.com/office/drawing/2014/main" id="{7AE08EE2-56A5-81EC-6822-E693A9640CAD}"/>
              </a:ext>
            </a:extLst>
          </p:cNvPr>
          <p:cNvSpPr txBox="1"/>
          <p:nvPr/>
        </p:nvSpPr>
        <p:spPr>
          <a:xfrm>
            <a:off x="3854027" y="1528669"/>
            <a:ext cx="22708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ource Sans Pro"/>
                <a:ea typeface="Arial Unicode MS"/>
                <a:cs typeface="+mn-cs"/>
              </a:rPr>
              <a:t>Proportion of Women</a:t>
            </a:r>
          </a:p>
        </p:txBody>
      </p:sp>
      <p:pic>
        <p:nvPicPr>
          <p:cNvPr id="28" name="Picture 2">
            <a:extLst>
              <a:ext uri="{FF2B5EF4-FFF2-40B4-BE49-F238E27FC236}">
                <a16:creationId xmlns:a16="http://schemas.microsoft.com/office/drawing/2014/main" id="{FE74859E-CA4B-C364-C16E-2A485C87467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33" t="1074" r="68342" b="3418"/>
          <a:stretch/>
        </p:blipFill>
        <p:spPr bwMode="auto">
          <a:xfrm>
            <a:off x="6234222" y="1317630"/>
            <a:ext cx="2095366" cy="502920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279CCC97-3D8B-45AF-A57A-E2BAAFA554D1}"/>
              </a:ext>
            </a:extLst>
          </p:cNvPr>
          <p:cNvSpPr txBox="1"/>
          <p:nvPr/>
        </p:nvSpPr>
        <p:spPr>
          <a:xfrm>
            <a:off x="6196682" y="736950"/>
            <a:ext cx="22708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ource Sans Pro"/>
                <a:ea typeface="Arial Unicode MS"/>
                <a:cs typeface="+mn-cs"/>
              </a:rPr>
              <a:t>Ecosystem Services Benefits</a:t>
            </a:r>
          </a:p>
        </p:txBody>
      </p:sp>
      <p:sp>
        <p:nvSpPr>
          <p:cNvPr id="30" name="Right Arrow 29">
            <a:extLst>
              <a:ext uri="{FF2B5EF4-FFF2-40B4-BE49-F238E27FC236}">
                <a16:creationId xmlns:a16="http://schemas.microsoft.com/office/drawing/2014/main" id="{B789A959-8224-CBCF-D9CA-3B21D29867FA}"/>
              </a:ext>
            </a:extLst>
          </p:cNvPr>
          <p:cNvSpPr/>
          <p:nvPr/>
        </p:nvSpPr>
        <p:spPr>
          <a:xfrm>
            <a:off x="8050170" y="3560361"/>
            <a:ext cx="1094509" cy="543229"/>
          </a:xfrm>
          <a:prstGeom prst="rightArrow">
            <a:avLst/>
          </a:prstGeom>
          <a:solidFill>
            <a:srgbClr val="00B050"/>
          </a:solidFill>
          <a:ln w="9525" cap="flat" cmpd="sng" algn="ctr">
            <a:solidFill>
              <a:srgbClr val="3494BA"/>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ource Sans Pro"/>
              <a:ea typeface="Arial Unicode MS"/>
              <a:cs typeface="+mn-cs"/>
            </a:endParaRPr>
          </a:p>
        </p:txBody>
      </p:sp>
      <p:sp>
        <p:nvSpPr>
          <p:cNvPr id="31" name="TextBox 30">
            <a:extLst>
              <a:ext uri="{FF2B5EF4-FFF2-40B4-BE49-F238E27FC236}">
                <a16:creationId xmlns:a16="http://schemas.microsoft.com/office/drawing/2014/main" id="{78CA4F17-E97F-E332-5216-E03800F56EE9}"/>
              </a:ext>
            </a:extLst>
          </p:cNvPr>
          <p:cNvSpPr txBox="1"/>
          <p:nvPr/>
        </p:nvSpPr>
        <p:spPr>
          <a:xfrm>
            <a:off x="0" y="6346831"/>
            <a:ext cx="6096000" cy="523220"/>
          </a:xfrm>
          <a:prstGeom prst="rect">
            <a:avLst/>
          </a:prstGeom>
          <a:solidFill>
            <a:sysClr val="window" lastClr="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4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Beatty et al., 2018. </a:t>
            </a:r>
            <a:r>
              <a:rPr kumimoji="0" lang="en-US" sz="1400" b="0" i="1" u="none" strike="noStrike" kern="14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Landscapes, at your service: Applications of the Restoration Opportunities Optimization Tool (ROOT)</a:t>
            </a:r>
            <a:r>
              <a:rPr kumimoji="0" lang="en-US" sz="1400" b="0" i="0" u="none" strike="noStrike" kern="14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IUCN.</a:t>
            </a:r>
            <a:endParaRPr kumimoji="0" lang="en-US" sz="1400" b="0" i="0" u="none" strike="noStrike" kern="0" cap="none" spc="0" normalizeH="0" baseline="0" noProof="0" dirty="0">
              <a:ln>
                <a:noFill/>
              </a:ln>
              <a:solidFill>
                <a:prstClr val="black"/>
              </a:solidFill>
              <a:effectLst/>
              <a:uLnTx/>
              <a:uFillTx/>
              <a:latin typeface="Source Sans Pro"/>
              <a:ea typeface="Arial Unicode MS"/>
              <a:cs typeface="+mn-cs"/>
            </a:endParaRPr>
          </a:p>
        </p:txBody>
      </p:sp>
      <p:sp>
        <p:nvSpPr>
          <p:cNvPr id="32" name="TextBox 31">
            <a:extLst>
              <a:ext uri="{FF2B5EF4-FFF2-40B4-BE49-F238E27FC236}">
                <a16:creationId xmlns:a16="http://schemas.microsoft.com/office/drawing/2014/main" id="{29454FBA-38BF-BEB7-CF74-466C497CFE0E}"/>
              </a:ext>
            </a:extLst>
          </p:cNvPr>
          <p:cNvSpPr txBox="1"/>
          <p:nvPr/>
        </p:nvSpPr>
        <p:spPr>
          <a:xfrm>
            <a:off x="10636469" y="102307"/>
            <a:ext cx="144181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ource Sans Pro"/>
                <a:ea typeface="Arial Unicode MS"/>
                <a:cs typeface="+mn-cs"/>
              </a:rPr>
              <a:t>Forest Landscape Restoration  priority areas</a:t>
            </a:r>
          </a:p>
        </p:txBody>
      </p:sp>
    </p:spTree>
    <p:extLst>
      <p:ext uri="{BB962C8B-B14F-4D97-AF65-F5344CB8AC3E}">
        <p14:creationId xmlns:p14="http://schemas.microsoft.com/office/powerpoint/2010/main" val="501051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18C41-351E-0CB6-6788-3EB2A3FDF986}"/>
              </a:ext>
            </a:extLst>
          </p:cNvPr>
          <p:cNvSpPr>
            <a:spLocks noGrp="1"/>
          </p:cNvSpPr>
          <p:nvPr>
            <p:ph type="body" sz="quarter" idx="10"/>
          </p:nvPr>
        </p:nvSpPr>
        <p:spPr>
          <a:xfrm>
            <a:off x="671954" y="1596076"/>
            <a:ext cx="10976349" cy="4321480"/>
          </a:xfrm>
        </p:spPr>
        <p:txBody>
          <a:bodyPr>
            <a:noAutofit/>
          </a:bodyPr>
          <a:lstStyle/>
          <a:p>
            <a:pPr>
              <a:lnSpc>
                <a:spcPct val="120000"/>
              </a:lnSpc>
            </a:pPr>
            <a:r>
              <a:rPr lang="en-US" sz="1700" dirty="0"/>
              <a:t>The United Nations Statistical Commission, at its 53</a:t>
            </a:r>
            <a:r>
              <a:rPr lang="en-US" sz="1700" baseline="30000" dirty="0"/>
              <a:t>rd</a:t>
            </a:r>
            <a:r>
              <a:rPr lang="en-US" sz="1700" dirty="0"/>
              <a:t> session in March 2022</a:t>
            </a:r>
          </a:p>
          <a:p>
            <a:pPr marL="342900" lvl="1" indent="0">
              <a:lnSpc>
                <a:spcPct val="120000"/>
              </a:lnSpc>
              <a:buNone/>
            </a:pPr>
            <a:r>
              <a:rPr lang="en-US" sz="1700" dirty="0"/>
              <a:t>Requested the Committee of Experts on Business and Trade Statistics (UNCEBTS) to develop guidelines to assist countries to integrate geospatial information into SBRs building on country experiences</a:t>
            </a:r>
          </a:p>
          <a:p>
            <a:pPr>
              <a:lnSpc>
                <a:spcPct val="120000"/>
              </a:lnSpc>
            </a:pPr>
            <a:r>
              <a:rPr lang="en-US" sz="1700" dirty="0"/>
              <a:t>The TT-SBR included in its work plan the preparation of a report on the “</a:t>
            </a:r>
            <a:r>
              <a:rPr lang="en-US" sz="1700" i="1" dirty="0"/>
              <a:t>Integration of geospatial information in SBRs</a:t>
            </a:r>
            <a:r>
              <a:rPr lang="en-US" sz="1700" dirty="0"/>
              <a:t>” to be submitted to the next UNSC in March 2024</a:t>
            </a:r>
          </a:p>
          <a:p>
            <a:pPr marL="0" indent="0">
              <a:lnSpc>
                <a:spcPct val="120000"/>
              </a:lnSpc>
              <a:buNone/>
            </a:pPr>
            <a:endParaRPr lang="en-US" sz="1700" dirty="0"/>
          </a:p>
          <a:p>
            <a:pPr>
              <a:lnSpc>
                <a:spcPct val="120000"/>
              </a:lnSpc>
            </a:pPr>
            <a:r>
              <a:rPr lang="en-US" sz="1700" dirty="0"/>
              <a:t>The </a:t>
            </a:r>
            <a:r>
              <a:rPr lang="en-US" sz="1700" i="1" dirty="0"/>
              <a:t>Global Statistical Geospatial Framework</a:t>
            </a:r>
            <a:r>
              <a:rPr lang="en-US" sz="1700" dirty="0"/>
              <a:t> (GSGF), developed by the UN Expert</a:t>
            </a:r>
            <a:br>
              <a:rPr lang="en-US" sz="1700" dirty="0"/>
            </a:br>
            <a:r>
              <a:rPr lang="en-US" sz="1700" dirty="0"/>
              <a:t>Group on the Integration of Statistical and Geospatial Information  (EG-ISGI), </a:t>
            </a:r>
            <a:br>
              <a:rPr lang="en-US" sz="1700" dirty="0"/>
            </a:br>
            <a:r>
              <a:rPr lang="en-US" sz="1700" dirty="0"/>
              <a:t>was endorsed in 2020 by the United Nations Committee of Experts on Global </a:t>
            </a:r>
            <a:br>
              <a:rPr lang="en-US" sz="1700" dirty="0"/>
            </a:br>
            <a:r>
              <a:rPr lang="en-US" sz="1700" dirty="0"/>
              <a:t>Geospatial Information Management (UN-GGIM) and the UNSC  </a:t>
            </a:r>
          </a:p>
          <a:p>
            <a:pPr>
              <a:lnSpc>
                <a:spcPct val="120000"/>
              </a:lnSpc>
            </a:pPr>
            <a:endParaRPr lang="en-US" sz="1700" dirty="0"/>
          </a:p>
          <a:p>
            <a:pPr>
              <a:lnSpc>
                <a:spcPct val="120000"/>
              </a:lnSpc>
            </a:pPr>
            <a:r>
              <a:rPr lang="en-US" sz="1700" dirty="0"/>
              <a:t>Close collaboration between  the TT-SBR and EG-ISGI  to ensure that the report is in full alignment with the GSGF</a:t>
            </a:r>
          </a:p>
        </p:txBody>
      </p:sp>
      <p:sp>
        <p:nvSpPr>
          <p:cNvPr id="3" name="Text Placeholder 2">
            <a:extLst>
              <a:ext uri="{FF2B5EF4-FFF2-40B4-BE49-F238E27FC236}">
                <a16:creationId xmlns:a16="http://schemas.microsoft.com/office/drawing/2014/main" id="{4A6E0503-2FC6-FB5B-3304-AEEA0710B32D}"/>
              </a:ext>
            </a:extLst>
          </p:cNvPr>
          <p:cNvSpPr>
            <a:spLocks noGrp="1"/>
          </p:cNvSpPr>
          <p:nvPr>
            <p:ph type="body" sz="quarter" idx="11"/>
          </p:nvPr>
        </p:nvSpPr>
        <p:spPr>
          <a:xfrm>
            <a:off x="603505" y="898610"/>
            <a:ext cx="7523163" cy="579437"/>
          </a:xfrm>
        </p:spPr>
        <p:txBody>
          <a:bodyPr/>
          <a:lstStyle/>
          <a:p>
            <a:r>
              <a:rPr lang="en-US" dirty="0"/>
              <a:t>Background</a:t>
            </a:r>
          </a:p>
        </p:txBody>
      </p:sp>
      <p:sp>
        <p:nvSpPr>
          <p:cNvPr id="4" name="Text Placeholder 3">
            <a:extLst>
              <a:ext uri="{FF2B5EF4-FFF2-40B4-BE49-F238E27FC236}">
                <a16:creationId xmlns:a16="http://schemas.microsoft.com/office/drawing/2014/main" id="{5593E51B-0DCD-2D6F-532A-3ABF692243D4}"/>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7702BB91-83AB-C881-1275-59181AA8E7C3}"/>
              </a:ext>
            </a:extLst>
          </p:cNvPr>
          <p:cNvPicPr>
            <a:picLocks noChangeAspect="1"/>
          </p:cNvPicPr>
          <p:nvPr/>
        </p:nvPicPr>
        <p:blipFill>
          <a:blip r:embed="rId3"/>
          <a:stretch>
            <a:fillRect/>
          </a:stretch>
        </p:blipFill>
        <p:spPr>
          <a:xfrm>
            <a:off x="9121524" y="3918462"/>
            <a:ext cx="1103987" cy="987777"/>
          </a:xfrm>
          <a:prstGeom prst="rect">
            <a:avLst/>
          </a:prstGeom>
        </p:spPr>
      </p:pic>
      <p:pic>
        <p:nvPicPr>
          <p:cNvPr id="8" name="Picture 7">
            <a:extLst>
              <a:ext uri="{FF2B5EF4-FFF2-40B4-BE49-F238E27FC236}">
                <a16:creationId xmlns:a16="http://schemas.microsoft.com/office/drawing/2014/main" id="{522618D6-36EC-143B-BDF5-AF1E0EF038C5}"/>
              </a:ext>
            </a:extLst>
          </p:cNvPr>
          <p:cNvPicPr>
            <a:picLocks noChangeAspect="1"/>
          </p:cNvPicPr>
          <p:nvPr/>
        </p:nvPicPr>
        <p:blipFill>
          <a:blip r:embed="rId4"/>
          <a:stretch>
            <a:fillRect/>
          </a:stretch>
        </p:blipFill>
        <p:spPr>
          <a:xfrm>
            <a:off x="10329429" y="4036437"/>
            <a:ext cx="952533" cy="869802"/>
          </a:xfrm>
          <a:prstGeom prst="rect">
            <a:avLst/>
          </a:prstGeom>
        </p:spPr>
      </p:pic>
    </p:spTree>
    <p:extLst>
      <p:ext uri="{BB962C8B-B14F-4D97-AF65-F5344CB8AC3E}">
        <p14:creationId xmlns:p14="http://schemas.microsoft.com/office/powerpoint/2010/main" val="2169590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363FDF-A513-66DB-05CC-4207B752B75F}"/>
              </a:ext>
            </a:extLst>
          </p:cNvPr>
          <p:cNvSpPr>
            <a:spLocks noGrp="1"/>
          </p:cNvSpPr>
          <p:nvPr>
            <p:ph type="body" sz="quarter" idx="10"/>
          </p:nvPr>
        </p:nvSpPr>
        <p:spPr>
          <a:xfrm>
            <a:off x="599569" y="1828799"/>
            <a:ext cx="7248292" cy="4301461"/>
          </a:xfrm>
        </p:spPr>
        <p:txBody>
          <a:bodyPr>
            <a:normAutofit/>
          </a:bodyPr>
          <a:lstStyle/>
          <a:p>
            <a:r>
              <a:rPr lang="en-US" sz="2000" dirty="0">
                <a:latin typeface="+mn-lt"/>
                <a:ea typeface="Roboto" panose="02000000000000000000" pitchFamily="2" charset="0"/>
              </a:rPr>
              <a:t>The GSGF provides the </a:t>
            </a:r>
            <a:r>
              <a:rPr lang="en-US" sz="2000" u="sng" dirty="0">
                <a:latin typeface="+mn-lt"/>
                <a:ea typeface="Roboto" panose="02000000000000000000" pitchFamily="2" charset="0"/>
              </a:rPr>
              <a:t>framework to facilitate the integration of statistical and geospatial information</a:t>
            </a:r>
            <a:r>
              <a:rPr lang="en-US" sz="2000" dirty="0">
                <a:latin typeface="+mn-lt"/>
                <a:ea typeface="Roboto" panose="02000000000000000000" pitchFamily="2" charset="0"/>
              </a:rPr>
              <a:t>, between NSOs and National Geospatial Information Agencies (NGIAs)</a:t>
            </a:r>
          </a:p>
          <a:p>
            <a:r>
              <a:rPr lang="en-US" sz="2000" dirty="0">
                <a:latin typeface="+mn-lt"/>
                <a:ea typeface="Roboto" panose="02000000000000000000" pitchFamily="2" charset="0"/>
              </a:rPr>
              <a:t>Developed by the UN Expert Group on the Integration of Statistical and Geospatial Information  (EG-ISGI)</a:t>
            </a:r>
          </a:p>
          <a:p>
            <a:r>
              <a:rPr lang="en-US" sz="2000" dirty="0">
                <a:latin typeface="+mn-lt"/>
                <a:ea typeface="Roboto" panose="02000000000000000000" pitchFamily="2" charset="0"/>
              </a:rPr>
              <a:t>Endorsed by United Nations Committee of Experts on Global </a:t>
            </a:r>
            <a:br>
              <a:rPr lang="en-US" sz="2000" dirty="0">
                <a:latin typeface="+mn-lt"/>
                <a:ea typeface="Roboto" panose="02000000000000000000" pitchFamily="2" charset="0"/>
              </a:rPr>
            </a:br>
            <a:r>
              <a:rPr lang="en-US" sz="2000" dirty="0">
                <a:latin typeface="+mn-lt"/>
                <a:ea typeface="Roboto" panose="02000000000000000000" pitchFamily="2" charset="0"/>
              </a:rPr>
              <a:t>Geospatial Information Management (UN-GGIM) in 2020 and </a:t>
            </a:r>
            <a:br>
              <a:rPr lang="en-US" sz="2000" dirty="0">
                <a:latin typeface="+mn-lt"/>
                <a:ea typeface="Roboto" panose="02000000000000000000" pitchFamily="2" charset="0"/>
              </a:rPr>
            </a:br>
            <a:r>
              <a:rPr lang="en-US" sz="2000" dirty="0">
                <a:latin typeface="+mn-lt"/>
                <a:ea typeface="Roboto" panose="02000000000000000000" pitchFamily="2" charset="0"/>
              </a:rPr>
              <a:t>by the UNSC in 2021</a:t>
            </a:r>
          </a:p>
          <a:p>
            <a:endParaRPr lang="en-US" sz="2000" dirty="0"/>
          </a:p>
          <a:p>
            <a:endParaRPr lang="en-US" dirty="0"/>
          </a:p>
        </p:txBody>
      </p:sp>
      <p:sp>
        <p:nvSpPr>
          <p:cNvPr id="3" name="Text Placeholder 2">
            <a:extLst>
              <a:ext uri="{FF2B5EF4-FFF2-40B4-BE49-F238E27FC236}">
                <a16:creationId xmlns:a16="http://schemas.microsoft.com/office/drawing/2014/main" id="{7B3AA224-B3D7-87C5-441F-0910D492978D}"/>
              </a:ext>
            </a:extLst>
          </p:cNvPr>
          <p:cNvSpPr>
            <a:spLocks noGrp="1"/>
          </p:cNvSpPr>
          <p:nvPr>
            <p:ph type="body" sz="quarter" idx="11"/>
          </p:nvPr>
        </p:nvSpPr>
        <p:spPr/>
        <p:txBody>
          <a:bodyPr/>
          <a:lstStyle/>
          <a:p>
            <a:r>
              <a:rPr lang="en-US" dirty="0"/>
              <a:t>Global Statistical Geospatial Framework (GSGF) </a:t>
            </a:r>
          </a:p>
        </p:txBody>
      </p:sp>
      <p:sp>
        <p:nvSpPr>
          <p:cNvPr id="4" name="Text Placeholder 3">
            <a:extLst>
              <a:ext uri="{FF2B5EF4-FFF2-40B4-BE49-F238E27FC236}">
                <a16:creationId xmlns:a16="http://schemas.microsoft.com/office/drawing/2014/main" id="{6DA50259-B4CB-8F03-E1FF-A291CF6515A1}"/>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6629554A-F869-245B-3551-804F1B1626F6}"/>
              </a:ext>
            </a:extLst>
          </p:cNvPr>
          <p:cNvPicPr>
            <a:picLocks noChangeAspect="1"/>
          </p:cNvPicPr>
          <p:nvPr/>
        </p:nvPicPr>
        <p:blipFill>
          <a:blip r:embed="rId2"/>
          <a:stretch>
            <a:fillRect/>
          </a:stretch>
        </p:blipFill>
        <p:spPr>
          <a:xfrm>
            <a:off x="8720478" y="1712827"/>
            <a:ext cx="2609226" cy="4167425"/>
          </a:xfrm>
          <a:prstGeom prst="rect">
            <a:avLst/>
          </a:prstGeom>
        </p:spPr>
      </p:pic>
    </p:spTree>
    <p:extLst>
      <p:ext uri="{BB962C8B-B14F-4D97-AF65-F5344CB8AC3E}">
        <p14:creationId xmlns:p14="http://schemas.microsoft.com/office/powerpoint/2010/main" val="3052412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E36050-B759-4A93-A1E5-9C666B2EE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3504" y="2533175"/>
            <a:ext cx="5257800" cy="2983801"/>
          </a:xfrm>
          <a:prstGeom prst="rect">
            <a:avLst/>
          </a:prstGeom>
          <a:noFill/>
          <a:ln>
            <a:noFill/>
          </a:ln>
        </p:spPr>
      </p:pic>
      <p:sp>
        <p:nvSpPr>
          <p:cNvPr id="2" name="Text Placeholder 1">
            <a:extLst>
              <a:ext uri="{FF2B5EF4-FFF2-40B4-BE49-F238E27FC236}">
                <a16:creationId xmlns:a16="http://schemas.microsoft.com/office/drawing/2014/main" id="{DE363FDF-A513-66DB-05CC-4207B752B75F}"/>
              </a:ext>
            </a:extLst>
          </p:cNvPr>
          <p:cNvSpPr>
            <a:spLocks noGrp="1"/>
          </p:cNvSpPr>
          <p:nvPr>
            <p:ph sz="half" idx="2"/>
          </p:nvPr>
        </p:nvSpPr>
        <p:spPr>
          <a:xfrm>
            <a:off x="6066816" y="1873189"/>
            <a:ext cx="5257800" cy="4303774"/>
          </a:xfrm>
        </p:spPr>
        <p:txBody>
          <a:bodyPr>
            <a:normAutofit/>
          </a:bodyPr>
          <a:lstStyle/>
          <a:p>
            <a:endParaRPr lang="en-US" dirty="0"/>
          </a:p>
          <a:p>
            <a:r>
              <a:rPr lang="en-US" dirty="0"/>
              <a:t>The GSGF contains five Principles:</a:t>
            </a:r>
          </a:p>
          <a:p>
            <a:endParaRPr lang="en-US" dirty="0"/>
          </a:p>
          <a:p>
            <a:pPr marL="685800" lvl="1" indent="-342900">
              <a:spcBef>
                <a:spcPts val="0"/>
              </a:spcBef>
              <a:spcAft>
                <a:spcPts val="600"/>
              </a:spcAft>
              <a:buFont typeface="+mj-lt"/>
              <a:buAutoNum type="arabicParenR"/>
            </a:pPr>
            <a:r>
              <a:rPr lang="en-US" sz="1800" dirty="0">
                <a:effectLst/>
              </a:rPr>
              <a:t>Use of fundamental geospatial infrastructure and geocoding; </a:t>
            </a:r>
          </a:p>
          <a:p>
            <a:pPr marL="685800" lvl="1" indent="-342900">
              <a:spcBef>
                <a:spcPts val="0"/>
              </a:spcBef>
              <a:spcAft>
                <a:spcPts val="600"/>
              </a:spcAft>
              <a:buFont typeface="+mj-lt"/>
              <a:buAutoNum type="arabicParenR"/>
            </a:pPr>
            <a:r>
              <a:rPr lang="en-US" sz="1800" dirty="0">
                <a:effectLst/>
              </a:rPr>
              <a:t>Geocoded unit record data in a data management environment; </a:t>
            </a:r>
          </a:p>
          <a:p>
            <a:pPr marL="685800" lvl="1" indent="-342900">
              <a:spcBef>
                <a:spcPts val="0"/>
              </a:spcBef>
              <a:spcAft>
                <a:spcPts val="600"/>
              </a:spcAft>
              <a:buFont typeface="+mj-lt"/>
              <a:buAutoNum type="arabicParenR"/>
            </a:pPr>
            <a:r>
              <a:rPr lang="en-US" sz="1800" dirty="0">
                <a:effectLst/>
              </a:rPr>
              <a:t>Common geographies for the dissemination of statistics; </a:t>
            </a:r>
          </a:p>
          <a:p>
            <a:pPr marL="685800" lvl="1" indent="-342900">
              <a:spcBef>
                <a:spcPts val="0"/>
              </a:spcBef>
              <a:spcAft>
                <a:spcPts val="600"/>
              </a:spcAft>
              <a:buFont typeface="+mj-lt"/>
              <a:buAutoNum type="arabicParenR"/>
            </a:pPr>
            <a:r>
              <a:rPr lang="en-US" sz="1800" dirty="0">
                <a:effectLst/>
              </a:rPr>
              <a:t>Statistical and geospatial interoperability; and, </a:t>
            </a:r>
          </a:p>
          <a:p>
            <a:pPr marL="685800" lvl="1" indent="-342900">
              <a:spcBef>
                <a:spcPts val="0"/>
              </a:spcBef>
              <a:spcAft>
                <a:spcPts val="600"/>
              </a:spcAft>
              <a:buFont typeface="+mj-lt"/>
              <a:buAutoNum type="arabicParenR"/>
            </a:pPr>
            <a:r>
              <a:rPr lang="en-US" sz="1800" dirty="0">
                <a:effectLst/>
              </a:rPr>
              <a:t>Accessible and usable geospatially enabled statistics.</a:t>
            </a:r>
          </a:p>
          <a:p>
            <a:endParaRPr lang="en-US" dirty="0"/>
          </a:p>
        </p:txBody>
      </p:sp>
      <p:sp>
        <p:nvSpPr>
          <p:cNvPr id="3" name="Text Placeholder 2">
            <a:extLst>
              <a:ext uri="{FF2B5EF4-FFF2-40B4-BE49-F238E27FC236}">
                <a16:creationId xmlns:a16="http://schemas.microsoft.com/office/drawing/2014/main" id="{7B3AA224-B3D7-87C5-441F-0910D492978D}"/>
              </a:ext>
            </a:extLst>
          </p:cNvPr>
          <p:cNvSpPr>
            <a:spLocks noGrp="1"/>
          </p:cNvSpPr>
          <p:nvPr>
            <p:ph type="body" sz="quarter" idx="11"/>
          </p:nvPr>
        </p:nvSpPr>
        <p:spPr>
          <a:xfrm>
            <a:off x="603505" y="1133390"/>
            <a:ext cx="7523163" cy="579437"/>
          </a:xfrm>
        </p:spPr>
        <p:txBody>
          <a:bodyPr>
            <a:normAutofit/>
          </a:bodyPr>
          <a:lstStyle/>
          <a:p>
            <a:r>
              <a:rPr lang="en-US" dirty="0"/>
              <a:t>Global Statistical Geospatial Framework (GSGF) </a:t>
            </a:r>
          </a:p>
        </p:txBody>
      </p:sp>
      <p:sp>
        <p:nvSpPr>
          <p:cNvPr id="10" name="Text Placeholder 4">
            <a:extLst>
              <a:ext uri="{FF2B5EF4-FFF2-40B4-BE49-F238E27FC236}">
                <a16:creationId xmlns:a16="http://schemas.microsoft.com/office/drawing/2014/main" id="{3ABA0D25-181F-088D-769B-132B4A6E6993}"/>
              </a:ext>
            </a:extLst>
          </p:cNvPr>
          <p:cNvSpPr>
            <a:spLocks noGrp="1"/>
          </p:cNvSpPr>
          <p:nvPr>
            <p:ph type="body" sz="quarter" idx="12"/>
          </p:nvPr>
        </p:nvSpPr>
        <p:spPr>
          <a:xfrm>
            <a:off x="6667132" y="146306"/>
            <a:ext cx="4908785" cy="492125"/>
          </a:xfrm>
        </p:spPr>
        <p:txBody>
          <a:bodyPr/>
          <a:lstStyle/>
          <a:p>
            <a:endParaRPr lang="en-US"/>
          </a:p>
        </p:txBody>
      </p:sp>
    </p:spTree>
    <p:extLst>
      <p:ext uri="{BB962C8B-B14F-4D97-AF65-F5344CB8AC3E}">
        <p14:creationId xmlns:p14="http://schemas.microsoft.com/office/powerpoint/2010/main" val="866283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E36050-B759-4A93-A1E5-9C666B2EE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3504" y="2533175"/>
            <a:ext cx="5257800" cy="2983801"/>
          </a:xfrm>
          <a:prstGeom prst="rect">
            <a:avLst/>
          </a:prstGeom>
          <a:noFill/>
          <a:ln>
            <a:noFill/>
          </a:ln>
        </p:spPr>
      </p:pic>
      <p:sp>
        <p:nvSpPr>
          <p:cNvPr id="3" name="Text Placeholder 2">
            <a:extLst>
              <a:ext uri="{FF2B5EF4-FFF2-40B4-BE49-F238E27FC236}">
                <a16:creationId xmlns:a16="http://schemas.microsoft.com/office/drawing/2014/main" id="{7B3AA224-B3D7-87C5-441F-0910D492978D}"/>
              </a:ext>
            </a:extLst>
          </p:cNvPr>
          <p:cNvSpPr>
            <a:spLocks noGrp="1"/>
          </p:cNvSpPr>
          <p:nvPr>
            <p:ph type="body" sz="quarter" idx="11"/>
          </p:nvPr>
        </p:nvSpPr>
        <p:spPr>
          <a:xfrm>
            <a:off x="603505" y="1133390"/>
            <a:ext cx="7523163" cy="579437"/>
          </a:xfrm>
        </p:spPr>
        <p:txBody>
          <a:bodyPr>
            <a:normAutofit/>
          </a:bodyPr>
          <a:lstStyle/>
          <a:p>
            <a:r>
              <a:rPr lang="en-US" dirty="0"/>
              <a:t>Global Statistical Geospatial Framework (GSGF) </a:t>
            </a:r>
          </a:p>
        </p:txBody>
      </p:sp>
      <p:sp>
        <p:nvSpPr>
          <p:cNvPr id="10" name="Text Placeholder 4">
            <a:extLst>
              <a:ext uri="{FF2B5EF4-FFF2-40B4-BE49-F238E27FC236}">
                <a16:creationId xmlns:a16="http://schemas.microsoft.com/office/drawing/2014/main" id="{3ABA0D25-181F-088D-769B-132B4A6E6993}"/>
              </a:ext>
            </a:extLst>
          </p:cNvPr>
          <p:cNvSpPr>
            <a:spLocks noGrp="1"/>
          </p:cNvSpPr>
          <p:nvPr>
            <p:ph type="body" sz="quarter" idx="12"/>
          </p:nvPr>
        </p:nvSpPr>
        <p:spPr>
          <a:xfrm>
            <a:off x="6667132" y="146306"/>
            <a:ext cx="4908785" cy="492125"/>
          </a:xfrm>
        </p:spPr>
        <p:txBody>
          <a:bodyPr/>
          <a:lstStyle/>
          <a:p>
            <a:endParaRPr lang="en-US"/>
          </a:p>
        </p:txBody>
      </p:sp>
      <p:sp>
        <p:nvSpPr>
          <p:cNvPr id="7" name="Rectangle: Rounded Corners 6">
            <a:extLst>
              <a:ext uri="{FF2B5EF4-FFF2-40B4-BE49-F238E27FC236}">
                <a16:creationId xmlns:a16="http://schemas.microsoft.com/office/drawing/2014/main" id="{F79FD750-1E46-F1CC-F69E-C667983576F2}"/>
              </a:ext>
            </a:extLst>
          </p:cNvPr>
          <p:cNvSpPr/>
          <p:nvPr/>
        </p:nvSpPr>
        <p:spPr>
          <a:xfrm>
            <a:off x="6427436" y="1606898"/>
            <a:ext cx="4416357" cy="45233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accent1">
                    <a:lumMod val="50000"/>
                  </a:schemeClr>
                </a:solidFill>
                <a:effectLst/>
                <a:latin typeface="Calibri" panose="020F0502020204030204" pitchFamily="34" charset="0"/>
                <a:ea typeface="DengXian" panose="02010600030101010101" pitchFamily="2" charset="-122"/>
              </a:rPr>
              <a:t>Principle 1: Use of fundamental geospatial infrastructure and geocoding</a:t>
            </a:r>
          </a:p>
          <a:p>
            <a:pPr algn="ctr"/>
            <a:endParaRPr lang="en-US" sz="1400" dirty="0">
              <a:solidFill>
                <a:schemeClr val="accent1">
                  <a:lumMod val="50000"/>
                </a:schemeClr>
              </a:solidFill>
              <a:latin typeface="Calibri" panose="020F0502020204030204" pitchFamily="34" charset="0"/>
              <a:ea typeface="DengXian" panose="02010600030101010101" pitchFamily="2" charset="-122"/>
            </a:endParaRP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Implementation of Principle 1 achieves the following objectives: </a:t>
            </a:r>
          </a:p>
          <a:p>
            <a:pPr marL="342900" marR="0" lvl="0" indent="-342900">
              <a:spcBef>
                <a:spcPts val="0"/>
              </a:spcBef>
              <a:spcAft>
                <a:spcPts val="0"/>
              </a:spcAft>
              <a:buFont typeface="Calibri" panose="020F0502020204030204" pitchFamily="34" charset="0"/>
              <a:buChar char="•"/>
            </a:pPr>
            <a:r>
              <a:rPr lang="en-US" sz="1600" dirty="0">
                <a:solidFill>
                  <a:schemeClr val="accent1">
                    <a:lumMod val="50000"/>
                  </a:schemeClr>
                </a:solidFill>
                <a:effectLst/>
                <a:latin typeface="Calibri" panose="020F0502020204030204" pitchFamily="34" charset="0"/>
                <a:ea typeface="DengXian" panose="02010600030101010101" pitchFamily="2" charset="-122"/>
              </a:rPr>
              <a:t>Address, property, building, and location information are accurate and consistent, meeting country-level agreed standards and good practices; </a:t>
            </a:r>
          </a:p>
          <a:p>
            <a:pPr marL="342900" marR="0" lvl="0" indent="-342900">
              <a:spcBef>
                <a:spcPts val="0"/>
              </a:spcBef>
              <a:spcAft>
                <a:spcPts val="0"/>
              </a:spcAft>
              <a:buFont typeface="Calibri" panose="020F0502020204030204" pitchFamily="34" charset="0"/>
              <a:buChar char="•"/>
            </a:pPr>
            <a:r>
              <a:rPr lang="en-US" sz="1600" dirty="0">
                <a:solidFill>
                  <a:schemeClr val="accent1">
                    <a:lumMod val="50000"/>
                  </a:schemeClr>
                </a:solidFill>
                <a:latin typeface="Calibri" panose="020F0502020204030204" pitchFamily="34" charset="0"/>
                <a:ea typeface="DengXian" panose="02010600030101010101" pitchFamily="2" charset="-122"/>
              </a:rPr>
              <a:t>Geocoding results are as accurate and consistent as possible using common approaches or systems; and, </a:t>
            </a:r>
          </a:p>
          <a:p>
            <a:pPr marL="342900" marR="0" lvl="0" indent="-342900">
              <a:spcBef>
                <a:spcPts val="0"/>
              </a:spcBef>
              <a:spcAft>
                <a:spcPts val="0"/>
              </a:spcAft>
              <a:buFont typeface="Calibri" panose="020F0502020204030204" pitchFamily="34" charset="0"/>
              <a:buChar char="•"/>
            </a:pPr>
            <a:r>
              <a:rPr lang="en-US" sz="1600" dirty="0">
                <a:solidFill>
                  <a:schemeClr val="accent1">
                    <a:lumMod val="50000"/>
                  </a:schemeClr>
                </a:solidFill>
                <a:latin typeface="Calibri" panose="020F0502020204030204" pitchFamily="34" charset="0"/>
                <a:ea typeface="DengXian" panose="02010600030101010101" pitchFamily="2" charset="-122"/>
              </a:rPr>
              <a:t>Any geocoding issues are consistently managed through application of standardized approaches.</a:t>
            </a:r>
          </a:p>
          <a:p>
            <a:pPr algn="ctr"/>
            <a:endParaRPr lang="en-US" dirty="0"/>
          </a:p>
        </p:txBody>
      </p:sp>
    </p:spTree>
    <p:extLst>
      <p:ext uri="{BB962C8B-B14F-4D97-AF65-F5344CB8AC3E}">
        <p14:creationId xmlns:p14="http://schemas.microsoft.com/office/powerpoint/2010/main" val="1156959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E36050-B759-4A93-A1E5-9C666B2EE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3504" y="2533175"/>
            <a:ext cx="5257800" cy="2983801"/>
          </a:xfrm>
          <a:prstGeom prst="rect">
            <a:avLst/>
          </a:prstGeom>
          <a:noFill/>
          <a:ln>
            <a:noFill/>
          </a:ln>
        </p:spPr>
      </p:pic>
      <p:sp>
        <p:nvSpPr>
          <p:cNvPr id="3" name="Text Placeholder 2">
            <a:extLst>
              <a:ext uri="{FF2B5EF4-FFF2-40B4-BE49-F238E27FC236}">
                <a16:creationId xmlns:a16="http://schemas.microsoft.com/office/drawing/2014/main" id="{7B3AA224-B3D7-87C5-441F-0910D492978D}"/>
              </a:ext>
            </a:extLst>
          </p:cNvPr>
          <p:cNvSpPr>
            <a:spLocks noGrp="1"/>
          </p:cNvSpPr>
          <p:nvPr>
            <p:ph type="body" sz="quarter" idx="11"/>
          </p:nvPr>
        </p:nvSpPr>
        <p:spPr>
          <a:xfrm>
            <a:off x="603506" y="1133390"/>
            <a:ext cx="5326778" cy="579437"/>
          </a:xfrm>
        </p:spPr>
        <p:txBody>
          <a:bodyPr>
            <a:normAutofit fontScale="92500" lnSpcReduction="20000"/>
          </a:bodyPr>
          <a:lstStyle/>
          <a:p>
            <a:r>
              <a:rPr lang="en-US" dirty="0"/>
              <a:t>Global Statistical Geospatial Framework (GSGF) </a:t>
            </a:r>
          </a:p>
        </p:txBody>
      </p:sp>
      <p:sp>
        <p:nvSpPr>
          <p:cNvPr id="10" name="Text Placeholder 4">
            <a:extLst>
              <a:ext uri="{FF2B5EF4-FFF2-40B4-BE49-F238E27FC236}">
                <a16:creationId xmlns:a16="http://schemas.microsoft.com/office/drawing/2014/main" id="{3ABA0D25-181F-088D-769B-132B4A6E6993}"/>
              </a:ext>
            </a:extLst>
          </p:cNvPr>
          <p:cNvSpPr>
            <a:spLocks noGrp="1"/>
          </p:cNvSpPr>
          <p:nvPr>
            <p:ph type="body" sz="quarter" idx="12"/>
          </p:nvPr>
        </p:nvSpPr>
        <p:spPr>
          <a:xfrm>
            <a:off x="6667132" y="146306"/>
            <a:ext cx="4908785" cy="492125"/>
          </a:xfrm>
        </p:spPr>
        <p:txBody>
          <a:bodyPr/>
          <a:lstStyle/>
          <a:p>
            <a:endParaRPr lang="en-US"/>
          </a:p>
        </p:txBody>
      </p:sp>
      <p:sp>
        <p:nvSpPr>
          <p:cNvPr id="2" name="Rectangle: Rounded Corners 1">
            <a:extLst>
              <a:ext uri="{FF2B5EF4-FFF2-40B4-BE49-F238E27FC236}">
                <a16:creationId xmlns:a16="http://schemas.microsoft.com/office/drawing/2014/main" id="{606A8170-0041-DC10-A341-51DDC1676BE1}"/>
              </a:ext>
            </a:extLst>
          </p:cNvPr>
          <p:cNvSpPr/>
          <p:nvPr/>
        </p:nvSpPr>
        <p:spPr>
          <a:xfrm>
            <a:off x="6178858" y="146306"/>
            <a:ext cx="5257801" cy="59704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accent1">
                    <a:lumMod val="50000"/>
                  </a:schemeClr>
                </a:solidFill>
                <a:effectLst/>
                <a:latin typeface="Calibri" panose="020F0502020204030204" pitchFamily="34" charset="0"/>
                <a:ea typeface="DengXian" panose="02010600030101010101" pitchFamily="2" charset="-122"/>
              </a:rPr>
              <a:t>Principle 2: Geocoded unit record data in a data management environment</a:t>
            </a:r>
          </a:p>
          <a:p>
            <a:pPr algn="ctr"/>
            <a:endParaRPr lang="en-US" sz="1400" dirty="0">
              <a:solidFill>
                <a:schemeClr val="accent1">
                  <a:lumMod val="50000"/>
                </a:schemeClr>
              </a:solidFill>
              <a:latin typeface="Calibri" panose="020F0502020204030204" pitchFamily="34" charset="0"/>
              <a:ea typeface="DengXian" panose="02010600030101010101" pitchFamily="2" charset="-122"/>
            </a:endParaRP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Implementation of Principle 2 achieves the following objectives: </a:t>
            </a: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 All statistical microdata is geospatially enabled for flexible use in analysis, visualization, dissemination and statistical data integration processes; </a:t>
            </a: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 Aggregation of data for larger geographies is simplified through storage of a unique identifier or code for a small area geography or standard grid cell for each unit record; </a:t>
            </a: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 Adaptation to changes to existing geographies or to allow compilation of data for new geographies is enabled; </a:t>
            </a: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 Data can be effectively managed, including the protection of privacy and confidentiality; </a:t>
            </a: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 Clear data maintenance and custodianship roles are defined; and, </a:t>
            </a: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 Geocoded information and metadata are consistent, interpretable and systematically maintained.</a:t>
            </a:r>
            <a:endParaRPr lang="en-US" dirty="0"/>
          </a:p>
        </p:txBody>
      </p:sp>
    </p:spTree>
    <p:extLst>
      <p:ext uri="{BB962C8B-B14F-4D97-AF65-F5344CB8AC3E}">
        <p14:creationId xmlns:p14="http://schemas.microsoft.com/office/powerpoint/2010/main" val="2672286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E36050-B759-4A93-A1E5-9C666B2EE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3504" y="2533175"/>
            <a:ext cx="5257800" cy="2983801"/>
          </a:xfrm>
          <a:prstGeom prst="rect">
            <a:avLst/>
          </a:prstGeom>
          <a:noFill/>
          <a:ln>
            <a:noFill/>
          </a:ln>
        </p:spPr>
      </p:pic>
      <p:sp>
        <p:nvSpPr>
          <p:cNvPr id="3" name="Text Placeholder 2">
            <a:extLst>
              <a:ext uri="{FF2B5EF4-FFF2-40B4-BE49-F238E27FC236}">
                <a16:creationId xmlns:a16="http://schemas.microsoft.com/office/drawing/2014/main" id="{7B3AA224-B3D7-87C5-441F-0910D492978D}"/>
              </a:ext>
            </a:extLst>
          </p:cNvPr>
          <p:cNvSpPr>
            <a:spLocks noGrp="1"/>
          </p:cNvSpPr>
          <p:nvPr>
            <p:ph type="body" sz="quarter" idx="11"/>
          </p:nvPr>
        </p:nvSpPr>
        <p:spPr>
          <a:xfrm>
            <a:off x="603506" y="1133390"/>
            <a:ext cx="5326778" cy="579437"/>
          </a:xfrm>
        </p:spPr>
        <p:txBody>
          <a:bodyPr>
            <a:normAutofit fontScale="92500" lnSpcReduction="20000"/>
          </a:bodyPr>
          <a:lstStyle/>
          <a:p>
            <a:r>
              <a:rPr lang="en-US" dirty="0"/>
              <a:t>Global Statistical Geospatial Framework (GSGF) </a:t>
            </a:r>
          </a:p>
        </p:txBody>
      </p:sp>
      <p:sp>
        <p:nvSpPr>
          <p:cNvPr id="10" name="Text Placeholder 4">
            <a:extLst>
              <a:ext uri="{FF2B5EF4-FFF2-40B4-BE49-F238E27FC236}">
                <a16:creationId xmlns:a16="http://schemas.microsoft.com/office/drawing/2014/main" id="{3ABA0D25-181F-088D-769B-132B4A6E6993}"/>
              </a:ext>
            </a:extLst>
          </p:cNvPr>
          <p:cNvSpPr>
            <a:spLocks noGrp="1"/>
          </p:cNvSpPr>
          <p:nvPr>
            <p:ph type="body" sz="quarter" idx="12"/>
          </p:nvPr>
        </p:nvSpPr>
        <p:spPr>
          <a:xfrm>
            <a:off x="6667132" y="146306"/>
            <a:ext cx="4908785" cy="492125"/>
          </a:xfrm>
        </p:spPr>
        <p:txBody>
          <a:bodyPr/>
          <a:lstStyle/>
          <a:p>
            <a:endParaRPr lang="en-US"/>
          </a:p>
        </p:txBody>
      </p:sp>
      <p:sp>
        <p:nvSpPr>
          <p:cNvPr id="4" name="Rectangle: Rounded Corners 3">
            <a:extLst>
              <a:ext uri="{FF2B5EF4-FFF2-40B4-BE49-F238E27FC236}">
                <a16:creationId xmlns:a16="http://schemas.microsoft.com/office/drawing/2014/main" id="{0C4BAFDF-3C49-A024-769A-DB41C63D43BB}"/>
              </a:ext>
            </a:extLst>
          </p:cNvPr>
          <p:cNvSpPr/>
          <p:nvPr/>
        </p:nvSpPr>
        <p:spPr>
          <a:xfrm>
            <a:off x="6667132" y="146306"/>
            <a:ext cx="4625264" cy="59176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accent1">
                    <a:lumMod val="50000"/>
                  </a:schemeClr>
                </a:solidFill>
                <a:effectLst/>
                <a:latin typeface="Calibri" panose="020F0502020204030204" pitchFamily="34" charset="0"/>
                <a:ea typeface="DengXian" panose="02010600030101010101" pitchFamily="2" charset="-122"/>
              </a:rPr>
              <a:t>Principle 3: Common geographies for dissemination of statistics</a:t>
            </a:r>
          </a:p>
          <a:p>
            <a:pPr algn="ctr"/>
            <a:endParaRPr lang="en-US" sz="1400" dirty="0">
              <a:solidFill>
                <a:schemeClr val="accent1">
                  <a:lumMod val="50000"/>
                </a:schemeClr>
              </a:solidFill>
              <a:latin typeface="Calibri" panose="020F0502020204030204" pitchFamily="34" charset="0"/>
              <a:ea typeface="DengXian" panose="02010600030101010101" pitchFamily="2" charset="-122"/>
            </a:endParaRP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Implementation of Principle 3 achieves the following objectives:</a:t>
            </a: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 Data from different sources can be integrated using a common geography;</a:t>
            </a: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 The visualization, analysis and interpretation of statistical and geographic information is simplified;</a:t>
            </a: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 Metadata supports data aggregation, integration and use;</a:t>
            </a: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 Identification and application of aggregation and disaggregation methods will enhance data quality and the assessment, consistency and increased use of data; and,</a:t>
            </a:r>
          </a:p>
          <a:p>
            <a:pPr marL="0" marR="0">
              <a:spcBef>
                <a:spcPts val="0"/>
              </a:spcBef>
              <a:spcAft>
                <a:spcPts val="600"/>
              </a:spcAft>
            </a:pPr>
            <a:r>
              <a:rPr lang="en-US" sz="1600" dirty="0">
                <a:solidFill>
                  <a:schemeClr val="accent1">
                    <a:lumMod val="50000"/>
                  </a:schemeClr>
                </a:solidFill>
                <a:effectLst/>
                <a:latin typeface="Calibri" panose="020F0502020204030204" pitchFamily="34" charset="0"/>
                <a:ea typeface="DengXian" panose="02010600030101010101" pitchFamily="2" charset="-122"/>
              </a:rPr>
              <a:t>• The conversion of data between geographies is supported, through standard conversion mechanisms (e.g. through correspondences</a:t>
            </a:r>
          </a:p>
        </p:txBody>
      </p:sp>
    </p:spTree>
    <p:extLst>
      <p:ext uri="{BB962C8B-B14F-4D97-AF65-F5344CB8AC3E}">
        <p14:creationId xmlns:p14="http://schemas.microsoft.com/office/powerpoint/2010/main" val="1068060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A Update Timeline3" id="{7B903F04-7058-4004-802D-FF313020E35E}" vid="{6D7FCEA7-4F05-4536-9E32-980C29518DD0}"/>
    </a:ext>
  </a:extLst>
</a:theme>
</file>

<file path=ppt/theme/theme2.xml><?xml version="1.0" encoding="utf-8"?>
<a:theme xmlns:a="http://schemas.openxmlformats.org/drawingml/2006/main" name="Tema de Office">
  <a:themeElements>
    <a:clrScheme name="INEGI">
      <a:dk1>
        <a:srgbClr val="000000"/>
      </a:dk1>
      <a:lt1>
        <a:srgbClr val="FFFFFF"/>
      </a:lt1>
      <a:dk2>
        <a:srgbClr val="0A3356"/>
      </a:dk2>
      <a:lt2>
        <a:srgbClr val="A6A6A6"/>
      </a:lt2>
      <a:accent1>
        <a:srgbClr val="00A1E2"/>
      </a:accent1>
      <a:accent2>
        <a:srgbClr val="0074C5"/>
      </a:accent2>
      <a:accent3>
        <a:srgbClr val="0A3356"/>
      </a:accent3>
      <a:accent4>
        <a:srgbClr val="404040"/>
      </a:accent4>
      <a:accent5>
        <a:srgbClr val="A6A6A6"/>
      </a:accent5>
      <a:accent6>
        <a:srgbClr val="FFFFFF"/>
      </a:accent6>
      <a:hlink>
        <a:srgbClr val="00A1E2"/>
      </a:hlink>
      <a:folHlink>
        <a:srgbClr val="0074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b41ce5a-22ff-4aef-bca2-14b56bf0aa25">
      <UserInfo>
        <DisplayName>Maki Arakaki</DisplayName>
        <AccountId>174</AccountId>
        <AccountType/>
      </UserInfo>
    </SharedWithUsers>
    <lcf76f155ced4ddcb4097134ff3c332f xmlns="4f447018-c40e-40e5-80f8-c919516cf764">
      <Terms xmlns="http://schemas.microsoft.com/office/infopath/2007/PartnerControls"/>
    </lcf76f155ced4ddcb4097134ff3c332f>
    <TaxCatchAll xmlns="985ec44e-1bab-4c0b-9df0-6ba128686fc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024F25E6497ED43898D504973DBDCA9" ma:contentTypeVersion="17" ma:contentTypeDescription="Create a new document." ma:contentTypeScope="" ma:versionID="a742be298ec58cd7b785bf770b998e62">
  <xsd:schema xmlns:xsd="http://www.w3.org/2001/XMLSchema" xmlns:xs="http://www.w3.org/2001/XMLSchema" xmlns:p="http://schemas.microsoft.com/office/2006/metadata/properties" xmlns:ns2="4f447018-c40e-40e5-80f8-c919516cf764" xmlns:ns3="6b41ce5a-22ff-4aef-bca2-14b56bf0aa25" xmlns:ns4="985ec44e-1bab-4c0b-9df0-6ba128686fc9" targetNamespace="http://schemas.microsoft.com/office/2006/metadata/properties" ma:root="true" ma:fieldsID="988fd5878e0854c3ceeb4085844734fb" ns2:_="" ns3:_="" ns4:_="">
    <xsd:import namespace="4f447018-c40e-40e5-80f8-c919516cf764"/>
    <xsd:import namespace="6b41ce5a-22ff-4aef-bca2-14b56bf0aa25"/>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447018-c40e-40e5-80f8-c919516cf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41ce5a-22ff-4aef-bca2-14b56bf0aa2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34de355-2535-4860-8d3d-a17c1c6094fe}" ma:internalName="TaxCatchAll" ma:showField="CatchAllData" ma:web="6b41ce5a-22ff-4aef-bca2-14b56bf0aa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18B781-C295-4B55-B1BB-71E5708EF1F0}">
  <ds:schemaRefs>
    <ds:schemaRef ds:uri="http://schemas.microsoft.com/sharepoint/v3/contenttype/forms"/>
  </ds:schemaRefs>
</ds:datastoreItem>
</file>

<file path=customXml/itemProps2.xml><?xml version="1.0" encoding="utf-8"?>
<ds:datastoreItem xmlns:ds="http://schemas.openxmlformats.org/officeDocument/2006/customXml" ds:itemID="{2F63D04B-AA8B-471B-95C8-11139D169319}">
  <ds:schemaRefs>
    <ds:schemaRef ds:uri="http://purl.org/dc/terms/"/>
    <ds:schemaRef ds:uri="http://purl.org/dc/dcmitype/"/>
    <ds:schemaRef ds:uri="http://schemas.microsoft.com/office/2006/documentManagement/types"/>
    <ds:schemaRef ds:uri="http://schemas.microsoft.com/office/2006/metadata/properties"/>
    <ds:schemaRef ds:uri="http://purl.org/dc/elements/1.1/"/>
    <ds:schemaRef ds:uri="985ec44e-1bab-4c0b-9df0-6ba128686fc9"/>
    <ds:schemaRef ds:uri="http://schemas.openxmlformats.org/package/2006/metadata/core-properties"/>
    <ds:schemaRef ds:uri="http://schemas.microsoft.com/office/infopath/2007/PartnerControls"/>
    <ds:schemaRef ds:uri="6b41ce5a-22ff-4aef-bca2-14b56bf0aa25"/>
    <ds:schemaRef ds:uri="4f447018-c40e-40e5-80f8-c919516cf764"/>
    <ds:schemaRef ds:uri="http://www.w3.org/XML/1998/namespace"/>
  </ds:schemaRefs>
</ds:datastoreItem>
</file>

<file path=customXml/itemProps3.xml><?xml version="1.0" encoding="utf-8"?>
<ds:datastoreItem xmlns:ds="http://schemas.openxmlformats.org/officeDocument/2006/customXml" ds:itemID="{304CB793-709B-4334-9059-F647A3FE9B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447018-c40e-40e5-80f8-c919516cf764"/>
    <ds:schemaRef ds:uri="6b41ce5a-22ff-4aef-bca2-14b56bf0aa25"/>
    <ds:schemaRef ds:uri="985ec44e-1bab-4c0b-9df0-6ba12868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482</TotalTime>
  <Words>1726</Words>
  <Application>Microsoft Office PowerPoint</Application>
  <PresentationFormat>Widescreen</PresentationFormat>
  <Paragraphs>186</Paragraphs>
  <Slides>20</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UniversLTStd</vt:lpstr>
      <vt:lpstr>Arial</vt:lpstr>
      <vt:lpstr>Calibri</vt:lpstr>
      <vt:lpstr>Calibri Light</vt:lpstr>
      <vt:lpstr>Montserrat</vt:lpstr>
      <vt:lpstr>Roboto</vt:lpstr>
      <vt:lpstr>Segoe UI</vt:lpstr>
      <vt:lpstr>Source Sans Pro</vt:lpstr>
      <vt:lpstr>Times New Roman</vt:lpstr>
      <vt:lpstr>Office Theme</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Benchmarking</dc:title>
  <dc:subject>Workshop on Manufacturing statistics, Santiago, Chile, March 2011</dc:subject>
  <dc:creator>Ralf Becker</dc:creator>
  <cp:lastModifiedBy>Julian Chow</cp:lastModifiedBy>
  <cp:revision>1675</cp:revision>
  <cp:lastPrinted>2015-05-05T19:02:03Z</cp:lastPrinted>
  <dcterms:created xsi:type="dcterms:W3CDTF">2003-09-08T09:07:59Z</dcterms:created>
  <dcterms:modified xsi:type="dcterms:W3CDTF">2023-10-03T18:25:25Z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0x0101007024F25E6497ED43898D504973DBDCA9</vt:lpwstr>
  </property>
  <property fmtid="{D5CDD505-2E9C-101B-9397-08002B2CF9AE}" pid="3" name="Order">
    <vt:r8>1347200</vt:r8>
  </property>
</Properties>
</file>