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4"/>
  </p:sldMasterIdLst>
  <p:handoutMasterIdLst>
    <p:handoutMasterId r:id="rId6"/>
  </p:handoutMasterIdLst>
  <p:sldIdLst>
    <p:sldId id="258" r:id="rId5"/>
  </p:sldIdLst>
  <p:sldSz cx="30275213" cy="4280376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282DD"/>
    <a:srgbClr val="27948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987" autoAdjust="0"/>
    <p:restoredTop sz="94660"/>
  </p:normalViewPr>
  <p:slideViewPr>
    <p:cSldViewPr snapToGrid="0">
      <p:cViewPr varScale="1">
        <p:scale>
          <a:sx n="14" d="100"/>
          <a:sy n="14" d="100"/>
        </p:scale>
        <p:origin x="2539" y="216"/>
      </p:cViewPr>
      <p:guideLst/>
    </p:cSldViewPr>
  </p:slideViewPr>
  <p:notesTextViewPr>
    <p:cViewPr>
      <p:scale>
        <a:sx n="1" d="1"/>
        <a:sy n="1" d="1"/>
      </p:scale>
      <p:origin x="0" y="0"/>
    </p:cViewPr>
  </p:notesTextViewPr>
  <p:notesViewPr>
    <p:cSldViewPr snapToGrid="0">
      <p:cViewPr varScale="1">
        <p:scale>
          <a:sx n="87" d="100"/>
          <a:sy n="87" d="100"/>
        </p:scale>
        <p:origin x="3840" y="66"/>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handoutMaster" Target="handoutMasters/handoutMaster1.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a:extLst>
              <a:ext uri="{FF2B5EF4-FFF2-40B4-BE49-F238E27FC236}">
                <a16:creationId xmlns:a16="http://schemas.microsoft.com/office/drawing/2014/main" id="{A50FA65A-0E82-BA20-B5FD-6090D6F346C4}"/>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umsplatzhalter 2">
            <a:extLst>
              <a:ext uri="{FF2B5EF4-FFF2-40B4-BE49-F238E27FC236}">
                <a16:creationId xmlns:a16="http://schemas.microsoft.com/office/drawing/2014/main" id="{6F0B55A9-BD23-C31C-588A-942D1246561B}"/>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D9BBE2AB-C2A2-4B7D-A1ED-830C042548B6}" type="datetimeFigureOut">
              <a:rPr lang="en-GB" smtClean="0"/>
              <a:t>06/05/2025</a:t>
            </a:fld>
            <a:endParaRPr lang="en-GB"/>
          </a:p>
        </p:txBody>
      </p:sp>
      <p:sp>
        <p:nvSpPr>
          <p:cNvPr id="4" name="Fußzeilenplatzhalter 3">
            <a:extLst>
              <a:ext uri="{FF2B5EF4-FFF2-40B4-BE49-F238E27FC236}">
                <a16:creationId xmlns:a16="http://schemas.microsoft.com/office/drawing/2014/main" id="{A5F49CEE-C7A0-7DE6-7C28-77B631D90DD8}"/>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5" name="Foliennummernplatzhalter 4">
            <a:extLst>
              <a:ext uri="{FF2B5EF4-FFF2-40B4-BE49-F238E27FC236}">
                <a16:creationId xmlns:a16="http://schemas.microsoft.com/office/drawing/2014/main" id="{4F2E518B-A901-7C7B-0CD7-2DEEA1E43AE5}"/>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D84D39CA-4F97-4568-BE0A-CA94D14815E3}" type="slidenum">
              <a:rPr lang="en-GB" smtClean="0"/>
              <a:t>‹#›</a:t>
            </a:fld>
            <a:endParaRPr lang="en-GB"/>
          </a:p>
        </p:txBody>
      </p:sp>
    </p:spTree>
    <p:extLst>
      <p:ext uri="{BB962C8B-B14F-4D97-AF65-F5344CB8AC3E}">
        <p14:creationId xmlns:p14="http://schemas.microsoft.com/office/powerpoint/2010/main" val="2447233418"/>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elfolie">
    <p:spTree>
      <p:nvGrpSpPr>
        <p:cNvPr id="1" name=""/>
        <p:cNvGrpSpPr/>
        <p:nvPr/>
      </p:nvGrpSpPr>
      <p:grpSpPr>
        <a:xfrm>
          <a:off x="0" y="0"/>
          <a:ext cx="0" cy="0"/>
          <a:chOff x="0" y="0"/>
          <a:chExt cx="0" cy="0"/>
        </a:xfrm>
      </p:grpSpPr>
      <p:sp>
        <p:nvSpPr>
          <p:cNvPr id="7" name="Title Placeholder 1">
            <a:extLst>
              <a:ext uri="{FF2B5EF4-FFF2-40B4-BE49-F238E27FC236}">
                <a16:creationId xmlns:a16="http://schemas.microsoft.com/office/drawing/2014/main" id="{1C808338-345B-6828-F891-2015EB742343}"/>
              </a:ext>
            </a:extLst>
          </p:cNvPr>
          <p:cNvSpPr>
            <a:spLocks noGrp="1"/>
          </p:cNvSpPr>
          <p:nvPr>
            <p:ph type="title" hasCustomPrompt="1"/>
          </p:nvPr>
        </p:nvSpPr>
        <p:spPr>
          <a:xfrm>
            <a:off x="2081421" y="2296366"/>
            <a:ext cx="20455850" cy="3596279"/>
          </a:xfrm>
          <a:prstGeom prst="rect">
            <a:avLst/>
          </a:prstGeom>
          <a:ln>
            <a:noFill/>
          </a:ln>
        </p:spPr>
        <p:txBody>
          <a:bodyPr vert="horz" lIns="91440" tIns="45720" rIns="91440" bIns="45720" rtlCol="0" anchor="ctr">
            <a:normAutofit/>
          </a:bodyPr>
          <a:lstStyle>
            <a:lvl1pPr>
              <a:defRPr sz="12000"/>
            </a:lvl1pPr>
          </a:lstStyle>
          <a:p>
            <a:r>
              <a:rPr lang="de-DE" dirty="0"/>
              <a:t>Title </a:t>
            </a:r>
            <a:r>
              <a:rPr lang="de-DE" dirty="0" err="1"/>
              <a:t>of</a:t>
            </a:r>
            <a:r>
              <a:rPr lang="de-DE" dirty="0"/>
              <a:t> </a:t>
            </a:r>
            <a:r>
              <a:rPr lang="de-DE" dirty="0" err="1"/>
              <a:t>Your</a:t>
            </a:r>
            <a:r>
              <a:rPr lang="de-DE" dirty="0"/>
              <a:t> Poster</a:t>
            </a:r>
            <a:br>
              <a:rPr lang="de-DE" dirty="0"/>
            </a:br>
            <a:r>
              <a:rPr lang="de-DE" dirty="0"/>
              <a:t>(</a:t>
            </a:r>
            <a:r>
              <a:rPr lang="de-DE" dirty="0" err="1"/>
              <a:t>opt</a:t>
            </a:r>
            <a:r>
              <a:rPr lang="de-DE" dirty="0"/>
              <a:t>.: </a:t>
            </a:r>
            <a:r>
              <a:rPr lang="de-DE" dirty="0" err="1"/>
              <a:t>Subtitle</a:t>
            </a:r>
            <a:r>
              <a:rPr lang="de-DE" dirty="0"/>
              <a:t> </a:t>
            </a:r>
            <a:r>
              <a:rPr lang="de-DE" dirty="0" err="1"/>
              <a:t>of</a:t>
            </a:r>
            <a:r>
              <a:rPr lang="de-DE" dirty="0"/>
              <a:t> </a:t>
            </a:r>
            <a:r>
              <a:rPr lang="de-DE" dirty="0" err="1"/>
              <a:t>Your</a:t>
            </a:r>
            <a:r>
              <a:rPr lang="de-DE" dirty="0"/>
              <a:t> Poster)</a:t>
            </a:r>
            <a:endParaRPr lang="en-US" dirty="0"/>
          </a:p>
        </p:txBody>
      </p:sp>
      <p:sp>
        <p:nvSpPr>
          <p:cNvPr id="28" name="Textplatzhalter 27">
            <a:extLst>
              <a:ext uri="{FF2B5EF4-FFF2-40B4-BE49-F238E27FC236}">
                <a16:creationId xmlns:a16="http://schemas.microsoft.com/office/drawing/2014/main" id="{256DF502-3362-C15B-2DA3-9B50A505F296}"/>
              </a:ext>
            </a:extLst>
          </p:cNvPr>
          <p:cNvSpPr>
            <a:spLocks noGrp="1"/>
          </p:cNvSpPr>
          <p:nvPr>
            <p:ph type="body" sz="quarter" idx="11" hasCustomPrompt="1"/>
          </p:nvPr>
        </p:nvSpPr>
        <p:spPr>
          <a:xfrm>
            <a:off x="2101850" y="7138218"/>
            <a:ext cx="26071512" cy="29762247"/>
          </a:xfrm>
          <a:prstGeom prst="rect">
            <a:avLst/>
          </a:prstGeom>
        </p:spPr>
        <p:txBody>
          <a:bodyPr/>
          <a:lstStyle>
            <a:lvl1pPr>
              <a:defRPr/>
            </a:lvl1pPr>
          </a:lstStyle>
          <a:p>
            <a:pPr lvl="0"/>
            <a:r>
              <a:rPr lang="de-DE" dirty="0"/>
              <a:t>Add </a:t>
            </a:r>
            <a:r>
              <a:rPr lang="de-DE" dirty="0" err="1"/>
              <a:t>your</a:t>
            </a:r>
            <a:r>
              <a:rPr lang="de-DE" dirty="0"/>
              <a:t> </a:t>
            </a:r>
            <a:r>
              <a:rPr lang="de-DE" dirty="0" err="1"/>
              <a:t>content</a:t>
            </a:r>
            <a:r>
              <a:rPr lang="de-DE" dirty="0"/>
              <a:t> </a:t>
            </a:r>
            <a:r>
              <a:rPr lang="de-DE" dirty="0" err="1"/>
              <a:t>here</a:t>
            </a:r>
            <a:endParaRPr lang="de-DE" dirty="0"/>
          </a:p>
          <a:p>
            <a:pPr lvl="1"/>
            <a:r>
              <a:rPr lang="de-DE" dirty="0"/>
              <a:t>Zweite Ebene</a:t>
            </a:r>
          </a:p>
          <a:p>
            <a:pPr lvl="2"/>
            <a:r>
              <a:rPr lang="de-DE" dirty="0"/>
              <a:t>Dritte Ebene</a:t>
            </a:r>
          </a:p>
          <a:p>
            <a:pPr lvl="3"/>
            <a:r>
              <a:rPr lang="de-DE" dirty="0"/>
              <a:t>Vierte Ebene</a:t>
            </a:r>
          </a:p>
          <a:p>
            <a:pPr lvl="4"/>
            <a:r>
              <a:rPr lang="de-DE" dirty="0"/>
              <a:t>Fünfte Ebene</a:t>
            </a:r>
            <a:endParaRPr lang="en-GB" dirty="0"/>
          </a:p>
        </p:txBody>
      </p:sp>
    </p:spTree>
    <p:extLst>
      <p:ext uri="{BB962C8B-B14F-4D97-AF65-F5344CB8AC3E}">
        <p14:creationId xmlns:p14="http://schemas.microsoft.com/office/powerpoint/2010/main" val="290022470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 Id="rId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Rechteck 12">
            <a:extLst>
              <a:ext uri="{FF2B5EF4-FFF2-40B4-BE49-F238E27FC236}">
                <a16:creationId xmlns:a16="http://schemas.microsoft.com/office/drawing/2014/main" id="{FEA3B45F-8B87-89EC-1933-91E6E5CDA825}"/>
              </a:ext>
            </a:extLst>
          </p:cNvPr>
          <p:cNvSpPr/>
          <p:nvPr userDrawn="1"/>
        </p:nvSpPr>
        <p:spPr>
          <a:xfrm>
            <a:off x="2058945" y="37890808"/>
            <a:ext cx="26112371" cy="178573"/>
          </a:xfrm>
          <a:prstGeom prst="rect">
            <a:avLst/>
          </a:prstGeom>
          <a:solidFill>
            <a:srgbClr val="4282D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Rechteck 22">
            <a:extLst>
              <a:ext uri="{FF2B5EF4-FFF2-40B4-BE49-F238E27FC236}">
                <a16:creationId xmlns:a16="http://schemas.microsoft.com/office/drawing/2014/main" id="{42DF3497-B96F-E4AF-1B2A-26FA4EDB0702}"/>
              </a:ext>
            </a:extLst>
          </p:cNvPr>
          <p:cNvSpPr/>
          <p:nvPr userDrawn="1"/>
        </p:nvSpPr>
        <p:spPr>
          <a:xfrm>
            <a:off x="2081419" y="6022504"/>
            <a:ext cx="26112371" cy="178573"/>
          </a:xfrm>
          <a:prstGeom prst="rect">
            <a:avLst/>
          </a:prstGeom>
          <a:solidFill>
            <a:srgbClr val="4282D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2" name="Obraz 1">
            <a:extLst>
              <a:ext uri="{FF2B5EF4-FFF2-40B4-BE49-F238E27FC236}">
                <a16:creationId xmlns:a16="http://schemas.microsoft.com/office/drawing/2014/main" id="{E8D4A36E-10DA-DAAC-080B-3B93660A24E4}"/>
              </a:ext>
            </a:extLst>
          </p:cNvPr>
          <p:cNvPicPr>
            <a:picLocks noChangeAspect="1"/>
          </p:cNvPicPr>
          <p:nvPr userDrawn="1"/>
        </p:nvPicPr>
        <p:blipFill>
          <a:blip r:embed="rId3"/>
          <a:stretch>
            <a:fillRect/>
          </a:stretch>
        </p:blipFill>
        <p:spPr>
          <a:xfrm>
            <a:off x="22426201" y="-440613"/>
            <a:ext cx="6664185" cy="6641690"/>
          </a:xfrm>
          <a:prstGeom prst="rect">
            <a:avLst/>
          </a:prstGeom>
        </p:spPr>
      </p:pic>
      <p:pic>
        <p:nvPicPr>
          <p:cNvPr id="5" name="Obraz 4" descr="Obraz zawierający tekst, Czcionka, zrzut ekranu, biały&#10;&#10;Zawartość wygenerowana przez sztuczną inteligencję może być niepoprawna.">
            <a:extLst>
              <a:ext uri="{FF2B5EF4-FFF2-40B4-BE49-F238E27FC236}">
                <a16:creationId xmlns:a16="http://schemas.microsoft.com/office/drawing/2014/main" id="{DC2607A6-6AF3-D117-AB77-B92E88F3FFE0}"/>
              </a:ext>
            </a:extLst>
          </p:cNvPr>
          <p:cNvPicPr>
            <a:picLocks noChangeAspect="1"/>
          </p:cNvPicPr>
          <p:nvPr userDrawn="1"/>
        </p:nvPicPr>
        <p:blipFill>
          <a:blip r:embed="rId4">
            <a:extLst>
              <a:ext uri="{28A0092B-C50C-407E-A947-70E740481C1C}">
                <a14:useLocalDpi xmlns:a14="http://schemas.microsoft.com/office/drawing/2010/main" val="0"/>
              </a:ext>
            </a:extLst>
          </a:blip>
          <a:srcRect l="4741" t="20163" r="3436" b="20785"/>
          <a:stretch/>
        </p:blipFill>
        <p:spPr>
          <a:xfrm>
            <a:off x="4672218" y="0"/>
            <a:ext cx="14879821" cy="2026763"/>
          </a:xfrm>
          <a:prstGeom prst="rect">
            <a:avLst/>
          </a:prstGeom>
        </p:spPr>
      </p:pic>
    </p:spTree>
    <p:extLst>
      <p:ext uri="{BB962C8B-B14F-4D97-AF65-F5344CB8AC3E}">
        <p14:creationId xmlns:p14="http://schemas.microsoft.com/office/powerpoint/2010/main" val="962925001"/>
      </p:ext>
    </p:extLst>
  </p:cSld>
  <p:clrMap bg1="lt1" tx1="dk1" bg2="lt2" tx2="dk2" accent1="accent1" accent2="accent2" accent3="accent3" accent4="accent4" accent5="accent5" accent6="accent6" hlink="hlink" folHlink="folHlink"/>
  <p:sldLayoutIdLst>
    <p:sldLayoutId id="2147483685" r:id="rId1"/>
  </p:sldLayoutIdLst>
  <p:txStyles>
    <p:titleStyle>
      <a:lvl1pPr algn="l" defTabSz="3027487" rtl="0" eaLnBrk="1" latinLnBrk="0" hangingPunct="1">
        <a:lnSpc>
          <a:spcPct val="90000"/>
        </a:lnSpc>
        <a:spcBef>
          <a:spcPct val="0"/>
        </a:spcBef>
        <a:buNone/>
        <a:defRPr sz="14568" kern="1200">
          <a:solidFill>
            <a:schemeClr val="tx1"/>
          </a:solidFill>
          <a:latin typeface="Calibri" panose="020F0502020204030204" pitchFamily="34" charset="0"/>
          <a:ea typeface="+mj-ea"/>
          <a:cs typeface="Calibri" panose="020F0502020204030204" pitchFamily="34" charset="0"/>
        </a:defRPr>
      </a:lvl1pPr>
    </p:titleStyle>
    <p:bodyStyle>
      <a:lvl1pPr marL="756872" indent="-756872" algn="l" defTabSz="3027487" rtl="0" eaLnBrk="1" latinLnBrk="0" hangingPunct="1">
        <a:lnSpc>
          <a:spcPct val="90000"/>
        </a:lnSpc>
        <a:spcBef>
          <a:spcPts val="3311"/>
        </a:spcBef>
        <a:buFont typeface="Arial" panose="020B0604020202020204" pitchFamily="34" charset="0"/>
        <a:buChar char="•"/>
        <a:defRPr sz="9271" kern="1200">
          <a:solidFill>
            <a:schemeClr val="tx1"/>
          </a:solidFill>
          <a:latin typeface="Calibri" panose="020F0502020204030204" pitchFamily="34" charset="0"/>
          <a:ea typeface="+mn-ea"/>
          <a:cs typeface="Calibri" panose="020F0502020204030204" pitchFamily="34" charset="0"/>
        </a:defRPr>
      </a:lvl1pPr>
      <a:lvl2pPr marL="2270615" indent="-756872" algn="l" defTabSz="3027487" rtl="0" eaLnBrk="1" latinLnBrk="0" hangingPunct="1">
        <a:lnSpc>
          <a:spcPct val="90000"/>
        </a:lnSpc>
        <a:spcBef>
          <a:spcPts val="1655"/>
        </a:spcBef>
        <a:buFont typeface="Arial" panose="020B0604020202020204" pitchFamily="34" charset="0"/>
        <a:buChar char="•"/>
        <a:defRPr sz="7946" kern="1200">
          <a:solidFill>
            <a:schemeClr val="tx1"/>
          </a:solidFill>
          <a:latin typeface="Calibri" panose="020F0502020204030204" pitchFamily="34" charset="0"/>
          <a:ea typeface="+mn-ea"/>
          <a:cs typeface="Calibri" panose="020F0502020204030204" pitchFamily="34" charset="0"/>
        </a:defRPr>
      </a:lvl2pPr>
      <a:lvl3pPr marL="3784359" indent="-756872" algn="l" defTabSz="3027487" rtl="0" eaLnBrk="1" latinLnBrk="0" hangingPunct="1">
        <a:lnSpc>
          <a:spcPct val="90000"/>
        </a:lnSpc>
        <a:spcBef>
          <a:spcPts val="1655"/>
        </a:spcBef>
        <a:buFont typeface="Arial" panose="020B0604020202020204" pitchFamily="34" charset="0"/>
        <a:buChar char="•"/>
        <a:defRPr sz="6622" kern="1200">
          <a:solidFill>
            <a:schemeClr val="tx1"/>
          </a:solidFill>
          <a:latin typeface="Calibri" panose="020F0502020204030204" pitchFamily="34" charset="0"/>
          <a:ea typeface="+mn-ea"/>
          <a:cs typeface="Calibri" panose="020F0502020204030204" pitchFamily="34" charset="0"/>
        </a:defRPr>
      </a:lvl3pPr>
      <a:lvl4pPr marL="5298102" indent="-756872" algn="l" defTabSz="3027487" rtl="0" eaLnBrk="1" latinLnBrk="0" hangingPunct="1">
        <a:lnSpc>
          <a:spcPct val="90000"/>
        </a:lnSpc>
        <a:spcBef>
          <a:spcPts val="1655"/>
        </a:spcBef>
        <a:buFont typeface="Arial" panose="020B0604020202020204" pitchFamily="34" charset="0"/>
        <a:buChar char="•"/>
        <a:defRPr sz="5960" kern="1200">
          <a:solidFill>
            <a:schemeClr val="tx1"/>
          </a:solidFill>
          <a:latin typeface="Calibri" panose="020F0502020204030204" pitchFamily="34" charset="0"/>
          <a:ea typeface="+mn-ea"/>
          <a:cs typeface="Calibri" panose="020F0502020204030204" pitchFamily="34" charset="0"/>
        </a:defRPr>
      </a:lvl4pPr>
      <a:lvl5pPr marL="6811846" indent="-756872" algn="l" defTabSz="3027487" rtl="0" eaLnBrk="1" latinLnBrk="0" hangingPunct="1">
        <a:lnSpc>
          <a:spcPct val="90000"/>
        </a:lnSpc>
        <a:spcBef>
          <a:spcPts val="1655"/>
        </a:spcBef>
        <a:buFont typeface="Arial" panose="020B0604020202020204" pitchFamily="34" charset="0"/>
        <a:buChar char="•"/>
        <a:defRPr sz="5960" kern="1200">
          <a:solidFill>
            <a:schemeClr val="tx1"/>
          </a:solidFill>
          <a:latin typeface="Calibri" panose="020F0502020204030204" pitchFamily="34" charset="0"/>
          <a:ea typeface="+mn-ea"/>
          <a:cs typeface="Calibri" panose="020F0502020204030204" pitchFamily="34" charset="0"/>
        </a:defRPr>
      </a:lvl5pPr>
      <a:lvl6pPr marL="8325589" indent="-756872" algn="l" defTabSz="3027487" rtl="0" eaLnBrk="1" latinLnBrk="0" hangingPunct="1">
        <a:lnSpc>
          <a:spcPct val="90000"/>
        </a:lnSpc>
        <a:spcBef>
          <a:spcPts val="1655"/>
        </a:spcBef>
        <a:buFont typeface="Arial" panose="020B0604020202020204" pitchFamily="34" charset="0"/>
        <a:buChar char="•"/>
        <a:defRPr sz="5960" kern="1200">
          <a:solidFill>
            <a:schemeClr val="tx1"/>
          </a:solidFill>
          <a:latin typeface="+mn-lt"/>
          <a:ea typeface="+mn-ea"/>
          <a:cs typeface="+mn-cs"/>
        </a:defRPr>
      </a:lvl6pPr>
      <a:lvl7pPr marL="9839333" indent="-756872" algn="l" defTabSz="3027487" rtl="0" eaLnBrk="1" latinLnBrk="0" hangingPunct="1">
        <a:lnSpc>
          <a:spcPct val="90000"/>
        </a:lnSpc>
        <a:spcBef>
          <a:spcPts val="1655"/>
        </a:spcBef>
        <a:buFont typeface="Arial" panose="020B0604020202020204" pitchFamily="34" charset="0"/>
        <a:buChar char="•"/>
        <a:defRPr sz="5960" kern="1200">
          <a:solidFill>
            <a:schemeClr val="tx1"/>
          </a:solidFill>
          <a:latin typeface="+mn-lt"/>
          <a:ea typeface="+mn-ea"/>
          <a:cs typeface="+mn-cs"/>
        </a:defRPr>
      </a:lvl7pPr>
      <a:lvl8pPr marL="11353076" indent="-756872" algn="l" defTabSz="3027487" rtl="0" eaLnBrk="1" latinLnBrk="0" hangingPunct="1">
        <a:lnSpc>
          <a:spcPct val="90000"/>
        </a:lnSpc>
        <a:spcBef>
          <a:spcPts val="1655"/>
        </a:spcBef>
        <a:buFont typeface="Arial" panose="020B0604020202020204" pitchFamily="34" charset="0"/>
        <a:buChar char="•"/>
        <a:defRPr sz="5960" kern="1200">
          <a:solidFill>
            <a:schemeClr val="tx1"/>
          </a:solidFill>
          <a:latin typeface="+mn-lt"/>
          <a:ea typeface="+mn-ea"/>
          <a:cs typeface="+mn-cs"/>
        </a:defRPr>
      </a:lvl8pPr>
      <a:lvl9pPr marL="12866820" indent="-756872" algn="l" defTabSz="3027487" rtl="0" eaLnBrk="1" latinLnBrk="0" hangingPunct="1">
        <a:lnSpc>
          <a:spcPct val="90000"/>
        </a:lnSpc>
        <a:spcBef>
          <a:spcPts val="1655"/>
        </a:spcBef>
        <a:buFont typeface="Arial" panose="020B0604020202020204" pitchFamily="34" charset="0"/>
        <a:buChar char="•"/>
        <a:defRPr sz="5960" kern="1200">
          <a:solidFill>
            <a:schemeClr val="tx1"/>
          </a:solidFill>
          <a:latin typeface="+mn-lt"/>
          <a:ea typeface="+mn-ea"/>
          <a:cs typeface="+mn-cs"/>
        </a:defRPr>
      </a:lvl9pPr>
    </p:bodyStyle>
    <p:otherStyle>
      <a:defPPr>
        <a:defRPr lang="en-US"/>
      </a:defPPr>
      <a:lvl1pPr marL="0" algn="l" defTabSz="3027487" rtl="0" eaLnBrk="1" latinLnBrk="0" hangingPunct="1">
        <a:defRPr sz="5960" kern="1200">
          <a:solidFill>
            <a:schemeClr val="tx1"/>
          </a:solidFill>
          <a:latin typeface="+mn-lt"/>
          <a:ea typeface="+mn-ea"/>
          <a:cs typeface="+mn-cs"/>
        </a:defRPr>
      </a:lvl1pPr>
      <a:lvl2pPr marL="1513743" algn="l" defTabSz="3027487" rtl="0" eaLnBrk="1" latinLnBrk="0" hangingPunct="1">
        <a:defRPr sz="5960" kern="1200">
          <a:solidFill>
            <a:schemeClr val="tx1"/>
          </a:solidFill>
          <a:latin typeface="+mn-lt"/>
          <a:ea typeface="+mn-ea"/>
          <a:cs typeface="+mn-cs"/>
        </a:defRPr>
      </a:lvl2pPr>
      <a:lvl3pPr marL="3027487" algn="l" defTabSz="3027487" rtl="0" eaLnBrk="1" latinLnBrk="0" hangingPunct="1">
        <a:defRPr sz="5960" kern="1200">
          <a:solidFill>
            <a:schemeClr val="tx1"/>
          </a:solidFill>
          <a:latin typeface="+mn-lt"/>
          <a:ea typeface="+mn-ea"/>
          <a:cs typeface="+mn-cs"/>
        </a:defRPr>
      </a:lvl3pPr>
      <a:lvl4pPr marL="4541230" algn="l" defTabSz="3027487" rtl="0" eaLnBrk="1" latinLnBrk="0" hangingPunct="1">
        <a:defRPr sz="5960" kern="1200">
          <a:solidFill>
            <a:schemeClr val="tx1"/>
          </a:solidFill>
          <a:latin typeface="+mn-lt"/>
          <a:ea typeface="+mn-ea"/>
          <a:cs typeface="+mn-cs"/>
        </a:defRPr>
      </a:lvl4pPr>
      <a:lvl5pPr marL="6054974" algn="l" defTabSz="3027487" rtl="0" eaLnBrk="1" latinLnBrk="0" hangingPunct="1">
        <a:defRPr sz="5960" kern="1200">
          <a:solidFill>
            <a:schemeClr val="tx1"/>
          </a:solidFill>
          <a:latin typeface="+mn-lt"/>
          <a:ea typeface="+mn-ea"/>
          <a:cs typeface="+mn-cs"/>
        </a:defRPr>
      </a:lvl5pPr>
      <a:lvl6pPr marL="7568717" algn="l" defTabSz="3027487" rtl="0" eaLnBrk="1" latinLnBrk="0" hangingPunct="1">
        <a:defRPr sz="5960" kern="1200">
          <a:solidFill>
            <a:schemeClr val="tx1"/>
          </a:solidFill>
          <a:latin typeface="+mn-lt"/>
          <a:ea typeface="+mn-ea"/>
          <a:cs typeface="+mn-cs"/>
        </a:defRPr>
      </a:lvl6pPr>
      <a:lvl7pPr marL="9082461" algn="l" defTabSz="3027487" rtl="0" eaLnBrk="1" latinLnBrk="0" hangingPunct="1">
        <a:defRPr sz="5960" kern="1200">
          <a:solidFill>
            <a:schemeClr val="tx1"/>
          </a:solidFill>
          <a:latin typeface="+mn-lt"/>
          <a:ea typeface="+mn-ea"/>
          <a:cs typeface="+mn-cs"/>
        </a:defRPr>
      </a:lvl7pPr>
      <a:lvl8pPr marL="10596204" algn="l" defTabSz="3027487" rtl="0" eaLnBrk="1" latinLnBrk="0" hangingPunct="1">
        <a:defRPr sz="5960" kern="1200">
          <a:solidFill>
            <a:schemeClr val="tx1"/>
          </a:solidFill>
          <a:latin typeface="+mn-lt"/>
          <a:ea typeface="+mn-ea"/>
          <a:cs typeface="+mn-cs"/>
        </a:defRPr>
      </a:lvl8pPr>
      <a:lvl9pPr marL="12109948" algn="l" defTabSz="3027487" rtl="0" eaLnBrk="1" latinLnBrk="0" hangingPunct="1">
        <a:defRPr sz="596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3BAD16C-C117-33EB-9D69-59401F771000}"/>
              </a:ext>
            </a:extLst>
          </p:cNvPr>
          <p:cNvSpPr>
            <a:spLocks noGrp="1"/>
          </p:cNvSpPr>
          <p:nvPr>
            <p:ph type="title"/>
          </p:nvPr>
        </p:nvSpPr>
        <p:spPr>
          <a:xfrm>
            <a:off x="2101850" y="2192726"/>
            <a:ext cx="20455850" cy="3596279"/>
          </a:xfrm>
        </p:spPr>
        <p:txBody>
          <a:bodyPr/>
          <a:lstStyle/>
          <a:p>
            <a:endParaRPr lang="en-GB" dirty="0"/>
          </a:p>
        </p:txBody>
      </p:sp>
      <p:sp>
        <p:nvSpPr>
          <p:cNvPr id="3" name="Textplatzhalter 2">
            <a:extLst>
              <a:ext uri="{FF2B5EF4-FFF2-40B4-BE49-F238E27FC236}">
                <a16:creationId xmlns:a16="http://schemas.microsoft.com/office/drawing/2014/main" id="{7DE6BFFE-BB25-E78E-3981-F9D95A4402FF}"/>
              </a:ext>
            </a:extLst>
          </p:cNvPr>
          <p:cNvSpPr>
            <a:spLocks noGrp="1"/>
          </p:cNvSpPr>
          <p:nvPr>
            <p:ph type="body" sz="quarter" idx="11"/>
          </p:nvPr>
        </p:nvSpPr>
        <p:spPr/>
        <p:txBody>
          <a:bodyPr/>
          <a:lstStyle/>
          <a:p>
            <a:endParaRPr lang="en-GB" dirty="0"/>
          </a:p>
        </p:txBody>
      </p:sp>
      <p:grpSp>
        <p:nvGrpSpPr>
          <p:cNvPr id="4" name="Gruppieren 3">
            <a:extLst>
              <a:ext uri="{FF2B5EF4-FFF2-40B4-BE49-F238E27FC236}">
                <a16:creationId xmlns:a16="http://schemas.microsoft.com/office/drawing/2014/main" id="{11616CDB-8F2B-6B59-3F42-41BF14353715}"/>
              </a:ext>
            </a:extLst>
          </p:cNvPr>
          <p:cNvGrpSpPr/>
          <p:nvPr/>
        </p:nvGrpSpPr>
        <p:grpSpPr>
          <a:xfrm>
            <a:off x="3727609" y="29884076"/>
            <a:ext cx="11545755" cy="8846753"/>
            <a:chOff x="9296817" y="35126321"/>
            <a:chExt cx="10165649" cy="8846753"/>
          </a:xfrm>
          <a:solidFill>
            <a:srgbClr val="002060"/>
          </a:solidFill>
        </p:grpSpPr>
        <p:sp>
          <p:nvSpPr>
            <p:cNvPr id="5" name="Pfeil: nach links 4">
              <a:extLst>
                <a:ext uri="{FF2B5EF4-FFF2-40B4-BE49-F238E27FC236}">
                  <a16:creationId xmlns:a16="http://schemas.microsoft.com/office/drawing/2014/main" id="{C465825F-9026-2B9A-2D35-A1A07A477077}"/>
                </a:ext>
              </a:extLst>
            </p:cNvPr>
            <p:cNvSpPr/>
            <p:nvPr userDrawn="1"/>
          </p:nvSpPr>
          <p:spPr>
            <a:xfrm rot="17312328">
              <a:off x="10449858" y="41983016"/>
              <a:ext cx="3082627" cy="897490"/>
            </a:xfrm>
            <a:prstGeom prst="leftArrow">
              <a:avLst/>
            </a:prstGeom>
            <a:grp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Rechteck 5">
              <a:extLst>
                <a:ext uri="{FF2B5EF4-FFF2-40B4-BE49-F238E27FC236}">
                  <a16:creationId xmlns:a16="http://schemas.microsoft.com/office/drawing/2014/main" id="{DA981CE9-27AA-63A8-7895-FAFC397CD4E5}"/>
                </a:ext>
              </a:extLst>
            </p:cNvPr>
            <p:cNvSpPr/>
            <p:nvPr userDrawn="1"/>
          </p:nvSpPr>
          <p:spPr>
            <a:xfrm>
              <a:off x="9296817" y="35126321"/>
              <a:ext cx="10165649" cy="6525777"/>
            </a:xfrm>
            <a:prstGeom prst="rect">
              <a:avLst/>
            </a:prstGeom>
            <a:grp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5400" dirty="0"/>
                <a:t>Note: Please add a picture of the corresponding author(s) at the conference, so that the audience knows who to address. You may also add information on the other authors of this poster in this footer.</a:t>
              </a:r>
            </a:p>
          </p:txBody>
        </p:sp>
      </p:grpSp>
      <p:grpSp>
        <p:nvGrpSpPr>
          <p:cNvPr id="7" name="Gruppieren 6">
            <a:extLst>
              <a:ext uri="{FF2B5EF4-FFF2-40B4-BE49-F238E27FC236}">
                <a16:creationId xmlns:a16="http://schemas.microsoft.com/office/drawing/2014/main" id="{E6E51EA7-0ECB-C6F6-3BB4-AF22A6DD42F3}"/>
              </a:ext>
            </a:extLst>
          </p:cNvPr>
          <p:cNvGrpSpPr/>
          <p:nvPr/>
        </p:nvGrpSpPr>
        <p:grpSpPr>
          <a:xfrm>
            <a:off x="4860294" y="8122394"/>
            <a:ext cx="16076777" cy="6977314"/>
            <a:chOff x="11887201" y="37068817"/>
            <a:chExt cx="14155062" cy="6977314"/>
          </a:xfrm>
          <a:solidFill>
            <a:srgbClr val="002060"/>
          </a:solidFill>
        </p:grpSpPr>
        <p:sp>
          <p:nvSpPr>
            <p:cNvPr id="8" name="Pfeil: nach links 7">
              <a:extLst>
                <a:ext uri="{FF2B5EF4-FFF2-40B4-BE49-F238E27FC236}">
                  <a16:creationId xmlns:a16="http://schemas.microsoft.com/office/drawing/2014/main" id="{481D0D27-3E2A-EDB5-226E-06E10A1405F5}"/>
                </a:ext>
              </a:extLst>
            </p:cNvPr>
            <p:cNvSpPr/>
            <p:nvPr userDrawn="1"/>
          </p:nvSpPr>
          <p:spPr>
            <a:xfrm rot="3711317">
              <a:off x="14426380" y="37921200"/>
              <a:ext cx="2469038" cy="764271"/>
            </a:xfrm>
            <a:prstGeom prst="leftArrow">
              <a:avLst/>
            </a:prstGeom>
            <a:grp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Rechteck 8">
              <a:extLst>
                <a:ext uri="{FF2B5EF4-FFF2-40B4-BE49-F238E27FC236}">
                  <a16:creationId xmlns:a16="http://schemas.microsoft.com/office/drawing/2014/main" id="{25AC50A7-1050-FE5C-46D6-28BCAF893062}"/>
                </a:ext>
              </a:extLst>
            </p:cNvPr>
            <p:cNvSpPr/>
            <p:nvPr userDrawn="1"/>
          </p:nvSpPr>
          <p:spPr>
            <a:xfrm>
              <a:off x="11887201" y="38541373"/>
              <a:ext cx="14155062" cy="5504758"/>
            </a:xfrm>
            <a:prstGeom prst="rect">
              <a:avLst/>
            </a:prstGeom>
            <a:grp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de-DE" sz="5400" dirty="0"/>
                <a:t>Note: </a:t>
              </a:r>
              <a:r>
                <a:rPr lang="en-GB" sz="5400" dirty="0"/>
                <a:t>Please keep the content of your poster within the limits of this container. Apart from that, you can design and layout your content as you wish.</a:t>
              </a:r>
            </a:p>
          </p:txBody>
        </p:sp>
      </p:grpSp>
      <p:grpSp>
        <p:nvGrpSpPr>
          <p:cNvPr id="10" name="Gruppieren 9">
            <a:extLst>
              <a:ext uri="{FF2B5EF4-FFF2-40B4-BE49-F238E27FC236}">
                <a16:creationId xmlns:a16="http://schemas.microsoft.com/office/drawing/2014/main" id="{8DFBFEE1-1113-1EDF-9F12-682121E06646}"/>
              </a:ext>
            </a:extLst>
          </p:cNvPr>
          <p:cNvGrpSpPr/>
          <p:nvPr/>
        </p:nvGrpSpPr>
        <p:grpSpPr>
          <a:xfrm>
            <a:off x="16559679" y="28524946"/>
            <a:ext cx="11545755" cy="10915805"/>
            <a:chOff x="9296817" y="35126321"/>
            <a:chExt cx="10165649" cy="10915805"/>
          </a:xfrm>
          <a:solidFill>
            <a:srgbClr val="002060"/>
          </a:solidFill>
        </p:grpSpPr>
        <p:sp>
          <p:nvSpPr>
            <p:cNvPr id="11" name="Pfeil: nach links 10">
              <a:extLst>
                <a:ext uri="{FF2B5EF4-FFF2-40B4-BE49-F238E27FC236}">
                  <a16:creationId xmlns:a16="http://schemas.microsoft.com/office/drawing/2014/main" id="{ACDBEDA9-75BE-6987-B6D4-BE9D9674150D}"/>
                </a:ext>
              </a:extLst>
            </p:cNvPr>
            <p:cNvSpPr/>
            <p:nvPr userDrawn="1"/>
          </p:nvSpPr>
          <p:spPr>
            <a:xfrm rot="15295212">
              <a:off x="12463853" y="42843171"/>
              <a:ext cx="5318986" cy="1078924"/>
            </a:xfrm>
            <a:prstGeom prst="leftArrow">
              <a:avLst/>
            </a:prstGeom>
            <a:grp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Rechteck 11">
              <a:extLst>
                <a:ext uri="{FF2B5EF4-FFF2-40B4-BE49-F238E27FC236}">
                  <a16:creationId xmlns:a16="http://schemas.microsoft.com/office/drawing/2014/main" id="{11AC79AB-E31A-E3A7-A4ED-CFCEBEAE5227}"/>
                </a:ext>
              </a:extLst>
            </p:cNvPr>
            <p:cNvSpPr/>
            <p:nvPr userDrawn="1"/>
          </p:nvSpPr>
          <p:spPr>
            <a:xfrm>
              <a:off x="9296817" y="35126321"/>
              <a:ext cx="10165649" cy="6525777"/>
            </a:xfrm>
            <a:prstGeom prst="rect">
              <a:avLst/>
            </a:prstGeom>
            <a:grp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5400" dirty="0"/>
                <a:t>Note: If you have logos of associated projects or other associations you want to add, please add them here</a:t>
              </a:r>
              <a:r>
                <a:rPr lang="de-DE" sz="5400" dirty="0"/>
                <a:t>.</a:t>
              </a:r>
              <a:endParaRPr lang="en-GB" sz="5400" dirty="0"/>
            </a:p>
          </p:txBody>
        </p:sp>
      </p:grpSp>
      <p:cxnSp>
        <p:nvCxnSpPr>
          <p:cNvPr id="14" name="Gerader Verbinder 13">
            <a:extLst>
              <a:ext uri="{FF2B5EF4-FFF2-40B4-BE49-F238E27FC236}">
                <a16:creationId xmlns:a16="http://schemas.microsoft.com/office/drawing/2014/main" id="{33750391-8A73-1A19-8BB9-FBF4AFC7244F}"/>
              </a:ext>
            </a:extLst>
          </p:cNvPr>
          <p:cNvCxnSpPr>
            <a:cxnSpLocks/>
          </p:cNvCxnSpPr>
          <p:nvPr/>
        </p:nvCxnSpPr>
        <p:spPr>
          <a:xfrm>
            <a:off x="9146316" y="38959630"/>
            <a:ext cx="0" cy="2540000"/>
          </a:xfrm>
          <a:prstGeom prst="line">
            <a:avLst/>
          </a:prstGeom>
          <a:ln>
            <a:solidFill>
              <a:schemeClr val="bg1">
                <a:lumMod val="65000"/>
              </a:schemeClr>
            </a:solidFill>
          </a:ln>
        </p:spPr>
        <p:style>
          <a:lnRef idx="2">
            <a:schemeClr val="accent1"/>
          </a:lnRef>
          <a:fillRef idx="0">
            <a:schemeClr val="accent1"/>
          </a:fillRef>
          <a:effectRef idx="1">
            <a:schemeClr val="accent1"/>
          </a:effectRef>
          <a:fontRef idx="minor">
            <a:schemeClr val="tx1"/>
          </a:fontRef>
        </p:style>
      </p:cxnSp>
      <p:pic>
        <p:nvPicPr>
          <p:cNvPr id="17" name="Picture 2">
            <a:extLst>
              <a:ext uri="{FF2B5EF4-FFF2-40B4-BE49-F238E27FC236}">
                <a16:creationId xmlns:a16="http://schemas.microsoft.com/office/drawing/2014/main" id="{B98D421A-4B68-7D9B-FF5D-54553A04B04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058945" y="38959631"/>
            <a:ext cx="2528681" cy="2528681"/>
          </a:xfrm>
          <a:prstGeom prst="rect">
            <a:avLst/>
          </a:prstGeom>
          <a:noFill/>
          <a:extLst>
            <a:ext uri="{909E8E84-426E-40DD-AFC4-6F175D3DCCD1}">
              <a14:hiddenFill xmlns:a14="http://schemas.microsoft.com/office/drawing/2010/main">
                <a:solidFill>
                  <a:srgbClr val="FFFFFF"/>
                </a:solidFill>
              </a14:hiddenFill>
            </a:ext>
          </a:extLst>
        </p:spPr>
      </p:pic>
      <p:sp>
        <p:nvSpPr>
          <p:cNvPr id="18" name="Text Placeholder 2">
            <a:extLst>
              <a:ext uri="{FF2B5EF4-FFF2-40B4-BE49-F238E27FC236}">
                <a16:creationId xmlns:a16="http://schemas.microsoft.com/office/drawing/2014/main" id="{AB15B0EF-AF90-8A43-A2D7-30586D167402}"/>
              </a:ext>
            </a:extLst>
          </p:cNvPr>
          <p:cNvSpPr txBox="1">
            <a:spLocks/>
          </p:cNvSpPr>
          <p:nvPr/>
        </p:nvSpPr>
        <p:spPr>
          <a:xfrm>
            <a:off x="5295473" y="38959630"/>
            <a:ext cx="5594555" cy="2528681"/>
          </a:xfrm>
          <a:prstGeom prst="rect">
            <a:avLst/>
          </a:prstGeom>
        </p:spPr>
        <p:txBody>
          <a:bodyPr vert="horz" lIns="91440" tIns="45720" rIns="91440" bIns="45720" rtlCol="0" anchor="ctr">
            <a:noAutofit/>
          </a:bodyPr>
          <a:lstStyle>
            <a:lvl1pPr marL="756872" indent="-756872" algn="l" defTabSz="3027487" rtl="0" eaLnBrk="1" latinLnBrk="0" hangingPunct="1">
              <a:lnSpc>
                <a:spcPct val="90000"/>
              </a:lnSpc>
              <a:spcBef>
                <a:spcPts val="3311"/>
              </a:spcBef>
              <a:buFont typeface="Arial" panose="020B0604020202020204" pitchFamily="34" charset="0"/>
              <a:buChar char="•"/>
              <a:defRPr sz="9271" kern="1200">
                <a:solidFill>
                  <a:schemeClr val="tx1"/>
                </a:solidFill>
                <a:latin typeface="Calibri" panose="020F0502020204030204" pitchFamily="34" charset="0"/>
                <a:ea typeface="+mn-ea"/>
                <a:cs typeface="Calibri" panose="020F0502020204030204" pitchFamily="34" charset="0"/>
              </a:defRPr>
            </a:lvl1pPr>
            <a:lvl2pPr marL="2270615" indent="-756872" algn="l" defTabSz="3027487" rtl="0" eaLnBrk="1" latinLnBrk="0" hangingPunct="1">
              <a:lnSpc>
                <a:spcPct val="90000"/>
              </a:lnSpc>
              <a:spcBef>
                <a:spcPts val="1655"/>
              </a:spcBef>
              <a:buFont typeface="Arial" panose="020B0604020202020204" pitchFamily="34" charset="0"/>
              <a:buChar char="•"/>
              <a:defRPr sz="7946" kern="1200">
                <a:solidFill>
                  <a:schemeClr val="tx1"/>
                </a:solidFill>
                <a:latin typeface="Calibri" panose="020F0502020204030204" pitchFamily="34" charset="0"/>
                <a:ea typeface="+mn-ea"/>
                <a:cs typeface="Calibri" panose="020F0502020204030204" pitchFamily="34" charset="0"/>
              </a:defRPr>
            </a:lvl2pPr>
            <a:lvl3pPr marL="3784359" indent="-756872" algn="l" defTabSz="3027487" rtl="0" eaLnBrk="1" latinLnBrk="0" hangingPunct="1">
              <a:lnSpc>
                <a:spcPct val="90000"/>
              </a:lnSpc>
              <a:spcBef>
                <a:spcPts val="1655"/>
              </a:spcBef>
              <a:buFont typeface="Arial" panose="020B0604020202020204" pitchFamily="34" charset="0"/>
              <a:buChar char="•"/>
              <a:defRPr sz="6622" kern="1200">
                <a:solidFill>
                  <a:schemeClr val="tx1"/>
                </a:solidFill>
                <a:latin typeface="Calibri" panose="020F0502020204030204" pitchFamily="34" charset="0"/>
                <a:ea typeface="+mn-ea"/>
                <a:cs typeface="Calibri" panose="020F0502020204030204" pitchFamily="34" charset="0"/>
              </a:defRPr>
            </a:lvl3pPr>
            <a:lvl4pPr marL="5298102" indent="-756872" algn="l" defTabSz="3027487" rtl="0" eaLnBrk="1" latinLnBrk="0" hangingPunct="1">
              <a:lnSpc>
                <a:spcPct val="90000"/>
              </a:lnSpc>
              <a:spcBef>
                <a:spcPts val="1655"/>
              </a:spcBef>
              <a:buFont typeface="Arial" panose="020B0604020202020204" pitchFamily="34" charset="0"/>
              <a:buChar char="•"/>
              <a:defRPr sz="5960" kern="1200">
                <a:solidFill>
                  <a:schemeClr val="tx1"/>
                </a:solidFill>
                <a:latin typeface="Calibri" panose="020F0502020204030204" pitchFamily="34" charset="0"/>
                <a:ea typeface="+mn-ea"/>
                <a:cs typeface="Calibri" panose="020F0502020204030204" pitchFamily="34" charset="0"/>
              </a:defRPr>
            </a:lvl4pPr>
            <a:lvl5pPr marL="6811846" indent="-756872" algn="l" defTabSz="3027487" rtl="0" eaLnBrk="1" latinLnBrk="0" hangingPunct="1">
              <a:lnSpc>
                <a:spcPct val="90000"/>
              </a:lnSpc>
              <a:spcBef>
                <a:spcPts val="1655"/>
              </a:spcBef>
              <a:buFont typeface="Arial" panose="020B0604020202020204" pitchFamily="34" charset="0"/>
              <a:buChar char="•"/>
              <a:defRPr sz="5960" kern="1200">
                <a:solidFill>
                  <a:schemeClr val="tx1"/>
                </a:solidFill>
                <a:latin typeface="Calibri" panose="020F0502020204030204" pitchFamily="34" charset="0"/>
                <a:ea typeface="+mn-ea"/>
                <a:cs typeface="Calibri" panose="020F0502020204030204" pitchFamily="34" charset="0"/>
              </a:defRPr>
            </a:lvl5pPr>
            <a:lvl6pPr marL="8325589" indent="-756872" algn="l" defTabSz="3027487" rtl="0" eaLnBrk="1" latinLnBrk="0" hangingPunct="1">
              <a:lnSpc>
                <a:spcPct val="90000"/>
              </a:lnSpc>
              <a:spcBef>
                <a:spcPts val="1655"/>
              </a:spcBef>
              <a:buFont typeface="Arial" panose="020B0604020202020204" pitchFamily="34" charset="0"/>
              <a:buChar char="•"/>
              <a:defRPr sz="5960" kern="1200">
                <a:solidFill>
                  <a:schemeClr val="tx1"/>
                </a:solidFill>
                <a:latin typeface="+mn-lt"/>
                <a:ea typeface="+mn-ea"/>
                <a:cs typeface="+mn-cs"/>
              </a:defRPr>
            </a:lvl6pPr>
            <a:lvl7pPr marL="9839333" indent="-756872" algn="l" defTabSz="3027487" rtl="0" eaLnBrk="1" latinLnBrk="0" hangingPunct="1">
              <a:lnSpc>
                <a:spcPct val="90000"/>
              </a:lnSpc>
              <a:spcBef>
                <a:spcPts val="1655"/>
              </a:spcBef>
              <a:buFont typeface="Arial" panose="020B0604020202020204" pitchFamily="34" charset="0"/>
              <a:buChar char="•"/>
              <a:defRPr sz="5960" kern="1200">
                <a:solidFill>
                  <a:schemeClr val="tx1"/>
                </a:solidFill>
                <a:latin typeface="+mn-lt"/>
                <a:ea typeface="+mn-ea"/>
                <a:cs typeface="+mn-cs"/>
              </a:defRPr>
            </a:lvl7pPr>
            <a:lvl8pPr marL="11353076" indent="-756872" algn="l" defTabSz="3027487" rtl="0" eaLnBrk="1" latinLnBrk="0" hangingPunct="1">
              <a:lnSpc>
                <a:spcPct val="90000"/>
              </a:lnSpc>
              <a:spcBef>
                <a:spcPts val="1655"/>
              </a:spcBef>
              <a:buFont typeface="Arial" panose="020B0604020202020204" pitchFamily="34" charset="0"/>
              <a:buChar char="•"/>
              <a:defRPr sz="5960" kern="1200">
                <a:solidFill>
                  <a:schemeClr val="tx1"/>
                </a:solidFill>
                <a:latin typeface="+mn-lt"/>
                <a:ea typeface="+mn-ea"/>
                <a:cs typeface="+mn-cs"/>
              </a:defRPr>
            </a:lvl8pPr>
            <a:lvl9pPr marL="12866820" indent="-756872" algn="l" defTabSz="3027487" rtl="0" eaLnBrk="1" latinLnBrk="0" hangingPunct="1">
              <a:lnSpc>
                <a:spcPct val="90000"/>
              </a:lnSpc>
              <a:spcBef>
                <a:spcPts val="1655"/>
              </a:spcBef>
              <a:buFont typeface="Arial" panose="020B0604020202020204" pitchFamily="34" charset="0"/>
              <a:buChar char="•"/>
              <a:defRPr sz="5960" kern="1200">
                <a:solidFill>
                  <a:schemeClr val="tx1"/>
                </a:solidFill>
                <a:latin typeface="+mn-lt"/>
                <a:ea typeface="+mn-ea"/>
                <a:cs typeface="+mn-cs"/>
              </a:defRPr>
            </a:lvl9pPr>
          </a:lstStyle>
          <a:p>
            <a:pPr marL="0" indent="0">
              <a:buNone/>
            </a:pPr>
            <a:r>
              <a:rPr lang="en-GB" sz="4000" dirty="0"/>
              <a:t>Author name</a:t>
            </a:r>
          </a:p>
          <a:p>
            <a:pPr marL="0" indent="0">
              <a:buNone/>
            </a:pPr>
            <a:r>
              <a:rPr lang="en-GB" sz="4000" dirty="0"/>
              <a:t>Affiliation</a:t>
            </a:r>
          </a:p>
          <a:p>
            <a:pPr marL="0" indent="0">
              <a:buNone/>
            </a:pPr>
            <a:r>
              <a:rPr lang="en-GB" sz="4000" dirty="0"/>
              <a:t>Email address</a:t>
            </a:r>
          </a:p>
        </p:txBody>
      </p:sp>
      <p:sp>
        <p:nvSpPr>
          <p:cNvPr id="19" name="Text Placeholder 2">
            <a:extLst>
              <a:ext uri="{FF2B5EF4-FFF2-40B4-BE49-F238E27FC236}">
                <a16:creationId xmlns:a16="http://schemas.microsoft.com/office/drawing/2014/main" id="{52EE910C-0B9B-81A8-54E7-ED4304829F8F}"/>
              </a:ext>
            </a:extLst>
          </p:cNvPr>
          <p:cNvSpPr txBox="1">
            <a:spLocks/>
          </p:cNvSpPr>
          <p:nvPr/>
        </p:nvSpPr>
        <p:spPr>
          <a:xfrm>
            <a:off x="9915100" y="38944341"/>
            <a:ext cx="5594555" cy="2528681"/>
          </a:xfrm>
          <a:prstGeom prst="rect">
            <a:avLst/>
          </a:prstGeom>
        </p:spPr>
        <p:txBody>
          <a:bodyPr vert="horz" lIns="91440" tIns="45720" rIns="91440" bIns="45720" rtlCol="0" anchor="ctr">
            <a:noAutofit/>
          </a:bodyPr>
          <a:lstStyle>
            <a:lvl1pPr marL="756872" indent="-756872" algn="l" defTabSz="3027487" rtl="0" eaLnBrk="1" latinLnBrk="0" hangingPunct="1">
              <a:lnSpc>
                <a:spcPct val="90000"/>
              </a:lnSpc>
              <a:spcBef>
                <a:spcPts val="3311"/>
              </a:spcBef>
              <a:buFont typeface="Arial" panose="020B0604020202020204" pitchFamily="34" charset="0"/>
              <a:buChar char="•"/>
              <a:defRPr sz="9271" kern="1200">
                <a:solidFill>
                  <a:schemeClr val="tx1"/>
                </a:solidFill>
                <a:latin typeface="Calibri" panose="020F0502020204030204" pitchFamily="34" charset="0"/>
                <a:ea typeface="+mn-ea"/>
                <a:cs typeface="Calibri" panose="020F0502020204030204" pitchFamily="34" charset="0"/>
              </a:defRPr>
            </a:lvl1pPr>
            <a:lvl2pPr marL="2270615" indent="-756872" algn="l" defTabSz="3027487" rtl="0" eaLnBrk="1" latinLnBrk="0" hangingPunct="1">
              <a:lnSpc>
                <a:spcPct val="90000"/>
              </a:lnSpc>
              <a:spcBef>
                <a:spcPts val="1655"/>
              </a:spcBef>
              <a:buFont typeface="Arial" panose="020B0604020202020204" pitchFamily="34" charset="0"/>
              <a:buChar char="•"/>
              <a:defRPr sz="7946" kern="1200">
                <a:solidFill>
                  <a:schemeClr val="tx1"/>
                </a:solidFill>
                <a:latin typeface="Calibri" panose="020F0502020204030204" pitchFamily="34" charset="0"/>
                <a:ea typeface="+mn-ea"/>
                <a:cs typeface="Calibri" panose="020F0502020204030204" pitchFamily="34" charset="0"/>
              </a:defRPr>
            </a:lvl2pPr>
            <a:lvl3pPr marL="3784359" indent="-756872" algn="l" defTabSz="3027487" rtl="0" eaLnBrk="1" latinLnBrk="0" hangingPunct="1">
              <a:lnSpc>
                <a:spcPct val="90000"/>
              </a:lnSpc>
              <a:spcBef>
                <a:spcPts val="1655"/>
              </a:spcBef>
              <a:buFont typeface="Arial" panose="020B0604020202020204" pitchFamily="34" charset="0"/>
              <a:buChar char="•"/>
              <a:defRPr sz="6622" kern="1200">
                <a:solidFill>
                  <a:schemeClr val="tx1"/>
                </a:solidFill>
                <a:latin typeface="Calibri" panose="020F0502020204030204" pitchFamily="34" charset="0"/>
                <a:ea typeface="+mn-ea"/>
                <a:cs typeface="Calibri" panose="020F0502020204030204" pitchFamily="34" charset="0"/>
              </a:defRPr>
            </a:lvl3pPr>
            <a:lvl4pPr marL="5298102" indent="-756872" algn="l" defTabSz="3027487" rtl="0" eaLnBrk="1" latinLnBrk="0" hangingPunct="1">
              <a:lnSpc>
                <a:spcPct val="90000"/>
              </a:lnSpc>
              <a:spcBef>
                <a:spcPts val="1655"/>
              </a:spcBef>
              <a:buFont typeface="Arial" panose="020B0604020202020204" pitchFamily="34" charset="0"/>
              <a:buChar char="•"/>
              <a:defRPr sz="5960" kern="1200">
                <a:solidFill>
                  <a:schemeClr val="tx1"/>
                </a:solidFill>
                <a:latin typeface="Calibri" panose="020F0502020204030204" pitchFamily="34" charset="0"/>
                <a:ea typeface="+mn-ea"/>
                <a:cs typeface="Calibri" panose="020F0502020204030204" pitchFamily="34" charset="0"/>
              </a:defRPr>
            </a:lvl4pPr>
            <a:lvl5pPr marL="6811846" indent="-756872" algn="l" defTabSz="3027487" rtl="0" eaLnBrk="1" latinLnBrk="0" hangingPunct="1">
              <a:lnSpc>
                <a:spcPct val="90000"/>
              </a:lnSpc>
              <a:spcBef>
                <a:spcPts val="1655"/>
              </a:spcBef>
              <a:buFont typeface="Arial" panose="020B0604020202020204" pitchFamily="34" charset="0"/>
              <a:buChar char="•"/>
              <a:defRPr sz="5960" kern="1200">
                <a:solidFill>
                  <a:schemeClr val="tx1"/>
                </a:solidFill>
                <a:latin typeface="Calibri" panose="020F0502020204030204" pitchFamily="34" charset="0"/>
                <a:ea typeface="+mn-ea"/>
                <a:cs typeface="Calibri" panose="020F0502020204030204" pitchFamily="34" charset="0"/>
              </a:defRPr>
            </a:lvl5pPr>
            <a:lvl6pPr marL="8325589" indent="-756872" algn="l" defTabSz="3027487" rtl="0" eaLnBrk="1" latinLnBrk="0" hangingPunct="1">
              <a:lnSpc>
                <a:spcPct val="90000"/>
              </a:lnSpc>
              <a:spcBef>
                <a:spcPts val="1655"/>
              </a:spcBef>
              <a:buFont typeface="Arial" panose="020B0604020202020204" pitchFamily="34" charset="0"/>
              <a:buChar char="•"/>
              <a:defRPr sz="5960" kern="1200">
                <a:solidFill>
                  <a:schemeClr val="tx1"/>
                </a:solidFill>
                <a:latin typeface="+mn-lt"/>
                <a:ea typeface="+mn-ea"/>
                <a:cs typeface="+mn-cs"/>
              </a:defRPr>
            </a:lvl6pPr>
            <a:lvl7pPr marL="9839333" indent="-756872" algn="l" defTabSz="3027487" rtl="0" eaLnBrk="1" latinLnBrk="0" hangingPunct="1">
              <a:lnSpc>
                <a:spcPct val="90000"/>
              </a:lnSpc>
              <a:spcBef>
                <a:spcPts val="1655"/>
              </a:spcBef>
              <a:buFont typeface="Arial" panose="020B0604020202020204" pitchFamily="34" charset="0"/>
              <a:buChar char="•"/>
              <a:defRPr sz="5960" kern="1200">
                <a:solidFill>
                  <a:schemeClr val="tx1"/>
                </a:solidFill>
                <a:latin typeface="+mn-lt"/>
                <a:ea typeface="+mn-ea"/>
                <a:cs typeface="+mn-cs"/>
              </a:defRPr>
            </a:lvl7pPr>
            <a:lvl8pPr marL="11353076" indent="-756872" algn="l" defTabSz="3027487" rtl="0" eaLnBrk="1" latinLnBrk="0" hangingPunct="1">
              <a:lnSpc>
                <a:spcPct val="90000"/>
              </a:lnSpc>
              <a:spcBef>
                <a:spcPts val="1655"/>
              </a:spcBef>
              <a:buFont typeface="Arial" panose="020B0604020202020204" pitchFamily="34" charset="0"/>
              <a:buChar char="•"/>
              <a:defRPr sz="5960" kern="1200">
                <a:solidFill>
                  <a:schemeClr val="tx1"/>
                </a:solidFill>
                <a:latin typeface="+mn-lt"/>
                <a:ea typeface="+mn-ea"/>
                <a:cs typeface="+mn-cs"/>
              </a:defRPr>
            </a:lvl8pPr>
            <a:lvl9pPr marL="12866820" indent="-756872" algn="l" defTabSz="3027487" rtl="0" eaLnBrk="1" latinLnBrk="0" hangingPunct="1">
              <a:lnSpc>
                <a:spcPct val="90000"/>
              </a:lnSpc>
              <a:spcBef>
                <a:spcPts val="1655"/>
              </a:spcBef>
              <a:buFont typeface="Arial" panose="020B0604020202020204" pitchFamily="34" charset="0"/>
              <a:buChar char="•"/>
              <a:defRPr sz="5960" kern="1200">
                <a:solidFill>
                  <a:schemeClr val="tx1"/>
                </a:solidFill>
                <a:latin typeface="+mn-lt"/>
                <a:ea typeface="+mn-ea"/>
                <a:cs typeface="+mn-cs"/>
              </a:defRPr>
            </a:lvl9pPr>
          </a:lstStyle>
          <a:p>
            <a:pPr marL="0" indent="0">
              <a:buNone/>
            </a:pPr>
            <a:r>
              <a:rPr lang="en-GB" sz="4000" dirty="0"/>
              <a:t>Author name</a:t>
            </a:r>
          </a:p>
          <a:p>
            <a:pPr marL="0" indent="0">
              <a:buNone/>
            </a:pPr>
            <a:r>
              <a:rPr lang="en-GB" sz="4000" dirty="0"/>
              <a:t>Affiliation</a:t>
            </a:r>
          </a:p>
          <a:p>
            <a:pPr marL="0" indent="0">
              <a:buNone/>
            </a:pPr>
            <a:r>
              <a:rPr lang="en-GB" sz="4000" dirty="0"/>
              <a:t>Email address</a:t>
            </a:r>
          </a:p>
        </p:txBody>
      </p:sp>
      <p:cxnSp>
        <p:nvCxnSpPr>
          <p:cNvPr id="20" name="Gerader Verbinder 19">
            <a:extLst>
              <a:ext uri="{FF2B5EF4-FFF2-40B4-BE49-F238E27FC236}">
                <a16:creationId xmlns:a16="http://schemas.microsoft.com/office/drawing/2014/main" id="{099F8D1C-C325-48D2-E132-F8BB8478080E}"/>
              </a:ext>
            </a:extLst>
          </p:cNvPr>
          <p:cNvCxnSpPr>
            <a:cxnSpLocks/>
          </p:cNvCxnSpPr>
          <p:nvPr/>
        </p:nvCxnSpPr>
        <p:spPr>
          <a:xfrm>
            <a:off x="13710760" y="38959630"/>
            <a:ext cx="0" cy="2540000"/>
          </a:xfrm>
          <a:prstGeom prst="line">
            <a:avLst/>
          </a:prstGeom>
          <a:ln>
            <a:solidFill>
              <a:schemeClr val="bg1">
                <a:lumMod val="65000"/>
              </a:schemeClr>
            </a:solidFill>
          </a:ln>
        </p:spPr>
        <p:style>
          <a:lnRef idx="2">
            <a:schemeClr val="accent1"/>
          </a:lnRef>
          <a:fillRef idx="0">
            <a:schemeClr val="accent1"/>
          </a:fillRef>
          <a:effectRef idx="1">
            <a:schemeClr val="accent1"/>
          </a:effectRef>
          <a:fontRef idx="minor">
            <a:schemeClr val="tx1"/>
          </a:fontRef>
        </p:style>
      </p:cxnSp>
      <p:sp>
        <p:nvSpPr>
          <p:cNvPr id="21" name="Text Placeholder 2">
            <a:extLst>
              <a:ext uri="{FF2B5EF4-FFF2-40B4-BE49-F238E27FC236}">
                <a16:creationId xmlns:a16="http://schemas.microsoft.com/office/drawing/2014/main" id="{5420EE48-DD84-E44C-A01C-403D5D7CBE2C}"/>
              </a:ext>
            </a:extLst>
          </p:cNvPr>
          <p:cNvSpPr txBox="1">
            <a:spLocks/>
          </p:cNvSpPr>
          <p:nvPr/>
        </p:nvSpPr>
        <p:spPr>
          <a:xfrm>
            <a:off x="14479544" y="38944341"/>
            <a:ext cx="5594555" cy="2528681"/>
          </a:xfrm>
          <a:prstGeom prst="rect">
            <a:avLst/>
          </a:prstGeom>
        </p:spPr>
        <p:txBody>
          <a:bodyPr vert="horz" lIns="91440" tIns="45720" rIns="91440" bIns="45720" rtlCol="0" anchor="ctr">
            <a:noAutofit/>
          </a:bodyPr>
          <a:lstStyle>
            <a:lvl1pPr marL="756872" indent="-756872" algn="l" defTabSz="3027487" rtl="0" eaLnBrk="1" latinLnBrk="0" hangingPunct="1">
              <a:lnSpc>
                <a:spcPct val="90000"/>
              </a:lnSpc>
              <a:spcBef>
                <a:spcPts val="3311"/>
              </a:spcBef>
              <a:buFont typeface="Arial" panose="020B0604020202020204" pitchFamily="34" charset="0"/>
              <a:buChar char="•"/>
              <a:defRPr sz="9271" kern="1200">
                <a:solidFill>
                  <a:schemeClr val="tx1"/>
                </a:solidFill>
                <a:latin typeface="Calibri" panose="020F0502020204030204" pitchFamily="34" charset="0"/>
                <a:ea typeface="+mn-ea"/>
                <a:cs typeface="Calibri" panose="020F0502020204030204" pitchFamily="34" charset="0"/>
              </a:defRPr>
            </a:lvl1pPr>
            <a:lvl2pPr marL="2270615" indent="-756872" algn="l" defTabSz="3027487" rtl="0" eaLnBrk="1" latinLnBrk="0" hangingPunct="1">
              <a:lnSpc>
                <a:spcPct val="90000"/>
              </a:lnSpc>
              <a:spcBef>
                <a:spcPts val="1655"/>
              </a:spcBef>
              <a:buFont typeface="Arial" panose="020B0604020202020204" pitchFamily="34" charset="0"/>
              <a:buChar char="•"/>
              <a:defRPr sz="7946" kern="1200">
                <a:solidFill>
                  <a:schemeClr val="tx1"/>
                </a:solidFill>
                <a:latin typeface="Calibri" panose="020F0502020204030204" pitchFamily="34" charset="0"/>
                <a:ea typeface="+mn-ea"/>
                <a:cs typeface="Calibri" panose="020F0502020204030204" pitchFamily="34" charset="0"/>
              </a:defRPr>
            </a:lvl2pPr>
            <a:lvl3pPr marL="3784359" indent="-756872" algn="l" defTabSz="3027487" rtl="0" eaLnBrk="1" latinLnBrk="0" hangingPunct="1">
              <a:lnSpc>
                <a:spcPct val="90000"/>
              </a:lnSpc>
              <a:spcBef>
                <a:spcPts val="1655"/>
              </a:spcBef>
              <a:buFont typeface="Arial" panose="020B0604020202020204" pitchFamily="34" charset="0"/>
              <a:buChar char="•"/>
              <a:defRPr sz="6622" kern="1200">
                <a:solidFill>
                  <a:schemeClr val="tx1"/>
                </a:solidFill>
                <a:latin typeface="Calibri" panose="020F0502020204030204" pitchFamily="34" charset="0"/>
                <a:ea typeface="+mn-ea"/>
                <a:cs typeface="Calibri" panose="020F0502020204030204" pitchFamily="34" charset="0"/>
              </a:defRPr>
            </a:lvl3pPr>
            <a:lvl4pPr marL="5298102" indent="-756872" algn="l" defTabSz="3027487" rtl="0" eaLnBrk="1" latinLnBrk="0" hangingPunct="1">
              <a:lnSpc>
                <a:spcPct val="90000"/>
              </a:lnSpc>
              <a:spcBef>
                <a:spcPts val="1655"/>
              </a:spcBef>
              <a:buFont typeface="Arial" panose="020B0604020202020204" pitchFamily="34" charset="0"/>
              <a:buChar char="•"/>
              <a:defRPr sz="5960" kern="1200">
                <a:solidFill>
                  <a:schemeClr val="tx1"/>
                </a:solidFill>
                <a:latin typeface="Calibri" panose="020F0502020204030204" pitchFamily="34" charset="0"/>
                <a:ea typeface="+mn-ea"/>
                <a:cs typeface="Calibri" panose="020F0502020204030204" pitchFamily="34" charset="0"/>
              </a:defRPr>
            </a:lvl4pPr>
            <a:lvl5pPr marL="6811846" indent="-756872" algn="l" defTabSz="3027487" rtl="0" eaLnBrk="1" latinLnBrk="0" hangingPunct="1">
              <a:lnSpc>
                <a:spcPct val="90000"/>
              </a:lnSpc>
              <a:spcBef>
                <a:spcPts val="1655"/>
              </a:spcBef>
              <a:buFont typeface="Arial" panose="020B0604020202020204" pitchFamily="34" charset="0"/>
              <a:buChar char="•"/>
              <a:defRPr sz="5960" kern="1200">
                <a:solidFill>
                  <a:schemeClr val="tx1"/>
                </a:solidFill>
                <a:latin typeface="Calibri" panose="020F0502020204030204" pitchFamily="34" charset="0"/>
                <a:ea typeface="+mn-ea"/>
                <a:cs typeface="Calibri" panose="020F0502020204030204" pitchFamily="34" charset="0"/>
              </a:defRPr>
            </a:lvl5pPr>
            <a:lvl6pPr marL="8325589" indent="-756872" algn="l" defTabSz="3027487" rtl="0" eaLnBrk="1" latinLnBrk="0" hangingPunct="1">
              <a:lnSpc>
                <a:spcPct val="90000"/>
              </a:lnSpc>
              <a:spcBef>
                <a:spcPts val="1655"/>
              </a:spcBef>
              <a:buFont typeface="Arial" panose="020B0604020202020204" pitchFamily="34" charset="0"/>
              <a:buChar char="•"/>
              <a:defRPr sz="5960" kern="1200">
                <a:solidFill>
                  <a:schemeClr val="tx1"/>
                </a:solidFill>
                <a:latin typeface="+mn-lt"/>
                <a:ea typeface="+mn-ea"/>
                <a:cs typeface="+mn-cs"/>
              </a:defRPr>
            </a:lvl6pPr>
            <a:lvl7pPr marL="9839333" indent="-756872" algn="l" defTabSz="3027487" rtl="0" eaLnBrk="1" latinLnBrk="0" hangingPunct="1">
              <a:lnSpc>
                <a:spcPct val="90000"/>
              </a:lnSpc>
              <a:spcBef>
                <a:spcPts val="1655"/>
              </a:spcBef>
              <a:buFont typeface="Arial" panose="020B0604020202020204" pitchFamily="34" charset="0"/>
              <a:buChar char="•"/>
              <a:defRPr sz="5960" kern="1200">
                <a:solidFill>
                  <a:schemeClr val="tx1"/>
                </a:solidFill>
                <a:latin typeface="+mn-lt"/>
                <a:ea typeface="+mn-ea"/>
                <a:cs typeface="+mn-cs"/>
              </a:defRPr>
            </a:lvl7pPr>
            <a:lvl8pPr marL="11353076" indent="-756872" algn="l" defTabSz="3027487" rtl="0" eaLnBrk="1" latinLnBrk="0" hangingPunct="1">
              <a:lnSpc>
                <a:spcPct val="90000"/>
              </a:lnSpc>
              <a:spcBef>
                <a:spcPts val="1655"/>
              </a:spcBef>
              <a:buFont typeface="Arial" panose="020B0604020202020204" pitchFamily="34" charset="0"/>
              <a:buChar char="•"/>
              <a:defRPr sz="5960" kern="1200">
                <a:solidFill>
                  <a:schemeClr val="tx1"/>
                </a:solidFill>
                <a:latin typeface="+mn-lt"/>
                <a:ea typeface="+mn-ea"/>
                <a:cs typeface="+mn-cs"/>
              </a:defRPr>
            </a:lvl8pPr>
            <a:lvl9pPr marL="12866820" indent="-756872" algn="l" defTabSz="3027487" rtl="0" eaLnBrk="1" latinLnBrk="0" hangingPunct="1">
              <a:lnSpc>
                <a:spcPct val="90000"/>
              </a:lnSpc>
              <a:spcBef>
                <a:spcPts val="1655"/>
              </a:spcBef>
              <a:buFont typeface="Arial" panose="020B0604020202020204" pitchFamily="34" charset="0"/>
              <a:buChar char="•"/>
              <a:defRPr sz="5960" kern="1200">
                <a:solidFill>
                  <a:schemeClr val="tx1"/>
                </a:solidFill>
                <a:latin typeface="+mn-lt"/>
                <a:ea typeface="+mn-ea"/>
                <a:cs typeface="+mn-cs"/>
              </a:defRPr>
            </a:lvl9pPr>
          </a:lstStyle>
          <a:p>
            <a:pPr marL="0" indent="0">
              <a:buNone/>
            </a:pPr>
            <a:r>
              <a:rPr lang="en-GB" sz="4000" dirty="0"/>
              <a:t>Author name</a:t>
            </a:r>
          </a:p>
          <a:p>
            <a:pPr marL="0" indent="0">
              <a:buNone/>
            </a:pPr>
            <a:r>
              <a:rPr lang="en-GB" sz="4000" dirty="0"/>
              <a:t>Affiliation</a:t>
            </a:r>
          </a:p>
          <a:p>
            <a:pPr marL="0" indent="0">
              <a:buNone/>
            </a:pPr>
            <a:r>
              <a:rPr lang="en-GB" sz="4000" dirty="0"/>
              <a:t>Email address</a:t>
            </a:r>
          </a:p>
        </p:txBody>
      </p:sp>
      <p:cxnSp>
        <p:nvCxnSpPr>
          <p:cNvPr id="13" name="Gerader Verbinder 12">
            <a:extLst>
              <a:ext uri="{FF2B5EF4-FFF2-40B4-BE49-F238E27FC236}">
                <a16:creationId xmlns:a16="http://schemas.microsoft.com/office/drawing/2014/main" id="{E1585CE1-8D1B-2800-C77E-FB7B7A68BF16}"/>
              </a:ext>
            </a:extLst>
          </p:cNvPr>
          <p:cNvCxnSpPr>
            <a:cxnSpLocks/>
          </p:cNvCxnSpPr>
          <p:nvPr/>
        </p:nvCxnSpPr>
        <p:spPr>
          <a:xfrm>
            <a:off x="18243002" y="38959630"/>
            <a:ext cx="0" cy="2540000"/>
          </a:xfrm>
          <a:prstGeom prst="line">
            <a:avLst/>
          </a:prstGeom>
          <a:ln>
            <a:solidFill>
              <a:schemeClr val="bg1">
                <a:lumMod val="65000"/>
              </a:schemeClr>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649309582"/>
      </p:ext>
    </p:extLst>
  </p:cSld>
  <p:clrMapOvr>
    <a:masterClrMapping/>
  </p:clrMapOvr>
</p:sld>
</file>

<file path=ppt/theme/theme1.xml><?xml version="1.0" encoding="utf-8"?>
<a:theme xmlns:a="http://schemas.openxmlformats.org/drawingml/2006/main" name="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kument" ma:contentTypeID="0x010100BFC00CF6A5BDCB44A7149BE10D679C7D" ma:contentTypeVersion="16" ma:contentTypeDescription="Ein neues Dokument erstellen." ma:contentTypeScope="" ma:versionID="d5b3a09087e10e4aea83415837cf33ce">
  <xsd:schema xmlns:xsd="http://www.w3.org/2001/XMLSchema" xmlns:xs="http://www.w3.org/2001/XMLSchema" xmlns:p="http://schemas.microsoft.com/office/2006/metadata/properties" xmlns:ns3="82b893a5-7afa-40d4-bfe3-e6605ebf87da" xmlns:ns4="a85e2872-325b-41f7-81d0-2080e937bc5b" targetNamespace="http://schemas.microsoft.com/office/2006/metadata/properties" ma:root="true" ma:fieldsID="3f4e93fa94d9cb3ebb8e9e7af5885e97" ns3:_="" ns4:_="">
    <xsd:import namespace="82b893a5-7afa-40d4-bfe3-e6605ebf87da"/>
    <xsd:import namespace="a85e2872-325b-41f7-81d0-2080e937bc5b"/>
    <xsd:element name="properties">
      <xsd:complexType>
        <xsd:sequence>
          <xsd:element name="documentManagement">
            <xsd:complexType>
              <xsd:all>
                <xsd:element ref="ns3:MediaServiceMetadata" minOccurs="0"/>
                <xsd:element ref="ns3:MediaServiceFastMetadata" minOccurs="0"/>
                <xsd:element ref="ns3:MediaServiceAutoTags" minOccurs="0"/>
                <xsd:element ref="ns3:MediaServiceGenerationTime" minOccurs="0"/>
                <xsd:element ref="ns3:MediaServiceEventHashCode" minOccurs="0"/>
                <xsd:element ref="ns3:MediaServiceDateTaken" minOccurs="0"/>
                <xsd:element ref="ns3:MediaServiceOCR" minOccurs="0"/>
                <xsd:element ref="ns3:MediaServiceLocation" minOccurs="0"/>
                <xsd:element ref="ns3:_activity" minOccurs="0"/>
                <xsd:element ref="ns3:MediaServiceObjectDetectorVersions" minOccurs="0"/>
                <xsd:element ref="ns3:MediaLengthInSeconds" minOccurs="0"/>
                <xsd:element ref="ns4:SharedWithUsers" minOccurs="0"/>
                <xsd:element ref="ns4:SharedWithDetails" minOccurs="0"/>
                <xsd:element ref="ns4:SharingHintHash" minOccurs="0"/>
                <xsd:element ref="ns3:MediaServiceSystemTags" minOccurs="0"/>
                <xsd:element ref="ns3: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2b893a5-7afa-40d4-bfe3-e6605ebf87da"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GenerationTime" ma:index="11" nillable="true" ma:displayName="MediaServiceGenerationTime" ma:hidden="true" ma:internalName="MediaServiceGenerationTime"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DateTaken" ma:index="13" nillable="true" ma:displayName="MediaServiceDateTaken" ma:hidden="true" ma:indexed="true" ma:internalName="MediaServiceDateTaken"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Location" ma:index="15" nillable="true" ma:displayName="Location" ma:indexed="true" ma:internalName="MediaServiceLocation" ma:readOnly="true">
      <xsd:simpleType>
        <xsd:restriction base="dms:Text"/>
      </xsd:simpleType>
    </xsd:element>
    <xsd:element name="_activity" ma:index="16" nillable="true" ma:displayName="_activity" ma:hidden="true" ma:internalName="_activity">
      <xsd:simpleType>
        <xsd:restriction base="dms:Note"/>
      </xsd:simpleType>
    </xsd:element>
    <xsd:element name="MediaServiceObjectDetectorVersions" ma:index="17" nillable="true" ma:displayName="MediaServiceObjectDetectorVersions" ma:hidden="true" ma:indexed="true" ma:internalName="MediaServiceObjectDetectorVersions" ma:readOnly="true">
      <xsd:simpleType>
        <xsd:restriction base="dms:Text"/>
      </xsd:simpleType>
    </xsd:element>
    <xsd:element name="MediaLengthInSeconds" ma:index="18" nillable="true" ma:displayName="MediaLengthInSeconds" ma:hidden="true" ma:internalName="MediaLengthInSeconds" ma:readOnly="true">
      <xsd:simpleType>
        <xsd:restriction base="dms:Unknown"/>
      </xsd:simpleType>
    </xsd:element>
    <xsd:element name="MediaServiceSystemTags" ma:index="22" nillable="true" ma:displayName="MediaServiceSystemTags" ma:hidden="true" ma:internalName="MediaServiceSystemTags" ma:readOnly="true">
      <xsd:simpleType>
        <xsd:restriction base="dms:Note"/>
      </xsd:simpleType>
    </xsd:element>
    <xsd:element name="MediaServiceSearchProperties" ma:index="23"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a85e2872-325b-41f7-81d0-2080e937bc5b" elementFormDefault="qualified">
    <xsd:import namespace="http://schemas.microsoft.com/office/2006/documentManagement/types"/>
    <xsd:import namespace="http://schemas.microsoft.com/office/infopath/2007/PartnerControls"/>
    <xsd:element name="SharedWithUsers" ma:index="19" nillable="true" ma:displayName="Freigegeben für"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0" nillable="true" ma:displayName="Freigegeben für - Details" ma:internalName="SharedWithDetails" ma:readOnly="true">
      <xsd:simpleType>
        <xsd:restriction base="dms:Note">
          <xsd:maxLength value="255"/>
        </xsd:restriction>
      </xsd:simpleType>
    </xsd:element>
    <xsd:element name="SharingHintHash" ma:index="21" nillable="true" ma:displayName="Freigabehinweis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haltstyp"/>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_activity xmlns="82b893a5-7afa-40d4-bfe3-e6605ebf87da" xsi:nil="true"/>
  </documentManagement>
</p:properties>
</file>

<file path=customXml/itemProps1.xml><?xml version="1.0" encoding="utf-8"?>
<ds:datastoreItem xmlns:ds="http://schemas.openxmlformats.org/officeDocument/2006/customXml" ds:itemID="{7716B32B-5655-4CFC-B4A2-E8B54FCED2EC}">
  <ds:schemaRefs>
    <ds:schemaRef ds:uri="http://schemas.microsoft.com/sharepoint/v3/contenttype/forms"/>
  </ds:schemaRefs>
</ds:datastoreItem>
</file>

<file path=customXml/itemProps2.xml><?xml version="1.0" encoding="utf-8"?>
<ds:datastoreItem xmlns:ds="http://schemas.openxmlformats.org/officeDocument/2006/customXml" ds:itemID="{7351955D-2EEB-4D79-97A8-D34CFEEC6F0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82b893a5-7afa-40d4-bfe3-e6605ebf87da"/>
    <ds:schemaRef ds:uri="a85e2872-325b-41f7-81d0-2080e937bc5b"/>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8D3A5C22-6AD9-4A86-9C16-6EC03995E6CF}">
  <ds:schemaRefs>
    <ds:schemaRef ds:uri="http://purl.org/dc/dcmitype/"/>
    <ds:schemaRef ds:uri="http://schemas.microsoft.com/office/2006/documentManagement/types"/>
    <ds:schemaRef ds:uri="82b893a5-7afa-40d4-bfe3-e6605ebf87da"/>
    <ds:schemaRef ds:uri="http://schemas.microsoft.com/office/infopath/2007/PartnerControls"/>
    <ds:schemaRef ds:uri="http://purl.org/dc/terms/"/>
    <ds:schemaRef ds:uri="http://purl.org/dc/elements/1.1/"/>
    <ds:schemaRef ds:uri="http://schemas.microsoft.com/office/2006/metadata/properties"/>
    <ds:schemaRef ds:uri="http://schemas.openxmlformats.org/package/2006/metadata/core-properties"/>
    <ds:schemaRef ds:uri="a85e2872-325b-41f7-81d0-2080e937bc5b"/>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emplate>Office Theme</Template>
  <TotalTime>77</TotalTime>
  <Words>110</Words>
  <Application>Microsoft Office PowerPoint</Application>
  <PresentationFormat>Niestandardowy</PresentationFormat>
  <Paragraphs>12</Paragraphs>
  <Slides>1</Slides>
  <Notes>0</Notes>
  <HiddenSlides>0</HiddenSlides>
  <MMClips>0</MMClips>
  <ScaleCrop>false</ScaleCrop>
  <HeadingPairs>
    <vt:vector size="6" baseType="variant">
      <vt:variant>
        <vt:lpstr>Używane czcionki</vt:lpstr>
      </vt:variant>
      <vt:variant>
        <vt:i4>3</vt:i4>
      </vt:variant>
      <vt:variant>
        <vt:lpstr>Motyw</vt:lpstr>
      </vt:variant>
      <vt:variant>
        <vt:i4>1</vt:i4>
      </vt:variant>
      <vt:variant>
        <vt:lpstr>Tytuły slajdów</vt:lpstr>
      </vt:variant>
      <vt:variant>
        <vt:i4>1</vt:i4>
      </vt:variant>
    </vt:vector>
  </HeadingPairs>
  <TitlesOfParts>
    <vt:vector size="5" baseType="lpstr">
      <vt:lpstr>Aptos</vt:lpstr>
      <vt:lpstr>Arial</vt:lpstr>
      <vt:lpstr>Calibri</vt:lpstr>
      <vt:lpstr>Office</vt:lpstr>
      <vt:lpstr>Prezentacja programu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Sebastian Henke</dc:creator>
  <cp:lastModifiedBy>Cwalina, H. (Helena, Student B-AT)</cp:lastModifiedBy>
  <cp:revision>5</cp:revision>
  <dcterms:created xsi:type="dcterms:W3CDTF">2024-04-10T10:05:31Z</dcterms:created>
  <dcterms:modified xsi:type="dcterms:W3CDTF">2025-05-06T09:55:53Z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0x010100BFC00CF6A5BDCB44A7149BE10D679C7D</vt:lpwstr>
  </property>
</Properties>
</file>