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05613" cy="9944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28945-8D51-48B0-9772-D3F63D1E2449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1243013"/>
            <a:ext cx="232251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28D24-E8DF-4830-9B49-418BD08402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573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52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695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578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193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41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634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954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195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68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218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AC30-54AE-4FBC-94A2-C278900878EE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07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CAC30-54AE-4FBC-94A2-C278900878EE}" type="datetimeFigureOut">
              <a:rPr lang="en-GB" smtClean="0"/>
              <a:t>14/11/2024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FB563-A99E-435D-B89E-FBE0FEA581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018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34458" y="531176"/>
            <a:ext cx="5149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Rockwell Extra Bold" panose="02060903040505020403" pitchFamily="18" charset="0"/>
              </a:rPr>
              <a:t>RECIPE (starter/main /dessert)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3347" y="1787716"/>
            <a:ext cx="3870044" cy="1592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950" dirty="0"/>
              <a:t>Ingredients:</a:t>
            </a:r>
          </a:p>
          <a:p>
            <a:pPr marL="278606" indent="-278606">
              <a:buFont typeface="Arial" panose="020B0604020202020204" pitchFamily="34" charset="0"/>
              <a:buChar char="•"/>
            </a:pPr>
            <a:r>
              <a:rPr lang="en-GB" sz="1950" dirty="0"/>
              <a:t>xx</a:t>
            </a:r>
          </a:p>
          <a:p>
            <a:endParaRPr lang="en-GB" sz="1950" dirty="0"/>
          </a:p>
          <a:p>
            <a:pPr marL="278606" indent="-278606">
              <a:buFont typeface="Arial" panose="020B0604020202020204" pitchFamily="34" charset="0"/>
              <a:buChar char="•"/>
            </a:pPr>
            <a:endParaRPr lang="en-GB" sz="1950" dirty="0"/>
          </a:p>
          <a:p>
            <a:endParaRPr lang="en-GB" sz="1950" dirty="0"/>
          </a:p>
        </p:txBody>
      </p:sp>
      <p:sp>
        <p:nvSpPr>
          <p:cNvPr id="12" name="TextBox 11"/>
          <p:cNvSpPr txBox="1"/>
          <p:nvPr/>
        </p:nvSpPr>
        <p:spPr>
          <a:xfrm>
            <a:off x="3536628" y="1869115"/>
            <a:ext cx="243078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950" dirty="0"/>
          </a:p>
          <a:p>
            <a:pPr marL="278606" indent="-278606">
              <a:buFont typeface="Arial" panose="020B0604020202020204" pitchFamily="34" charset="0"/>
              <a:buChar char="•"/>
            </a:pPr>
            <a:endParaRPr lang="en-GB" sz="1950" dirty="0"/>
          </a:p>
        </p:txBody>
      </p:sp>
      <p:pic>
        <p:nvPicPr>
          <p:cNvPr id="6" name="Picture 4" descr="Vegetarian Symbol Images – Browse 473,655 Stock Photos, Vectors, and Video  | Adobe Stock">
            <a:extLst>
              <a:ext uri="{FF2B5EF4-FFF2-40B4-BE49-F238E27FC236}">
                <a16:creationId xmlns:a16="http://schemas.microsoft.com/office/drawing/2014/main" id="{4D3BE54D-C4B3-54A5-B081-10C0B6D21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432" y="3956727"/>
            <a:ext cx="993522" cy="993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A22FCD6-EE8E-8B0E-8180-E165DB7EA85D}"/>
              </a:ext>
            </a:extLst>
          </p:cNvPr>
          <p:cNvSpPr txBox="1"/>
          <p:nvPr/>
        </p:nvSpPr>
        <p:spPr>
          <a:xfrm>
            <a:off x="7347114" y="468391"/>
            <a:ext cx="4421750" cy="36943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463" b="1" dirty="0" err="1">
                <a:highlight>
                  <a:srgbClr val="FFFF00"/>
                </a:highlight>
              </a:rPr>
              <a:t>Choose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category</a:t>
            </a:r>
            <a:r>
              <a:rPr lang="nl-NL" sz="1463" b="1" dirty="0">
                <a:highlight>
                  <a:srgbClr val="FFFF00"/>
                </a:highlight>
              </a:rPr>
              <a:t>: starter or </a:t>
            </a:r>
            <a:r>
              <a:rPr lang="nl-NL" sz="1463" b="1" dirty="0" err="1">
                <a:highlight>
                  <a:srgbClr val="FFFF00"/>
                </a:highlight>
              </a:rPr>
              <a:t>main</a:t>
            </a:r>
            <a:r>
              <a:rPr lang="nl-NL" sz="1463" b="1" dirty="0">
                <a:highlight>
                  <a:srgbClr val="FFFF00"/>
                </a:highlight>
              </a:rPr>
              <a:t> or dessert (</a:t>
            </a:r>
            <a:r>
              <a:rPr lang="nl-NL" sz="1463" b="1" dirty="0" err="1">
                <a:highlight>
                  <a:srgbClr val="FFFF00"/>
                </a:highlight>
              </a:rPr>
              <a:t>and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remove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others</a:t>
            </a:r>
            <a:r>
              <a:rPr lang="nl-NL" sz="1463" b="1" dirty="0">
                <a:highlight>
                  <a:srgbClr val="FFFF00"/>
                </a:highlight>
              </a:rPr>
              <a:t>)</a:t>
            </a:r>
          </a:p>
          <a:p>
            <a:endParaRPr lang="nl-NL" sz="1463" b="1" dirty="0">
              <a:highlight>
                <a:srgbClr val="FFFF00"/>
              </a:highlight>
            </a:endParaRPr>
          </a:p>
          <a:p>
            <a:r>
              <a:rPr lang="nl-NL" sz="1463" b="1" dirty="0" err="1">
                <a:highlight>
                  <a:srgbClr val="FFFF00"/>
                </a:highlight>
              </a:rPr>
              <a:t>Please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mention</a:t>
            </a:r>
            <a:r>
              <a:rPr lang="nl-NL" sz="1463" b="1" dirty="0">
                <a:highlight>
                  <a:srgbClr val="FFFF00"/>
                </a:highlight>
              </a:rPr>
              <a:t> these </a:t>
            </a:r>
            <a:r>
              <a:rPr lang="nl-NL" sz="1463" b="1" dirty="0" err="1">
                <a:highlight>
                  <a:srgbClr val="FFFF00"/>
                </a:highlight>
              </a:rPr>
              <a:t>ingredients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explicitly</a:t>
            </a:r>
            <a:r>
              <a:rPr lang="nl-NL" sz="1463" b="1" dirty="0">
                <a:highlight>
                  <a:srgbClr val="FFFF00"/>
                </a:highlight>
              </a:rPr>
              <a:t> in case </a:t>
            </a:r>
            <a:r>
              <a:rPr lang="nl-NL" sz="1463" b="1" dirty="0" err="1">
                <a:highlight>
                  <a:srgbClr val="FFFF00"/>
                </a:highlight>
              </a:rPr>
              <a:t>it</a:t>
            </a:r>
            <a:r>
              <a:rPr lang="nl-NL" sz="1463" b="1" dirty="0">
                <a:highlight>
                  <a:srgbClr val="FFFF00"/>
                </a:highlight>
              </a:rPr>
              <a:t> is part of the </a:t>
            </a:r>
            <a:r>
              <a:rPr lang="nl-NL" sz="1463" b="1" dirty="0" err="1">
                <a:highlight>
                  <a:srgbClr val="FFFF00"/>
                </a:highlight>
              </a:rPr>
              <a:t>recipe</a:t>
            </a:r>
            <a:r>
              <a:rPr lang="nl-NL" sz="1463" b="1" dirty="0">
                <a:highlight>
                  <a:srgbClr val="FFFF00"/>
                </a:highlight>
              </a:rPr>
              <a:t>:</a:t>
            </a:r>
          </a:p>
          <a:p>
            <a:endParaRPr lang="nl-NL" sz="1463" dirty="0"/>
          </a:p>
          <a:p>
            <a:pPr marL="232172" indent="-232172">
              <a:buFont typeface="Arial" panose="020B0604020202020204" pitchFamily="34" charset="0"/>
              <a:buChar char="•"/>
            </a:pPr>
            <a:r>
              <a:rPr lang="nl-NL" sz="1463" b="1" dirty="0"/>
              <a:t>peanuts</a:t>
            </a:r>
          </a:p>
          <a:p>
            <a:pPr marL="232172" indent="-232172">
              <a:buFont typeface="Arial" panose="020B0604020202020204" pitchFamily="34" charset="0"/>
              <a:buChar char="•"/>
            </a:pPr>
            <a:r>
              <a:rPr lang="nl-NL" sz="1463" b="1" dirty="0"/>
              <a:t>mild </a:t>
            </a:r>
            <a:r>
              <a:rPr lang="nl-NL" sz="1463" b="1" dirty="0" err="1"/>
              <a:t>egg</a:t>
            </a:r>
            <a:r>
              <a:rPr lang="nl-NL" sz="1463" b="1" dirty="0"/>
              <a:t> </a:t>
            </a:r>
            <a:r>
              <a:rPr lang="nl-NL" sz="1463" b="1" dirty="0" err="1"/>
              <a:t>allergy</a:t>
            </a:r>
            <a:endParaRPr lang="nl-NL" sz="1463" b="1" dirty="0"/>
          </a:p>
          <a:p>
            <a:pPr marL="232172" indent="-232172">
              <a:buFont typeface="Arial" panose="020B0604020202020204" pitchFamily="34" charset="0"/>
              <a:buChar char="•"/>
            </a:pPr>
            <a:r>
              <a:rPr lang="en-GB" sz="1463" b="1" dirty="0"/>
              <a:t>no </a:t>
            </a:r>
            <a:r>
              <a:rPr lang="en-GB" sz="1463" b="1" dirty="0" err="1"/>
              <a:t>gelatin</a:t>
            </a:r>
            <a:r>
              <a:rPr lang="en-GB" sz="1463" b="1" dirty="0"/>
              <a:t>, or meat products (if they are not halal)</a:t>
            </a:r>
          </a:p>
          <a:p>
            <a:pPr marL="232172" indent="-232172">
              <a:buFont typeface="Arial" panose="020B0604020202020204" pitchFamily="34" charset="0"/>
              <a:buChar char="•"/>
            </a:pPr>
            <a:endParaRPr lang="en-GB" sz="1463" b="1" dirty="0"/>
          </a:p>
          <a:p>
            <a:r>
              <a:rPr lang="nl-NL" sz="1463" b="1" dirty="0" err="1">
                <a:highlight>
                  <a:srgbClr val="FFFF00"/>
                </a:highlight>
              </a:rPr>
              <a:t>Only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fill</a:t>
            </a:r>
            <a:r>
              <a:rPr lang="nl-NL" sz="1463" b="1" dirty="0">
                <a:highlight>
                  <a:srgbClr val="FFFF00"/>
                </a:highlight>
              </a:rPr>
              <a:t> in the 2nd </a:t>
            </a:r>
            <a:r>
              <a:rPr lang="nl-NL" sz="1463" b="1" dirty="0" err="1">
                <a:highlight>
                  <a:srgbClr val="FFFF00"/>
                </a:highlight>
              </a:rPr>
              <a:t>recipe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if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you</a:t>
            </a:r>
            <a:r>
              <a:rPr lang="nl-NL" sz="1463" b="1" dirty="0">
                <a:highlight>
                  <a:srgbClr val="FFFF00"/>
                </a:highlight>
              </a:rPr>
              <a:t> have 2 </a:t>
            </a:r>
            <a:r>
              <a:rPr lang="nl-NL" sz="1463" b="1" dirty="0" err="1">
                <a:highlight>
                  <a:srgbClr val="FFFF00"/>
                </a:highlight>
              </a:rPr>
              <a:t>dishes</a:t>
            </a:r>
            <a:r>
              <a:rPr lang="nl-NL" sz="1463" b="1" dirty="0">
                <a:highlight>
                  <a:srgbClr val="FFFF00"/>
                </a:highlight>
              </a:rPr>
              <a:t>.</a:t>
            </a:r>
          </a:p>
          <a:p>
            <a:endParaRPr lang="nl-NL" sz="1463" b="1" dirty="0">
              <a:highlight>
                <a:srgbClr val="FFFF00"/>
              </a:highlight>
            </a:endParaRPr>
          </a:p>
          <a:p>
            <a:r>
              <a:rPr lang="nl-NL" sz="1463" b="1" dirty="0" err="1">
                <a:highlight>
                  <a:srgbClr val="FFFF00"/>
                </a:highlight>
              </a:rPr>
              <a:t>Please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use</a:t>
            </a:r>
            <a:r>
              <a:rPr lang="nl-NL" sz="1463" b="1" dirty="0">
                <a:highlight>
                  <a:srgbClr val="FFFF00"/>
                </a:highlight>
              </a:rPr>
              <a:t> the pictures below (</a:t>
            </a:r>
            <a:r>
              <a:rPr lang="nl-NL" sz="1463" b="1" dirty="0" err="1">
                <a:highlight>
                  <a:srgbClr val="FFFF00"/>
                </a:highlight>
              </a:rPr>
              <a:t>vegan</a:t>
            </a:r>
            <a:r>
              <a:rPr lang="nl-NL" sz="1463" b="1" dirty="0">
                <a:highlight>
                  <a:srgbClr val="FFFF00"/>
                </a:highlight>
              </a:rPr>
              <a:t>/</a:t>
            </a:r>
            <a:r>
              <a:rPr lang="nl-NL" sz="1463" b="1" dirty="0" err="1">
                <a:highlight>
                  <a:srgbClr val="FFFF00"/>
                </a:highlight>
              </a:rPr>
              <a:t>vegetarian</a:t>
            </a:r>
            <a:r>
              <a:rPr lang="nl-NL" sz="1463" b="1" dirty="0">
                <a:highlight>
                  <a:srgbClr val="FFFF00"/>
                </a:highlight>
              </a:rPr>
              <a:t> or </a:t>
            </a:r>
            <a:r>
              <a:rPr lang="nl-NL" sz="1463" b="1" dirty="0" err="1">
                <a:highlight>
                  <a:srgbClr val="FFFF00"/>
                </a:highlight>
              </a:rPr>
              <a:t>hallal</a:t>
            </a:r>
            <a:r>
              <a:rPr lang="nl-NL" sz="1463" b="1" dirty="0">
                <a:highlight>
                  <a:srgbClr val="FFFF00"/>
                </a:highlight>
              </a:rPr>
              <a:t>) </a:t>
            </a:r>
            <a:r>
              <a:rPr lang="nl-NL" sz="1463" b="1" dirty="0" err="1">
                <a:highlight>
                  <a:srgbClr val="FFFF00"/>
                </a:highlight>
              </a:rPr>
              <a:t>if</a:t>
            </a:r>
            <a:r>
              <a:rPr lang="nl-NL" sz="1463" b="1" dirty="0">
                <a:highlight>
                  <a:srgbClr val="FFFF00"/>
                </a:highlight>
              </a:rPr>
              <a:t> </a:t>
            </a:r>
            <a:r>
              <a:rPr lang="nl-NL" sz="1463" b="1" dirty="0" err="1">
                <a:highlight>
                  <a:srgbClr val="FFFF00"/>
                </a:highlight>
              </a:rPr>
              <a:t>applicable</a:t>
            </a:r>
            <a:r>
              <a:rPr lang="nl-NL" sz="1463" b="1" dirty="0">
                <a:highlight>
                  <a:srgbClr val="FFFF00"/>
                </a:highlight>
              </a:rPr>
              <a:t>:</a:t>
            </a:r>
          </a:p>
          <a:p>
            <a:endParaRPr lang="nl-NL" sz="1463" b="1" dirty="0">
              <a:highlight>
                <a:srgbClr val="FFFF00"/>
              </a:highlight>
            </a:endParaRPr>
          </a:p>
          <a:p>
            <a:endParaRPr lang="en-GB" sz="1463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45363" y="921885"/>
            <a:ext cx="4156888" cy="792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75" b="1" dirty="0">
                <a:solidFill>
                  <a:srgbClr val="002060"/>
                </a:solidFill>
              </a:rPr>
              <a:t>Name: </a:t>
            </a:r>
            <a:br>
              <a:rPr lang="en-GB" sz="2275" b="1" dirty="0">
                <a:solidFill>
                  <a:srgbClr val="002060"/>
                </a:solidFill>
              </a:rPr>
            </a:br>
            <a:r>
              <a:rPr lang="en-GB" sz="2275" b="1" dirty="0">
                <a:solidFill>
                  <a:srgbClr val="FF0000"/>
                </a:solidFill>
              </a:rPr>
              <a:t>Dish:</a:t>
            </a:r>
            <a:endParaRPr lang="en-GB" sz="2275" b="1" dirty="0">
              <a:solidFill>
                <a:srgbClr val="00206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BF5CBF7-D0A0-8143-0346-467CA41A8532}"/>
              </a:ext>
            </a:extLst>
          </p:cNvPr>
          <p:cNvSpPr/>
          <p:nvPr/>
        </p:nvSpPr>
        <p:spPr>
          <a:xfrm>
            <a:off x="4939568" y="468391"/>
            <a:ext cx="1377863" cy="70980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Flag country</a:t>
            </a:r>
            <a:endParaRPr lang="nl-NL" dirty="0">
              <a:solidFill>
                <a:schemeClr val="tx1"/>
              </a:solidFill>
            </a:endParaRPr>
          </a:p>
        </p:txBody>
      </p:sp>
      <p:pic>
        <p:nvPicPr>
          <p:cNvPr id="10" name="Picture 6" descr="Suiatable for vegetarian icon. organic, bio, eco symbol. no meat, • wall  stickers round, health, sticker | myloview.com">
            <a:extLst>
              <a:ext uri="{FF2B5EF4-FFF2-40B4-BE49-F238E27FC236}">
                <a16:creationId xmlns:a16="http://schemas.microsoft.com/office/drawing/2014/main" id="{1F9A7E0C-612C-D595-9936-5E39CCA7AA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4" t="12269" r="8164" b="12912"/>
          <a:stretch/>
        </p:blipFill>
        <p:spPr bwMode="auto">
          <a:xfrm>
            <a:off x="8671315" y="3956727"/>
            <a:ext cx="1114164" cy="996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6F415F2-A136-57FB-545C-A14D683A1DC8}"/>
              </a:ext>
            </a:extLst>
          </p:cNvPr>
          <p:cNvSpPr txBox="1"/>
          <p:nvPr/>
        </p:nvSpPr>
        <p:spPr>
          <a:xfrm>
            <a:off x="434458" y="5812726"/>
            <a:ext cx="50031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Rockwell Extra Bold" panose="02060903040505020403" pitchFamily="18" charset="0"/>
              </a:rPr>
              <a:t>RECIPE </a:t>
            </a:r>
            <a:r>
              <a:rPr lang="en-GB" sz="2000">
                <a:latin typeface="Rockwell Extra Bold" panose="02060903040505020403" pitchFamily="18" charset="0"/>
              </a:rPr>
              <a:t>(starter/</a:t>
            </a:r>
            <a:r>
              <a:rPr lang="en-GB" sz="2000" dirty="0">
                <a:latin typeface="Rockwell Extra Bold" panose="02060903040505020403" pitchFamily="18" charset="0"/>
              </a:rPr>
              <a:t>main /dessert)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F6BC99-E0A0-876F-6180-561F0EDB872A}"/>
              </a:ext>
            </a:extLst>
          </p:cNvPr>
          <p:cNvSpPr txBox="1"/>
          <p:nvPr/>
        </p:nvSpPr>
        <p:spPr>
          <a:xfrm>
            <a:off x="443347" y="7069266"/>
            <a:ext cx="3870044" cy="1592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950" dirty="0"/>
              <a:t>Ingredients:</a:t>
            </a:r>
          </a:p>
          <a:p>
            <a:pPr marL="278606" indent="-278606">
              <a:buFont typeface="Arial" panose="020B0604020202020204" pitchFamily="34" charset="0"/>
              <a:buChar char="•"/>
            </a:pPr>
            <a:r>
              <a:rPr lang="en-GB" sz="1950" dirty="0"/>
              <a:t>xx</a:t>
            </a:r>
          </a:p>
          <a:p>
            <a:endParaRPr lang="en-GB" sz="1950" dirty="0"/>
          </a:p>
          <a:p>
            <a:pPr marL="278606" indent="-278606">
              <a:buFont typeface="Arial" panose="020B0604020202020204" pitchFamily="34" charset="0"/>
              <a:buChar char="•"/>
            </a:pPr>
            <a:endParaRPr lang="en-GB" sz="1950" dirty="0"/>
          </a:p>
          <a:p>
            <a:endParaRPr lang="en-GB" sz="195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F45ADE-ABD2-B066-C233-EE9332653462}"/>
              </a:ext>
            </a:extLst>
          </p:cNvPr>
          <p:cNvSpPr txBox="1"/>
          <p:nvPr/>
        </p:nvSpPr>
        <p:spPr>
          <a:xfrm>
            <a:off x="3536628" y="7150665"/>
            <a:ext cx="243078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950" dirty="0"/>
          </a:p>
          <a:p>
            <a:pPr marL="278606" indent="-278606">
              <a:buFont typeface="Arial" panose="020B0604020202020204" pitchFamily="34" charset="0"/>
              <a:buChar char="•"/>
            </a:pPr>
            <a:endParaRPr lang="en-GB" sz="195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1957F7A-97F0-CAA6-202A-993C2F2B7123}"/>
              </a:ext>
            </a:extLst>
          </p:cNvPr>
          <p:cNvSpPr txBox="1"/>
          <p:nvPr/>
        </p:nvSpPr>
        <p:spPr>
          <a:xfrm>
            <a:off x="445363" y="6203435"/>
            <a:ext cx="4156888" cy="792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75" b="1" dirty="0">
                <a:solidFill>
                  <a:srgbClr val="002060"/>
                </a:solidFill>
              </a:rPr>
              <a:t>Name: </a:t>
            </a:r>
            <a:br>
              <a:rPr lang="en-GB" sz="2275" b="1" dirty="0">
                <a:solidFill>
                  <a:srgbClr val="002060"/>
                </a:solidFill>
              </a:rPr>
            </a:br>
            <a:r>
              <a:rPr lang="en-GB" sz="2275" b="1" dirty="0">
                <a:solidFill>
                  <a:srgbClr val="FF0000"/>
                </a:solidFill>
              </a:rPr>
              <a:t>Dish:</a:t>
            </a:r>
            <a:endParaRPr lang="en-GB" sz="2275" b="1" dirty="0">
              <a:solidFill>
                <a:srgbClr val="00206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5EED6F0-5FBC-7ED7-B338-197A89361918}"/>
              </a:ext>
            </a:extLst>
          </p:cNvPr>
          <p:cNvSpPr/>
          <p:nvPr/>
        </p:nvSpPr>
        <p:spPr>
          <a:xfrm>
            <a:off x="4939568" y="5749941"/>
            <a:ext cx="1377863" cy="70980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Flag country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9935442-CB0F-EE5E-CC17-B44C4FC2F532}"/>
              </a:ext>
            </a:extLst>
          </p:cNvPr>
          <p:cNvSpPr txBox="1"/>
          <p:nvPr/>
        </p:nvSpPr>
        <p:spPr>
          <a:xfrm>
            <a:off x="7347114" y="4115594"/>
            <a:ext cx="4421750" cy="2793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1463" b="1" dirty="0"/>
          </a:p>
          <a:p>
            <a:endParaRPr lang="en-GB" sz="1463" b="1" dirty="0"/>
          </a:p>
          <a:p>
            <a:endParaRPr lang="en-GB" sz="1463" b="1" dirty="0"/>
          </a:p>
          <a:p>
            <a:endParaRPr lang="en-GB" sz="1463" b="1" dirty="0"/>
          </a:p>
          <a:p>
            <a:r>
              <a:rPr lang="en-GB" sz="1463" b="1" dirty="0"/>
              <a:t>Please save this document as </a:t>
            </a:r>
            <a:r>
              <a:rPr lang="en-GB" sz="1463" b="1" dirty="0" err="1"/>
              <a:t>powerpoint</a:t>
            </a:r>
            <a:r>
              <a:rPr lang="en-GB" sz="1463" b="1" dirty="0"/>
              <a:t> ‘</a:t>
            </a:r>
            <a:r>
              <a:rPr lang="en-GB" sz="1463" b="1" dirty="0" err="1"/>
              <a:t>Lastname</a:t>
            </a:r>
            <a:r>
              <a:rPr lang="en-GB" sz="1463" b="1" dirty="0"/>
              <a:t> Recipe 2024’ on:</a:t>
            </a:r>
          </a:p>
          <a:p>
            <a:r>
              <a:rPr lang="en-US" sz="1463" b="1" dirty="0"/>
              <a:t>M:\tnw\cheme\ppe\shared\03 </a:t>
            </a:r>
            <a:r>
              <a:rPr lang="en-US" sz="1463" b="1" dirty="0" err="1"/>
              <a:t>secretariaat</a:t>
            </a:r>
            <a:r>
              <a:rPr lang="en-US" sz="1463" b="1" dirty="0"/>
              <a:t>\PPE Events\</a:t>
            </a:r>
            <a:r>
              <a:rPr lang="en-US" sz="1463" b="1"/>
              <a:t>2024 Christmas/</a:t>
            </a:r>
            <a:r>
              <a:rPr lang="en-US" sz="1463" b="1" dirty="0"/>
              <a:t>Card recipes</a:t>
            </a:r>
          </a:p>
          <a:p>
            <a:br>
              <a:rPr lang="en-GB" sz="1463" b="1" dirty="0"/>
            </a:br>
            <a:r>
              <a:rPr lang="en-GB" sz="1463" b="1" dirty="0"/>
              <a:t>And please add the complete recipe of your dish for the document:</a:t>
            </a:r>
          </a:p>
          <a:p>
            <a:r>
              <a:rPr lang="nl-NL" sz="1463" b="1" dirty="0"/>
              <a:t>PPE International dinner </a:t>
            </a:r>
            <a:r>
              <a:rPr lang="nl-NL" sz="1463" b="1" dirty="0" err="1"/>
              <a:t>recipes</a:t>
            </a:r>
            <a:endParaRPr lang="nl-NL" sz="1463" b="1" dirty="0"/>
          </a:p>
        </p:txBody>
      </p:sp>
      <p:pic>
        <p:nvPicPr>
          <p:cNvPr id="18" name="Picture 17" descr="A green circle with white text and a logo&#10;&#10;Description automatically generated">
            <a:extLst>
              <a:ext uri="{FF2B5EF4-FFF2-40B4-BE49-F238E27FC236}">
                <a16:creationId xmlns:a16="http://schemas.microsoft.com/office/drawing/2014/main" id="{DA00E831-305C-5D23-FEDA-AB82D50A2D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8840" y="3962820"/>
            <a:ext cx="993522" cy="99352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08536B2-54B7-9042-A993-D94C6A9B38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76639" y="4003250"/>
            <a:ext cx="900476" cy="90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174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</TotalTime>
  <Words>159</Words>
  <Application>Microsoft Office PowerPoint</Application>
  <PresentationFormat>A4 Paper (210x297 mm)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Rockwell Extra Bold</vt:lpstr>
      <vt:lpstr>Office Theme</vt:lpstr>
      <vt:lpstr>PowerPoint Presentation</vt:lpstr>
    </vt:vector>
  </TitlesOfParts>
  <Company>TU Delft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Leslie van Leeuwen</dc:creator>
  <cp:lastModifiedBy>Leslie van Leeuwen</cp:lastModifiedBy>
  <cp:revision>36</cp:revision>
  <cp:lastPrinted>2022-12-15T12:09:22Z</cp:lastPrinted>
  <dcterms:created xsi:type="dcterms:W3CDTF">2022-03-01T08:25:48Z</dcterms:created>
  <dcterms:modified xsi:type="dcterms:W3CDTF">2024-11-14T11:19:00Z</dcterms:modified>
</cp:coreProperties>
</file>