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4"/>
  </p:sldMasterIdLst>
  <p:notesMasterIdLst>
    <p:notesMasterId r:id="rId45"/>
  </p:notesMasterIdLst>
  <p:handoutMasterIdLst>
    <p:handoutMasterId r:id="rId46"/>
  </p:handoutMasterIdLst>
  <p:sldIdLst>
    <p:sldId id="257" r:id="rId5"/>
    <p:sldId id="487" r:id="rId6"/>
    <p:sldId id="472" r:id="rId7"/>
    <p:sldId id="483" r:id="rId8"/>
    <p:sldId id="484" r:id="rId9"/>
    <p:sldId id="481" r:id="rId10"/>
    <p:sldId id="477" r:id="rId11"/>
    <p:sldId id="488" r:id="rId12"/>
    <p:sldId id="582" r:id="rId13"/>
    <p:sldId id="593" r:id="rId14"/>
    <p:sldId id="608" r:id="rId15"/>
    <p:sldId id="654" r:id="rId16"/>
    <p:sldId id="610" r:id="rId17"/>
    <p:sldId id="655" r:id="rId18"/>
    <p:sldId id="656" r:id="rId19"/>
    <p:sldId id="633" r:id="rId20"/>
    <p:sldId id="659" r:id="rId21"/>
    <p:sldId id="657" r:id="rId22"/>
    <p:sldId id="658" r:id="rId23"/>
    <p:sldId id="660" r:id="rId24"/>
    <p:sldId id="661" r:id="rId25"/>
    <p:sldId id="662" r:id="rId26"/>
    <p:sldId id="663" r:id="rId27"/>
    <p:sldId id="664" r:id="rId28"/>
    <p:sldId id="668" r:id="rId29"/>
    <p:sldId id="669" r:id="rId30"/>
    <p:sldId id="670" r:id="rId31"/>
    <p:sldId id="666" r:id="rId32"/>
    <p:sldId id="667" r:id="rId33"/>
    <p:sldId id="671" r:id="rId34"/>
    <p:sldId id="672" r:id="rId35"/>
    <p:sldId id="673" r:id="rId36"/>
    <p:sldId id="674" r:id="rId37"/>
    <p:sldId id="573" r:id="rId38"/>
    <p:sldId id="579" r:id="rId39"/>
    <p:sldId id="580" r:id="rId40"/>
    <p:sldId id="581" r:id="rId41"/>
    <p:sldId id="583" r:id="rId42"/>
    <p:sldId id="584" r:id="rId43"/>
    <p:sldId id="585" r:id="rId44"/>
  </p:sldIdLst>
  <p:sldSz cx="12192000" cy="6858000"/>
  <p:notesSz cx="6797675" cy="9929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16C61CE-F15B-5719-F388-B424F1A2BD2B}" name="Milan van Minnen" initials="Mv" userId="S::vanminnen@studielink.nl::2f5e66c3-5e63-4454-a0de-28cb167e9f14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Zosia Botermans" initials="ZB" lastIdx="1" clrIdx="0">
    <p:extLst>
      <p:ext uri="{19B8F6BF-5375-455C-9EA6-DF929625EA0E}">
        <p15:presenceInfo xmlns:p15="http://schemas.microsoft.com/office/powerpoint/2012/main" userId="S::botermans@studielink.nl::93de555f-00e1-48bf-9dd1-8e5a550496b4" providerId="AD"/>
      </p:ext>
    </p:extLst>
  </p:cmAuthor>
  <p:cmAuthor id="2" name="Desiree Schipper" initials="DS" lastIdx="8" clrIdx="1">
    <p:extLst>
      <p:ext uri="{19B8F6BF-5375-455C-9EA6-DF929625EA0E}">
        <p15:presenceInfo xmlns:p15="http://schemas.microsoft.com/office/powerpoint/2012/main" userId="S::schipper@studielink.nl::546a0fa3-8235-4ab2-b038-daf887447e8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1071"/>
    <a:srgbClr val="E50083"/>
    <a:srgbClr val="28437F"/>
    <a:srgbClr val="FDFBFF"/>
    <a:srgbClr val="EBEEF0"/>
    <a:srgbClr val="ECEFF1"/>
    <a:srgbClr val="F3E2FE"/>
    <a:srgbClr val="EBEEFF"/>
    <a:srgbClr val="F1EFFF"/>
    <a:srgbClr val="E0CA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58CBA21-62A0-4D76-94C0-1DDC43B4BF8F}" v="336" dt="2024-06-04T07:55:55.279"/>
    <p1510:client id="{8FC28C22-6B69-C7F5-EDC7-5144C70EF68F}" v="97" dt="2024-06-05T15:53:28.55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ijl, gemiddeld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Stijl, gemiddeld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Stijl, gemiddeld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94" d="100"/>
          <a:sy n="94" d="100"/>
        </p:scale>
        <p:origin x="148" y="-3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notesMaster" Target="notesMasters/notesMaster1.xml"/><Relationship Id="rId53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osia Botermans" userId="93de555f-00e1-48bf-9dd1-8e5a550496b4" providerId="ADAL" clId="{458CBA21-62A0-4D76-94C0-1DDC43B4BF8F}"/>
    <pc:docChg chg="undo custSel addSld delSld modSld sldOrd">
      <pc:chgData name="Zosia Botermans" userId="93de555f-00e1-48bf-9dd1-8e5a550496b4" providerId="ADAL" clId="{458CBA21-62A0-4D76-94C0-1DDC43B4BF8F}" dt="2024-06-06T11:11:48.236" v="2091" actId="6549"/>
      <pc:docMkLst>
        <pc:docMk/>
      </pc:docMkLst>
      <pc:sldChg chg="addSp modSp mod">
        <pc:chgData name="Zosia Botermans" userId="93de555f-00e1-48bf-9dd1-8e5a550496b4" providerId="ADAL" clId="{458CBA21-62A0-4D76-94C0-1DDC43B4BF8F}" dt="2024-06-03T12:34:10.621" v="1687" actId="12"/>
        <pc:sldMkLst>
          <pc:docMk/>
          <pc:sldMk cId="829738617" sldId="472"/>
        </pc:sldMkLst>
        <pc:spChg chg="mod">
          <ac:chgData name="Zosia Botermans" userId="93de555f-00e1-48bf-9dd1-8e5a550496b4" providerId="ADAL" clId="{458CBA21-62A0-4D76-94C0-1DDC43B4BF8F}" dt="2024-06-03T07:46:32.240" v="313" actId="20577"/>
          <ac:spMkLst>
            <pc:docMk/>
            <pc:sldMk cId="829738617" sldId="472"/>
            <ac:spMk id="5" creationId="{00000000-0000-0000-0000-000000000000}"/>
          </ac:spMkLst>
        </pc:spChg>
        <pc:spChg chg="mod">
          <ac:chgData name="Zosia Botermans" userId="93de555f-00e1-48bf-9dd1-8e5a550496b4" providerId="ADAL" clId="{458CBA21-62A0-4D76-94C0-1DDC43B4BF8F}" dt="2024-06-03T12:34:10.621" v="1687" actId="12"/>
          <ac:spMkLst>
            <pc:docMk/>
            <pc:sldMk cId="829738617" sldId="472"/>
            <ac:spMk id="6" creationId="{00000000-0000-0000-0000-000000000000}"/>
          </ac:spMkLst>
        </pc:spChg>
        <pc:picChg chg="add mod">
          <ac:chgData name="Zosia Botermans" userId="93de555f-00e1-48bf-9dd1-8e5a550496b4" providerId="ADAL" clId="{458CBA21-62A0-4D76-94C0-1DDC43B4BF8F}" dt="2024-06-03T12:28:09.289" v="1659" actId="1076"/>
          <ac:picMkLst>
            <pc:docMk/>
            <pc:sldMk cId="829738617" sldId="472"/>
            <ac:picMk id="3" creationId="{71DA5D6D-F036-4739-764B-6187DE278D70}"/>
          </ac:picMkLst>
        </pc:picChg>
      </pc:sldChg>
      <pc:sldChg chg="modSp mod">
        <pc:chgData name="Zosia Botermans" userId="93de555f-00e1-48bf-9dd1-8e5a550496b4" providerId="ADAL" clId="{458CBA21-62A0-4D76-94C0-1DDC43B4BF8F}" dt="2024-06-03T12:40:24.992" v="1861" actId="6549"/>
        <pc:sldMkLst>
          <pc:docMk/>
          <pc:sldMk cId="4147866638" sldId="477"/>
        </pc:sldMkLst>
        <pc:spChg chg="mod">
          <ac:chgData name="Zosia Botermans" userId="93de555f-00e1-48bf-9dd1-8e5a550496b4" providerId="ADAL" clId="{458CBA21-62A0-4D76-94C0-1DDC43B4BF8F}" dt="2024-06-03T12:22:08.728" v="930" actId="20577"/>
          <ac:spMkLst>
            <pc:docMk/>
            <pc:sldMk cId="4147866638" sldId="477"/>
            <ac:spMk id="5" creationId="{00000000-0000-0000-0000-000000000000}"/>
          </ac:spMkLst>
        </pc:spChg>
        <pc:spChg chg="mod">
          <ac:chgData name="Zosia Botermans" userId="93de555f-00e1-48bf-9dd1-8e5a550496b4" providerId="ADAL" clId="{458CBA21-62A0-4D76-94C0-1DDC43B4BF8F}" dt="2024-06-03T12:40:24.992" v="1861" actId="6549"/>
          <ac:spMkLst>
            <pc:docMk/>
            <pc:sldMk cId="4147866638" sldId="477"/>
            <ac:spMk id="6" creationId="{00000000-0000-0000-0000-000000000000}"/>
          </ac:spMkLst>
        </pc:spChg>
      </pc:sldChg>
      <pc:sldChg chg="modSp mod modAnim">
        <pc:chgData name="Zosia Botermans" userId="93de555f-00e1-48bf-9dd1-8e5a550496b4" providerId="ADAL" clId="{458CBA21-62A0-4D76-94C0-1DDC43B4BF8F}" dt="2024-06-03T12:35:12.669" v="1698" actId="113"/>
        <pc:sldMkLst>
          <pc:docMk/>
          <pc:sldMk cId="958066116" sldId="481"/>
        </pc:sldMkLst>
        <pc:spChg chg="mod">
          <ac:chgData name="Zosia Botermans" userId="93de555f-00e1-48bf-9dd1-8e5a550496b4" providerId="ADAL" clId="{458CBA21-62A0-4D76-94C0-1DDC43B4BF8F}" dt="2024-06-03T07:55:49.942" v="387" actId="20577"/>
          <ac:spMkLst>
            <pc:docMk/>
            <pc:sldMk cId="958066116" sldId="481"/>
            <ac:spMk id="5" creationId="{00000000-0000-0000-0000-000000000000}"/>
          </ac:spMkLst>
        </pc:spChg>
        <pc:spChg chg="mod">
          <ac:chgData name="Zosia Botermans" userId="93de555f-00e1-48bf-9dd1-8e5a550496b4" providerId="ADAL" clId="{458CBA21-62A0-4D76-94C0-1DDC43B4BF8F}" dt="2024-06-03T12:35:12.669" v="1698" actId="113"/>
          <ac:spMkLst>
            <pc:docMk/>
            <pc:sldMk cId="958066116" sldId="481"/>
            <ac:spMk id="6" creationId="{00000000-0000-0000-0000-000000000000}"/>
          </ac:spMkLst>
        </pc:spChg>
        <pc:graphicFrameChg chg="mod modGraphic">
          <ac:chgData name="Zosia Botermans" userId="93de555f-00e1-48bf-9dd1-8e5a550496b4" providerId="ADAL" clId="{458CBA21-62A0-4D76-94C0-1DDC43B4BF8F}" dt="2024-06-03T12:16:16.230" v="733" actId="14734"/>
          <ac:graphicFrameMkLst>
            <pc:docMk/>
            <pc:sldMk cId="958066116" sldId="481"/>
            <ac:graphicFrameMk id="2" creationId="{A450E734-4D04-99FD-C4B5-5D0D2AA4481E}"/>
          </ac:graphicFrameMkLst>
        </pc:graphicFrameChg>
      </pc:sldChg>
      <pc:sldChg chg="addSp delSp modSp mod">
        <pc:chgData name="Zosia Botermans" userId="93de555f-00e1-48bf-9dd1-8e5a550496b4" providerId="ADAL" clId="{458CBA21-62A0-4D76-94C0-1DDC43B4BF8F}" dt="2024-06-05T09:17:59.918" v="1916" actId="113"/>
        <pc:sldMkLst>
          <pc:docMk/>
          <pc:sldMk cId="1546945451" sldId="483"/>
        </pc:sldMkLst>
        <pc:spChg chg="mod">
          <ac:chgData name="Zosia Botermans" userId="93de555f-00e1-48bf-9dd1-8e5a550496b4" providerId="ADAL" clId="{458CBA21-62A0-4D76-94C0-1DDC43B4BF8F}" dt="2024-06-03T07:46:46.944" v="320" actId="20577"/>
          <ac:spMkLst>
            <pc:docMk/>
            <pc:sldMk cId="1546945451" sldId="483"/>
            <ac:spMk id="5" creationId="{00000000-0000-0000-0000-000000000000}"/>
          </ac:spMkLst>
        </pc:spChg>
        <pc:spChg chg="mod">
          <ac:chgData name="Zosia Botermans" userId="93de555f-00e1-48bf-9dd1-8e5a550496b4" providerId="ADAL" clId="{458CBA21-62A0-4D76-94C0-1DDC43B4BF8F}" dt="2024-06-05T09:17:59.918" v="1916" actId="113"/>
          <ac:spMkLst>
            <pc:docMk/>
            <pc:sldMk cId="1546945451" sldId="483"/>
            <ac:spMk id="6" creationId="{00000000-0000-0000-0000-000000000000}"/>
          </ac:spMkLst>
        </pc:spChg>
        <pc:picChg chg="add del mod">
          <ac:chgData name="Zosia Botermans" userId="93de555f-00e1-48bf-9dd1-8e5a550496b4" providerId="ADAL" clId="{458CBA21-62A0-4D76-94C0-1DDC43B4BF8F}" dt="2024-06-03T12:27:55.930" v="1656" actId="21"/>
          <ac:picMkLst>
            <pc:docMk/>
            <pc:sldMk cId="1546945451" sldId="483"/>
            <ac:picMk id="3" creationId="{71DA5D6D-F036-4739-764B-6187DE278D70}"/>
          </ac:picMkLst>
        </pc:picChg>
      </pc:sldChg>
      <pc:sldChg chg="addSp modSp mod ord">
        <pc:chgData name="Zosia Botermans" userId="93de555f-00e1-48bf-9dd1-8e5a550496b4" providerId="ADAL" clId="{458CBA21-62A0-4D76-94C0-1DDC43B4BF8F}" dt="2024-06-03T12:32:02.917" v="1666" actId="1076"/>
        <pc:sldMkLst>
          <pc:docMk/>
          <pc:sldMk cId="1545274644" sldId="484"/>
        </pc:sldMkLst>
        <pc:spChg chg="mod">
          <ac:chgData name="Zosia Botermans" userId="93de555f-00e1-48bf-9dd1-8e5a550496b4" providerId="ADAL" clId="{458CBA21-62A0-4D76-94C0-1DDC43B4BF8F}" dt="2024-06-03T12:12:20.177" v="394" actId="5793"/>
          <ac:spMkLst>
            <pc:docMk/>
            <pc:sldMk cId="1545274644" sldId="484"/>
            <ac:spMk id="6" creationId="{00000000-0000-0000-0000-000000000000}"/>
          </ac:spMkLst>
        </pc:spChg>
        <pc:picChg chg="add mod">
          <ac:chgData name="Zosia Botermans" userId="93de555f-00e1-48bf-9dd1-8e5a550496b4" providerId="ADAL" clId="{458CBA21-62A0-4D76-94C0-1DDC43B4BF8F}" dt="2024-06-03T12:32:02.917" v="1666" actId="1076"/>
          <ac:picMkLst>
            <pc:docMk/>
            <pc:sldMk cId="1545274644" sldId="484"/>
            <ac:picMk id="3" creationId="{C6E60D5B-B7BC-8631-C050-5586F5222360}"/>
          </ac:picMkLst>
        </pc:picChg>
      </pc:sldChg>
      <pc:sldChg chg="del">
        <pc:chgData name="Zosia Botermans" userId="93de555f-00e1-48bf-9dd1-8e5a550496b4" providerId="ADAL" clId="{458CBA21-62A0-4D76-94C0-1DDC43B4BF8F}" dt="2024-06-03T12:36:12.610" v="1701" actId="47"/>
        <pc:sldMkLst>
          <pc:docMk/>
          <pc:sldMk cId="2489417972" sldId="485"/>
        </pc:sldMkLst>
      </pc:sldChg>
      <pc:sldChg chg="del">
        <pc:chgData name="Zosia Botermans" userId="93de555f-00e1-48bf-9dd1-8e5a550496b4" providerId="ADAL" clId="{458CBA21-62A0-4D76-94C0-1DDC43B4BF8F}" dt="2024-06-03T12:36:57.786" v="1704" actId="47"/>
        <pc:sldMkLst>
          <pc:docMk/>
          <pc:sldMk cId="2377594110" sldId="486"/>
        </pc:sldMkLst>
      </pc:sldChg>
      <pc:sldChg chg="modSp mod">
        <pc:chgData name="Zosia Botermans" userId="93de555f-00e1-48bf-9dd1-8e5a550496b4" providerId="ADAL" clId="{458CBA21-62A0-4D76-94C0-1DDC43B4BF8F}" dt="2024-06-05T09:09:02.207" v="1905" actId="20577"/>
        <pc:sldMkLst>
          <pc:docMk/>
          <pc:sldMk cId="3815489752" sldId="487"/>
        </pc:sldMkLst>
        <pc:spChg chg="mod">
          <ac:chgData name="Zosia Botermans" userId="93de555f-00e1-48bf-9dd1-8e5a550496b4" providerId="ADAL" clId="{458CBA21-62A0-4D76-94C0-1DDC43B4BF8F}" dt="2024-06-03T12:33:21.824" v="1680" actId="12"/>
          <ac:spMkLst>
            <pc:docMk/>
            <pc:sldMk cId="3815489752" sldId="487"/>
            <ac:spMk id="6" creationId="{74076B7D-7691-C8AE-4ACE-440D7320EC48}"/>
          </ac:spMkLst>
        </pc:spChg>
        <pc:spChg chg="mod">
          <ac:chgData name="Zosia Botermans" userId="93de555f-00e1-48bf-9dd1-8e5a550496b4" providerId="ADAL" clId="{458CBA21-62A0-4D76-94C0-1DDC43B4BF8F}" dt="2024-06-05T09:09:02.207" v="1905" actId="20577"/>
          <ac:spMkLst>
            <pc:docMk/>
            <pc:sldMk cId="3815489752" sldId="487"/>
            <ac:spMk id="8" creationId="{4CC8B8A1-8D9B-7DB9-60BF-8ABE8C0EC582}"/>
          </ac:spMkLst>
        </pc:spChg>
      </pc:sldChg>
      <pc:sldChg chg="modSp mod">
        <pc:chgData name="Zosia Botermans" userId="93de555f-00e1-48bf-9dd1-8e5a550496b4" providerId="ADAL" clId="{458CBA21-62A0-4D76-94C0-1DDC43B4BF8F}" dt="2024-06-03T12:35:32.013" v="1700" actId="12"/>
        <pc:sldMkLst>
          <pc:docMk/>
          <pc:sldMk cId="1285438573" sldId="488"/>
        </pc:sldMkLst>
        <pc:spChg chg="mod">
          <ac:chgData name="Zosia Botermans" userId="93de555f-00e1-48bf-9dd1-8e5a550496b4" providerId="ADAL" clId="{458CBA21-62A0-4D76-94C0-1DDC43B4BF8F}" dt="2024-06-03T12:18:45.315" v="788" actId="20577"/>
          <ac:spMkLst>
            <pc:docMk/>
            <pc:sldMk cId="1285438573" sldId="488"/>
            <ac:spMk id="5" creationId="{B7D18902-95A8-693B-DF9A-8A2FD4EA2CB0}"/>
          </ac:spMkLst>
        </pc:spChg>
        <pc:spChg chg="mod">
          <ac:chgData name="Zosia Botermans" userId="93de555f-00e1-48bf-9dd1-8e5a550496b4" providerId="ADAL" clId="{458CBA21-62A0-4D76-94C0-1DDC43B4BF8F}" dt="2024-06-03T12:35:32.013" v="1700" actId="12"/>
          <ac:spMkLst>
            <pc:docMk/>
            <pc:sldMk cId="1285438573" sldId="488"/>
            <ac:spMk id="6" creationId="{4330394B-834E-D2D1-CC50-30EAF1DE99E9}"/>
          </ac:spMkLst>
        </pc:spChg>
      </pc:sldChg>
      <pc:sldChg chg="del">
        <pc:chgData name="Zosia Botermans" userId="93de555f-00e1-48bf-9dd1-8e5a550496b4" providerId="ADAL" clId="{458CBA21-62A0-4D76-94C0-1DDC43B4BF8F}" dt="2024-06-03T12:36:43.320" v="1702" actId="47"/>
        <pc:sldMkLst>
          <pc:docMk/>
          <pc:sldMk cId="205462238" sldId="489"/>
        </pc:sldMkLst>
      </pc:sldChg>
      <pc:sldChg chg="del">
        <pc:chgData name="Zosia Botermans" userId="93de555f-00e1-48bf-9dd1-8e5a550496b4" providerId="ADAL" clId="{458CBA21-62A0-4D76-94C0-1DDC43B4BF8F}" dt="2024-06-03T12:36:51.551" v="1703" actId="47"/>
        <pc:sldMkLst>
          <pc:docMk/>
          <pc:sldMk cId="1484963019" sldId="490"/>
        </pc:sldMkLst>
      </pc:sldChg>
      <pc:sldChg chg="modSp mod modNotesTx">
        <pc:chgData name="Zosia Botermans" userId="93de555f-00e1-48bf-9dd1-8e5a550496b4" providerId="ADAL" clId="{458CBA21-62A0-4D76-94C0-1DDC43B4BF8F}" dt="2024-06-06T11:11:48.236" v="2091" actId="6549"/>
        <pc:sldMkLst>
          <pc:docMk/>
          <pc:sldMk cId="26967117" sldId="573"/>
        </pc:sldMkLst>
        <pc:spChg chg="mod">
          <ac:chgData name="Zosia Botermans" userId="93de555f-00e1-48bf-9dd1-8e5a550496b4" providerId="ADAL" clId="{458CBA21-62A0-4D76-94C0-1DDC43B4BF8F}" dt="2024-06-05T09:40:51.067" v="2074" actId="12"/>
          <ac:spMkLst>
            <pc:docMk/>
            <pc:sldMk cId="26967117" sldId="573"/>
            <ac:spMk id="6" creationId="{00000000-0000-0000-0000-000000000000}"/>
          </ac:spMkLst>
        </pc:spChg>
      </pc:sldChg>
      <pc:sldChg chg="modSp mod">
        <pc:chgData name="Zosia Botermans" userId="93de555f-00e1-48bf-9dd1-8e5a550496b4" providerId="ADAL" clId="{458CBA21-62A0-4D76-94C0-1DDC43B4BF8F}" dt="2024-06-05T09:44:15.139" v="2076" actId="20577"/>
        <pc:sldMkLst>
          <pc:docMk/>
          <pc:sldMk cId="1735438975" sldId="579"/>
        </pc:sldMkLst>
        <pc:spChg chg="mod">
          <ac:chgData name="Zosia Botermans" userId="93de555f-00e1-48bf-9dd1-8e5a550496b4" providerId="ADAL" clId="{458CBA21-62A0-4D76-94C0-1DDC43B4BF8F}" dt="2024-06-05T09:44:15.139" v="2076" actId="20577"/>
          <ac:spMkLst>
            <pc:docMk/>
            <pc:sldMk cId="1735438975" sldId="579"/>
            <ac:spMk id="6" creationId="{00000000-0000-0000-0000-000000000000}"/>
          </ac:spMkLst>
        </pc:spChg>
      </pc:sldChg>
      <pc:sldChg chg="modSp mod">
        <pc:chgData name="Zosia Botermans" userId="93de555f-00e1-48bf-9dd1-8e5a550496b4" providerId="ADAL" clId="{458CBA21-62A0-4D76-94C0-1DDC43B4BF8F}" dt="2024-06-05T09:46:33.709" v="2077" actId="6549"/>
        <pc:sldMkLst>
          <pc:docMk/>
          <pc:sldMk cId="2043676120" sldId="580"/>
        </pc:sldMkLst>
        <pc:spChg chg="mod">
          <ac:chgData name="Zosia Botermans" userId="93de555f-00e1-48bf-9dd1-8e5a550496b4" providerId="ADAL" clId="{458CBA21-62A0-4D76-94C0-1DDC43B4BF8F}" dt="2024-06-05T09:46:33.709" v="2077" actId="6549"/>
          <ac:spMkLst>
            <pc:docMk/>
            <pc:sldMk cId="2043676120" sldId="580"/>
            <ac:spMk id="6" creationId="{00000000-0000-0000-0000-000000000000}"/>
          </ac:spMkLst>
        </pc:spChg>
      </pc:sldChg>
      <pc:sldChg chg="modSp mod">
        <pc:chgData name="Zosia Botermans" userId="93de555f-00e1-48bf-9dd1-8e5a550496b4" providerId="ADAL" clId="{458CBA21-62A0-4D76-94C0-1DDC43B4BF8F}" dt="2024-06-05T09:49:50.898" v="2079" actId="12"/>
        <pc:sldMkLst>
          <pc:docMk/>
          <pc:sldMk cId="652757005" sldId="581"/>
        </pc:sldMkLst>
        <pc:spChg chg="mod">
          <ac:chgData name="Zosia Botermans" userId="93de555f-00e1-48bf-9dd1-8e5a550496b4" providerId="ADAL" clId="{458CBA21-62A0-4D76-94C0-1DDC43B4BF8F}" dt="2024-06-05T09:49:50.898" v="2079" actId="12"/>
          <ac:spMkLst>
            <pc:docMk/>
            <pc:sldMk cId="652757005" sldId="581"/>
            <ac:spMk id="6" creationId="{00000000-0000-0000-0000-000000000000}"/>
          </ac:spMkLst>
        </pc:spChg>
      </pc:sldChg>
      <pc:sldChg chg="modSp mod">
        <pc:chgData name="Zosia Botermans" userId="93de555f-00e1-48bf-9dd1-8e5a550496b4" providerId="ADAL" clId="{458CBA21-62A0-4D76-94C0-1DDC43B4BF8F}" dt="2024-06-06T11:10:42.498" v="2088" actId="1076"/>
        <pc:sldMkLst>
          <pc:docMk/>
          <pc:sldMk cId="1493021017" sldId="583"/>
        </pc:sldMkLst>
        <pc:picChg chg="mod">
          <ac:chgData name="Zosia Botermans" userId="93de555f-00e1-48bf-9dd1-8e5a550496b4" providerId="ADAL" clId="{458CBA21-62A0-4D76-94C0-1DDC43B4BF8F}" dt="2024-06-06T11:10:42.498" v="2088" actId="1076"/>
          <ac:picMkLst>
            <pc:docMk/>
            <pc:sldMk cId="1493021017" sldId="583"/>
            <ac:picMk id="4" creationId="{6846C195-42F7-BBCD-6FD2-12C8BB37E1D0}"/>
          </ac:picMkLst>
        </pc:picChg>
      </pc:sldChg>
      <pc:sldChg chg="modSp mod">
        <pc:chgData name="Zosia Botermans" userId="93de555f-00e1-48bf-9dd1-8e5a550496b4" providerId="ADAL" clId="{458CBA21-62A0-4D76-94C0-1DDC43B4BF8F}" dt="2024-06-06T11:11:00.526" v="2090" actId="14100"/>
        <pc:sldMkLst>
          <pc:docMk/>
          <pc:sldMk cId="2007039316" sldId="584"/>
        </pc:sldMkLst>
        <pc:picChg chg="mod">
          <ac:chgData name="Zosia Botermans" userId="93de555f-00e1-48bf-9dd1-8e5a550496b4" providerId="ADAL" clId="{458CBA21-62A0-4D76-94C0-1DDC43B4BF8F}" dt="2024-06-06T11:11:00.526" v="2090" actId="14100"/>
          <ac:picMkLst>
            <pc:docMk/>
            <pc:sldMk cId="2007039316" sldId="584"/>
            <ac:picMk id="5" creationId="{48A59F1A-86B8-DE9A-08DD-F351AB1CDF88}"/>
          </ac:picMkLst>
        </pc:picChg>
      </pc:sldChg>
      <pc:sldChg chg="modSp mod">
        <pc:chgData name="Zosia Botermans" userId="93de555f-00e1-48bf-9dd1-8e5a550496b4" providerId="ADAL" clId="{458CBA21-62A0-4D76-94C0-1DDC43B4BF8F}" dt="2024-06-03T12:42:44.077" v="1867" actId="20577"/>
        <pc:sldMkLst>
          <pc:docMk/>
          <pc:sldMk cId="3673126595" sldId="661"/>
        </pc:sldMkLst>
        <pc:spChg chg="mod">
          <ac:chgData name="Zosia Botermans" userId="93de555f-00e1-48bf-9dd1-8e5a550496b4" providerId="ADAL" clId="{458CBA21-62A0-4D76-94C0-1DDC43B4BF8F}" dt="2024-06-03T12:42:44.077" v="1867" actId="20577"/>
          <ac:spMkLst>
            <pc:docMk/>
            <pc:sldMk cId="3673126595" sldId="661"/>
            <ac:spMk id="15" creationId="{9013A99A-358A-05AD-6F78-987087008E32}"/>
          </ac:spMkLst>
        </pc:spChg>
      </pc:sldChg>
      <pc:sldChg chg="modSp add mod ord">
        <pc:chgData name="Zosia Botermans" userId="93de555f-00e1-48bf-9dd1-8e5a550496b4" providerId="ADAL" clId="{458CBA21-62A0-4D76-94C0-1DDC43B4BF8F}" dt="2024-06-03T13:51:23.752" v="1882" actId="20577"/>
        <pc:sldMkLst>
          <pc:docMk/>
          <pc:sldMk cId="2123753260" sldId="674"/>
        </pc:sldMkLst>
        <pc:spChg chg="mod">
          <ac:chgData name="Zosia Botermans" userId="93de555f-00e1-48bf-9dd1-8e5a550496b4" providerId="ADAL" clId="{458CBA21-62A0-4D76-94C0-1DDC43B4BF8F}" dt="2024-06-03T13:51:23.752" v="1882" actId="20577"/>
          <ac:spMkLst>
            <pc:docMk/>
            <pc:sldMk cId="2123753260" sldId="674"/>
            <ac:spMk id="4" creationId="{00000000-0000-0000-0000-000000000000}"/>
          </ac:spMkLst>
        </pc:spChg>
      </pc:sldChg>
      <pc:sldChg chg="modSp del mod">
        <pc:chgData name="Zosia Botermans" userId="93de555f-00e1-48bf-9dd1-8e5a550496b4" providerId="ADAL" clId="{458CBA21-62A0-4D76-94C0-1DDC43B4BF8F}" dt="2024-06-05T09:50:26.328" v="2084" actId="47"/>
        <pc:sldMkLst>
          <pc:docMk/>
          <pc:sldMk cId="2106717281" sldId="675"/>
        </pc:sldMkLst>
        <pc:spChg chg="mod">
          <ac:chgData name="Zosia Botermans" userId="93de555f-00e1-48bf-9dd1-8e5a550496b4" providerId="ADAL" clId="{458CBA21-62A0-4D76-94C0-1DDC43B4BF8F}" dt="2024-06-05T09:50:24.377" v="2083" actId="6549"/>
          <ac:spMkLst>
            <pc:docMk/>
            <pc:sldMk cId="2106717281" sldId="675"/>
            <ac:spMk id="6" creationId="{00000000-0000-0000-0000-000000000000}"/>
          </ac:spMkLst>
        </pc:spChg>
      </pc:sldChg>
    </pc:docChg>
  </pc:docChgLst>
  <pc:docChgLst>
    <pc:chgData name="Elina Stokvis" userId="S::stokvis@studielink.nl::627db954-76ed-42eb-8e12-ffe15b14ac96" providerId="AD" clId="Web-{29BF7DD9-1534-1934-CD2B-F779A802D7BD}"/>
    <pc:docChg chg="modSld">
      <pc:chgData name="Elina Stokvis" userId="S::stokvis@studielink.nl::627db954-76ed-42eb-8e12-ffe15b14ac96" providerId="AD" clId="Web-{29BF7DD9-1534-1934-CD2B-F779A802D7BD}" dt="2024-06-04T10:03:08.795" v="150" actId="20577"/>
      <pc:docMkLst>
        <pc:docMk/>
      </pc:docMkLst>
      <pc:sldChg chg="modSp">
        <pc:chgData name="Elina Stokvis" userId="S::stokvis@studielink.nl::627db954-76ed-42eb-8e12-ffe15b14ac96" providerId="AD" clId="Web-{29BF7DD9-1534-1934-CD2B-F779A802D7BD}" dt="2024-06-04T10:03:08.795" v="150" actId="20577"/>
        <pc:sldMkLst>
          <pc:docMk/>
          <pc:sldMk cId="829738617" sldId="472"/>
        </pc:sldMkLst>
        <pc:spChg chg="mod">
          <ac:chgData name="Elina Stokvis" userId="S::stokvis@studielink.nl::627db954-76ed-42eb-8e12-ffe15b14ac96" providerId="AD" clId="Web-{29BF7DD9-1534-1934-CD2B-F779A802D7BD}" dt="2024-06-04T10:03:08.795" v="150" actId="20577"/>
          <ac:spMkLst>
            <pc:docMk/>
            <pc:sldMk cId="829738617" sldId="472"/>
            <ac:spMk id="6" creationId="{00000000-0000-0000-0000-000000000000}"/>
          </ac:spMkLst>
        </pc:spChg>
      </pc:sldChg>
      <pc:sldChg chg="modSp">
        <pc:chgData name="Elina Stokvis" userId="S::stokvis@studielink.nl::627db954-76ed-42eb-8e12-ffe15b14ac96" providerId="AD" clId="Web-{29BF7DD9-1534-1934-CD2B-F779A802D7BD}" dt="2024-06-04T08:18:02.612" v="97" actId="14100"/>
        <pc:sldMkLst>
          <pc:docMk/>
          <pc:sldMk cId="3673126595" sldId="661"/>
        </pc:sldMkLst>
        <pc:spChg chg="mod">
          <ac:chgData name="Elina Stokvis" userId="S::stokvis@studielink.nl::627db954-76ed-42eb-8e12-ffe15b14ac96" providerId="AD" clId="Web-{29BF7DD9-1534-1934-CD2B-F779A802D7BD}" dt="2024-06-04T08:18:02.612" v="97" actId="14100"/>
          <ac:spMkLst>
            <pc:docMk/>
            <pc:sldMk cId="3673126595" sldId="661"/>
            <ac:spMk id="15" creationId="{9013A99A-358A-05AD-6F78-987087008E32}"/>
          </ac:spMkLst>
        </pc:spChg>
      </pc:sldChg>
    </pc:docChg>
  </pc:docChgLst>
  <pc:docChgLst>
    <pc:chgData name="Elina Stokvis" userId="S::stokvis@studielink.nl::627db954-76ed-42eb-8e12-ffe15b14ac96" providerId="AD" clId="Web-{8FC28C22-6B69-C7F5-EDC7-5144C70EF68F}"/>
    <pc:docChg chg="modSld">
      <pc:chgData name="Elina Stokvis" userId="S::stokvis@studielink.nl::627db954-76ed-42eb-8e12-ffe15b14ac96" providerId="AD" clId="Web-{8FC28C22-6B69-C7F5-EDC7-5144C70EF68F}" dt="2024-06-05T15:53:28.550" v="93" actId="20577"/>
      <pc:docMkLst>
        <pc:docMk/>
      </pc:docMkLst>
      <pc:sldChg chg="modSp">
        <pc:chgData name="Elina Stokvis" userId="S::stokvis@studielink.nl::627db954-76ed-42eb-8e12-ffe15b14ac96" providerId="AD" clId="Web-{8FC28C22-6B69-C7F5-EDC7-5144C70EF68F}" dt="2024-06-05T15:44:13.064" v="50" actId="14100"/>
        <pc:sldMkLst>
          <pc:docMk/>
          <pc:sldMk cId="829738617" sldId="472"/>
        </pc:sldMkLst>
        <pc:spChg chg="mod">
          <ac:chgData name="Elina Stokvis" userId="S::stokvis@studielink.nl::627db954-76ed-42eb-8e12-ffe15b14ac96" providerId="AD" clId="Web-{8FC28C22-6B69-C7F5-EDC7-5144C70EF68F}" dt="2024-06-05T15:44:13.064" v="50" actId="14100"/>
          <ac:spMkLst>
            <pc:docMk/>
            <pc:sldMk cId="829738617" sldId="472"/>
            <ac:spMk id="5" creationId="{00000000-0000-0000-0000-000000000000}"/>
          </ac:spMkLst>
        </pc:spChg>
        <pc:spChg chg="mod">
          <ac:chgData name="Elina Stokvis" userId="S::stokvis@studielink.nl::627db954-76ed-42eb-8e12-ffe15b14ac96" providerId="AD" clId="Web-{8FC28C22-6B69-C7F5-EDC7-5144C70EF68F}" dt="2024-06-05T15:43:21.672" v="21" actId="20577"/>
          <ac:spMkLst>
            <pc:docMk/>
            <pc:sldMk cId="829738617" sldId="472"/>
            <ac:spMk id="6" creationId="{00000000-0000-0000-0000-000000000000}"/>
          </ac:spMkLst>
        </pc:spChg>
      </pc:sldChg>
      <pc:sldChg chg="modSp">
        <pc:chgData name="Elina Stokvis" userId="S::stokvis@studielink.nl::627db954-76ed-42eb-8e12-ffe15b14ac96" providerId="AD" clId="Web-{8FC28C22-6B69-C7F5-EDC7-5144C70EF68F}" dt="2024-06-05T15:48:09.650" v="80" actId="20577"/>
        <pc:sldMkLst>
          <pc:docMk/>
          <pc:sldMk cId="4147866638" sldId="477"/>
        </pc:sldMkLst>
        <pc:spChg chg="mod">
          <ac:chgData name="Elina Stokvis" userId="S::stokvis@studielink.nl::627db954-76ed-42eb-8e12-ffe15b14ac96" providerId="AD" clId="Web-{8FC28C22-6B69-C7F5-EDC7-5144C70EF68F}" dt="2024-06-05T15:48:09.650" v="80" actId="20577"/>
          <ac:spMkLst>
            <pc:docMk/>
            <pc:sldMk cId="4147866638" sldId="477"/>
            <ac:spMk id="5" creationId="{00000000-0000-0000-0000-000000000000}"/>
          </ac:spMkLst>
        </pc:spChg>
      </pc:sldChg>
      <pc:sldChg chg="modSp">
        <pc:chgData name="Elina Stokvis" userId="S::stokvis@studielink.nl::627db954-76ed-42eb-8e12-ffe15b14ac96" providerId="AD" clId="Web-{8FC28C22-6B69-C7F5-EDC7-5144C70EF68F}" dt="2024-06-05T15:48:04.821" v="79" actId="20577"/>
        <pc:sldMkLst>
          <pc:docMk/>
          <pc:sldMk cId="958066116" sldId="481"/>
        </pc:sldMkLst>
        <pc:spChg chg="mod">
          <ac:chgData name="Elina Stokvis" userId="S::stokvis@studielink.nl::627db954-76ed-42eb-8e12-ffe15b14ac96" providerId="AD" clId="Web-{8FC28C22-6B69-C7F5-EDC7-5144C70EF68F}" dt="2024-06-05T15:46:31.928" v="73" actId="20577"/>
          <ac:spMkLst>
            <pc:docMk/>
            <pc:sldMk cId="958066116" sldId="481"/>
            <ac:spMk id="5" creationId="{00000000-0000-0000-0000-000000000000}"/>
          </ac:spMkLst>
        </pc:spChg>
        <pc:spChg chg="mod">
          <ac:chgData name="Elina Stokvis" userId="S::stokvis@studielink.nl::627db954-76ed-42eb-8e12-ffe15b14ac96" providerId="AD" clId="Web-{8FC28C22-6B69-C7F5-EDC7-5144C70EF68F}" dt="2024-06-05T15:48:04.821" v="79" actId="20577"/>
          <ac:spMkLst>
            <pc:docMk/>
            <pc:sldMk cId="958066116" sldId="481"/>
            <ac:spMk id="6" creationId="{00000000-0000-0000-0000-000000000000}"/>
          </ac:spMkLst>
        </pc:spChg>
      </pc:sldChg>
      <pc:sldChg chg="modSp">
        <pc:chgData name="Elina Stokvis" userId="S::stokvis@studielink.nl::627db954-76ed-42eb-8e12-ffe15b14ac96" providerId="AD" clId="Web-{8FC28C22-6B69-C7F5-EDC7-5144C70EF68F}" dt="2024-06-05T15:45:41.942" v="69" actId="20577"/>
        <pc:sldMkLst>
          <pc:docMk/>
          <pc:sldMk cId="1546945451" sldId="483"/>
        </pc:sldMkLst>
        <pc:spChg chg="mod">
          <ac:chgData name="Elina Stokvis" userId="S::stokvis@studielink.nl::627db954-76ed-42eb-8e12-ffe15b14ac96" providerId="AD" clId="Web-{8FC28C22-6B69-C7F5-EDC7-5144C70EF68F}" dt="2024-06-05T15:44:42.440" v="57" actId="20577"/>
          <ac:spMkLst>
            <pc:docMk/>
            <pc:sldMk cId="1546945451" sldId="483"/>
            <ac:spMk id="5" creationId="{00000000-0000-0000-0000-000000000000}"/>
          </ac:spMkLst>
        </pc:spChg>
        <pc:spChg chg="mod">
          <ac:chgData name="Elina Stokvis" userId="S::stokvis@studielink.nl::627db954-76ed-42eb-8e12-ffe15b14ac96" providerId="AD" clId="Web-{8FC28C22-6B69-C7F5-EDC7-5144C70EF68F}" dt="2024-06-05T15:45:41.942" v="69" actId="20577"/>
          <ac:spMkLst>
            <pc:docMk/>
            <pc:sldMk cId="1546945451" sldId="483"/>
            <ac:spMk id="6" creationId="{00000000-0000-0000-0000-000000000000}"/>
          </ac:spMkLst>
        </pc:spChg>
      </pc:sldChg>
      <pc:sldChg chg="modSp">
        <pc:chgData name="Elina Stokvis" userId="S::stokvis@studielink.nl::627db954-76ed-42eb-8e12-ffe15b14ac96" providerId="AD" clId="Web-{8FC28C22-6B69-C7F5-EDC7-5144C70EF68F}" dt="2024-06-05T15:46:24.537" v="71" actId="20577"/>
        <pc:sldMkLst>
          <pc:docMk/>
          <pc:sldMk cId="1545274644" sldId="484"/>
        </pc:sldMkLst>
        <pc:spChg chg="mod">
          <ac:chgData name="Elina Stokvis" userId="S::stokvis@studielink.nl::627db954-76ed-42eb-8e12-ffe15b14ac96" providerId="AD" clId="Web-{8FC28C22-6B69-C7F5-EDC7-5144C70EF68F}" dt="2024-06-05T15:46:24.537" v="71" actId="20577"/>
          <ac:spMkLst>
            <pc:docMk/>
            <pc:sldMk cId="1545274644" sldId="484"/>
            <ac:spMk id="5" creationId="{00000000-0000-0000-0000-000000000000}"/>
          </ac:spMkLst>
        </pc:spChg>
      </pc:sldChg>
      <pc:sldChg chg="modSp">
        <pc:chgData name="Elina Stokvis" userId="S::stokvis@studielink.nl::627db954-76ed-42eb-8e12-ffe15b14ac96" providerId="AD" clId="Web-{8FC28C22-6B69-C7F5-EDC7-5144C70EF68F}" dt="2024-06-05T15:42:19.342" v="16" actId="20577"/>
        <pc:sldMkLst>
          <pc:docMk/>
          <pc:sldMk cId="3815489752" sldId="487"/>
        </pc:sldMkLst>
        <pc:spChg chg="mod">
          <ac:chgData name="Elina Stokvis" userId="S::stokvis@studielink.nl::627db954-76ed-42eb-8e12-ffe15b14ac96" providerId="AD" clId="Web-{8FC28C22-6B69-C7F5-EDC7-5144C70EF68F}" dt="2024-06-05T15:42:19.342" v="16" actId="20577"/>
          <ac:spMkLst>
            <pc:docMk/>
            <pc:sldMk cId="3815489752" sldId="487"/>
            <ac:spMk id="6" creationId="{74076B7D-7691-C8AE-4ACE-440D7320EC48}"/>
          </ac:spMkLst>
        </pc:spChg>
      </pc:sldChg>
      <pc:sldChg chg="modSp">
        <pc:chgData name="Elina Stokvis" userId="S::stokvis@studielink.nl::627db954-76ed-42eb-8e12-ffe15b14ac96" providerId="AD" clId="Web-{8FC28C22-6B69-C7F5-EDC7-5144C70EF68F}" dt="2024-06-05T15:49:13.417" v="82" actId="20577"/>
        <pc:sldMkLst>
          <pc:docMk/>
          <pc:sldMk cId="1285438573" sldId="488"/>
        </pc:sldMkLst>
        <pc:spChg chg="mod">
          <ac:chgData name="Elina Stokvis" userId="S::stokvis@studielink.nl::627db954-76ed-42eb-8e12-ffe15b14ac96" providerId="AD" clId="Web-{8FC28C22-6B69-C7F5-EDC7-5144C70EF68F}" dt="2024-06-05T15:49:13.417" v="82" actId="20577"/>
          <ac:spMkLst>
            <pc:docMk/>
            <pc:sldMk cId="1285438573" sldId="488"/>
            <ac:spMk id="5" creationId="{B7D18902-95A8-693B-DF9A-8A2FD4EA2CB0}"/>
          </ac:spMkLst>
        </pc:spChg>
      </pc:sldChg>
      <pc:sldChg chg="modSp">
        <pc:chgData name="Elina Stokvis" userId="S::stokvis@studielink.nl::627db954-76ed-42eb-8e12-ffe15b14ac96" providerId="AD" clId="Web-{8FC28C22-6B69-C7F5-EDC7-5144C70EF68F}" dt="2024-06-05T15:50:45.077" v="85" actId="20577"/>
        <pc:sldMkLst>
          <pc:docMk/>
          <pc:sldMk cId="1495486272" sldId="657"/>
        </pc:sldMkLst>
        <pc:spChg chg="mod">
          <ac:chgData name="Elina Stokvis" userId="S::stokvis@studielink.nl::627db954-76ed-42eb-8e12-ffe15b14ac96" providerId="AD" clId="Web-{8FC28C22-6B69-C7F5-EDC7-5144C70EF68F}" dt="2024-06-05T15:50:45.077" v="85" actId="20577"/>
          <ac:spMkLst>
            <pc:docMk/>
            <pc:sldMk cId="1495486272" sldId="657"/>
            <ac:spMk id="10" creationId="{6799263E-CCA9-0C8A-6C02-01F11E27ADAF}"/>
          </ac:spMkLst>
        </pc:spChg>
      </pc:sldChg>
      <pc:sldChg chg="modSp">
        <pc:chgData name="Elina Stokvis" userId="S::stokvis@studielink.nl::627db954-76ed-42eb-8e12-ffe15b14ac96" providerId="AD" clId="Web-{8FC28C22-6B69-C7F5-EDC7-5144C70EF68F}" dt="2024-06-05T15:53:28.550" v="93" actId="20577"/>
        <pc:sldMkLst>
          <pc:docMk/>
          <pc:sldMk cId="3345117797" sldId="669"/>
        </pc:sldMkLst>
        <pc:spChg chg="mod">
          <ac:chgData name="Elina Stokvis" userId="S::stokvis@studielink.nl::627db954-76ed-42eb-8e12-ffe15b14ac96" providerId="AD" clId="Web-{8FC28C22-6B69-C7F5-EDC7-5144C70EF68F}" dt="2024-06-05T15:53:28.550" v="93" actId="20577"/>
          <ac:spMkLst>
            <pc:docMk/>
            <pc:sldMk cId="3345117797" sldId="669"/>
            <ac:spMk id="2" creationId="{CD2EC52B-69B7-1079-8CED-70D4490C936F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0C3A09-8D2D-4FF0-8A13-9DBF8A89D1A7}" type="datetimeFigureOut">
              <a:rPr lang="nl-NL" smtClean="0"/>
              <a:t>6-6-2024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50443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D50BCB-210C-4FE8-8C33-56B607C4FA0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40739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6BEE8B-9EAC-764E-AC69-152418A43B69}" type="datetimeFigureOut">
              <a:rPr lang="nl-NL" smtClean="0"/>
              <a:t>6-6-2024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768" y="4778722"/>
            <a:ext cx="543814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443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680D9A-C53E-DB48-869C-DC012C58647B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22014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680D9A-C53E-DB48-869C-DC012C58647B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897329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Ø"/>
            </a:pP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680D9A-C53E-DB48-869C-DC012C58647B}" type="slidenum">
              <a:rPr lang="nl-NL" smtClean="0"/>
              <a:t>35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64449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Ø"/>
            </a:pP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680D9A-C53E-DB48-869C-DC012C58647B}" type="slidenum">
              <a:rPr lang="nl-NL" smtClean="0"/>
              <a:t>36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145787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Ø"/>
            </a:pP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680D9A-C53E-DB48-869C-DC012C58647B}" type="slidenum">
              <a:rPr lang="nl-NL" smtClean="0"/>
              <a:t>37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869087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2114D0-0EED-843C-AC70-85A4CCD517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1DB8D972-B538-AC23-A41E-A3BC49D69A5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5E36AB75-F8FE-0D56-5D51-DEEA461355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92A25C2-2093-76DE-B63D-D3E4976526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680D9A-C53E-DB48-869C-DC012C58647B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853912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680D9A-C53E-DB48-869C-DC012C58647B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516429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680D9A-C53E-DB48-869C-DC012C58647B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827159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680D9A-C53E-DB48-869C-DC012C58647B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110452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680D9A-C53E-DB48-869C-DC012C58647B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236603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680D9A-C53E-DB48-869C-DC012C58647B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250550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12C85C-585A-F01B-3671-162316657F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E5D8D10F-C205-3226-96C5-65AC1650EB5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E5227C86-4F82-F602-3AC8-7D4D75DF00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A7F60F4-34CB-7D1B-4649-03460F57D40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680D9A-C53E-DB48-869C-DC012C58647B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189094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Ø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680D9A-C53E-DB48-869C-DC012C58647B}" type="slidenum">
              <a:rPr lang="nl-NL" smtClean="0"/>
              <a:t>34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228531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elblad Studieli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Afbeelding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656" y="-819472"/>
            <a:ext cx="12327313" cy="8806947"/>
          </a:xfrm>
          <a:prstGeom prst="rect">
            <a:avLst/>
          </a:prstGeom>
        </p:spPr>
      </p:pic>
      <p:sp>
        <p:nvSpPr>
          <p:cNvPr id="17" name="Rechthoek met diagonaal twee afgeronde hoeken 16">
            <a:extLst>
              <a:ext uri="{FF2B5EF4-FFF2-40B4-BE49-F238E27FC236}">
                <a16:creationId xmlns:a16="http://schemas.microsoft.com/office/drawing/2014/main" id="{E0369084-6ED3-DA43-8793-C1EBABFB0A98}"/>
              </a:ext>
            </a:extLst>
          </p:cNvPr>
          <p:cNvSpPr/>
          <p:nvPr userDrawn="1"/>
        </p:nvSpPr>
        <p:spPr>
          <a:xfrm rot="5400000">
            <a:off x="5806109" y="3830387"/>
            <a:ext cx="5587820" cy="5649145"/>
          </a:xfrm>
          <a:prstGeom prst="round2DiagRect">
            <a:avLst/>
          </a:prstGeom>
          <a:solidFill>
            <a:srgbClr val="EBEE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l-NL"/>
          </a:p>
        </p:txBody>
      </p:sp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434" y="4569712"/>
            <a:ext cx="3999171" cy="1595592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365763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overnance ex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257024">
            <a:off x="10938542" y="-666103"/>
            <a:ext cx="1606328" cy="147603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" name="Rechte verbindingslijn 14"/>
          <p:cNvCxnSpPr/>
          <p:nvPr userDrawn="1"/>
        </p:nvCxnSpPr>
        <p:spPr>
          <a:xfrm>
            <a:off x="551384" y="1246285"/>
            <a:ext cx="11089232" cy="0"/>
          </a:xfrm>
          <a:prstGeom prst="line">
            <a:avLst/>
          </a:prstGeom>
          <a:ln w="28575">
            <a:solidFill>
              <a:srgbClr val="E500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Tijdelijke aanduiding voor afbeelding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" y="-37842"/>
            <a:ext cx="10889673" cy="7702453"/>
          </a:xfrm>
          <a:prstGeom prst="rect">
            <a:avLst/>
          </a:prstGeom>
        </p:spPr>
      </p:pic>
      <p:sp>
        <p:nvSpPr>
          <p:cNvPr id="3" name="Tekstvak 2"/>
          <p:cNvSpPr txBox="1"/>
          <p:nvPr userDrawn="1"/>
        </p:nvSpPr>
        <p:spPr>
          <a:xfrm>
            <a:off x="479377" y="605182"/>
            <a:ext cx="647780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Governance extern</a:t>
            </a:r>
            <a:endParaRPr lang="nl-NL" sz="3400" b="1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036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chrijfke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257024">
            <a:off x="10938542" y="-666103"/>
            <a:ext cx="1606328" cy="147603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" name="Rechte verbindingslijn 14"/>
          <p:cNvCxnSpPr/>
          <p:nvPr userDrawn="1"/>
        </p:nvCxnSpPr>
        <p:spPr>
          <a:xfrm>
            <a:off x="551384" y="1246285"/>
            <a:ext cx="11089232" cy="0"/>
          </a:xfrm>
          <a:prstGeom prst="line">
            <a:avLst/>
          </a:prstGeom>
          <a:ln w="28575">
            <a:solidFill>
              <a:srgbClr val="E500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kstvak 2"/>
          <p:cNvSpPr txBox="1"/>
          <p:nvPr userDrawn="1"/>
        </p:nvSpPr>
        <p:spPr>
          <a:xfrm>
            <a:off x="479377" y="605182"/>
            <a:ext cx="647780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Inschrijfketen</a:t>
            </a:r>
            <a:endParaRPr lang="nl-NL" sz="3400" b="1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7" name="Tijdelijke aanduiding voor afbeelding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64" y="-254276"/>
            <a:ext cx="11640336" cy="8233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7793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 studielink ke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ijdelijke aanduiding voor afbeelding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289" y="-356437"/>
            <a:ext cx="12010022" cy="8497848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257024">
            <a:off x="10938542" y="-666103"/>
            <a:ext cx="1606328" cy="147603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" name="Rechte verbindingslijn 14"/>
          <p:cNvCxnSpPr/>
          <p:nvPr userDrawn="1"/>
        </p:nvCxnSpPr>
        <p:spPr>
          <a:xfrm>
            <a:off x="551384" y="1246285"/>
            <a:ext cx="11089232" cy="0"/>
          </a:xfrm>
          <a:prstGeom prst="line">
            <a:avLst/>
          </a:prstGeom>
          <a:ln w="28575">
            <a:solidFill>
              <a:srgbClr val="E500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kstvak 2"/>
          <p:cNvSpPr txBox="1"/>
          <p:nvPr userDrawn="1"/>
        </p:nvSpPr>
        <p:spPr>
          <a:xfrm>
            <a:off x="479377" y="605182"/>
            <a:ext cx="647780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400" b="1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 Studielink</a:t>
            </a:r>
            <a:r>
              <a:rPr lang="nl-NL" sz="34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keten</a:t>
            </a:r>
            <a:endParaRPr lang="nl-NL" sz="3400" b="1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57571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ee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Afbeelding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656" y="-819472"/>
            <a:ext cx="12327313" cy="8806947"/>
          </a:xfrm>
          <a:prstGeom prst="rect">
            <a:avLst/>
          </a:prstGeom>
        </p:spPr>
      </p:pic>
      <p:sp>
        <p:nvSpPr>
          <p:cNvPr id="17" name="Rechthoek met diagonaal twee afgeronde hoeken 16">
            <a:extLst>
              <a:ext uri="{FF2B5EF4-FFF2-40B4-BE49-F238E27FC236}">
                <a16:creationId xmlns:a16="http://schemas.microsoft.com/office/drawing/2014/main" id="{E0369084-6ED3-DA43-8793-C1EBABFB0A98}"/>
              </a:ext>
            </a:extLst>
          </p:cNvPr>
          <p:cNvSpPr/>
          <p:nvPr userDrawn="1"/>
        </p:nvSpPr>
        <p:spPr>
          <a:xfrm rot="16200000" flipV="1">
            <a:off x="1086103" y="3830387"/>
            <a:ext cx="5587820" cy="5649145"/>
          </a:xfrm>
          <a:prstGeom prst="round2DiagRect">
            <a:avLst/>
          </a:prstGeom>
          <a:solidFill>
            <a:srgbClr val="EBEE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l-NL"/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896" y="4201023"/>
            <a:ext cx="1313648" cy="524121"/>
          </a:xfrm>
          <a:prstGeom prst="rect">
            <a:avLst/>
          </a:prstGeom>
        </p:spPr>
      </p:pic>
      <p:sp>
        <p:nvSpPr>
          <p:cNvPr id="4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1631504" y="5104961"/>
            <a:ext cx="4842040" cy="1564399"/>
          </a:xfrm>
        </p:spPr>
        <p:txBody>
          <a:bodyPr/>
          <a:lstStyle>
            <a:lvl1pPr marL="0" indent="0">
              <a:buNone/>
              <a:defRPr sz="4000" b="1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nl-NL"/>
              <a:t>TEKST</a:t>
            </a:r>
          </a:p>
        </p:txBody>
      </p:sp>
    </p:spTree>
    <p:extLst>
      <p:ext uri="{BB962C8B-B14F-4D97-AF65-F5344CB8AC3E}">
        <p14:creationId xmlns:p14="http://schemas.microsoft.com/office/powerpoint/2010/main" val="36465676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4CBA27-949A-9A99-F49A-F60EB14C55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83C0AB21-2A4B-ED61-D320-9B57069ED6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B0FEC03-4627-D87E-935E-E5C1EF657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C4088-FA38-48B1-8D94-4B1216928B9B}" type="datetimeFigureOut">
              <a:rPr lang="nl-NL" smtClean="0"/>
              <a:t>6-6-2024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9621517-CC5D-6131-C325-04D6DF0C7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01B4A4F-D0A2-9083-1317-1B4B5C006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FF061-CFF7-492C-8692-EAC2C23C0B7D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60770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blad Studielink + Onderwer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Afbeelding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656" y="-819472"/>
            <a:ext cx="12327313" cy="8806947"/>
          </a:xfrm>
          <a:prstGeom prst="rect">
            <a:avLst/>
          </a:prstGeom>
        </p:spPr>
      </p:pic>
      <p:sp>
        <p:nvSpPr>
          <p:cNvPr id="17" name="Rechthoek met diagonaal twee afgeronde hoeken 16">
            <a:extLst>
              <a:ext uri="{FF2B5EF4-FFF2-40B4-BE49-F238E27FC236}">
                <a16:creationId xmlns:a16="http://schemas.microsoft.com/office/drawing/2014/main" id="{E0369084-6ED3-DA43-8793-C1EBABFB0A98}"/>
              </a:ext>
            </a:extLst>
          </p:cNvPr>
          <p:cNvSpPr/>
          <p:nvPr userDrawn="1"/>
        </p:nvSpPr>
        <p:spPr>
          <a:xfrm rot="5400000">
            <a:off x="4005893" y="2328928"/>
            <a:ext cx="7910210" cy="7102465"/>
          </a:xfrm>
          <a:prstGeom prst="round2DiagRect">
            <a:avLst/>
          </a:prstGeom>
          <a:solidFill>
            <a:srgbClr val="EBEE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l-NL"/>
          </a:p>
        </p:txBody>
      </p:sp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131" y="2575342"/>
            <a:ext cx="6083895" cy="2427357"/>
          </a:xfrm>
          <a:prstGeom prst="rect">
            <a:avLst/>
          </a:prstGeom>
          <a:ln>
            <a:noFill/>
          </a:ln>
        </p:spPr>
      </p:pic>
      <p:sp>
        <p:nvSpPr>
          <p:cNvPr id="15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4797137" y="5291158"/>
            <a:ext cx="6624854" cy="453922"/>
          </a:xfrm>
        </p:spPr>
        <p:txBody>
          <a:bodyPr>
            <a:normAutofit/>
          </a:bodyPr>
          <a:lstStyle>
            <a:lvl1pPr marL="0" indent="0">
              <a:buNone/>
              <a:defRPr sz="2800" b="1" baseline="0">
                <a:solidFill>
                  <a:srgbClr val="0A107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nl-NL"/>
              <a:t>Onderwerp van de presentatie</a:t>
            </a:r>
          </a:p>
        </p:txBody>
      </p:sp>
      <p:sp>
        <p:nvSpPr>
          <p:cNvPr id="16" name="Tijdelijke aanduiding voor tekst 3"/>
          <p:cNvSpPr>
            <a:spLocks noGrp="1"/>
          </p:cNvSpPr>
          <p:nvPr>
            <p:ph type="body" sz="quarter" idx="11" hasCustomPrompt="1"/>
          </p:nvPr>
        </p:nvSpPr>
        <p:spPr>
          <a:xfrm>
            <a:off x="4797137" y="5816537"/>
            <a:ext cx="6184889" cy="453922"/>
          </a:xfrm>
        </p:spPr>
        <p:txBody>
          <a:bodyPr>
            <a:normAutofit/>
          </a:bodyPr>
          <a:lstStyle>
            <a:lvl1pPr marL="0" indent="0" algn="r">
              <a:buNone/>
              <a:defRPr sz="2000" b="0" i="1" baseline="0">
                <a:solidFill>
                  <a:srgbClr val="0A107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nl-NL"/>
              <a:t>14 maart 2019</a:t>
            </a:r>
          </a:p>
        </p:txBody>
      </p:sp>
    </p:spTree>
    <p:extLst>
      <p:ext uri="{BB962C8B-B14F-4D97-AF65-F5344CB8AC3E}">
        <p14:creationId xmlns:p14="http://schemas.microsoft.com/office/powerpoint/2010/main" val="33777295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blad - Deelonderwer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Afbeelding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656" y="-819472"/>
            <a:ext cx="12327313" cy="8806947"/>
          </a:xfrm>
          <a:prstGeom prst="rect">
            <a:avLst/>
          </a:prstGeom>
        </p:spPr>
      </p:pic>
      <p:sp>
        <p:nvSpPr>
          <p:cNvPr id="17" name="Rechthoek met diagonaal twee afgeronde hoeken 16">
            <a:extLst>
              <a:ext uri="{FF2B5EF4-FFF2-40B4-BE49-F238E27FC236}">
                <a16:creationId xmlns:a16="http://schemas.microsoft.com/office/drawing/2014/main" id="{E0369084-6ED3-DA43-8793-C1EBABFB0A98}"/>
              </a:ext>
            </a:extLst>
          </p:cNvPr>
          <p:cNvSpPr/>
          <p:nvPr userDrawn="1"/>
        </p:nvSpPr>
        <p:spPr>
          <a:xfrm rot="5400000">
            <a:off x="4613708" y="-1008248"/>
            <a:ext cx="2964584" cy="8874496"/>
          </a:xfrm>
          <a:prstGeom prst="round2DiagRect">
            <a:avLst/>
          </a:prstGeom>
          <a:solidFill>
            <a:srgbClr val="EBEE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0" hasCustomPrompt="1"/>
          </p:nvPr>
        </p:nvSpPr>
        <p:spPr>
          <a:xfrm>
            <a:off x="3313956" y="2971800"/>
            <a:ext cx="5564088" cy="914400"/>
          </a:xfrm>
        </p:spPr>
        <p:txBody>
          <a:bodyPr>
            <a:noAutofit/>
          </a:bodyPr>
          <a:lstStyle>
            <a:lvl1pPr marL="0" indent="0">
              <a:buNone/>
              <a:defRPr sz="6600" b="1">
                <a:solidFill>
                  <a:srgbClr val="0A107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nl-NL"/>
              <a:t>Onderwerp</a:t>
            </a:r>
          </a:p>
        </p:txBody>
      </p:sp>
    </p:spTree>
    <p:extLst>
      <p:ext uri="{BB962C8B-B14F-4D97-AF65-F5344CB8AC3E}">
        <p14:creationId xmlns:p14="http://schemas.microsoft.com/office/powerpoint/2010/main" val="10529483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kom/Agenda">
    <p:bg>
      <p:bgPr>
        <a:solidFill>
          <a:srgbClr val="EBE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257024">
            <a:off x="10938542" y="-666103"/>
            <a:ext cx="1606328" cy="147603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9377" y="280577"/>
            <a:ext cx="10645826" cy="1325563"/>
          </a:xfrm>
        </p:spPr>
        <p:txBody>
          <a:bodyPr>
            <a:normAutofit/>
          </a:bodyPr>
          <a:lstStyle>
            <a:lvl1pPr>
              <a:defRPr sz="3400" b="1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nl-NL"/>
              <a:t>Welkom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51383" y="1476249"/>
            <a:ext cx="11296325" cy="5265119"/>
          </a:xfrm>
        </p:spPr>
        <p:txBody>
          <a:bodyPr>
            <a:normAutofit/>
          </a:bodyPr>
          <a:lstStyle>
            <a:lvl1pPr marL="457200" indent="-457200">
              <a:lnSpc>
                <a:spcPct val="100000"/>
              </a:lnSpc>
              <a:buClr>
                <a:srgbClr val="E50083"/>
              </a:buClr>
              <a:buFont typeface="Verdana" panose="020B0604030504040204" pitchFamily="34" charset="0"/>
              <a:buChar char="–"/>
              <a:defRPr sz="2000" baseline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800100" indent="-342900">
              <a:lnSpc>
                <a:spcPct val="100000"/>
              </a:lnSpc>
              <a:buClr>
                <a:srgbClr val="0A1071"/>
              </a:buClr>
              <a:buFont typeface="Arial" panose="020B0604020202020204" pitchFamily="34" charset="0"/>
              <a:buChar char="•"/>
              <a:defRPr sz="1600" baseline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2pPr>
          </a:lstStyle>
          <a:p>
            <a:pPr lvl="0"/>
            <a:r>
              <a:rPr lang="en-US"/>
              <a:t>Punt 1</a:t>
            </a:r>
          </a:p>
          <a:p>
            <a:pPr lvl="0"/>
            <a:r>
              <a:rPr lang="en-US"/>
              <a:t>Punt 2</a:t>
            </a:r>
          </a:p>
          <a:p>
            <a:pPr lvl="0"/>
            <a:r>
              <a:rPr lang="en-US"/>
              <a:t>Punt 3</a:t>
            </a:r>
          </a:p>
          <a:p>
            <a:pPr lvl="0"/>
            <a:r>
              <a:rPr lang="en-US"/>
              <a:t>Punt 4</a:t>
            </a:r>
          </a:p>
          <a:p>
            <a:pPr lvl="1"/>
            <a:r>
              <a:rPr lang="en-US"/>
              <a:t>Sub punt 1</a:t>
            </a:r>
          </a:p>
          <a:p>
            <a:pPr lvl="1"/>
            <a:r>
              <a:rPr lang="en-US"/>
              <a:t>Sub punt 2</a:t>
            </a:r>
          </a:p>
          <a:p>
            <a:pPr lvl="0"/>
            <a:r>
              <a:rPr lang="en-US"/>
              <a:t>Punt 5</a:t>
            </a:r>
          </a:p>
          <a:p>
            <a:pPr lvl="1"/>
            <a:r>
              <a:rPr lang="en-US"/>
              <a:t>Sub punt 1</a:t>
            </a:r>
          </a:p>
          <a:p>
            <a:pPr lvl="1"/>
            <a:r>
              <a:rPr lang="en-US"/>
              <a:t>Sub punt 2</a:t>
            </a:r>
          </a:p>
          <a:p>
            <a:pPr lvl="0"/>
            <a:r>
              <a:rPr lang="en-US"/>
              <a:t>Punt 6</a:t>
            </a:r>
          </a:p>
          <a:p>
            <a:pPr lvl="0"/>
            <a:endParaRPr lang="en-US"/>
          </a:p>
          <a:p>
            <a:pPr lvl="0"/>
            <a:endParaRPr lang="en-US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257024">
            <a:off x="-383928" y="6069319"/>
            <a:ext cx="1680733" cy="15444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4061" y="6047494"/>
            <a:ext cx="1313648" cy="524121"/>
          </a:xfrm>
          <a:prstGeom prst="rect">
            <a:avLst/>
          </a:prstGeom>
        </p:spPr>
      </p:pic>
      <p:cxnSp>
        <p:nvCxnSpPr>
          <p:cNvPr id="16" name="Rechte verbindingslijn 15"/>
          <p:cNvCxnSpPr/>
          <p:nvPr userDrawn="1"/>
        </p:nvCxnSpPr>
        <p:spPr>
          <a:xfrm>
            <a:off x="551384" y="1246285"/>
            <a:ext cx="11089232" cy="0"/>
          </a:xfrm>
          <a:prstGeom prst="line">
            <a:avLst/>
          </a:prstGeom>
          <a:ln w="28575">
            <a:solidFill>
              <a:srgbClr val="E500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0082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somming">
    <p:bg>
      <p:bgPr>
        <a:solidFill>
          <a:srgbClr val="EBE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257024">
            <a:off x="10938542" y="-666103"/>
            <a:ext cx="1606328" cy="147603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9377" y="280577"/>
            <a:ext cx="10645826" cy="1325563"/>
          </a:xfrm>
        </p:spPr>
        <p:txBody>
          <a:bodyPr>
            <a:normAutofit/>
          </a:bodyPr>
          <a:lstStyle>
            <a:lvl1pPr>
              <a:defRPr sz="3400" b="1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nl-NL"/>
              <a:t>Titel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51383" y="1476249"/>
            <a:ext cx="11296325" cy="5265119"/>
          </a:xfrm>
        </p:spPr>
        <p:txBody>
          <a:bodyPr>
            <a:normAutofit/>
          </a:bodyPr>
          <a:lstStyle>
            <a:lvl1pPr marL="457200" indent="-457200">
              <a:lnSpc>
                <a:spcPct val="100000"/>
              </a:lnSpc>
              <a:buClr>
                <a:srgbClr val="E50083"/>
              </a:buClr>
              <a:buFont typeface="Verdana" panose="020B0604030504040204" pitchFamily="34" charset="0"/>
              <a:buChar char="–"/>
              <a:defRPr sz="2000" baseline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A1071"/>
              </a:buClr>
              <a:buSzTx/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2pPr>
          </a:lstStyle>
          <a:p>
            <a:pPr lvl="0"/>
            <a:r>
              <a:rPr lang="en-US"/>
              <a:t>Punt 1</a:t>
            </a:r>
          </a:p>
          <a:p>
            <a:pPr lvl="1"/>
            <a:r>
              <a:rPr lang="en-US"/>
              <a:t>Sub punt 1 </a:t>
            </a:r>
          </a:p>
          <a:p>
            <a:pPr lvl="0"/>
            <a:endParaRPr lang="en-US"/>
          </a:p>
          <a:p>
            <a:pPr lvl="0"/>
            <a:r>
              <a:rPr lang="en-US"/>
              <a:t>Punt 2</a:t>
            </a:r>
          </a:p>
          <a:p>
            <a:pPr lvl="1"/>
            <a:r>
              <a:rPr lang="en-US"/>
              <a:t>Sub punt 2</a:t>
            </a:r>
          </a:p>
          <a:p>
            <a:pPr lvl="0"/>
            <a:endParaRPr lang="en-US"/>
          </a:p>
          <a:p>
            <a:pPr lvl="0"/>
            <a:r>
              <a:rPr lang="en-US"/>
              <a:t>Punt 3</a:t>
            </a:r>
          </a:p>
          <a:p>
            <a:pPr lvl="1"/>
            <a:r>
              <a:rPr lang="en-US"/>
              <a:t>Sub punt 3</a:t>
            </a:r>
          </a:p>
          <a:p>
            <a:pPr lvl="0"/>
            <a:endParaRPr lang="en-US"/>
          </a:p>
          <a:p>
            <a:pPr lvl="0"/>
            <a:r>
              <a:rPr lang="en-US"/>
              <a:t>Punt 4</a:t>
            </a:r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257024">
            <a:off x="-383928" y="6069319"/>
            <a:ext cx="1680733" cy="15444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4061" y="6047494"/>
            <a:ext cx="1313648" cy="524121"/>
          </a:xfrm>
          <a:prstGeom prst="rect">
            <a:avLst/>
          </a:prstGeom>
        </p:spPr>
      </p:pic>
      <p:cxnSp>
        <p:nvCxnSpPr>
          <p:cNvPr id="16" name="Rechte verbindingslijn 15"/>
          <p:cNvCxnSpPr/>
          <p:nvPr userDrawn="1"/>
        </p:nvCxnSpPr>
        <p:spPr>
          <a:xfrm>
            <a:off x="551384" y="1246285"/>
            <a:ext cx="11089232" cy="0"/>
          </a:xfrm>
          <a:prstGeom prst="line">
            <a:avLst/>
          </a:prstGeom>
          <a:ln w="28575">
            <a:solidFill>
              <a:srgbClr val="E500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1074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elonderwerp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257024">
            <a:off x="10938542" y="-666103"/>
            <a:ext cx="1606328" cy="147603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9377" y="280577"/>
            <a:ext cx="10645826" cy="1325563"/>
          </a:xfrm>
        </p:spPr>
        <p:txBody>
          <a:bodyPr>
            <a:normAutofit/>
          </a:bodyPr>
          <a:lstStyle>
            <a:lvl1pPr>
              <a:defRPr sz="3400" b="1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nl-NL"/>
              <a:t>Titel</a:t>
            </a:r>
            <a:endParaRPr lang="en-US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257024">
            <a:off x="-383928" y="6069319"/>
            <a:ext cx="1680733" cy="15444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4061" y="6047494"/>
            <a:ext cx="1313648" cy="524121"/>
          </a:xfrm>
          <a:prstGeom prst="rect">
            <a:avLst/>
          </a:prstGeom>
        </p:spPr>
      </p:pic>
      <p:sp>
        <p:nvSpPr>
          <p:cNvPr id="20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51384" y="1452523"/>
            <a:ext cx="11296325" cy="52696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000" b="1">
                <a:solidFill>
                  <a:srgbClr val="E50083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189" indent="0">
              <a:lnSpc>
                <a:spcPct val="150000"/>
              </a:lnSpc>
              <a:buFontTx/>
              <a:buNone/>
              <a:defRPr/>
            </a:lvl2pPr>
            <a:lvl3pPr marL="914377" indent="0">
              <a:lnSpc>
                <a:spcPct val="150000"/>
              </a:lnSpc>
              <a:buFontTx/>
              <a:buNone/>
              <a:defRPr/>
            </a:lvl3pPr>
            <a:lvl4pPr marL="1371566" indent="0">
              <a:lnSpc>
                <a:spcPct val="150000"/>
              </a:lnSpc>
              <a:buFontTx/>
              <a:buNone/>
              <a:defRPr/>
            </a:lvl4pPr>
            <a:lvl5pPr marL="1828755" indent="0">
              <a:lnSpc>
                <a:spcPct val="150000"/>
              </a:lnSpc>
              <a:buFontTx/>
              <a:buNone/>
              <a:defRPr/>
            </a:lvl5pPr>
          </a:lstStyle>
          <a:p>
            <a:pPr lvl="0"/>
            <a:r>
              <a:rPr lang="en-US" err="1"/>
              <a:t>Titel</a:t>
            </a:r>
            <a:endParaRPr lang="en-US"/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551383" y="1839525"/>
            <a:ext cx="11296326" cy="732323"/>
          </a:xfrm>
        </p:spPr>
        <p:txBody>
          <a:bodyPr>
            <a:normAutofit/>
          </a:bodyPr>
          <a:lstStyle>
            <a:lvl1pPr marL="342900" marR="0" indent="-342900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50083"/>
              </a:buClr>
              <a:buSzTx/>
              <a:buFont typeface="Verdana" panose="020B0604030504040204" pitchFamily="34" charset="0"/>
              <a:buChar char="–"/>
              <a:tabLst/>
              <a:defRPr sz="2000" b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189" indent="0">
              <a:lnSpc>
                <a:spcPct val="150000"/>
              </a:lnSpc>
              <a:buFontTx/>
              <a:buNone/>
              <a:defRPr/>
            </a:lvl2pPr>
            <a:lvl3pPr marL="914377" indent="0">
              <a:lnSpc>
                <a:spcPct val="150000"/>
              </a:lnSpc>
              <a:buFontTx/>
              <a:buNone/>
              <a:defRPr/>
            </a:lvl3pPr>
            <a:lvl4pPr marL="1371566" indent="0">
              <a:lnSpc>
                <a:spcPct val="150000"/>
              </a:lnSpc>
              <a:buFontTx/>
              <a:buNone/>
              <a:defRPr/>
            </a:lvl4pPr>
            <a:lvl5pPr marL="1828755" indent="0">
              <a:lnSpc>
                <a:spcPct val="150000"/>
              </a:lnSpc>
              <a:buFontTx/>
              <a:buNone/>
              <a:defRPr/>
            </a:lvl5pPr>
          </a:lstStyle>
          <a:p>
            <a:pPr lvl="0"/>
            <a:r>
              <a:rPr lang="en-US"/>
              <a:t>Punt 1</a:t>
            </a:r>
          </a:p>
          <a:p>
            <a:pPr lvl="0"/>
            <a:r>
              <a:rPr lang="en-US"/>
              <a:t>Punt 2</a:t>
            </a:r>
          </a:p>
          <a:p>
            <a:pPr lvl="0"/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551384" y="2774546"/>
            <a:ext cx="11296325" cy="52696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000" b="1">
                <a:solidFill>
                  <a:srgbClr val="E50083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189" indent="0">
              <a:lnSpc>
                <a:spcPct val="150000"/>
              </a:lnSpc>
              <a:buFontTx/>
              <a:buNone/>
              <a:defRPr/>
            </a:lvl2pPr>
            <a:lvl3pPr marL="914377" indent="0">
              <a:lnSpc>
                <a:spcPct val="150000"/>
              </a:lnSpc>
              <a:buFontTx/>
              <a:buNone/>
              <a:defRPr/>
            </a:lvl3pPr>
            <a:lvl4pPr marL="1371566" indent="0">
              <a:lnSpc>
                <a:spcPct val="150000"/>
              </a:lnSpc>
              <a:buFontTx/>
              <a:buNone/>
              <a:defRPr/>
            </a:lvl4pPr>
            <a:lvl5pPr marL="1828755" indent="0">
              <a:lnSpc>
                <a:spcPct val="150000"/>
              </a:lnSpc>
              <a:buFontTx/>
              <a:buNone/>
              <a:defRPr/>
            </a:lvl5pPr>
          </a:lstStyle>
          <a:p>
            <a:pPr lvl="0"/>
            <a:r>
              <a:rPr lang="en-US" err="1"/>
              <a:t>Titel</a:t>
            </a:r>
            <a:endParaRPr lang="en-US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551383" y="3161548"/>
            <a:ext cx="11296326" cy="732323"/>
          </a:xfrm>
        </p:spPr>
        <p:txBody>
          <a:bodyPr>
            <a:normAutofit/>
          </a:bodyPr>
          <a:lstStyle>
            <a:lvl1pPr marL="342900" marR="0" indent="-342900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50083"/>
              </a:buClr>
              <a:buSzTx/>
              <a:buFont typeface="Verdana" panose="020B0604030504040204" pitchFamily="34" charset="0"/>
              <a:buChar char="–"/>
              <a:tabLst/>
              <a:defRPr sz="2000" b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189" indent="0">
              <a:lnSpc>
                <a:spcPct val="150000"/>
              </a:lnSpc>
              <a:buFontTx/>
              <a:buNone/>
              <a:defRPr/>
            </a:lvl2pPr>
            <a:lvl3pPr marL="914377" indent="0">
              <a:lnSpc>
                <a:spcPct val="150000"/>
              </a:lnSpc>
              <a:buFontTx/>
              <a:buNone/>
              <a:defRPr/>
            </a:lvl3pPr>
            <a:lvl4pPr marL="1371566" indent="0">
              <a:lnSpc>
                <a:spcPct val="150000"/>
              </a:lnSpc>
              <a:buFontTx/>
              <a:buNone/>
              <a:defRPr/>
            </a:lvl4pPr>
            <a:lvl5pPr marL="1828755" indent="0">
              <a:lnSpc>
                <a:spcPct val="150000"/>
              </a:lnSpc>
              <a:buFontTx/>
              <a:buNone/>
              <a:defRPr/>
            </a:lvl5pPr>
          </a:lstStyle>
          <a:p>
            <a:pPr lvl="0"/>
            <a:r>
              <a:rPr lang="en-US"/>
              <a:t>Punt 1</a:t>
            </a:r>
          </a:p>
          <a:p>
            <a:pPr lvl="0"/>
            <a:r>
              <a:rPr lang="en-US"/>
              <a:t>Punt 2</a:t>
            </a:r>
          </a:p>
          <a:p>
            <a:pPr lvl="0"/>
            <a:endParaRPr lang="en-US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551384" y="4093944"/>
            <a:ext cx="11296325" cy="52696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000" b="1">
                <a:solidFill>
                  <a:srgbClr val="E50083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189" indent="0">
              <a:lnSpc>
                <a:spcPct val="150000"/>
              </a:lnSpc>
              <a:buFontTx/>
              <a:buNone/>
              <a:defRPr/>
            </a:lvl2pPr>
            <a:lvl3pPr marL="914377" indent="0">
              <a:lnSpc>
                <a:spcPct val="150000"/>
              </a:lnSpc>
              <a:buFontTx/>
              <a:buNone/>
              <a:defRPr/>
            </a:lvl3pPr>
            <a:lvl4pPr marL="1371566" indent="0">
              <a:lnSpc>
                <a:spcPct val="150000"/>
              </a:lnSpc>
              <a:buFontTx/>
              <a:buNone/>
              <a:defRPr/>
            </a:lvl4pPr>
            <a:lvl5pPr marL="1828755" indent="0">
              <a:lnSpc>
                <a:spcPct val="150000"/>
              </a:lnSpc>
              <a:buFontTx/>
              <a:buNone/>
              <a:defRPr/>
            </a:lvl5pPr>
          </a:lstStyle>
          <a:p>
            <a:pPr lvl="0"/>
            <a:r>
              <a:rPr lang="en-US" err="1"/>
              <a:t>Titel</a:t>
            </a:r>
            <a:endParaRPr lang="en-US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551383" y="4480946"/>
            <a:ext cx="11296326" cy="732323"/>
          </a:xfrm>
        </p:spPr>
        <p:txBody>
          <a:bodyPr>
            <a:normAutofit/>
          </a:bodyPr>
          <a:lstStyle>
            <a:lvl1pPr marL="342900" marR="0" indent="-342900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50083"/>
              </a:buClr>
              <a:buSzTx/>
              <a:buFont typeface="Verdana" panose="020B0604030504040204" pitchFamily="34" charset="0"/>
              <a:buChar char="–"/>
              <a:tabLst/>
              <a:defRPr sz="2000" b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189" indent="0">
              <a:lnSpc>
                <a:spcPct val="150000"/>
              </a:lnSpc>
              <a:buFontTx/>
              <a:buNone/>
              <a:defRPr/>
            </a:lvl2pPr>
            <a:lvl3pPr marL="914377" indent="0">
              <a:lnSpc>
                <a:spcPct val="150000"/>
              </a:lnSpc>
              <a:buFontTx/>
              <a:buNone/>
              <a:defRPr/>
            </a:lvl3pPr>
            <a:lvl4pPr marL="1371566" indent="0">
              <a:lnSpc>
                <a:spcPct val="150000"/>
              </a:lnSpc>
              <a:buFontTx/>
              <a:buNone/>
              <a:defRPr/>
            </a:lvl4pPr>
            <a:lvl5pPr marL="1828755" indent="0">
              <a:lnSpc>
                <a:spcPct val="150000"/>
              </a:lnSpc>
              <a:buFontTx/>
              <a:buNone/>
              <a:defRPr/>
            </a:lvl5pPr>
          </a:lstStyle>
          <a:p>
            <a:pPr lvl="0"/>
            <a:r>
              <a:rPr lang="en-US"/>
              <a:t>Punt 1</a:t>
            </a:r>
          </a:p>
          <a:p>
            <a:pPr lvl="0"/>
            <a:r>
              <a:rPr lang="en-US"/>
              <a:t>Punt 2</a:t>
            </a:r>
          </a:p>
          <a:p>
            <a:pPr lvl="0"/>
            <a:endParaRPr lang="en-US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551384" y="5435623"/>
            <a:ext cx="11296325" cy="52696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000" b="1">
                <a:solidFill>
                  <a:srgbClr val="E50083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189" indent="0">
              <a:lnSpc>
                <a:spcPct val="150000"/>
              </a:lnSpc>
              <a:buFontTx/>
              <a:buNone/>
              <a:defRPr/>
            </a:lvl2pPr>
            <a:lvl3pPr marL="914377" indent="0">
              <a:lnSpc>
                <a:spcPct val="150000"/>
              </a:lnSpc>
              <a:buFontTx/>
              <a:buNone/>
              <a:defRPr/>
            </a:lvl3pPr>
            <a:lvl4pPr marL="1371566" indent="0">
              <a:lnSpc>
                <a:spcPct val="150000"/>
              </a:lnSpc>
              <a:buFontTx/>
              <a:buNone/>
              <a:defRPr/>
            </a:lvl4pPr>
            <a:lvl5pPr marL="1828755" indent="0">
              <a:lnSpc>
                <a:spcPct val="150000"/>
              </a:lnSpc>
              <a:buFontTx/>
              <a:buNone/>
              <a:defRPr/>
            </a:lvl5pPr>
          </a:lstStyle>
          <a:p>
            <a:pPr lvl="0"/>
            <a:r>
              <a:rPr lang="en-US" err="1"/>
              <a:t>Titel</a:t>
            </a:r>
            <a:endParaRPr lang="en-US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551383" y="5822625"/>
            <a:ext cx="11296326" cy="732323"/>
          </a:xfrm>
        </p:spPr>
        <p:txBody>
          <a:bodyPr>
            <a:normAutofit/>
          </a:bodyPr>
          <a:lstStyle>
            <a:lvl1pPr marL="342900" marR="0" indent="-342900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50083"/>
              </a:buClr>
              <a:buSzTx/>
              <a:buFont typeface="Verdana" panose="020B0604030504040204" pitchFamily="34" charset="0"/>
              <a:buChar char="–"/>
              <a:tabLst/>
              <a:defRPr sz="2000" b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189" indent="0">
              <a:lnSpc>
                <a:spcPct val="150000"/>
              </a:lnSpc>
              <a:buFontTx/>
              <a:buNone/>
              <a:defRPr/>
            </a:lvl2pPr>
            <a:lvl3pPr marL="914377" indent="0">
              <a:lnSpc>
                <a:spcPct val="150000"/>
              </a:lnSpc>
              <a:buFontTx/>
              <a:buNone/>
              <a:defRPr/>
            </a:lvl3pPr>
            <a:lvl4pPr marL="1371566" indent="0">
              <a:lnSpc>
                <a:spcPct val="150000"/>
              </a:lnSpc>
              <a:buFontTx/>
              <a:buNone/>
              <a:defRPr/>
            </a:lvl4pPr>
            <a:lvl5pPr marL="1828755" indent="0">
              <a:lnSpc>
                <a:spcPct val="150000"/>
              </a:lnSpc>
              <a:buFontTx/>
              <a:buNone/>
              <a:defRPr/>
            </a:lvl5pPr>
          </a:lstStyle>
          <a:p>
            <a:pPr lvl="0"/>
            <a:r>
              <a:rPr lang="en-US"/>
              <a:t>Punt 1</a:t>
            </a:r>
          </a:p>
          <a:p>
            <a:pPr lvl="0"/>
            <a:r>
              <a:rPr lang="en-US"/>
              <a:t>Punt 2</a:t>
            </a:r>
          </a:p>
          <a:p>
            <a:pPr lvl="0"/>
            <a:endParaRPr lang="en-US"/>
          </a:p>
        </p:txBody>
      </p:sp>
      <p:cxnSp>
        <p:nvCxnSpPr>
          <p:cNvPr id="18" name="Rechte verbindingslijn 17"/>
          <p:cNvCxnSpPr/>
          <p:nvPr userDrawn="1"/>
        </p:nvCxnSpPr>
        <p:spPr>
          <a:xfrm>
            <a:off x="551384" y="1246285"/>
            <a:ext cx="11089232" cy="0"/>
          </a:xfrm>
          <a:prstGeom prst="line">
            <a:avLst/>
          </a:prstGeom>
          <a:ln w="28575">
            <a:solidFill>
              <a:srgbClr val="E500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3560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elonderwerpe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257024">
            <a:off x="10938542" y="-666103"/>
            <a:ext cx="1606328" cy="147603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9377" y="280577"/>
            <a:ext cx="10645826" cy="1325563"/>
          </a:xfrm>
        </p:spPr>
        <p:txBody>
          <a:bodyPr>
            <a:normAutofit/>
          </a:bodyPr>
          <a:lstStyle>
            <a:lvl1pPr>
              <a:defRPr sz="3400" b="1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nl-NL"/>
              <a:t>Titel</a:t>
            </a:r>
            <a:endParaRPr lang="en-US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257024">
            <a:off x="-383928" y="6069319"/>
            <a:ext cx="1680733" cy="15444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4061" y="6047494"/>
            <a:ext cx="1313648" cy="524121"/>
          </a:xfrm>
          <a:prstGeom prst="rect">
            <a:avLst/>
          </a:prstGeom>
        </p:spPr>
      </p:pic>
      <p:sp>
        <p:nvSpPr>
          <p:cNvPr id="20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51384" y="1452523"/>
            <a:ext cx="11296325" cy="52696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000" b="1">
                <a:solidFill>
                  <a:srgbClr val="E50083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189" indent="0">
              <a:lnSpc>
                <a:spcPct val="150000"/>
              </a:lnSpc>
              <a:buFontTx/>
              <a:buNone/>
              <a:defRPr/>
            </a:lvl2pPr>
            <a:lvl3pPr marL="914377" indent="0">
              <a:lnSpc>
                <a:spcPct val="150000"/>
              </a:lnSpc>
              <a:buFontTx/>
              <a:buNone/>
              <a:defRPr/>
            </a:lvl3pPr>
            <a:lvl4pPr marL="1371566" indent="0">
              <a:lnSpc>
                <a:spcPct val="150000"/>
              </a:lnSpc>
              <a:buFontTx/>
              <a:buNone/>
              <a:defRPr/>
            </a:lvl4pPr>
            <a:lvl5pPr marL="1828755" indent="0">
              <a:lnSpc>
                <a:spcPct val="150000"/>
              </a:lnSpc>
              <a:buFontTx/>
              <a:buNone/>
              <a:defRPr/>
            </a:lvl5pPr>
          </a:lstStyle>
          <a:p>
            <a:pPr lvl="0"/>
            <a:r>
              <a:rPr lang="en-US" err="1"/>
              <a:t>Titel</a:t>
            </a:r>
            <a:endParaRPr lang="en-US"/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551383" y="1839525"/>
            <a:ext cx="11296326" cy="2254419"/>
          </a:xfrm>
        </p:spPr>
        <p:txBody>
          <a:bodyPr>
            <a:normAutofit/>
          </a:bodyPr>
          <a:lstStyle>
            <a:lvl1pPr marL="342900" marR="0" indent="-342900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50083"/>
              </a:buClr>
              <a:buSzTx/>
              <a:buFont typeface="Verdana" panose="020B0604030504040204" pitchFamily="34" charset="0"/>
              <a:buChar char="–"/>
              <a:tabLst/>
              <a:defRPr sz="2000" b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742939" indent="-285750">
              <a:lnSpc>
                <a:spcPct val="100000"/>
              </a:lnSpc>
              <a:buClr>
                <a:srgbClr val="0A1071"/>
              </a:buClr>
              <a:buFont typeface="Arial" panose="020B0604020202020204" pitchFamily="34" charset="0"/>
              <a:buChar char="•"/>
              <a:defRPr sz="1800" baseline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 marL="914377" indent="0">
              <a:lnSpc>
                <a:spcPct val="150000"/>
              </a:lnSpc>
              <a:buFontTx/>
              <a:buNone/>
              <a:defRPr/>
            </a:lvl3pPr>
            <a:lvl4pPr marL="1371566" indent="0">
              <a:lnSpc>
                <a:spcPct val="150000"/>
              </a:lnSpc>
              <a:buFontTx/>
              <a:buNone/>
              <a:defRPr/>
            </a:lvl4pPr>
            <a:lvl5pPr marL="1828755" indent="0">
              <a:lnSpc>
                <a:spcPct val="150000"/>
              </a:lnSpc>
              <a:buFontTx/>
              <a:buNone/>
              <a:defRPr/>
            </a:lvl5pPr>
          </a:lstStyle>
          <a:p>
            <a:pPr lvl="0"/>
            <a:r>
              <a:rPr lang="en-US"/>
              <a:t>Punt 1</a:t>
            </a:r>
          </a:p>
          <a:p>
            <a:pPr lvl="0"/>
            <a:r>
              <a:rPr lang="en-US"/>
              <a:t>Punt 2</a:t>
            </a:r>
          </a:p>
          <a:p>
            <a:pPr lvl="1"/>
            <a:r>
              <a:rPr lang="en-US"/>
              <a:t>Sub punt 1</a:t>
            </a:r>
          </a:p>
          <a:p>
            <a:pPr lvl="1"/>
            <a:r>
              <a:rPr lang="en-US"/>
              <a:t>Sub punt 2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551384" y="4093944"/>
            <a:ext cx="11296325" cy="52696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000" b="1">
                <a:solidFill>
                  <a:srgbClr val="E50083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189" indent="0">
              <a:lnSpc>
                <a:spcPct val="150000"/>
              </a:lnSpc>
              <a:buFontTx/>
              <a:buNone/>
              <a:defRPr/>
            </a:lvl2pPr>
            <a:lvl3pPr marL="914377" indent="0">
              <a:lnSpc>
                <a:spcPct val="150000"/>
              </a:lnSpc>
              <a:buFontTx/>
              <a:buNone/>
              <a:defRPr/>
            </a:lvl3pPr>
            <a:lvl4pPr marL="1371566" indent="0">
              <a:lnSpc>
                <a:spcPct val="150000"/>
              </a:lnSpc>
              <a:buFontTx/>
              <a:buNone/>
              <a:defRPr/>
            </a:lvl4pPr>
            <a:lvl5pPr marL="1828755" indent="0">
              <a:lnSpc>
                <a:spcPct val="150000"/>
              </a:lnSpc>
              <a:buFontTx/>
              <a:buNone/>
              <a:defRPr/>
            </a:lvl5pPr>
          </a:lstStyle>
          <a:p>
            <a:pPr lvl="0"/>
            <a:r>
              <a:rPr lang="en-US" err="1"/>
              <a:t>Titel</a:t>
            </a:r>
            <a:endParaRPr lang="en-US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551383" y="4480946"/>
            <a:ext cx="11296326" cy="2090669"/>
          </a:xfrm>
        </p:spPr>
        <p:txBody>
          <a:bodyPr>
            <a:normAutofit/>
          </a:bodyPr>
          <a:lstStyle>
            <a:lvl1pPr marL="342900" marR="0" indent="-342900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50083"/>
              </a:buClr>
              <a:buSzTx/>
              <a:buFont typeface="Verdana" panose="020B0604030504040204" pitchFamily="34" charset="0"/>
              <a:buChar char="–"/>
              <a:tabLst/>
              <a:defRPr sz="2000" b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800089" indent="-342900">
              <a:lnSpc>
                <a:spcPct val="100000"/>
              </a:lnSpc>
              <a:buClr>
                <a:srgbClr val="0A1071"/>
              </a:buClr>
              <a:buFont typeface="Arial" panose="020B0604020202020204" pitchFamily="34" charset="0"/>
              <a:buChar char="•"/>
              <a:defRPr sz="180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 marL="914377" indent="0">
              <a:lnSpc>
                <a:spcPct val="150000"/>
              </a:lnSpc>
              <a:buFontTx/>
              <a:buNone/>
              <a:defRPr/>
            </a:lvl3pPr>
            <a:lvl4pPr marL="1371566" indent="0">
              <a:lnSpc>
                <a:spcPct val="150000"/>
              </a:lnSpc>
              <a:buFontTx/>
              <a:buNone/>
              <a:defRPr/>
            </a:lvl4pPr>
            <a:lvl5pPr marL="1828755" indent="0">
              <a:lnSpc>
                <a:spcPct val="150000"/>
              </a:lnSpc>
              <a:buFontTx/>
              <a:buNone/>
              <a:defRPr/>
            </a:lvl5pPr>
          </a:lstStyle>
          <a:p>
            <a:pPr lvl="0"/>
            <a:r>
              <a:rPr lang="en-US"/>
              <a:t>Punt 1</a:t>
            </a:r>
          </a:p>
          <a:p>
            <a:pPr lvl="1"/>
            <a:r>
              <a:rPr lang="nl-NL"/>
              <a:t>Sub punt 1</a:t>
            </a:r>
          </a:p>
          <a:p>
            <a:pPr lvl="1"/>
            <a:r>
              <a:rPr lang="nl-NL"/>
              <a:t>Sub punt 2</a:t>
            </a:r>
          </a:p>
          <a:p>
            <a:pPr lvl="0"/>
            <a:r>
              <a:rPr lang="en-US"/>
              <a:t>Punt 2</a:t>
            </a:r>
          </a:p>
          <a:p>
            <a:pPr lvl="0"/>
            <a:endParaRPr lang="en-US"/>
          </a:p>
        </p:txBody>
      </p:sp>
      <p:cxnSp>
        <p:nvCxnSpPr>
          <p:cNvPr id="18" name="Rechte verbindingslijn 17"/>
          <p:cNvCxnSpPr/>
          <p:nvPr userDrawn="1"/>
        </p:nvCxnSpPr>
        <p:spPr>
          <a:xfrm>
            <a:off x="551384" y="1246285"/>
            <a:ext cx="11089232" cy="0"/>
          </a:xfrm>
          <a:prstGeom prst="line">
            <a:avLst/>
          </a:prstGeom>
          <a:ln w="28575">
            <a:solidFill>
              <a:srgbClr val="E500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8777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en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257024">
            <a:off x="10938542" y="-666103"/>
            <a:ext cx="1606328" cy="147603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9377" y="280577"/>
            <a:ext cx="10645826" cy="1325563"/>
          </a:xfrm>
        </p:spPr>
        <p:txBody>
          <a:bodyPr>
            <a:normAutofit/>
          </a:bodyPr>
          <a:lstStyle>
            <a:lvl1pPr>
              <a:defRPr sz="3400" b="1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nl-NL"/>
              <a:t>Titel</a:t>
            </a:r>
            <a:endParaRPr lang="en-US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257024">
            <a:off x="-383928" y="6069319"/>
            <a:ext cx="1680733" cy="15444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4061" y="6047494"/>
            <a:ext cx="1313648" cy="524121"/>
          </a:xfrm>
          <a:prstGeom prst="rect">
            <a:avLst/>
          </a:prstGeom>
        </p:spPr>
      </p:pic>
      <p:sp>
        <p:nvSpPr>
          <p:cNvPr id="5" name="Tijdelijke aanduiding voor afbeelding 4"/>
          <p:cNvSpPr>
            <a:spLocks noGrp="1"/>
          </p:cNvSpPr>
          <p:nvPr>
            <p:ph type="pic" sz="quarter" idx="10"/>
          </p:nvPr>
        </p:nvSpPr>
        <p:spPr>
          <a:xfrm>
            <a:off x="479377" y="1864220"/>
            <a:ext cx="10645825" cy="3814685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</a:p>
        </p:txBody>
      </p:sp>
      <p:cxnSp>
        <p:nvCxnSpPr>
          <p:cNvPr id="15" name="Rechte verbindingslijn 14"/>
          <p:cNvCxnSpPr/>
          <p:nvPr userDrawn="1"/>
        </p:nvCxnSpPr>
        <p:spPr>
          <a:xfrm>
            <a:off x="551384" y="1246285"/>
            <a:ext cx="11089232" cy="0"/>
          </a:xfrm>
          <a:prstGeom prst="line">
            <a:avLst/>
          </a:prstGeom>
          <a:ln w="28575">
            <a:solidFill>
              <a:srgbClr val="E500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3394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(keten)sche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257024">
            <a:off x="10938542" y="-666103"/>
            <a:ext cx="1606328" cy="147603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9377" y="280577"/>
            <a:ext cx="10645826" cy="1325563"/>
          </a:xfrm>
        </p:spPr>
        <p:txBody>
          <a:bodyPr>
            <a:normAutofit/>
          </a:bodyPr>
          <a:lstStyle>
            <a:lvl1pPr>
              <a:defRPr sz="3400" b="1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nl-NL"/>
              <a:t>Titel</a:t>
            </a:r>
            <a:endParaRPr lang="en-US"/>
          </a:p>
        </p:txBody>
      </p:sp>
      <p:sp>
        <p:nvSpPr>
          <p:cNvPr id="5" name="Tijdelijke aanduiding voor afbeelding 4"/>
          <p:cNvSpPr>
            <a:spLocks noGrp="1"/>
          </p:cNvSpPr>
          <p:nvPr>
            <p:ph type="pic" sz="quarter" idx="10"/>
          </p:nvPr>
        </p:nvSpPr>
        <p:spPr>
          <a:xfrm>
            <a:off x="479377" y="1864220"/>
            <a:ext cx="10645825" cy="4805140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</a:p>
        </p:txBody>
      </p:sp>
      <p:cxnSp>
        <p:nvCxnSpPr>
          <p:cNvPr id="15" name="Rechte verbindingslijn 14"/>
          <p:cNvCxnSpPr/>
          <p:nvPr userDrawn="1"/>
        </p:nvCxnSpPr>
        <p:spPr>
          <a:xfrm>
            <a:off x="551384" y="1246285"/>
            <a:ext cx="11089232" cy="0"/>
          </a:xfrm>
          <a:prstGeom prst="line">
            <a:avLst/>
          </a:prstGeom>
          <a:ln w="28575">
            <a:solidFill>
              <a:srgbClr val="E500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1691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
Tweede niveau
Derde niveau
Vierde niveau
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D8652F-7808-714A-B9E2-604AB402E4E0}" type="datetimeFigureOut">
              <a:rPr lang="nl-NL" smtClean="0"/>
              <a:t>6-6-2024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880233-BC49-AC40-8D48-408B74B9BC8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93201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1" r:id="rId10"/>
    <p:sldLayoutId id="2147483733" r:id="rId11"/>
    <p:sldLayoutId id="2147483734" r:id="rId12"/>
    <p:sldLayoutId id="2147483730" r:id="rId13"/>
    <p:sldLayoutId id="2147483735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10" Type="http://schemas.openxmlformats.org/officeDocument/2006/relationships/image" Target="../media/image21.svg"/><Relationship Id="rId4" Type="http://schemas.openxmlformats.org/officeDocument/2006/relationships/image" Target="../media/image15.svg"/><Relationship Id="rId9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image" Target="../media/image20.png"/><Relationship Id="rId7" Type="http://schemas.openxmlformats.org/officeDocument/2006/relationships/image" Target="../media/image2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10" Type="http://schemas.openxmlformats.org/officeDocument/2006/relationships/image" Target="../media/image31.svg"/><Relationship Id="rId4" Type="http://schemas.openxmlformats.org/officeDocument/2006/relationships/image" Target="../media/image21.svg"/><Relationship Id="rId9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image" Target="../media/image20.png"/><Relationship Id="rId7" Type="http://schemas.openxmlformats.org/officeDocument/2006/relationships/image" Target="../media/image2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21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svg"/><Relationship Id="rId3" Type="http://schemas.openxmlformats.org/officeDocument/2006/relationships/image" Target="../media/image20.png"/><Relationship Id="rId7" Type="http://schemas.openxmlformats.org/officeDocument/2006/relationships/image" Target="../media/image45.png"/><Relationship Id="rId12" Type="http://schemas.openxmlformats.org/officeDocument/2006/relationships/image" Target="../media/image48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9.svg"/><Relationship Id="rId11" Type="http://schemas.openxmlformats.org/officeDocument/2006/relationships/image" Target="../media/image47.png"/><Relationship Id="rId5" Type="http://schemas.openxmlformats.org/officeDocument/2006/relationships/image" Target="../media/image28.png"/><Relationship Id="rId10" Type="http://schemas.openxmlformats.org/officeDocument/2006/relationships/image" Target="../media/image15.svg"/><Relationship Id="rId4" Type="http://schemas.openxmlformats.org/officeDocument/2006/relationships/image" Target="../media/image21.svg"/><Relationship Id="rId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sv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56.svg"/><Relationship Id="rId4" Type="http://schemas.openxmlformats.org/officeDocument/2006/relationships/image" Target="../media/image55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eu.roadmunk.com/#/roadmap/rm3/65a5123ea2fab8daa0b856f7/view/65f844e61f99942e0edcd709/viz/65f844e61f99942e0edcd71b/page/1" TargetMode="External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0"/>
          </p:nvPr>
        </p:nvSpPr>
        <p:spPr>
          <a:xfrm>
            <a:off x="4797137" y="5179735"/>
            <a:ext cx="6624854" cy="453922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en-US" sz="2000" b="1" i="0" err="1">
                <a:solidFill>
                  <a:srgbClr val="28437F"/>
                </a:solidFill>
                <a:effectLst/>
                <a:latin typeface="Verdana" panose="020B0604030504040204" pitchFamily="34" charset="0"/>
              </a:rPr>
              <a:t>Tweefactorauthenticatie</a:t>
            </a:r>
            <a:r>
              <a:rPr lang="en-US" sz="2000" b="1" i="0">
                <a:solidFill>
                  <a:srgbClr val="28437F"/>
                </a:solidFill>
                <a:effectLst/>
                <a:latin typeface="Verdana" panose="020B0604030504040204" pitchFamily="34" charset="0"/>
              </a:rPr>
              <a:t> in de Studielink </a:t>
            </a:r>
            <a:r>
              <a:rPr lang="en-US" sz="2000" b="1" i="0" err="1">
                <a:solidFill>
                  <a:srgbClr val="28437F"/>
                </a:solidFill>
                <a:effectLst/>
                <a:latin typeface="Verdana" panose="020B0604030504040204" pitchFamily="34" charset="0"/>
              </a:rPr>
              <a:t>applicatie</a:t>
            </a:r>
            <a:endParaRPr lang="en-US" sz="2000" b="1" i="0">
              <a:solidFill>
                <a:srgbClr val="28437F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/>
              <a:t>6 juni 2024</a:t>
            </a:r>
          </a:p>
        </p:txBody>
      </p:sp>
    </p:spTree>
    <p:extLst>
      <p:ext uri="{BB962C8B-B14F-4D97-AF65-F5344CB8AC3E}">
        <p14:creationId xmlns:p14="http://schemas.microsoft.com/office/powerpoint/2010/main" val="28310667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1">
            <a:extLst>
              <a:ext uri="{FF2B5EF4-FFF2-40B4-BE49-F238E27FC236}">
                <a16:creationId xmlns:a16="http://schemas.microsoft.com/office/drawing/2014/main" id="{7DEB1546-3B96-BFBE-9805-4F88D7F76562}"/>
              </a:ext>
            </a:extLst>
          </p:cNvPr>
          <p:cNvSpPr txBox="1"/>
          <p:nvPr/>
        </p:nvSpPr>
        <p:spPr>
          <a:xfrm>
            <a:off x="557556" y="305233"/>
            <a:ext cx="10352873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2800" b="1" err="1">
                <a:solidFill>
                  <a:srgbClr val="1D267D"/>
                </a:solidFill>
                <a:latin typeface="Verdana"/>
                <a:ea typeface="Verdana"/>
              </a:rPr>
              <a:t>Flows</a:t>
            </a:r>
            <a:r>
              <a:rPr lang="nl-NL" sz="2800" b="1">
                <a:solidFill>
                  <a:srgbClr val="1D267D"/>
                </a:solidFill>
                <a:latin typeface="Verdana"/>
                <a:ea typeface="Verdana"/>
              </a:rPr>
              <a:t> die worden getoond</a:t>
            </a:r>
            <a:endParaRPr lang="nl-NL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50D939DA-5D0E-1451-E74E-CB7883DCEBCD}"/>
              </a:ext>
            </a:extLst>
          </p:cNvPr>
          <p:cNvSpPr/>
          <p:nvPr/>
        </p:nvSpPr>
        <p:spPr>
          <a:xfrm>
            <a:off x="0" y="2529841"/>
            <a:ext cx="12192000" cy="1251322"/>
          </a:xfrm>
          <a:prstGeom prst="rect">
            <a:avLst/>
          </a:prstGeom>
          <a:solidFill>
            <a:srgbClr val="101A72"/>
          </a:solidFill>
          <a:ln w="38100">
            <a:solidFill>
              <a:srgbClr val="FDFB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lvl="1"/>
            <a:r>
              <a:rPr lang="nl-NL" b="1">
                <a:latin typeface="Verdana"/>
                <a:ea typeface="Verdana"/>
              </a:rPr>
              <a:t>2.2 Student logt voor het eerst in op Studielink</a:t>
            </a:r>
            <a:endParaRPr lang="nl-NL" b="1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5C058CE1-08DA-089A-AC6C-20AF0F3178DE}"/>
              </a:ext>
            </a:extLst>
          </p:cNvPr>
          <p:cNvSpPr/>
          <p:nvPr/>
        </p:nvSpPr>
        <p:spPr>
          <a:xfrm>
            <a:off x="0" y="3995652"/>
            <a:ext cx="12192000" cy="1251322"/>
          </a:xfrm>
          <a:prstGeom prst="rect">
            <a:avLst/>
          </a:prstGeom>
          <a:solidFill>
            <a:srgbClr val="E50083"/>
          </a:solidFill>
          <a:ln w="38100">
            <a:solidFill>
              <a:srgbClr val="FDFB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lvl="1"/>
            <a:r>
              <a:rPr lang="nl-NL" b="1">
                <a:latin typeface="Verdana"/>
                <a:ea typeface="Verdana"/>
              </a:rPr>
              <a:t>2.3 Student wil telefoonnummer wijzigen</a:t>
            </a:r>
            <a:endParaRPr lang="nl-NL" b="1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A7E247CF-D6C8-C418-BC8A-3DF0C6FC0A72}"/>
              </a:ext>
            </a:extLst>
          </p:cNvPr>
          <p:cNvSpPr/>
          <p:nvPr/>
        </p:nvSpPr>
        <p:spPr>
          <a:xfrm>
            <a:off x="0" y="5461463"/>
            <a:ext cx="12192000" cy="1251322"/>
          </a:xfrm>
          <a:prstGeom prst="rect">
            <a:avLst/>
          </a:prstGeom>
          <a:solidFill>
            <a:srgbClr val="101A72"/>
          </a:solidFill>
          <a:ln w="38100">
            <a:solidFill>
              <a:srgbClr val="FDFB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lvl="1"/>
            <a:r>
              <a:rPr lang="nl-NL" b="1">
                <a:latin typeface="Verdana"/>
                <a:ea typeface="Verdana"/>
              </a:rPr>
              <a:t>2.4 Telefoonnummer wijzigen door instellingsmedewerker</a:t>
            </a:r>
            <a:endParaRPr lang="nl-NL" b="1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FD29E2B6-F676-16C6-4F86-4ED29374AE84}"/>
              </a:ext>
            </a:extLst>
          </p:cNvPr>
          <p:cNvSpPr/>
          <p:nvPr/>
        </p:nvSpPr>
        <p:spPr>
          <a:xfrm>
            <a:off x="0" y="1064030"/>
            <a:ext cx="12192000" cy="1251322"/>
          </a:xfrm>
          <a:prstGeom prst="rect">
            <a:avLst/>
          </a:prstGeom>
          <a:solidFill>
            <a:srgbClr val="E50083"/>
          </a:solidFill>
          <a:ln w="38100">
            <a:solidFill>
              <a:srgbClr val="FDFB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lvl="1"/>
            <a:r>
              <a:rPr lang="nl-NL" b="1">
                <a:latin typeface="Verdana"/>
                <a:ea typeface="Verdana"/>
              </a:rPr>
              <a:t>2.1 Student maakt Studielink account aan</a:t>
            </a:r>
            <a:endParaRPr lang="nl-NL" b="1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88461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008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: afgeronde diagonale hoeken 1">
            <a:extLst>
              <a:ext uri="{FF2B5EF4-FFF2-40B4-BE49-F238E27FC236}">
                <a16:creationId xmlns:a16="http://schemas.microsoft.com/office/drawing/2014/main" id="{396C5151-6805-ED28-2F76-F34B7D33198D}"/>
              </a:ext>
            </a:extLst>
          </p:cNvPr>
          <p:cNvSpPr/>
          <p:nvPr/>
        </p:nvSpPr>
        <p:spPr>
          <a:xfrm>
            <a:off x="1694793" y="1497724"/>
            <a:ext cx="8678917" cy="3894083"/>
          </a:xfrm>
          <a:prstGeom prst="round2DiagRect">
            <a:avLst/>
          </a:prstGeom>
          <a:solidFill>
            <a:srgbClr val="EBEE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805FAB1-C236-BB35-2F4A-8A8AF9D2F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FF061-CFF7-492C-8692-EAC2C23C0B7D}" type="slidenum">
              <a:rPr lang="nl-NL" smtClean="0"/>
              <a:t>11</a:t>
            </a:fld>
            <a:endParaRPr lang="nl-NL"/>
          </a:p>
        </p:txBody>
      </p:sp>
      <p:sp>
        <p:nvSpPr>
          <p:cNvPr id="5" name="Rechthoek: afgeronde hoeken 4">
            <a:extLst>
              <a:ext uri="{FF2B5EF4-FFF2-40B4-BE49-F238E27FC236}">
                <a16:creationId xmlns:a16="http://schemas.microsoft.com/office/drawing/2014/main" id="{64E918DB-781D-D826-A6E8-A20F87286558}"/>
              </a:ext>
            </a:extLst>
          </p:cNvPr>
          <p:cNvSpPr/>
          <p:nvPr/>
        </p:nvSpPr>
        <p:spPr>
          <a:xfrm>
            <a:off x="1988127" y="1729995"/>
            <a:ext cx="8215745" cy="3398010"/>
          </a:xfrm>
          <a:prstGeom prst="roundRect">
            <a:avLst/>
          </a:prstGeom>
          <a:solidFill>
            <a:srgbClr val="EBEE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nl-NL" sz="5400" b="1">
                <a:solidFill>
                  <a:srgbClr val="0A1071"/>
                </a:solidFill>
                <a:latin typeface="Verdana"/>
                <a:ea typeface="Verdana"/>
              </a:rPr>
              <a:t>2.1 Student</a:t>
            </a:r>
            <a:br>
              <a:rPr lang="nl-NL" sz="5400" b="1">
                <a:solidFill>
                  <a:srgbClr val="0A1071"/>
                </a:solidFill>
                <a:latin typeface="Verdana"/>
                <a:ea typeface="Verdana"/>
              </a:rPr>
            </a:br>
            <a:r>
              <a:rPr lang="nl-NL" sz="5400" b="1">
                <a:solidFill>
                  <a:srgbClr val="0A1071"/>
                </a:solidFill>
                <a:latin typeface="Verdana"/>
                <a:ea typeface="Verdana"/>
              </a:rPr>
              <a:t>maakt Studielink</a:t>
            </a:r>
            <a:br>
              <a:rPr lang="nl-NL" sz="5400" b="1">
                <a:solidFill>
                  <a:srgbClr val="0A1071"/>
                </a:solidFill>
                <a:latin typeface="Verdana"/>
                <a:ea typeface="Verdana"/>
              </a:rPr>
            </a:br>
            <a:r>
              <a:rPr lang="nl-NL" sz="5400" b="1">
                <a:solidFill>
                  <a:srgbClr val="0A1071"/>
                </a:solidFill>
                <a:latin typeface="Verdana"/>
                <a:ea typeface="Verdana"/>
              </a:rPr>
              <a:t>account aan</a:t>
            </a:r>
            <a:endParaRPr lang="nl-NL" sz="5400" b="1">
              <a:solidFill>
                <a:srgbClr val="0A107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80426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Rechte verbindingslijn met pijl 23">
            <a:extLst>
              <a:ext uri="{FF2B5EF4-FFF2-40B4-BE49-F238E27FC236}">
                <a16:creationId xmlns:a16="http://schemas.microsoft.com/office/drawing/2014/main" id="{31168673-03AF-8675-C050-0EFAD400B749}"/>
              </a:ext>
            </a:extLst>
          </p:cNvPr>
          <p:cNvCxnSpPr>
            <a:cxnSpLocks/>
          </p:cNvCxnSpPr>
          <p:nvPr/>
        </p:nvCxnSpPr>
        <p:spPr>
          <a:xfrm>
            <a:off x="2904185" y="2005263"/>
            <a:ext cx="25133" cy="3658974"/>
          </a:xfrm>
          <a:prstGeom prst="straightConnector1">
            <a:avLst/>
          </a:prstGeom>
          <a:ln w="38100">
            <a:solidFill>
              <a:srgbClr val="E5008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194D09C-885E-8578-620E-EE262BDC4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FF061-CFF7-492C-8692-EAC2C23C0B7D}" type="slidenum">
              <a:rPr lang="nl-NL" smtClean="0"/>
              <a:t>12</a:t>
            </a:fld>
            <a:endParaRPr lang="nl-NL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6C61A0DB-9374-76C2-8EFB-ECA4D528B5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4234" y="523564"/>
            <a:ext cx="1599007" cy="1599007"/>
          </a:xfrm>
          <a:prstGeom prst="rect">
            <a:avLst/>
          </a:prstGeom>
        </p:spPr>
      </p:pic>
      <p:sp>
        <p:nvSpPr>
          <p:cNvPr id="16" name="Tekstvak 15">
            <a:extLst>
              <a:ext uri="{FF2B5EF4-FFF2-40B4-BE49-F238E27FC236}">
                <a16:creationId xmlns:a16="http://schemas.microsoft.com/office/drawing/2014/main" id="{1A2693C3-BA74-BABE-951D-3EC44FEC91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8632" y="617711"/>
            <a:ext cx="1599006" cy="576052"/>
          </a:xfrm>
          <a:prstGeom prst="rect">
            <a:avLst/>
          </a:prstGeom>
          <a:solidFill>
            <a:srgbClr val="FFFFFF"/>
          </a:solidFill>
          <a:ln w="38100">
            <a:solidFill>
              <a:srgbClr val="EBEEFE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/>
            <a:r>
              <a:rPr lang="nl-NL" sz="1500" b="1">
                <a:solidFill>
                  <a:srgbClr val="312783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Account</a:t>
            </a:r>
          </a:p>
          <a:p>
            <a:pPr algn="ctr"/>
            <a:r>
              <a:rPr lang="nl-NL" sz="1500" b="1">
                <a:solidFill>
                  <a:srgbClr val="312783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aanmaken</a:t>
            </a:r>
            <a:r>
              <a:rPr lang="nl-NL" sz="15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20" name="Afbeelding 19">
            <a:extLst>
              <a:ext uri="{FF2B5EF4-FFF2-40B4-BE49-F238E27FC236}">
                <a16:creationId xmlns:a16="http://schemas.microsoft.com/office/drawing/2014/main" id="{EDCF1941-8CD1-8B3F-0CDA-3984F06D54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2420" y="3928573"/>
            <a:ext cx="1063531" cy="1063531"/>
          </a:xfrm>
          <a:prstGeom prst="rect">
            <a:avLst/>
          </a:prstGeom>
        </p:spPr>
      </p:pic>
      <p:sp>
        <p:nvSpPr>
          <p:cNvPr id="21" name="Tekstvak 20">
            <a:extLst>
              <a:ext uri="{FF2B5EF4-FFF2-40B4-BE49-F238E27FC236}">
                <a16:creationId xmlns:a16="http://schemas.microsoft.com/office/drawing/2014/main" id="{70392BC4-FBF6-D65E-A6A3-262C69CD7A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3498" y="4022039"/>
            <a:ext cx="1321359" cy="576052"/>
          </a:xfrm>
          <a:prstGeom prst="rect">
            <a:avLst/>
          </a:prstGeom>
          <a:solidFill>
            <a:srgbClr val="FFFFFF"/>
          </a:solidFill>
          <a:ln w="38100">
            <a:solidFill>
              <a:srgbClr val="EBEEFE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/>
            <a:r>
              <a:rPr lang="nl-NL" sz="1500" b="1">
                <a:solidFill>
                  <a:srgbClr val="312783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Activatiemail</a:t>
            </a:r>
            <a:r>
              <a:rPr lang="nl-NL" sz="15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22" name="Graphic 21" descr="Open enveloppe met effen opvulling">
            <a:extLst>
              <a:ext uri="{FF2B5EF4-FFF2-40B4-BE49-F238E27FC236}">
                <a16:creationId xmlns:a16="http://schemas.microsoft.com/office/drawing/2014/main" id="{AB99789D-BC40-094C-A8AD-B187A6425B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608910" y="4148073"/>
            <a:ext cx="590550" cy="590550"/>
          </a:xfrm>
          <a:prstGeom prst="rect">
            <a:avLst/>
          </a:prstGeom>
        </p:spPr>
      </p:pic>
      <p:pic>
        <p:nvPicPr>
          <p:cNvPr id="27" name="Afbeelding 26">
            <a:extLst>
              <a:ext uri="{FF2B5EF4-FFF2-40B4-BE49-F238E27FC236}">
                <a16:creationId xmlns:a16="http://schemas.microsoft.com/office/drawing/2014/main" id="{6A8A5840-9865-C57A-113D-BF48837C26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2420" y="2632985"/>
            <a:ext cx="1063531" cy="1063531"/>
          </a:xfrm>
          <a:prstGeom prst="rect">
            <a:avLst/>
          </a:prstGeom>
        </p:spPr>
      </p:pic>
      <p:sp>
        <p:nvSpPr>
          <p:cNvPr id="28" name="Tekstvak 27">
            <a:extLst>
              <a:ext uri="{FF2B5EF4-FFF2-40B4-BE49-F238E27FC236}">
                <a16:creationId xmlns:a16="http://schemas.microsoft.com/office/drawing/2014/main" id="{E86866FC-6FDB-2779-FFD0-34943342A3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3499" y="2726451"/>
            <a:ext cx="1204258" cy="576052"/>
          </a:xfrm>
          <a:prstGeom prst="rect">
            <a:avLst/>
          </a:prstGeom>
          <a:solidFill>
            <a:srgbClr val="FFFFFF"/>
          </a:solidFill>
          <a:ln w="38100">
            <a:solidFill>
              <a:srgbClr val="EBEEFE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/>
            <a:r>
              <a:rPr lang="nl-NL" sz="1500" b="1">
                <a:solidFill>
                  <a:srgbClr val="312783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Telefoonnummer</a:t>
            </a:r>
            <a:endParaRPr lang="nl-NL" sz="15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3" name="Tekstvak 32">
            <a:extLst>
              <a:ext uri="{FF2B5EF4-FFF2-40B4-BE49-F238E27FC236}">
                <a16:creationId xmlns:a16="http://schemas.microsoft.com/office/drawing/2014/main" id="{AA535502-CDC3-1784-CDA2-D322053D821A}"/>
              </a:ext>
            </a:extLst>
          </p:cNvPr>
          <p:cNvSpPr txBox="1"/>
          <p:nvPr/>
        </p:nvSpPr>
        <p:spPr>
          <a:xfrm>
            <a:off x="4990666" y="876882"/>
            <a:ext cx="552493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>
                <a:latin typeface="Verdana" panose="020B0604030504040204" pitchFamily="34" charset="0"/>
                <a:ea typeface="Verdana" panose="020B0604030504040204" pitchFamily="34" charset="0"/>
              </a:rPr>
              <a:t>Student zonder </a:t>
            </a:r>
            <a:r>
              <a:rPr lang="nl-NL" err="1">
                <a:latin typeface="Verdana" panose="020B0604030504040204" pitchFamily="34" charset="0"/>
                <a:ea typeface="Verdana" panose="020B0604030504040204" pitchFamily="34" charset="0"/>
              </a:rPr>
              <a:t>DigiD</a:t>
            </a:r>
            <a:r>
              <a:rPr lang="nl-NL">
                <a:latin typeface="Verdana" panose="020B0604030504040204" pitchFamily="34" charset="0"/>
                <a:ea typeface="Verdana" panose="020B0604030504040204" pitchFamily="34" charset="0"/>
              </a:rPr>
              <a:t> of European Login kiest voor de optie ‘account aanmaken’ op de homepage van Studielink </a:t>
            </a:r>
            <a:r>
              <a:rPr lang="nl-NL" b="1">
                <a:latin typeface="Verdana" panose="020B0604030504040204" pitchFamily="34" charset="0"/>
                <a:ea typeface="Verdana" panose="020B0604030504040204" pitchFamily="34" charset="0"/>
              </a:rPr>
              <a:t>of</a:t>
            </a:r>
            <a:r>
              <a:rPr lang="nl-NL">
                <a:latin typeface="Verdana" panose="020B0604030504040204" pitchFamily="34" charset="0"/>
                <a:ea typeface="Verdana" panose="020B0604030504040204" pitchFamily="34" charset="0"/>
              </a:rPr>
              <a:t> ontvangt een link voor het aanmaken van een account vanuit de instelling of Studielink Servicedesk</a:t>
            </a:r>
          </a:p>
        </p:txBody>
      </p:sp>
      <p:sp>
        <p:nvSpPr>
          <p:cNvPr id="34" name="Tekstvak 33">
            <a:extLst>
              <a:ext uri="{FF2B5EF4-FFF2-40B4-BE49-F238E27FC236}">
                <a16:creationId xmlns:a16="http://schemas.microsoft.com/office/drawing/2014/main" id="{A3D6D5BE-E8FB-B7A8-992C-8A13672DAC7A}"/>
              </a:ext>
            </a:extLst>
          </p:cNvPr>
          <p:cNvSpPr txBox="1"/>
          <p:nvPr/>
        </p:nvSpPr>
        <p:spPr>
          <a:xfrm>
            <a:off x="4990666" y="2726451"/>
            <a:ext cx="40320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>
                <a:latin typeface="Verdana" panose="020B0604030504040204" pitchFamily="34" charset="0"/>
                <a:ea typeface="Verdana" panose="020B0604030504040204" pitchFamily="34" charset="0"/>
              </a:rPr>
              <a:t>Student maakt account aan en vult bij contactgegevens het telefoonnummer in.</a:t>
            </a:r>
          </a:p>
        </p:txBody>
      </p:sp>
      <p:sp>
        <p:nvSpPr>
          <p:cNvPr id="35" name="Tekstvak 34">
            <a:extLst>
              <a:ext uri="{FF2B5EF4-FFF2-40B4-BE49-F238E27FC236}">
                <a16:creationId xmlns:a16="http://schemas.microsoft.com/office/drawing/2014/main" id="{24C50E73-EF21-799E-BE75-D0DD3EA3A55C}"/>
              </a:ext>
            </a:extLst>
          </p:cNvPr>
          <p:cNvSpPr txBox="1"/>
          <p:nvPr/>
        </p:nvSpPr>
        <p:spPr>
          <a:xfrm>
            <a:off x="4990667" y="4022039"/>
            <a:ext cx="34169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>
                <a:latin typeface="Verdana" panose="020B0604030504040204" pitchFamily="34" charset="0"/>
                <a:ea typeface="Verdana" panose="020B0604030504040204" pitchFamily="34" charset="0"/>
              </a:rPr>
              <a:t>Student activeert Studielink account. </a:t>
            </a:r>
          </a:p>
        </p:txBody>
      </p:sp>
      <p:pic>
        <p:nvPicPr>
          <p:cNvPr id="3" name="Graphic 2" descr="Gebruiker met effen opvulling">
            <a:extLst>
              <a:ext uri="{FF2B5EF4-FFF2-40B4-BE49-F238E27FC236}">
                <a16:creationId xmlns:a16="http://schemas.microsoft.com/office/drawing/2014/main" id="{3AF624B6-709F-2A0A-E8A9-F993231C37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386537" y="899325"/>
            <a:ext cx="914400" cy="914400"/>
          </a:xfrm>
          <a:prstGeom prst="rect">
            <a:avLst/>
          </a:prstGeom>
        </p:spPr>
      </p:pic>
      <p:pic>
        <p:nvPicPr>
          <p:cNvPr id="15" name="Graphic 38" descr="Potlood met effen opvulling">
            <a:extLst>
              <a:ext uri="{FF2B5EF4-FFF2-40B4-BE49-F238E27FC236}">
                <a16:creationId xmlns:a16="http://schemas.microsoft.com/office/drawing/2014/main" id="{DDC9F52C-FC0B-19B5-1AE7-B5BFA59E41C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879053" y="1066020"/>
            <a:ext cx="556898" cy="556898"/>
          </a:xfrm>
          <a:prstGeom prst="rect">
            <a:avLst/>
          </a:prstGeom>
        </p:spPr>
      </p:pic>
      <p:pic>
        <p:nvPicPr>
          <p:cNvPr id="12" name="Graphic 11" descr="Smartphone met effen opvulling">
            <a:extLst>
              <a:ext uri="{FF2B5EF4-FFF2-40B4-BE49-F238E27FC236}">
                <a16:creationId xmlns:a16="http://schemas.microsoft.com/office/drawing/2014/main" id="{F09BE975-FCCA-8763-1658-0B3B1DA4501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604587" y="2867313"/>
            <a:ext cx="594873" cy="594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5596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DDCF016-4875-407A-B9FE-401CD3B41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FF061-CFF7-492C-8692-EAC2C23C0B7D}" type="slidenum">
              <a:rPr lang="nl-NL" smtClean="0"/>
              <a:t>13</a:t>
            </a:fld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E7547B53-E74F-7936-9D44-4B5C7CA49A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892" y="0"/>
            <a:ext cx="3702966" cy="685800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BD302032-D9E2-7D6E-CEBE-69F83886BC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7421" y="0"/>
            <a:ext cx="5034579" cy="6858000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FE1B5D16-A2D7-BA38-783F-52625E2F80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6741" y="253816"/>
            <a:ext cx="2814259" cy="834755"/>
          </a:xfrm>
          <a:prstGeom prst="rect">
            <a:avLst/>
          </a:prstGeom>
          <a:solidFill>
            <a:srgbClr val="FFFFFF"/>
          </a:solidFill>
          <a:ln w="38100">
            <a:solidFill>
              <a:srgbClr val="EBEEFE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/>
            <a:r>
              <a:rPr lang="nl-NL" sz="1500" b="1">
                <a:solidFill>
                  <a:srgbClr val="312783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Kiezen voor ‘Account aanmaken’ op homepage Studielink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0E535CC3-651B-F7F4-F565-CF5D976111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3871" y="4502356"/>
            <a:ext cx="2122840" cy="834755"/>
          </a:xfrm>
          <a:prstGeom prst="rect">
            <a:avLst/>
          </a:prstGeom>
          <a:solidFill>
            <a:srgbClr val="FFFFFF"/>
          </a:solidFill>
          <a:ln w="38100">
            <a:solidFill>
              <a:srgbClr val="EBEEFE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/>
            <a:r>
              <a:rPr lang="nl-NL" sz="1500" b="1">
                <a:solidFill>
                  <a:srgbClr val="312783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Account aanmaken via een link in e-mail</a:t>
            </a:r>
          </a:p>
        </p:txBody>
      </p:sp>
    </p:spTree>
    <p:extLst>
      <p:ext uri="{BB962C8B-B14F-4D97-AF65-F5344CB8AC3E}">
        <p14:creationId xmlns:p14="http://schemas.microsoft.com/office/powerpoint/2010/main" val="12596237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DDCF016-4875-407A-B9FE-401CD3B41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FF061-CFF7-492C-8692-EAC2C23C0B7D}" type="slidenum">
              <a:rPr lang="nl-NL" smtClean="0"/>
              <a:t>14</a:t>
            </a:fld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7CE6BF22-4058-F9DE-D68B-FE44D7C469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394" y="643812"/>
            <a:ext cx="9011800" cy="5570376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B2AA3882-A823-95B3-414A-D6B1128592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8971" y="2883159"/>
            <a:ext cx="3452327" cy="1017037"/>
          </a:xfrm>
          <a:prstGeom prst="rect">
            <a:avLst/>
          </a:prstGeom>
          <a:solidFill>
            <a:srgbClr val="FFFFFF"/>
          </a:solidFill>
          <a:ln w="38100">
            <a:solidFill>
              <a:srgbClr val="EBEEFE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/>
            <a:r>
              <a:rPr lang="nl-NL" sz="1500" b="1">
                <a:solidFill>
                  <a:srgbClr val="312783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Bij invullen telefoonnummer staat informatie over gebruiken telefoonnummer voor verificatie</a:t>
            </a:r>
          </a:p>
        </p:txBody>
      </p:sp>
    </p:spTree>
    <p:extLst>
      <p:ext uri="{BB962C8B-B14F-4D97-AF65-F5344CB8AC3E}">
        <p14:creationId xmlns:p14="http://schemas.microsoft.com/office/powerpoint/2010/main" val="29970965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DDCF016-4875-407A-B9FE-401CD3B41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FF061-CFF7-492C-8692-EAC2C23C0B7D}" type="slidenum">
              <a:rPr lang="nl-NL" smtClean="0"/>
              <a:t>15</a:t>
            </a:fld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33E0B502-2992-DC1E-AB62-FA64399820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5102" y="0"/>
            <a:ext cx="5468815" cy="6858000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CBBC48BF-6213-D897-9E98-6EDFD0A772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95222" y="3573624"/>
            <a:ext cx="2847154" cy="820808"/>
          </a:xfrm>
          <a:prstGeom prst="rect">
            <a:avLst/>
          </a:prstGeom>
          <a:solidFill>
            <a:srgbClr val="FFFFFF"/>
          </a:solidFill>
          <a:ln w="38100">
            <a:solidFill>
              <a:srgbClr val="EBEEFE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/>
            <a:r>
              <a:rPr lang="nl-NL" sz="1500" b="1">
                <a:solidFill>
                  <a:srgbClr val="312783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Student activeert het account via een link in de activatiemail</a:t>
            </a:r>
          </a:p>
        </p:txBody>
      </p:sp>
    </p:spTree>
    <p:extLst>
      <p:ext uri="{BB962C8B-B14F-4D97-AF65-F5344CB8AC3E}">
        <p14:creationId xmlns:p14="http://schemas.microsoft.com/office/powerpoint/2010/main" val="29746961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107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: afgeronde diagonale hoeken 1">
            <a:extLst>
              <a:ext uri="{FF2B5EF4-FFF2-40B4-BE49-F238E27FC236}">
                <a16:creationId xmlns:a16="http://schemas.microsoft.com/office/drawing/2014/main" id="{7AA01230-E792-75E5-D2A2-47129452AB20}"/>
              </a:ext>
            </a:extLst>
          </p:cNvPr>
          <p:cNvSpPr/>
          <p:nvPr/>
        </p:nvSpPr>
        <p:spPr>
          <a:xfrm>
            <a:off x="1694793" y="1497724"/>
            <a:ext cx="8678917" cy="3894083"/>
          </a:xfrm>
          <a:prstGeom prst="round2DiagRect">
            <a:avLst/>
          </a:prstGeom>
          <a:solidFill>
            <a:srgbClr val="EBEE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805FAB1-C236-BB35-2F4A-8A8AF9D2F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FF061-CFF7-492C-8692-EAC2C23C0B7D}" type="slidenum">
              <a:rPr lang="nl-NL" smtClean="0"/>
              <a:t>16</a:t>
            </a:fld>
            <a:endParaRPr lang="nl-NL"/>
          </a:p>
        </p:txBody>
      </p:sp>
      <p:sp>
        <p:nvSpPr>
          <p:cNvPr id="5" name="Rechthoek: afgeronde hoeken 4">
            <a:extLst>
              <a:ext uri="{FF2B5EF4-FFF2-40B4-BE49-F238E27FC236}">
                <a16:creationId xmlns:a16="http://schemas.microsoft.com/office/drawing/2014/main" id="{64E918DB-781D-D826-A6E8-A20F87286558}"/>
              </a:ext>
            </a:extLst>
          </p:cNvPr>
          <p:cNvSpPr/>
          <p:nvPr/>
        </p:nvSpPr>
        <p:spPr>
          <a:xfrm>
            <a:off x="1988127" y="1729995"/>
            <a:ext cx="8215745" cy="3398010"/>
          </a:xfrm>
          <a:prstGeom prst="roundRect">
            <a:avLst/>
          </a:prstGeom>
          <a:solidFill>
            <a:srgbClr val="EBEE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5400" b="1">
                <a:solidFill>
                  <a:srgbClr val="0A107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2.2 Student logt voor het eerst in</a:t>
            </a:r>
          </a:p>
        </p:txBody>
      </p:sp>
    </p:spTree>
    <p:extLst>
      <p:ext uri="{BB962C8B-B14F-4D97-AF65-F5344CB8AC3E}">
        <p14:creationId xmlns:p14="http://schemas.microsoft.com/office/powerpoint/2010/main" val="27927694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Rechte verbindingslijn met pijl 23">
            <a:extLst>
              <a:ext uri="{FF2B5EF4-FFF2-40B4-BE49-F238E27FC236}">
                <a16:creationId xmlns:a16="http://schemas.microsoft.com/office/drawing/2014/main" id="{31168673-03AF-8675-C050-0EFAD400B749}"/>
              </a:ext>
            </a:extLst>
          </p:cNvPr>
          <p:cNvCxnSpPr>
            <a:cxnSpLocks/>
          </p:cNvCxnSpPr>
          <p:nvPr/>
        </p:nvCxnSpPr>
        <p:spPr>
          <a:xfrm>
            <a:off x="2904185" y="2005263"/>
            <a:ext cx="25133" cy="3658974"/>
          </a:xfrm>
          <a:prstGeom prst="straightConnector1">
            <a:avLst/>
          </a:prstGeom>
          <a:ln w="38100">
            <a:solidFill>
              <a:srgbClr val="E5008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194D09C-885E-8578-620E-EE262BDC4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FF061-CFF7-492C-8692-EAC2C23C0B7D}" type="slidenum">
              <a:rPr lang="nl-NL" smtClean="0"/>
              <a:t>17</a:t>
            </a:fld>
            <a:endParaRPr lang="nl-NL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6C61A0DB-9374-76C2-8EFB-ECA4D528B5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519" y="512810"/>
            <a:ext cx="1599007" cy="1599007"/>
          </a:xfrm>
          <a:prstGeom prst="rect">
            <a:avLst/>
          </a:prstGeom>
        </p:spPr>
      </p:pic>
      <p:sp>
        <p:nvSpPr>
          <p:cNvPr id="16" name="Tekstvak 15">
            <a:extLst>
              <a:ext uri="{FF2B5EF4-FFF2-40B4-BE49-F238E27FC236}">
                <a16:creationId xmlns:a16="http://schemas.microsoft.com/office/drawing/2014/main" id="{1A2693C3-BA74-BABE-951D-3EC44FEC91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8632" y="617711"/>
            <a:ext cx="1815882" cy="576052"/>
          </a:xfrm>
          <a:prstGeom prst="rect">
            <a:avLst/>
          </a:prstGeom>
          <a:solidFill>
            <a:srgbClr val="FFFFFF"/>
          </a:solidFill>
          <a:ln w="38100">
            <a:solidFill>
              <a:srgbClr val="EBEEFE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/>
            <a:r>
              <a:rPr lang="nl-NL" sz="1500" b="1">
                <a:solidFill>
                  <a:srgbClr val="312783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Inloggegevens invullen</a:t>
            </a:r>
          </a:p>
        </p:txBody>
      </p:sp>
      <p:pic>
        <p:nvPicPr>
          <p:cNvPr id="20" name="Afbeelding 19">
            <a:extLst>
              <a:ext uri="{FF2B5EF4-FFF2-40B4-BE49-F238E27FC236}">
                <a16:creationId xmlns:a16="http://schemas.microsoft.com/office/drawing/2014/main" id="{EDCF1941-8CD1-8B3F-0CDA-3984F06D54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2420" y="3928573"/>
            <a:ext cx="1063531" cy="1063531"/>
          </a:xfrm>
          <a:prstGeom prst="rect">
            <a:avLst/>
          </a:prstGeom>
        </p:spPr>
      </p:pic>
      <p:sp>
        <p:nvSpPr>
          <p:cNvPr id="21" name="Tekstvak 20">
            <a:extLst>
              <a:ext uri="{FF2B5EF4-FFF2-40B4-BE49-F238E27FC236}">
                <a16:creationId xmlns:a16="http://schemas.microsoft.com/office/drawing/2014/main" id="{70392BC4-FBF6-D65E-A6A3-262C69CD7A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3498" y="4022038"/>
            <a:ext cx="1377345" cy="831973"/>
          </a:xfrm>
          <a:prstGeom prst="rect">
            <a:avLst/>
          </a:prstGeom>
          <a:solidFill>
            <a:srgbClr val="FFFFFF"/>
          </a:solidFill>
          <a:ln w="38100">
            <a:solidFill>
              <a:srgbClr val="EBEEFE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/>
            <a:r>
              <a:rPr lang="nl-NL" sz="1500" b="1">
                <a:solidFill>
                  <a:srgbClr val="312783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Verificatiecode invullen</a:t>
            </a:r>
            <a:endParaRPr lang="nl-NL" sz="15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7" name="Afbeelding 26">
            <a:extLst>
              <a:ext uri="{FF2B5EF4-FFF2-40B4-BE49-F238E27FC236}">
                <a16:creationId xmlns:a16="http://schemas.microsoft.com/office/drawing/2014/main" id="{6A8A5840-9865-C57A-113D-BF48837C26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2420" y="2632985"/>
            <a:ext cx="1063531" cy="1063531"/>
          </a:xfrm>
          <a:prstGeom prst="rect">
            <a:avLst/>
          </a:prstGeom>
        </p:spPr>
      </p:pic>
      <p:sp>
        <p:nvSpPr>
          <p:cNvPr id="28" name="Tekstvak 27">
            <a:extLst>
              <a:ext uri="{FF2B5EF4-FFF2-40B4-BE49-F238E27FC236}">
                <a16:creationId xmlns:a16="http://schemas.microsoft.com/office/drawing/2014/main" id="{E86866FC-6FDB-2779-FFD0-34943342A3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3499" y="2726451"/>
            <a:ext cx="1321358" cy="594873"/>
          </a:xfrm>
          <a:prstGeom prst="rect">
            <a:avLst/>
          </a:prstGeom>
          <a:solidFill>
            <a:srgbClr val="FFFFFF"/>
          </a:solidFill>
          <a:ln w="38100">
            <a:solidFill>
              <a:srgbClr val="EBEEFE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/>
            <a:r>
              <a:rPr lang="nl-NL" sz="1500" b="1">
                <a:solidFill>
                  <a:srgbClr val="312783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SMS versturen</a:t>
            </a:r>
            <a:endParaRPr lang="nl-NL" sz="15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3" name="Tekstvak 32">
            <a:extLst>
              <a:ext uri="{FF2B5EF4-FFF2-40B4-BE49-F238E27FC236}">
                <a16:creationId xmlns:a16="http://schemas.microsoft.com/office/drawing/2014/main" id="{AA535502-CDC3-1784-CDA2-D322053D821A}"/>
              </a:ext>
            </a:extLst>
          </p:cNvPr>
          <p:cNvSpPr txBox="1"/>
          <p:nvPr/>
        </p:nvSpPr>
        <p:spPr>
          <a:xfrm>
            <a:off x="5094514" y="894099"/>
            <a:ext cx="55249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>
                <a:latin typeface="Verdana" panose="020B0604030504040204" pitchFamily="34" charset="0"/>
                <a:ea typeface="Verdana" panose="020B0604030504040204" pitchFamily="34" charset="0"/>
              </a:rPr>
              <a:t>Student vult de inloggegevens (e-mail en wachtwoord) in die de student heeft ingesteld bij het aanmaken van het account.</a:t>
            </a:r>
          </a:p>
        </p:txBody>
      </p:sp>
      <p:sp>
        <p:nvSpPr>
          <p:cNvPr id="34" name="Tekstvak 33">
            <a:extLst>
              <a:ext uri="{FF2B5EF4-FFF2-40B4-BE49-F238E27FC236}">
                <a16:creationId xmlns:a16="http://schemas.microsoft.com/office/drawing/2014/main" id="{A3D6D5BE-E8FB-B7A8-992C-8A13672DAC7A}"/>
              </a:ext>
            </a:extLst>
          </p:cNvPr>
          <p:cNvSpPr txBox="1"/>
          <p:nvPr/>
        </p:nvSpPr>
        <p:spPr>
          <a:xfrm>
            <a:off x="5094514" y="2721159"/>
            <a:ext cx="52823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>
                <a:latin typeface="Verdana" panose="020B0604030504040204" pitchFamily="34" charset="0"/>
                <a:ea typeface="Verdana" panose="020B0604030504040204" pitchFamily="34" charset="0"/>
              </a:rPr>
              <a:t>Student verstuurd een SMS met verificatiecode naar het telefoonnummer geregistreerd bij het aanmaken van het account.</a:t>
            </a:r>
          </a:p>
        </p:txBody>
      </p:sp>
      <p:sp>
        <p:nvSpPr>
          <p:cNvPr id="35" name="Tekstvak 34">
            <a:extLst>
              <a:ext uri="{FF2B5EF4-FFF2-40B4-BE49-F238E27FC236}">
                <a16:creationId xmlns:a16="http://schemas.microsoft.com/office/drawing/2014/main" id="{24C50E73-EF21-799E-BE75-D0DD3EA3A55C}"/>
              </a:ext>
            </a:extLst>
          </p:cNvPr>
          <p:cNvSpPr txBox="1"/>
          <p:nvPr/>
        </p:nvSpPr>
        <p:spPr>
          <a:xfrm>
            <a:off x="5094514" y="4114858"/>
            <a:ext cx="34169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>
                <a:latin typeface="Verdana" panose="020B0604030504040204" pitchFamily="34" charset="0"/>
                <a:ea typeface="Verdana" panose="020B0604030504040204" pitchFamily="34" charset="0"/>
              </a:rPr>
              <a:t>Student vult ontvangen verificatiecode in. </a:t>
            </a:r>
          </a:p>
        </p:txBody>
      </p:sp>
      <p:pic>
        <p:nvPicPr>
          <p:cNvPr id="12" name="Graphic 11" descr="Smartphone met effen opvulling">
            <a:extLst>
              <a:ext uri="{FF2B5EF4-FFF2-40B4-BE49-F238E27FC236}">
                <a16:creationId xmlns:a16="http://schemas.microsoft.com/office/drawing/2014/main" id="{F09BE975-FCCA-8763-1658-0B3B1DA450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604587" y="2867313"/>
            <a:ext cx="594873" cy="594873"/>
          </a:xfrm>
          <a:prstGeom prst="rect">
            <a:avLst/>
          </a:prstGeom>
        </p:spPr>
      </p:pic>
      <p:pic>
        <p:nvPicPr>
          <p:cNvPr id="5" name="Graphic 4" descr="Vergrendelen met effen opvulling">
            <a:extLst>
              <a:ext uri="{FF2B5EF4-FFF2-40B4-BE49-F238E27FC236}">
                <a16:creationId xmlns:a16="http://schemas.microsoft.com/office/drawing/2014/main" id="{723FB6E2-80AE-A70C-4C6E-39BFFB00D6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459551" y="783546"/>
            <a:ext cx="914400" cy="914400"/>
          </a:xfrm>
          <a:prstGeom prst="rect">
            <a:avLst/>
          </a:prstGeom>
        </p:spPr>
      </p:pic>
      <p:pic>
        <p:nvPicPr>
          <p:cNvPr id="7" name="Graphic 6" descr="Potlood met effen opvulling">
            <a:extLst>
              <a:ext uri="{FF2B5EF4-FFF2-40B4-BE49-F238E27FC236}">
                <a16:creationId xmlns:a16="http://schemas.microsoft.com/office/drawing/2014/main" id="{7DE8E1DE-3737-C597-D9A2-537FEE825BF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644070" y="4200322"/>
            <a:ext cx="520229" cy="520229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B4D57687-A87F-DF69-737C-1A65FB2C26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985" y="5218473"/>
            <a:ext cx="1063531" cy="1063531"/>
          </a:xfrm>
          <a:prstGeom prst="rect">
            <a:avLst/>
          </a:prstGeom>
        </p:spPr>
      </p:pic>
      <p:pic>
        <p:nvPicPr>
          <p:cNvPr id="10" name="Graphic 9" descr="Badge kruis met effen opvulling">
            <a:extLst>
              <a:ext uri="{FF2B5EF4-FFF2-40B4-BE49-F238E27FC236}">
                <a16:creationId xmlns:a16="http://schemas.microsoft.com/office/drawing/2014/main" id="{CE438DE3-7D11-E56C-A24F-621F36648F0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605102" y="5426023"/>
            <a:ext cx="648431" cy="648431"/>
          </a:xfrm>
          <a:prstGeom prst="rect">
            <a:avLst/>
          </a:prstGeom>
        </p:spPr>
      </p:pic>
      <p:sp>
        <p:nvSpPr>
          <p:cNvPr id="11" name="Tekstvak 10">
            <a:extLst>
              <a:ext uri="{FF2B5EF4-FFF2-40B4-BE49-F238E27FC236}">
                <a16:creationId xmlns:a16="http://schemas.microsoft.com/office/drawing/2014/main" id="{3D0DB0D6-22FC-4A31-2F2C-B0911AD4B9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3497" y="5317626"/>
            <a:ext cx="1377345" cy="831973"/>
          </a:xfrm>
          <a:prstGeom prst="rect">
            <a:avLst/>
          </a:prstGeom>
          <a:solidFill>
            <a:srgbClr val="FFFFFF"/>
          </a:solidFill>
          <a:ln w="38100">
            <a:solidFill>
              <a:srgbClr val="EBEEFE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/>
            <a:r>
              <a:rPr lang="nl-NL" sz="1500" b="1">
                <a:solidFill>
                  <a:srgbClr val="312783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Nieuwe code aanvragen</a:t>
            </a:r>
            <a:endParaRPr lang="nl-NL" sz="15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24C810E7-D4CC-3379-0766-DC5B44A3E923}"/>
              </a:ext>
            </a:extLst>
          </p:cNvPr>
          <p:cNvSpPr txBox="1"/>
          <p:nvPr/>
        </p:nvSpPr>
        <p:spPr>
          <a:xfrm>
            <a:off x="5094514" y="5226269"/>
            <a:ext cx="48039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>
                <a:latin typeface="Verdana" panose="020B0604030504040204" pitchFamily="34" charset="0"/>
                <a:ea typeface="Verdana" panose="020B0604030504040204" pitchFamily="34" charset="0"/>
              </a:rPr>
              <a:t>Als er iets niet goed gaat met de verificatiecode, kan de student een nieuwe code aanvragen. </a:t>
            </a:r>
          </a:p>
        </p:txBody>
      </p:sp>
    </p:spTree>
    <p:extLst>
      <p:ext uri="{BB962C8B-B14F-4D97-AF65-F5344CB8AC3E}">
        <p14:creationId xmlns:p14="http://schemas.microsoft.com/office/powerpoint/2010/main" val="26761245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DDCF016-4875-407A-B9FE-401CD3B41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FF061-CFF7-492C-8692-EAC2C23C0B7D}" type="slidenum">
              <a:rPr lang="nl-NL" smtClean="0"/>
              <a:t>18</a:t>
            </a:fld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4E2360F1-4AEF-C9A7-5A12-AF3B46EFF2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583" y="0"/>
            <a:ext cx="3871732" cy="6858000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6756E56A-1AC8-7081-B162-0F872FE6FB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8966" y="312624"/>
            <a:ext cx="2654201" cy="825711"/>
          </a:xfrm>
          <a:prstGeom prst="rect">
            <a:avLst/>
          </a:prstGeom>
          <a:solidFill>
            <a:srgbClr val="FFFFFF"/>
          </a:solidFill>
          <a:ln w="38100">
            <a:solidFill>
              <a:srgbClr val="EBEEFE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/>
            <a:r>
              <a:rPr lang="nl-NL" sz="1500" b="1">
                <a:solidFill>
                  <a:srgbClr val="312783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Student kiest ‘Inloggen’ op homepage Studielink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3AB610AF-EDE3-ACCF-1568-D8452AD09F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0963" y="0"/>
            <a:ext cx="4138766" cy="6858000"/>
          </a:xfrm>
          <a:prstGeom prst="rect">
            <a:avLst/>
          </a:prstGeom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6799263E-CCA9-0C8A-6C02-01F11E27AD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0803" y="4430536"/>
            <a:ext cx="2654201" cy="825710"/>
          </a:xfrm>
          <a:prstGeom prst="rect">
            <a:avLst/>
          </a:prstGeom>
          <a:solidFill>
            <a:srgbClr val="FFFFFF"/>
          </a:solidFill>
          <a:ln w="38100">
            <a:solidFill>
              <a:srgbClr val="EBEEFE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/>
            <a:r>
              <a:rPr lang="nl-NL" sz="1500" b="1" dirty="0">
                <a:solidFill>
                  <a:srgbClr val="312783"/>
                </a:solidFill>
                <a:latin typeface="Verdana"/>
                <a:ea typeface="Calibri" panose="020F0502020204030204" pitchFamily="34" charset="0"/>
                <a:cs typeface="Times New Roman"/>
              </a:rPr>
              <a:t>Student vult e-mailadres en gekozen wachtwoord in</a:t>
            </a:r>
          </a:p>
        </p:txBody>
      </p:sp>
    </p:spTree>
    <p:extLst>
      <p:ext uri="{BB962C8B-B14F-4D97-AF65-F5344CB8AC3E}">
        <p14:creationId xmlns:p14="http://schemas.microsoft.com/office/powerpoint/2010/main" val="14954862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DDCF016-4875-407A-B9FE-401CD3B41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FF061-CFF7-492C-8692-EAC2C23C0B7D}" type="slidenum">
              <a:rPr lang="nl-NL" smtClean="0"/>
              <a:t>19</a:t>
            </a:fld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3EC3A147-E2A4-E1D8-C21D-E1A33EA858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453" y="0"/>
            <a:ext cx="3986213" cy="6858000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1AACFBCD-3ED6-ACA1-BD2C-DF872F033D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7235" y="2612570"/>
            <a:ext cx="2828373" cy="816429"/>
          </a:xfrm>
          <a:prstGeom prst="rect">
            <a:avLst/>
          </a:prstGeom>
          <a:solidFill>
            <a:srgbClr val="FFFFFF"/>
          </a:solidFill>
          <a:ln w="38100">
            <a:solidFill>
              <a:srgbClr val="EBEEFE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/>
            <a:r>
              <a:rPr lang="nl-NL" sz="1500" b="1">
                <a:solidFill>
                  <a:srgbClr val="312783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Student krijgt melding over </a:t>
            </a:r>
            <a:r>
              <a:rPr lang="nl-NL" sz="1500" b="1" err="1">
                <a:solidFill>
                  <a:srgbClr val="312783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tweefactorauthenticatie</a:t>
            </a:r>
            <a:endParaRPr lang="nl-NL" sz="1500" b="1">
              <a:solidFill>
                <a:srgbClr val="312783"/>
              </a:solidFill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CDAE00D2-5792-2D33-35A5-B4C30953FB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6990" y="3862873"/>
            <a:ext cx="2754439" cy="1057470"/>
          </a:xfrm>
          <a:prstGeom prst="rect">
            <a:avLst/>
          </a:prstGeom>
          <a:solidFill>
            <a:srgbClr val="FFFFFF"/>
          </a:solidFill>
          <a:ln w="38100">
            <a:solidFill>
              <a:srgbClr val="EBEEFE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/>
            <a:r>
              <a:rPr lang="nl-NL" sz="1500" b="1">
                <a:solidFill>
                  <a:srgbClr val="312783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landcode en laatste drie cijfers van het telefoonnummer worden getoond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DA3DC124-FBB1-19A2-4B25-8DD99B0454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9627" y="5354215"/>
            <a:ext cx="3043687" cy="1367259"/>
          </a:xfrm>
          <a:prstGeom prst="rect">
            <a:avLst/>
          </a:prstGeom>
          <a:solidFill>
            <a:srgbClr val="FFFFFF"/>
          </a:solidFill>
          <a:ln w="38100">
            <a:solidFill>
              <a:srgbClr val="EBEEFE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/>
            <a:r>
              <a:rPr lang="nl-NL" sz="1500" b="1">
                <a:solidFill>
                  <a:srgbClr val="312783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Student kan het telefoonnummer nog wijzigen vóór het activeren van de </a:t>
            </a:r>
            <a:r>
              <a:rPr lang="nl-NL" sz="1500" b="1" err="1">
                <a:solidFill>
                  <a:srgbClr val="312783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tweefactorauthenticatie</a:t>
            </a:r>
            <a:endParaRPr lang="nl-NL" sz="1500" b="1">
              <a:solidFill>
                <a:srgbClr val="312783"/>
              </a:solidFill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36470546-EDD7-7423-2BF0-8305F4089E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3448" y="0"/>
            <a:ext cx="3991970" cy="6858000"/>
          </a:xfrm>
          <a:prstGeom prst="rect">
            <a:avLst/>
          </a:prstGeom>
        </p:spPr>
      </p:pic>
      <p:sp>
        <p:nvSpPr>
          <p:cNvPr id="14" name="Tekstvak 13">
            <a:extLst>
              <a:ext uri="{FF2B5EF4-FFF2-40B4-BE49-F238E27FC236}">
                <a16:creationId xmlns:a16="http://schemas.microsoft.com/office/drawing/2014/main" id="{621EE6BD-46C4-FD28-16D8-FC86DF992B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53114" y="2864497"/>
            <a:ext cx="2620699" cy="905071"/>
          </a:xfrm>
          <a:prstGeom prst="rect">
            <a:avLst/>
          </a:prstGeom>
          <a:solidFill>
            <a:srgbClr val="FFFFFF"/>
          </a:solidFill>
          <a:ln w="38100">
            <a:solidFill>
              <a:srgbClr val="EBEEFE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/>
            <a:r>
              <a:rPr lang="nl-NL" sz="1500" b="1">
                <a:solidFill>
                  <a:srgbClr val="312783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Student kiest voor ‘Verstuur sms naar dit telefoonnummer’</a:t>
            </a:r>
          </a:p>
        </p:txBody>
      </p:sp>
    </p:spTree>
    <p:extLst>
      <p:ext uri="{BB962C8B-B14F-4D97-AF65-F5344CB8AC3E}">
        <p14:creationId xmlns:p14="http://schemas.microsoft.com/office/powerpoint/2010/main" val="3111632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5D4680-6022-F357-1385-C4FF81CFEC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C4418E9C-CCB5-389C-08CF-591E1298A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76" y="280578"/>
            <a:ext cx="6211135" cy="1059492"/>
          </a:xfrm>
        </p:spPr>
        <p:txBody>
          <a:bodyPr/>
          <a:lstStyle/>
          <a:p>
            <a:r>
              <a:rPr lang="nl-NL"/>
              <a:t>Agenda 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74076B7D-7691-C8AE-4ACE-440D7320EC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383" y="1476249"/>
            <a:ext cx="11372031" cy="5168995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nl-NL" b="1" dirty="0">
                <a:latin typeface="Verdana"/>
                <a:ea typeface="Verdana"/>
                <a:cs typeface="Verdana" panose="020B0604030504040204" pitchFamily="34" charset="0"/>
              </a:rPr>
              <a:t>Algemeen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l-NL" dirty="0">
                <a:latin typeface="Verdana"/>
                <a:ea typeface="Verdana"/>
                <a:cs typeface="Verdana" panose="020B0604030504040204" pitchFamily="34" charset="0"/>
              </a:rPr>
              <a:t>Wat is </a:t>
            </a:r>
            <a:r>
              <a:rPr lang="nl-NL" dirty="0" err="1">
                <a:latin typeface="Verdana"/>
                <a:ea typeface="Verdana"/>
                <a:cs typeface="Verdana" panose="020B0604030504040204" pitchFamily="34" charset="0"/>
              </a:rPr>
              <a:t>tweefactorauthenticatie</a:t>
            </a:r>
            <a:r>
              <a:rPr lang="nl-NL" dirty="0">
                <a:latin typeface="Verdana"/>
                <a:ea typeface="Verdana"/>
                <a:cs typeface="Verdana" panose="020B0604030504040204" pitchFamily="34" charset="0"/>
              </a:rPr>
              <a:t> (2FA)?</a:t>
            </a:r>
            <a:endParaRPr lang="nl-NL">
              <a:cs typeface="Verdana" panose="020B060403050404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nl-NL" dirty="0">
                <a:latin typeface="Verdana"/>
                <a:ea typeface="Verdana"/>
                <a:cs typeface="Verdana" panose="020B0604030504040204" pitchFamily="34" charset="0"/>
              </a:rPr>
              <a:t>Waarom (deze) 2FA?</a:t>
            </a:r>
            <a:endParaRPr lang="nl-NL">
              <a:cs typeface="Verdana" panose="020B060403050404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nl-NL" dirty="0">
                <a:latin typeface="Verdana"/>
                <a:ea typeface="Verdana"/>
                <a:cs typeface="Verdana" panose="020B0604030504040204" pitchFamily="34" charset="0"/>
              </a:rPr>
              <a:t>Uitdagingen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b="1" dirty="0">
                <a:latin typeface="Verdana"/>
                <a:ea typeface="Verdana"/>
                <a:cs typeface="Verdana" panose="020B0604030504040204" pitchFamily="34" charset="0"/>
              </a:rPr>
              <a:t>Demonstratie 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b="1" dirty="0">
                <a:latin typeface="Verdana"/>
                <a:ea typeface="Verdana"/>
                <a:cs typeface="Verdana" panose="020B0604030504040204" pitchFamily="34" charset="0"/>
              </a:rPr>
              <a:t>Toekomst </a:t>
            </a:r>
            <a:endParaRPr lang="nl-NL" b="1">
              <a:cs typeface="Verdana" panose="020B0604030504040204" pitchFamily="34" charset="0"/>
            </a:endParaRPr>
          </a:p>
          <a:p>
            <a:endParaRPr lang="nl-NL"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nl-NL">
              <a:cs typeface="Verdana" panose="020B0604030504040204" pitchFamily="34" charset="0"/>
            </a:endParaRPr>
          </a:p>
        </p:txBody>
      </p:sp>
      <p:grpSp>
        <p:nvGrpSpPr>
          <p:cNvPr id="2" name="Groep 1">
            <a:extLst>
              <a:ext uri="{FF2B5EF4-FFF2-40B4-BE49-F238E27FC236}">
                <a16:creationId xmlns:a16="http://schemas.microsoft.com/office/drawing/2014/main" id="{CB8C2D47-1035-67FA-760B-83E3B11EEAE8}"/>
              </a:ext>
            </a:extLst>
          </p:cNvPr>
          <p:cNvGrpSpPr/>
          <p:nvPr/>
        </p:nvGrpSpPr>
        <p:grpSpPr>
          <a:xfrm>
            <a:off x="8251292" y="1985597"/>
            <a:ext cx="2286717" cy="2286717"/>
            <a:chOff x="8251292" y="1985597"/>
            <a:chExt cx="2286717" cy="2286717"/>
          </a:xfrm>
        </p:grpSpPr>
        <p:sp>
          <p:nvSpPr>
            <p:cNvPr id="3" name="Ovaal 2">
              <a:extLst>
                <a:ext uri="{FF2B5EF4-FFF2-40B4-BE49-F238E27FC236}">
                  <a16:creationId xmlns:a16="http://schemas.microsoft.com/office/drawing/2014/main" id="{F0F1C28D-EF68-7228-85E6-46DFFB4AD861}"/>
                </a:ext>
              </a:extLst>
            </p:cNvPr>
            <p:cNvSpPr/>
            <p:nvPr/>
          </p:nvSpPr>
          <p:spPr>
            <a:xfrm>
              <a:off x="8586934" y="2410233"/>
              <a:ext cx="1528209" cy="153036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nl-NL"/>
            </a:p>
          </p:txBody>
        </p:sp>
        <p:pic>
          <p:nvPicPr>
            <p:cNvPr id="4" name="Graphic 9" descr="Roos met effen opvulling">
              <a:extLst>
                <a:ext uri="{FF2B5EF4-FFF2-40B4-BE49-F238E27FC236}">
                  <a16:creationId xmlns:a16="http://schemas.microsoft.com/office/drawing/2014/main" id="{9C3E3898-04D9-F629-6D99-BAD9768817B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251292" y="1985597"/>
              <a:ext cx="2286717" cy="2286717"/>
            </a:xfrm>
            <a:prstGeom prst="rect">
              <a:avLst/>
            </a:prstGeom>
          </p:spPr>
        </p:pic>
        <p:sp>
          <p:nvSpPr>
            <p:cNvPr id="7" name="Ovaal 6">
              <a:extLst>
                <a:ext uri="{FF2B5EF4-FFF2-40B4-BE49-F238E27FC236}">
                  <a16:creationId xmlns:a16="http://schemas.microsoft.com/office/drawing/2014/main" id="{7EBEEE8E-3C0B-7804-36BA-F91E1A7B9153}"/>
                </a:ext>
              </a:extLst>
            </p:cNvPr>
            <p:cNvSpPr/>
            <p:nvPr/>
          </p:nvSpPr>
          <p:spPr>
            <a:xfrm>
              <a:off x="9115055" y="2923504"/>
              <a:ext cx="490121" cy="475720"/>
            </a:xfrm>
            <a:prstGeom prst="ellipse">
              <a:avLst/>
            </a:prstGeom>
            <a:solidFill>
              <a:srgbClr val="E5008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nl-NL"/>
            </a:p>
          </p:txBody>
        </p:sp>
      </p:grpSp>
      <p:sp>
        <p:nvSpPr>
          <p:cNvPr id="8" name="Rechthoek: afgeronde diagonale hoeken 7">
            <a:extLst>
              <a:ext uri="{FF2B5EF4-FFF2-40B4-BE49-F238E27FC236}">
                <a16:creationId xmlns:a16="http://schemas.microsoft.com/office/drawing/2014/main" id="{4CC8B8A1-8D9B-7DB9-60BF-8ABE8C0EC582}"/>
              </a:ext>
            </a:extLst>
          </p:cNvPr>
          <p:cNvSpPr/>
          <p:nvPr/>
        </p:nvSpPr>
        <p:spPr>
          <a:xfrm>
            <a:off x="6587222" y="4272314"/>
            <a:ext cx="4842695" cy="1325563"/>
          </a:xfrm>
          <a:prstGeom prst="round2Diag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NL" b="1" dirty="0">
                <a:solidFill>
                  <a:srgbClr val="E50083"/>
                </a:solidFill>
                <a:latin typeface="Verdana"/>
                <a:ea typeface="Verdana"/>
              </a:rPr>
              <a:t>Doel</a:t>
            </a:r>
            <a:r>
              <a:rPr lang="nl-NL" dirty="0">
                <a:solidFill>
                  <a:srgbClr val="0A1071"/>
                </a:solidFill>
                <a:latin typeface="Verdana"/>
                <a:ea typeface="Verdana"/>
              </a:rPr>
              <a:t>: </a:t>
            </a:r>
          </a:p>
          <a:p>
            <a:pPr algn="ctr"/>
            <a:r>
              <a:rPr lang="nl-NL" dirty="0">
                <a:solidFill>
                  <a:srgbClr val="0A1071"/>
                </a:solidFill>
                <a:latin typeface="Verdana"/>
                <a:ea typeface="Verdana"/>
              </a:rPr>
              <a:t>Het waarom en hoe toelichten van 2FA in </a:t>
            </a:r>
            <a:r>
              <a:rPr lang="nl-NL" dirty="0" err="1">
                <a:solidFill>
                  <a:srgbClr val="0A1071"/>
                </a:solidFill>
                <a:latin typeface="Verdana"/>
                <a:ea typeface="Verdana"/>
              </a:rPr>
              <a:t>Studelink</a:t>
            </a:r>
            <a:r>
              <a:rPr lang="nl-NL" dirty="0">
                <a:solidFill>
                  <a:srgbClr val="0A1071"/>
                </a:solidFill>
                <a:latin typeface="Verdana"/>
                <a:ea typeface="Verdana"/>
              </a:rPr>
              <a:t> en een vooruitblik in de toekomst meegeven.</a:t>
            </a:r>
            <a:endParaRPr lang="nl-NL" dirty="0">
              <a:solidFill>
                <a:srgbClr val="0A107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54897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DDCF016-4875-407A-B9FE-401CD3B41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FF061-CFF7-492C-8692-EAC2C23C0B7D}" type="slidenum">
              <a:rPr lang="nl-NL" smtClean="0"/>
              <a:t>20</a:t>
            </a:fld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6D96869E-2E20-C4D8-214C-168225ADBF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551" y="0"/>
            <a:ext cx="4046498" cy="6852527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B3E47DA1-D803-82D8-8712-D5E9C215C6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9095" y="2419173"/>
            <a:ext cx="3049908" cy="1079808"/>
          </a:xfrm>
          <a:prstGeom prst="rect">
            <a:avLst/>
          </a:prstGeom>
          <a:solidFill>
            <a:srgbClr val="FFFFFF"/>
          </a:solidFill>
          <a:ln w="38100">
            <a:solidFill>
              <a:srgbClr val="EBEEFE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/>
            <a:r>
              <a:rPr lang="nl-NL" sz="1500" b="1">
                <a:solidFill>
                  <a:srgbClr val="312783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Student krijgt een scherm te zien waarin de ontvangen verificatiecode ingevuld moet worden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AB5D8C47-8175-CC54-B60A-D08291D1D7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4873" y="-5473"/>
            <a:ext cx="3681388" cy="6858000"/>
          </a:xfrm>
          <a:prstGeom prst="rect">
            <a:avLst/>
          </a:prstGeom>
        </p:spPr>
      </p:pic>
      <p:sp>
        <p:nvSpPr>
          <p:cNvPr id="12" name="Tekstvak 11">
            <a:extLst>
              <a:ext uri="{FF2B5EF4-FFF2-40B4-BE49-F238E27FC236}">
                <a16:creationId xmlns:a16="http://schemas.microsoft.com/office/drawing/2014/main" id="{0EE9C80A-1F81-96BB-A1AB-9D630EFF3E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6785" y="4855777"/>
            <a:ext cx="2874782" cy="1062377"/>
          </a:xfrm>
          <a:prstGeom prst="rect">
            <a:avLst/>
          </a:prstGeom>
          <a:solidFill>
            <a:srgbClr val="FFFFFF"/>
          </a:solidFill>
          <a:ln w="38100">
            <a:solidFill>
              <a:srgbClr val="EBEEFE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/>
            <a:r>
              <a:rPr lang="nl-NL" sz="1500" b="1">
                <a:solidFill>
                  <a:srgbClr val="312783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Student vult de ontvangen verificatiecode in en klikt op ‘Inloggen’</a:t>
            </a:r>
          </a:p>
        </p:txBody>
      </p:sp>
    </p:spTree>
    <p:extLst>
      <p:ext uri="{BB962C8B-B14F-4D97-AF65-F5344CB8AC3E}">
        <p14:creationId xmlns:p14="http://schemas.microsoft.com/office/powerpoint/2010/main" val="19735592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DDCF016-4875-407A-B9FE-401CD3B41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FF061-CFF7-492C-8692-EAC2C23C0B7D}" type="slidenum">
              <a:rPr lang="nl-NL" smtClean="0"/>
              <a:t>21</a:t>
            </a:fld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11D29816-A830-1416-5EF9-39796DED24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234" y="271850"/>
            <a:ext cx="6181725" cy="2619375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0E33BFB7-4672-6E64-B638-77F875A1DA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0666" y="0"/>
            <a:ext cx="3753134" cy="6858000"/>
          </a:xfrm>
          <a:prstGeom prst="rect">
            <a:avLst/>
          </a:prstGeom>
        </p:spPr>
      </p:pic>
      <p:sp>
        <p:nvSpPr>
          <p:cNvPr id="13" name="Tekstvak 12">
            <a:extLst>
              <a:ext uri="{FF2B5EF4-FFF2-40B4-BE49-F238E27FC236}">
                <a16:creationId xmlns:a16="http://schemas.microsoft.com/office/drawing/2014/main" id="{2B676FC7-229B-E3E3-C22F-D5955C82BC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4170" y="2305108"/>
            <a:ext cx="3206532" cy="876632"/>
          </a:xfrm>
          <a:prstGeom prst="rect">
            <a:avLst/>
          </a:prstGeom>
          <a:solidFill>
            <a:srgbClr val="FFFFFF"/>
          </a:solidFill>
          <a:ln w="38100">
            <a:solidFill>
              <a:srgbClr val="EBEEFE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/>
            <a:r>
              <a:rPr lang="nl-NL" sz="1500" b="1">
                <a:solidFill>
                  <a:srgbClr val="312783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Als de ingevulde code niet klopt, krijgt student hier een melding van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C667BC24-4F3B-65D8-440C-3AFC270263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1082" y="4771500"/>
            <a:ext cx="2807753" cy="1172100"/>
          </a:xfrm>
          <a:prstGeom prst="rect">
            <a:avLst/>
          </a:prstGeom>
          <a:solidFill>
            <a:srgbClr val="FFFFFF"/>
          </a:solidFill>
          <a:ln w="38100">
            <a:solidFill>
              <a:srgbClr val="EBEEFE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/>
            <a:r>
              <a:rPr lang="nl-NL" sz="1500" b="1">
                <a:solidFill>
                  <a:srgbClr val="312783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student kan een nieuwe code aanvragen door op ‘Code opnieuw versturen’ te klikken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9013A99A-358A-05AD-6F78-987087008E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8641" y="4042897"/>
            <a:ext cx="3582043" cy="2045501"/>
          </a:xfrm>
          <a:prstGeom prst="rect">
            <a:avLst/>
          </a:prstGeom>
          <a:solidFill>
            <a:srgbClr val="FFFFFF"/>
          </a:solidFill>
          <a:ln w="38100">
            <a:solidFill>
              <a:srgbClr val="E50083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/>
            <a:r>
              <a:rPr lang="nl-NL" sz="1500" b="1">
                <a:solidFill>
                  <a:srgbClr val="312783"/>
                </a:solidFill>
                <a:latin typeface="Verdana"/>
                <a:ea typeface="Calibri"/>
                <a:cs typeface="Times New Roman"/>
              </a:rPr>
              <a:t>Het maximum aantal verificatiecodes is 2. Hierna moet de student 10 minuten wachten en opnieuw proberen. Als het hierna ook niet lukt, moet de student contact opnemen met de onderwijsinstelling.</a:t>
            </a:r>
          </a:p>
        </p:txBody>
      </p:sp>
    </p:spTree>
    <p:extLst>
      <p:ext uri="{BB962C8B-B14F-4D97-AF65-F5344CB8AC3E}">
        <p14:creationId xmlns:p14="http://schemas.microsoft.com/office/powerpoint/2010/main" val="36731265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DDCF016-4875-407A-B9FE-401CD3B41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FF061-CFF7-492C-8692-EAC2C23C0B7D}" type="slidenum">
              <a:rPr lang="nl-NL" smtClean="0"/>
              <a:t>22</a:t>
            </a:fld>
            <a:endParaRPr lang="nl-NL"/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0EE9C80A-1F81-96BB-A1AB-9D630EFF3E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4491883"/>
            <a:ext cx="2874782" cy="1062377"/>
          </a:xfrm>
          <a:prstGeom prst="rect">
            <a:avLst/>
          </a:prstGeom>
          <a:solidFill>
            <a:srgbClr val="FFFFFF"/>
          </a:solidFill>
          <a:ln w="38100">
            <a:solidFill>
              <a:srgbClr val="EBEEFE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/>
            <a:r>
              <a:rPr lang="nl-NL" sz="1500" b="1">
                <a:solidFill>
                  <a:srgbClr val="312783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Student vult de ontvangen verificatiecode in en klikt op ‘Inloggen’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53107617-CB32-A2A1-CE1D-3BC1485F1C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182" y="373655"/>
            <a:ext cx="8610600" cy="5581650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42D7FB6B-91C0-646D-E323-7A40263BBB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24454" y="2722842"/>
            <a:ext cx="3828060" cy="1447942"/>
          </a:xfrm>
          <a:prstGeom prst="rect">
            <a:avLst/>
          </a:prstGeom>
          <a:solidFill>
            <a:srgbClr val="FFFFFF"/>
          </a:solidFill>
          <a:ln w="38100">
            <a:solidFill>
              <a:srgbClr val="EBEEFE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/>
            <a:r>
              <a:rPr lang="nl-NL" sz="1500" b="1">
                <a:solidFill>
                  <a:srgbClr val="312783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Zodra de student een nieuwe, kloppende verificatiecode heeft ingevuld, kan de student inloggen en verder gaan met het maken van een inschrijfverzoek</a:t>
            </a:r>
          </a:p>
        </p:txBody>
      </p:sp>
    </p:spTree>
    <p:extLst>
      <p:ext uri="{BB962C8B-B14F-4D97-AF65-F5344CB8AC3E}">
        <p14:creationId xmlns:p14="http://schemas.microsoft.com/office/powerpoint/2010/main" val="35681316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008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: afgeronde diagonale hoeken 1">
            <a:extLst>
              <a:ext uri="{FF2B5EF4-FFF2-40B4-BE49-F238E27FC236}">
                <a16:creationId xmlns:a16="http://schemas.microsoft.com/office/drawing/2014/main" id="{396C5151-6805-ED28-2F76-F34B7D33198D}"/>
              </a:ext>
            </a:extLst>
          </p:cNvPr>
          <p:cNvSpPr/>
          <p:nvPr/>
        </p:nvSpPr>
        <p:spPr>
          <a:xfrm>
            <a:off x="1694793" y="1497724"/>
            <a:ext cx="8678917" cy="3894083"/>
          </a:xfrm>
          <a:prstGeom prst="round2DiagRect">
            <a:avLst/>
          </a:prstGeom>
          <a:solidFill>
            <a:srgbClr val="EBEE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805FAB1-C236-BB35-2F4A-8A8AF9D2F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FF061-CFF7-492C-8692-EAC2C23C0B7D}" type="slidenum">
              <a:rPr lang="nl-NL" smtClean="0"/>
              <a:t>23</a:t>
            </a:fld>
            <a:endParaRPr lang="nl-NL"/>
          </a:p>
        </p:txBody>
      </p:sp>
      <p:sp>
        <p:nvSpPr>
          <p:cNvPr id="5" name="Rechthoek: afgeronde hoeken 4">
            <a:extLst>
              <a:ext uri="{FF2B5EF4-FFF2-40B4-BE49-F238E27FC236}">
                <a16:creationId xmlns:a16="http://schemas.microsoft.com/office/drawing/2014/main" id="{64E918DB-781D-D826-A6E8-A20F87286558}"/>
              </a:ext>
            </a:extLst>
          </p:cNvPr>
          <p:cNvSpPr/>
          <p:nvPr/>
        </p:nvSpPr>
        <p:spPr>
          <a:xfrm>
            <a:off x="1988127" y="1729995"/>
            <a:ext cx="8385583" cy="3398010"/>
          </a:xfrm>
          <a:prstGeom prst="roundRect">
            <a:avLst/>
          </a:prstGeom>
          <a:solidFill>
            <a:srgbClr val="EBEE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nl-NL" sz="5400" b="1">
                <a:solidFill>
                  <a:srgbClr val="0A1071"/>
                </a:solidFill>
                <a:latin typeface="Verdana"/>
                <a:ea typeface="Verdana"/>
              </a:rPr>
              <a:t>2.3 Student</a:t>
            </a:r>
            <a:br>
              <a:rPr lang="nl-NL" sz="5400" b="1">
                <a:solidFill>
                  <a:srgbClr val="0A1071"/>
                </a:solidFill>
                <a:latin typeface="Verdana"/>
                <a:ea typeface="Verdana"/>
              </a:rPr>
            </a:br>
            <a:r>
              <a:rPr lang="nl-NL" sz="5400" b="1">
                <a:solidFill>
                  <a:srgbClr val="0A1071"/>
                </a:solidFill>
                <a:latin typeface="Verdana"/>
                <a:ea typeface="Verdana"/>
              </a:rPr>
              <a:t>wil telefoonnummer wijzigen</a:t>
            </a:r>
            <a:endParaRPr lang="nl-NL" sz="5400" b="1">
              <a:solidFill>
                <a:srgbClr val="0A107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78456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Rechte verbindingslijn met pijl 23">
            <a:extLst>
              <a:ext uri="{FF2B5EF4-FFF2-40B4-BE49-F238E27FC236}">
                <a16:creationId xmlns:a16="http://schemas.microsoft.com/office/drawing/2014/main" id="{31168673-03AF-8675-C050-0EFAD400B749}"/>
              </a:ext>
            </a:extLst>
          </p:cNvPr>
          <p:cNvCxnSpPr>
            <a:cxnSpLocks/>
          </p:cNvCxnSpPr>
          <p:nvPr/>
        </p:nvCxnSpPr>
        <p:spPr>
          <a:xfrm>
            <a:off x="2904185" y="2005263"/>
            <a:ext cx="25133" cy="3658974"/>
          </a:xfrm>
          <a:prstGeom prst="straightConnector1">
            <a:avLst/>
          </a:prstGeom>
          <a:ln w="38100">
            <a:solidFill>
              <a:srgbClr val="E5008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194D09C-885E-8578-620E-EE262BDC4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FF061-CFF7-492C-8692-EAC2C23C0B7D}" type="slidenum">
              <a:rPr lang="nl-NL" smtClean="0"/>
              <a:t>24</a:t>
            </a:fld>
            <a:endParaRPr lang="nl-NL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6C61A0DB-9374-76C2-8EFB-ECA4D528B5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519" y="512810"/>
            <a:ext cx="1599007" cy="1599007"/>
          </a:xfrm>
          <a:prstGeom prst="rect">
            <a:avLst/>
          </a:prstGeom>
        </p:spPr>
      </p:pic>
      <p:sp>
        <p:nvSpPr>
          <p:cNvPr id="16" name="Tekstvak 15">
            <a:extLst>
              <a:ext uri="{FF2B5EF4-FFF2-40B4-BE49-F238E27FC236}">
                <a16:creationId xmlns:a16="http://schemas.microsoft.com/office/drawing/2014/main" id="{1A2693C3-BA74-BABE-951D-3EC44FEC91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8632" y="617711"/>
            <a:ext cx="1815882" cy="576052"/>
          </a:xfrm>
          <a:prstGeom prst="rect">
            <a:avLst/>
          </a:prstGeom>
          <a:solidFill>
            <a:srgbClr val="FFFFFF"/>
          </a:solidFill>
          <a:ln w="38100">
            <a:solidFill>
              <a:srgbClr val="EBEEFE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/>
            <a:r>
              <a:rPr lang="nl-NL" sz="1500" b="1">
                <a:solidFill>
                  <a:srgbClr val="312783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Inloggegevens invullen</a:t>
            </a:r>
          </a:p>
        </p:txBody>
      </p:sp>
      <p:pic>
        <p:nvPicPr>
          <p:cNvPr id="20" name="Afbeelding 19">
            <a:extLst>
              <a:ext uri="{FF2B5EF4-FFF2-40B4-BE49-F238E27FC236}">
                <a16:creationId xmlns:a16="http://schemas.microsoft.com/office/drawing/2014/main" id="{EDCF1941-8CD1-8B3F-0CDA-3984F06D54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7552" y="4852609"/>
            <a:ext cx="1063531" cy="1063531"/>
          </a:xfrm>
          <a:prstGeom prst="rect">
            <a:avLst/>
          </a:prstGeom>
        </p:spPr>
      </p:pic>
      <p:sp>
        <p:nvSpPr>
          <p:cNvPr id="21" name="Tekstvak 20">
            <a:extLst>
              <a:ext uri="{FF2B5EF4-FFF2-40B4-BE49-F238E27FC236}">
                <a16:creationId xmlns:a16="http://schemas.microsoft.com/office/drawing/2014/main" id="{70392BC4-FBF6-D65E-A6A3-262C69CD7A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3576" y="4933025"/>
            <a:ext cx="1377345" cy="831973"/>
          </a:xfrm>
          <a:prstGeom prst="rect">
            <a:avLst/>
          </a:prstGeom>
          <a:solidFill>
            <a:srgbClr val="FFFFFF"/>
          </a:solidFill>
          <a:ln w="38100">
            <a:solidFill>
              <a:srgbClr val="EBEEFE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/>
            <a:r>
              <a:rPr lang="nl-NL" sz="1500" b="1">
                <a:solidFill>
                  <a:srgbClr val="312783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Verificatiecode invullen</a:t>
            </a:r>
            <a:endParaRPr lang="nl-NL" sz="15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7" name="Afbeelding 26">
            <a:extLst>
              <a:ext uri="{FF2B5EF4-FFF2-40B4-BE49-F238E27FC236}">
                <a16:creationId xmlns:a16="http://schemas.microsoft.com/office/drawing/2014/main" id="{6A8A5840-9865-C57A-113D-BF48837C26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2420" y="2632985"/>
            <a:ext cx="1063531" cy="1063531"/>
          </a:xfrm>
          <a:prstGeom prst="rect">
            <a:avLst/>
          </a:prstGeom>
        </p:spPr>
      </p:pic>
      <p:sp>
        <p:nvSpPr>
          <p:cNvPr id="28" name="Tekstvak 27">
            <a:extLst>
              <a:ext uri="{FF2B5EF4-FFF2-40B4-BE49-F238E27FC236}">
                <a16:creationId xmlns:a16="http://schemas.microsoft.com/office/drawing/2014/main" id="{E86866FC-6FDB-2779-FFD0-34943342A3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3499" y="2726451"/>
            <a:ext cx="1109615" cy="831972"/>
          </a:xfrm>
          <a:prstGeom prst="rect">
            <a:avLst/>
          </a:prstGeom>
          <a:solidFill>
            <a:srgbClr val="FFFFFF"/>
          </a:solidFill>
          <a:ln w="38100">
            <a:solidFill>
              <a:srgbClr val="EBEEFE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/>
            <a:r>
              <a:rPr lang="nl-NL" sz="1500" b="1">
                <a:solidFill>
                  <a:srgbClr val="312783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Telefoonnummer wijzigen</a:t>
            </a:r>
            <a:endParaRPr lang="nl-NL" sz="15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3" name="Tekstvak 32">
            <a:extLst>
              <a:ext uri="{FF2B5EF4-FFF2-40B4-BE49-F238E27FC236}">
                <a16:creationId xmlns:a16="http://schemas.microsoft.com/office/drawing/2014/main" id="{AA535502-CDC3-1784-CDA2-D322053D821A}"/>
              </a:ext>
            </a:extLst>
          </p:cNvPr>
          <p:cNvSpPr txBox="1"/>
          <p:nvPr/>
        </p:nvSpPr>
        <p:spPr>
          <a:xfrm>
            <a:off x="5094513" y="729460"/>
            <a:ext cx="55249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>
                <a:latin typeface="Verdana" panose="020B0604030504040204" pitchFamily="34" charset="0"/>
                <a:ea typeface="Verdana" panose="020B0604030504040204" pitchFamily="34" charset="0"/>
              </a:rPr>
              <a:t>Student vult de inloggegevens (e-mail en wachtwoord) in die de student heeft ingesteld bij het aanmaken van het account.</a:t>
            </a:r>
          </a:p>
        </p:txBody>
      </p:sp>
      <p:sp>
        <p:nvSpPr>
          <p:cNvPr id="34" name="Tekstvak 33">
            <a:extLst>
              <a:ext uri="{FF2B5EF4-FFF2-40B4-BE49-F238E27FC236}">
                <a16:creationId xmlns:a16="http://schemas.microsoft.com/office/drawing/2014/main" id="{A3D6D5BE-E8FB-B7A8-992C-8A13672DAC7A}"/>
              </a:ext>
            </a:extLst>
          </p:cNvPr>
          <p:cNvSpPr txBox="1"/>
          <p:nvPr/>
        </p:nvSpPr>
        <p:spPr>
          <a:xfrm>
            <a:off x="5094513" y="1948758"/>
            <a:ext cx="678335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>
                <a:latin typeface="Verdana" panose="020B0604030504040204" pitchFamily="34" charset="0"/>
                <a:ea typeface="Verdana" panose="020B0604030504040204" pitchFamily="34" charset="0"/>
              </a:rPr>
              <a:t>Student registreert een ander telefoonnummer dan het nummer dat de student heeft ingevuld bij het aanmaken van het account door ‘Wijzigen telefoonnummer’ te klikken.</a:t>
            </a:r>
          </a:p>
          <a:p>
            <a:endParaRPr lang="nl-NL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nl-NL" b="1">
                <a:solidFill>
                  <a:srgbClr val="E5008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Let op! </a:t>
            </a:r>
            <a:r>
              <a:rPr lang="nl-NL">
                <a:latin typeface="Verdana" panose="020B0604030504040204" pitchFamily="34" charset="0"/>
                <a:ea typeface="Verdana" panose="020B0604030504040204" pitchFamily="34" charset="0"/>
              </a:rPr>
              <a:t>Deze knop is alleen beschikbaar bij het </a:t>
            </a:r>
            <a:r>
              <a:rPr lang="nl-NL" b="1">
                <a:latin typeface="Verdana" panose="020B0604030504040204" pitchFamily="34" charset="0"/>
                <a:ea typeface="Verdana" panose="020B0604030504040204" pitchFamily="34" charset="0"/>
              </a:rPr>
              <a:t>eerste keer inloggen</a:t>
            </a:r>
            <a:r>
              <a:rPr lang="nl-NL">
                <a:latin typeface="Verdana" panose="020B0604030504040204" pitchFamily="34" charset="0"/>
                <a:ea typeface="Verdana" panose="020B0604030504040204" pitchFamily="34" charset="0"/>
              </a:rPr>
              <a:t>. Zodra de </a:t>
            </a:r>
            <a:r>
              <a:rPr lang="nl-NL" err="1">
                <a:latin typeface="Verdana" panose="020B0604030504040204" pitchFamily="34" charset="0"/>
                <a:ea typeface="Verdana" panose="020B0604030504040204" pitchFamily="34" charset="0"/>
              </a:rPr>
              <a:t>tweefactorauthenticatie</a:t>
            </a:r>
            <a:r>
              <a:rPr lang="nl-NL">
                <a:latin typeface="Verdana" panose="020B0604030504040204" pitchFamily="34" charset="0"/>
                <a:ea typeface="Verdana" panose="020B0604030504040204" pitchFamily="34" charset="0"/>
              </a:rPr>
              <a:t> geactiveerd is en gekoppeld is aan het telefoonnummer, moet de student contact opnemen met de instelling voor het wijzigen van het telefoonnummer.</a:t>
            </a:r>
          </a:p>
        </p:txBody>
      </p:sp>
      <p:sp>
        <p:nvSpPr>
          <p:cNvPr id="35" name="Tekstvak 34">
            <a:extLst>
              <a:ext uri="{FF2B5EF4-FFF2-40B4-BE49-F238E27FC236}">
                <a16:creationId xmlns:a16="http://schemas.microsoft.com/office/drawing/2014/main" id="{24C50E73-EF21-799E-BE75-D0DD3EA3A55C}"/>
              </a:ext>
            </a:extLst>
          </p:cNvPr>
          <p:cNvSpPr txBox="1"/>
          <p:nvPr/>
        </p:nvSpPr>
        <p:spPr>
          <a:xfrm>
            <a:off x="5094513" y="4873667"/>
            <a:ext cx="50478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>
                <a:latin typeface="Verdana" panose="020B0604030504040204" pitchFamily="34" charset="0"/>
                <a:ea typeface="Verdana" panose="020B0604030504040204" pitchFamily="34" charset="0"/>
              </a:rPr>
              <a:t>Student vult in de verificatiecode die naar het nieuwe, geregistreerde telefoonnummer verstuurd is en logt in. </a:t>
            </a:r>
          </a:p>
        </p:txBody>
      </p:sp>
      <p:pic>
        <p:nvPicPr>
          <p:cNvPr id="12" name="Graphic 11" descr="Smartphone met effen opvulling">
            <a:extLst>
              <a:ext uri="{FF2B5EF4-FFF2-40B4-BE49-F238E27FC236}">
                <a16:creationId xmlns:a16="http://schemas.microsoft.com/office/drawing/2014/main" id="{F09BE975-FCCA-8763-1658-0B3B1DA450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604587" y="2867313"/>
            <a:ext cx="594873" cy="594873"/>
          </a:xfrm>
          <a:prstGeom prst="rect">
            <a:avLst/>
          </a:prstGeom>
        </p:spPr>
      </p:pic>
      <p:pic>
        <p:nvPicPr>
          <p:cNvPr id="5" name="Graphic 4" descr="Vergrendelen met effen opvulling">
            <a:extLst>
              <a:ext uri="{FF2B5EF4-FFF2-40B4-BE49-F238E27FC236}">
                <a16:creationId xmlns:a16="http://schemas.microsoft.com/office/drawing/2014/main" id="{723FB6E2-80AE-A70C-4C6E-39BFFB00D6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459551" y="783546"/>
            <a:ext cx="914400" cy="914400"/>
          </a:xfrm>
          <a:prstGeom prst="rect">
            <a:avLst/>
          </a:prstGeom>
        </p:spPr>
      </p:pic>
      <p:pic>
        <p:nvPicPr>
          <p:cNvPr id="7" name="Graphic 6" descr="Potlood met effen opvulling">
            <a:extLst>
              <a:ext uri="{FF2B5EF4-FFF2-40B4-BE49-F238E27FC236}">
                <a16:creationId xmlns:a16="http://schemas.microsoft.com/office/drawing/2014/main" id="{7DE8E1DE-3737-C597-D9A2-537FEE825BF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656636" y="5088898"/>
            <a:ext cx="520229" cy="520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5568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DDCF016-4875-407A-B9FE-401CD3B41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FF061-CFF7-492C-8692-EAC2C23C0B7D}" type="slidenum">
              <a:rPr lang="nl-NL" smtClean="0"/>
              <a:t>25</a:t>
            </a:fld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26D28CDA-22F9-D9AC-43A9-C261907E58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670" y="0"/>
            <a:ext cx="3881558" cy="6858000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484129EE-34D5-F697-999B-596427DD3A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1379" y="5019869"/>
            <a:ext cx="3043687" cy="1519043"/>
          </a:xfrm>
          <a:prstGeom prst="rect">
            <a:avLst/>
          </a:prstGeom>
          <a:solidFill>
            <a:srgbClr val="FFFFFF"/>
          </a:solidFill>
          <a:ln w="38100">
            <a:solidFill>
              <a:srgbClr val="EBEEFE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/>
            <a:r>
              <a:rPr lang="nl-NL" sz="1500" b="1">
                <a:solidFill>
                  <a:srgbClr val="312783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Bij het eerste keer inloggen kan de student het telefoonnummer nog wijzigen door op ‘Wijzig telefoonnummer’ te klikken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49C84F03-DE12-B01A-BA71-88104CB221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8240" y="0"/>
            <a:ext cx="4264090" cy="6858000"/>
          </a:xfrm>
          <a:prstGeom prst="rect">
            <a:avLst/>
          </a:prstGeom>
        </p:spPr>
      </p:pic>
      <p:sp>
        <p:nvSpPr>
          <p:cNvPr id="12" name="Tekstvak 11">
            <a:extLst>
              <a:ext uri="{FF2B5EF4-FFF2-40B4-BE49-F238E27FC236}">
                <a16:creationId xmlns:a16="http://schemas.microsoft.com/office/drawing/2014/main" id="{6749039F-EF46-D3C0-CDAF-59576848AC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2976" y="3035558"/>
            <a:ext cx="2743200" cy="1519043"/>
          </a:xfrm>
          <a:prstGeom prst="rect">
            <a:avLst/>
          </a:prstGeom>
          <a:solidFill>
            <a:srgbClr val="FFFFFF"/>
          </a:solidFill>
          <a:ln w="38100">
            <a:solidFill>
              <a:srgbClr val="EBEEFE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/>
            <a:r>
              <a:rPr lang="nl-NL" sz="1500" b="1">
                <a:solidFill>
                  <a:srgbClr val="312783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Student krijgt een nieuw scherm te zien waarin het correcte telefoonnummer geregistreerd kan worden</a:t>
            </a:r>
          </a:p>
        </p:txBody>
      </p:sp>
    </p:spTree>
    <p:extLst>
      <p:ext uri="{BB962C8B-B14F-4D97-AF65-F5344CB8AC3E}">
        <p14:creationId xmlns:p14="http://schemas.microsoft.com/office/powerpoint/2010/main" val="7797405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>
            <a:extLst>
              <a:ext uri="{FF2B5EF4-FFF2-40B4-BE49-F238E27FC236}">
                <a16:creationId xmlns:a16="http://schemas.microsoft.com/office/drawing/2014/main" id="{900F4BA3-46C8-E420-6B0D-1D0594CA18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8789" y="0"/>
            <a:ext cx="3926822" cy="6858000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70F21F22-4149-C53E-8F73-B382BF16A9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39" y="0"/>
            <a:ext cx="3879526" cy="6858000"/>
          </a:xfrm>
          <a:prstGeom prst="rect">
            <a:avLst/>
          </a:prstGeom>
        </p:spPr>
      </p:pic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DDCF016-4875-407A-B9FE-401CD3B41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FF061-CFF7-492C-8692-EAC2C23C0B7D}" type="slidenum">
              <a:rPr lang="nl-NL" smtClean="0"/>
              <a:t>26</a:t>
            </a:fld>
            <a:endParaRPr lang="nl-NL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B3E47DA1-D803-82D8-8712-D5E9C215C6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9095" y="2419173"/>
            <a:ext cx="3049908" cy="1079808"/>
          </a:xfrm>
          <a:prstGeom prst="rect">
            <a:avLst/>
          </a:prstGeom>
          <a:solidFill>
            <a:srgbClr val="FFFFFF"/>
          </a:solidFill>
          <a:ln w="38100">
            <a:solidFill>
              <a:srgbClr val="EBEEFE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/>
            <a:r>
              <a:rPr lang="nl-NL" sz="1500" b="1">
                <a:solidFill>
                  <a:srgbClr val="312783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Student krijgt het scherm te zien waarin de ontvangen verificatiecode ingevuld moet worden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0EE9C80A-1F81-96BB-A1AB-9D630EFF3E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6785" y="4855777"/>
            <a:ext cx="2874782" cy="1062377"/>
          </a:xfrm>
          <a:prstGeom prst="rect">
            <a:avLst/>
          </a:prstGeom>
          <a:solidFill>
            <a:srgbClr val="FFFFFF"/>
          </a:solidFill>
          <a:ln w="38100">
            <a:solidFill>
              <a:srgbClr val="EBEEFE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/>
            <a:r>
              <a:rPr lang="nl-NL" sz="1500" b="1">
                <a:solidFill>
                  <a:srgbClr val="312783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Student vult de ontvangen verificatiecode in en klikt op ‘Inloggen’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CD2EC52B-69B7-1079-8CED-70D4490C93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1046" y="404991"/>
            <a:ext cx="3322652" cy="1597231"/>
          </a:xfrm>
          <a:prstGeom prst="rect">
            <a:avLst/>
          </a:prstGeom>
          <a:solidFill>
            <a:srgbClr val="FFFFFF"/>
          </a:solidFill>
          <a:ln w="38100">
            <a:solidFill>
              <a:srgbClr val="E50083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/>
            <a:r>
              <a:rPr lang="nl-NL" sz="1500" b="1" dirty="0">
                <a:solidFill>
                  <a:srgbClr val="312783"/>
                </a:solidFill>
                <a:latin typeface="Verdana"/>
                <a:ea typeface="Calibri" panose="020F0502020204030204" pitchFamily="34" charset="0"/>
                <a:cs typeface="Times New Roman"/>
              </a:rPr>
              <a:t>Op de achtergrond wordt het nieuwe telefoonnummer geregistreerd en wordt er automatisch een sms met verificatiecode naar dit nummer verstuurd</a:t>
            </a:r>
          </a:p>
        </p:txBody>
      </p:sp>
    </p:spTree>
    <p:extLst>
      <p:ext uri="{BB962C8B-B14F-4D97-AF65-F5344CB8AC3E}">
        <p14:creationId xmlns:p14="http://schemas.microsoft.com/office/powerpoint/2010/main" val="33451177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DDCF016-4875-407A-B9FE-401CD3B41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FF061-CFF7-492C-8692-EAC2C23C0B7D}" type="slidenum">
              <a:rPr lang="nl-NL" smtClean="0"/>
              <a:t>27</a:t>
            </a:fld>
            <a:endParaRPr lang="nl-NL"/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0EE9C80A-1F81-96BB-A1AB-9D630EFF3E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4491883"/>
            <a:ext cx="2874782" cy="1062377"/>
          </a:xfrm>
          <a:prstGeom prst="rect">
            <a:avLst/>
          </a:prstGeom>
          <a:solidFill>
            <a:srgbClr val="FFFFFF"/>
          </a:solidFill>
          <a:ln w="38100">
            <a:solidFill>
              <a:srgbClr val="EBEEFE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/>
            <a:r>
              <a:rPr lang="nl-NL" sz="1500" b="1">
                <a:solidFill>
                  <a:srgbClr val="312783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Student vult de ontvangen verificatiecode in en klikt op ‘Inloggen’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53107617-CB32-A2A1-CE1D-3BC1485F1C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182" y="373655"/>
            <a:ext cx="8610600" cy="5581650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42D7FB6B-91C0-646D-E323-7A40263BBB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24454" y="2722842"/>
            <a:ext cx="3828060" cy="1447942"/>
          </a:xfrm>
          <a:prstGeom prst="rect">
            <a:avLst/>
          </a:prstGeom>
          <a:solidFill>
            <a:srgbClr val="FFFFFF"/>
          </a:solidFill>
          <a:ln w="38100">
            <a:solidFill>
              <a:srgbClr val="EBEEFE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/>
            <a:r>
              <a:rPr lang="nl-NL" sz="1500" b="1">
                <a:solidFill>
                  <a:srgbClr val="312783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Zodra de student de verificatiecode heeft ingevuld, kan de student inloggen en verder gaan met het maken van een inschrijfverzoek</a:t>
            </a:r>
          </a:p>
        </p:txBody>
      </p:sp>
    </p:spTree>
    <p:extLst>
      <p:ext uri="{BB962C8B-B14F-4D97-AF65-F5344CB8AC3E}">
        <p14:creationId xmlns:p14="http://schemas.microsoft.com/office/powerpoint/2010/main" val="29632659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107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: afgeronde diagonale hoeken 1">
            <a:extLst>
              <a:ext uri="{FF2B5EF4-FFF2-40B4-BE49-F238E27FC236}">
                <a16:creationId xmlns:a16="http://schemas.microsoft.com/office/drawing/2014/main" id="{7AA01230-E792-75E5-D2A2-47129452AB20}"/>
              </a:ext>
            </a:extLst>
          </p:cNvPr>
          <p:cNvSpPr/>
          <p:nvPr/>
        </p:nvSpPr>
        <p:spPr>
          <a:xfrm>
            <a:off x="1694793" y="1497724"/>
            <a:ext cx="8678917" cy="3894083"/>
          </a:xfrm>
          <a:prstGeom prst="round2DiagRect">
            <a:avLst/>
          </a:prstGeom>
          <a:solidFill>
            <a:srgbClr val="EBEE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805FAB1-C236-BB35-2F4A-8A8AF9D2F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FF061-CFF7-492C-8692-EAC2C23C0B7D}" type="slidenum">
              <a:rPr lang="nl-NL" smtClean="0"/>
              <a:t>28</a:t>
            </a:fld>
            <a:endParaRPr lang="nl-NL"/>
          </a:p>
        </p:txBody>
      </p:sp>
      <p:sp>
        <p:nvSpPr>
          <p:cNvPr id="5" name="Rechthoek: afgeronde hoeken 4">
            <a:extLst>
              <a:ext uri="{FF2B5EF4-FFF2-40B4-BE49-F238E27FC236}">
                <a16:creationId xmlns:a16="http://schemas.microsoft.com/office/drawing/2014/main" id="{64E918DB-781D-D826-A6E8-A20F87286558}"/>
              </a:ext>
            </a:extLst>
          </p:cNvPr>
          <p:cNvSpPr/>
          <p:nvPr/>
        </p:nvSpPr>
        <p:spPr>
          <a:xfrm>
            <a:off x="1988127" y="1729995"/>
            <a:ext cx="8385583" cy="3398010"/>
          </a:xfrm>
          <a:prstGeom prst="roundRect">
            <a:avLst/>
          </a:prstGeom>
          <a:solidFill>
            <a:srgbClr val="EBEE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800" b="1">
                <a:solidFill>
                  <a:srgbClr val="0A107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2.4 Telefoonnummer wijzigen door instellingsmedewerker</a:t>
            </a:r>
          </a:p>
        </p:txBody>
      </p:sp>
    </p:spTree>
    <p:extLst>
      <p:ext uri="{BB962C8B-B14F-4D97-AF65-F5344CB8AC3E}">
        <p14:creationId xmlns:p14="http://schemas.microsoft.com/office/powerpoint/2010/main" val="22360665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Rechte verbindingslijn met pijl 23">
            <a:extLst>
              <a:ext uri="{FF2B5EF4-FFF2-40B4-BE49-F238E27FC236}">
                <a16:creationId xmlns:a16="http://schemas.microsoft.com/office/drawing/2014/main" id="{31168673-03AF-8675-C050-0EFAD400B749}"/>
              </a:ext>
            </a:extLst>
          </p:cNvPr>
          <p:cNvCxnSpPr>
            <a:cxnSpLocks/>
          </p:cNvCxnSpPr>
          <p:nvPr/>
        </p:nvCxnSpPr>
        <p:spPr>
          <a:xfrm>
            <a:off x="2904185" y="2005263"/>
            <a:ext cx="25133" cy="3658974"/>
          </a:xfrm>
          <a:prstGeom prst="straightConnector1">
            <a:avLst/>
          </a:prstGeom>
          <a:ln w="38100">
            <a:solidFill>
              <a:srgbClr val="E5008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194D09C-885E-8578-620E-EE262BDC4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FF061-CFF7-492C-8692-EAC2C23C0B7D}" type="slidenum">
              <a:rPr lang="nl-NL" smtClean="0"/>
              <a:t>29</a:t>
            </a:fld>
            <a:endParaRPr lang="nl-NL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6C61A0DB-9374-76C2-8EFB-ECA4D528B5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519" y="512810"/>
            <a:ext cx="1599007" cy="1599007"/>
          </a:xfrm>
          <a:prstGeom prst="rect">
            <a:avLst/>
          </a:prstGeom>
        </p:spPr>
      </p:pic>
      <p:sp>
        <p:nvSpPr>
          <p:cNvPr id="16" name="Tekstvak 15">
            <a:extLst>
              <a:ext uri="{FF2B5EF4-FFF2-40B4-BE49-F238E27FC236}">
                <a16:creationId xmlns:a16="http://schemas.microsoft.com/office/drawing/2014/main" id="{1A2693C3-BA74-BABE-951D-3EC44FEC91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8632" y="617710"/>
            <a:ext cx="1144080" cy="1314561"/>
          </a:xfrm>
          <a:prstGeom prst="rect">
            <a:avLst/>
          </a:prstGeom>
          <a:solidFill>
            <a:srgbClr val="FFFFFF"/>
          </a:solidFill>
          <a:ln w="38100">
            <a:solidFill>
              <a:srgbClr val="EBEEFE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/>
            <a:r>
              <a:rPr lang="nl-NL" sz="1500" b="1">
                <a:solidFill>
                  <a:srgbClr val="312783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Student wil telefoonnummer wijzigen</a:t>
            </a:r>
          </a:p>
        </p:txBody>
      </p:sp>
      <p:pic>
        <p:nvPicPr>
          <p:cNvPr id="20" name="Afbeelding 19">
            <a:extLst>
              <a:ext uri="{FF2B5EF4-FFF2-40B4-BE49-F238E27FC236}">
                <a16:creationId xmlns:a16="http://schemas.microsoft.com/office/drawing/2014/main" id="{EDCF1941-8CD1-8B3F-0CDA-3984F06D54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2420" y="3928573"/>
            <a:ext cx="1063531" cy="1063531"/>
          </a:xfrm>
          <a:prstGeom prst="rect">
            <a:avLst/>
          </a:prstGeom>
        </p:spPr>
      </p:pic>
      <p:sp>
        <p:nvSpPr>
          <p:cNvPr id="21" name="Tekstvak 20">
            <a:extLst>
              <a:ext uri="{FF2B5EF4-FFF2-40B4-BE49-F238E27FC236}">
                <a16:creationId xmlns:a16="http://schemas.microsoft.com/office/drawing/2014/main" id="{70392BC4-FBF6-D65E-A6A3-262C69CD7A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3499" y="4022038"/>
            <a:ext cx="1169212" cy="831973"/>
          </a:xfrm>
          <a:prstGeom prst="rect">
            <a:avLst/>
          </a:prstGeom>
          <a:solidFill>
            <a:srgbClr val="FFFFFF"/>
          </a:solidFill>
          <a:ln w="38100">
            <a:solidFill>
              <a:srgbClr val="EBEEFE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/>
            <a:r>
              <a:rPr lang="nl-NL" sz="1500" b="1">
                <a:solidFill>
                  <a:srgbClr val="312783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Wijzigen telefoonnummer</a:t>
            </a:r>
            <a:endParaRPr lang="nl-NL" sz="15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7" name="Afbeelding 26">
            <a:extLst>
              <a:ext uri="{FF2B5EF4-FFF2-40B4-BE49-F238E27FC236}">
                <a16:creationId xmlns:a16="http://schemas.microsoft.com/office/drawing/2014/main" id="{6A8A5840-9865-C57A-113D-BF48837C26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2420" y="2632985"/>
            <a:ext cx="1063531" cy="1063531"/>
          </a:xfrm>
          <a:prstGeom prst="rect">
            <a:avLst/>
          </a:prstGeom>
        </p:spPr>
      </p:pic>
      <p:sp>
        <p:nvSpPr>
          <p:cNvPr id="28" name="Tekstvak 27">
            <a:extLst>
              <a:ext uri="{FF2B5EF4-FFF2-40B4-BE49-F238E27FC236}">
                <a16:creationId xmlns:a16="http://schemas.microsoft.com/office/drawing/2014/main" id="{E86866FC-6FDB-2779-FFD0-34943342A3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3499" y="2726451"/>
            <a:ext cx="1321358" cy="594873"/>
          </a:xfrm>
          <a:prstGeom prst="rect">
            <a:avLst/>
          </a:prstGeom>
          <a:solidFill>
            <a:srgbClr val="FFFFFF"/>
          </a:solidFill>
          <a:ln w="38100">
            <a:solidFill>
              <a:srgbClr val="EBEEFE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/>
            <a:r>
              <a:rPr lang="nl-NL" sz="1500" b="1">
                <a:solidFill>
                  <a:srgbClr val="312783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Contact opnemen</a:t>
            </a:r>
            <a:endParaRPr lang="nl-NL" sz="15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3" name="Tekstvak 32">
            <a:extLst>
              <a:ext uri="{FF2B5EF4-FFF2-40B4-BE49-F238E27FC236}">
                <a16:creationId xmlns:a16="http://schemas.microsoft.com/office/drawing/2014/main" id="{AA535502-CDC3-1784-CDA2-D322053D821A}"/>
              </a:ext>
            </a:extLst>
          </p:cNvPr>
          <p:cNvSpPr txBox="1"/>
          <p:nvPr/>
        </p:nvSpPr>
        <p:spPr>
          <a:xfrm>
            <a:off x="5094514" y="874756"/>
            <a:ext cx="55249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>
                <a:latin typeface="Verdana" panose="020B0604030504040204" pitchFamily="34" charset="0"/>
                <a:ea typeface="Verdana" panose="020B0604030504040204" pitchFamily="34" charset="0"/>
              </a:rPr>
              <a:t>De student heeft niet meer toegang tot het telefoonnummer dat gekoppeld is aan de </a:t>
            </a:r>
            <a:r>
              <a:rPr lang="nl-NL" err="1">
                <a:latin typeface="Verdana" panose="020B0604030504040204" pitchFamily="34" charset="0"/>
                <a:ea typeface="Verdana" panose="020B0604030504040204" pitchFamily="34" charset="0"/>
              </a:rPr>
              <a:t>tweefactorauthenticatie</a:t>
            </a:r>
            <a:r>
              <a:rPr lang="nl-NL">
                <a:latin typeface="Verdana" panose="020B0604030504040204" pitchFamily="34" charset="0"/>
                <a:ea typeface="Verdana" panose="020B0604030504040204" pitchFamily="34" charset="0"/>
              </a:rPr>
              <a:t> en wil het telefoonnummer wijzigen.</a:t>
            </a:r>
          </a:p>
        </p:txBody>
      </p:sp>
      <p:sp>
        <p:nvSpPr>
          <p:cNvPr id="34" name="Tekstvak 33">
            <a:extLst>
              <a:ext uri="{FF2B5EF4-FFF2-40B4-BE49-F238E27FC236}">
                <a16:creationId xmlns:a16="http://schemas.microsoft.com/office/drawing/2014/main" id="{A3D6D5BE-E8FB-B7A8-992C-8A13672DAC7A}"/>
              </a:ext>
            </a:extLst>
          </p:cNvPr>
          <p:cNvSpPr txBox="1"/>
          <p:nvPr/>
        </p:nvSpPr>
        <p:spPr>
          <a:xfrm>
            <a:off x="5094514" y="2632985"/>
            <a:ext cx="52823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>
                <a:latin typeface="Verdana" panose="020B0604030504040204" pitchFamily="34" charset="0"/>
                <a:ea typeface="Verdana" panose="020B0604030504040204" pitchFamily="34" charset="0"/>
              </a:rPr>
              <a:t>Student neemt contact op met de onderwijsinstelling.</a:t>
            </a:r>
          </a:p>
        </p:txBody>
      </p:sp>
      <p:sp>
        <p:nvSpPr>
          <p:cNvPr id="35" name="Tekstvak 34">
            <a:extLst>
              <a:ext uri="{FF2B5EF4-FFF2-40B4-BE49-F238E27FC236}">
                <a16:creationId xmlns:a16="http://schemas.microsoft.com/office/drawing/2014/main" id="{24C50E73-EF21-799E-BE75-D0DD3EA3A55C}"/>
              </a:ext>
            </a:extLst>
          </p:cNvPr>
          <p:cNvSpPr txBox="1"/>
          <p:nvPr/>
        </p:nvSpPr>
        <p:spPr>
          <a:xfrm>
            <a:off x="5094514" y="4003921"/>
            <a:ext cx="45748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>
                <a:latin typeface="Verdana" panose="020B0604030504040204" pitchFamily="34" charset="0"/>
                <a:ea typeface="Verdana" panose="020B0604030504040204" pitchFamily="34" charset="0"/>
              </a:rPr>
              <a:t>De instellingsmedewerker logt in </a:t>
            </a:r>
            <a:r>
              <a:rPr lang="nl-NL" err="1">
                <a:latin typeface="Verdana" panose="020B0604030504040204" pitchFamily="34" charset="0"/>
                <a:ea typeface="Verdana" panose="020B0604030504040204" pitchFamily="34" charset="0"/>
              </a:rPr>
              <a:t>in</a:t>
            </a:r>
            <a:r>
              <a:rPr lang="nl-NL">
                <a:latin typeface="Verdana" panose="020B0604030504040204" pitchFamily="34" charset="0"/>
                <a:ea typeface="Verdana" panose="020B0604030504040204" pitchFamily="34" charset="0"/>
              </a:rPr>
              <a:t> Dashboard Instellingen en wijzigt het telefoonnummer van de student.</a:t>
            </a:r>
          </a:p>
        </p:txBody>
      </p:sp>
      <p:pic>
        <p:nvPicPr>
          <p:cNvPr id="12" name="Graphic 11" descr="Smartphone met effen opvulling">
            <a:extLst>
              <a:ext uri="{FF2B5EF4-FFF2-40B4-BE49-F238E27FC236}">
                <a16:creationId xmlns:a16="http://schemas.microsoft.com/office/drawing/2014/main" id="{F09BE975-FCCA-8763-1658-0B3B1DA450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604587" y="2867313"/>
            <a:ext cx="594873" cy="594873"/>
          </a:xfrm>
          <a:prstGeom prst="rect">
            <a:avLst/>
          </a:prstGeom>
        </p:spPr>
      </p:pic>
      <p:pic>
        <p:nvPicPr>
          <p:cNvPr id="7" name="Graphic 6" descr="Potlood met effen opvulling">
            <a:extLst>
              <a:ext uri="{FF2B5EF4-FFF2-40B4-BE49-F238E27FC236}">
                <a16:creationId xmlns:a16="http://schemas.microsoft.com/office/drawing/2014/main" id="{7DE8E1DE-3737-C597-D9A2-537FEE825B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613604" y="4200223"/>
            <a:ext cx="520229" cy="520229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B4D57687-A87F-DF69-737C-1A65FB2C26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985" y="5218473"/>
            <a:ext cx="1063531" cy="1063531"/>
          </a:xfrm>
          <a:prstGeom prst="rect">
            <a:avLst/>
          </a:prstGeom>
        </p:spPr>
      </p:pic>
      <p:sp>
        <p:nvSpPr>
          <p:cNvPr id="11" name="Tekstvak 10">
            <a:extLst>
              <a:ext uri="{FF2B5EF4-FFF2-40B4-BE49-F238E27FC236}">
                <a16:creationId xmlns:a16="http://schemas.microsoft.com/office/drawing/2014/main" id="{3D0DB0D6-22FC-4A31-2F2C-B0911AD4B9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3497" y="5317626"/>
            <a:ext cx="1245413" cy="831973"/>
          </a:xfrm>
          <a:prstGeom prst="rect">
            <a:avLst/>
          </a:prstGeom>
          <a:solidFill>
            <a:srgbClr val="FFFFFF"/>
          </a:solidFill>
          <a:ln w="38100">
            <a:solidFill>
              <a:srgbClr val="EBEEFE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/>
            <a:r>
              <a:rPr lang="nl-NL" sz="1500" b="1">
                <a:solidFill>
                  <a:srgbClr val="312783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Student activeert 2FA</a:t>
            </a:r>
            <a:endParaRPr lang="nl-NL" sz="15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24C810E7-D4CC-3379-0766-DC5B44A3E923}"/>
              </a:ext>
            </a:extLst>
          </p:cNvPr>
          <p:cNvSpPr txBox="1"/>
          <p:nvPr/>
        </p:nvSpPr>
        <p:spPr>
          <a:xfrm>
            <a:off x="5094514" y="5226269"/>
            <a:ext cx="56636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>
                <a:latin typeface="Verdana" panose="020B0604030504040204" pitchFamily="34" charset="0"/>
                <a:ea typeface="Verdana" panose="020B0604030504040204" pitchFamily="34" charset="0"/>
              </a:rPr>
              <a:t>Zodra het telefoonnummer gewijzigd is, kan de student bij de volgende inlogpoging de </a:t>
            </a:r>
            <a:r>
              <a:rPr lang="nl-NL" err="1">
                <a:latin typeface="Verdana" panose="020B0604030504040204" pitchFamily="34" charset="0"/>
                <a:ea typeface="Verdana" panose="020B0604030504040204" pitchFamily="34" charset="0"/>
              </a:rPr>
              <a:t>tweefactorauthenticatie</a:t>
            </a:r>
            <a:r>
              <a:rPr lang="nl-NL">
                <a:latin typeface="Verdana" panose="020B0604030504040204" pitchFamily="34" charset="0"/>
                <a:ea typeface="Verdana" panose="020B0604030504040204" pitchFamily="34" charset="0"/>
              </a:rPr>
              <a:t> activeren met het nieuwe nummer. </a:t>
            </a:r>
          </a:p>
        </p:txBody>
      </p:sp>
      <p:pic>
        <p:nvPicPr>
          <p:cNvPr id="3" name="Graphic 2" descr="Geen telefoons met effen opvulling">
            <a:extLst>
              <a:ext uri="{FF2B5EF4-FFF2-40B4-BE49-F238E27FC236}">
                <a16:creationId xmlns:a16="http://schemas.microsoft.com/office/drawing/2014/main" id="{AB2AC0AB-EAE0-742C-D74A-97EDA78C765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548261" y="923119"/>
            <a:ext cx="707521" cy="707521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4C3D1941-4FC1-127C-6E2B-624A18CF38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997" y="2634531"/>
            <a:ext cx="1063531" cy="1063531"/>
          </a:xfrm>
          <a:prstGeom prst="rect">
            <a:avLst/>
          </a:prstGeom>
        </p:spPr>
      </p:pic>
      <p:pic>
        <p:nvPicPr>
          <p:cNvPr id="9" name="Graphic 8" descr="Open enveloppe met effen opvulling">
            <a:extLst>
              <a:ext uri="{FF2B5EF4-FFF2-40B4-BE49-F238E27FC236}">
                <a16:creationId xmlns:a16="http://schemas.microsoft.com/office/drawing/2014/main" id="{17F03E42-A32A-CA5E-3A3B-D2D46D3E026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565977" y="2838450"/>
            <a:ext cx="590550" cy="590550"/>
          </a:xfrm>
          <a:prstGeom prst="rect">
            <a:avLst/>
          </a:prstGeom>
        </p:spPr>
      </p:pic>
      <p:pic>
        <p:nvPicPr>
          <p:cNvPr id="17" name="Graphic 16" descr="Ontgrendelen met effen opvulling">
            <a:extLst>
              <a:ext uri="{FF2B5EF4-FFF2-40B4-BE49-F238E27FC236}">
                <a16:creationId xmlns:a16="http://schemas.microsoft.com/office/drawing/2014/main" id="{E01DBD1A-441E-F068-222D-9C9467A1A51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588234" y="5373597"/>
            <a:ext cx="665263" cy="665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6531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537249" y="280578"/>
            <a:ext cx="9413464" cy="1059492"/>
          </a:xfrm>
        </p:spPr>
        <p:txBody>
          <a:bodyPr>
            <a:normAutofit/>
          </a:bodyPr>
          <a:lstStyle/>
          <a:p>
            <a:r>
              <a:rPr lang="nl-NL" dirty="0">
                <a:latin typeface="Verdana"/>
                <a:ea typeface="Verdana"/>
              </a:rPr>
              <a:t>Wat is </a:t>
            </a:r>
            <a:r>
              <a:rPr lang="nl-NL" dirty="0" err="1">
                <a:latin typeface="Verdana"/>
                <a:ea typeface="Verdana"/>
              </a:rPr>
              <a:t>tweefactorauthenticatie</a:t>
            </a:r>
            <a:r>
              <a:rPr lang="nl-NL" dirty="0">
                <a:latin typeface="Verdana"/>
                <a:ea typeface="Verdana"/>
              </a:rPr>
              <a:t>? </a:t>
            </a:r>
            <a:endParaRPr lang="nl-NL">
              <a:latin typeface="Verdana"/>
              <a:ea typeface="Verdana"/>
            </a:endParaRPr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>
          <a:xfrm>
            <a:off x="551383" y="1476249"/>
            <a:ext cx="11372031" cy="5168995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 marL="0" indent="0">
              <a:buNone/>
            </a:pPr>
            <a:r>
              <a:rPr lang="nl-NL" b="1" err="1">
                <a:latin typeface="Verdana"/>
                <a:ea typeface="Verdana"/>
              </a:rPr>
              <a:t>Tweefactorauthenticatie</a:t>
            </a:r>
            <a:endParaRPr lang="nl-NL" b="1">
              <a:latin typeface="Verdana"/>
              <a:ea typeface="Verdana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nl-NL" err="1">
                <a:latin typeface="Verdana"/>
                <a:ea typeface="Calibri"/>
                <a:cs typeface="Arial"/>
              </a:rPr>
              <a:t>Tweefactorauthenticatie</a:t>
            </a:r>
            <a:r>
              <a:rPr lang="nl-NL">
                <a:latin typeface="Verdana"/>
                <a:ea typeface="Calibri"/>
                <a:cs typeface="Arial"/>
              </a:rPr>
              <a:t> </a:t>
            </a:r>
            <a:r>
              <a:rPr lang="nl-NL" sz="2000">
                <a:effectLst/>
                <a:latin typeface="Verdana"/>
                <a:ea typeface="Calibri"/>
                <a:cs typeface="Arial"/>
              </a:rPr>
              <a:t>(2FA) is een methode om de identiteit van een gebruiker te </a:t>
            </a:r>
            <a:r>
              <a:rPr lang="nl-NL" err="1">
                <a:latin typeface="Verdana"/>
                <a:ea typeface="Calibri"/>
                <a:cs typeface="Arial"/>
              </a:rPr>
              <a:t>authenticeren</a:t>
            </a:r>
            <a:r>
              <a:rPr lang="nl-NL" sz="2000">
                <a:effectLst/>
                <a:latin typeface="Verdana"/>
                <a:ea typeface="Calibri"/>
                <a:cs typeface="Arial"/>
              </a:rPr>
              <a:t>, waarbij twee van de drie mogelijke authenticatiefactoren worden gecombineerd om toegang te verlenen tot een website of toepassing:</a:t>
            </a:r>
            <a:r>
              <a:rPr lang="nl-NL">
                <a:latin typeface="Verdana"/>
                <a:ea typeface="Calibri"/>
                <a:cs typeface="Arial"/>
              </a:rPr>
              <a:t>  </a:t>
            </a:r>
            <a:endParaRPr lang="nl-NL" sz="2000">
              <a:effectLst/>
              <a:latin typeface="Verdana" panose="020B060403050404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nl-NL" sz="2000">
                <a:effectLst/>
                <a:latin typeface="Verdana"/>
                <a:ea typeface="Times New Roman" panose="02020603050405020304" pitchFamily="18" charset="0"/>
              </a:rPr>
              <a:t>Iets dat de </a:t>
            </a:r>
            <a:r>
              <a:rPr lang="nl-NL">
                <a:latin typeface="Verdana"/>
                <a:ea typeface="Times New Roman" panose="02020603050405020304" pitchFamily="18" charset="0"/>
              </a:rPr>
              <a:t>gebruiker</a:t>
            </a:r>
            <a:r>
              <a:rPr lang="nl-NL" sz="2000">
                <a:effectLst/>
                <a:latin typeface="Verdana"/>
                <a:ea typeface="Times New Roman" panose="02020603050405020304" pitchFamily="18" charset="0"/>
              </a:rPr>
              <a:t> weet (wachtwoord, </a:t>
            </a:r>
            <a:r>
              <a:rPr lang="nl-NL" sz="2000" err="1">
                <a:effectLst/>
                <a:latin typeface="Verdana"/>
                <a:ea typeface="Times New Roman" panose="02020603050405020304" pitchFamily="18" charset="0"/>
              </a:rPr>
              <a:t>PIN-code</a:t>
            </a:r>
            <a:r>
              <a:rPr lang="nl-NL" sz="2000">
                <a:effectLst/>
                <a:latin typeface="Verdana"/>
                <a:ea typeface="Times New Roman" panose="02020603050405020304" pitchFamily="18" charset="0"/>
              </a:rPr>
              <a:t>, geheime vraag)</a:t>
            </a:r>
          </a:p>
          <a:p>
            <a:pPr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nl-NL" sz="2000" dirty="0">
                <a:effectLst/>
                <a:latin typeface="Verdana"/>
                <a:ea typeface="Times New Roman" panose="02020603050405020304" pitchFamily="18" charset="0"/>
              </a:rPr>
              <a:t>Iets dat de gebruiker heeft (authenticatie wachtwoord op telefoon, token)</a:t>
            </a:r>
            <a:r>
              <a:rPr lang="nl-NL" dirty="0">
                <a:latin typeface="Verdana"/>
                <a:ea typeface="Times New Roman" panose="02020603050405020304" pitchFamily="18" charset="0"/>
              </a:rPr>
              <a:t> </a:t>
            </a:r>
          </a:p>
          <a:p>
            <a:pPr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nl-NL" sz="2000" dirty="0">
                <a:effectLst/>
                <a:latin typeface="Verdana"/>
                <a:ea typeface="Times New Roman" panose="02020603050405020304" pitchFamily="18" charset="0"/>
              </a:rPr>
              <a:t>Iets dat de gebruiker is (biometrische gegevens, vingerafdruk)</a:t>
            </a:r>
            <a:r>
              <a:rPr lang="nl-NL" dirty="0">
                <a:latin typeface="Verdana"/>
                <a:ea typeface="Times New Roman" panose="02020603050405020304" pitchFamily="18" charset="0"/>
              </a:rPr>
              <a:t> </a:t>
            </a:r>
            <a:endParaRPr lang="nl-NL" sz="20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br>
              <a:rPr lang="nl-NL">
                <a:cs typeface="Verdana" panose="020B0604030504040204" pitchFamily="34" charset="0"/>
              </a:rPr>
            </a:br>
            <a:r>
              <a:rPr lang="nl-NL">
                <a:latin typeface="Verdana"/>
                <a:ea typeface="Verdana"/>
                <a:cs typeface="Verdana" panose="020B0604030504040204" pitchFamily="34" charset="0"/>
              </a:rPr>
              <a:t>Denk dus aan: </a:t>
            </a:r>
            <a:endParaRPr lang="nl-NL">
              <a:cs typeface="Verdana" panose="020B060403050404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nl-NL" dirty="0">
                <a:latin typeface="Verdana"/>
                <a:ea typeface="Verdana"/>
                <a:cs typeface="Verdana" panose="020B0604030504040204" pitchFamily="34" charset="0"/>
              </a:rPr>
              <a:t>SMS met code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>
                <a:latin typeface="Verdana"/>
                <a:ea typeface="Verdana"/>
                <a:cs typeface="Verdana" panose="020B0604030504040204" pitchFamily="34" charset="0"/>
              </a:rPr>
              <a:t>App met code </a:t>
            </a:r>
            <a:endParaRPr lang="nl-NL">
              <a:cs typeface="Verdana" panose="020B060403050404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nl-NL">
                <a:latin typeface="Verdana"/>
                <a:ea typeface="Verdana"/>
                <a:cs typeface="Verdana" panose="020B0604030504040204" pitchFamily="34" charset="0"/>
              </a:rPr>
              <a:t>Vingerafdruk op je </a:t>
            </a:r>
            <a:r>
              <a:rPr lang="nl-NL" dirty="0">
                <a:latin typeface="Verdana"/>
                <a:ea typeface="Verdana"/>
                <a:cs typeface="Verdana" panose="020B0604030504040204" pitchFamily="34" charset="0"/>
              </a:rPr>
              <a:t>mobiel</a:t>
            </a:r>
            <a:br>
              <a:rPr lang="nl-NL">
                <a:cs typeface="Verdana" panose="020B0604030504040204" pitchFamily="34" charset="0"/>
              </a:rPr>
            </a:br>
            <a:endParaRPr lang="nl-NL"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nl-NL">
                <a:latin typeface="Verdana"/>
                <a:ea typeface="Verdana"/>
                <a:cs typeface="Verdana" panose="020B0604030504040204" pitchFamily="34" charset="0"/>
              </a:rPr>
              <a:t>Gaat om het </a:t>
            </a:r>
            <a:r>
              <a:rPr lang="nl-NL" b="1" err="1">
                <a:latin typeface="Verdana"/>
                <a:ea typeface="Verdana"/>
                <a:cs typeface="Verdana" panose="020B0604030504040204" pitchFamily="34" charset="0"/>
              </a:rPr>
              <a:t>authenticeren</a:t>
            </a:r>
            <a:r>
              <a:rPr lang="nl-NL">
                <a:latin typeface="Verdana"/>
                <a:ea typeface="Verdana"/>
                <a:cs typeface="Verdana" panose="020B0604030504040204" pitchFamily="34" charset="0"/>
              </a:rPr>
              <a:t> van een </a:t>
            </a:r>
            <a:r>
              <a:rPr lang="nl-NL" i="1">
                <a:latin typeface="Verdana"/>
                <a:ea typeface="Verdana"/>
                <a:cs typeface="Verdana" panose="020B0604030504040204" pitchFamily="34" charset="0"/>
              </a:rPr>
              <a:t>online identiteit</a:t>
            </a:r>
            <a:r>
              <a:rPr lang="nl-NL">
                <a:latin typeface="Verdana"/>
                <a:ea typeface="Verdana"/>
                <a:cs typeface="Verdana" panose="020B0604030504040204" pitchFamily="34" charset="0"/>
              </a:rPr>
              <a:t>, dus niet identificeren of verifiëren.</a:t>
            </a:r>
          </a:p>
          <a:p>
            <a:pPr marL="0" indent="0">
              <a:buNone/>
            </a:pPr>
            <a:endParaRPr lang="nl-NL"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nl-NL">
              <a:cs typeface="Verdana" panose="020B0604030504040204" pitchFamily="34" charset="0"/>
            </a:endParaRPr>
          </a:p>
        </p:txBody>
      </p:sp>
      <p:pic>
        <p:nvPicPr>
          <p:cNvPr id="3" name="Graphic 2" descr="Eye Scan with solid fill">
            <a:extLst>
              <a:ext uri="{FF2B5EF4-FFF2-40B4-BE49-F238E27FC236}">
                <a16:creationId xmlns:a16="http://schemas.microsoft.com/office/drawing/2014/main" id="{71DA5D6D-F036-4739-764B-6187DE278D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257250" y="3949046"/>
            <a:ext cx="1742114" cy="1742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7386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>
            <a:extLst>
              <a:ext uri="{FF2B5EF4-FFF2-40B4-BE49-F238E27FC236}">
                <a16:creationId xmlns:a16="http://schemas.microsoft.com/office/drawing/2014/main" id="{086E4661-1C54-2C7F-6E99-980CC04D49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6525"/>
            <a:ext cx="12192000" cy="5098355"/>
          </a:xfrm>
          <a:prstGeom prst="rect">
            <a:avLst/>
          </a:prstGeom>
        </p:spPr>
      </p:pic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DDCF016-4875-407A-B9FE-401CD3B41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FF061-CFF7-492C-8692-EAC2C23C0B7D}" type="slidenum">
              <a:rPr lang="nl-NL" smtClean="0"/>
              <a:t>30</a:t>
            </a:fld>
            <a:endParaRPr lang="nl-NL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2B972C0E-310E-3531-067F-98B5AE78D8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7662" y="4908408"/>
            <a:ext cx="3930697" cy="1529714"/>
          </a:xfrm>
          <a:prstGeom prst="rect">
            <a:avLst/>
          </a:prstGeom>
          <a:solidFill>
            <a:srgbClr val="FFFFFF"/>
          </a:solidFill>
          <a:ln w="38100">
            <a:solidFill>
              <a:srgbClr val="EBEEFE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/>
            <a:r>
              <a:rPr lang="nl-NL" sz="1500" b="1">
                <a:solidFill>
                  <a:srgbClr val="312783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</a:t>
            </a:r>
            <a:r>
              <a:rPr lang="nl-NL" sz="1500" b="1">
                <a:solidFill>
                  <a:srgbClr val="E50083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Dashboard Instellingen</a:t>
            </a:r>
            <a:r>
              <a:rPr lang="nl-NL" sz="1500" b="1">
                <a:solidFill>
                  <a:srgbClr val="312783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tabblad </a:t>
            </a:r>
            <a:r>
              <a:rPr lang="nl-NL" sz="1500" b="1">
                <a:solidFill>
                  <a:srgbClr val="E50083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Studenten</a:t>
            </a:r>
            <a:r>
              <a:rPr lang="nl-NL" sz="1500" b="1">
                <a:solidFill>
                  <a:srgbClr val="312783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bij de </a:t>
            </a:r>
            <a:r>
              <a:rPr lang="nl-NL" sz="1500" b="1">
                <a:solidFill>
                  <a:srgbClr val="E50083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Contactgegevens</a:t>
            </a:r>
            <a:r>
              <a:rPr lang="nl-NL" sz="1500" b="1">
                <a:solidFill>
                  <a:srgbClr val="312783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van de betreffende student kan het telefoonnummer gewijzigd worden.</a:t>
            </a:r>
          </a:p>
        </p:txBody>
      </p:sp>
    </p:spTree>
    <p:extLst>
      <p:ext uri="{BB962C8B-B14F-4D97-AF65-F5344CB8AC3E}">
        <p14:creationId xmlns:p14="http://schemas.microsoft.com/office/powerpoint/2010/main" val="40621446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Afbeelding 15">
            <a:extLst>
              <a:ext uri="{FF2B5EF4-FFF2-40B4-BE49-F238E27FC236}">
                <a16:creationId xmlns:a16="http://schemas.microsoft.com/office/drawing/2014/main" id="{3B620D77-5A52-76C4-54FD-8F78B0BFF3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0596"/>
            <a:ext cx="12192000" cy="2439990"/>
          </a:xfrm>
          <a:prstGeom prst="rect">
            <a:avLst/>
          </a:prstGeom>
        </p:spPr>
      </p:pic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DDCF016-4875-407A-B9FE-401CD3B41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FF061-CFF7-492C-8692-EAC2C23C0B7D}" type="slidenum">
              <a:rPr lang="nl-NL" smtClean="0"/>
              <a:t>31</a:t>
            </a:fld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A481B3E7-28C5-A3E1-090D-07B3424636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50" y="2328862"/>
            <a:ext cx="5924550" cy="2200275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FDD1B285-5366-6646-F8B7-FD49932AA1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7437" y="4006849"/>
            <a:ext cx="5953125" cy="2714625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CEA42ADF-0464-89D4-7421-7CA02224B6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49712" y="2073235"/>
            <a:ext cx="2687568" cy="446879"/>
          </a:xfrm>
          <a:prstGeom prst="rect">
            <a:avLst/>
          </a:prstGeom>
        </p:spPr>
      </p:pic>
      <p:sp>
        <p:nvSpPr>
          <p:cNvPr id="13" name="Tekstvak 12">
            <a:extLst>
              <a:ext uri="{FF2B5EF4-FFF2-40B4-BE49-F238E27FC236}">
                <a16:creationId xmlns:a16="http://schemas.microsoft.com/office/drawing/2014/main" id="{97A1BEB5-B096-BF09-D58B-43694F3B69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7947" y="1856325"/>
            <a:ext cx="4005343" cy="1095894"/>
          </a:xfrm>
          <a:prstGeom prst="rect">
            <a:avLst/>
          </a:prstGeom>
          <a:solidFill>
            <a:srgbClr val="FFFFFF"/>
          </a:solidFill>
          <a:ln w="38100">
            <a:solidFill>
              <a:srgbClr val="EBEEFE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/>
            <a:r>
              <a:rPr lang="nl-NL" sz="1500" b="1">
                <a:solidFill>
                  <a:srgbClr val="312783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Door ‘Opslaan gegevens’ te drukken krijgt de medewerker een pop-up waarin wordt gevraagd om de actie te bevestigen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287E5C21-B507-8FC6-C218-0C2BBB3570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7066" y="5583767"/>
            <a:ext cx="3405073" cy="1069749"/>
          </a:xfrm>
          <a:prstGeom prst="rect">
            <a:avLst/>
          </a:prstGeom>
          <a:solidFill>
            <a:srgbClr val="FFFFFF"/>
          </a:solidFill>
          <a:ln w="38100">
            <a:solidFill>
              <a:srgbClr val="EBEEFE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/>
            <a:r>
              <a:rPr lang="nl-NL" sz="1500" b="1">
                <a:solidFill>
                  <a:srgbClr val="312783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Door ‘Ja’ te drukken krijgt de medewerker een melding van het succesvol wijzigen van gegevens</a:t>
            </a:r>
          </a:p>
        </p:txBody>
      </p:sp>
    </p:spTree>
    <p:extLst>
      <p:ext uri="{BB962C8B-B14F-4D97-AF65-F5344CB8AC3E}">
        <p14:creationId xmlns:p14="http://schemas.microsoft.com/office/powerpoint/2010/main" val="156463011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Afbeelding 12">
            <a:extLst>
              <a:ext uri="{FF2B5EF4-FFF2-40B4-BE49-F238E27FC236}">
                <a16:creationId xmlns:a16="http://schemas.microsoft.com/office/drawing/2014/main" id="{0A8C199F-FFCB-E844-1981-AE71A484DF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3681" y="5028841"/>
            <a:ext cx="1599007" cy="1599007"/>
          </a:xfrm>
          <a:prstGeom prst="rect">
            <a:avLst/>
          </a:prstGeom>
        </p:spPr>
      </p:pic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DDCF016-4875-407A-B9FE-401CD3B41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FF061-CFF7-492C-8692-EAC2C23C0B7D}" type="slidenum">
              <a:rPr lang="nl-NL" smtClean="0"/>
              <a:t>32</a:t>
            </a:fld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6E3EB94A-373C-48BD-824D-670ACF71C3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571" y="0"/>
            <a:ext cx="4171190" cy="6858000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32EBEDAD-B0D7-C2D5-338D-E6649BF801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4460" y="2373086"/>
            <a:ext cx="3589163" cy="1881676"/>
          </a:xfrm>
          <a:prstGeom prst="rect">
            <a:avLst/>
          </a:prstGeom>
          <a:solidFill>
            <a:srgbClr val="FFFFFF"/>
          </a:solidFill>
          <a:ln w="38100">
            <a:solidFill>
              <a:srgbClr val="EBEEFE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/>
            <a:r>
              <a:rPr lang="nl-NL" sz="1500" b="1">
                <a:solidFill>
                  <a:srgbClr val="312783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Bij het eerstvolgende inlogpoging ziet de student het nieuwe telefoonnummer staan bij de </a:t>
            </a:r>
            <a:r>
              <a:rPr lang="nl-NL" sz="1500" b="1" err="1">
                <a:solidFill>
                  <a:srgbClr val="312783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tweefactorauthenticatie</a:t>
            </a:r>
            <a:r>
              <a:rPr lang="nl-NL" sz="1500" b="1">
                <a:solidFill>
                  <a:srgbClr val="312783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en kan de student weer een sms versturen naar het juiste telefoonnummer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6DB1321C-864D-D0AA-7D75-74BE4EB748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8241" y="535620"/>
            <a:ext cx="4298289" cy="5445302"/>
          </a:xfrm>
          <a:prstGeom prst="rect">
            <a:avLst/>
          </a:prstGeom>
          <a:solidFill>
            <a:srgbClr val="FFFFFF"/>
          </a:solidFill>
          <a:ln w="38100">
            <a:solidFill>
              <a:srgbClr val="E50083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/>
            <a:r>
              <a:rPr lang="nl-NL" sz="1600" b="1">
                <a:solidFill>
                  <a:srgbClr val="312783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Studenten met een bestaand account</a:t>
            </a:r>
          </a:p>
          <a:p>
            <a:pPr algn="ctr"/>
            <a:endParaRPr lang="nl-NL" sz="1500" b="1">
              <a:solidFill>
                <a:srgbClr val="312783"/>
              </a:solidFill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nl-NL" sz="1600">
                <a:solidFill>
                  <a:srgbClr val="312783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voorbeelden in deze demonstratie zijn van studenten die </a:t>
            </a:r>
            <a:r>
              <a:rPr lang="nl-NL" sz="1600" b="1">
                <a:solidFill>
                  <a:srgbClr val="E50083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voor het eerst een account</a:t>
            </a:r>
            <a:r>
              <a:rPr lang="nl-NL" sz="1600">
                <a:solidFill>
                  <a:srgbClr val="312783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aanmaken in Studielink.</a:t>
            </a:r>
          </a:p>
          <a:p>
            <a:endParaRPr lang="nl-NL" sz="1600">
              <a:solidFill>
                <a:srgbClr val="312783"/>
              </a:solidFill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nl-NL" sz="1600">
                <a:solidFill>
                  <a:srgbClr val="312783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Voor studenten die een </a:t>
            </a:r>
            <a:r>
              <a:rPr lang="nl-NL" sz="1600" b="1">
                <a:solidFill>
                  <a:srgbClr val="E50083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bestaand account met e-mail en wachtwoord als inlogmethode</a:t>
            </a:r>
            <a:r>
              <a:rPr lang="nl-NL" sz="1600">
                <a:solidFill>
                  <a:srgbClr val="312783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hebben, geldt dat zodra de 2FA functionaliteit live is, dienen zij bij de eerstvolgende inlogpoging de </a:t>
            </a:r>
            <a:r>
              <a:rPr lang="nl-NL" sz="1600" err="1">
                <a:solidFill>
                  <a:srgbClr val="312783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tweefactorauthenticatie</a:t>
            </a:r>
            <a:r>
              <a:rPr lang="nl-NL" sz="1600">
                <a:solidFill>
                  <a:srgbClr val="312783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te activeren.</a:t>
            </a:r>
          </a:p>
          <a:p>
            <a:endParaRPr lang="nl-NL" sz="1600">
              <a:solidFill>
                <a:srgbClr val="312783"/>
              </a:solidFill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nl-NL" sz="1600">
                <a:solidFill>
                  <a:srgbClr val="312783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Deze studenten hebben, net zoals de studenten met een nieuw account die voor het eerst inloggen, de mogelijkheid om het </a:t>
            </a:r>
            <a:r>
              <a:rPr lang="nl-NL" sz="1600" b="1">
                <a:solidFill>
                  <a:srgbClr val="E50083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telefoonnummer te wijzigen</a:t>
            </a:r>
            <a:r>
              <a:rPr lang="nl-NL" sz="1600">
                <a:solidFill>
                  <a:srgbClr val="312783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voor het activeren van de </a:t>
            </a:r>
            <a:r>
              <a:rPr lang="nl-NL" sz="1600" err="1">
                <a:solidFill>
                  <a:srgbClr val="312783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tweefactorauthenticate</a:t>
            </a:r>
            <a:r>
              <a:rPr lang="nl-NL" sz="1600">
                <a:solidFill>
                  <a:srgbClr val="312783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11" name="Graphic 10" descr="Waarschuwing met effen opvulling">
            <a:extLst>
              <a:ext uri="{FF2B5EF4-FFF2-40B4-BE49-F238E27FC236}">
                <a16:creationId xmlns:a16="http://schemas.microsoft.com/office/drawing/2014/main" id="{253A5C64-5C3C-C751-23E7-219761FFDE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325984" y="528387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8410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3"/>
          <p:cNvSpPr>
            <a:spLocks noGrp="1"/>
          </p:cNvSpPr>
          <p:nvPr>
            <p:ph sz="quarter" idx="10"/>
          </p:nvPr>
        </p:nvSpPr>
        <p:spPr>
          <a:xfrm>
            <a:off x="2771695" y="2514600"/>
            <a:ext cx="6893301" cy="1568302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/>
            <a:r>
              <a:rPr lang="nl-NL" sz="5400"/>
              <a:t>3. Toekomst</a:t>
            </a:r>
          </a:p>
        </p:txBody>
      </p:sp>
    </p:spTree>
    <p:extLst>
      <p:ext uri="{BB962C8B-B14F-4D97-AF65-F5344CB8AC3E}">
        <p14:creationId xmlns:p14="http://schemas.microsoft.com/office/powerpoint/2010/main" val="212375326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79376" y="280578"/>
            <a:ext cx="11747990" cy="1059492"/>
          </a:xfrm>
        </p:spPr>
        <p:txBody>
          <a:bodyPr/>
          <a:lstStyle/>
          <a:p>
            <a:r>
              <a:rPr lang="nl-NL">
                <a:solidFill>
                  <a:srgbClr val="002060"/>
                </a:solidFill>
              </a:rPr>
              <a:t>Huidige stand van zaken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>
          <a:xfrm>
            <a:off x="480283" y="1386012"/>
            <a:ext cx="11348399" cy="5154803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nl-NL" b="1" dirty="0">
                <a:latin typeface="Verdana"/>
                <a:ea typeface="Verdana"/>
              </a:rPr>
              <a:t>Identificeren en verifiëren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dirty="0">
                <a:latin typeface="Verdana"/>
                <a:ea typeface="Verdana"/>
              </a:rPr>
              <a:t>Twee manieren om een account aan te maken / verificatie uit te voeren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l-NL" dirty="0">
                <a:latin typeface="Verdana"/>
                <a:ea typeface="Verdana"/>
              </a:rPr>
              <a:t>Met </a:t>
            </a:r>
            <a:r>
              <a:rPr lang="nl-NL" dirty="0" err="1">
                <a:latin typeface="Verdana"/>
                <a:ea typeface="Verdana"/>
              </a:rPr>
              <a:t>DigiD</a:t>
            </a:r>
            <a:r>
              <a:rPr lang="nl-NL" dirty="0">
                <a:latin typeface="Verdana"/>
                <a:ea typeface="Verdana"/>
              </a:rPr>
              <a:t>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l-NL" dirty="0">
                <a:latin typeface="Verdana"/>
                <a:ea typeface="Verdana"/>
              </a:rPr>
              <a:t>Door het scannen van een ID </a:t>
            </a:r>
          </a:p>
          <a:p>
            <a:pPr lvl="1">
              <a:buFont typeface="Verdana" panose="020F0302020204030204"/>
              <a:buChar char="–"/>
            </a:pPr>
            <a:endParaRPr lang="nl-NL" dirty="0">
              <a:latin typeface="Verdana"/>
              <a:ea typeface="Verdana"/>
            </a:endParaRPr>
          </a:p>
          <a:p>
            <a:pPr marL="0" indent="0">
              <a:buNone/>
            </a:pPr>
            <a:r>
              <a:rPr lang="nl-NL" b="1" dirty="0">
                <a:latin typeface="Verdana"/>
                <a:ea typeface="Verdana"/>
              </a:rPr>
              <a:t>Authentiseren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dirty="0">
                <a:latin typeface="Verdana"/>
                <a:ea typeface="Verdana"/>
              </a:rPr>
              <a:t>Drie manieren om in te loggen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l-NL" dirty="0">
                <a:latin typeface="Verdana"/>
                <a:ea typeface="Verdana"/>
              </a:rPr>
              <a:t>Via </a:t>
            </a:r>
            <a:r>
              <a:rPr lang="nl-NL" dirty="0" err="1">
                <a:latin typeface="Verdana"/>
                <a:ea typeface="Verdana"/>
              </a:rPr>
              <a:t>DigiD</a:t>
            </a:r>
            <a:r>
              <a:rPr lang="nl-NL" dirty="0">
                <a:latin typeface="Verdana"/>
                <a:ea typeface="Verdana"/>
              </a:rPr>
              <a:t> [studenten die in NL wonen]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l-NL" dirty="0">
                <a:latin typeface="Verdana"/>
                <a:ea typeface="Verdana"/>
              </a:rPr>
              <a:t>Via </a:t>
            </a:r>
            <a:r>
              <a:rPr lang="nl-NL" dirty="0" err="1">
                <a:latin typeface="Verdana"/>
                <a:ea typeface="Verdana"/>
              </a:rPr>
              <a:t>eIDAS</a:t>
            </a:r>
            <a:r>
              <a:rPr lang="nl-NL" dirty="0">
                <a:latin typeface="Verdana"/>
                <a:ea typeface="Verdana"/>
              </a:rPr>
              <a:t> [Europese studenten]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l-NL" dirty="0">
                <a:latin typeface="Verdana"/>
                <a:ea typeface="Verdana"/>
              </a:rPr>
              <a:t>Met e-mailadres en een wachtwoord + SMS authenticatie [Niet EER studenten en Europese studenten die geen </a:t>
            </a:r>
            <a:r>
              <a:rPr lang="nl-NL" dirty="0" err="1">
                <a:latin typeface="Verdana"/>
                <a:ea typeface="Verdana"/>
              </a:rPr>
              <a:t>eIDAS</a:t>
            </a:r>
            <a:r>
              <a:rPr lang="nl-NL" dirty="0">
                <a:latin typeface="Verdana"/>
                <a:ea typeface="Verdana"/>
              </a:rPr>
              <a:t> (kunnen) gebruiken]</a:t>
            </a:r>
          </a:p>
          <a:p>
            <a:pPr marL="457200" lvl="1" indent="0">
              <a:buNone/>
            </a:pPr>
            <a:endParaRPr lang="nl-NL" dirty="0">
              <a:latin typeface="Verdana"/>
              <a:ea typeface="Verdana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nl-NL" dirty="0">
                <a:latin typeface="Verdana"/>
                <a:ea typeface="Verdana"/>
              </a:rPr>
              <a:t>In de huidige flow moet de student altijd de volledige set persoonsgegevens aanleveren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dirty="0">
                <a:latin typeface="Verdana"/>
                <a:ea typeface="Verdana"/>
              </a:rPr>
              <a:t>Omzetten naar een andere manier van inloggen / authentiseren gaat niet altijd optimaal</a:t>
            </a:r>
          </a:p>
          <a:p>
            <a:pPr lvl="1">
              <a:buFont typeface="Verdana" panose="020B0604020202020204" pitchFamily="34" charset="0"/>
              <a:buChar char="–"/>
            </a:pPr>
            <a:endParaRPr lang="nl-NL" dirty="0">
              <a:latin typeface="Verdana"/>
              <a:ea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696711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79376" y="280578"/>
            <a:ext cx="11747990" cy="1059492"/>
          </a:xfrm>
        </p:spPr>
        <p:txBody>
          <a:bodyPr/>
          <a:lstStyle/>
          <a:p>
            <a:r>
              <a:rPr lang="nl-NL">
                <a:solidFill>
                  <a:srgbClr val="002060"/>
                </a:solidFill>
              </a:rPr>
              <a:t>Wetgeving 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>
          <a:xfrm>
            <a:off x="480283" y="1386012"/>
            <a:ext cx="11348399" cy="5154803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nl-NL" dirty="0">
                <a:latin typeface="Verdana"/>
                <a:ea typeface="Verdana"/>
              </a:rPr>
              <a:t>Met name Wet Digitale Overheid, de Europese Digitale Identiteit en de Generieke Digitale Infrastructuur zijn bepalend voor vereisten waar SL aan moet voldoen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l-NL" dirty="0">
                <a:latin typeface="Verdana"/>
                <a:ea typeface="Verdana"/>
              </a:rPr>
              <a:t>Uiterlijk eind 2025 moet elk Europees land een </a:t>
            </a:r>
            <a:r>
              <a:rPr lang="nl-NL" b="1" dirty="0">
                <a:latin typeface="Verdana"/>
                <a:ea typeface="Verdana"/>
              </a:rPr>
              <a:t>EDI wallet</a:t>
            </a:r>
            <a:r>
              <a:rPr lang="nl-NL" dirty="0">
                <a:latin typeface="Verdana"/>
                <a:ea typeface="Verdana"/>
              </a:rPr>
              <a:t> aanbieden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l-NL" dirty="0">
                <a:latin typeface="Verdana"/>
                <a:ea typeface="Verdana"/>
              </a:rPr>
              <a:t>De </a:t>
            </a:r>
            <a:r>
              <a:rPr lang="nl-NL" b="1" dirty="0">
                <a:latin typeface="Verdana"/>
                <a:ea typeface="Verdana"/>
              </a:rPr>
              <a:t>WDO</a:t>
            </a:r>
            <a:r>
              <a:rPr lang="nl-NL" dirty="0">
                <a:latin typeface="Verdana"/>
                <a:ea typeface="Verdana"/>
              </a:rPr>
              <a:t> verplicht organisaties om vanaf medio 2024 t.e.m. eind 2026 alle gebruikers een hogere beveiliging via 2FA aan te bieden. 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nl-NL" sz="1400" dirty="0">
                <a:latin typeface="Verdana"/>
                <a:ea typeface="Verdana"/>
              </a:rPr>
              <a:t>Acceptatieplicht voor toegelaten middelen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nl-NL" sz="1400" dirty="0">
                <a:latin typeface="Verdana"/>
                <a:ea typeface="Verdana"/>
              </a:rPr>
              <a:t>Burger bepaalt welk middel hij/zij gebruikt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nl-NL" sz="1400" dirty="0">
                <a:latin typeface="Verdana"/>
                <a:ea typeface="Verdana"/>
              </a:rPr>
              <a:t>WDO sluit in principe gebruik van niet toegelaten middelen uit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dirty="0">
                <a:latin typeface="Verdana"/>
                <a:ea typeface="Verdana"/>
              </a:rPr>
              <a:t>Vanuit AVG gelden al richtlijnen voor dataminimalisatie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dirty="0">
                <a:latin typeface="Verdana"/>
                <a:ea typeface="Verdana"/>
              </a:rPr>
              <a:t>Programma Regie op Gegevens (</a:t>
            </a:r>
            <a:r>
              <a:rPr lang="nl-NL" dirty="0" err="1">
                <a:latin typeface="Verdana"/>
                <a:ea typeface="Verdana"/>
              </a:rPr>
              <a:t>RoG</a:t>
            </a:r>
            <a:r>
              <a:rPr lang="nl-NL" dirty="0">
                <a:latin typeface="Verdana"/>
                <a:ea typeface="Verdana"/>
              </a:rPr>
              <a:t>): meer regie voor de burger</a:t>
            </a:r>
          </a:p>
          <a:p>
            <a:pPr lvl="1">
              <a:buFont typeface="Verdana" panose="020B0604020202020204" pitchFamily="34" charset="0"/>
              <a:buChar char="–"/>
            </a:pPr>
            <a:endParaRPr lang="nl-NL" dirty="0">
              <a:latin typeface="Verdana"/>
              <a:ea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73543897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79376" y="280578"/>
            <a:ext cx="11747990" cy="1059492"/>
          </a:xfrm>
        </p:spPr>
        <p:txBody>
          <a:bodyPr/>
          <a:lstStyle/>
          <a:p>
            <a:r>
              <a:rPr lang="nl-NL">
                <a:solidFill>
                  <a:srgbClr val="002060"/>
                </a:solidFill>
              </a:rPr>
              <a:t>Uitdagingen 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>
          <a:xfrm>
            <a:off x="480283" y="1386012"/>
            <a:ext cx="11348399" cy="5154803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Verdana" panose="020F0302020204030204"/>
              <a:buChar char="–"/>
            </a:pPr>
            <a:r>
              <a:rPr lang="nl-NL" dirty="0">
                <a:latin typeface="Verdana"/>
                <a:ea typeface="Verdana"/>
              </a:rPr>
              <a:t>Minder informatie op ID documenten</a:t>
            </a:r>
          </a:p>
          <a:p>
            <a:pPr>
              <a:buFont typeface="Verdana" panose="020F0302020204030204"/>
              <a:buChar char="–"/>
            </a:pPr>
            <a:r>
              <a:rPr lang="nl-NL" dirty="0">
                <a:latin typeface="Verdana"/>
                <a:ea typeface="Verdana"/>
              </a:rPr>
              <a:t>Adoptie </a:t>
            </a:r>
            <a:r>
              <a:rPr lang="nl-NL" dirty="0" err="1">
                <a:latin typeface="Verdana"/>
                <a:ea typeface="Verdana"/>
              </a:rPr>
              <a:t>eIDAS</a:t>
            </a:r>
            <a:r>
              <a:rPr lang="nl-NL" dirty="0">
                <a:latin typeface="Verdana"/>
                <a:ea typeface="Verdana"/>
              </a:rPr>
              <a:t> nog beperkt, ook toekomstige oplossingen leveren waarschijnlijk niet alle benodigde gegevens vanuit één bron</a:t>
            </a:r>
          </a:p>
          <a:p>
            <a:pPr lvl="1">
              <a:buFont typeface="Verdana" panose="020F0302020204030204"/>
              <a:buChar char="–"/>
            </a:pPr>
            <a:r>
              <a:rPr lang="nl-NL" dirty="0">
                <a:latin typeface="Verdana"/>
                <a:ea typeface="Verdana"/>
              </a:rPr>
              <a:t>Format waarin gegevens geleverd worden sluit niet aan bij de wensen en verwachtingen van de keten</a:t>
            </a:r>
          </a:p>
          <a:p>
            <a:pPr lvl="1">
              <a:buFont typeface="Verdana" panose="020F0302020204030204"/>
              <a:buChar char="–"/>
            </a:pPr>
            <a:r>
              <a:rPr lang="nl-NL" dirty="0">
                <a:latin typeface="Verdana"/>
                <a:ea typeface="Verdana"/>
              </a:rPr>
              <a:t>Toekomstige oplossing moet gegevens uit meerdere bronnen kunnen combineren</a:t>
            </a:r>
          </a:p>
          <a:p>
            <a:pPr lvl="1">
              <a:buFont typeface="Verdana" panose="020F0302020204030204"/>
              <a:buChar char="–"/>
            </a:pPr>
            <a:r>
              <a:rPr lang="nl-NL" dirty="0">
                <a:latin typeface="Verdana"/>
                <a:ea typeface="Verdana"/>
              </a:rPr>
              <a:t>Gegevens gefaseerd aanleveren</a:t>
            </a:r>
          </a:p>
          <a:p>
            <a:pPr>
              <a:buFont typeface="Verdana" panose="020F0302020204030204"/>
              <a:buChar char="–"/>
            </a:pPr>
            <a:r>
              <a:rPr lang="nl-NL" dirty="0">
                <a:latin typeface="Verdana"/>
                <a:ea typeface="Verdana"/>
              </a:rPr>
              <a:t>Internationale studenten kunnen pas een toegelaten identificatiemiddel aanvragen zodra ze in Nederland wonen</a:t>
            </a:r>
          </a:p>
          <a:p>
            <a:pPr>
              <a:buFont typeface="Verdana" panose="020F0302020204030204"/>
              <a:buChar char="–"/>
            </a:pPr>
            <a:r>
              <a:rPr lang="nl-NL" dirty="0">
                <a:latin typeface="Verdana"/>
                <a:ea typeface="Verdana"/>
              </a:rPr>
              <a:t>Het huidige verificatieproces op basis van een paspoort of ID-kaart werkt niet optimaal</a:t>
            </a:r>
          </a:p>
          <a:p>
            <a:pPr lvl="1">
              <a:buFont typeface="Verdana" panose="020B0604020202020204" pitchFamily="34" charset="0"/>
              <a:buChar char="–"/>
            </a:pPr>
            <a:endParaRPr lang="nl-NL" dirty="0">
              <a:latin typeface="Verdana"/>
              <a:ea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04367612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79376" y="280578"/>
            <a:ext cx="11747990" cy="1059492"/>
          </a:xfrm>
        </p:spPr>
        <p:txBody>
          <a:bodyPr/>
          <a:lstStyle/>
          <a:p>
            <a:r>
              <a:rPr lang="nl-NL">
                <a:solidFill>
                  <a:srgbClr val="002060"/>
                </a:solidFill>
              </a:rPr>
              <a:t>Samenvattend 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>
          <a:xfrm>
            <a:off x="480283" y="1386012"/>
            <a:ext cx="11348399" cy="5154803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nl-NL" dirty="0">
                <a:latin typeface="Verdana"/>
                <a:ea typeface="Verdana"/>
              </a:rPr>
              <a:t>De komende jaren zijn er i.i.g. veranderingen nodig met betrekking tot identificatie, authenticatie en verificatie van persoonsgegevens in Studielink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l-NL" dirty="0">
                <a:latin typeface="Verdana"/>
                <a:ea typeface="Verdana"/>
              </a:rPr>
              <a:t>Nieuwe sectorvoorziening voor HO en MBO stelt ook andere eisen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l-NL" dirty="0">
                <a:latin typeface="Verdana"/>
                <a:ea typeface="Verdana"/>
              </a:rPr>
              <a:t>Voor LLO mogelijk minder persoonsgegevens of gegevens met een lager betrouwbaarheidsniveau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l-NL" dirty="0">
                <a:latin typeface="Verdana"/>
                <a:ea typeface="Verdana"/>
              </a:rPr>
              <a:t>Andere manier van uitvragen en verifiëren: </a:t>
            </a:r>
            <a:r>
              <a:rPr lang="nl-N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meer uitgaan van de vraag welke informatie op welk moment noodzakelijk is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l-NL" dirty="0">
                <a:latin typeface="Verdana"/>
                <a:ea typeface="Verdana"/>
              </a:rPr>
              <a:t>Gegevens kunnen uit diverse bronnen aangeleverd worden of het moment dat ze nodig worden, niet meer direct bij de start van het inschrijfproces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l-NL" dirty="0">
                <a:latin typeface="Verdana"/>
                <a:ea typeface="Verdana"/>
              </a:rPr>
              <a:t>Gegevensverzameling meer afstemmen op de verschillende doelgroepen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dirty="0">
                <a:latin typeface="Verdana"/>
                <a:ea typeface="Verdana"/>
              </a:rPr>
              <a:t>Het is aan te bevelen om hier direct bij het opstellen van de wens architectuur rekening te houden met een andere manier van informatie verzamelen (JIT)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l-NL" dirty="0">
                <a:latin typeface="Verdana"/>
                <a:ea typeface="Verdana"/>
              </a:rPr>
              <a:t>Een nieuwe werkwijze in de keten vereist veel afstemming</a:t>
            </a:r>
          </a:p>
        </p:txBody>
      </p:sp>
    </p:spTree>
    <p:extLst>
      <p:ext uri="{BB962C8B-B14F-4D97-AF65-F5344CB8AC3E}">
        <p14:creationId xmlns:p14="http://schemas.microsoft.com/office/powerpoint/2010/main" val="65275700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afbeelding 3" descr="Afbeelding met tekst, schermopname, Lettertype, ontwerp&#10;&#10;Automatisch gegenereerde beschrijving">
            <a:extLst>
              <a:ext uri="{FF2B5EF4-FFF2-40B4-BE49-F238E27FC236}">
                <a16:creationId xmlns:a16="http://schemas.microsoft.com/office/drawing/2014/main" id="{6846C195-42F7-BBCD-6FD2-12C8BB37E1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6108" y="116631"/>
            <a:ext cx="10830560" cy="674136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9302101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4F8EB69-25D6-8A20-CBF8-1D0D5485B6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48A59F1A-86B8-DE9A-08DD-F351AB1CDF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161" y="869"/>
            <a:ext cx="10817012" cy="6857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0393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79376" y="280578"/>
            <a:ext cx="6211135" cy="1059492"/>
          </a:xfrm>
        </p:spPr>
        <p:txBody>
          <a:bodyPr/>
          <a:lstStyle/>
          <a:p>
            <a:r>
              <a:rPr lang="nl-NL" dirty="0">
                <a:latin typeface="Verdana"/>
                <a:ea typeface="Verdana"/>
              </a:rPr>
              <a:t>Waarom deze 2FA?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>
          <a:xfrm>
            <a:off x="479376" y="1485303"/>
            <a:ext cx="11372031" cy="5168995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nl-NL" b="1" dirty="0">
                <a:cs typeface="Verdana" panose="020B0604030504040204" pitchFamily="34" charset="0"/>
              </a:rPr>
              <a:t>Verhogen veiligheid voor de gebruikers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l-NL" dirty="0">
                <a:cs typeface="Verdana" panose="020B0604030504040204" pitchFamily="34" charset="0"/>
              </a:rPr>
              <a:t>Alleen wachtwoord en email is echt niet meer voldoende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l-NL" dirty="0">
                <a:latin typeface="Verdana"/>
                <a:ea typeface="Verdana"/>
                <a:cs typeface="Verdana" panose="020B0604030504040204" pitchFamily="34" charset="0"/>
              </a:rPr>
              <a:t>We vragen veel persoonsgegevens maar beschermen deze niet voldoende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b="1" dirty="0">
                <a:cs typeface="Verdana" panose="020B0604030504040204" pitchFamily="34" charset="0"/>
              </a:rPr>
              <a:t>Onderdeel actieplan tegen aanmaak valse accounts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l-NL" dirty="0">
                <a:latin typeface="Verdana"/>
                <a:ea typeface="Verdana"/>
                <a:cs typeface="Verdana" panose="020B0604030504040204" pitchFamily="34" charset="0"/>
              </a:rPr>
              <a:t>Extra drempel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b="1" dirty="0">
                <a:latin typeface="Verdana"/>
                <a:ea typeface="Verdana"/>
              </a:rPr>
              <a:t>De WDO verplicht organisaties om vanaf medio 2024 t.e.m. eind 2026 alle gebruikers een hogere beveiliging via 2FA aan te bieden  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l-NL" dirty="0" err="1">
                <a:cs typeface="Verdana" panose="020B0604030504040204" pitchFamily="34" charset="0"/>
              </a:rPr>
              <a:t>DigiD</a:t>
            </a:r>
            <a:r>
              <a:rPr lang="nl-NL" dirty="0">
                <a:cs typeface="Verdana" panose="020B0604030504040204" pitchFamily="34" charset="0"/>
              </a:rPr>
              <a:t> moet substantieel of hoog zijn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l-NL" dirty="0">
                <a:latin typeface="Verdana"/>
                <a:ea typeface="Verdana"/>
                <a:cs typeface="Verdana" panose="020B0604030504040204" pitchFamily="34" charset="0"/>
              </a:rPr>
              <a:t>Ook voor gebruikers zonder </a:t>
            </a:r>
            <a:r>
              <a:rPr lang="nl-NL" dirty="0" err="1">
                <a:latin typeface="Verdana"/>
                <a:ea typeface="Verdana"/>
                <a:cs typeface="Verdana" panose="020B0604030504040204" pitchFamily="34" charset="0"/>
              </a:rPr>
              <a:t>DigiD</a:t>
            </a:r>
            <a:r>
              <a:rPr lang="nl-NL" dirty="0">
                <a:latin typeface="Verdana"/>
                <a:ea typeface="Verdana"/>
                <a:cs typeface="Verdana" panose="020B0604030504040204" pitchFamily="34" charset="0"/>
              </a:rPr>
              <a:t> (veelal wel Europees) een oplossing bieden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nl-NL" dirty="0"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nl-NL" dirty="0"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nl-NL" dirty="0">
              <a:cs typeface="Verdana" panose="020B0604030504040204" pitchFamily="34" charset="0"/>
            </a:endParaRPr>
          </a:p>
          <a:p>
            <a:pPr marL="0" indent="0">
              <a:buNone/>
            </a:pPr>
            <a:br>
              <a:rPr lang="nl-NL" dirty="0">
                <a:cs typeface="Verdana" panose="020B0604030504040204" pitchFamily="34" charset="0"/>
              </a:rPr>
            </a:br>
            <a:endParaRPr lang="nl-NL" dirty="0"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nl-NL" dirty="0"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nl-NL" dirty="0"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694545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Afbeelding met tekst, schermopname, nummer, Parallel&#10;&#10;Automatisch gegenereerde beschrijving">
            <a:extLst>
              <a:ext uri="{FF2B5EF4-FFF2-40B4-BE49-F238E27FC236}">
                <a16:creationId xmlns:a16="http://schemas.microsoft.com/office/drawing/2014/main" id="{B26F606E-76DD-830C-25D8-35C4EC7CEDA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93" b="57791"/>
          <a:stretch/>
        </p:blipFill>
        <p:spPr bwMode="auto">
          <a:xfrm>
            <a:off x="24208" y="892630"/>
            <a:ext cx="12152107" cy="446314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FF95015A-09B7-CD62-73C0-FD521A1F0056}"/>
              </a:ext>
            </a:extLst>
          </p:cNvPr>
          <p:cNvSpPr txBox="1"/>
          <p:nvPr/>
        </p:nvSpPr>
        <p:spPr>
          <a:xfrm>
            <a:off x="1524000" y="5704114"/>
            <a:ext cx="90895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linkClick r:id="rId3"/>
              </a:rPr>
              <a:t>https://eu.roadmunk.com/#/roadmap/rm3/65a5123ea2fab8daa0b856f7/view/65f844e61f99942e0edcd709/viz/65f844e61f99942e0edcd71b/page/1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08106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79376" y="280578"/>
            <a:ext cx="6211135" cy="1059492"/>
          </a:xfrm>
        </p:spPr>
        <p:txBody>
          <a:bodyPr/>
          <a:lstStyle/>
          <a:p>
            <a:r>
              <a:rPr lang="nl-NL" dirty="0" err="1">
                <a:latin typeface="Verdana"/>
                <a:ea typeface="Verdana"/>
              </a:rPr>
              <a:t>Facts</a:t>
            </a:r>
            <a:r>
              <a:rPr lang="nl-NL" dirty="0">
                <a:latin typeface="Verdana"/>
                <a:ea typeface="Verdana"/>
              </a:rPr>
              <a:t> </a:t>
            </a:r>
            <a:r>
              <a:rPr lang="nl-NL" dirty="0" err="1">
                <a:latin typeface="Verdana"/>
                <a:ea typeface="Verdana"/>
              </a:rPr>
              <a:t>and</a:t>
            </a:r>
            <a:r>
              <a:rPr lang="nl-NL" dirty="0">
                <a:latin typeface="Verdana"/>
                <a:ea typeface="Verdana"/>
              </a:rPr>
              <a:t> </a:t>
            </a:r>
            <a:r>
              <a:rPr lang="nl-NL" dirty="0" err="1">
                <a:latin typeface="Verdana"/>
                <a:ea typeface="Verdana"/>
              </a:rPr>
              <a:t>figures</a:t>
            </a:r>
            <a:endParaRPr lang="nl-NL" dirty="0">
              <a:latin typeface="Verdana"/>
              <a:ea typeface="Verdana"/>
            </a:endParaRPr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>
          <a:xfrm>
            <a:off x="479376" y="1485303"/>
            <a:ext cx="11372031" cy="516899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>
                <a:cs typeface="Verdana" panose="020B0604030504040204" pitchFamily="34" charset="0"/>
              </a:rPr>
              <a:t>Non-</a:t>
            </a:r>
            <a:r>
              <a:rPr lang="nl-NL" err="1">
                <a:cs typeface="Verdana" panose="020B0604030504040204" pitchFamily="34" charset="0"/>
              </a:rPr>
              <a:t>DigiD</a:t>
            </a:r>
            <a:r>
              <a:rPr lang="nl-NL">
                <a:cs typeface="Verdana" panose="020B0604030504040204" pitchFamily="34" charset="0"/>
              </a:rPr>
              <a:t> accounts: 				146.518 (50%) </a:t>
            </a:r>
          </a:p>
          <a:p>
            <a:r>
              <a:rPr lang="nl-NL">
                <a:cs typeface="Verdana" panose="020B0604030504040204" pitchFamily="34" charset="0"/>
              </a:rPr>
              <a:t>Login </a:t>
            </a:r>
            <a:r>
              <a:rPr lang="nl-NL" err="1">
                <a:cs typeface="Verdana" panose="020B0604030504040204" pitchFamily="34" charset="0"/>
              </a:rPr>
              <a:t>attempts</a:t>
            </a:r>
            <a:r>
              <a:rPr lang="nl-NL">
                <a:cs typeface="Verdana" panose="020B0604030504040204" pitchFamily="34" charset="0"/>
              </a:rPr>
              <a:t> Non-</a:t>
            </a:r>
            <a:r>
              <a:rPr lang="nl-NL" err="1">
                <a:cs typeface="Verdana" panose="020B0604030504040204" pitchFamily="34" charset="0"/>
              </a:rPr>
              <a:t>DigiD</a:t>
            </a:r>
            <a:r>
              <a:rPr lang="nl-NL">
                <a:cs typeface="Verdana" panose="020B0604030504040204" pitchFamily="34" charset="0"/>
              </a:rPr>
              <a:t>: 			808.756 (33.3%)</a:t>
            </a:r>
          </a:p>
          <a:p>
            <a:r>
              <a:rPr lang="nl-NL" err="1">
                <a:cs typeface="Verdana" panose="020B0604030504040204" pitchFamily="34" charset="0"/>
              </a:rPr>
              <a:t>From</a:t>
            </a:r>
            <a:r>
              <a:rPr lang="nl-NL">
                <a:cs typeface="Verdana" panose="020B0604030504040204" pitchFamily="34" charset="0"/>
              </a:rPr>
              <a:t> SL-account </a:t>
            </a:r>
            <a:r>
              <a:rPr lang="nl-NL" err="1">
                <a:cs typeface="Verdana" panose="020B0604030504040204" pitchFamily="34" charset="0"/>
              </a:rPr>
              <a:t>to</a:t>
            </a:r>
            <a:r>
              <a:rPr lang="nl-NL">
                <a:cs typeface="Verdana" panose="020B0604030504040204" pitchFamily="34" charset="0"/>
              </a:rPr>
              <a:t> </a:t>
            </a:r>
            <a:r>
              <a:rPr lang="nl-NL" err="1">
                <a:cs typeface="Verdana" panose="020B0604030504040204" pitchFamily="34" charset="0"/>
              </a:rPr>
              <a:t>DigiD</a:t>
            </a:r>
            <a:r>
              <a:rPr lang="nl-NL">
                <a:cs typeface="Verdana" panose="020B0604030504040204" pitchFamily="34" charset="0"/>
              </a:rPr>
              <a:t> 			14.735 (10%)</a:t>
            </a:r>
          </a:p>
          <a:p>
            <a:pPr marL="0" indent="0">
              <a:buNone/>
            </a:pPr>
            <a:endParaRPr lang="nl-NL"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nl-NL" sz="1400">
                <a:cs typeface="Verdana" panose="020B0604030504040204" pitchFamily="34" charset="0"/>
              </a:rPr>
              <a:t>(Maart 2022 – maart 2023)</a:t>
            </a:r>
          </a:p>
          <a:p>
            <a:pPr marL="0" indent="0">
              <a:buNone/>
            </a:pPr>
            <a:endParaRPr lang="nl-NL"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nl-NL">
                <a:cs typeface="Verdana" panose="020B0604030504040204" pitchFamily="34" charset="0"/>
              </a:rPr>
              <a:t>			</a:t>
            </a:r>
          </a:p>
          <a:p>
            <a:pPr marL="0" indent="0">
              <a:buNone/>
            </a:pPr>
            <a:br>
              <a:rPr lang="nl-NL">
                <a:cs typeface="Verdana" panose="020B0604030504040204" pitchFamily="34" charset="0"/>
              </a:rPr>
            </a:br>
            <a:endParaRPr lang="nl-NL"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nl-NL"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nl-NL">
              <a:cs typeface="Verdana" panose="020B0604030504040204" pitchFamily="34" charset="0"/>
            </a:endParaRPr>
          </a:p>
        </p:txBody>
      </p:sp>
      <p:pic>
        <p:nvPicPr>
          <p:cNvPr id="3" name="Graphic 2" descr="Presentation with bar chart with solid fill">
            <a:extLst>
              <a:ext uri="{FF2B5EF4-FFF2-40B4-BE49-F238E27FC236}">
                <a16:creationId xmlns:a16="http://schemas.microsoft.com/office/drawing/2014/main" id="{C6E60D5B-B7BC-8631-C050-5586F52223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636466" y="4523763"/>
            <a:ext cx="1402360" cy="1402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2746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79376" y="280578"/>
            <a:ext cx="9394607" cy="1059492"/>
          </a:xfrm>
        </p:spPr>
        <p:txBody>
          <a:bodyPr/>
          <a:lstStyle/>
          <a:p>
            <a:r>
              <a:rPr lang="nl-NL" dirty="0">
                <a:latin typeface="Verdana"/>
                <a:ea typeface="Verdana"/>
              </a:rPr>
              <a:t>Andere opties </a:t>
            </a:r>
            <a:endParaRPr lang="nl-NL"/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>
          <a:xfrm>
            <a:off x="551383" y="1476249"/>
            <a:ext cx="11372031" cy="477064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571500" indent="-342900">
              <a:buFont typeface="+mj-lt"/>
              <a:buAutoNum type="alphaUcPeriod"/>
            </a:pPr>
            <a:r>
              <a:rPr lang="nl-NL" sz="1400" b="1" dirty="0">
                <a:latin typeface="Verdana"/>
                <a:ea typeface="Verdana"/>
                <a:sym typeface="Wingdings" panose="05000000000000000000" pitchFamily="2" charset="2"/>
              </a:rPr>
              <a:t>SMS versturen </a:t>
            </a:r>
            <a:r>
              <a:rPr lang="nl-NL" sz="1400" dirty="0">
                <a:latin typeface="Verdana"/>
                <a:ea typeface="Verdana"/>
                <a:sym typeface="Wingdings" panose="05000000000000000000" pitchFamily="2" charset="2"/>
              </a:rPr>
              <a:t>(ontvang sms met verificatiecode)</a:t>
            </a:r>
          </a:p>
          <a:p>
            <a:pPr marL="571500" indent="-342900">
              <a:buFont typeface="+mj-lt"/>
              <a:buAutoNum type="alphaUcPeriod"/>
            </a:pPr>
            <a:r>
              <a:rPr lang="nl-NL" sz="1400" b="1" dirty="0">
                <a:latin typeface="Verdana"/>
                <a:ea typeface="Verdana"/>
                <a:sym typeface="Wingdings" panose="05000000000000000000" pitchFamily="2" charset="2"/>
              </a:rPr>
              <a:t>Bestaande authenticatie app </a:t>
            </a:r>
            <a:r>
              <a:rPr lang="nl-NL" sz="1400" dirty="0">
                <a:latin typeface="Verdana"/>
                <a:ea typeface="Verdana"/>
                <a:sym typeface="Wingdings" panose="05000000000000000000" pitchFamily="2" charset="2"/>
              </a:rPr>
              <a:t>(denk: Google, Microsoft </a:t>
            </a:r>
            <a:r>
              <a:rPr lang="nl-NL" sz="1400" dirty="0" err="1">
                <a:latin typeface="Verdana"/>
                <a:ea typeface="Verdana"/>
                <a:sym typeface="Wingdings" panose="05000000000000000000" pitchFamily="2" charset="2"/>
              </a:rPr>
              <a:t>Authenticator</a:t>
            </a:r>
            <a:r>
              <a:rPr lang="nl-NL" sz="1400" dirty="0">
                <a:latin typeface="Verdana"/>
                <a:ea typeface="Verdana"/>
                <a:sym typeface="Wingdings" panose="05000000000000000000" pitchFamily="2" charset="2"/>
              </a:rPr>
              <a:t> etc.)</a:t>
            </a:r>
            <a:endParaRPr lang="nl-NL" sz="1400" dirty="0">
              <a:latin typeface="Verdana"/>
              <a:ea typeface="Verdana"/>
            </a:endParaRPr>
          </a:p>
          <a:p>
            <a:pPr marL="571500" indent="-342900">
              <a:buFont typeface="+mj-lt"/>
              <a:buAutoNum type="alphaUcPeriod"/>
            </a:pPr>
            <a:r>
              <a:rPr lang="nl-NL" sz="1400" b="1" dirty="0">
                <a:latin typeface="Verdana"/>
                <a:ea typeface="Verdana"/>
                <a:sym typeface="Wingdings" panose="05000000000000000000" pitchFamily="2" charset="2"/>
              </a:rPr>
              <a:t>Studielink authenticatie app</a:t>
            </a:r>
            <a:r>
              <a:rPr lang="nl-NL" sz="1400" dirty="0">
                <a:latin typeface="Verdana"/>
                <a:ea typeface="Verdana"/>
                <a:sym typeface="Wingdings" panose="05000000000000000000" pitchFamily="2" charset="2"/>
              </a:rPr>
              <a:t> (denk: zelfbouw)</a:t>
            </a:r>
            <a:endParaRPr lang="nl-NL" sz="1400" dirty="0">
              <a:latin typeface="Verdana"/>
              <a:ea typeface="Verdana"/>
            </a:endParaRPr>
          </a:p>
          <a:p>
            <a:pPr marL="571500" indent="-342900">
              <a:buFont typeface="+mj-lt"/>
              <a:buAutoNum type="alphaUcPeriod"/>
            </a:pPr>
            <a:r>
              <a:rPr lang="nl-NL" sz="1400" b="1" dirty="0" err="1">
                <a:latin typeface="Verdana"/>
                <a:ea typeface="Verdana"/>
                <a:sym typeface="Wingdings" panose="05000000000000000000" pitchFamily="2" charset="2"/>
              </a:rPr>
              <a:t>eduID</a:t>
            </a:r>
            <a:r>
              <a:rPr lang="nl-NL" sz="1400" b="1" dirty="0">
                <a:latin typeface="Verdana"/>
                <a:ea typeface="Verdana"/>
                <a:sym typeface="Wingdings" panose="05000000000000000000" pitchFamily="2" charset="2"/>
              </a:rPr>
              <a:t> met 2FA </a:t>
            </a:r>
            <a:r>
              <a:rPr lang="nl-NL" sz="1400" dirty="0">
                <a:latin typeface="Verdana"/>
                <a:ea typeface="Verdana"/>
                <a:sym typeface="Wingdings" panose="05000000000000000000" pitchFamily="2" charset="2"/>
              </a:rPr>
              <a:t>(</a:t>
            </a:r>
            <a:r>
              <a:rPr lang="nl-NL" sz="1400" dirty="0" err="1">
                <a:latin typeface="Verdana"/>
                <a:ea typeface="Verdana"/>
                <a:sym typeface="Wingdings" panose="05000000000000000000" pitchFamily="2" charset="2"/>
              </a:rPr>
              <a:t>eduID</a:t>
            </a:r>
            <a:r>
              <a:rPr lang="nl-NL" sz="1400" dirty="0">
                <a:latin typeface="Verdana"/>
                <a:ea typeface="Verdana"/>
                <a:sym typeface="Wingdings" panose="05000000000000000000" pitchFamily="2" charset="2"/>
              </a:rPr>
              <a:t> heeft verschillende authenticatie methodes)</a:t>
            </a:r>
            <a:endParaRPr lang="nl-NL" sz="1400" dirty="0">
              <a:latin typeface="Verdana"/>
              <a:ea typeface="Verdana"/>
            </a:endParaRPr>
          </a:p>
          <a:p>
            <a:pPr marL="571500" indent="-342900">
              <a:buFont typeface="+mj-lt"/>
              <a:buAutoNum type="alphaUcPeriod"/>
            </a:pPr>
            <a:r>
              <a:rPr lang="nl-NL" sz="1400" b="1" dirty="0">
                <a:latin typeface="Verdana"/>
                <a:ea typeface="Verdana"/>
                <a:sym typeface="Wingdings" panose="05000000000000000000" pitchFamily="2" charset="2"/>
              </a:rPr>
              <a:t>Stimuleren omzetten SL naar </a:t>
            </a:r>
            <a:r>
              <a:rPr lang="nl-NL" sz="1400" b="1" dirty="0" err="1">
                <a:latin typeface="Verdana"/>
                <a:ea typeface="Verdana"/>
                <a:sym typeface="Wingdings" panose="05000000000000000000" pitchFamily="2" charset="2"/>
              </a:rPr>
              <a:t>DigiD</a:t>
            </a:r>
            <a:r>
              <a:rPr lang="nl-NL" sz="1400" b="1" dirty="0">
                <a:latin typeface="Verdana"/>
                <a:ea typeface="Verdana"/>
                <a:sym typeface="Wingdings" panose="05000000000000000000" pitchFamily="2" charset="2"/>
              </a:rPr>
              <a:t> </a:t>
            </a:r>
            <a:r>
              <a:rPr lang="nl-NL" sz="1400" dirty="0">
                <a:latin typeface="Verdana"/>
                <a:ea typeface="Verdana"/>
                <a:sym typeface="Wingdings" panose="05000000000000000000" pitchFamily="2" charset="2"/>
              </a:rPr>
              <a:t>(</a:t>
            </a:r>
            <a:r>
              <a:rPr lang="nl-NL" sz="1400" dirty="0" err="1">
                <a:latin typeface="Verdana"/>
                <a:ea typeface="Verdana"/>
                <a:sym typeface="Wingdings" panose="05000000000000000000" pitchFamily="2" charset="2"/>
              </a:rPr>
              <a:t>DigiD</a:t>
            </a:r>
            <a:r>
              <a:rPr lang="nl-NL" sz="1400" dirty="0">
                <a:latin typeface="Verdana"/>
                <a:ea typeface="Verdana"/>
                <a:sym typeface="Wingdings" panose="05000000000000000000" pitchFamily="2" charset="2"/>
              </a:rPr>
              <a:t> immers ook sms of app authenticatie)</a:t>
            </a:r>
            <a:endParaRPr lang="nl-NL" sz="1400" dirty="0">
              <a:latin typeface="Verdana"/>
              <a:ea typeface="Verdana"/>
            </a:endParaRPr>
          </a:p>
          <a:p>
            <a:pPr marL="571500" indent="-342900">
              <a:buFont typeface="+mj-lt"/>
              <a:buAutoNum type="alphaUcPeriod"/>
            </a:pPr>
            <a:r>
              <a:rPr lang="nl-NL" sz="1400" b="1" dirty="0">
                <a:latin typeface="Verdana"/>
                <a:ea typeface="Verdana"/>
                <a:sym typeface="Wingdings" panose="05000000000000000000" pitchFamily="2" charset="2"/>
              </a:rPr>
              <a:t>Mail versturen </a:t>
            </a:r>
            <a:r>
              <a:rPr lang="nl-NL" sz="1400" dirty="0">
                <a:latin typeface="Verdana"/>
                <a:ea typeface="Verdana"/>
                <a:sym typeface="Wingdings" panose="05000000000000000000" pitchFamily="2" charset="2"/>
              </a:rPr>
              <a:t>(ontvang mail met verificatiecode)</a:t>
            </a:r>
            <a:endParaRPr lang="nl-NL" sz="1400" dirty="0">
              <a:latin typeface="Verdana"/>
              <a:ea typeface="Verdana"/>
            </a:endParaRPr>
          </a:p>
          <a:p>
            <a:pPr marL="571500" indent="-342900">
              <a:buFont typeface="+mj-lt"/>
              <a:buAutoNum type="alphaUcPeriod"/>
            </a:pPr>
            <a:endParaRPr lang="nl-NL" sz="1400">
              <a:sym typeface="Wingdings" panose="05000000000000000000" pitchFamily="2" charset="2"/>
            </a:endParaRPr>
          </a:p>
          <a:p>
            <a:pPr marL="228600" indent="0">
              <a:buNone/>
            </a:pPr>
            <a:endParaRPr lang="nl-NL" sz="1400">
              <a:sym typeface="Wingdings" panose="05000000000000000000" pitchFamily="2" charset="2"/>
            </a:endParaRPr>
          </a:p>
          <a:p>
            <a:pPr marL="228600" indent="0">
              <a:buNone/>
            </a:pPr>
            <a:endParaRPr lang="nl-NL" sz="1400">
              <a:sym typeface="Wingdings" panose="05000000000000000000" pitchFamily="2" charset="2"/>
            </a:endParaRPr>
          </a:p>
        </p:txBody>
      </p:sp>
      <p:graphicFrame>
        <p:nvGraphicFramePr>
          <p:cNvPr id="2" name="Tabel 1">
            <a:extLst>
              <a:ext uri="{FF2B5EF4-FFF2-40B4-BE49-F238E27FC236}">
                <a16:creationId xmlns:a16="http://schemas.microsoft.com/office/drawing/2014/main" id="{A450E734-4D04-99FD-C4B5-5D0D2AA448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7328513"/>
              </p:ext>
            </p:extLst>
          </p:nvPr>
        </p:nvGraphicFramePr>
        <p:xfrm>
          <a:off x="807247" y="3552478"/>
          <a:ext cx="7221018" cy="27934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95825">
                  <a:extLst>
                    <a:ext uri="{9D8B030D-6E8A-4147-A177-3AD203B41FA5}">
                      <a16:colId xmlns:a16="http://schemas.microsoft.com/office/drawing/2014/main" val="3731575193"/>
                    </a:ext>
                  </a:extLst>
                </a:gridCol>
                <a:gridCol w="872455">
                  <a:extLst>
                    <a:ext uri="{9D8B030D-6E8A-4147-A177-3AD203B41FA5}">
                      <a16:colId xmlns:a16="http://schemas.microsoft.com/office/drawing/2014/main" val="3888550955"/>
                    </a:ext>
                  </a:extLst>
                </a:gridCol>
                <a:gridCol w="843093">
                  <a:extLst>
                    <a:ext uri="{9D8B030D-6E8A-4147-A177-3AD203B41FA5}">
                      <a16:colId xmlns:a16="http://schemas.microsoft.com/office/drawing/2014/main" val="1615263327"/>
                    </a:ext>
                  </a:extLst>
                </a:gridCol>
                <a:gridCol w="817927">
                  <a:extLst>
                    <a:ext uri="{9D8B030D-6E8A-4147-A177-3AD203B41FA5}">
                      <a16:colId xmlns:a16="http://schemas.microsoft.com/office/drawing/2014/main" val="3737374851"/>
                    </a:ext>
                  </a:extLst>
                </a:gridCol>
                <a:gridCol w="952150">
                  <a:extLst>
                    <a:ext uri="{9D8B030D-6E8A-4147-A177-3AD203B41FA5}">
                      <a16:colId xmlns:a16="http://schemas.microsoft.com/office/drawing/2014/main" val="4207368985"/>
                    </a:ext>
                  </a:extLst>
                </a:gridCol>
                <a:gridCol w="939568">
                  <a:extLst>
                    <a:ext uri="{9D8B030D-6E8A-4147-A177-3AD203B41FA5}">
                      <a16:colId xmlns:a16="http://schemas.microsoft.com/office/drawing/2014/main" val="2517092048"/>
                    </a:ext>
                  </a:extLst>
                </a:gridCol>
              </a:tblGrid>
              <a:tr h="2134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nl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549" marR="635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A. SMS </a:t>
                      </a:r>
                      <a:endParaRPr lang="nl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549" marR="635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B. Auth. App</a:t>
                      </a:r>
                      <a:endParaRPr lang="nl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549" marR="635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C. SL app</a:t>
                      </a:r>
                      <a:endParaRPr lang="nl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549" marR="635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D. Edu ID</a:t>
                      </a:r>
                      <a:endParaRPr lang="nl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549" marR="635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E. </a:t>
                      </a:r>
                      <a:r>
                        <a:rPr lang="en-US" sz="1400" err="1">
                          <a:effectLst/>
                        </a:rPr>
                        <a:t>DigiD</a:t>
                      </a:r>
                      <a:endParaRPr lang="nl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549" marR="63549" marT="0" marB="0"/>
                </a:tc>
                <a:extLst>
                  <a:ext uri="{0D108BD9-81ED-4DB2-BD59-A6C34878D82A}">
                    <a16:rowId xmlns:a16="http://schemas.microsoft.com/office/drawing/2014/main" val="320037074"/>
                  </a:ext>
                </a:extLst>
              </a:tr>
              <a:tr h="4251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err="1">
                          <a:effectLst/>
                        </a:rPr>
                        <a:t>Gebruiksvriendelijkheid</a:t>
                      </a:r>
                      <a:r>
                        <a:rPr lang="en-US" sz="1400">
                          <a:effectLst/>
                        </a:rPr>
                        <a:t> </a:t>
                      </a:r>
                      <a:r>
                        <a:rPr lang="en-US" sz="1400" err="1">
                          <a:effectLst/>
                        </a:rPr>
                        <a:t>Algemeen</a:t>
                      </a:r>
                      <a:endParaRPr lang="nl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549" marR="635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++</a:t>
                      </a:r>
                      <a:endParaRPr lang="nl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549" marR="635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-</a:t>
                      </a:r>
                      <a:endParaRPr lang="nl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549" marR="635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+/-</a:t>
                      </a:r>
                      <a:endParaRPr lang="nl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549" marR="635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?</a:t>
                      </a:r>
                      <a:endParaRPr lang="nl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549" marR="635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++</a:t>
                      </a:r>
                      <a:endParaRPr lang="nl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549" marR="63549" marT="0" marB="0"/>
                </a:tc>
                <a:extLst>
                  <a:ext uri="{0D108BD9-81ED-4DB2-BD59-A6C34878D82A}">
                    <a16:rowId xmlns:a16="http://schemas.microsoft.com/office/drawing/2014/main" val="503516775"/>
                  </a:ext>
                </a:extLst>
              </a:tr>
              <a:tr h="253149">
                <a:tc>
                  <a:txBody>
                    <a:bodyPr/>
                    <a:lstStyle/>
                    <a:p>
                      <a:pPr marL="342900" lvl="0" indent="-342900" rtl="0">
                        <a:buFont typeface="Symbol" panose="05050102010706020507" pitchFamily="18" charset="2"/>
                        <a:buChar char=""/>
                      </a:pPr>
                      <a:r>
                        <a:rPr lang="en-US" sz="1400">
                          <a:effectLst/>
                        </a:rPr>
                        <a:t>Registreren</a:t>
                      </a:r>
                      <a:endParaRPr lang="nl-N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49" marR="635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++</a:t>
                      </a:r>
                      <a:endParaRPr lang="nl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549" marR="635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+</a:t>
                      </a:r>
                      <a:endParaRPr lang="nl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549" marR="635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+</a:t>
                      </a:r>
                      <a:endParaRPr lang="nl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549" marR="635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-</a:t>
                      </a:r>
                      <a:endParaRPr lang="nl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549" marR="635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-</a:t>
                      </a:r>
                      <a:endParaRPr lang="nl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549" marR="63549" marT="0" marB="0"/>
                </a:tc>
                <a:extLst>
                  <a:ext uri="{0D108BD9-81ED-4DB2-BD59-A6C34878D82A}">
                    <a16:rowId xmlns:a16="http://schemas.microsoft.com/office/drawing/2014/main" val="782203110"/>
                  </a:ext>
                </a:extLst>
              </a:tr>
              <a:tr h="206130">
                <a:tc>
                  <a:txBody>
                    <a:bodyPr/>
                    <a:lstStyle/>
                    <a:p>
                      <a:pPr marL="342900" lvl="0" indent="-342900" rtl="0">
                        <a:buFont typeface="Symbol" panose="05050102010706020507" pitchFamily="18" charset="2"/>
                        <a:buChar char=""/>
                      </a:pPr>
                      <a:r>
                        <a:rPr lang="en-US" sz="1400">
                          <a:effectLst/>
                        </a:rPr>
                        <a:t>Middelen </a:t>
                      </a:r>
                      <a:endParaRPr lang="nl-N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49" marR="635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++</a:t>
                      </a:r>
                      <a:endParaRPr lang="nl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549" marR="635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+/-</a:t>
                      </a:r>
                      <a:endParaRPr lang="nl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549" marR="635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+/-</a:t>
                      </a:r>
                      <a:endParaRPr lang="nl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549" marR="635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+/-</a:t>
                      </a:r>
                      <a:endParaRPr lang="nl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549" marR="635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+</a:t>
                      </a:r>
                      <a:endParaRPr lang="nl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549" marR="63549" marT="0" marB="0"/>
                </a:tc>
                <a:extLst>
                  <a:ext uri="{0D108BD9-81ED-4DB2-BD59-A6C34878D82A}">
                    <a16:rowId xmlns:a16="http://schemas.microsoft.com/office/drawing/2014/main" val="2252648956"/>
                  </a:ext>
                </a:extLst>
              </a:tr>
              <a:tr h="206130">
                <a:tc>
                  <a:txBody>
                    <a:bodyPr/>
                    <a:lstStyle/>
                    <a:p>
                      <a:pPr marL="342900" lvl="0" indent="-342900" rtl="0">
                        <a:buFont typeface="Symbol" panose="05050102010706020507" pitchFamily="18" charset="2"/>
                        <a:buChar char=""/>
                      </a:pPr>
                      <a:r>
                        <a:rPr lang="en-US" sz="1400">
                          <a:effectLst/>
                        </a:rPr>
                        <a:t>Inloggen </a:t>
                      </a:r>
                      <a:endParaRPr lang="nl-N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49" marR="635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+</a:t>
                      </a:r>
                      <a:endParaRPr lang="nl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549" marR="635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+</a:t>
                      </a:r>
                      <a:endParaRPr lang="nl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549" marR="635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+</a:t>
                      </a:r>
                      <a:endParaRPr lang="nl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549" marR="635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+</a:t>
                      </a:r>
                      <a:endParaRPr lang="nl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549" marR="635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++</a:t>
                      </a:r>
                      <a:endParaRPr lang="nl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549" marR="63549" marT="0" marB="0"/>
                </a:tc>
                <a:extLst>
                  <a:ext uri="{0D108BD9-81ED-4DB2-BD59-A6C34878D82A}">
                    <a16:rowId xmlns:a16="http://schemas.microsoft.com/office/drawing/2014/main" val="2672977231"/>
                  </a:ext>
                </a:extLst>
              </a:tr>
              <a:tr h="253149">
                <a:tc>
                  <a:txBody>
                    <a:bodyPr/>
                    <a:lstStyle/>
                    <a:p>
                      <a:pPr marL="342900" lvl="0" indent="-342900" rtl="0">
                        <a:buFont typeface="Symbol" panose="05050102010706020507" pitchFamily="18" charset="2"/>
                        <a:buChar char=""/>
                      </a:pPr>
                      <a:r>
                        <a:rPr lang="en-US" sz="1400">
                          <a:effectLst/>
                        </a:rPr>
                        <a:t>Herregistratie </a:t>
                      </a:r>
                      <a:endParaRPr lang="nl-N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49" marR="635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++</a:t>
                      </a:r>
                      <a:endParaRPr lang="nl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549" marR="635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--</a:t>
                      </a:r>
                      <a:endParaRPr lang="nl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549" marR="635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+/-</a:t>
                      </a:r>
                      <a:endParaRPr lang="nl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549" marR="635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?</a:t>
                      </a:r>
                      <a:endParaRPr lang="nl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549" marR="635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+</a:t>
                      </a:r>
                      <a:endParaRPr lang="nl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549" marR="63549" marT="0" marB="0"/>
                </a:tc>
                <a:extLst>
                  <a:ext uri="{0D108BD9-81ED-4DB2-BD59-A6C34878D82A}">
                    <a16:rowId xmlns:a16="http://schemas.microsoft.com/office/drawing/2014/main" val="374315014"/>
                  </a:ext>
                </a:extLst>
              </a:tr>
              <a:tr h="2134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Implementatie gemak</a:t>
                      </a:r>
                      <a:endParaRPr lang="nl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549" marR="635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++</a:t>
                      </a:r>
                      <a:endParaRPr lang="nl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549" marR="635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++</a:t>
                      </a:r>
                      <a:endParaRPr lang="nl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549" marR="635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-</a:t>
                      </a:r>
                      <a:endParaRPr lang="nl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549" marR="635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-</a:t>
                      </a:r>
                      <a:endParaRPr lang="nl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549" marR="635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++</a:t>
                      </a:r>
                      <a:endParaRPr lang="nl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549" marR="63549" marT="0" marB="0"/>
                </a:tc>
                <a:extLst>
                  <a:ext uri="{0D108BD9-81ED-4DB2-BD59-A6C34878D82A}">
                    <a16:rowId xmlns:a16="http://schemas.microsoft.com/office/drawing/2014/main" val="3784716694"/>
                  </a:ext>
                </a:extLst>
              </a:tr>
              <a:tr h="2134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Onderhoud en beheer</a:t>
                      </a:r>
                      <a:endParaRPr lang="nl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549" marR="635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++</a:t>
                      </a:r>
                      <a:endParaRPr lang="nl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549" marR="635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+</a:t>
                      </a:r>
                      <a:endParaRPr lang="nl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549" marR="635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+/-</a:t>
                      </a:r>
                      <a:endParaRPr lang="nl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549" marR="635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+/-</a:t>
                      </a:r>
                      <a:endParaRPr lang="nl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549" marR="635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++</a:t>
                      </a:r>
                      <a:endParaRPr lang="nl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549" marR="63549" marT="0" marB="0"/>
                </a:tc>
                <a:extLst>
                  <a:ext uri="{0D108BD9-81ED-4DB2-BD59-A6C34878D82A}">
                    <a16:rowId xmlns:a16="http://schemas.microsoft.com/office/drawing/2014/main" val="2142329455"/>
                  </a:ext>
                </a:extLst>
              </a:tr>
              <a:tr h="2134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Toekomstbestendigheid</a:t>
                      </a:r>
                      <a:endParaRPr lang="nl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549" marR="635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-</a:t>
                      </a:r>
                      <a:endParaRPr lang="nl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549" marR="635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+/-</a:t>
                      </a:r>
                      <a:endParaRPr lang="nl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549" marR="635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++</a:t>
                      </a:r>
                      <a:endParaRPr lang="nl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549" marR="635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++</a:t>
                      </a:r>
                      <a:endParaRPr lang="nl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549" marR="635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++</a:t>
                      </a:r>
                      <a:endParaRPr lang="nl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549" marR="63549" marT="0" marB="0"/>
                </a:tc>
                <a:extLst>
                  <a:ext uri="{0D108BD9-81ED-4DB2-BD59-A6C34878D82A}">
                    <a16:rowId xmlns:a16="http://schemas.microsoft.com/office/drawing/2014/main" val="3758250635"/>
                  </a:ext>
                </a:extLst>
              </a:tr>
              <a:tr h="2061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Kosten</a:t>
                      </a:r>
                      <a:endParaRPr lang="nl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549" marR="635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M</a:t>
                      </a:r>
                      <a:endParaRPr lang="nl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549" marR="635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S</a:t>
                      </a:r>
                      <a:endParaRPr lang="nl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549" marR="635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L</a:t>
                      </a:r>
                      <a:endParaRPr lang="nl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549" marR="635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?</a:t>
                      </a:r>
                      <a:endParaRPr lang="nl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549" marR="635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S/M/L</a:t>
                      </a:r>
                      <a:endParaRPr lang="nl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549" marR="63549" marT="0" marB="0"/>
                </a:tc>
                <a:extLst>
                  <a:ext uri="{0D108BD9-81ED-4DB2-BD59-A6C34878D82A}">
                    <a16:rowId xmlns:a16="http://schemas.microsoft.com/office/drawing/2014/main" val="37827233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8066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79375" y="511099"/>
            <a:ext cx="7473599" cy="1059492"/>
          </a:xfrm>
        </p:spPr>
        <p:txBody>
          <a:bodyPr>
            <a:normAutofit/>
          </a:bodyPr>
          <a:lstStyle/>
          <a:p>
            <a:r>
              <a:rPr lang="nl-NL" dirty="0">
                <a:latin typeface="Verdana"/>
                <a:ea typeface="Verdana"/>
              </a:rPr>
              <a:t>Uitkomsten keuze </a:t>
            </a:r>
            <a:br>
              <a:rPr lang="nl-NL"/>
            </a:br>
            <a:r>
              <a:rPr lang="nl-NL" dirty="0">
                <a:latin typeface="Verdana"/>
                <a:ea typeface="Verdana"/>
              </a:rPr>
              <a:t>	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>
          <a:xfrm>
            <a:off x="551383" y="1476249"/>
            <a:ext cx="10643725" cy="526511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l-NL" b="1" u="sng">
                <a:cs typeface="Verdana" panose="020B0604030504040204" pitchFamily="34" charset="0"/>
              </a:rPr>
              <a:t>Korte/middellange termijn</a:t>
            </a:r>
          </a:p>
          <a:p>
            <a:pPr marL="0" indent="0">
              <a:buNone/>
            </a:pPr>
            <a:r>
              <a:rPr lang="nl-NL">
                <a:cs typeface="Verdana" panose="020B0604030504040204" pitchFamily="34" charset="0"/>
              </a:rPr>
              <a:t>SMS authenticatie en inzetten op omzetten naar </a:t>
            </a:r>
            <a:r>
              <a:rPr lang="nl-NL" err="1">
                <a:cs typeface="Verdana" panose="020B0604030504040204" pitchFamily="34" charset="0"/>
              </a:rPr>
              <a:t>DigiD</a:t>
            </a:r>
            <a:r>
              <a:rPr lang="nl-NL">
                <a:cs typeface="Verdana" panose="020B0604030504040204" pitchFamily="34" charset="0"/>
              </a:rPr>
              <a:t>. Want: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err="1">
                <a:cs typeface="Verdana" panose="020B0604030504040204" pitchFamily="34" charset="0"/>
              </a:rPr>
              <a:t>DigiD</a:t>
            </a:r>
            <a:r>
              <a:rPr lang="nl-NL">
                <a:cs typeface="Verdana" panose="020B0604030504040204" pitchFamily="34" charset="0"/>
              </a:rPr>
              <a:t> is getoetste methode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>
                <a:cs typeface="Verdana" panose="020B0604030504040204" pitchFamily="34" charset="0"/>
              </a:rPr>
              <a:t>Verbetering meerdere processen met </a:t>
            </a:r>
            <a:r>
              <a:rPr lang="nl-NL" err="1">
                <a:cs typeface="Verdana" panose="020B0604030504040204" pitchFamily="34" charset="0"/>
              </a:rPr>
              <a:t>DigiD</a:t>
            </a:r>
            <a:r>
              <a:rPr lang="nl-NL">
                <a:cs typeface="Verdana" panose="020B0604030504040204" pitchFamily="34" charset="0"/>
              </a:rPr>
              <a:t> (winst student en keten)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>
                <a:cs typeface="Verdana" panose="020B0604030504040204" pitchFamily="34" charset="0"/>
              </a:rPr>
              <a:t>100% omzetting naar </a:t>
            </a:r>
            <a:r>
              <a:rPr lang="nl-NL" err="1">
                <a:cs typeface="Verdana" panose="020B0604030504040204" pitchFamily="34" charset="0"/>
              </a:rPr>
              <a:t>DigiD</a:t>
            </a:r>
            <a:r>
              <a:rPr lang="nl-NL">
                <a:cs typeface="Verdana" panose="020B0604030504040204" pitchFamily="34" charset="0"/>
              </a:rPr>
              <a:t> niet mogelijk, student woont niet in NL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>
                <a:cs typeface="Verdana" panose="020B0604030504040204" pitchFamily="34" charset="0"/>
              </a:rPr>
              <a:t>Beste alternatief is SMS: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l-NL">
                <a:cs typeface="Verdana" panose="020B0604030504040204" pitchFamily="34" charset="0"/>
              </a:rPr>
              <a:t>beheerkosten nihil, in vergelijking met app. Accountherstel zonder tussenkomst beheer.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l-NL">
                <a:cs typeface="Verdana" panose="020B0604030504040204" pitchFamily="34" charset="0"/>
              </a:rPr>
              <a:t>Gebruikersgemak (niks installeren)</a:t>
            </a:r>
          </a:p>
          <a:p>
            <a:pPr>
              <a:buFontTx/>
              <a:buChar char="-"/>
            </a:pPr>
            <a:endParaRPr lang="nl-NL"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nl-NL"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78666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A417F7-F912-A2C8-8821-103510289D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B7D18902-95A8-693B-DF9A-8A2FD4EA2C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75" y="280578"/>
            <a:ext cx="7481283" cy="1059492"/>
          </a:xfrm>
        </p:spPr>
        <p:txBody>
          <a:bodyPr/>
          <a:lstStyle/>
          <a:p>
            <a:r>
              <a:rPr lang="nl-NL" dirty="0">
                <a:latin typeface="Verdana"/>
                <a:ea typeface="Verdana"/>
              </a:rPr>
              <a:t>Uitdagingen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4330394B-834E-D2D1-CC50-30EAF1DE9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383" y="1476249"/>
            <a:ext cx="9614593" cy="5265119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nl-NL" b="1">
                <a:cs typeface="Verdana" panose="020B0604030504040204" pitchFamily="34" charset="0"/>
              </a:rPr>
              <a:t>Toegankelijk blijven, zonder te hoge drempels: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l-NL">
                <a:cs typeface="Verdana" panose="020B0604030504040204" pitchFamily="34" charset="0"/>
              </a:rPr>
              <a:t>Studenten zonder telefoon?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l-NL">
                <a:cs typeface="Verdana" panose="020B0604030504040204" pitchFamily="34" charset="0"/>
              </a:rPr>
              <a:t>Studenten zonder telefoonnummer of een nieuw nummer?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l-NL">
                <a:cs typeface="Verdana" panose="020B0604030504040204" pitchFamily="34" charset="0"/>
              </a:rPr>
              <a:t>WCAG en gebruikersgemak 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nl-NL" b="1">
              <a:cs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nl-NL" b="1">
                <a:cs typeface="Verdana" panose="020B0604030504040204" pitchFamily="34" charset="0"/>
              </a:rPr>
              <a:t>Beheerlast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l-NL">
                <a:cs typeface="Verdana" panose="020B0604030504040204" pitchFamily="34" charset="0"/>
              </a:rPr>
              <a:t>SMS optie minst veilig van alle opties (makkelijkste te omzeilen) en lijkt duurder maar minder beheerlast.</a:t>
            </a:r>
          </a:p>
          <a:p>
            <a:pPr>
              <a:buFont typeface="Wingdings" panose="05000000000000000000" pitchFamily="2" charset="2"/>
              <a:buChar char="§"/>
            </a:pPr>
            <a:endParaRPr lang="nl-NL">
              <a:cs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nl-NL" b="1">
                <a:cs typeface="Verdana" panose="020B0604030504040204" pitchFamily="34" charset="0"/>
              </a:rPr>
              <a:t>Bereikbaarheid hele wereld 24/7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l-NL">
                <a:cs typeface="Verdana" panose="020B0604030504040204" pitchFamily="34" charset="0"/>
              </a:rPr>
              <a:t>Aanbieder SMS functionaliteit (</a:t>
            </a:r>
            <a:r>
              <a:rPr lang="nl-NL" err="1">
                <a:cs typeface="Verdana" panose="020B0604030504040204" pitchFamily="34" charset="0"/>
              </a:rPr>
              <a:t>Spryng</a:t>
            </a:r>
            <a:r>
              <a:rPr lang="nl-NL">
                <a:cs typeface="Verdana" panose="020B0604030504040204" pitchFamily="34" charset="0"/>
              </a:rPr>
              <a:t>) server uptime 24/7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l-NL">
                <a:cs typeface="Verdana" panose="020B0604030504040204" pitchFamily="34" charset="0"/>
              </a:rPr>
              <a:t>Whitelisten van alle landen (uitzonderingen UAE en Singapore) </a:t>
            </a:r>
          </a:p>
          <a:p>
            <a:pPr lvl="1">
              <a:buFontTx/>
              <a:buChar char="-"/>
            </a:pPr>
            <a:endParaRPr lang="nl-NL"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54385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3"/>
          <p:cNvSpPr>
            <a:spLocks noGrp="1"/>
          </p:cNvSpPr>
          <p:nvPr>
            <p:ph sz="quarter" idx="10"/>
          </p:nvPr>
        </p:nvSpPr>
        <p:spPr>
          <a:xfrm>
            <a:off x="2771695" y="2514600"/>
            <a:ext cx="6893301" cy="1568302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/>
            <a:r>
              <a:rPr lang="nl-NL" sz="5400">
                <a:latin typeface="Verdana"/>
                <a:ea typeface="Verdana"/>
              </a:rPr>
              <a:t>2. Demonstratie</a:t>
            </a:r>
            <a:br>
              <a:rPr lang="nl-NL" sz="5400">
                <a:latin typeface="Verdana"/>
                <a:ea typeface="Verdana"/>
              </a:rPr>
            </a:br>
            <a:r>
              <a:rPr lang="nl-NL" sz="5400">
                <a:latin typeface="Verdana"/>
                <a:ea typeface="Verdana"/>
              </a:rPr>
              <a:t>2FA functionaliteit</a:t>
            </a:r>
            <a:endParaRPr lang="nl-NL" sz="5400"/>
          </a:p>
        </p:txBody>
      </p:sp>
    </p:spTree>
    <p:extLst>
      <p:ext uri="{BB962C8B-B14F-4D97-AF65-F5344CB8AC3E}">
        <p14:creationId xmlns:p14="http://schemas.microsoft.com/office/powerpoint/2010/main" val="3161316484"/>
      </p:ext>
    </p:extLst>
  </p:cSld>
  <p:clrMapOvr>
    <a:masterClrMapping/>
  </p:clrMapOvr>
</p:sld>
</file>

<file path=ppt/theme/theme1.xml><?xml version="1.0" encoding="utf-8"?>
<a:theme xmlns:a="http://schemas.openxmlformats.org/drawingml/2006/main" name="Stiching Studielink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90314 TEMPLATE - Studielink presentatie" id="{785DA936-A9F9-B64B-B60A-20C438318282}" vid="{F11A4238-4786-3C4C-8842-E38D38D2F035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f60c712-0ba2-40d1-b45d-531dc91361eb" xsi:nil="true"/>
    <lcf76f155ced4ddcb4097134ff3c332f xmlns="948e81f0-a880-40fd-8dbd-48cdbab37e5a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738B74079DD334DA5862461B121A158" ma:contentTypeVersion="15" ma:contentTypeDescription="Een nieuw document maken." ma:contentTypeScope="" ma:versionID="0b3860f8bbb58086017cc1157dd7028f">
  <xsd:schema xmlns:xsd="http://www.w3.org/2001/XMLSchema" xmlns:xs="http://www.w3.org/2001/XMLSchema" xmlns:p="http://schemas.microsoft.com/office/2006/metadata/properties" xmlns:ns2="948e81f0-a880-40fd-8dbd-48cdbab37e5a" xmlns:ns3="3f60c712-0ba2-40d1-b45d-531dc91361eb" targetNamespace="http://schemas.microsoft.com/office/2006/metadata/properties" ma:root="true" ma:fieldsID="48c090ccf94866ff23437e99c0c2cc62" ns2:_="" ns3:_="">
    <xsd:import namespace="948e81f0-a880-40fd-8dbd-48cdbab37e5a"/>
    <xsd:import namespace="3f60c712-0ba2-40d1-b45d-531dc91361e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8e81f0-a880-40fd-8dbd-48cdbab37e5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Afbeeldingtags" ma:readOnly="false" ma:fieldId="{5cf76f15-5ced-4ddc-b409-7134ff3c332f}" ma:taxonomyMulti="true" ma:sspId="0963b38e-68fe-419b-9ff3-bf7d99692a4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60c712-0ba2-40d1-b45d-531dc91361eb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f87c5ba8-94fc-4d9d-8691-8e72d2ec2628}" ma:internalName="TaxCatchAll" ma:showField="CatchAllData" ma:web="3f60c712-0ba2-40d1-b45d-531dc91361e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CD1DA50-E313-4750-923E-C3F6E97E9C63}">
  <ds:schemaRefs>
    <ds:schemaRef ds:uri="3f60c712-0ba2-40d1-b45d-531dc91361eb"/>
    <ds:schemaRef ds:uri="948e81f0-a880-40fd-8dbd-48cdbab37e5a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90BCF768-AF6B-4541-93FE-EA201C08DA3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4F13E9C-BE8B-42E2-BFE6-F517271A35BA}">
  <ds:schemaRefs>
    <ds:schemaRef ds:uri="3f60c712-0ba2-40d1-b45d-531dc91361eb"/>
    <ds:schemaRef ds:uri="948e81f0-a880-40fd-8dbd-48cdbab37e5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190911 SJABLOON - presentatie leeg</Template>
  <TotalTime>0</TotalTime>
  <Words>1911</Words>
  <Application>Microsoft Office PowerPoint</Application>
  <PresentationFormat>Widescreen</PresentationFormat>
  <Paragraphs>285</Paragraphs>
  <Slides>40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8" baseType="lpstr">
      <vt:lpstr>Arial</vt:lpstr>
      <vt:lpstr>Calibri</vt:lpstr>
      <vt:lpstr>Calibri Light</vt:lpstr>
      <vt:lpstr>Symbol</vt:lpstr>
      <vt:lpstr>Times New Roman</vt:lpstr>
      <vt:lpstr>Verdana</vt:lpstr>
      <vt:lpstr>Wingdings</vt:lpstr>
      <vt:lpstr>Stiching Studielink</vt:lpstr>
      <vt:lpstr>PowerPoint Presentation</vt:lpstr>
      <vt:lpstr>Agenda </vt:lpstr>
      <vt:lpstr>Wat is tweefactorauthenticatie? </vt:lpstr>
      <vt:lpstr>Waarom deze 2FA?</vt:lpstr>
      <vt:lpstr>Facts and figures</vt:lpstr>
      <vt:lpstr>Andere opties </vt:lpstr>
      <vt:lpstr>Uitkomsten keuze   </vt:lpstr>
      <vt:lpstr>Uitdagingen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Huidige stand van zaken</vt:lpstr>
      <vt:lpstr>Wetgeving </vt:lpstr>
      <vt:lpstr>Uitdagingen </vt:lpstr>
      <vt:lpstr>Samenvattend 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Manon Blom</dc:creator>
  <cp:lastModifiedBy>Zosia Botermans</cp:lastModifiedBy>
  <cp:revision>1</cp:revision>
  <cp:lastPrinted>2021-04-20T09:54:43Z</cp:lastPrinted>
  <dcterms:created xsi:type="dcterms:W3CDTF">2019-09-17T06:58:46Z</dcterms:created>
  <dcterms:modified xsi:type="dcterms:W3CDTF">2024-06-06T11:11:56Z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0x0101001738B74079DD334DA5862461B121A158</vt:lpwstr>
  </property>
  <property fmtid="{D5CDD505-2E9C-101B-9397-08002B2CF9AE}" pid="3" name="MediaServiceImageTags">
    <vt:lpwstr/>
  </property>
</Properties>
</file>