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notesMasterIdLst>
    <p:notesMasterId r:id="rId5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01"/>
  </p:normalViewPr>
  <p:slideViewPr>
    <p:cSldViewPr snapToGrid="0">
      <p:cViewPr varScale="1">
        <p:scale>
          <a:sx n="111" d="100"/>
          <a:sy n="111" d="100"/>
        </p:scale>
        <p:origin x="6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charts/_rels/chart1.xml.rels><?xml version="1.0" encoding="UTF-8" standalone="yes"?>
<Relationships xmlns="http://schemas.openxmlformats.org/package/2006/relationships"><Relationship Id="rId1"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nl-NL"/>
  <c:roundedCorners val="0"/>
  <c:style val="2"/>
  <c:chart>
    <c:title>
      <c:tx>
        <c:rich>
          <a:bodyPr rot="0"/>
          <a:lstStyle/>
          <a:p>
            <a:pPr>
              <a:defRPr lang="en-US" sz="2128" b="1" strike="noStrike" spc="-1">
                <a:solidFill>
                  <a:srgbClr val="412D24"/>
                </a:solidFill>
                <a:latin typeface="Yu Gothic"/>
              </a:defRPr>
            </a:pPr>
            <a:r>
              <a:rPr lang="en-US" sz="2128" b="1" strike="noStrike" spc="-1">
                <a:solidFill>
                  <a:srgbClr val="412D24"/>
                </a:solidFill>
                <a:latin typeface="Yu Gothic"/>
              </a:rPr>
              <a:t>Cluster Analysis (n = 19; session = 262)</a:t>
            </a:r>
          </a:p>
        </c:rich>
      </c:tx>
      <c:layout>
        <c:manualLayout>
          <c:xMode val="edge"/>
          <c:yMode val="edge"/>
          <c:x val="3.8201085551822202E-2"/>
          <c:y val="2.05537184724113E-2"/>
        </c:manualLayout>
      </c:layout>
      <c:overlay val="0"/>
      <c:spPr>
        <a:noFill/>
        <a:ln w="0">
          <a:noFill/>
        </a:ln>
      </c:spPr>
    </c:title>
    <c:autoTitleDeleted val="0"/>
    <c:plotArea>
      <c:layout/>
      <c:barChart>
        <c:barDir val="col"/>
        <c:grouping val="clustered"/>
        <c:varyColors val="0"/>
        <c:ser>
          <c:idx val="0"/>
          <c:order val="0"/>
          <c:tx>
            <c:strRef>
              <c:f>label 0</c:f>
              <c:strCache>
                <c:ptCount val="1"/>
                <c:pt idx="0">
                  <c:v>SEQ-D平均</c:v>
                </c:pt>
              </c:strCache>
            </c:strRef>
          </c:tx>
          <c:spPr>
            <a:gradFill>
              <a:gsLst>
                <a:gs pos="0">
                  <a:srgbClr val="EF8C68"/>
                </a:gs>
                <a:gs pos="100000">
                  <a:srgbClr val="F27946"/>
                </a:gs>
              </a:gsLst>
              <a:lin ang="5400000"/>
            </a:gradFill>
            <a:ln w="0">
              <a:noFill/>
            </a:ln>
          </c:spPr>
          <c:invertIfNegative val="0"/>
          <c:dLbls>
            <c:spPr>
              <a:noFill/>
              <a:ln>
                <a:noFill/>
              </a:ln>
              <a:effectLst/>
            </c:spPr>
            <c:txPr>
              <a:bodyPr wrap="square"/>
              <a:lstStyle/>
              <a:p>
                <a:pPr>
                  <a:defRPr sz="1000" b="0" strike="noStrike" spc="-1">
                    <a:solidFill>
                      <a:srgbClr val="000000"/>
                    </a:solidFill>
                    <a:latin typeface="Yu Gothic"/>
                  </a:defRPr>
                </a:pPr>
                <a:endParaRPr lang="nl-NL"/>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categories</c:f>
              <c:strCache>
                <c:ptCount val="5"/>
                <c:pt idx="0">
                  <c:v>C1</c:v>
                </c:pt>
                <c:pt idx="1">
                  <c:v>C2</c:v>
                </c:pt>
                <c:pt idx="2">
                  <c:v>C3</c:v>
                </c:pt>
                <c:pt idx="3">
                  <c:v>C4</c:v>
                </c:pt>
                <c:pt idx="4">
                  <c:v>C5</c:v>
                </c:pt>
              </c:strCache>
            </c:strRef>
          </c:cat>
          <c:val>
            <c:numRef>
              <c:f>0</c:f>
              <c:numCache>
                <c:formatCode>General</c:formatCode>
                <c:ptCount val="5"/>
                <c:pt idx="0">
                  <c:v>4.7107999999999999</c:v>
                </c:pt>
                <c:pt idx="1">
                  <c:v>5.5327000000000002</c:v>
                </c:pt>
                <c:pt idx="2">
                  <c:v>5.5420999999999996</c:v>
                </c:pt>
                <c:pt idx="3">
                  <c:v>6.6132999999999997</c:v>
                </c:pt>
                <c:pt idx="4">
                  <c:v>6.5632000000000001</c:v>
                </c:pt>
              </c:numCache>
            </c:numRef>
          </c:val>
          <c:extLst>
            <c:ext xmlns:c16="http://schemas.microsoft.com/office/drawing/2014/chart" uri="{C3380CC4-5D6E-409C-BE32-E72D297353CC}">
              <c16:uniqueId val="{00000000-C388-DD4A-87B7-77260513DBC3}"/>
            </c:ext>
          </c:extLst>
        </c:ser>
        <c:ser>
          <c:idx val="1"/>
          <c:order val="1"/>
          <c:tx>
            <c:strRef>
              <c:f>label 1</c:f>
              <c:strCache>
                <c:ptCount val="1"/>
                <c:pt idx="0">
                  <c:v>ポジティブ感情中央値平均</c:v>
                </c:pt>
              </c:strCache>
            </c:strRef>
          </c:tx>
          <c:spPr>
            <a:gradFill>
              <a:gsLst>
                <a:gs pos="0">
                  <a:srgbClr val="F1808D"/>
                </a:gs>
                <a:gs pos="100000">
                  <a:srgbClr val="F36777"/>
                </a:gs>
              </a:gsLst>
              <a:lin ang="5400000"/>
            </a:gradFill>
            <a:ln w="0">
              <a:noFill/>
            </a:ln>
          </c:spPr>
          <c:invertIfNegative val="0"/>
          <c:dLbls>
            <c:spPr>
              <a:noFill/>
              <a:ln>
                <a:noFill/>
              </a:ln>
              <a:effectLst/>
            </c:spPr>
            <c:txPr>
              <a:bodyPr wrap="square"/>
              <a:lstStyle/>
              <a:p>
                <a:pPr>
                  <a:defRPr sz="1000" b="0" strike="noStrike" spc="-1">
                    <a:solidFill>
                      <a:srgbClr val="000000"/>
                    </a:solidFill>
                    <a:latin typeface="Yu Gothic"/>
                  </a:defRPr>
                </a:pPr>
                <a:endParaRPr lang="nl-NL"/>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categories</c:f>
              <c:strCache>
                <c:ptCount val="5"/>
                <c:pt idx="0">
                  <c:v>C1</c:v>
                </c:pt>
                <c:pt idx="1">
                  <c:v>C2</c:v>
                </c:pt>
                <c:pt idx="2">
                  <c:v>C3</c:v>
                </c:pt>
                <c:pt idx="3">
                  <c:v>C4</c:v>
                </c:pt>
                <c:pt idx="4">
                  <c:v>C5</c:v>
                </c:pt>
              </c:strCache>
            </c:strRef>
          </c:cat>
          <c:val>
            <c:numRef>
              <c:f>1</c:f>
              <c:numCache>
                <c:formatCode>General</c:formatCode>
                <c:ptCount val="5"/>
                <c:pt idx="0">
                  <c:v>1.9257</c:v>
                </c:pt>
                <c:pt idx="1">
                  <c:v>3.4847000000000001</c:v>
                </c:pt>
                <c:pt idx="2">
                  <c:v>1.5658000000000001</c:v>
                </c:pt>
                <c:pt idx="3">
                  <c:v>5.4</c:v>
                </c:pt>
                <c:pt idx="4">
                  <c:v>4</c:v>
                </c:pt>
              </c:numCache>
            </c:numRef>
          </c:val>
          <c:extLst>
            <c:ext xmlns:c16="http://schemas.microsoft.com/office/drawing/2014/chart" uri="{C3380CC4-5D6E-409C-BE32-E72D297353CC}">
              <c16:uniqueId val="{00000001-C388-DD4A-87B7-77260513DBC3}"/>
            </c:ext>
          </c:extLst>
        </c:ser>
        <c:ser>
          <c:idx val="2"/>
          <c:order val="2"/>
          <c:tx>
            <c:strRef>
              <c:f>label 2</c:f>
              <c:strCache>
                <c:ptCount val="1"/>
                <c:pt idx="0">
                  <c:v>ネガティブ感情中央値平均</c:v>
                </c:pt>
              </c:strCache>
            </c:strRef>
          </c:tx>
          <c:spPr>
            <a:gradFill>
              <a:gsLst>
                <a:gs pos="0">
                  <a:srgbClr val="D0A755"/>
                </a:gs>
                <a:gs pos="100000">
                  <a:srgbClr val="CD9E28"/>
                </a:gs>
              </a:gsLst>
              <a:lin ang="5400000"/>
            </a:gradFill>
            <a:ln w="0">
              <a:noFill/>
            </a:ln>
          </c:spPr>
          <c:invertIfNegative val="0"/>
          <c:dLbls>
            <c:spPr>
              <a:noFill/>
              <a:ln>
                <a:noFill/>
              </a:ln>
              <a:effectLst/>
            </c:spPr>
            <c:txPr>
              <a:bodyPr wrap="square"/>
              <a:lstStyle/>
              <a:p>
                <a:pPr>
                  <a:defRPr sz="1000" b="0" strike="noStrike" spc="-1">
                    <a:solidFill>
                      <a:srgbClr val="000000"/>
                    </a:solidFill>
                    <a:latin typeface="Yu Gothic"/>
                  </a:defRPr>
                </a:pPr>
                <a:endParaRPr lang="nl-NL"/>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categories</c:f>
              <c:strCache>
                <c:ptCount val="5"/>
                <c:pt idx="0">
                  <c:v>C1</c:v>
                </c:pt>
                <c:pt idx="1">
                  <c:v>C2</c:v>
                </c:pt>
                <c:pt idx="2">
                  <c:v>C3</c:v>
                </c:pt>
                <c:pt idx="3">
                  <c:v>C4</c:v>
                </c:pt>
                <c:pt idx="4">
                  <c:v>C5</c:v>
                </c:pt>
              </c:strCache>
            </c:strRef>
          </c:cat>
          <c:val>
            <c:numRef>
              <c:f>2</c:f>
              <c:numCache>
                <c:formatCode>General</c:formatCode>
                <c:ptCount val="5"/>
                <c:pt idx="0">
                  <c:v>1.6284000000000001</c:v>
                </c:pt>
                <c:pt idx="1">
                  <c:v>2.2907999999999999</c:v>
                </c:pt>
                <c:pt idx="2">
                  <c:v>4.0395000000000003</c:v>
                </c:pt>
                <c:pt idx="3">
                  <c:v>1.7333000000000001</c:v>
                </c:pt>
                <c:pt idx="4">
                  <c:v>4.8158000000000003</c:v>
                </c:pt>
              </c:numCache>
            </c:numRef>
          </c:val>
          <c:extLst>
            <c:ext xmlns:c16="http://schemas.microsoft.com/office/drawing/2014/chart" uri="{C3380CC4-5D6E-409C-BE32-E72D297353CC}">
              <c16:uniqueId val="{00000002-C388-DD4A-87B7-77260513DBC3}"/>
            </c:ext>
          </c:extLst>
        </c:ser>
        <c:dLbls>
          <c:showLegendKey val="0"/>
          <c:showVal val="0"/>
          <c:showCatName val="0"/>
          <c:showSerName val="0"/>
          <c:showPercent val="0"/>
          <c:showBubbleSize val="0"/>
        </c:dLbls>
        <c:gapWidth val="100"/>
        <c:overlap val="-24"/>
        <c:axId val="99761757"/>
        <c:axId val="94032895"/>
      </c:barChart>
      <c:catAx>
        <c:axId val="99761757"/>
        <c:scaling>
          <c:orientation val="minMax"/>
        </c:scaling>
        <c:delete val="0"/>
        <c:axPos val="b"/>
        <c:numFmt formatCode="General" sourceLinked="0"/>
        <c:majorTickMark val="none"/>
        <c:minorTickMark val="none"/>
        <c:tickLblPos val="nextTo"/>
        <c:spPr>
          <a:ln w="9360">
            <a:solidFill>
              <a:srgbClr val="E9DDD8"/>
            </a:solidFill>
            <a:round/>
          </a:ln>
        </c:spPr>
        <c:txPr>
          <a:bodyPr/>
          <a:lstStyle/>
          <a:p>
            <a:pPr>
              <a:defRPr sz="1197" b="0" strike="noStrike" spc="-1">
                <a:solidFill>
                  <a:srgbClr val="412D24"/>
                </a:solidFill>
                <a:latin typeface="Yu Gothic"/>
              </a:defRPr>
            </a:pPr>
            <a:endParaRPr lang="nl-NL"/>
          </a:p>
        </c:txPr>
        <c:crossAx val="94032895"/>
        <c:crosses val="autoZero"/>
        <c:auto val="1"/>
        <c:lblAlgn val="ctr"/>
        <c:lblOffset val="100"/>
        <c:noMultiLvlLbl val="0"/>
      </c:catAx>
      <c:valAx>
        <c:axId val="94032895"/>
        <c:scaling>
          <c:orientation val="minMax"/>
        </c:scaling>
        <c:delete val="0"/>
        <c:axPos val="l"/>
        <c:majorGridlines>
          <c:spPr>
            <a:ln w="9360">
              <a:solidFill>
                <a:srgbClr val="E9DDD8"/>
              </a:solidFill>
              <a:round/>
            </a:ln>
          </c:spPr>
        </c:majorGridlines>
        <c:numFmt formatCode="0.00_ " sourceLinked="0"/>
        <c:majorTickMark val="none"/>
        <c:minorTickMark val="none"/>
        <c:tickLblPos val="nextTo"/>
        <c:spPr>
          <a:ln w="6480">
            <a:noFill/>
          </a:ln>
        </c:spPr>
        <c:txPr>
          <a:bodyPr/>
          <a:lstStyle/>
          <a:p>
            <a:pPr>
              <a:defRPr sz="1197" b="0" strike="noStrike" spc="-1">
                <a:solidFill>
                  <a:srgbClr val="412D24"/>
                </a:solidFill>
                <a:latin typeface="Yu Gothic"/>
              </a:defRPr>
            </a:pPr>
            <a:endParaRPr lang="nl-NL"/>
          </a:p>
        </c:txPr>
        <c:crossAx val="99761757"/>
        <c:crosses val="autoZero"/>
        <c:crossBetween val="between"/>
      </c:valAx>
      <c:spPr>
        <a:noFill/>
        <a:ln w="0">
          <a:noFill/>
        </a:ln>
      </c:spPr>
    </c:plotArea>
    <c:legend>
      <c:legendPos val="b"/>
      <c:layout>
        <c:manualLayout>
          <c:xMode val="edge"/>
          <c:yMode val="edge"/>
          <c:x val="7.4420091342559905E-2"/>
          <c:y val="0.92395491225684601"/>
          <c:w val="0.85480694313734695"/>
          <c:h val="4.8596929012109401E-2"/>
        </c:manualLayout>
      </c:layout>
      <c:overlay val="0"/>
      <c:spPr>
        <a:noFill/>
        <a:ln w="0">
          <a:noFill/>
        </a:ln>
      </c:spPr>
      <c:txPr>
        <a:bodyPr/>
        <a:lstStyle/>
        <a:p>
          <a:pPr>
            <a:defRPr sz="1197" b="0" strike="noStrike" spc="-1">
              <a:solidFill>
                <a:srgbClr val="412D24"/>
              </a:solidFill>
              <a:latin typeface="Yu Gothic"/>
            </a:defRPr>
          </a:pPr>
          <a:endParaRPr lang="nl-NL"/>
        </a:p>
      </c:txPr>
    </c:legend>
    <c:plotVisOnly val="1"/>
    <c:dispBlanksAs val="gap"/>
    <c:showDLblsOverMax val="1"/>
  </c:chart>
  <c:spPr>
    <a:noFill/>
    <a:ln w="9360">
      <a:noFill/>
    </a:ln>
  </c:spPr>
  <c:userShapes r:id="rId1"/>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20959B-5F17-466D-8A1F-B4BAED4A9C61}"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F4E015A6-D8DD-4687-80F4-992542B8AFE3}">
      <dgm:prSet/>
      <dgm:spPr/>
      <dgm:t>
        <a:bodyPr/>
        <a:lstStyle/>
        <a:p>
          <a:r>
            <a:rPr kumimoji="1" lang="en-US" dirty="0"/>
            <a:t>Psychotherapy researcher - Emotional change process- Transforming core painful emotions</a:t>
          </a:r>
          <a:endParaRPr lang="en-US" dirty="0"/>
        </a:p>
      </dgm:t>
    </dgm:pt>
    <dgm:pt modelId="{D4D5F2E3-2736-4BE3-8649-23BD11773203}" type="parTrans" cxnId="{58A32A61-64C7-41EF-9E3D-E55E7F2B6411}">
      <dgm:prSet/>
      <dgm:spPr/>
      <dgm:t>
        <a:bodyPr/>
        <a:lstStyle/>
        <a:p>
          <a:endParaRPr lang="en-US"/>
        </a:p>
      </dgm:t>
    </dgm:pt>
    <dgm:pt modelId="{F41929C4-3C60-401F-B418-375F3F2D608C}" type="sibTrans" cxnId="{58A32A61-64C7-41EF-9E3D-E55E7F2B6411}">
      <dgm:prSet/>
      <dgm:spPr/>
      <dgm:t>
        <a:bodyPr/>
        <a:lstStyle/>
        <a:p>
          <a:endParaRPr lang="en-US"/>
        </a:p>
      </dgm:t>
    </dgm:pt>
    <dgm:pt modelId="{1BE76697-FB75-479B-886B-6D974454F2A4}">
      <dgm:prSet/>
      <dgm:spPr/>
      <dgm:t>
        <a:bodyPr/>
        <a:lstStyle/>
        <a:p>
          <a:r>
            <a:rPr kumimoji="1" lang="en-US" dirty="0"/>
            <a:t>A humanistic integrative psychotherapist </a:t>
          </a:r>
          <a:endParaRPr lang="en-US" dirty="0"/>
        </a:p>
      </dgm:t>
    </dgm:pt>
    <dgm:pt modelId="{0E787A19-FAFE-4301-826B-B8A8015CBEF3}" type="parTrans" cxnId="{FD19EAAA-6B41-4FA2-B544-1F877B8EDFAC}">
      <dgm:prSet/>
      <dgm:spPr/>
      <dgm:t>
        <a:bodyPr/>
        <a:lstStyle/>
        <a:p>
          <a:endParaRPr lang="en-US"/>
        </a:p>
      </dgm:t>
    </dgm:pt>
    <dgm:pt modelId="{1335E386-0C4C-44EB-B39D-D4C5C79E0DF2}" type="sibTrans" cxnId="{FD19EAAA-6B41-4FA2-B544-1F877B8EDFAC}">
      <dgm:prSet/>
      <dgm:spPr/>
      <dgm:t>
        <a:bodyPr/>
        <a:lstStyle/>
        <a:p>
          <a:endParaRPr lang="en-US"/>
        </a:p>
      </dgm:t>
    </dgm:pt>
    <dgm:pt modelId="{97EC4E5C-BBFB-47D9-8935-E09240DA04B2}">
      <dgm:prSet/>
      <dgm:spPr/>
      <dgm:t>
        <a:bodyPr/>
        <a:lstStyle/>
        <a:p>
          <a:r>
            <a:rPr kumimoji="1" lang="en-US"/>
            <a:t>Emotion-focused therapy outcome research in Japan</a:t>
          </a:r>
          <a:endParaRPr lang="en-US"/>
        </a:p>
      </dgm:t>
    </dgm:pt>
    <dgm:pt modelId="{39BD6937-7A5D-4BDC-9EA5-AF584F2CDA38}" type="parTrans" cxnId="{59423212-D5C6-44D8-8A63-9BE8AB0C0D97}">
      <dgm:prSet/>
      <dgm:spPr/>
      <dgm:t>
        <a:bodyPr/>
        <a:lstStyle/>
        <a:p>
          <a:endParaRPr lang="en-US"/>
        </a:p>
      </dgm:t>
    </dgm:pt>
    <dgm:pt modelId="{82AF7F61-7294-4C7F-861C-D3B4D944EBD6}" type="sibTrans" cxnId="{59423212-D5C6-44D8-8A63-9BE8AB0C0D97}">
      <dgm:prSet/>
      <dgm:spPr/>
      <dgm:t>
        <a:bodyPr/>
        <a:lstStyle/>
        <a:p>
          <a:endParaRPr lang="en-US"/>
        </a:p>
      </dgm:t>
    </dgm:pt>
    <dgm:pt modelId="{DE60CA45-B9C5-46CF-9EE4-46F1C5DF0AA6}">
      <dgm:prSet/>
      <dgm:spPr/>
      <dgm:t>
        <a:bodyPr/>
        <a:lstStyle/>
        <a:p>
          <a:r>
            <a:rPr kumimoji="1" lang="en-US"/>
            <a:t>Accelerated Experiential Dynamic Psychotherapy in English speaking countries</a:t>
          </a:r>
          <a:endParaRPr lang="en-US"/>
        </a:p>
      </dgm:t>
    </dgm:pt>
    <dgm:pt modelId="{5C34884C-0212-494E-82BE-F94E9F1C2EAB}" type="parTrans" cxnId="{A7B5AF5C-60E4-4FA2-9EA6-5283A243FC11}">
      <dgm:prSet/>
      <dgm:spPr/>
      <dgm:t>
        <a:bodyPr/>
        <a:lstStyle/>
        <a:p>
          <a:endParaRPr lang="en-US"/>
        </a:p>
      </dgm:t>
    </dgm:pt>
    <dgm:pt modelId="{94245609-5E7F-4D20-9798-BE27A594F2C3}" type="sibTrans" cxnId="{A7B5AF5C-60E4-4FA2-9EA6-5283A243FC11}">
      <dgm:prSet/>
      <dgm:spPr/>
      <dgm:t>
        <a:bodyPr/>
        <a:lstStyle/>
        <a:p>
          <a:endParaRPr lang="en-US"/>
        </a:p>
      </dgm:t>
    </dgm:pt>
    <dgm:pt modelId="{BEF95DF4-4147-496D-92AD-BEA3CC648159}">
      <dgm:prSet/>
      <dgm:spPr/>
      <dgm:t>
        <a:bodyPr/>
        <a:lstStyle/>
        <a:p>
          <a:r>
            <a:rPr kumimoji="1" lang="en-US"/>
            <a:t>Training, supervision, and professional development</a:t>
          </a:r>
          <a:endParaRPr lang="en-US"/>
        </a:p>
      </dgm:t>
    </dgm:pt>
    <dgm:pt modelId="{435A27D1-F893-4190-934D-75F621A9F122}" type="parTrans" cxnId="{4DA15152-A00E-47D9-8737-A4C04BE77C04}">
      <dgm:prSet/>
      <dgm:spPr/>
      <dgm:t>
        <a:bodyPr/>
        <a:lstStyle/>
        <a:p>
          <a:endParaRPr lang="en-US"/>
        </a:p>
      </dgm:t>
    </dgm:pt>
    <dgm:pt modelId="{B4B9B198-D48D-4361-A31F-52002EB2F2A0}" type="sibTrans" cxnId="{4DA15152-A00E-47D9-8737-A4C04BE77C04}">
      <dgm:prSet/>
      <dgm:spPr/>
      <dgm:t>
        <a:bodyPr/>
        <a:lstStyle/>
        <a:p>
          <a:endParaRPr lang="en-US"/>
        </a:p>
      </dgm:t>
    </dgm:pt>
    <dgm:pt modelId="{779E5337-D9B8-4521-9C1B-BECE6AF5A415}">
      <dgm:prSet/>
      <dgm:spPr/>
      <dgm:t>
        <a:bodyPr/>
        <a:lstStyle/>
        <a:p>
          <a:r>
            <a:rPr kumimoji="1" lang="en-US"/>
            <a:t>Social and cultural issues in psychotherapy </a:t>
          </a:r>
          <a:endParaRPr lang="en-US"/>
        </a:p>
      </dgm:t>
    </dgm:pt>
    <dgm:pt modelId="{831BC829-FFB2-499B-A038-32EDD12788BF}" type="parTrans" cxnId="{0B66A1D0-2D21-4EDD-A1AB-02E1DB06CE6F}">
      <dgm:prSet/>
      <dgm:spPr/>
      <dgm:t>
        <a:bodyPr/>
        <a:lstStyle/>
        <a:p>
          <a:endParaRPr lang="en-US"/>
        </a:p>
      </dgm:t>
    </dgm:pt>
    <dgm:pt modelId="{D9AEE025-19D2-4262-AEC1-F32952399773}" type="sibTrans" cxnId="{0B66A1D0-2D21-4EDD-A1AB-02E1DB06CE6F}">
      <dgm:prSet/>
      <dgm:spPr/>
      <dgm:t>
        <a:bodyPr/>
        <a:lstStyle/>
        <a:p>
          <a:endParaRPr lang="en-US"/>
        </a:p>
      </dgm:t>
    </dgm:pt>
    <dgm:pt modelId="{91010A70-24D5-DD42-86A3-A1687859AB60}" type="pres">
      <dgm:prSet presAssocID="{E820959B-5F17-466D-8A1F-B4BAED4A9C61}" presName="vert0" presStyleCnt="0">
        <dgm:presLayoutVars>
          <dgm:dir/>
          <dgm:animOne val="branch"/>
          <dgm:animLvl val="lvl"/>
        </dgm:presLayoutVars>
      </dgm:prSet>
      <dgm:spPr/>
    </dgm:pt>
    <dgm:pt modelId="{1A78526A-4901-4B48-9FA9-5310C2A28976}" type="pres">
      <dgm:prSet presAssocID="{F4E015A6-D8DD-4687-80F4-992542B8AFE3}" presName="thickLine" presStyleLbl="alignNode1" presStyleIdx="0" presStyleCnt="6"/>
      <dgm:spPr/>
    </dgm:pt>
    <dgm:pt modelId="{7A2D7165-81A5-9D41-8515-60BA5F19E97F}" type="pres">
      <dgm:prSet presAssocID="{F4E015A6-D8DD-4687-80F4-992542B8AFE3}" presName="horz1" presStyleCnt="0"/>
      <dgm:spPr/>
    </dgm:pt>
    <dgm:pt modelId="{ADBF8EA5-AD9E-DA45-A88F-BD8DADFE873F}" type="pres">
      <dgm:prSet presAssocID="{F4E015A6-D8DD-4687-80F4-992542B8AFE3}" presName="tx1" presStyleLbl="revTx" presStyleIdx="0" presStyleCnt="6"/>
      <dgm:spPr/>
    </dgm:pt>
    <dgm:pt modelId="{67CE32C8-8159-7C48-BED1-C05EABC1198F}" type="pres">
      <dgm:prSet presAssocID="{F4E015A6-D8DD-4687-80F4-992542B8AFE3}" presName="vert1" presStyleCnt="0"/>
      <dgm:spPr/>
    </dgm:pt>
    <dgm:pt modelId="{0EBFA0BA-B258-9945-A2EF-3D4DABF62DC9}" type="pres">
      <dgm:prSet presAssocID="{1BE76697-FB75-479B-886B-6D974454F2A4}" presName="thickLine" presStyleLbl="alignNode1" presStyleIdx="1" presStyleCnt="6"/>
      <dgm:spPr/>
    </dgm:pt>
    <dgm:pt modelId="{47613958-5071-9844-A730-6A623F5BF9CB}" type="pres">
      <dgm:prSet presAssocID="{1BE76697-FB75-479B-886B-6D974454F2A4}" presName="horz1" presStyleCnt="0"/>
      <dgm:spPr/>
    </dgm:pt>
    <dgm:pt modelId="{566A07FC-8CED-814E-9780-99D1A56E9FF4}" type="pres">
      <dgm:prSet presAssocID="{1BE76697-FB75-479B-886B-6D974454F2A4}" presName="tx1" presStyleLbl="revTx" presStyleIdx="1" presStyleCnt="6"/>
      <dgm:spPr/>
    </dgm:pt>
    <dgm:pt modelId="{2B59172B-EB42-C244-8EE2-EBBD13E76981}" type="pres">
      <dgm:prSet presAssocID="{1BE76697-FB75-479B-886B-6D974454F2A4}" presName="vert1" presStyleCnt="0"/>
      <dgm:spPr/>
    </dgm:pt>
    <dgm:pt modelId="{DA81DAF0-34E6-0D44-8528-631F1F2A4189}" type="pres">
      <dgm:prSet presAssocID="{97EC4E5C-BBFB-47D9-8935-E09240DA04B2}" presName="thickLine" presStyleLbl="alignNode1" presStyleIdx="2" presStyleCnt="6"/>
      <dgm:spPr/>
    </dgm:pt>
    <dgm:pt modelId="{EE71A727-B0B1-E549-B9E1-6441BC1B482A}" type="pres">
      <dgm:prSet presAssocID="{97EC4E5C-BBFB-47D9-8935-E09240DA04B2}" presName="horz1" presStyleCnt="0"/>
      <dgm:spPr/>
    </dgm:pt>
    <dgm:pt modelId="{BEE8629B-3D25-3A4F-AECE-B42296C076DC}" type="pres">
      <dgm:prSet presAssocID="{97EC4E5C-BBFB-47D9-8935-E09240DA04B2}" presName="tx1" presStyleLbl="revTx" presStyleIdx="2" presStyleCnt="6"/>
      <dgm:spPr/>
    </dgm:pt>
    <dgm:pt modelId="{C255A8F1-4588-6F45-98D7-78F26D3A11C7}" type="pres">
      <dgm:prSet presAssocID="{97EC4E5C-BBFB-47D9-8935-E09240DA04B2}" presName="vert1" presStyleCnt="0"/>
      <dgm:spPr/>
    </dgm:pt>
    <dgm:pt modelId="{21772884-F344-6949-96D1-94514B4F7F15}" type="pres">
      <dgm:prSet presAssocID="{DE60CA45-B9C5-46CF-9EE4-46F1C5DF0AA6}" presName="thickLine" presStyleLbl="alignNode1" presStyleIdx="3" presStyleCnt="6"/>
      <dgm:spPr/>
    </dgm:pt>
    <dgm:pt modelId="{08C0DF29-0F3B-0848-A159-6223EC1E9941}" type="pres">
      <dgm:prSet presAssocID="{DE60CA45-B9C5-46CF-9EE4-46F1C5DF0AA6}" presName="horz1" presStyleCnt="0"/>
      <dgm:spPr/>
    </dgm:pt>
    <dgm:pt modelId="{C8CC53CF-1C43-D145-B616-F5359284BFD1}" type="pres">
      <dgm:prSet presAssocID="{DE60CA45-B9C5-46CF-9EE4-46F1C5DF0AA6}" presName="tx1" presStyleLbl="revTx" presStyleIdx="3" presStyleCnt="6"/>
      <dgm:spPr/>
    </dgm:pt>
    <dgm:pt modelId="{D2326D38-019D-3248-89AA-2517300368E0}" type="pres">
      <dgm:prSet presAssocID="{DE60CA45-B9C5-46CF-9EE4-46F1C5DF0AA6}" presName="vert1" presStyleCnt="0"/>
      <dgm:spPr/>
    </dgm:pt>
    <dgm:pt modelId="{06F16DDC-16B0-8D43-BCD4-6370DD1E8921}" type="pres">
      <dgm:prSet presAssocID="{BEF95DF4-4147-496D-92AD-BEA3CC648159}" presName="thickLine" presStyleLbl="alignNode1" presStyleIdx="4" presStyleCnt="6"/>
      <dgm:spPr/>
    </dgm:pt>
    <dgm:pt modelId="{835204DC-D6B1-F64B-9147-90969F77D8E6}" type="pres">
      <dgm:prSet presAssocID="{BEF95DF4-4147-496D-92AD-BEA3CC648159}" presName="horz1" presStyleCnt="0"/>
      <dgm:spPr/>
    </dgm:pt>
    <dgm:pt modelId="{2B5E07BD-316E-5D4E-AF9F-788EAD329239}" type="pres">
      <dgm:prSet presAssocID="{BEF95DF4-4147-496D-92AD-BEA3CC648159}" presName="tx1" presStyleLbl="revTx" presStyleIdx="4" presStyleCnt="6"/>
      <dgm:spPr/>
    </dgm:pt>
    <dgm:pt modelId="{C442D3E9-0F94-8246-97E1-D87199CEA884}" type="pres">
      <dgm:prSet presAssocID="{BEF95DF4-4147-496D-92AD-BEA3CC648159}" presName="vert1" presStyleCnt="0"/>
      <dgm:spPr/>
    </dgm:pt>
    <dgm:pt modelId="{B9564FFB-DDE0-CE4C-9E63-A87459A58336}" type="pres">
      <dgm:prSet presAssocID="{779E5337-D9B8-4521-9C1B-BECE6AF5A415}" presName="thickLine" presStyleLbl="alignNode1" presStyleIdx="5" presStyleCnt="6"/>
      <dgm:spPr/>
    </dgm:pt>
    <dgm:pt modelId="{B84A95EC-36D0-4D4E-B432-69A0E3C3005E}" type="pres">
      <dgm:prSet presAssocID="{779E5337-D9B8-4521-9C1B-BECE6AF5A415}" presName="horz1" presStyleCnt="0"/>
      <dgm:spPr/>
    </dgm:pt>
    <dgm:pt modelId="{DD06AB38-4977-CB42-8F5B-00FC015B255F}" type="pres">
      <dgm:prSet presAssocID="{779E5337-D9B8-4521-9C1B-BECE6AF5A415}" presName="tx1" presStyleLbl="revTx" presStyleIdx="5" presStyleCnt="6"/>
      <dgm:spPr/>
    </dgm:pt>
    <dgm:pt modelId="{9BA15083-DD84-B646-ACE6-FDA5E56B6268}" type="pres">
      <dgm:prSet presAssocID="{779E5337-D9B8-4521-9C1B-BECE6AF5A415}" presName="vert1" presStyleCnt="0"/>
      <dgm:spPr/>
    </dgm:pt>
  </dgm:ptLst>
  <dgm:cxnLst>
    <dgm:cxn modelId="{BDE79203-DC32-1A42-9433-FEF5269CD155}" type="presOf" srcId="{E820959B-5F17-466D-8A1F-B4BAED4A9C61}" destId="{91010A70-24D5-DD42-86A3-A1687859AB60}" srcOrd="0" destOrd="0" presId="urn:microsoft.com/office/officeart/2008/layout/LinedList"/>
    <dgm:cxn modelId="{1263C810-7EA7-E341-B842-CE857EFBCF21}" type="presOf" srcId="{1BE76697-FB75-479B-886B-6D974454F2A4}" destId="{566A07FC-8CED-814E-9780-99D1A56E9FF4}" srcOrd="0" destOrd="0" presId="urn:microsoft.com/office/officeart/2008/layout/LinedList"/>
    <dgm:cxn modelId="{59423212-D5C6-44D8-8A63-9BE8AB0C0D97}" srcId="{E820959B-5F17-466D-8A1F-B4BAED4A9C61}" destId="{97EC4E5C-BBFB-47D9-8935-E09240DA04B2}" srcOrd="2" destOrd="0" parTransId="{39BD6937-7A5D-4BDC-9EA5-AF584F2CDA38}" sibTransId="{82AF7F61-7294-4C7F-861C-D3B4D944EBD6}"/>
    <dgm:cxn modelId="{B5779032-D415-FA4E-9C3F-7151D06C91FC}" type="presOf" srcId="{BEF95DF4-4147-496D-92AD-BEA3CC648159}" destId="{2B5E07BD-316E-5D4E-AF9F-788EAD329239}" srcOrd="0" destOrd="0" presId="urn:microsoft.com/office/officeart/2008/layout/LinedList"/>
    <dgm:cxn modelId="{828C3634-E27E-6E47-82CC-69D44E8636AE}" type="presOf" srcId="{97EC4E5C-BBFB-47D9-8935-E09240DA04B2}" destId="{BEE8629B-3D25-3A4F-AECE-B42296C076DC}" srcOrd="0" destOrd="0" presId="urn:microsoft.com/office/officeart/2008/layout/LinedList"/>
    <dgm:cxn modelId="{4DA15152-A00E-47D9-8737-A4C04BE77C04}" srcId="{E820959B-5F17-466D-8A1F-B4BAED4A9C61}" destId="{BEF95DF4-4147-496D-92AD-BEA3CC648159}" srcOrd="4" destOrd="0" parTransId="{435A27D1-F893-4190-934D-75F621A9F122}" sibTransId="{B4B9B198-D48D-4361-A31F-52002EB2F2A0}"/>
    <dgm:cxn modelId="{A7B5AF5C-60E4-4FA2-9EA6-5283A243FC11}" srcId="{E820959B-5F17-466D-8A1F-B4BAED4A9C61}" destId="{DE60CA45-B9C5-46CF-9EE4-46F1C5DF0AA6}" srcOrd="3" destOrd="0" parTransId="{5C34884C-0212-494E-82BE-F94E9F1C2EAB}" sibTransId="{94245609-5E7F-4D20-9798-BE27A594F2C3}"/>
    <dgm:cxn modelId="{58A32A61-64C7-41EF-9E3D-E55E7F2B6411}" srcId="{E820959B-5F17-466D-8A1F-B4BAED4A9C61}" destId="{F4E015A6-D8DD-4687-80F4-992542B8AFE3}" srcOrd="0" destOrd="0" parTransId="{D4D5F2E3-2736-4BE3-8649-23BD11773203}" sibTransId="{F41929C4-3C60-401F-B418-375F3F2D608C}"/>
    <dgm:cxn modelId="{1EDB9264-811D-FC4F-93EE-33486F9826F2}" type="presOf" srcId="{779E5337-D9B8-4521-9C1B-BECE6AF5A415}" destId="{DD06AB38-4977-CB42-8F5B-00FC015B255F}" srcOrd="0" destOrd="0" presId="urn:microsoft.com/office/officeart/2008/layout/LinedList"/>
    <dgm:cxn modelId="{FD19EAAA-6B41-4FA2-B544-1F877B8EDFAC}" srcId="{E820959B-5F17-466D-8A1F-B4BAED4A9C61}" destId="{1BE76697-FB75-479B-886B-6D974454F2A4}" srcOrd="1" destOrd="0" parTransId="{0E787A19-FAFE-4301-826B-B8A8015CBEF3}" sibTransId="{1335E386-0C4C-44EB-B39D-D4C5C79E0DF2}"/>
    <dgm:cxn modelId="{D9C04CC0-3F58-9C45-AF73-EC204EA1C267}" type="presOf" srcId="{DE60CA45-B9C5-46CF-9EE4-46F1C5DF0AA6}" destId="{C8CC53CF-1C43-D145-B616-F5359284BFD1}" srcOrd="0" destOrd="0" presId="urn:microsoft.com/office/officeart/2008/layout/LinedList"/>
    <dgm:cxn modelId="{0B66A1D0-2D21-4EDD-A1AB-02E1DB06CE6F}" srcId="{E820959B-5F17-466D-8A1F-B4BAED4A9C61}" destId="{779E5337-D9B8-4521-9C1B-BECE6AF5A415}" srcOrd="5" destOrd="0" parTransId="{831BC829-FFB2-499B-A038-32EDD12788BF}" sibTransId="{D9AEE025-19D2-4262-AEC1-F32952399773}"/>
    <dgm:cxn modelId="{EF0FADFC-4DC4-F144-ADDA-95E5262B80CA}" type="presOf" srcId="{F4E015A6-D8DD-4687-80F4-992542B8AFE3}" destId="{ADBF8EA5-AD9E-DA45-A88F-BD8DADFE873F}" srcOrd="0" destOrd="0" presId="urn:microsoft.com/office/officeart/2008/layout/LinedList"/>
    <dgm:cxn modelId="{47FAC2B9-4374-8C4B-B4AA-025C93BF3ACD}" type="presParOf" srcId="{91010A70-24D5-DD42-86A3-A1687859AB60}" destId="{1A78526A-4901-4B48-9FA9-5310C2A28976}" srcOrd="0" destOrd="0" presId="urn:microsoft.com/office/officeart/2008/layout/LinedList"/>
    <dgm:cxn modelId="{1323FA70-34CE-3749-B3EB-887A497CBE3C}" type="presParOf" srcId="{91010A70-24D5-DD42-86A3-A1687859AB60}" destId="{7A2D7165-81A5-9D41-8515-60BA5F19E97F}" srcOrd="1" destOrd="0" presId="urn:microsoft.com/office/officeart/2008/layout/LinedList"/>
    <dgm:cxn modelId="{5E138090-8055-8148-8B73-4A3E5D68C41B}" type="presParOf" srcId="{7A2D7165-81A5-9D41-8515-60BA5F19E97F}" destId="{ADBF8EA5-AD9E-DA45-A88F-BD8DADFE873F}" srcOrd="0" destOrd="0" presId="urn:microsoft.com/office/officeart/2008/layout/LinedList"/>
    <dgm:cxn modelId="{9ECCD355-DBF9-E64A-9C72-CB5175695A38}" type="presParOf" srcId="{7A2D7165-81A5-9D41-8515-60BA5F19E97F}" destId="{67CE32C8-8159-7C48-BED1-C05EABC1198F}" srcOrd="1" destOrd="0" presId="urn:microsoft.com/office/officeart/2008/layout/LinedList"/>
    <dgm:cxn modelId="{2969CE7A-BBCA-7D4A-A46A-F5E495415EA0}" type="presParOf" srcId="{91010A70-24D5-DD42-86A3-A1687859AB60}" destId="{0EBFA0BA-B258-9945-A2EF-3D4DABF62DC9}" srcOrd="2" destOrd="0" presId="urn:microsoft.com/office/officeart/2008/layout/LinedList"/>
    <dgm:cxn modelId="{0321A5D7-8663-7141-A389-8ABC9A549C72}" type="presParOf" srcId="{91010A70-24D5-DD42-86A3-A1687859AB60}" destId="{47613958-5071-9844-A730-6A623F5BF9CB}" srcOrd="3" destOrd="0" presId="urn:microsoft.com/office/officeart/2008/layout/LinedList"/>
    <dgm:cxn modelId="{743C13AA-29C6-A540-9988-9F8E74AB8198}" type="presParOf" srcId="{47613958-5071-9844-A730-6A623F5BF9CB}" destId="{566A07FC-8CED-814E-9780-99D1A56E9FF4}" srcOrd="0" destOrd="0" presId="urn:microsoft.com/office/officeart/2008/layout/LinedList"/>
    <dgm:cxn modelId="{0AC192FE-6734-534D-AF69-49CB345D18FD}" type="presParOf" srcId="{47613958-5071-9844-A730-6A623F5BF9CB}" destId="{2B59172B-EB42-C244-8EE2-EBBD13E76981}" srcOrd="1" destOrd="0" presId="urn:microsoft.com/office/officeart/2008/layout/LinedList"/>
    <dgm:cxn modelId="{6D23E604-42A3-224E-B0F1-B64346155BED}" type="presParOf" srcId="{91010A70-24D5-DD42-86A3-A1687859AB60}" destId="{DA81DAF0-34E6-0D44-8528-631F1F2A4189}" srcOrd="4" destOrd="0" presId="urn:microsoft.com/office/officeart/2008/layout/LinedList"/>
    <dgm:cxn modelId="{DB5E9D26-6BF6-A848-9409-9DA70CB81308}" type="presParOf" srcId="{91010A70-24D5-DD42-86A3-A1687859AB60}" destId="{EE71A727-B0B1-E549-B9E1-6441BC1B482A}" srcOrd="5" destOrd="0" presId="urn:microsoft.com/office/officeart/2008/layout/LinedList"/>
    <dgm:cxn modelId="{1EA93093-30F4-0D42-A422-7D3B12B7014F}" type="presParOf" srcId="{EE71A727-B0B1-E549-B9E1-6441BC1B482A}" destId="{BEE8629B-3D25-3A4F-AECE-B42296C076DC}" srcOrd="0" destOrd="0" presId="urn:microsoft.com/office/officeart/2008/layout/LinedList"/>
    <dgm:cxn modelId="{6AC5F858-7C75-E941-84BC-15C525053E11}" type="presParOf" srcId="{EE71A727-B0B1-E549-B9E1-6441BC1B482A}" destId="{C255A8F1-4588-6F45-98D7-78F26D3A11C7}" srcOrd="1" destOrd="0" presId="urn:microsoft.com/office/officeart/2008/layout/LinedList"/>
    <dgm:cxn modelId="{4622CBA2-19C4-E340-A7B7-B75880B20AC4}" type="presParOf" srcId="{91010A70-24D5-DD42-86A3-A1687859AB60}" destId="{21772884-F344-6949-96D1-94514B4F7F15}" srcOrd="6" destOrd="0" presId="urn:microsoft.com/office/officeart/2008/layout/LinedList"/>
    <dgm:cxn modelId="{6CD784B2-B1FD-1648-A90F-791DB2EE3F90}" type="presParOf" srcId="{91010A70-24D5-DD42-86A3-A1687859AB60}" destId="{08C0DF29-0F3B-0848-A159-6223EC1E9941}" srcOrd="7" destOrd="0" presId="urn:microsoft.com/office/officeart/2008/layout/LinedList"/>
    <dgm:cxn modelId="{C7B5D643-9285-4040-95ED-7C1339A9376C}" type="presParOf" srcId="{08C0DF29-0F3B-0848-A159-6223EC1E9941}" destId="{C8CC53CF-1C43-D145-B616-F5359284BFD1}" srcOrd="0" destOrd="0" presId="urn:microsoft.com/office/officeart/2008/layout/LinedList"/>
    <dgm:cxn modelId="{0B6ED473-B19B-CC47-BFD1-129B003BE511}" type="presParOf" srcId="{08C0DF29-0F3B-0848-A159-6223EC1E9941}" destId="{D2326D38-019D-3248-89AA-2517300368E0}" srcOrd="1" destOrd="0" presId="urn:microsoft.com/office/officeart/2008/layout/LinedList"/>
    <dgm:cxn modelId="{03660FFC-EFD9-424A-88EA-86D8D21A753D}" type="presParOf" srcId="{91010A70-24D5-DD42-86A3-A1687859AB60}" destId="{06F16DDC-16B0-8D43-BCD4-6370DD1E8921}" srcOrd="8" destOrd="0" presId="urn:microsoft.com/office/officeart/2008/layout/LinedList"/>
    <dgm:cxn modelId="{0C3D5EA4-618A-FE42-ACD8-C95BA0427D11}" type="presParOf" srcId="{91010A70-24D5-DD42-86A3-A1687859AB60}" destId="{835204DC-D6B1-F64B-9147-90969F77D8E6}" srcOrd="9" destOrd="0" presId="urn:microsoft.com/office/officeart/2008/layout/LinedList"/>
    <dgm:cxn modelId="{AC6EFF4F-57F1-EE4C-95D4-337902FA5AAC}" type="presParOf" srcId="{835204DC-D6B1-F64B-9147-90969F77D8E6}" destId="{2B5E07BD-316E-5D4E-AF9F-788EAD329239}" srcOrd="0" destOrd="0" presId="urn:microsoft.com/office/officeart/2008/layout/LinedList"/>
    <dgm:cxn modelId="{3B90AA26-26BC-2F4B-80CE-076D5AC4EE8F}" type="presParOf" srcId="{835204DC-D6B1-F64B-9147-90969F77D8E6}" destId="{C442D3E9-0F94-8246-97E1-D87199CEA884}" srcOrd="1" destOrd="0" presId="urn:microsoft.com/office/officeart/2008/layout/LinedList"/>
    <dgm:cxn modelId="{2C614B76-2303-8C4E-9B5A-E3AC81F505BE}" type="presParOf" srcId="{91010A70-24D5-DD42-86A3-A1687859AB60}" destId="{B9564FFB-DDE0-CE4C-9E63-A87459A58336}" srcOrd="10" destOrd="0" presId="urn:microsoft.com/office/officeart/2008/layout/LinedList"/>
    <dgm:cxn modelId="{1580A240-8E38-DA4E-BC7F-2C57E9D856E9}" type="presParOf" srcId="{91010A70-24D5-DD42-86A3-A1687859AB60}" destId="{B84A95EC-36D0-4D4E-B432-69A0E3C3005E}" srcOrd="11" destOrd="0" presId="urn:microsoft.com/office/officeart/2008/layout/LinedList"/>
    <dgm:cxn modelId="{A4B132F4-5744-584D-949D-9AFED7D6D001}" type="presParOf" srcId="{B84A95EC-36D0-4D4E-B432-69A0E3C3005E}" destId="{DD06AB38-4977-CB42-8F5B-00FC015B255F}" srcOrd="0" destOrd="0" presId="urn:microsoft.com/office/officeart/2008/layout/LinedList"/>
    <dgm:cxn modelId="{D3CED3CD-141F-F747-B09B-F976FEF316B9}" type="presParOf" srcId="{B84A95EC-36D0-4D4E-B432-69A0E3C3005E}" destId="{9BA15083-DD84-B646-ACE6-FDA5E56B626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22084-34E7-314D-AB2C-9859FCA1719F}" type="doc">
      <dgm:prSet loTypeId="urn:microsoft.com/office/officeart/2005/8/layout/vProcess5" loCatId="" qsTypeId="urn:microsoft.com/office/officeart/2005/8/quickstyle/simple1" qsCatId="simple" csTypeId="urn:microsoft.com/office/officeart/2005/8/colors/colorful2" csCatId="colorful" phldr="1"/>
      <dgm:spPr/>
      <dgm:t>
        <a:bodyPr/>
        <a:lstStyle/>
        <a:p>
          <a:endParaRPr kumimoji="1" lang="ja-JP" altLang="en-US"/>
        </a:p>
      </dgm:t>
    </dgm:pt>
    <dgm:pt modelId="{D54964A4-9A18-9A47-B7CD-2C85DAA5484B}">
      <dgm:prSet phldrT="[テキスト]" custT="1"/>
      <dgm:spPr/>
      <dgm:t>
        <a:bodyPr/>
        <a:lstStyle/>
        <a:p>
          <a:r>
            <a:rPr lang="en-GB" sz="2400" i="1" dirty="0"/>
            <a:t>Activation of a problematic emotional state </a:t>
          </a:r>
          <a:endParaRPr kumimoji="1" lang="ja-JP" altLang="en-US" sz="2400"/>
        </a:p>
      </dgm:t>
    </dgm:pt>
    <dgm:pt modelId="{2E0656E1-B8F6-694F-BC57-926056F62B36}" type="parTrans" cxnId="{395F17AD-B8F8-8245-93F5-A646307E529E}">
      <dgm:prSet/>
      <dgm:spPr/>
      <dgm:t>
        <a:bodyPr/>
        <a:lstStyle/>
        <a:p>
          <a:endParaRPr kumimoji="1" lang="ja-JP" altLang="en-US"/>
        </a:p>
      </dgm:t>
    </dgm:pt>
    <dgm:pt modelId="{B6705930-7BD4-414D-8E82-B3C9926C7976}" type="sibTrans" cxnId="{395F17AD-B8F8-8245-93F5-A646307E529E}">
      <dgm:prSet/>
      <dgm:spPr/>
      <dgm:t>
        <a:bodyPr/>
        <a:lstStyle/>
        <a:p>
          <a:endParaRPr kumimoji="1" lang="ja-JP" altLang="en-US"/>
        </a:p>
      </dgm:t>
    </dgm:pt>
    <dgm:pt modelId="{C6C03F9C-2DE7-ED46-9BE9-BBE297207201}">
      <dgm:prSet phldrT="[テキスト]" custT="1"/>
      <dgm:spPr/>
      <dgm:t>
        <a:bodyPr/>
        <a:lstStyle/>
        <a:p>
          <a:r>
            <a:rPr lang="en-GB" sz="2400" i="1" dirty="0"/>
            <a:t>Activation of adaptive emotional state(s) </a:t>
          </a:r>
          <a:endParaRPr kumimoji="1" lang="ja-JP" altLang="en-US" sz="2400"/>
        </a:p>
      </dgm:t>
    </dgm:pt>
    <dgm:pt modelId="{43A7AC51-0CB7-E540-A535-73D9972DA3CB}" type="parTrans" cxnId="{7464AD03-8BD2-1144-B8DA-0E5DCCFD0A26}">
      <dgm:prSet/>
      <dgm:spPr/>
      <dgm:t>
        <a:bodyPr/>
        <a:lstStyle/>
        <a:p>
          <a:endParaRPr kumimoji="1" lang="ja-JP" altLang="en-US"/>
        </a:p>
      </dgm:t>
    </dgm:pt>
    <dgm:pt modelId="{0AD1DE80-CD74-DB4D-93A9-E49DB286FC0D}" type="sibTrans" cxnId="{7464AD03-8BD2-1144-B8DA-0E5DCCFD0A26}">
      <dgm:prSet/>
      <dgm:spPr/>
      <dgm:t>
        <a:bodyPr/>
        <a:lstStyle/>
        <a:p>
          <a:endParaRPr kumimoji="1" lang="ja-JP" altLang="en-US"/>
        </a:p>
      </dgm:t>
    </dgm:pt>
    <dgm:pt modelId="{39C2073A-7C15-444F-BA92-4AA87F5D0841}">
      <dgm:prSet phldrT="[テキスト]" custT="1"/>
      <dgm:spPr/>
      <dgm:t>
        <a:bodyPr/>
        <a:lstStyle/>
        <a:p>
          <a:r>
            <a:rPr lang="en-GB" sz="1800" i="1" dirty="0"/>
            <a:t>The creation of a permanent connection between previously unintegrated maladaptive emotional memory networks and adaptive emotional networks. </a:t>
          </a:r>
          <a:endParaRPr kumimoji="1" lang="ja-JP" altLang="en-US" sz="1800"/>
        </a:p>
      </dgm:t>
    </dgm:pt>
    <dgm:pt modelId="{9B2875CE-DAC5-DA41-9B6F-5C1AFB5054AE}" type="parTrans" cxnId="{DCC36AD7-72B6-864B-8972-BFCACC3E4893}">
      <dgm:prSet/>
      <dgm:spPr/>
      <dgm:t>
        <a:bodyPr/>
        <a:lstStyle/>
        <a:p>
          <a:endParaRPr kumimoji="1" lang="ja-JP" altLang="en-US"/>
        </a:p>
      </dgm:t>
    </dgm:pt>
    <dgm:pt modelId="{A5B5AEFA-1A51-FD42-9455-43325D4CF728}" type="sibTrans" cxnId="{DCC36AD7-72B6-864B-8972-BFCACC3E4893}">
      <dgm:prSet/>
      <dgm:spPr/>
      <dgm:t>
        <a:bodyPr/>
        <a:lstStyle/>
        <a:p>
          <a:endParaRPr kumimoji="1" lang="ja-JP" altLang="en-US"/>
        </a:p>
      </dgm:t>
    </dgm:pt>
    <dgm:pt modelId="{8824CD66-B6FC-DE40-B5A5-6BF501D9895B}" type="pres">
      <dgm:prSet presAssocID="{9E422084-34E7-314D-AB2C-9859FCA1719F}" presName="outerComposite" presStyleCnt="0">
        <dgm:presLayoutVars>
          <dgm:chMax val="5"/>
          <dgm:dir/>
          <dgm:resizeHandles val="exact"/>
        </dgm:presLayoutVars>
      </dgm:prSet>
      <dgm:spPr/>
    </dgm:pt>
    <dgm:pt modelId="{A7F6B977-98C4-C149-A0DE-996E85C6FA18}" type="pres">
      <dgm:prSet presAssocID="{9E422084-34E7-314D-AB2C-9859FCA1719F}" presName="dummyMaxCanvas" presStyleCnt="0">
        <dgm:presLayoutVars/>
      </dgm:prSet>
      <dgm:spPr/>
    </dgm:pt>
    <dgm:pt modelId="{40E912D9-40A5-CD4D-8EBE-27AE08F53B79}" type="pres">
      <dgm:prSet presAssocID="{9E422084-34E7-314D-AB2C-9859FCA1719F}" presName="ThreeNodes_1" presStyleLbl="node1" presStyleIdx="0" presStyleCnt="3">
        <dgm:presLayoutVars>
          <dgm:bulletEnabled val="1"/>
        </dgm:presLayoutVars>
      </dgm:prSet>
      <dgm:spPr/>
    </dgm:pt>
    <dgm:pt modelId="{8E83551A-AD4B-344E-B9E9-7EEB18E9F027}" type="pres">
      <dgm:prSet presAssocID="{9E422084-34E7-314D-AB2C-9859FCA1719F}" presName="ThreeNodes_2" presStyleLbl="node1" presStyleIdx="1" presStyleCnt="3">
        <dgm:presLayoutVars>
          <dgm:bulletEnabled val="1"/>
        </dgm:presLayoutVars>
      </dgm:prSet>
      <dgm:spPr/>
    </dgm:pt>
    <dgm:pt modelId="{A81B7E39-50F0-2C4C-B502-2A763630F7F0}" type="pres">
      <dgm:prSet presAssocID="{9E422084-34E7-314D-AB2C-9859FCA1719F}" presName="ThreeNodes_3" presStyleLbl="node1" presStyleIdx="2" presStyleCnt="3">
        <dgm:presLayoutVars>
          <dgm:bulletEnabled val="1"/>
        </dgm:presLayoutVars>
      </dgm:prSet>
      <dgm:spPr/>
    </dgm:pt>
    <dgm:pt modelId="{6EF4A089-1DFD-634B-8088-C0DB9B2F79C3}" type="pres">
      <dgm:prSet presAssocID="{9E422084-34E7-314D-AB2C-9859FCA1719F}" presName="ThreeConn_1-2" presStyleLbl="fgAccFollowNode1" presStyleIdx="0" presStyleCnt="2">
        <dgm:presLayoutVars>
          <dgm:bulletEnabled val="1"/>
        </dgm:presLayoutVars>
      </dgm:prSet>
      <dgm:spPr/>
    </dgm:pt>
    <dgm:pt modelId="{DB3ED3D1-94E2-D646-AAB6-324D19675AB8}" type="pres">
      <dgm:prSet presAssocID="{9E422084-34E7-314D-AB2C-9859FCA1719F}" presName="ThreeConn_2-3" presStyleLbl="fgAccFollowNode1" presStyleIdx="1" presStyleCnt="2">
        <dgm:presLayoutVars>
          <dgm:bulletEnabled val="1"/>
        </dgm:presLayoutVars>
      </dgm:prSet>
      <dgm:spPr/>
    </dgm:pt>
    <dgm:pt modelId="{EBCFF2C2-91E5-B84B-BB64-B163690BA2B7}" type="pres">
      <dgm:prSet presAssocID="{9E422084-34E7-314D-AB2C-9859FCA1719F}" presName="ThreeNodes_1_text" presStyleLbl="node1" presStyleIdx="2" presStyleCnt="3">
        <dgm:presLayoutVars>
          <dgm:bulletEnabled val="1"/>
        </dgm:presLayoutVars>
      </dgm:prSet>
      <dgm:spPr/>
    </dgm:pt>
    <dgm:pt modelId="{62B10611-A6FD-BE40-AB1F-1808E626C27D}" type="pres">
      <dgm:prSet presAssocID="{9E422084-34E7-314D-AB2C-9859FCA1719F}" presName="ThreeNodes_2_text" presStyleLbl="node1" presStyleIdx="2" presStyleCnt="3">
        <dgm:presLayoutVars>
          <dgm:bulletEnabled val="1"/>
        </dgm:presLayoutVars>
      </dgm:prSet>
      <dgm:spPr/>
    </dgm:pt>
    <dgm:pt modelId="{2BE5A988-F373-1745-8D66-F64A6AE34C77}" type="pres">
      <dgm:prSet presAssocID="{9E422084-34E7-314D-AB2C-9859FCA1719F}" presName="ThreeNodes_3_text" presStyleLbl="node1" presStyleIdx="2" presStyleCnt="3">
        <dgm:presLayoutVars>
          <dgm:bulletEnabled val="1"/>
        </dgm:presLayoutVars>
      </dgm:prSet>
      <dgm:spPr/>
    </dgm:pt>
  </dgm:ptLst>
  <dgm:cxnLst>
    <dgm:cxn modelId="{94ACC400-6401-9940-BC31-EA119455E858}" type="presOf" srcId="{C6C03F9C-2DE7-ED46-9BE9-BBE297207201}" destId="{62B10611-A6FD-BE40-AB1F-1808E626C27D}" srcOrd="1" destOrd="0" presId="urn:microsoft.com/office/officeart/2005/8/layout/vProcess5"/>
    <dgm:cxn modelId="{7464AD03-8BD2-1144-B8DA-0E5DCCFD0A26}" srcId="{9E422084-34E7-314D-AB2C-9859FCA1719F}" destId="{C6C03F9C-2DE7-ED46-9BE9-BBE297207201}" srcOrd="1" destOrd="0" parTransId="{43A7AC51-0CB7-E540-A535-73D9972DA3CB}" sibTransId="{0AD1DE80-CD74-DB4D-93A9-E49DB286FC0D}"/>
    <dgm:cxn modelId="{91C4062D-3577-4A48-8898-FDA03D6FCF93}" type="presOf" srcId="{B6705930-7BD4-414D-8E82-B3C9926C7976}" destId="{6EF4A089-1DFD-634B-8088-C0DB9B2F79C3}" srcOrd="0" destOrd="0" presId="urn:microsoft.com/office/officeart/2005/8/layout/vProcess5"/>
    <dgm:cxn modelId="{DA03E130-3905-E54B-9B2C-9394EAE74492}" type="presOf" srcId="{39C2073A-7C15-444F-BA92-4AA87F5D0841}" destId="{2BE5A988-F373-1745-8D66-F64A6AE34C77}" srcOrd="1" destOrd="0" presId="urn:microsoft.com/office/officeart/2005/8/layout/vProcess5"/>
    <dgm:cxn modelId="{7AC17A34-9BB0-BD41-8B33-30AA34691CFA}" type="presOf" srcId="{9E422084-34E7-314D-AB2C-9859FCA1719F}" destId="{8824CD66-B6FC-DE40-B5A5-6BF501D9895B}" srcOrd="0" destOrd="0" presId="urn:microsoft.com/office/officeart/2005/8/layout/vProcess5"/>
    <dgm:cxn modelId="{552B4E62-6051-B84F-929F-E35DD1B8CCF0}" type="presOf" srcId="{0AD1DE80-CD74-DB4D-93A9-E49DB286FC0D}" destId="{DB3ED3D1-94E2-D646-AAB6-324D19675AB8}" srcOrd="0" destOrd="0" presId="urn:microsoft.com/office/officeart/2005/8/layout/vProcess5"/>
    <dgm:cxn modelId="{8C098C88-A090-284E-842A-75669DD1DAF6}" type="presOf" srcId="{39C2073A-7C15-444F-BA92-4AA87F5D0841}" destId="{A81B7E39-50F0-2C4C-B502-2A763630F7F0}" srcOrd="0" destOrd="0" presId="urn:microsoft.com/office/officeart/2005/8/layout/vProcess5"/>
    <dgm:cxn modelId="{4045E98D-BF71-6D4E-824F-23753E6BA5FB}" type="presOf" srcId="{D54964A4-9A18-9A47-B7CD-2C85DAA5484B}" destId="{40E912D9-40A5-CD4D-8EBE-27AE08F53B79}" srcOrd="0" destOrd="0" presId="urn:microsoft.com/office/officeart/2005/8/layout/vProcess5"/>
    <dgm:cxn modelId="{F3B663AB-7B2C-4A41-8A48-38C5A246973C}" type="presOf" srcId="{D54964A4-9A18-9A47-B7CD-2C85DAA5484B}" destId="{EBCFF2C2-91E5-B84B-BB64-B163690BA2B7}" srcOrd="1" destOrd="0" presId="urn:microsoft.com/office/officeart/2005/8/layout/vProcess5"/>
    <dgm:cxn modelId="{395F17AD-B8F8-8245-93F5-A646307E529E}" srcId="{9E422084-34E7-314D-AB2C-9859FCA1719F}" destId="{D54964A4-9A18-9A47-B7CD-2C85DAA5484B}" srcOrd="0" destOrd="0" parTransId="{2E0656E1-B8F6-694F-BC57-926056F62B36}" sibTransId="{B6705930-7BD4-414D-8E82-B3C9926C7976}"/>
    <dgm:cxn modelId="{46466EC4-EB3A-F44E-86BE-6916FBBDA9B0}" type="presOf" srcId="{C6C03F9C-2DE7-ED46-9BE9-BBE297207201}" destId="{8E83551A-AD4B-344E-B9E9-7EEB18E9F027}" srcOrd="0" destOrd="0" presId="urn:microsoft.com/office/officeart/2005/8/layout/vProcess5"/>
    <dgm:cxn modelId="{DCC36AD7-72B6-864B-8972-BFCACC3E4893}" srcId="{9E422084-34E7-314D-AB2C-9859FCA1719F}" destId="{39C2073A-7C15-444F-BA92-4AA87F5D0841}" srcOrd="2" destOrd="0" parTransId="{9B2875CE-DAC5-DA41-9B6F-5C1AFB5054AE}" sibTransId="{A5B5AEFA-1A51-FD42-9455-43325D4CF728}"/>
    <dgm:cxn modelId="{4D536AB4-7E87-5C44-A70B-015C5B15BA46}" type="presParOf" srcId="{8824CD66-B6FC-DE40-B5A5-6BF501D9895B}" destId="{A7F6B977-98C4-C149-A0DE-996E85C6FA18}" srcOrd="0" destOrd="0" presId="urn:microsoft.com/office/officeart/2005/8/layout/vProcess5"/>
    <dgm:cxn modelId="{BE980EE6-C7AE-3748-93E0-4A7848FA55E1}" type="presParOf" srcId="{8824CD66-B6FC-DE40-B5A5-6BF501D9895B}" destId="{40E912D9-40A5-CD4D-8EBE-27AE08F53B79}" srcOrd="1" destOrd="0" presId="urn:microsoft.com/office/officeart/2005/8/layout/vProcess5"/>
    <dgm:cxn modelId="{2A2964DA-A4C6-F047-B140-43DE8DB73382}" type="presParOf" srcId="{8824CD66-B6FC-DE40-B5A5-6BF501D9895B}" destId="{8E83551A-AD4B-344E-B9E9-7EEB18E9F027}" srcOrd="2" destOrd="0" presId="urn:microsoft.com/office/officeart/2005/8/layout/vProcess5"/>
    <dgm:cxn modelId="{ED1B600F-CA23-2B42-8DBE-D2DB6A0D9ADF}" type="presParOf" srcId="{8824CD66-B6FC-DE40-B5A5-6BF501D9895B}" destId="{A81B7E39-50F0-2C4C-B502-2A763630F7F0}" srcOrd="3" destOrd="0" presId="urn:microsoft.com/office/officeart/2005/8/layout/vProcess5"/>
    <dgm:cxn modelId="{DBFD4F18-BBD7-0949-935B-3E28E1F35923}" type="presParOf" srcId="{8824CD66-B6FC-DE40-B5A5-6BF501D9895B}" destId="{6EF4A089-1DFD-634B-8088-C0DB9B2F79C3}" srcOrd="4" destOrd="0" presId="urn:microsoft.com/office/officeart/2005/8/layout/vProcess5"/>
    <dgm:cxn modelId="{01116ED9-4B18-074D-8919-20005ED84674}" type="presParOf" srcId="{8824CD66-B6FC-DE40-B5A5-6BF501D9895B}" destId="{DB3ED3D1-94E2-D646-AAB6-324D19675AB8}" srcOrd="5" destOrd="0" presId="urn:microsoft.com/office/officeart/2005/8/layout/vProcess5"/>
    <dgm:cxn modelId="{5D6AB3C5-7152-1A4D-9305-EA2A8C7159C0}" type="presParOf" srcId="{8824CD66-B6FC-DE40-B5A5-6BF501D9895B}" destId="{EBCFF2C2-91E5-B84B-BB64-B163690BA2B7}" srcOrd="6" destOrd="0" presId="urn:microsoft.com/office/officeart/2005/8/layout/vProcess5"/>
    <dgm:cxn modelId="{85BD5B90-D2A2-5248-B158-1862A45F7412}" type="presParOf" srcId="{8824CD66-B6FC-DE40-B5A5-6BF501D9895B}" destId="{62B10611-A6FD-BE40-AB1F-1808E626C27D}" srcOrd="7" destOrd="0" presId="urn:microsoft.com/office/officeart/2005/8/layout/vProcess5"/>
    <dgm:cxn modelId="{621B3F00-9583-A744-8F29-21973D7CAFC5}" type="presParOf" srcId="{8824CD66-B6FC-DE40-B5A5-6BF501D9895B}" destId="{2BE5A988-F373-1745-8D66-F64A6AE34C7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D2F983-00FF-4D1D-91E0-E6CD14F32BC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B9FBC5E2-4A1F-41E6-A300-16A6252EE01D}">
      <dgm:prSet/>
      <dgm:spPr/>
      <dgm:t>
        <a:bodyPr/>
        <a:lstStyle/>
        <a:p>
          <a:r>
            <a:rPr kumimoji="1" lang="en-GB"/>
            <a:t>Safety and consistent emotional environment </a:t>
          </a:r>
          <a:endParaRPr lang="en-US"/>
        </a:p>
      </dgm:t>
    </dgm:pt>
    <dgm:pt modelId="{0000C5AC-E881-458B-988E-51F204D6B54F}" type="parTrans" cxnId="{8FE521E0-2EA8-4C84-B421-477D1BEC3867}">
      <dgm:prSet/>
      <dgm:spPr/>
      <dgm:t>
        <a:bodyPr/>
        <a:lstStyle/>
        <a:p>
          <a:endParaRPr lang="en-US"/>
        </a:p>
      </dgm:t>
    </dgm:pt>
    <dgm:pt modelId="{E2A04C6F-DD73-4CE9-A0C5-4B716C1F5EC7}" type="sibTrans" cxnId="{8FE521E0-2EA8-4C84-B421-477D1BEC3867}">
      <dgm:prSet/>
      <dgm:spPr/>
      <dgm:t>
        <a:bodyPr/>
        <a:lstStyle/>
        <a:p>
          <a:endParaRPr lang="en-US"/>
        </a:p>
      </dgm:t>
    </dgm:pt>
    <dgm:pt modelId="{DC526F3F-9E75-4C89-8174-64EE50697C05}">
      <dgm:prSet/>
      <dgm:spPr/>
      <dgm:t>
        <a:bodyPr/>
        <a:lstStyle/>
        <a:p>
          <a:r>
            <a:rPr lang="en-GB"/>
            <a:t>Experiential Guiding </a:t>
          </a:r>
          <a:endParaRPr lang="en-US"/>
        </a:p>
      </dgm:t>
    </dgm:pt>
    <dgm:pt modelId="{DD7DD0F3-3A92-4FD2-A0E5-2BB9E2314D76}" type="parTrans" cxnId="{2B6AC97C-8EA7-4266-88E2-3F2B297FB24D}">
      <dgm:prSet/>
      <dgm:spPr/>
      <dgm:t>
        <a:bodyPr/>
        <a:lstStyle/>
        <a:p>
          <a:endParaRPr lang="en-US"/>
        </a:p>
      </dgm:t>
    </dgm:pt>
    <dgm:pt modelId="{41DDE92F-CF89-47B7-AFA4-4C4F19312086}" type="sibTrans" cxnId="{2B6AC97C-8EA7-4266-88E2-3F2B297FB24D}">
      <dgm:prSet/>
      <dgm:spPr/>
      <dgm:t>
        <a:bodyPr/>
        <a:lstStyle/>
        <a:p>
          <a:endParaRPr lang="en-US"/>
        </a:p>
      </dgm:t>
    </dgm:pt>
    <dgm:pt modelId="{2CD87F2F-4702-48AE-BBDE-B387B84F06F8}">
      <dgm:prSet/>
      <dgm:spPr/>
      <dgm:t>
        <a:bodyPr/>
        <a:lstStyle/>
        <a:p>
          <a:r>
            <a:rPr kumimoji="1" lang="en-GB"/>
            <a:t>Affirmation, Validation, and Valuing </a:t>
          </a:r>
          <a:endParaRPr lang="en-US"/>
        </a:p>
      </dgm:t>
    </dgm:pt>
    <dgm:pt modelId="{22300A9A-9577-4910-B61A-A4325EADC423}" type="parTrans" cxnId="{85380FFB-5B7D-4E38-8D1D-BDD35B21FBAA}">
      <dgm:prSet/>
      <dgm:spPr/>
      <dgm:t>
        <a:bodyPr/>
        <a:lstStyle/>
        <a:p>
          <a:endParaRPr lang="en-US"/>
        </a:p>
      </dgm:t>
    </dgm:pt>
    <dgm:pt modelId="{81B74BF4-474B-4932-8C9D-65BBEF5D1FB2}" type="sibTrans" cxnId="{85380FFB-5B7D-4E38-8D1D-BDD35B21FBAA}">
      <dgm:prSet/>
      <dgm:spPr/>
      <dgm:t>
        <a:bodyPr/>
        <a:lstStyle/>
        <a:p>
          <a:endParaRPr lang="en-US"/>
        </a:p>
      </dgm:t>
    </dgm:pt>
    <dgm:pt modelId="{762AD786-096B-44C1-AA0C-D1DAC57D63EB}">
      <dgm:prSet/>
      <dgm:spPr/>
      <dgm:t>
        <a:bodyPr/>
        <a:lstStyle/>
        <a:p>
          <a:r>
            <a:rPr lang="en-GB"/>
            <a:t>Therapist Positive Characteristics </a:t>
          </a:r>
          <a:endParaRPr lang="en-US"/>
        </a:p>
      </dgm:t>
    </dgm:pt>
    <dgm:pt modelId="{2A40C7DB-3FA7-46AA-8C66-40965B1537FA}" type="parTrans" cxnId="{A7DFA31C-BEE8-498C-B2E6-D14593C58318}">
      <dgm:prSet/>
      <dgm:spPr/>
      <dgm:t>
        <a:bodyPr/>
        <a:lstStyle/>
        <a:p>
          <a:endParaRPr lang="en-US"/>
        </a:p>
      </dgm:t>
    </dgm:pt>
    <dgm:pt modelId="{FAEA8829-24D4-463D-A46B-21844AF7E596}" type="sibTrans" cxnId="{A7DFA31C-BEE8-498C-B2E6-D14593C58318}">
      <dgm:prSet/>
      <dgm:spPr/>
      <dgm:t>
        <a:bodyPr/>
        <a:lstStyle/>
        <a:p>
          <a:endParaRPr lang="en-US"/>
        </a:p>
      </dgm:t>
    </dgm:pt>
    <dgm:pt modelId="{39D72BDB-3755-4F36-B248-630DFD8880F7}">
      <dgm:prSet/>
      <dgm:spPr/>
      <dgm:t>
        <a:bodyPr/>
        <a:lstStyle/>
        <a:p>
          <a:r>
            <a:rPr lang="en-GB"/>
            <a:t>Increased presence and responsiveness at critical moments </a:t>
          </a:r>
          <a:endParaRPr lang="en-US"/>
        </a:p>
      </dgm:t>
    </dgm:pt>
    <dgm:pt modelId="{0EC4CAE9-A062-4263-AF9B-30C78C3D7226}" type="parTrans" cxnId="{9B39EDAE-E2EE-41A1-A3E8-10445BCB4F4B}">
      <dgm:prSet/>
      <dgm:spPr/>
      <dgm:t>
        <a:bodyPr/>
        <a:lstStyle/>
        <a:p>
          <a:endParaRPr lang="en-US"/>
        </a:p>
      </dgm:t>
    </dgm:pt>
    <dgm:pt modelId="{1A3A6C11-FDBF-4A92-828E-68CC9E5A7D31}" type="sibTrans" cxnId="{9B39EDAE-E2EE-41A1-A3E8-10445BCB4F4B}">
      <dgm:prSet/>
      <dgm:spPr/>
      <dgm:t>
        <a:bodyPr/>
        <a:lstStyle/>
        <a:p>
          <a:endParaRPr lang="en-US"/>
        </a:p>
      </dgm:t>
    </dgm:pt>
    <dgm:pt modelId="{B77D62D9-4B9A-409B-85A2-BF167C3FD2D8}">
      <dgm:prSet/>
      <dgm:spPr/>
      <dgm:t>
        <a:bodyPr/>
        <a:lstStyle/>
        <a:p>
          <a:r>
            <a:rPr kumimoji="1" lang="en-GB"/>
            <a:t>Challenges and difficulties </a:t>
          </a:r>
          <a:endParaRPr lang="en-US"/>
        </a:p>
      </dgm:t>
    </dgm:pt>
    <dgm:pt modelId="{F409CF8C-29BD-43AA-9B21-55F17A575F62}" type="parTrans" cxnId="{54F451BD-158A-47F5-9231-0CB7DDAD5CB6}">
      <dgm:prSet/>
      <dgm:spPr/>
      <dgm:t>
        <a:bodyPr/>
        <a:lstStyle/>
        <a:p>
          <a:endParaRPr lang="en-US"/>
        </a:p>
      </dgm:t>
    </dgm:pt>
    <dgm:pt modelId="{B49CA1C0-4D11-4926-AB45-CB7503599747}" type="sibTrans" cxnId="{54F451BD-158A-47F5-9231-0CB7DDAD5CB6}">
      <dgm:prSet/>
      <dgm:spPr/>
      <dgm:t>
        <a:bodyPr/>
        <a:lstStyle/>
        <a:p>
          <a:endParaRPr lang="en-US"/>
        </a:p>
      </dgm:t>
    </dgm:pt>
    <dgm:pt modelId="{69F1C102-9625-3D42-BA3C-A2E1822B7EE0}" type="pres">
      <dgm:prSet presAssocID="{0FD2F983-00FF-4D1D-91E0-E6CD14F32BC6}" presName="diagram" presStyleCnt="0">
        <dgm:presLayoutVars>
          <dgm:dir/>
          <dgm:resizeHandles val="exact"/>
        </dgm:presLayoutVars>
      </dgm:prSet>
      <dgm:spPr/>
    </dgm:pt>
    <dgm:pt modelId="{4DA39F3D-8D1A-1242-A8F5-80C667D09854}" type="pres">
      <dgm:prSet presAssocID="{B9FBC5E2-4A1F-41E6-A300-16A6252EE01D}" presName="node" presStyleLbl="node1" presStyleIdx="0" presStyleCnt="6">
        <dgm:presLayoutVars>
          <dgm:bulletEnabled val="1"/>
        </dgm:presLayoutVars>
      </dgm:prSet>
      <dgm:spPr/>
    </dgm:pt>
    <dgm:pt modelId="{77D944C4-BD1E-AA48-B056-83FC9C67FA8F}" type="pres">
      <dgm:prSet presAssocID="{E2A04C6F-DD73-4CE9-A0C5-4B716C1F5EC7}" presName="sibTrans" presStyleCnt="0"/>
      <dgm:spPr/>
    </dgm:pt>
    <dgm:pt modelId="{C14EB172-6AC9-C34E-A397-4B1AE973ABDE}" type="pres">
      <dgm:prSet presAssocID="{DC526F3F-9E75-4C89-8174-64EE50697C05}" presName="node" presStyleLbl="node1" presStyleIdx="1" presStyleCnt="6">
        <dgm:presLayoutVars>
          <dgm:bulletEnabled val="1"/>
        </dgm:presLayoutVars>
      </dgm:prSet>
      <dgm:spPr/>
    </dgm:pt>
    <dgm:pt modelId="{41046AA4-D014-C24E-8D58-582270C06027}" type="pres">
      <dgm:prSet presAssocID="{41DDE92F-CF89-47B7-AFA4-4C4F19312086}" presName="sibTrans" presStyleCnt="0"/>
      <dgm:spPr/>
    </dgm:pt>
    <dgm:pt modelId="{F570BC11-E805-8D4C-ACB8-1D90CC20AEC5}" type="pres">
      <dgm:prSet presAssocID="{2CD87F2F-4702-48AE-BBDE-B387B84F06F8}" presName="node" presStyleLbl="node1" presStyleIdx="2" presStyleCnt="6">
        <dgm:presLayoutVars>
          <dgm:bulletEnabled val="1"/>
        </dgm:presLayoutVars>
      </dgm:prSet>
      <dgm:spPr/>
    </dgm:pt>
    <dgm:pt modelId="{B0A72596-B8B4-DC44-9A0C-EF4836615E25}" type="pres">
      <dgm:prSet presAssocID="{81B74BF4-474B-4932-8C9D-65BBEF5D1FB2}" presName="sibTrans" presStyleCnt="0"/>
      <dgm:spPr/>
    </dgm:pt>
    <dgm:pt modelId="{78411E7F-E655-9A46-A97D-887268CC6C89}" type="pres">
      <dgm:prSet presAssocID="{762AD786-096B-44C1-AA0C-D1DAC57D63EB}" presName="node" presStyleLbl="node1" presStyleIdx="3" presStyleCnt="6">
        <dgm:presLayoutVars>
          <dgm:bulletEnabled val="1"/>
        </dgm:presLayoutVars>
      </dgm:prSet>
      <dgm:spPr/>
    </dgm:pt>
    <dgm:pt modelId="{1C0DEBAE-2BCB-9448-83F8-BF8D56CD999A}" type="pres">
      <dgm:prSet presAssocID="{FAEA8829-24D4-463D-A46B-21844AF7E596}" presName="sibTrans" presStyleCnt="0"/>
      <dgm:spPr/>
    </dgm:pt>
    <dgm:pt modelId="{AE2F5273-A86F-A948-841B-A4E13764457F}" type="pres">
      <dgm:prSet presAssocID="{39D72BDB-3755-4F36-B248-630DFD8880F7}" presName="node" presStyleLbl="node1" presStyleIdx="4" presStyleCnt="6">
        <dgm:presLayoutVars>
          <dgm:bulletEnabled val="1"/>
        </dgm:presLayoutVars>
      </dgm:prSet>
      <dgm:spPr/>
    </dgm:pt>
    <dgm:pt modelId="{FC96A9AD-0B06-9443-B808-0215A3A486C1}" type="pres">
      <dgm:prSet presAssocID="{1A3A6C11-FDBF-4A92-828E-68CC9E5A7D31}" presName="sibTrans" presStyleCnt="0"/>
      <dgm:spPr/>
    </dgm:pt>
    <dgm:pt modelId="{EE81BFA3-ADE7-2F4F-9E27-E893319FEA02}" type="pres">
      <dgm:prSet presAssocID="{B77D62D9-4B9A-409B-85A2-BF167C3FD2D8}" presName="node" presStyleLbl="node1" presStyleIdx="5" presStyleCnt="6">
        <dgm:presLayoutVars>
          <dgm:bulletEnabled val="1"/>
        </dgm:presLayoutVars>
      </dgm:prSet>
      <dgm:spPr/>
    </dgm:pt>
  </dgm:ptLst>
  <dgm:cxnLst>
    <dgm:cxn modelId="{A7DFA31C-BEE8-498C-B2E6-D14593C58318}" srcId="{0FD2F983-00FF-4D1D-91E0-E6CD14F32BC6}" destId="{762AD786-096B-44C1-AA0C-D1DAC57D63EB}" srcOrd="3" destOrd="0" parTransId="{2A40C7DB-3FA7-46AA-8C66-40965B1537FA}" sibTransId="{FAEA8829-24D4-463D-A46B-21844AF7E596}"/>
    <dgm:cxn modelId="{E4046B36-321B-BC48-A895-11FD443B7B54}" type="presOf" srcId="{762AD786-096B-44C1-AA0C-D1DAC57D63EB}" destId="{78411E7F-E655-9A46-A97D-887268CC6C89}" srcOrd="0" destOrd="0" presId="urn:microsoft.com/office/officeart/2005/8/layout/default"/>
    <dgm:cxn modelId="{F21F9A39-27BC-7C48-BB68-2B9F4A00984E}" type="presOf" srcId="{B9FBC5E2-4A1F-41E6-A300-16A6252EE01D}" destId="{4DA39F3D-8D1A-1242-A8F5-80C667D09854}" srcOrd="0" destOrd="0" presId="urn:microsoft.com/office/officeart/2005/8/layout/default"/>
    <dgm:cxn modelId="{3203FA68-C743-0943-BF7E-A8D4052AF38A}" type="presOf" srcId="{0FD2F983-00FF-4D1D-91E0-E6CD14F32BC6}" destId="{69F1C102-9625-3D42-BA3C-A2E1822B7EE0}" srcOrd="0" destOrd="0" presId="urn:microsoft.com/office/officeart/2005/8/layout/default"/>
    <dgm:cxn modelId="{2B6AC97C-8EA7-4266-88E2-3F2B297FB24D}" srcId="{0FD2F983-00FF-4D1D-91E0-E6CD14F32BC6}" destId="{DC526F3F-9E75-4C89-8174-64EE50697C05}" srcOrd="1" destOrd="0" parTransId="{DD7DD0F3-3A92-4FD2-A0E5-2BB9E2314D76}" sibTransId="{41DDE92F-CF89-47B7-AFA4-4C4F19312086}"/>
    <dgm:cxn modelId="{6E677793-857D-BA40-A6D7-22A0FE147788}" type="presOf" srcId="{B77D62D9-4B9A-409B-85A2-BF167C3FD2D8}" destId="{EE81BFA3-ADE7-2F4F-9E27-E893319FEA02}" srcOrd="0" destOrd="0" presId="urn:microsoft.com/office/officeart/2005/8/layout/default"/>
    <dgm:cxn modelId="{A44D02A5-16A7-B746-845B-B53D83EE3071}" type="presOf" srcId="{2CD87F2F-4702-48AE-BBDE-B387B84F06F8}" destId="{F570BC11-E805-8D4C-ACB8-1D90CC20AEC5}" srcOrd="0" destOrd="0" presId="urn:microsoft.com/office/officeart/2005/8/layout/default"/>
    <dgm:cxn modelId="{9B39EDAE-E2EE-41A1-A3E8-10445BCB4F4B}" srcId="{0FD2F983-00FF-4D1D-91E0-E6CD14F32BC6}" destId="{39D72BDB-3755-4F36-B248-630DFD8880F7}" srcOrd="4" destOrd="0" parTransId="{0EC4CAE9-A062-4263-AF9B-30C78C3D7226}" sibTransId="{1A3A6C11-FDBF-4A92-828E-68CC9E5A7D31}"/>
    <dgm:cxn modelId="{54F451BD-158A-47F5-9231-0CB7DDAD5CB6}" srcId="{0FD2F983-00FF-4D1D-91E0-E6CD14F32BC6}" destId="{B77D62D9-4B9A-409B-85A2-BF167C3FD2D8}" srcOrd="5" destOrd="0" parTransId="{F409CF8C-29BD-43AA-9B21-55F17A575F62}" sibTransId="{B49CA1C0-4D11-4926-AB45-CB7503599747}"/>
    <dgm:cxn modelId="{8FE521E0-2EA8-4C84-B421-477D1BEC3867}" srcId="{0FD2F983-00FF-4D1D-91E0-E6CD14F32BC6}" destId="{B9FBC5E2-4A1F-41E6-A300-16A6252EE01D}" srcOrd="0" destOrd="0" parTransId="{0000C5AC-E881-458B-988E-51F204D6B54F}" sibTransId="{E2A04C6F-DD73-4CE9-A0C5-4B716C1F5EC7}"/>
    <dgm:cxn modelId="{03A52EE9-849F-B446-8378-DBBDD665BDBE}" type="presOf" srcId="{DC526F3F-9E75-4C89-8174-64EE50697C05}" destId="{C14EB172-6AC9-C34E-A397-4B1AE973ABDE}" srcOrd="0" destOrd="0" presId="urn:microsoft.com/office/officeart/2005/8/layout/default"/>
    <dgm:cxn modelId="{F1B6D7F5-51FF-FA44-BC0F-A528CA8061D8}" type="presOf" srcId="{39D72BDB-3755-4F36-B248-630DFD8880F7}" destId="{AE2F5273-A86F-A948-841B-A4E13764457F}" srcOrd="0" destOrd="0" presId="urn:microsoft.com/office/officeart/2005/8/layout/default"/>
    <dgm:cxn modelId="{85380FFB-5B7D-4E38-8D1D-BDD35B21FBAA}" srcId="{0FD2F983-00FF-4D1D-91E0-E6CD14F32BC6}" destId="{2CD87F2F-4702-48AE-BBDE-B387B84F06F8}" srcOrd="2" destOrd="0" parTransId="{22300A9A-9577-4910-B61A-A4325EADC423}" sibTransId="{81B74BF4-474B-4932-8C9D-65BBEF5D1FB2}"/>
    <dgm:cxn modelId="{0DDF0D7C-0776-EC4D-9E10-FD444EC6FFB5}" type="presParOf" srcId="{69F1C102-9625-3D42-BA3C-A2E1822B7EE0}" destId="{4DA39F3D-8D1A-1242-A8F5-80C667D09854}" srcOrd="0" destOrd="0" presId="urn:microsoft.com/office/officeart/2005/8/layout/default"/>
    <dgm:cxn modelId="{0CD6589C-3C76-764F-AE97-02EB49860761}" type="presParOf" srcId="{69F1C102-9625-3D42-BA3C-A2E1822B7EE0}" destId="{77D944C4-BD1E-AA48-B056-83FC9C67FA8F}" srcOrd="1" destOrd="0" presId="urn:microsoft.com/office/officeart/2005/8/layout/default"/>
    <dgm:cxn modelId="{60D2E7DB-1A2C-3641-A69B-5A991863BBCB}" type="presParOf" srcId="{69F1C102-9625-3D42-BA3C-A2E1822B7EE0}" destId="{C14EB172-6AC9-C34E-A397-4B1AE973ABDE}" srcOrd="2" destOrd="0" presId="urn:microsoft.com/office/officeart/2005/8/layout/default"/>
    <dgm:cxn modelId="{1FD6E391-4B3E-5D4B-B2CA-3627A953C241}" type="presParOf" srcId="{69F1C102-9625-3D42-BA3C-A2E1822B7EE0}" destId="{41046AA4-D014-C24E-8D58-582270C06027}" srcOrd="3" destOrd="0" presId="urn:microsoft.com/office/officeart/2005/8/layout/default"/>
    <dgm:cxn modelId="{E4319D02-8E20-AD4D-9B8B-0679290285A2}" type="presParOf" srcId="{69F1C102-9625-3D42-BA3C-A2E1822B7EE0}" destId="{F570BC11-E805-8D4C-ACB8-1D90CC20AEC5}" srcOrd="4" destOrd="0" presId="urn:microsoft.com/office/officeart/2005/8/layout/default"/>
    <dgm:cxn modelId="{DB7C411B-B9F9-1446-A7C2-5BDB0147BAA7}" type="presParOf" srcId="{69F1C102-9625-3D42-BA3C-A2E1822B7EE0}" destId="{B0A72596-B8B4-DC44-9A0C-EF4836615E25}" srcOrd="5" destOrd="0" presId="urn:microsoft.com/office/officeart/2005/8/layout/default"/>
    <dgm:cxn modelId="{E11DD770-ABED-B845-AA3D-93BA2EAF8B19}" type="presParOf" srcId="{69F1C102-9625-3D42-BA3C-A2E1822B7EE0}" destId="{78411E7F-E655-9A46-A97D-887268CC6C89}" srcOrd="6" destOrd="0" presId="urn:microsoft.com/office/officeart/2005/8/layout/default"/>
    <dgm:cxn modelId="{D7FE1A3A-F3FE-CC45-A1EC-ED3E3A193E70}" type="presParOf" srcId="{69F1C102-9625-3D42-BA3C-A2E1822B7EE0}" destId="{1C0DEBAE-2BCB-9448-83F8-BF8D56CD999A}" srcOrd="7" destOrd="0" presId="urn:microsoft.com/office/officeart/2005/8/layout/default"/>
    <dgm:cxn modelId="{F00E541C-12A9-8B4A-88A5-CE11C1F04C74}" type="presParOf" srcId="{69F1C102-9625-3D42-BA3C-A2E1822B7EE0}" destId="{AE2F5273-A86F-A948-841B-A4E13764457F}" srcOrd="8" destOrd="0" presId="urn:microsoft.com/office/officeart/2005/8/layout/default"/>
    <dgm:cxn modelId="{603DDFEE-9E37-D04C-A43C-1423C4E11C18}" type="presParOf" srcId="{69F1C102-9625-3D42-BA3C-A2E1822B7EE0}" destId="{FC96A9AD-0B06-9443-B808-0215A3A486C1}" srcOrd="9" destOrd="0" presId="urn:microsoft.com/office/officeart/2005/8/layout/default"/>
    <dgm:cxn modelId="{7BAAD984-53F3-764F-8CD9-15BAF61A45CE}" type="presParOf" srcId="{69F1C102-9625-3D42-BA3C-A2E1822B7EE0}" destId="{EE81BFA3-ADE7-2F4F-9E27-E893319FEA02}"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9F5A2C-505A-4CB3-B198-9B932BB8880B}"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A5B306A3-10A8-48D6-85D3-3A57F2855560}">
      <dgm:prSet/>
      <dgm:spPr/>
      <dgm:t>
        <a:bodyPr/>
        <a:lstStyle/>
        <a:p>
          <a:r>
            <a:rPr kumimoji="1" lang="en-GB"/>
            <a:t>Expressing emotions </a:t>
          </a:r>
          <a:endParaRPr lang="en-US"/>
        </a:p>
      </dgm:t>
    </dgm:pt>
    <dgm:pt modelId="{A9C7DD7B-239C-4998-B29A-E3B89C35DC62}" type="parTrans" cxnId="{4A60078B-5DEB-4F61-8C86-5697C0B740FF}">
      <dgm:prSet/>
      <dgm:spPr/>
      <dgm:t>
        <a:bodyPr/>
        <a:lstStyle/>
        <a:p>
          <a:endParaRPr lang="en-US"/>
        </a:p>
      </dgm:t>
    </dgm:pt>
    <dgm:pt modelId="{ED95C42C-66EC-4EAB-BCD8-5155CC92870E}" type="sibTrans" cxnId="{4A60078B-5DEB-4F61-8C86-5697C0B740FF}">
      <dgm:prSet/>
      <dgm:spPr/>
      <dgm:t>
        <a:bodyPr/>
        <a:lstStyle/>
        <a:p>
          <a:endParaRPr lang="en-US"/>
        </a:p>
      </dgm:t>
    </dgm:pt>
    <dgm:pt modelId="{E0B3BE68-03B7-474A-9344-3DF076F38914}">
      <dgm:prSet/>
      <dgm:spPr/>
      <dgm:t>
        <a:bodyPr/>
        <a:lstStyle/>
        <a:p>
          <a:r>
            <a:rPr lang="en-GB" dirty="0"/>
            <a:t>Identifying core emotional issues </a:t>
          </a:r>
          <a:endParaRPr lang="en-US" dirty="0"/>
        </a:p>
      </dgm:t>
    </dgm:pt>
    <dgm:pt modelId="{979C6C5C-994E-48FD-9873-8D4E5723BCC0}" type="parTrans" cxnId="{17AC85D1-AE9F-400C-B4DB-DFC50FBDBCBD}">
      <dgm:prSet/>
      <dgm:spPr/>
      <dgm:t>
        <a:bodyPr/>
        <a:lstStyle/>
        <a:p>
          <a:endParaRPr lang="en-US"/>
        </a:p>
      </dgm:t>
    </dgm:pt>
    <dgm:pt modelId="{46A0A60C-6032-4954-AD7E-835D8E388D81}" type="sibTrans" cxnId="{17AC85D1-AE9F-400C-B4DB-DFC50FBDBCBD}">
      <dgm:prSet/>
      <dgm:spPr/>
      <dgm:t>
        <a:bodyPr/>
        <a:lstStyle/>
        <a:p>
          <a:endParaRPr lang="en-US"/>
        </a:p>
      </dgm:t>
    </dgm:pt>
    <dgm:pt modelId="{EC1B210C-87E1-47D6-9738-17C29F450499}">
      <dgm:prSet/>
      <dgm:spPr/>
      <dgm:t>
        <a:bodyPr/>
        <a:lstStyle/>
        <a:p>
          <a:r>
            <a:rPr kumimoji="1" lang="en-GB" dirty="0"/>
            <a:t>Gaining and enhancing awareness </a:t>
          </a:r>
          <a:endParaRPr lang="en-US" dirty="0"/>
        </a:p>
      </dgm:t>
    </dgm:pt>
    <dgm:pt modelId="{DACDD51E-46A2-487E-91EF-0FEAA26B8A9D}" type="parTrans" cxnId="{6F6E3F44-7752-43B2-A5CE-47C2BAD39D2A}">
      <dgm:prSet/>
      <dgm:spPr/>
      <dgm:t>
        <a:bodyPr/>
        <a:lstStyle/>
        <a:p>
          <a:endParaRPr lang="en-US"/>
        </a:p>
      </dgm:t>
    </dgm:pt>
    <dgm:pt modelId="{A19922AF-E3FB-447C-8302-382C14B883EE}" type="sibTrans" cxnId="{6F6E3F44-7752-43B2-A5CE-47C2BAD39D2A}">
      <dgm:prSet/>
      <dgm:spPr/>
      <dgm:t>
        <a:bodyPr/>
        <a:lstStyle/>
        <a:p>
          <a:endParaRPr lang="en-US"/>
        </a:p>
      </dgm:t>
    </dgm:pt>
    <dgm:pt modelId="{C3BD04C2-2871-4620-B8DB-1E3C6A41CBE5}">
      <dgm:prSet/>
      <dgm:spPr/>
      <dgm:t>
        <a:bodyPr/>
        <a:lstStyle/>
        <a:p>
          <a:r>
            <a:rPr lang="en-GB" dirty="0"/>
            <a:t>Emotional Broadening and Transformation</a:t>
          </a:r>
          <a:endParaRPr lang="en-US" dirty="0"/>
        </a:p>
      </dgm:t>
    </dgm:pt>
    <dgm:pt modelId="{3CEFF047-9B06-4ECB-8498-71383517155C}" type="parTrans" cxnId="{BC8E046F-0261-4CC5-846C-68D388A28297}">
      <dgm:prSet/>
      <dgm:spPr/>
      <dgm:t>
        <a:bodyPr/>
        <a:lstStyle/>
        <a:p>
          <a:endParaRPr lang="en-US"/>
        </a:p>
      </dgm:t>
    </dgm:pt>
    <dgm:pt modelId="{4071D286-AB9A-4B08-B89A-BCC44D8F0A41}" type="sibTrans" cxnId="{BC8E046F-0261-4CC5-846C-68D388A28297}">
      <dgm:prSet/>
      <dgm:spPr/>
      <dgm:t>
        <a:bodyPr/>
        <a:lstStyle/>
        <a:p>
          <a:endParaRPr lang="en-US"/>
        </a:p>
      </dgm:t>
    </dgm:pt>
    <dgm:pt modelId="{2D0CBC08-6ECE-49BB-A1B1-786DAEAE2588}">
      <dgm:prSet/>
      <dgm:spPr/>
      <dgm:t>
        <a:bodyPr/>
        <a:lstStyle/>
        <a:p>
          <a:r>
            <a:rPr kumimoji="1" lang="en-GB"/>
            <a:t>Challenges and Difficulties </a:t>
          </a:r>
          <a:endParaRPr lang="en-US"/>
        </a:p>
      </dgm:t>
    </dgm:pt>
    <dgm:pt modelId="{4665088D-E844-46EF-AE10-71982962D82F}" type="parTrans" cxnId="{73099528-D114-46A2-AAB9-AFAA720F9170}">
      <dgm:prSet/>
      <dgm:spPr/>
      <dgm:t>
        <a:bodyPr/>
        <a:lstStyle/>
        <a:p>
          <a:endParaRPr lang="en-US"/>
        </a:p>
      </dgm:t>
    </dgm:pt>
    <dgm:pt modelId="{CCF6FD7A-91CB-43FB-AC9E-945D4FB4625E}" type="sibTrans" cxnId="{73099528-D114-46A2-AAB9-AFAA720F9170}">
      <dgm:prSet/>
      <dgm:spPr/>
      <dgm:t>
        <a:bodyPr/>
        <a:lstStyle/>
        <a:p>
          <a:endParaRPr lang="en-US"/>
        </a:p>
      </dgm:t>
    </dgm:pt>
    <dgm:pt modelId="{38B89608-2114-1B4A-9961-F13B98D3CBD4}" type="pres">
      <dgm:prSet presAssocID="{4D9F5A2C-505A-4CB3-B198-9B932BB8880B}" presName="diagram" presStyleCnt="0">
        <dgm:presLayoutVars>
          <dgm:dir/>
          <dgm:resizeHandles val="exact"/>
        </dgm:presLayoutVars>
      </dgm:prSet>
      <dgm:spPr/>
    </dgm:pt>
    <dgm:pt modelId="{3A42CF9C-E7C2-B146-8879-ED7AF11EE039}" type="pres">
      <dgm:prSet presAssocID="{A5B306A3-10A8-48D6-85D3-3A57F2855560}" presName="node" presStyleLbl="node1" presStyleIdx="0" presStyleCnt="5">
        <dgm:presLayoutVars>
          <dgm:bulletEnabled val="1"/>
        </dgm:presLayoutVars>
      </dgm:prSet>
      <dgm:spPr/>
    </dgm:pt>
    <dgm:pt modelId="{B7B528CE-C12E-2A4F-8DCE-728538DB7B4E}" type="pres">
      <dgm:prSet presAssocID="{ED95C42C-66EC-4EAB-BCD8-5155CC92870E}" presName="sibTrans" presStyleCnt="0"/>
      <dgm:spPr/>
    </dgm:pt>
    <dgm:pt modelId="{DD8643E7-E57B-6341-AF7A-59DD614767D9}" type="pres">
      <dgm:prSet presAssocID="{E0B3BE68-03B7-474A-9344-3DF076F38914}" presName="node" presStyleLbl="node1" presStyleIdx="1" presStyleCnt="5">
        <dgm:presLayoutVars>
          <dgm:bulletEnabled val="1"/>
        </dgm:presLayoutVars>
      </dgm:prSet>
      <dgm:spPr/>
    </dgm:pt>
    <dgm:pt modelId="{ED25EB33-053C-C845-A14F-254BE3C4D1CB}" type="pres">
      <dgm:prSet presAssocID="{46A0A60C-6032-4954-AD7E-835D8E388D81}" presName="sibTrans" presStyleCnt="0"/>
      <dgm:spPr/>
    </dgm:pt>
    <dgm:pt modelId="{2639BAA3-ED0C-E743-A620-A747AB9D5927}" type="pres">
      <dgm:prSet presAssocID="{EC1B210C-87E1-47D6-9738-17C29F450499}" presName="node" presStyleLbl="node1" presStyleIdx="2" presStyleCnt="5">
        <dgm:presLayoutVars>
          <dgm:bulletEnabled val="1"/>
        </dgm:presLayoutVars>
      </dgm:prSet>
      <dgm:spPr/>
    </dgm:pt>
    <dgm:pt modelId="{2CA32551-8EDE-104C-A8D3-443BAFECD3CE}" type="pres">
      <dgm:prSet presAssocID="{A19922AF-E3FB-447C-8302-382C14B883EE}" presName="sibTrans" presStyleCnt="0"/>
      <dgm:spPr/>
    </dgm:pt>
    <dgm:pt modelId="{FAF055A9-C0A3-A440-96FF-8A8A1382BCA3}" type="pres">
      <dgm:prSet presAssocID="{C3BD04C2-2871-4620-B8DB-1E3C6A41CBE5}" presName="node" presStyleLbl="node1" presStyleIdx="3" presStyleCnt="5">
        <dgm:presLayoutVars>
          <dgm:bulletEnabled val="1"/>
        </dgm:presLayoutVars>
      </dgm:prSet>
      <dgm:spPr/>
    </dgm:pt>
    <dgm:pt modelId="{2263B1C3-94A9-294E-A410-DD79C9DEF133}" type="pres">
      <dgm:prSet presAssocID="{4071D286-AB9A-4B08-B89A-BCC44D8F0A41}" presName="sibTrans" presStyleCnt="0"/>
      <dgm:spPr/>
    </dgm:pt>
    <dgm:pt modelId="{B1DB8C8D-6F16-B04C-BDEF-20A20DF67886}" type="pres">
      <dgm:prSet presAssocID="{2D0CBC08-6ECE-49BB-A1B1-786DAEAE2588}" presName="node" presStyleLbl="node1" presStyleIdx="4" presStyleCnt="5">
        <dgm:presLayoutVars>
          <dgm:bulletEnabled val="1"/>
        </dgm:presLayoutVars>
      </dgm:prSet>
      <dgm:spPr/>
    </dgm:pt>
  </dgm:ptLst>
  <dgm:cxnLst>
    <dgm:cxn modelId="{73099528-D114-46A2-AAB9-AFAA720F9170}" srcId="{4D9F5A2C-505A-4CB3-B198-9B932BB8880B}" destId="{2D0CBC08-6ECE-49BB-A1B1-786DAEAE2588}" srcOrd="4" destOrd="0" parTransId="{4665088D-E844-46EF-AE10-71982962D82F}" sibTransId="{CCF6FD7A-91CB-43FB-AC9E-945D4FB4625E}"/>
    <dgm:cxn modelId="{8AC9C12A-F352-2C4D-B572-BD4BDABCA93B}" type="presOf" srcId="{A5B306A3-10A8-48D6-85D3-3A57F2855560}" destId="{3A42CF9C-E7C2-B146-8879-ED7AF11EE039}" srcOrd="0" destOrd="0" presId="urn:microsoft.com/office/officeart/2005/8/layout/default"/>
    <dgm:cxn modelId="{6F6E3F44-7752-43B2-A5CE-47C2BAD39D2A}" srcId="{4D9F5A2C-505A-4CB3-B198-9B932BB8880B}" destId="{EC1B210C-87E1-47D6-9738-17C29F450499}" srcOrd="2" destOrd="0" parTransId="{DACDD51E-46A2-487E-91EF-0FEAA26B8A9D}" sibTransId="{A19922AF-E3FB-447C-8302-382C14B883EE}"/>
    <dgm:cxn modelId="{BC8E046F-0261-4CC5-846C-68D388A28297}" srcId="{4D9F5A2C-505A-4CB3-B198-9B932BB8880B}" destId="{C3BD04C2-2871-4620-B8DB-1E3C6A41CBE5}" srcOrd="3" destOrd="0" parTransId="{3CEFF047-9B06-4ECB-8498-71383517155C}" sibTransId="{4071D286-AB9A-4B08-B89A-BCC44D8F0A41}"/>
    <dgm:cxn modelId="{AAEDA579-BCBD-3645-95FC-3BA4B66D2365}" type="presOf" srcId="{EC1B210C-87E1-47D6-9738-17C29F450499}" destId="{2639BAA3-ED0C-E743-A620-A747AB9D5927}" srcOrd="0" destOrd="0" presId="urn:microsoft.com/office/officeart/2005/8/layout/default"/>
    <dgm:cxn modelId="{842B4789-98FD-2A4A-AE37-1107AACF4022}" type="presOf" srcId="{4D9F5A2C-505A-4CB3-B198-9B932BB8880B}" destId="{38B89608-2114-1B4A-9961-F13B98D3CBD4}" srcOrd="0" destOrd="0" presId="urn:microsoft.com/office/officeart/2005/8/layout/default"/>
    <dgm:cxn modelId="{4A60078B-5DEB-4F61-8C86-5697C0B740FF}" srcId="{4D9F5A2C-505A-4CB3-B198-9B932BB8880B}" destId="{A5B306A3-10A8-48D6-85D3-3A57F2855560}" srcOrd="0" destOrd="0" parTransId="{A9C7DD7B-239C-4998-B29A-E3B89C35DC62}" sibTransId="{ED95C42C-66EC-4EAB-BCD8-5155CC92870E}"/>
    <dgm:cxn modelId="{223E52AA-5A78-C846-AADB-022FFCDB8605}" type="presOf" srcId="{2D0CBC08-6ECE-49BB-A1B1-786DAEAE2588}" destId="{B1DB8C8D-6F16-B04C-BDEF-20A20DF67886}" srcOrd="0" destOrd="0" presId="urn:microsoft.com/office/officeart/2005/8/layout/default"/>
    <dgm:cxn modelId="{17AC85D1-AE9F-400C-B4DB-DFC50FBDBCBD}" srcId="{4D9F5A2C-505A-4CB3-B198-9B932BB8880B}" destId="{E0B3BE68-03B7-474A-9344-3DF076F38914}" srcOrd="1" destOrd="0" parTransId="{979C6C5C-994E-48FD-9873-8D4E5723BCC0}" sibTransId="{46A0A60C-6032-4954-AD7E-835D8E388D81}"/>
    <dgm:cxn modelId="{F15887D4-8574-A140-8899-C3A830F5DE00}" type="presOf" srcId="{C3BD04C2-2871-4620-B8DB-1E3C6A41CBE5}" destId="{FAF055A9-C0A3-A440-96FF-8A8A1382BCA3}" srcOrd="0" destOrd="0" presId="urn:microsoft.com/office/officeart/2005/8/layout/default"/>
    <dgm:cxn modelId="{1F15F2D5-0621-0D4D-888E-B12F72F93189}" type="presOf" srcId="{E0B3BE68-03B7-474A-9344-3DF076F38914}" destId="{DD8643E7-E57B-6341-AF7A-59DD614767D9}" srcOrd="0" destOrd="0" presId="urn:microsoft.com/office/officeart/2005/8/layout/default"/>
    <dgm:cxn modelId="{D0EB32C4-C02B-E74D-82E7-8DC4A88B1042}" type="presParOf" srcId="{38B89608-2114-1B4A-9961-F13B98D3CBD4}" destId="{3A42CF9C-E7C2-B146-8879-ED7AF11EE039}" srcOrd="0" destOrd="0" presId="urn:microsoft.com/office/officeart/2005/8/layout/default"/>
    <dgm:cxn modelId="{AABC38D3-73A9-2E4D-A448-8AC850F275F4}" type="presParOf" srcId="{38B89608-2114-1B4A-9961-F13B98D3CBD4}" destId="{B7B528CE-C12E-2A4F-8DCE-728538DB7B4E}" srcOrd="1" destOrd="0" presId="urn:microsoft.com/office/officeart/2005/8/layout/default"/>
    <dgm:cxn modelId="{75615F68-F5F1-3042-9750-FCE81557D35F}" type="presParOf" srcId="{38B89608-2114-1B4A-9961-F13B98D3CBD4}" destId="{DD8643E7-E57B-6341-AF7A-59DD614767D9}" srcOrd="2" destOrd="0" presId="urn:microsoft.com/office/officeart/2005/8/layout/default"/>
    <dgm:cxn modelId="{EEA9B4D0-E7D9-5246-8A94-654DA3E40845}" type="presParOf" srcId="{38B89608-2114-1B4A-9961-F13B98D3CBD4}" destId="{ED25EB33-053C-C845-A14F-254BE3C4D1CB}" srcOrd="3" destOrd="0" presId="urn:microsoft.com/office/officeart/2005/8/layout/default"/>
    <dgm:cxn modelId="{73403A5F-CD7E-0341-8E60-9E9ABDE46987}" type="presParOf" srcId="{38B89608-2114-1B4A-9961-F13B98D3CBD4}" destId="{2639BAA3-ED0C-E743-A620-A747AB9D5927}" srcOrd="4" destOrd="0" presId="urn:microsoft.com/office/officeart/2005/8/layout/default"/>
    <dgm:cxn modelId="{5A236CF4-4DDD-B541-AACA-A30B20CDA89F}" type="presParOf" srcId="{38B89608-2114-1B4A-9961-F13B98D3CBD4}" destId="{2CA32551-8EDE-104C-A8D3-443BAFECD3CE}" srcOrd="5" destOrd="0" presId="urn:microsoft.com/office/officeart/2005/8/layout/default"/>
    <dgm:cxn modelId="{21B50A27-7A67-464B-BCF3-C13052BCF25C}" type="presParOf" srcId="{38B89608-2114-1B4A-9961-F13B98D3CBD4}" destId="{FAF055A9-C0A3-A440-96FF-8A8A1382BCA3}" srcOrd="6" destOrd="0" presId="urn:microsoft.com/office/officeart/2005/8/layout/default"/>
    <dgm:cxn modelId="{C9B9FCE8-9F71-1D4C-83A7-8FEF3A7BBCB6}" type="presParOf" srcId="{38B89608-2114-1B4A-9961-F13B98D3CBD4}" destId="{2263B1C3-94A9-294E-A410-DD79C9DEF133}" srcOrd="7" destOrd="0" presId="urn:microsoft.com/office/officeart/2005/8/layout/default"/>
    <dgm:cxn modelId="{8B25D96C-BBDE-EE42-AC50-E53A9E9BA88D}" type="presParOf" srcId="{38B89608-2114-1B4A-9961-F13B98D3CBD4}" destId="{B1DB8C8D-6F16-B04C-BDEF-20A20DF67886}"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90B74A-A9A9-414F-A7BC-CCD6515AAA8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4BBD2D0-CB7F-416F-93F8-24EF2E7A964B}">
      <dgm:prSet/>
      <dgm:spPr/>
      <dgm:t>
        <a:bodyPr/>
        <a:lstStyle/>
        <a:p>
          <a:r>
            <a:rPr kumimoji="1" lang="en-US" dirty="0"/>
            <a:t>Experiential therapy by Al </a:t>
          </a:r>
          <a:r>
            <a:rPr kumimoji="1" lang="en-US" dirty="0" err="1"/>
            <a:t>Mahrer</a:t>
          </a:r>
          <a:r>
            <a:rPr kumimoji="1" lang="en-US" dirty="0"/>
            <a:t> (1990) enacting the past scene that evoked a strong emotion by becoming the person you want to be.</a:t>
          </a:r>
          <a:endParaRPr lang="en-US" dirty="0"/>
        </a:p>
      </dgm:t>
    </dgm:pt>
    <dgm:pt modelId="{8435386D-23E5-46AE-84CF-A7E6774DA3C1}" type="parTrans" cxnId="{4E8895C1-CDBA-4FB4-A7B1-DF18692962CD}">
      <dgm:prSet/>
      <dgm:spPr/>
      <dgm:t>
        <a:bodyPr/>
        <a:lstStyle/>
        <a:p>
          <a:endParaRPr lang="en-US"/>
        </a:p>
      </dgm:t>
    </dgm:pt>
    <dgm:pt modelId="{4C5B4BE1-2C05-42AB-B428-A8ECC5D73A1F}" type="sibTrans" cxnId="{4E8895C1-CDBA-4FB4-A7B1-DF18692962CD}">
      <dgm:prSet/>
      <dgm:spPr/>
      <dgm:t>
        <a:bodyPr/>
        <a:lstStyle/>
        <a:p>
          <a:endParaRPr lang="en-US"/>
        </a:p>
      </dgm:t>
    </dgm:pt>
    <dgm:pt modelId="{96241591-4290-458D-9F92-58BE01A8C046}">
      <dgm:prSet/>
      <dgm:spPr/>
      <dgm:t>
        <a:bodyPr/>
        <a:lstStyle/>
        <a:p>
          <a:r>
            <a:rPr kumimoji="1" lang="en-US" dirty="0"/>
            <a:t>Self-soothing in EFT Talking to child self or self in distress by enacting a compassionate other or self (Greenberg, 2021)</a:t>
          </a:r>
          <a:endParaRPr lang="en-US" dirty="0"/>
        </a:p>
      </dgm:t>
    </dgm:pt>
    <dgm:pt modelId="{4B7CA3EA-C675-4378-AD94-0D56D62047E4}" type="parTrans" cxnId="{0B39CDD4-2D66-44D8-8222-B30943BBB4EB}">
      <dgm:prSet/>
      <dgm:spPr/>
      <dgm:t>
        <a:bodyPr/>
        <a:lstStyle/>
        <a:p>
          <a:endParaRPr lang="en-US"/>
        </a:p>
      </dgm:t>
    </dgm:pt>
    <dgm:pt modelId="{D291D03D-5FA2-4813-9DDC-F2415DEB1B10}" type="sibTrans" cxnId="{0B39CDD4-2D66-44D8-8222-B30943BBB4EB}">
      <dgm:prSet/>
      <dgm:spPr/>
      <dgm:t>
        <a:bodyPr/>
        <a:lstStyle/>
        <a:p>
          <a:endParaRPr lang="en-US"/>
        </a:p>
      </dgm:t>
    </dgm:pt>
    <dgm:pt modelId="{349A864F-B9DD-41D2-BC83-CE538B9FC750}">
      <dgm:prSet/>
      <dgm:spPr/>
      <dgm:t>
        <a:bodyPr/>
        <a:lstStyle/>
        <a:p>
          <a:r>
            <a:rPr kumimoji="1" lang="en-US" dirty="0" err="1"/>
            <a:t>Metaprocessing</a:t>
          </a:r>
          <a:r>
            <a:rPr kumimoji="1" lang="en-US" dirty="0"/>
            <a:t> in AEDP “What was it like to have done this work (with me)? </a:t>
          </a:r>
          <a:endParaRPr lang="en-US" dirty="0"/>
        </a:p>
      </dgm:t>
    </dgm:pt>
    <dgm:pt modelId="{F289333A-2BE4-422A-8C4C-4FB9B7CD5EB0}" type="parTrans" cxnId="{BEA6622A-ADD9-43AC-A1E1-604E0DC3381A}">
      <dgm:prSet/>
      <dgm:spPr/>
      <dgm:t>
        <a:bodyPr/>
        <a:lstStyle/>
        <a:p>
          <a:endParaRPr lang="en-US"/>
        </a:p>
      </dgm:t>
    </dgm:pt>
    <dgm:pt modelId="{58317EDE-9493-45C9-BB6E-D64D77A7A44C}" type="sibTrans" cxnId="{BEA6622A-ADD9-43AC-A1E1-604E0DC3381A}">
      <dgm:prSet/>
      <dgm:spPr/>
      <dgm:t>
        <a:bodyPr/>
        <a:lstStyle/>
        <a:p>
          <a:endParaRPr lang="en-US"/>
        </a:p>
      </dgm:t>
    </dgm:pt>
    <dgm:pt modelId="{24393253-6245-4691-B771-1862DA1C941D}">
      <dgm:prSet/>
      <dgm:spPr/>
      <dgm:t>
        <a:bodyPr/>
        <a:lstStyle/>
        <a:p>
          <a:r>
            <a:rPr kumimoji="1" lang="en-US" dirty="0"/>
            <a:t>Portrayal in AEDP imagery enactment of scenes that were emotionally significant</a:t>
          </a:r>
          <a:endParaRPr lang="en-US" dirty="0"/>
        </a:p>
      </dgm:t>
    </dgm:pt>
    <dgm:pt modelId="{135EEFDE-D0B0-491D-B890-A96597DA6AFE}" type="parTrans" cxnId="{06F4E00E-00FD-490E-9240-3049CABE53C9}">
      <dgm:prSet/>
      <dgm:spPr/>
      <dgm:t>
        <a:bodyPr/>
        <a:lstStyle/>
        <a:p>
          <a:endParaRPr lang="en-US"/>
        </a:p>
      </dgm:t>
    </dgm:pt>
    <dgm:pt modelId="{1C242EC8-E79F-49C3-9609-30DE4B33417C}" type="sibTrans" cxnId="{06F4E00E-00FD-490E-9240-3049CABE53C9}">
      <dgm:prSet/>
      <dgm:spPr/>
      <dgm:t>
        <a:bodyPr/>
        <a:lstStyle/>
        <a:p>
          <a:endParaRPr lang="en-US"/>
        </a:p>
      </dgm:t>
    </dgm:pt>
    <dgm:pt modelId="{E2C35E2B-1994-E648-9992-B12119FB59AB}">
      <dgm:prSet/>
      <dgm:spPr/>
      <dgm:t>
        <a:bodyPr/>
        <a:lstStyle/>
        <a:p>
          <a:r>
            <a:rPr lang="en-US" dirty="0"/>
            <a:t>Focusing (</a:t>
          </a:r>
          <a:r>
            <a:rPr lang="en-US" dirty="0" err="1"/>
            <a:t>Gendlin</a:t>
          </a:r>
          <a:r>
            <a:rPr lang="en-US" dirty="0"/>
            <a:t>, 1978)</a:t>
          </a:r>
        </a:p>
      </dgm:t>
    </dgm:pt>
    <dgm:pt modelId="{3872F4B1-B443-C940-8807-884BEBC8668B}" type="parTrans" cxnId="{8BFBABFA-77AC-DA4A-900D-73754A67F769}">
      <dgm:prSet/>
      <dgm:spPr/>
    </dgm:pt>
    <dgm:pt modelId="{DD599803-97B8-B948-914D-47DEB5EEC151}" type="sibTrans" cxnId="{8BFBABFA-77AC-DA4A-900D-73754A67F769}">
      <dgm:prSet/>
      <dgm:spPr/>
    </dgm:pt>
    <dgm:pt modelId="{9BE8B189-8C88-1443-8953-8F0C12C08A7F}" type="pres">
      <dgm:prSet presAssocID="{9A90B74A-A9A9-414F-A7BC-CCD6515AAA8A}" presName="linear" presStyleCnt="0">
        <dgm:presLayoutVars>
          <dgm:animLvl val="lvl"/>
          <dgm:resizeHandles val="exact"/>
        </dgm:presLayoutVars>
      </dgm:prSet>
      <dgm:spPr/>
    </dgm:pt>
    <dgm:pt modelId="{5DA15CAA-639D-7C4E-965C-E2BF73D43C2A}" type="pres">
      <dgm:prSet presAssocID="{34BBD2D0-CB7F-416F-93F8-24EF2E7A964B}" presName="parentText" presStyleLbl="node1" presStyleIdx="0" presStyleCnt="5">
        <dgm:presLayoutVars>
          <dgm:chMax val="0"/>
          <dgm:bulletEnabled val="1"/>
        </dgm:presLayoutVars>
      </dgm:prSet>
      <dgm:spPr/>
    </dgm:pt>
    <dgm:pt modelId="{A8F2C229-FFA4-B34A-8CE8-B6125838E20C}" type="pres">
      <dgm:prSet presAssocID="{4C5B4BE1-2C05-42AB-B428-A8ECC5D73A1F}" presName="spacer" presStyleCnt="0"/>
      <dgm:spPr/>
    </dgm:pt>
    <dgm:pt modelId="{036A8C23-07E2-454B-994C-208764AC10BD}" type="pres">
      <dgm:prSet presAssocID="{E2C35E2B-1994-E648-9992-B12119FB59AB}" presName="parentText" presStyleLbl="node1" presStyleIdx="1" presStyleCnt="5">
        <dgm:presLayoutVars>
          <dgm:chMax val="0"/>
          <dgm:bulletEnabled val="1"/>
        </dgm:presLayoutVars>
      </dgm:prSet>
      <dgm:spPr/>
    </dgm:pt>
    <dgm:pt modelId="{E93852D5-5725-4E47-B08E-957412283470}" type="pres">
      <dgm:prSet presAssocID="{DD599803-97B8-B948-914D-47DEB5EEC151}" presName="spacer" presStyleCnt="0"/>
      <dgm:spPr/>
    </dgm:pt>
    <dgm:pt modelId="{3BBCAB1F-05D9-CE40-B8F8-35A47EC4E7E5}" type="pres">
      <dgm:prSet presAssocID="{96241591-4290-458D-9F92-58BE01A8C046}" presName="parentText" presStyleLbl="node1" presStyleIdx="2" presStyleCnt="5">
        <dgm:presLayoutVars>
          <dgm:chMax val="0"/>
          <dgm:bulletEnabled val="1"/>
        </dgm:presLayoutVars>
      </dgm:prSet>
      <dgm:spPr/>
    </dgm:pt>
    <dgm:pt modelId="{D3C8CB08-500A-5446-87A0-D9BF07E68B6C}" type="pres">
      <dgm:prSet presAssocID="{D291D03D-5FA2-4813-9DDC-F2415DEB1B10}" presName="spacer" presStyleCnt="0"/>
      <dgm:spPr/>
    </dgm:pt>
    <dgm:pt modelId="{5C40CB3E-D9A4-5744-ABBA-83C38C78FBE6}" type="pres">
      <dgm:prSet presAssocID="{349A864F-B9DD-41D2-BC83-CE538B9FC750}" presName="parentText" presStyleLbl="node1" presStyleIdx="3" presStyleCnt="5">
        <dgm:presLayoutVars>
          <dgm:chMax val="0"/>
          <dgm:bulletEnabled val="1"/>
        </dgm:presLayoutVars>
      </dgm:prSet>
      <dgm:spPr/>
    </dgm:pt>
    <dgm:pt modelId="{104DD483-5D1E-224E-BFA7-E124F4FA2B57}" type="pres">
      <dgm:prSet presAssocID="{58317EDE-9493-45C9-BB6E-D64D77A7A44C}" presName="spacer" presStyleCnt="0"/>
      <dgm:spPr/>
    </dgm:pt>
    <dgm:pt modelId="{2C7FFEFA-F9F2-9446-A387-90B09983C7A1}" type="pres">
      <dgm:prSet presAssocID="{24393253-6245-4691-B771-1862DA1C941D}" presName="parentText" presStyleLbl="node1" presStyleIdx="4" presStyleCnt="5">
        <dgm:presLayoutVars>
          <dgm:chMax val="0"/>
          <dgm:bulletEnabled val="1"/>
        </dgm:presLayoutVars>
      </dgm:prSet>
      <dgm:spPr/>
    </dgm:pt>
  </dgm:ptLst>
  <dgm:cxnLst>
    <dgm:cxn modelId="{06F4E00E-00FD-490E-9240-3049CABE53C9}" srcId="{9A90B74A-A9A9-414F-A7BC-CCD6515AAA8A}" destId="{24393253-6245-4691-B771-1862DA1C941D}" srcOrd="4" destOrd="0" parTransId="{135EEFDE-D0B0-491D-B890-A96597DA6AFE}" sibTransId="{1C242EC8-E79F-49C3-9609-30DE4B33417C}"/>
    <dgm:cxn modelId="{D1BA8C11-96FD-B34E-ADE3-751D79A6854A}" type="presOf" srcId="{96241591-4290-458D-9F92-58BE01A8C046}" destId="{3BBCAB1F-05D9-CE40-B8F8-35A47EC4E7E5}" srcOrd="0" destOrd="0" presId="urn:microsoft.com/office/officeart/2005/8/layout/vList2"/>
    <dgm:cxn modelId="{BEA6622A-ADD9-43AC-A1E1-604E0DC3381A}" srcId="{9A90B74A-A9A9-414F-A7BC-CCD6515AAA8A}" destId="{349A864F-B9DD-41D2-BC83-CE538B9FC750}" srcOrd="3" destOrd="0" parTransId="{F289333A-2BE4-422A-8C4C-4FB9B7CD5EB0}" sibTransId="{58317EDE-9493-45C9-BB6E-D64D77A7A44C}"/>
    <dgm:cxn modelId="{17742030-8724-A641-9232-6DAA7AE455DB}" type="presOf" srcId="{9A90B74A-A9A9-414F-A7BC-CCD6515AAA8A}" destId="{9BE8B189-8C88-1443-8953-8F0C12C08A7F}" srcOrd="0" destOrd="0" presId="urn:microsoft.com/office/officeart/2005/8/layout/vList2"/>
    <dgm:cxn modelId="{16CA5131-B266-DF48-BB1C-3685B920FC51}" type="presOf" srcId="{349A864F-B9DD-41D2-BC83-CE538B9FC750}" destId="{5C40CB3E-D9A4-5744-ABBA-83C38C78FBE6}" srcOrd="0" destOrd="0" presId="urn:microsoft.com/office/officeart/2005/8/layout/vList2"/>
    <dgm:cxn modelId="{C24A4763-D354-5F41-ACE8-A0323292AB15}" type="presOf" srcId="{E2C35E2B-1994-E648-9992-B12119FB59AB}" destId="{036A8C23-07E2-454B-994C-208764AC10BD}" srcOrd="0" destOrd="0" presId="urn:microsoft.com/office/officeart/2005/8/layout/vList2"/>
    <dgm:cxn modelId="{C23F627F-B844-8845-9CDF-F48F1745D7A5}" type="presOf" srcId="{34BBD2D0-CB7F-416F-93F8-24EF2E7A964B}" destId="{5DA15CAA-639D-7C4E-965C-E2BF73D43C2A}" srcOrd="0" destOrd="0" presId="urn:microsoft.com/office/officeart/2005/8/layout/vList2"/>
    <dgm:cxn modelId="{4E8895C1-CDBA-4FB4-A7B1-DF18692962CD}" srcId="{9A90B74A-A9A9-414F-A7BC-CCD6515AAA8A}" destId="{34BBD2D0-CB7F-416F-93F8-24EF2E7A964B}" srcOrd="0" destOrd="0" parTransId="{8435386D-23E5-46AE-84CF-A7E6774DA3C1}" sibTransId="{4C5B4BE1-2C05-42AB-B428-A8ECC5D73A1F}"/>
    <dgm:cxn modelId="{0B39CDD4-2D66-44D8-8222-B30943BBB4EB}" srcId="{9A90B74A-A9A9-414F-A7BC-CCD6515AAA8A}" destId="{96241591-4290-458D-9F92-58BE01A8C046}" srcOrd="2" destOrd="0" parTransId="{4B7CA3EA-C675-4378-AD94-0D56D62047E4}" sibTransId="{D291D03D-5FA2-4813-9DDC-F2415DEB1B10}"/>
    <dgm:cxn modelId="{90B930E4-101C-E448-82C9-92674B97D59C}" type="presOf" srcId="{24393253-6245-4691-B771-1862DA1C941D}" destId="{2C7FFEFA-F9F2-9446-A387-90B09983C7A1}" srcOrd="0" destOrd="0" presId="urn:microsoft.com/office/officeart/2005/8/layout/vList2"/>
    <dgm:cxn modelId="{8BFBABFA-77AC-DA4A-900D-73754A67F769}" srcId="{9A90B74A-A9A9-414F-A7BC-CCD6515AAA8A}" destId="{E2C35E2B-1994-E648-9992-B12119FB59AB}" srcOrd="1" destOrd="0" parTransId="{3872F4B1-B443-C940-8807-884BEBC8668B}" sibTransId="{DD599803-97B8-B948-914D-47DEB5EEC151}"/>
    <dgm:cxn modelId="{F4874732-FFDE-9346-803E-87D9B1BC2774}" type="presParOf" srcId="{9BE8B189-8C88-1443-8953-8F0C12C08A7F}" destId="{5DA15CAA-639D-7C4E-965C-E2BF73D43C2A}" srcOrd="0" destOrd="0" presId="urn:microsoft.com/office/officeart/2005/8/layout/vList2"/>
    <dgm:cxn modelId="{544E1F52-B132-DF42-B379-7F23E6F00EB6}" type="presParOf" srcId="{9BE8B189-8C88-1443-8953-8F0C12C08A7F}" destId="{A8F2C229-FFA4-B34A-8CE8-B6125838E20C}" srcOrd="1" destOrd="0" presId="urn:microsoft.com/office/officeart/2005/8/layout/vList2"/>
    <dgm:cxn modelId="{DC7AC51E-03D3-0E45-A451-AB573844CF3C}" type="presParOf" srcId="{9BE8B189-8C88-1443-8953-8F0C12C08A7F}" destId="{036A8C23-07E2-454B-994C-208764AC10BD}" srcOrd="2" destOrd="0" presId="urn:microsoft.com/office/officeart/2005/8/layout/vList2"/>
    <dgm:cxn modelId="{9E675984-C596-5842-B641-37397CF8D11B}" type="presParOf" srcId="{9BE8B189-8C88-1443-8953-8F0C12C08A7F}" destId="{E93852D5-5725-4E47-B08E-957412283470}" srcOrd="3" destOrd="0" presId="urn:microsoft.com/office/officeart/2005/8/layout/vList2"/>
    <dgm:cxn modelId="{8FC67430-7595-1B47-9A18-C054CFABC5EF}" type="presParOf" srcId="{9BE8B189-8C88-1443-8953-8F0C12C08A7F}" destId="{3BBCAB1F-05D9-CE40-B8F8-35A47EC4E7E5}" srcOrd="4" destOrd="0" presId="urn:microsoft.com/office/officeart/2005/8/layout/vList2"/>
    <dgm:cxn modelId="{8DB368BA-8608-CE4D-8083-F8C179C2A8F8}" type="presParOf" srcId="{9BE8B189-8C88-1443-8953-8F0C12C08A7F}" destId="{D3C8CB08-500A-5446-87A0-D9BF07E68B6C}" srcOrd="5" destOrd="0" presId="urn:microsoft.com/office/officeart/2005/8/layout/vList2"/>
    <dgm:cxn modelId="{F03DA18A-DB6A-CB40-824A-890E83E36C50}" type="presParOf" srcId="{9BE8B189-8C88-1443-8953-8F0C12C08A7F}" destId="{5C40CB3E-D9A4-5744-ABBA-83C38C78FBE6}" srcOrd="6" destOrd="0" presId="urn:microsoft.com/office/officeart/2005/8/layout/vList2"/>
    <dgm:cxn modelId="{D8E88399-13F1-7E49-AE24-4C2AEA6DFC2D}" type="presParOf" srcId="{9BE8B189-8C88-1443-8953-8F0C12C08A7F}" destId="{104DD483-5D1E-224E-BFA7-E124F4FA2B57}" srcOrd="7" destOrd="0" presId="urn:microsoft.com/office/officeart/2005/8/layout/vList2"/>
    <dgm:cxn modelId="{C38D0FBD-A661-8D47-B4EB-74CA2733B774}" type="presParOf" srcId="{9BE8B189-8C88-1443-8953-8F0C12C08A7F}" destId="{2C7FFEFA-F9F2-9446-A387-90B09983C7A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45A431D-0556-422B-BEA0-DD85A9ECBC9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075A37A5-919D-4019-93CA-FDB9EC859C5F}">
      <dgm:prSet/>
      <dgm:spPr/>
      <dgm:t>
        <a:bodyPr/>
        <a:lstStyle/>
        <a:p>
          <a:r>
            <a:rPr kumimoji="1" lang="en-US"/>
            <a:t>Client (1/2)</a:t>
          </a:r>
          <a:endParaRPr lang="en-US"/>
        </a:p>
      </dgm:t>
    </dgm:pt>
    <dgm:pt modelId="{99A0F4F7-6400-4C34-A717-8A5C138642C8}" type="parTrans" cxnId="{2CD3F410-CD50-425F-89FE-43994BE5BF5B}">
      <dgm:prSet/>
      <dgm:spPr/>
      <dgm:t>
        <a:bodyPr/>
        <a:lstStyle/>
        <a:p>
          <a:endParaRPr lang="en-US"/>
        </a:p>
      </dgm:t>
    </dgm:pt>
    <dgm:pt modelId="{9144020B-A646-4A86-93CC-65586596ED7F}" type="sibTrans" cxnId="{2CD3F410-CD50-425F-89FE-43994BE5BF5B}">
      <dgm:prSet/>
      <dgm:spPr/>
      <dgm:t>
        <a:bodyPr/>
        <a:lstStyle/>
        <a:p>
          <a:endParaRPr lang="en-US"/>
        </a:p>
      </dgm:t>
    </dgm:pt>
    <dgm:pt modelId="{71009511-14AA-4C7C-B1CF-CB799448F39D}">
      <dgm:prSet/>
      <dgm:spPr/>
      <dgm:t>
        <a:bodyPr/>
        <a:lstStyle/>
        <a:p>
          <a:r>
            <a:rPr kumimoji="1" lang="en-US" dirty="0"/>
            <a:t>late 30s. Part time work</a:t>
          </a:r>
          <a:endParaRPr lang="en-US" dirty="0"/>
        </a:p>
      </dgm:t>
    </dgm:pt>
    <dgm:pt modelId="{5AB49CCF-DFAC-423B-96AA-177700CF500B}" type="parTrans" cxnId="{E3FF68B9-EBC6-46F5-B99C-C6A8A7BF8F78}">
      <dgm:prSet/>
      <dgm:spPr/>
      <dgm:t>
        <a:bodyPr/>
        <a:lstStyle/>
        <a:p>
          <a:endParaRPr lang="en-US"/>
        </a:p>
      </dgm:t>
    </dgm:pt>
    <dgm:pt modelId="{48E63460-8E2B-4DEC-8988-1B5AC7BF4937}" type="sibTrans" cxnId="{E3FF68B9-EBC6-46F5-B99C-C6A8A7BF8F78}">
      <dgm:prSet/>
      <dgm:spPr/>
      <dgm:t>
        <a:bodyPr/>
        <a:lstStyle/>
        <a:p>
          <a:endParaRPr lang="en-US"/>
        </a:p>
      </dgm:t>
    </dgm:pt>
    <dgm:pt modelId="{D78F240C-BCC4-4D72-BE1E-43BCC8FC12E9}">
      <dgm:prSet/>
      <dgm:spPr/>
      <dgm:t>
        <a:bodyPr/>
        <a:lstStyle/>
        <a:p>
          <a:r>
            <a:rPr kumimoji="1" lang="en-US"/>
            <a:t>Recently separated from wife and 1 year old daughter</a:t>
          </a:r>
          <a:endParaRPr lang="en-US"/>
        </a:p>
      </dgm:t>
    </dgm:pt>
    <dgm:pt modelId="{9722F650-10CF-4912-B824-E3952AE14D43}" type="parTrans" cxnId="{A3A3CEB4-2389-4DFC-B35D-E158EC72EB9A}">
      <dgm:prSet/>
      <dgm:spPr/>
      <dgm:t>
        <a:bodyPr/>
        <a:lstStyle/>
        <a:p>
          <a:endParaRPr lang="en-US"/>
        </a:p>
      </dgm:t>
    </dgm:pt>
    <dgm:pt modelId="{4BC1E742-3913-4086-BF57-50AC37961ADE}" type="sibTrans" cxnId="{A3A3CEB4-2389-4DFC-B35D-E158EC72EB9A}">
      <dgm:prSet/>
      <dgm:spPr/>
      <dgm:t>
        <a:bodyPr/>
        <a:lstStyle/>
        <a:p>
          <a:endParaRPr lang="en-US"/>
        </a:p>
      </dgm:t>
    </dgm:pt>
    <dgm:pt modelId="{06381762-1665-49DC-B368-E7F2CCE4D105}">
      <dgm:prSet/>
      <dgm:spPr/>
      <dgm:t>
        <a:bodyPr/>
        <a:lstStyle/>
        <a:p>
          <a:r>
            <a:rPr kumimoji="1" lang="en-US"/>
            <a:t>Depressed anxious and isolated</a:t>
          </a:r>
          <a:endParaRPr lang="en-US"/>
        </a:p>
      </dgm:t>
    </dgm:pt>
    <dgm:pt modelId="{6E4D36D3-281C-489E-8E8F-5597DEB4955F}" type="parTrans" cxnId="{D3D3BABC-72FB-482F-A963-4B4BEEFAA42B}">
      <dgm:prSet/>
      <dgm:spPr/>
      <dgm:t>
        <a:bodyPr/>
        <a:lstStyle/>
        <a:p>
          <a:endParaRPr lang="en-US"/>
        </a:p>
      </dgm:t>
    </dgm:pt>
    <dgm:pt modelId="{314A2683-8CA0-4C9E-AD2F-51E11E1F2E69}" type="sibTrans" cxnId="{D3D3BABC-72FB-482F-A963-4B4BEEFAA42B}">
      <dgm:prSet/>
      <dgm:spPr/>
      <dgm:t>
        <a:bodyPr/>
        <a:lstStyle/>
        <a:p>
          <a:endParaRPr lang="en-US"/>
        </a:p>
      </dgm:t>
    </dgm:pt>
    <dgm:pt modelId="{0EAD1E92-F959-496E-B940-434A366A6BDF}">
      <dgm:prSet/>
      <dgm:spPr/>
      <dgm:t>
        <a:bodyPr/>
        <a:lstStyle/>
        <a:p>
          <a:r>
            <a:rPr kumimoji="1" lang="en-US" dirty="0"/>
            <a:t>His father forced him to study from an early age to advance to a good university, did not allow him usual boys activities from watching TVs, reading comics, or doing sports. </a:t>
          </a:r>
          <a:endParaRPr lang="en-US" dirty="0"/>
        </a:p>
      </dgm:t>
    </dgm:pt>
    <dgm:pt modelId="{FD21169D-DE22-4E5C-BB25-74A1E1DADC45}" type="parTrans" cxnId="{70C104ED-3C26-4697-B8B4-53D0289600B0}">
      <dgm:prSet/>
      <dgm:spPr/>
      <dgm:t>
        <a:bodyPr/>
        <a:lstStyle/>
        <a:p>
          <a:endParaRPr lang="en-US"/>
        </a:p>
      </dgm:t>
    </dgm:pt>
    <dgm:pt modelId="{79CC8F81-C59F-4D37-A6D0-D0EDB36792E8}" type="sibTrans" cxnId="{70C104ED-3C26-4697-B8B4-53D0289600B0}">
      <dgm:prSet/>
      <dgm:spPr/>
      <dgm:t>
        <a:bodyPr/>
        <a:lstStyle/>
        <a:p>
          <a:endParaRPr lang="en-US"/>
        </a:p>
      </dgm:t>
    </dgm:pt>
    <dgm:pt modelId="{E7B8F7BE-BA17-414A-87BB-7B8240F8D364}">
      <dgm:prSet/>
      <dgm:spPr/>
      <dgm:t>
        <a:bodyPr/>
        <a:lstStyle/>
        <a:p>
          <a:r>
            <a:rPr kumimoji="1" lang="en-US" dirty="0"/>
            <a:t>He grew up feeling inferior to others and felt ashamed for not knowing anything that other kids were talking about. </a:t>
          </a:r>
          <a:endParaRPr lang="en-US" dirty="0"/>
        </a:p>
      </dgm:t>
    </dgm:pt>
    <dgm:pt modelId="{DA9129D1-D117-4E94-8965-C90CBFBD6EF9}" type="parTrans" cxnId="{62D796EF-D741-4DCB-BB82-F1E263499010}">
      <dgm:prSet/>
      <dgm:spPr/>
      <dgm:t>
        <a:bodyPr/>
        <a:lstStyle/>
        <a:p>
          <a:endParaRPr lang="en-US"/>
        </a:p>
      </dgm:t>
    </dgm:pt>
    <dgm:pt modelId="{3691BB87-3753-408C-96B6-60090C6E26EA}" type="sibTrans" cxnId="{62D796EF-D741-4DCB-BB82-F1E263499010}">
      <dgm:prSet/>
      <dgm:spPr/>
      <dgm:t>
        <a:bodyPr/>
        <a:lstStyle/>
        <a:p>
          <a:endParaRPr lang="en-US"/>
        </a:p>
      </dgm:t>
    </dgm:pt>
    <dgm:pt modelId="{890520EE-A3E7-4546-B8A3-0F1EECB91E22}" type="pres">
      <dgm:prSet presAssocID="{045A431D-0556-422B-BEA0-DD85A9ECBC9A}" presName="linear" presStyleCnt="0">
        <dgm:presLayoutVars>
          <dgm:animLvl val="lvl"/>
          <dgm:resizeHandles val="exact"/>
        </dgm:presLayoutVars>
      </dgm:prSet>
      <dgm:spPr/>
    </dgm:pt>
    <dgm:pt modelId="{2AE8C86C-8EB7-8F4D-95D2-348A43A64C7F}" type="pres">
      <dgm:prSet presAssocID="{075A37A5-919D-4019-93CA-FDB9EC859C5F}" presName="parentText" presStyleLbl="node1" presStyleIdx="0" presStyleCnt="1">
        <dgm:presLayoutVars>
          <dgm:chMax val="0"/>
          <dgm:bulletEnabled val="1"/>
        </dgm:presLayoutVars>
      </dgm:prSet>
      <dgm:spPr/>
    </dgm:pt>
    <dgm:pt modelId="{860451D2-E914-0F49-BDC7-F6F476C19C6E}" type="pres">
      <dgm:prSet presAssocID="{075A37A5-919D-4019-93CA-FDB9EC859C5F}" presName="childText" presStyleLbl="revTx" presStyleIdx="0" presStyleCnt="1">
        <dgm:presLayoutVars>
          <dgm:bulletEnabled val="1"/>
        </dgm:presLayoutVars>
      </dgm:prSet>
      <dgm:spPr/>
    </dgm:pt>
  </dgm:ptLst>
  <dgm:cxnLst>
    <dgm:cxn modelId="{2CD3F410-CD50-425F-89FE-43994BE5BF5B}" srcId="{045A431D-0556-422B-BEA0-DD85A9ECBC9A}" destId="{075A37A5-919D-4019-93CA-FDB9EC859C5F}" srcOrd="0" destOrd="0" parTransId="{99A0F4F7-6400-4C34-A717-8A5C138642C8}" sibTransId="{9144020B-A646-4A86-93CC-65586596ED7F}"/>
    <dgm:cxn modelId="{081E3840-3831-ED4E-9B5D-1E190C4C3C9B}" type="presOf" srcId="{71009511-14AA-4C7C-B1CF-CB799448F39D}" destId="{860451D2-E914-0F49-BDC7-F6F476C19C6E}" srcOrd="0" destOrd="0" presId="urn:microsoft.com/office/officeart/2005/8/layout/vList2"/>
    <dgm:cxn modelId="{BE13D556-966E-BD43-98EE-4FA05EEF2A00}" type="presOf" srcId="{045A431D-0556-422B-BEA0-DD85A9ECBC9A}" destId="{890520EE-A3E7-4546-B8A3-0F1EECB91E22}" srcOrd="0" destOrd="0" presId="urn:microsoft.com/office/officeart/2005/8/layout/vList2"/>
    <dgm:cxn modelId="{8CF6636F-1D1D-6D43-96B5-AAC23C716846}" type="presOf" srcId="{075A37A5-919D-4019-93CA-FDB9EC859C5F}" destId="{2AE8C86C-8EB7-8F4D-95D2-348A43A64C7F}" srcOrd="0" destOrd="0" presId="urn:microsoft.com/office/officeart/2005/8/layout/vList2"/>
    <dgm:cxn modelId="{2F503384-D3A3-9B4D-9CBF-380AED4CDD90}" type="presOf" srcId="{0EAD1E92-F959-496E-B940-434A366A6BDF}" destId="{860451D2-E914-0F49-BDC7-F6F476C19C6E}" srcOrd="0" destOrd="3" presId="urn:microsoft.com/office/officeart/2005/8/layout/vList2"/>
    <dgm:cxn modelId="{468932A1-0B68-724E-898F-4F8CC5B8D538}" type="presOf" srcId="{06381762-1665-49DC-B368-E7F2CCE4D105}" destId="{860451D2-E914-0F49-BDC7-F6F476C19C6E}" srcOrd="0" destOrd="2" presId="urn:microsoft.com/office/officeart/2005/8/layout/vList2"/>
    <dgm:cxn modelId="{A3A3CEB4-2389-4DFC-B35D-E158EC72EB9A}" srcId="{075A37A5-919D-4019-93CA-FDB9EC859C5F}" destId="{D78F240C-BCC4-4D72-BE1E-43BCC8FC12E9}" srcOrd="1" destOrd="0" parTransId="{9722F650-10CF-4912-B824-E3952AE14D43}" sibTransId="{4BC1E742-3913-4086-BF57-50AC37961ADE}"/>
    <dgm:cxn modelId="{E3FF68B9-EBC6-46F5-B99C-C6A8A7BF8F78}" srcId="{075A37A5-919D-4019-93CA-FDB9EC859C5F}" destId="{71009511-14AA-4C7C-B1CF-CB799448F39D}" srcOrd="0" destOrd="0" parTransId="{5AB49CCF-DFAC-423B-96AA-177700CF500B}" sibTransId="{48E63460-8E2B-4DEC-8988-1B5AC7BF4937}"/>
    <dgm:cxn modelId="{D3D3BABC-72FB-482F-A963-4B4BEEFAA42B}" srcId="{075A37A5-919D-4019-93CA-FDB9EC859C5F}" destId="{06381762-1665-49DC-B368-E7F2CCE4D105}" srcOrd="2" destOrd="0" parTransId="{6E4D36D3-281C-489E-8E8F-5597DEB4955F}" sibTransId="{314A2683-8CA0-4C9E-AD2F-51E11E1F2E69}"/>
    <dgm:cxn modelId="{C7A2CCD7-4D4E-314E-8814-21A06E521FBE}" type="presOf" srcId="{E7B8F7BE-BA17-414A-87BB-7B8240F8D364}" destId="{860451D2-E914-0F49-BDC7-F6F476C19C6E}" srcOrd="0" destOrd="4" presId="urn:microsoft.com/office/officeart/2005/8/layout/vList2"/>
    <dgm:cxn modelId="{70C104ED-3C26-4697-B8B4-53D0289600B0}" srcId="{075A37A5-919D-4019-93CA-FDB9EC859C5F}" destId="{0EAD1E92-F959-496E-B940-434A366A6BDF}" srcOrd="3" destOrd="0" parTransId="{FD21169D-DE22-4E5C-BB25-74A1E1DADC45}" sibTransId="{79CC8F81-C59F-4D37-A6D0-D0EDB36792E8}"/>
    <dgm:cxn modelId="{62D796EF-D741-4DCB-BB82-F1E263499010}" srcId="{075A37A5-919D-4019-93CA-FDB9EC859C5F}" destId="{E7B8F7BE-BA17-414A-87BB-7B8240F8D364}" srcOrd="4" destOrd="0" parTransId="{DA9129D1-D117-4E94-8965-C90CBFBD6EF9}" sibTransId="{3691BB87-3753-408C-96B6-60090C6E26EA}"/>
    <dgm:cxn modelId="{583685F6-0F4E-714D-9D84-1CEF60438C65}" type="presOf" srcId="{D78F240C-BCC4-4D72-BE1E-43BCC8FC12E9}" destId="{860451D2-E914-0F49-BDC7-F6F476C19C6E}" srcOrd="0" destOrd="1" presId="urn:microsoft.com/office/officeart/2005/8/layout/vList2"/>
    <dgm:cxn modelId="{2FD75756-32FD-BC4D-B484-7401A738B467}" type="presParOf" srcId="{890520EE-A3E7-4546-B8A3-0F1EECB91E22}" destId="{2AE8C86C-8EB7-8F4D-95D2-348A43A64C7F}" srcOrd="0" destOrd="0" presId="urn:microsoft.com/office/officeart/2005/8/layout/vList2"/>
    <dgm:cxn modelId="{43006E54-4C5C-A644-87F8-92EA19379A49}" type="presParOf" srcId="{890520EE-A3E7-4546-B8A3-0F1EECB91E22}" destId="{860451D2-E914-0F49-BDC7-F6F476C19C6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77C3AD7-3D28-4E7B-94A9-CD75FF6D1AE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D7A193A-3C41-473A-B536-6AD6AE4A9DD3}">
      <dgm:prSet/>
      <dgm:spPr/>
      <dgm:t>
        <a:bodyPr/>
        <a:lstStyle/>
        <a:p>
          <a:r>
            <a:rPr kumimoji="1" lang="en-US"/>
            <a:t>Client (2/2) </a:t>
          </a:r>
          <a:endParaRPr lang="en-US"/>
        </a:p>
      </dgm:t>
    </dgm:pt>
    <dgm:pt modelId="{3F7D22E6-FECC-41E6-8AA7-9565AD4DDB43}" type="parTrans" cxnId="{8334EB21-5D28-4E16-9C59-454847D3A3E9}">
      <dgm:prSet/>
      <dgm:spPr/>
      <dgm:t>
        <a:bodyPr/>
        <a:lstStyle/>
        <a:p>
          <a:endParaRPr lang="en-US"/>
        </a:p>
      </dgm:t>
    </dgm:pt>
    <dgm:pt modelId="{8D0A82CA-4885-4E19-9AE0-D615E1D923B9}" type="sibTrans" cxnId="{8334EB21-5D28-4E16-9C59-454847D3A3E9}">
      <dgm:prSet/>
      <dgm:spPr/>
      <dgm:t>
        <a:bodyPr/>
        <a:lstStyle/>
        <a:p>
          <a:endParaRPr lang="en-US"/>
        </a:p>
      </dgm:t>
    </dgm:pt>
    <dgm:pt modelId="{1FD58F4A-81E5-410C-BA52-B030D53B481B}">
      <dgm:prSet/>
      <dgm:spPr/>
      <dgm:t>
        <a:bodyPr/>
        <a:lstStyle/>
        <a:p>
          <a:r>
            <a:rPr kumimoji="1" lang="en-US" dirty="0"/>
            <a:t>Failed entrance exams and ended up in a “less than mediocre” college. </a:t>
          </a:r>
          <a:endParaRPr lang="en-US" dirty="0"/>
        </a:p>
      </dgm:t>
    </dgm:pt>
    <dgm:pt modelId="{630A4D03-278A-4747-8C10-72052EEA0DA6}" type="parTrans" cxnId="{5D3C6014-5461-41DF-9F4F-1F45AED71EE6}">
      <dgm:prSet/>
      <dgm:spPr/>
      <dgm:t>
        <a:bodyPr/>
        <a:lstStyle/>
        <a:p>
          <a:endParaRPr lang="en-US"/>
        </a:p>
      </dgm:t>
    </dgm:pt>
    <dgm:pt modelId="{40293541-9B8F-4F58-8320-E1C4D07BA6B6}" type="sibTrans" cxnId="{5D3C6014-5461-41DF-9F4F-1F45AED71EE6}">
      <dgm:prSet/>
      <dgm:spPr/>
      <dgm:t>
        <a:bodyPr/>
        <a:lstStyle/>
        <a:p>
          <a:endParaRPr lang="en-US"/>
        </a:p>
      </dgm:t>
    </dgm:pt>
    <dgm:pt modelId="{69697A81-3068-4837-A3A3-CE2ED1956F79}">
      <dgm:prSet/>
      <dgm:spPr/>
      <dgm:t>
        <a:bodyPr/>
        <a:lstStyle/>
        <a:p>
          <a:r>
            <a:rPr kumimoji="1" lang="en-US" dirty="0"/>
            <a:t>Chose a job with less-than-optimal work conditions consequently feeling used, dissatisfied and constantly looking for another job. </a:t>
          </a:r>
          <a:endParaRPr lang="en-US" dirty="0"/>
        </a:p>
      </dgm:t>
    </dgm:pt>
    <dgm:pt modelId="{FBDDBD15-05B7-48D0-AF15-2679F0D73281}" type="parTrans" cxnId="{1F08E162-0D40-41ED-A4C6-8FA6B4C8CF24}">
      <dgm:prSet/>
      <dgm:spPr/>
      <dgm:t>
        <a:bodyPr/>
        <a:lstStyle/>
        <a:p>
          <a:endParaRPr lang="en-US"/>
        </a:p>
      </dgm:t>
    </dgm:pt>
    <dgm:pt modelId="{BC67C3E3-CCB9-4C50-9D14-7921C98EEC49}" type="sibTrans" cxnId="{1F08E162-0D40-41ED-A4C6-8FA6B4C8CF24}">
      <dgm:prSet/>
      <dgm:spPr/>
      <dgm:t>
        <a:bodyPr/>
        <a:lstStyle/>
        <a:p>
          <a:endParaRPr lang="en-US"/>
        </a:p>
      </dgm:t>
    </dgm:pt>
    <dgm:pt modelId="{AE576DE3-801B-4FC6-B51D-56D8B701B22D}">
      <dgm:prSet/>
      <dgm:spPr/>
      <dgm:t>
        <a:bodyPr/>
        <a:lstStyle/>
        <a:p>
          <a:r>
            <a:rPr kumimoji="1" lang="en-US" dirty="0"/>
            <a:t>Moved to a small city to start his marriage  </a:t>
          </a:r>
          <a:endParaRPr lang="en-US" dirty="0"/>
        </a:p>
      </dgm:t>
    </dgm:pt>
    <dgm:pt modelId="{21E4D6EE-B081-45E5-8CB0-4B5812FA8099}" type="parTrans" cxnId="{0E4E0F58-B364-4CAA-AA9E-56BAA81E3E3E}">
      <dgm:prSet/>
      <dgm:spPr/>
      <dgm:t>
        <a:bodyPr/>
        <a:lstStyle/>
        <a:p>
          <a:endParaRPr lang="en-US"/>
        </a:p>
      </dgm:t>
    </dgm:pt>
    <dgm:pt modelId="{12A3CDFF-2A62-4377-87AC-26598168E6E3}" type="sibTrans" cxnId="{0E4E0F58-B364-4CAA-AA9E-56BAA81E3E3E}">
      <dgm:prSet/>
      <dgm:spPr/>
      <dgm:t>
        <a:bodyPr/>
        <a:lstStyle/>
        <a:p>
          <a:endParaRPr lang="en-US"/>
        </a:p>
      </dgm:t>
    </dgm:pt>
    <dgm:pt modelId="{8576D303-1A92-436E-A65B-75A3F9D4BC46}">
      <dgm:prSet/>
      <dgm:spPr/>
      <dgm:t>
        <a:bodyPr/>
        <a:lstStyle/>
        <a:p>
          <a:r>
            <a:rPr kumimoji="1" lang="en-US" dirty="0"/>
            <a:t>Overly controlling and constantly worried about finances. </a:t>
          </a:r>
          <a:endParaRPr lang="en-US" dirty="0"/>
        </a:p>
      </dgm:t>
    </dgm:pt>
    <dgm:pt modelId="{54D8EF6B-29F2-4047-8C20-B3476A2A62FA}" type="parTrans" cxnId="{03C51553-D48E-441C-A589-AAC798BC9A0B}">
      <dgm:prSet/>
      <dgm:spPr/>
      <dgm:t>
        <a:bodyPr/>
        <a:lstStyle/>
        <a:p>
          <a:endParaRPr lang="en-US"/>
        </a:p>
      </dgm:t>
    </dgm:pt>
    <dgm:pt modelId="{B69F5430-83BC-4DD5-9220-CAF6021D3E66}" type="sibTrans" cxnId="{03C51553-D48E-441C-A589-AAC798BC9A0B}">
      <dgm:prSet/>
      <dgm:spPr/>
      <dgm:t>
        <a:bodyPr/>
        <a:lstStyle/>
        <a:p>
          <a:endParaRPr lang="en-US"/>
        </a:p>
      </dgm:t>
    </dgm:pt>
    <dgm:pt modelId="{8B82F36F-848C-D74C-AE2B-4F79815F0AF3}" type="pres">
      <dgm:prSet presAssocID="{477C3AD7-3D28-4E7B-94A9-CD75FF6D1AE8}" presName="linear" presStyleCnt="0">
        <dgm:presLayoutVars>
          <dgm:animLvl val="lvl"/>
          <dgm:resizeHandles val="exact"/>
        </dgm:presLayoutVars>
      </dgm:prSet>
      <dgm:spPr/>
    </dgm:pt>
    <dgm:pt modelId="{59BBD855-F679-3A4E-9BD0-8AC649BCDDA1}" type="pres">
      <dgm:prSet presAssocID="{6D7A193A-3C41-473A-B536-6AD6AE4A9DD3}" presName="parentText" presStyleLbl="node1" presStyleIdx="0" presStyleCnt="1">
        <dgm:presLayoutVars>
          <dgm:chMax val="0"/>
          <dgm:bulletEnabled val="1"/>
        </dgm:presLayoutVars>
      </dgm:prSet>
      <dgm:spPr/>
    </dgm:pt>
    <dgm:pt modelId="{4456EE9B-AA61-1C42-9F66-663C444D2341}" type="pres">
      <dgm:prSet presAssocID="{6D7A193A-3C41-473A-B536-6AD6AE4A9DD3}" presName="childText" presStyleLbl="revTx" presStyleIdx="0" presStyleCnt="1">
        <dgm:presLayoutVars>
          <dgm:bulletEnabled val="1"/>
        </dgm:presLayoutVars>
      </dgm:prSet>
      <dgm:spPr/>
    </dgm:pt>
  </dgm:ptLst>
  <dgm:cxnLst>
    <dgm:cxn modelId="{5D3C6014-5461-41DF-9F4F-1F45AED71EE6}" srcId="{6D7A193A-3C41-473A-B536-6AD6AE4A9DD3}" destId="{1FD58F4A-81E5-410C-BA52-B030D53B481B}" srcOrd="0" destOrd="0" parTransId="{630A4D03-278A-4747-8C10-72052EEA0DA6}" sibTransId="{40293541-9B8F-4F58-8320-E1C4D07BA6B6}"/>
    <dgm:cxn modelId="{8334EB21-5D28-4E16-9C59-454847D3A3E9}" srcId="{477C3AD7-3D28-4E7B-94A9-CD75FF6D1AE8}" destId="{6D7A193A-3C41-473A-B536-6AD6AE4A9DD3}" srcOrd="0" destOrd="0" parTransId="{3F7D22E6-FECC-41E6-8AA7-9565AD4DDB43}" sibTransId="{8D0A82CA-4885-4E19-9AE0-D615E1D923B9}"/>
    <dgm:cxn modelId="{DB0F1224-31FB-074B-B2E6-13B803F48776}" type="presOf" srcId="{69697A81-3068-4837-A3A3-CE2ED1956F79}" destId="{4456EE9B-AA61-1C42-9F66-663C444D2341}" srcOrd="0" destOrd="1" presId="urn:microsoft.com/office/officeart/2005/8/layout/vList2"/>
    <dgm:cxn modelId="{03C51553-D48E-441C-A589-AAC798BC9A0B}" srcId="{6D7A193A-3C41-473A-B536-6AD6AE4A9DD3}" destId="{8576D303-1A92-436E-A65B-75A3F9D4BC46}" srcOrd="3" destOrd="0" parTransId="{54D8EF6B-29F2-4047-8C20-B3476A2A62FA}" sibTransId="{B69F5430-83BC-4DD5-9220-CAF6021D3E66}"/>
    <dgm:cxn modelId="{335AE453-9EFF-964D-872A-5E48BEF95B13}" type="presOf" srcId="{8576D303-1A92-436E-A65B-75A3F9D4BC46}" destId="{4456EE9B-AA61-1C42-9F66-663C444D2341}" srcOrd="0" destOrd="3" presId="urn:microsoft.com/office/officeart/2005/8/layout/vList2"/>
    <dgm:cxn modelId="{0E4E0F58-B364-4CAA-AA9E-56BAA81E3E3E}" srcId="{6D7A193A-3C41-473A-B536-6AD6AE4A9DD3}" destId="{AE576DE3-801B-4FC6-B51D-56D8B701B22D}" srcOrd="2" destOrd="0" parTransId="{21E4D6EE-B081-45E5-8CB0-4B5812FA8099}" sibTransId="{12A3CDFF-2A62-4377-87AC-26598168E6E3}"/>
    <dgm:cxn modelId="{1182F059-4DA1-DE49-A16F-C6358F319650}" type="presOf" srcId="{AE576DE3-801B-4FC6-B51D-56D8B701B22D}" destId="{4456EE9B-AA61-1C42-9F66-663C444D2341}" srcOrd="0" destOrd="2" presId="urn:microsoft.com/office/officeart/2005/8/layout/vList2"/>
    <dgm:cxn modelId="{1F08E162-0D40-41ED-A4C6-8FA6B4C8CF24}" srcId="{6D7A193A-3C41-473A-B536-6AD6AE4A9DD3}" destId="{69697A81-3068-4837-A3A3-CE2ED1956F79}" srcOrd="1" destOrd="0" parTransId="{FBDDBD15-05B7-48D0-AF15-2679F0D73281}" sibTransId="{BC67C3E3-CCB9-4C50-9D14-7921C98EEC49}"/>
    <dgm:cxn modelId="{FB88237F-3B6E-6748-8086-08334CF34BFC}" type="presOf" srcId="{6D7A193A-3C41-473A-B536-6AD6AE4A9DD3}" destId="{59BBD855-F679-3A4E-9BD0-8AC649BCDDA1}" srcOrd="0" destOrd="0" presId="urn:microsoft.com/office/officeart/2005/8/layout/vList2"/>
    <dgm:cxn modelId="{3788BB98-F2EF-244D-8DDF-C57D70F48046}" type="presOf" srcId="{1FD58F4A-81E5-410C-BA52-B030D53B481B}" destId="{4456EE9B-AA61-1C42-9F66-663C444D2341}" srcOrd="0" destOrd="0" presId="urn:microsoft.com/office/officeart/2005/8/layout/vList2"/>
    <dgm:cxn modelId="{2C7A5BC8-A0E7-D74B-BF2F-F202F15C27E8}" type="presOf" srcId="{477C3AD7-3D28-4E7B-94A9-CD75FF6D1AE8}" destId="{8B82F36F-848C-D74C-AE2B-4F79815F0AF3}" srcOrd="0" destOrd="0" presId="urn:microsoft.com/office/officeart/2005/8/layout/vList2"/>
    <dgm:cxn modelId="{CDFD7B67-8997-1C40-84F5-78D8FB70EE0B}" type="presParOf" srcId="{8B82F36F-848C-D74C-AE2B-4F79815F0AF3}" destId="{59BBD855-F679-3A4E-9BD0-8AC649BCDDA1}" srcOrd="0" destOrd="0" presId="urn:microsoft.com/office/officeart/2005/8/layout/vList2"/>
    <dgm:cxn modelId="{A2E69E02-44D8-5B46-B6BE-9E7929617580}" type="presParOf" srcId="{8B82F36F-848C-D74C-AE2B-4F79815F0AF3}" destId="{4456EE9B-AA61-1C42-9F66-663C444D234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2F08B0A-6E35-4C14-99B4-C24FB6CF2469}"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94F4CACB-C562-4D03-BADF-227458A6A736}">
      <dgm:prSet/>
      <dgm:spPr/>
      <dgm:t>
        <a:bodyPr/>
        <a:lstStyle/>
        <a:p>
          <a:r>
            <a:rPr kumimoji="1" lang="en-US"/>
            <a:t>Th helped the client slow down and loosen his guardedness </a:t>
          </a:r>
          <a:endParaRPr lang="en-US"/>
        </a:p>
      </dgm:t>
    </dgm:pt>
    <dgm:pt modelId="{048DE14D-A72F-489F-B3A4-58ADE3EA2B91}" type="parTrans" cxnId="{ACBABF24-E931-4ED8-90AC-47AB441BBD48}">
      <dgm:prSet/>
      <dgm:spPr/>
      <dgm:t>
        <a:bodyPr/>
        <a:lstStyle/>
        <a:p>
          <a:endParaRPr lang="en-US"/>
        </a:p>
      </dgm:t>
    </dgm:pt>
    <dgm:pt modelId="{DB9B0DBB-C4A3-4109-9B8C-181C5375C0DA}" type="sibTrans" cxnId="{ACBABF24-E931-4ED8-90AC-47AB441BBD48}">
      <dgm:prSet/>
      <dgm:spPr/>
      <dgm:t>
        <a:bodyPr/>
        <a:lstStyle/>
        <a:p>
          <a:endParaRPr lang="en-US"/>
        </a:p>
      </dgm:t>
    </dgm:pt>
    <dgm:pt modelId="{D9FACD25-2E38-477D-A5E4-F36D9C18DE4C}">
      <dgm:prSet/>
      <dgm:spPr/>
      <dgm:t>
        <a:bodyPr/>
        <a:lstStyle/>
        <a:p>
          <a:r>
            <a:rPr kumimoji="1" lang="en-US" dirty="0"/>
            <a:t>Cl allowed himself to feel grief over his lost childhood when he wasn’t even allowed to enjoy what everyone else enjoyed like reading comics or watching TV shows that all other kids loved</a:t>
          </a:r>
          <a:endParaRPr lang="en-US" dirty="0"/>
        </a:p>
      </dgm:t>
    </dgm:pt>
    <dgm:pt modelId="{E14E0AD3-5828-4EAC-B53B-010588001C7E}" type="parTrans" cxnId="{4AE07213-1FE7-4FE7-929D-9EC60705EF63}">
      <dgm:prSet/>
      <dgm:spPr/>
      <dgm:t>
        <a:bodyPr/>
        <a:lstStyle/>
        <a:p>
          <a:endParaRPr lang="en-US"/>
        </a:p>
      </dgm:t>
    </dgm:pt>
    <dgm:pt modelId="{8E314B35-47F1-4723-9C4C-B4F946F6F0FF}" type="sibTrans" cxnId="{4AE07213-1FE7-4FE7-929D-9EC60705EF63}">
      <dgm:prSet/>
      <dgm:spPr/>
      <dgm:t>
        <a:bodyPr/>
        <a:lstStyle/>
        <a:p>
          <a:endParaRPr lang="en-US"/>
        </a:p>
      </dgm:t>
    </dgm:pt>
    <dgm:pt modelId="{CACDFEBF-E1AE-46E9-8D82-F2E526F8AD31}">
      <dgm:prSet/>
      <dgm:spPr/>
      <dgm:t>
        <a:bodyPr/>
        <a:lstStyle/>
        <a:p>
          <a:r>
            <a:rPr kumimoji="1" lang="en-US" dirty="0"/>
            <a:t>Th suggests two imagery work in which he plays with the child self</a:t>
          </a:r>
          <a:endParaRPr lang="en-US" dirty="0"/>
        </a:p>
      </dgm:t>
    </dgm:pt>
    <dgm:pt modelId="{0E17D45A-B0D7-4841-AD88-5C72A2CE2318}" type="parTrans" cxnId="{0C5CF48E-47A5-4232-8134-39D4BB67339F}">
      <dgm:prSet/>
      <dgm:spPr/>
      <dgm:t>
        <a:bodyPr/>
        <a:lstStyle/>
        <a:p>
          <a:endParaRPr lang="en-US"/>
        </a:p>
      </dgm:t>
    </dgm:pt>
    <dgm:pt modelId="{2D38E211-813F-4E22-AF15-ABEA68159E01}" type="sibTrans" cxnId="{0C5CF48E-47A5-4232-8134-39D4BB67339F}">
      <dgm:prSet/>
      <dgm:spPr/>
      <dgm:t>
        <a:bodyPr/>
        <a:lstStyle/>
        <a:p>
          <a:endParaRPr lang="en-US"/>
        </a:p>
      </dgm:t>
    </dgm:pt>
    <dgm:pt modelId="{E7A3E761-C3C3-9B4B-A76C-C2FB89846F1D}" type="pres">
      <dgm:prSet presAssocID="{82F08B0A-6E35-4C14-99B4-C24FB6CF2469}" presName="vert0" presStyleCnt="0">
        <dgm:presLayoutVars>
          <dgm:dir/>
          <dgm:animOne val="branch"/>
          <dgm:animLvl val="lvl"/>
        </dgm:presLayoutVars>
      </dgm:prSet>
      <dgm:spPr/>
    </dgm:pt>
    <dgm:pt modelId="{9BFDDC01-552D-AC48-A56D-FB22173CC807}" type="pres">
      <dgm:prSet presAssocID="{94F4CACB-C562-4D03-BADF-227458A6A736}" presName="thickLine" presStyleLbl="alignNode1" presStyleIdx="0" presStyleCnt="3"/>
      <dgm:spPr/>
    </dgm:pt>
    <dgm:pt modelId="{A8EDA98C-3384-484E-80B2-6F4D9E1663E4}" type="pres">
      <dgm:prSet presAssocID="{94F4CACB-C562-4D03-BADF-227458A6A736}" presName="horz1" presStyleCnt="0"/>
      <dgm:spPr/>
    </dgm:pt>
    <dgm:pt modelId="{E12B7402-2535-A045-8CCA-231F630522A4}" type="pres">
      <dgm:prSet presAssocID="{94F4CACB-C562-4D03-BADF-227458A6A736}" presName="tx1" presStyleLbl="revTx" presStyleIdx="0" presStyleCnt="3"/>
      <dgm:spPr/>
    </dgm:pt>
    <dgm:pt modelId="{294A1269-BB88-C44E-BA0E-40DD45F19A9E}" type="pres">
      <dgm:prSet presAssocID="{94F4CACB-C562-4D03-BADF-227458A6A736}" presName="vert1" presStyleCnt="0"/>
      <dgm:spPr/>
    </dgm:pt>
    <dgm:pt modelId="{C3981EC0-673F-1449-BEBF-0C93CBE2EEC2}" type="pres">
      <dgm:prSet presAssocID="{D9FACD25-2E38-477D-A5E4-F36D9C18DE4C}" presName="thickLine" presStyleLbl="alignNode1" presStyleIdx="1" presStyleCnt="3"/>
      <dgm:spPr/>
    </dgm:pt>
    <dgm:pt modelId="{4C29A7F1-8E55-324B-8541-BFFC786883DC}" type="pres">
      <dgm:prSet presAssocID="{D9FACD25-2E38-477D-A5E4-F36D9C18DE4C}" presName="horz1" presStyleCnt="0"/>
      <dgm:spPr/>
    </dgm:pt>
    <dgm:pt modelId="{2FF12E1D-C0AD-D14C-B3D2-AED79FB8A58E}" type="pres">
      <dgm:prSet presAssocID="{D9FACD25-2E38-477D-A5E4-F36D9C18DE4C}" presName="tx1" presStyleLbl="revTx" presStyleIdx="1" presStyleCnt="3"/>
      <dgm:spPr/>
    </dgm:pt>
    <dgm:pt modelId="{7E5BFB24-6E69-7A45-8A5D-958ED90F320A}" type="pres">
      <dgm:prSet presAssocID="{D9FACD25-2E38-477D-A5E4-F36D9C18DE4C}" presName="vert1" presStyleCnt="0"/>
      <dgm:spPr/>
    </dgm:pt>
    <dgm:pt modelId="{73F447D7-BE29-964F-9CE8-B48A978430E7}" type="pres">
      <dgm:prSet presAssocID="{CACDFEBF-E1AE-46E9-8D82-F2E526F8AD31}" presName="thickLine" presStyleLbl="alignNode1" presStyleIdx="2" presStyleCnt="3"/>
      <dgm:spPr/>
    </dgm:pt>
    <dgm:pt modelId="{5FF3522E-A05A-7943-8E8F-24B40907BF06}" type="pres">
      <dgm:prSet presAssocID="{CACDFEBF-E1AE-46E9-8D82-F2E526F8AD31}" presName="horz1" presStyleCnt="0"/>
      <dgm:spPr/>
    </dgm:pt>
    <dgm:pt modelId="{C298A1E5-251B-3942-947D-087E2C790C0C}" type="pres">
      <dgm:prSet presAssocID="{CACDFEBF-E1AE-46E9-8D82-F2E526F8AD31}" presName="tx1" presStyleLbl="revTx" presStyleIdx="2" presStyleCnt="3"/>
      <dgm:spPr/>
    </dgm:pt>
    <dgm:pt modelId="{276BF148-2EAD-EE44-B78C-6F8EE36F9959}" type="pres">
      <dgm:prSet presAssocID="{CACDFEBF-E1AE-46E9-8D82-F2E526F8AD31}" presName="vert1" presStyleCnt="0"/>
      <dgm:spPr/>
    </dgm:pt>
  </dgm:ptLst>
  <dgm:cxnLst>
    <dgm:cxn modelId="{4AE07213-1FE7-4FE7-929D-9EC60705EF63}" srcId="{82F08B0A-6E35-4C14-99B4-C24FB6CF2469}" destId="{D9FACD25-2E38-477D-A5E4-F36D9C18DE4C}" srcOrd="1" destOrd="0" parTransId="{E14E0AD3-5828-4EAC-B53B-010588001C7E}" sibTransId="{8E314B35-47F1-4723-9C4C-B4F946F6F0FF}"/>
    <dgm:cxn modelId="{ACBABF24-E931-4ED8-90AC-47AB441BBD48}" srcId="{82F08B0A-6E35-4C14-99B4-C24FB6CF2469}" destId="{94F4CACB-C562-4D03-BADF-227458A6A736}" srcOrd="0" destOrd="0" parTransId="{048DE14D-A72F-489F-B3A4-58ADE3EA2B91}" sibTransId="{DB9B0DBB-C4A3-4109-9B8C-181C5375C0DA}"/>
    <dgm:cxn modelId="{0C5CF48E-47A5-4232-8134-39D4BB67339F}" srcId="{82F08B0A-6E35-4C14-99B4-C24FB6CF2469}" destId="{CACDFEBF-E1AE-46E9-8D82-F2E526F8AD31}" srcOrd="2" destOrd="0" parTransId="{0E17D45A-B0D7-4841-AD88-5C72A2CE2318}" sibTransId="{2D38E211-813F-4E22-AF15-ABEA68159E01}"/>
    <dgm:cxn modelId="{7DC6E899-07D2-5C4C-8BE5-22296BE21A26}" type="presOf" srcId="{82F08B0A-6E35-4C14-99B4-C24FB6CF2469}" destId="{E7A3E761-C3C3-9B4B-A76C-C2FB89846F1D}" srcOrd="0" destOrd="0" presId="urn:microsoft.com/office/officeart/2008/layout/LinedList"/>
    <dgm:cxn modelId="{AFED8EAD-AC28-FF40-A5F9-F6295CFB083E}" type="presOf" srcId="{D9FACD25-2E38-477D-A5E4-F36D9C18DE4C}" destId="{2FF12E1D-C0AD-D14C-B3D2-AED79FB8A58E}" srcOrd="0" destOrd="0" presId="urn:microsoft.com/office/officeart/2008/layout/LinedList"/>
    <dgm:cxn modelId="{CE9672C0-9DCC-4348-AEBD-A822B03F99A6}" type="presOf" srcId="{CACDFEBF-E1AE-46E9-8D82-F2E526F8AD31}" destId="{C298A1E5-251B-3942-947D-087E2C790C0C}" srcOrd="0" destOrd="0" presId="urn:microsoft.com/office/officeart/2008/layout/LinedList"/>
    <dgm:cxn modelId="{73155BC1-9BC6-8C41-80F8-65C9115823E2}" type="presOf" srcId="{94F4CACB-C562-4D03-BADF-227458A6A736}" destId="{E12B7402-2535-A045-8CCA-231F630522A4}" srcOrd="0" destOrd="0" presId="urn:microsoft.com/office/officeart/2008/layout/LinedList"/>
    <dgm:cxn modelId="{2353564A-FF25-1F49-9B4D-8F91AB254EDE}" type="presParOf" srcId="{E7A3E761-C3C3-9B4B-A76C-C2FB89846F1D}" destId="{9BFDDC01-552D-AC48-A56D-FB22173CC807}" srcOrd="0" destOrd="0" presId="urn:microsoft.com/office/officeart/2008/layout/LinedList"/>
    <dgm:cxn modelId="{A0C4BCD2-6372-254D-89FE-1A97129B4EBE}" type="presParOf" srcId="{E7A3E761-C3C3-9B4B-A76C-C2FB89846F1D}" destId="{A8EDA98C-3384-484E-80B2-6F4D9E1663E4}" srcOrd="1" destOrd="0" presId="urn:microsoft.com/office/officeart/2008/layout/LinedList"/>
    <dgm:cxn modelId="{EC90F0D8-C6E6-FC49-A5F3-74CDE3DC8AD0}" type="presParOf" srcId="{A8EDA98C-3384-484E-80B2-6F4D9E1663E4}" destId="{E12B7402-2535-A045-8CCA-231F630522A4}" srcOrd="0" destOrd="0" presId="urn:microsoft.com/office/officeart/2008/layout/LinedList"/>
    <dgm:cxn modelId="{F388B4F3-7BF3-7D43-867F-25E96B1DB19E}" type="presParOf" srcId="{A8EDA98C-3384-484E-80B2-6F4D9E1663E4}" destId="{294A1269-BB88-C44E-BA0E-40DD45F19A9E}" srcOrd="1" destOrd="0" presId="urn:microsoft.com/office/officeart/2008/layout/LinedList"/>
    <dgm:cxn modelId="{80F63E14-D4ED-0645-AC7A-B8483D585D16}" type="presParOf" srcId="{E7A3E761-C3C3-9B4B-A76C-C2FB89846F1D}" destId="{C3981EC0-673F-1449-BEBF-0C93CBE2EEC2}" srcOrd="2" destOrd="0" presId="urn:microsoft.com/office/officeart/2008/layout/LinedList"/>
    <dgm:cxn modelId="{BB95CA38-51DB-9749-B4A2-BA21181DEB5A}" type="presParOf" srcId="{E7A3E761-C3C3-9B4B-A76C-C2FB89846F1D}" destId="{4C29A7F1-8E55-324B-8541-BFFC786883DC}" srcOrd="3" destOrd="0" presId="urn:microsoft.com/office/officeart/2008/layout/LinedList"/>
    <dgm:cxn modelId="{EE6E8E50-86F1-1E4F-B4F2-9D4B11B90EE2}" type="presParOf" srcId="{4C29A7F1-8E55-324B-8541-BFFC786883DC}" destId="{2FF12E1D-C0AD-D14C-B3D2-AED79FB8A58E}" srcOrd="0" destOrd="0" presId="urn:microsoft.com/office/officeart/2008/layout/LinedList"/>
    <dgm:cxn modelId="{FFA8382E-74E3-DF4E-83A0-66339999668D}" type="presParOf" srcId="{4C29A7F1-8E55-324B-8541-BFFC786883DC}" destId="{7E5BFB24-6E69-7A45-8A5D-958ED90F320A}" srcOrd="1" destOrd="0" presId="urn:microsoft.com/office/officeart/2008/layout/LinedList"/>
    <dgm:cxn modelId="{DD157A1C-8892-B94A-AE3C-B27FFFD33FA1}" type="presParOf" srcId="{E7A3E761-C3C3-9B4B-A76C-C2FB89846F1D}" destId="{73F447D7-BE29-964F-9CE8-B48A978430E7}" srcOrd="4" destOrd="0" presId="urn:microsoft.com/office/officeart/2008/layout/LinedList"/>
    <dgm:cxn modelId="{66A2C223-4360-E84D-9C9E-37AC02DC27F7}" type="presParOf" srcId="{E7A3E761-C3C3-9B4B-A76C-C2FB89846F1D}" destId="{5FF3522E-A05A-7943-8E8F-24B40907BF06}" srcOrd="5" destOrd="0" presId="urn:microsoft.com/office/officeart/2008/layout/LinedList"/>
    <dgm:cxn modelId="{794CCA84-1E3F-5948-956B-62F487E6D330}" type="presParOf" srcId="{5FF3522E-A05A-7943-8E8F-24B40907BF06}" destId="{C298A1E5-251B-3942-947D-087E2C790C0C}" srcOrd="0" destOrd="0" presId="urn:microsoft.com/office/officeart/2008/layout/LinedList"/>
    <dgm:cxn modelId="{28BB4D66-5CD9-304A-A067-E2EA0ED1007B}" type="presParOf" srcId="{5FF3522E-A05A-7943-8E8F-24B40907BF06}" destId="{276BF148-2EAD-EE44-B78C-6F8EE36F995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B9B6D3C-564A-49D3-962A-CF04F03FED1D}"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B7CF1229-9830-4F06-94A2-55D00818551A}">
      <dgm:prSet/>
      <dgm:spPr/>
      <dgm:t>
        <a:bodyPr/>
        <a:lstStyle/>
        <a:p>
          <a:r>
            <a:rPr kumimoji="1" lang="en-US"/>
            <a:t>Th invited the client to talk to himself as a young boy feeling alienated, inferior, and alone in a group of kids. </a:t>
          </a:r>
          <a:endParaRPr lang="en-US"/>
        </a:p>
      </dgm:t>
    </dgm:pt>
    <dgm:pt modelId="{97F24F5B-BD3F-4369-BC09-C8DD28858C3A}" type="parTrans" cxnId="{66130B28-4C9C-466F-BB8B-56F353E21914}">
      <dgm:prSet/>
      <dgm:spPr/>
      <dgm:t>
        <a:bodyPr/>
        <a:lstStyle/>
        <a:p>
          <a:endParaRPr lang="en-US"/>
        </a:p>
      </dgm:t>
    </dgm:pt>
    <dgm:pt modelId="{11E0CCAA-BF02-4ABF-A654-6CD992D4E850}" type="sibTrans" cxnId="{66130B28-4C9C-466F-BB8B-56F353E21914}">
      <dgm:prSet/>
      <dgm:spPr/>
      <dgm:t>
        <a:bodyPr/>
        <a:lstStyle/>
        <a:p>
          <a:endParaRPr lang="en-US"/>
        </a:p>
      </dgm:t>
    </dgm:pt>
    <dgm:pt modelId="{DB2D124F-2892-41A5-A5F4-9C5CFAA3FB62}">
      <dgm:prSet/>
      <dgm:spPr/>
      <dgm:t>
        <a:bodyPr/>
        <a:lstStyle/>
        <a:p>
          <a:r>
            <a:rPr kumimoji="1" lang="en-US"/>
            <a:t>Th then invite the client to imagine the scene in which he (as an adult) would take himself (as a young boy) to buy comics he always loved. </a:t>
          </a:r>
          <a:endParaRPr lang="en-US"/>
        </a:p>
      </dgm:t>
    </dgm:pt>
    <dgm:pt modelId="{EA5460B2-8E32-45B1-AF2C-2E0B0796B425}" type="parTrans" cxnId="{A4CFD8CC-055D-41B6-ADB8-28CF87775C84}">
      <dgm:prSet/>
      <dgm:spPr/>
      <dgm:t>
        <a:bodyPr/>
        <a:lstStyle/>
        <a:p>
          <a:endParaRPr lang="en-US"/>
        </a:p>
      </dgm:t>
    </dgm:pt>
    <dgm:pt modelId="{A6B638B3-E6A9-4A23-B03B-63D6E4807400}" type="sibTrans" cxnId="{A4CFD8CC-055D-41B6-ADB8-28CF87775C84}">
      <dgm:prSet/>
      <dgm:spPr/>
      <dgm:t>
        <a:bodyPr/>
        <a:lstStyle/>
        <a:p>
          <a:endParaRPr lang="en-US"/>
        </a:p>
      </dgm:t>
    </dgm:pt>
    <dgm:pt modelId="{D1068E77-C25C-B542-A9DC-1A496E0244EA}" type="pres">
      <dgm:prSet presAssocID="{BB9B6D3C-564A-49D3-962A-CF04F03FED1D}" presName="vert0" presStyleCnt="0">
        <dgm:presLayoutVars>
          <dgm:dir/>
          <dgm:animOne val="branch"/>
          <dgm:animLvl val="lvl"/>
        </dgm:presLayoutVars>
      </dgm:prSet>
      <dgm:spPr/>
    </dgm:pt>
    <dgm:pt modelId="{3562C050-F917-7345-86CF-4467152FA635}" type="pres">
      <dgm:prSet presAssocID="{B7CF1229-9830-4F06-94A2-55D00818551A}" presName="thickLine" presStyleLbl="alignNode1" presStyleIdx="0" presStyleCnt="2"/>
      <dgm:spPr/>
    </dgm:pt>
    <dgm:pt modelId="{2078C9FD-74FA-AA4E-9CBA-A52E05968E61}" type="pres">
      <dgm:prSet presAssocID="{B7CF1229-9830-4F06-94A2-55D00818551A}" presName="horz1" presStyleCnt="0"/>
      <dgm:spPr/>
    </dgm:pt>
    <dgm:pt modelId="{6E6C505A-5A88-B84D-9735-DFD418050AC4}" type="pres">
      <dgm:prSet presAssocID="{B7CF1229-9830-4F06-94A2-55D00818551A}" presName="tx1" presStyleLbl="revTx" presStyleIdx="0" presStyleCnt="2"/>
      <dgm:spPr/>
    </dgm:pt>
    <dgm:pt modelId="{7805F0F0-FCE7-1F48-8D6B-CA3D63BBB654}" type="pres">
      <dgm:prSet presAssocID="{B7CF1229-9830-4F06-94A2-55D00818551A}" presName="vert1" presStyleCnt="0"/>
      <dgm:spPr/>
    </dgm:pt>
    <dgm:pt modelId="{1147CFB6-DF5C-2541-A278-586FEED3DC7B}" type="pres">
      <dgm:prSet presAssocID="{DB2D124F-2892-41A5-A5F4-9C5CFAA3FB62}" presName="thickLine" presStyleLbl="alignNode1" presStyleIdx="1" presStyleCnt="2"/>
      <dgm:spPr/>
    </dgm:pt>
    <dgm:pt modelId="{CA176326-EAE0-1B43-A4B3-A8723E9946D5}" type="pres">
      <dgm:prSet presAssocID="{DB2D124F-2892-41A5-A5F4-9C5CFAA3FB62}" presName="horz1" presStyleCnt="0"/>
      <dgm:spPr/>
    </dgm:pt>
    <dgm:pt modelId="{47E8656D-4539-4F46-9001-43C53083E47B}" type="pres">
      <dgm:prSet presAssocID="{DB2D124F-2892-41A5-A5F4-9C5CFAA3FB62}" presName="tx1" presStyleLbl="revTx" presStyleIdx="1" presStyleCnt="2"/>
      <dgm:spPr/>
    </dgm:pt>
    <dgm:pt modelId="{D91D0FF4-0DEF-F048-B0F0-7967E17EA206}" type="pres">
      <dgm:prSet presAssocID="{DB2D124F-2892-41A5-A5F4-9C5CFAA3FB62}" presName="vert1" presStyleCnt="0"/>
      <dgm:spPr/>
    </dgm:pt>
  </dgm:ptLst>
  <dgm:cxnLst>
    <dgm:cxn modelId="{CB28F81D-420A-A04A-9F80-70F0F118B6EC}" type="presOf" srcId="{DB2D124F-2892-41A5-A5F4-9C5CFAA3FB62}" destId="{47E8656D-4539-4F46-9001-43C53083E47B}" srcOrd="0" destOrd="0" presId="urn:microsoft.com/office/officeart/2008/layout/LinedList"/>
    <dgm:cxn modelId="{66130B28-4C9C-466F-BB8B-56F353E21914}" srcId="{BB9B6D3C-564A-49D3-962A-CF04F03FED1D}" destId="{B7CF1229-9830-4F06-94A2-55D00818551A}" srcOrd="0" destOrd="0" parTransId="{97F24F5B-BD3F-4369-BC09-C8DD28858C3A}" sibTransId="{11E0CCAA-BF02-4ABF-A654-6CD992D4E850}"/>
    <dgm:cxn modelId="{40A6D544-B2D9-6B42-BCB1-31D98E28BC52}" type="presOf" srcId="{BB9B6D3C-564A-49D3-962A-CF04F03FED1D}" destId="{D1068E77-C25C-B542-A9DC-1A496E0244EA}" srcOrd="0" destOrd="0" presId="urn:microsoft.com/office/officeart/2008/layout/LinedList"/>
    <dgm:cxn modelId="{ECB02E8C-DA9F-CB44-88A9-41C32B3331FA}" type="presOf" srcId="{B7CF1229-9830-4F06-94A2-55D00818551A}" destId="{6E6C505A-5A88-B84D-9735-DFD418050AC4}" srcOrd="0" destOrd="0" presId="urn:microsoft.com/office/officeart/2008/layout/LinedList"/>
    <dgm:cxn modelId="{A4CFD8CC-055D-41B6-ADB8-28CF87775C84}" srcId="{BB9B6D3C-564A-49D3-962A-CF04F03FED1D}" destId="{DB2D124F-2892-41A5-A5F4-9C5CFAA3FB62}" srcOrd="1" destOrd="0" parTransId="{EA5460B2-8E32-45B1-AF2C-2E0B0796B425}" sibTransId="{A6B638B3-E6A9-4A23-B03B-63D6E4807400}"/>
    <dgm:cxn modelId="{67A347FD-E8C7-BD4D-9CD6-811E96A06284}" type="presParOf" srcId="{D1068E77-C25C-B542-A9DC-1A496E0244EA}" destId="{3562C050-F917-7345-86CF-4467152FA635}" srcOrd="0" destOrd="0" presId="urn:microsoft.com/office/officeart/2008/layout/LinedList"/>
    <dgm:cxn modelId="{692A321D-F3A3-E343-A20F-B42E9761D54D}" type="presParOf" srcId="{D1068E77-C25C-B542-A9DC-1A496E0244EA}" destId="{2078C9FD-74FA-AA4E-9CBA-A52E05968E61}" srcOrd="1" destOrd="0" presId="urn:microsoft.com/office/officeart/2008/layout/LinedList"/>
    <dgm:cxn modelId="{E836F4E6-7260-B642-B260-0FF83301BC08}" type="presParOf" srcId="{2078C9FD-74FA-AA4E-9CBA-A52E05968E61}" destId="{6E6C505A-5A88-B84D-9735-DFD418050AC4}" srcOrd="0" destOrd="0" presId="urn:microsoft.com/office/officeart/2008/layout/LinedList"/>
    <dgm:cxn modelId="{90050437-B947-A144-89A6-D40E7FD0EDA0}" type="presParOf" srcId="{2078C9FD-74FA-AA4E-9CBA-A52E05968E61}" destId="{7805F0F0-FCE7-1F48-8D6B-CA3D63BBB654}" srcOrd="1" destOrd="0" presId="urn:microsoft.com/office/officeart/2008/layout/LinedList"/>
    <dgm:cxn modelId="{503FB9BC-5143-7E4F-909C-9549A6509E4F}" type="presParOf" srcId="{D1068E77-C25C-B542-A9DC-1A496E0244EA}" destId="{1147CFB6-DF5C-2541-A278-586FEED3DC7B}" srcOrd="2" destOrd="0" presId="urn:microsoft.com/office/officeart/2008/layout/LinedList"/>
    <dgm:cxn modelId="{5516D56A-7D17-EE40-AC16-5E601A0FEF7F}" type="presParOf" srcId="{D1068E77-C25C-B542-A9DC-1A496E0244EA}" destId="{CA176326-EAE0-1B43-A4B3-A8723E9946D5}" srcOrd="3" destOrd="0" presId="urn:microsoft.com/office/officeart/2008/layout/LinedList"/>
    <dgm:cxn modelId="{9CFDBDA2-D585-7C4D-A0A2-47B745DB843D}" type="presParOf" srcId="{CA176326-EAE0-1B43-A4B3-A8723E9946D5}" destId="{47E8656D-4539-4F46-9001-43C53083E47B}" srcOrd="0" destOrd="0" presId="urn:microsoft.com/office/officeart/2008/layout/LinedList"/>
    <dgm:cxn modelId="{C30E4F5D-3A05-C945-95C3-6A59DA7730DB}" type="presParOf" srcId="{CA176326-EAE0-1B43-A4B3-A8723E9946D5}" destId="{D91D0FF4-0DEF-F048-B0F0-7967E17EA20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8526A-4901-4B48-9FA9-5310C2A28976}">
      <dsp:nvSpPr>
        <dsp:cNvPr id="0" name=""/>
        <dsp:cNvSpPr/>
      </dsp:nvSpPr>
      <dsp:spPr>
        <a:xfrm>
          <a:off x="0" y="2786"/>
          <a:ext cx="615183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ADBF8EA5-AD9E-DA45-A88F-BD8DADFE873F}">
      <dsp:nvSpPr>
        <dsp:cNvPr id="0" name=""/>
        <dsp:cNvSpPr/>
      </dsp:nvSpPr>
      <dsp:spPr>
        <a:xfrm>
          <a:off x="0" y="2786"/>
          <a:ext cx="6151830" cy="95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en-US" sz="2000" kern="1200" dirty="0"/>
            <a:t>Psychotherapy researcher - Emotional change process- Transforming core painful emotions</a:t>
          </a:r>
          <a:endParaRPr lang="en-US" sz="2000" kern="1200" dirty="0"/>
        </a:p>
      </dsp:txBody>
      <dsp:txXfrm>
        <a:off x="0" y="2786"/>
        <a:ext cx="6151830" cy="950314"/>
      </dsp:txXfrm>
    </dsp:sp>
    <dsp:sp modelId="{0EBFA0BA-B258-9945-A2EF-3D4DABF62DC9}">
      <dsp:nvSpPr>
        <dsp:cNvPr id="0" name=""/>
        <dsp:cNvSpPr/>
      </dsp:nvSpPr>
      <dsp:spPr>
        <a:xfrm>
          <a:off x="0" y="953100"/>
          <a:ext cx="6151830" cy="0"/>
        </a:xfrm>
        <a:prstGeom prst="line">
          <a:avLst/>
        </a:prstGeom>
        <a:solidFill>
          <a:schemeClr val="accent2">
            <a:hueOff val="-3722024"/>
            <a:satOff val="-3705"/>
            <a:lumOff val="-3922"/>
            <a:alphaOff val="0"/>
          </a:schemeClr>
        </a:solidFill>
        <a:ln w="25400" cap="flat" cmpd="sng" algn="ctr">
          <a:solidFill>
            <a:schemeClr val="accent2">
              <a:hueOff val="-3722024"/>
              <a:satOff val="-3705"/>
              <a:lumOff val="-3922"/>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566A07FC-8CED-814E-9780-99D1A56E9FF4}">
      <dsp:nvSpPr>
        <dsp:cNvPr id="0" name=""/>
        <dsp:cNvSpPr/>
      </dsp:nvSpPr>
      <dsp:spPr>
        <a:xfrm>
          <a:off x="0" y="953100"/>
          <a:ext cx="6151830" cy="95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en-US" sz="2000" kern="1200" dirty="0"/>
            <a:t>A humanistic integrative psychotherapist </a:t>
          </a:r>
          <a:endParaRPr lang="en-US" sz="2000" kern="1200" dirty="0"/>
        </a:p>
      </dsp:txBody>
      <dsp:txXfrm>
        <a:off x="0" y="953100"/>
        <a:ext cx="6151830" cy="950314"/>
      </dsp:txXfrm>
    </dsp:sp>
    <dsp:sp modelId="{DA81DAF0-34E6-0D44-8528-631F1F2A4189}">
      <dsp:nvSpPr>
        <dsp:cNvPr id="0" name=""/>
        <dsp:cNvSpPr/>
      </dsp:nvSpPr>
      <dsp:spPr>
        <a:xfrm>
          <a:off x="0" y="1903414"/>
          <a:ext cx="6151830" cy="0"/>
        </a:xfrm>
        <a:prstGeom prst="line">
          <a:avLst/>
        </a:prstGeom>
        <a:solidFill>
          <a:schemeClr val="accent2">
            <a:hueOff val="-7444048"/>
            <a:satOff val="-7410"/>
            <a:lumOff val="-7843"/>
            <a:alphaOff val="0"/>
          </a:schemeClr>
        </a:solidFill>
        <a:ln w="25400" cap="flat" cmpd="sng" algn="ctr">
          <a:solidFill>
            <a:schemeClr val="accent2">
              <a:hueOff val="-7444048"/>
              <a:satOff val="-7410"/>
              <a:lumOff val="-7843"/>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BEE8629B-3D25-3A4F-AECE-B42296C076DC}">
      <dsp:nvSpPr>
        <dsp:cNvPr id="0" name=""/>
        <dsp:cNvSpPr/>
      </dsp:nvSpPr>
      <dsp:spPr>
        <a:xfrm>
          <a:off x="0" y="1903414"/>
          <a:ext cx="6151830" cy="95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en-US" sz="2000" kern="1200"/>
            <a:t>Emotion-focused therapy outcome research in Japan</a:t>
          </a:r>
          <a:endParaRPr lang="en-US" sz="2000" kern="1200"/>
        </a:p>
      </dsp:txBody>
      <dsp:txXfrm>
        <a:off x="0" y="1903414"/>
        <a:ext cx="6151830" cy="950314"/>
      </dsp:txXfrm>
    </dsp:sp>
    <dsp:sp modelId="{21772884-F344-6949-96D1-94514B4F7F15}">
      <dsp:nvSpPr>
        <dsp:cNvPr id="0" name=""/>
        <dsp:cNvSpPr/>
      </dsp:nvSpPr>
      <dsp:spPr>
        <a:xfrm>
          <a:off x="0" y="2853729"/>
          <a:ext cx="6151830" cy="0"/>
        </a:xfrm>
        <a:prstGeom prst="line">
          <a:avLst/>
        </a:prstGeom>
        <a:solidFill>
          <a:schemeClr val="accent2">
            <a:hueOff val="-11166072"/>
            <a:satOff val="-11116"/>
            <a:lumOff val="-11765"/>
            <a:alphaOff val="0"/>
          </a:schemeClr>
        </a:solidFill>
        <a:ln w="25400" cap="flat" cmpd="sng" algn="ctr">
          <a:solidFill>
            <a:schemeClr val="accent2">
              <a:hueOff val="-11166072"/>
              <a:satOff val="-11116"/>
              <a:lumOff val="-11765"/>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C8CC53CF-1C43-D145-B616-F5359284BFD1}">
      <dsp:nvSpPr>
        <dsp:cNvPr id="0" name=""/>
        <dsp:cNvSpPr/>
      </dsp:nvSpPr>
      <dsp:spPr>
        <a:xfrm>
          <a:off x="0" y="2853729"/>
          <a:ext cx="6151830" cy="95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en-US" sz="2000" kern="1200"/>
            <a:t>Accelerated Experiential Dynamic Psychotherapy in English speaking countries</a:t>
          </a:r>
          <a:endParaRPr lang="en-US" sz="2000" kern="1200"/>
        </a:p>
      </dsp:txBody>
      <dsp:txXfrm>
        <a:off x="0" y="2853729"/>
        <a:ext cx="6151830" cy="950314"/>
      </dsp:txXfrm>
    </dsp:sp>
    <dsp:sp modelId="{06F16DDC-16B0-8D43-BCD4-6370DD1E8921}">
      <dsp:nvSpPr>
        <dsp:cNvPr id="0" name=""/>
        <dsp:cNvSpPr/>
      </dsp:nvSpPr>
      <dsp:spPr>
        <a:xfrm>
          <a:off x="0" y="3804043"/>
          <a:ext cx="6151830" cy="0"/>
        </a:xfrm>
        <a:prstGeom prst="line">
          <a:avLst/>
        </a:prstGeom>
        <a:solidFill>
          <a:schemeClr val="accent2">
            <a:hueOff val="-14888095"/>
            <a:satOff val="-14821"/>
            <a:lumOff val="-15686"/>
            <a:alphaOff val="0"/>
          </a:schemeClr>
        </a:solidFill>
        <a:ln w="25400" cap="flat" cmpd="sng" algn="ctr">
          <a:solidFill>
            <a:schemeClr val="accent2">
              <a:hueOff val="-14888095"/>
              <a:satOff val="-14821"/>
              <a:lumOff val="-15686"/>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2B5E07BD-316E-5D4E-AF9F-788EAD329239}">
      <dsp:nvSpPr>
        <dsp:cNvPr id="0" name=""/>
        <dsp:cNvSpPr/>
      </dsp:nvSpPr>
      <dsp:spPr>
        <a:xfrm>
          <a:off x="0" y="3804043"/>
          <a:ext cx="6151830" cy="95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en-US" sz="2000" kern="1200"/>
            <a:t>Training, supervision, and professional development</a:t>
          </a:r>
          <a:endParaRPr lang="en-US" sz="2000" kern="1200"/>
        </a:p>
      </dsp:txBody>
      <dsp:txXfrm>
        <a:off x="0" y="3804043"/>
        <a:ext cx="6151830" cy="950314"/>
      </dsp:txXfrm>
    </dsp:sp>
    <dsp:sp modelId="{B9564FFB-DDE0-CE4C-9E63-A87459A58336}">
      <dsp:nvSpPr>
        <dsp:cNvPr id="0" name=""/>
        <dsp:cNvSpPr/>
      </dsp:nvSpPr>
      <dsp:spPr>
        <a:xfrm>
          <a:off x="0" y="4754357"/>
          <a:ext cx="6151830" cy="0"/>
        </a:xfrm>
        <a:prstGeom prst="line">
          <a:avLst/>
        </a:prstGeom>
        <a:solidFill>
          <a:schemeClr val="accent2">
            <a:hueOff val="-18610118"/>
            <a:satOff val="-18526"/>
            <a:lumOff val="-19608"/>
            <a:alphaOff val="0"/>
          </a:schemeClr>
        </a:solidFill>
        <a:ln w="25400" cap="flat" cmpd="sng" algn="ctr">
          <a:solidFill>
            <a:schemeClr val="accent2">
              <a:hueOff val="-18610118"/>
              <a:satOff val="-18526"/>
              <a:lumOff val="-19608"/>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DD06AB38-4977-CB42-8F5B-00FC015B255F}">
      <dsp:nvSpPr>
        <dsp:cNvPr id="0" name=""/>
        <dsp:cNvSpPr/>
      </dsp:nvSpPr>
      <dsp:spPr>
        <a:xfrm>
          <a:off x="0" y="4754357"/>
          <a:ext cx="6151830" cy="95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en-US" sz="2000" kern="1200"/>
            <a:t>Social and cultural issues in psychotherapy </a:t>
          </a:r>
          <a:endParaRPr lang="en-US" sz="2000" kern="1200"/>
        </a:p>
      </dsp:txBody>
      <dsp:txXfrm>
        <a:off x="0" y="4754357"/>
        <a:ext cx="6151830" cy="9503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912D9-40A5-CD4D-8EBE-27AE08F53B79}">
      <dsp:nvSpPr>
        <dsp:cNvPr id="0" name=""/>
        <dsp:cNvSpPr/>
      </dsp:nvSpPr>
      <dsp:spPr>
        <a:xfrm>
          <a:off x="0" y="0"/>
          <a:ext cx="6464088" cy="19086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i="1" kern="1200" dirty="0"/>
            <a:t>Activation of a problematic emotional state </a:t>
          </a:r>
          <a:endParaRPr kumimoji="1" lang="ja-JP" altLang="en-US" sz="2400" kern="1200"/>
        </a:p>
      </dsp:txBody>
      <dsp:txXfrm>
        <a:off x="55901" y="55901"/>
        <a:ext cx="4404543" cy="1796814"/>
      </dsp:txXfrm>
    </dsp:sp>
    <dsp:sp modelId="{8E83551A-AD4B-344E-B9E9-7EEB18E9F027}">
      <dsp:nvSpPr>
        <dsp:cNvPr id="0" name=""/>
        <dsp:cNvSpPr/>
      </dsp:nvSpPr>
      <dsp:spPr>
        <a:xfrm>
          <a:off x="570360" y="2226718"/>
          <a:ext cx="6464088" cy="1908616"/>
        </a:xfrm>
        <a:prstGeom prst="roundRect">
          <a:avLst>
            <a:gd name="adj" fmla="val 10000"/>
          </a:avLst>
        </a:prstGeom>
        <a:solidFill>
          <a:schemeClr val="accent2">
            <a:hueOff val="-9305059"/>
            <a:satOff val="-9263"/>
            <a:lumOff val="-9804"/>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i="1" kern="1200" dirty="0"/>
            <a:t>Activation of adaptive emotional state(s) </a:t>
          </a:r>
          <a:endParaRPr kumimoji="1" lang="ja-JP" altLang="en-US" sz="2400" kern="1200"/>
        </a:p>
      </dsp:txBody>
      <dsp:txXfrm>
        <a:off x="626261" y="2282619"/>
        <a:ext cx="4541325" cy="1796814"/>
      </dsp:txXfrm>
    </dsp:sp>
    <dsp:sp modelId="{A81B7E39-50F0-2C4C-B502-2A763630F7F0}">
      <dsp:nvSpPr>
        <dsp:cNvPr id="0" name=""/>
        <dsp:cNvSpPr/>
      </dsp:nvSpPr>
      <dsp:spPr>
        <a:xfrm>
          <a:off x="1140721" y="4453437"/>
          <a:ext cx="6464088" cy="1908616"/>
        </a:xfrm>
        <a:prstGeom prst="roundRect">
          <a:avLst>
            <a:gd name="adj" fmla="val 10000"/>
          </a:avLst>
        </a:prstGeom>
        <a:solidFill>
          <a:schemeClr val="accent2">
            <a:hueOff val="-18610118"/>
            <a:satOff val="-18526"/>
            <a:lumOff val="-19608"/>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i="1" kern="1200" dirty="0"/>
            <a:t>The creation of a permanent connection between previously unintegrated maladaptive emotional memory networks and adaptive emotional networks. </a:t>
          </a:r>
          <a:endParaRPr kumimoji="1" lang="ja-JP" altLang="en-US" sz="1800" kern="1200"/>
        </a:p>
      </dsp:txBody>
      <dsp:txXfrm>
        <a:off x="1196622" y="4509338"/>
        <a:ext cx="4541325" cy="1796814"/>
      </dsp:txXfrm>
    </dsp:sp>
    <dsp:sp modelId="{6EF4A089-1DFD-634B-8088-C0DB9B2F79C3}">
      <dsp:nvSpPr>
        <dsp:cNvPr id="0" name=""/>
        <dsp:cNvSpPr/>
      </dsp:nvSpPr>
      <dsp:spPr>
        <a:xfrm>
          <a:off x="5223487" y="1447367"/>
          <a:ext cx="1240600" cy="1240600"/>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kumimoji="1" lang="ja-JP" altLang="en-US" sz="3600" kern="1200"/>
        </a:p>
      </dsp:txBody>
      <dsp:txXfrm>
        <a:off x="5502622" y="1447367"/>
        <a:ext cx="682330" cy="933552"/>
      </dsp:txXfrm>
    </dsp:sp>
    <dsp:sp modelId="{DB3ED3D1-94E2-D646-AAB6-324D19675AB8}">
      <dsp:nvSpPr>
        <dsp:cNvPr id="0" name=""/>
        <dsp:cNvSpPr/>
      </dsp:nvSpPr>
      <dsp:spPr>
        <a:xfrm>
          <a:off x="5793848" y="3661362"/>
          <a:ext cx="1240600" cy="1240600"/>
        </a:xfrm>
        <a:prstGeom prst="downArrow">
          <a:avLst>
            <a:gd name="adj1" fmla="val 55000"/>
            <a:gd name="adj2" fmla="val 45000"/>
          </a:avLst>
        </a:prstGeom>
        <a:solidFill>
          <a:schemeClr val="accent2">
            <a:tint val="40000"/>
            <a:alpha val="90000"/>
            <a:hueOff val="-19233316"/>
            <a:satOff val="-30977"/>
            <a:lumOff val="-4113"/>
            <a:alphaOff val="0"/>
          </a:schemeClr>
        </a:solidFill>
        <a:ln w="25400" cap="flat" cmpd="sng" algn="ctr">
          <a:solidFill>
            <a:schemeClr val="accent2">
              <a:tint val="40000"/>
              <a:alpha val="90000"/>
              <a:hueOff val="-19233316"/>
              <a:satOff val="-30977"/>
              <a:lumOff val="-4113"/>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kumimoji="1" lang="ja-JP" altLang="en-US" sz="3600" kern="1200"/>
        </a:p>
      </dsp:txBody>
      <dsp:txXfrm>
        <a:off x="6072983" y="3661362"/>
        <a:ext cx="682330" cy="9335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39F3D-8D1A-1242-A8F5-80C667D09854}">
      <dsp:nvSpPr>
        <dsp:cNvPr id="0" name=""/>
        <dsp:cNvSpPr/>
      </dsp:nvSpPr>
      <dsp:spPr>
        <a:xfrm>
          <a:off x="94137" y="1834"/>
          <a:ext cx="2391591" cy="14349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en-GB" sz="1800" kern="1200"/>
            <a:t>Safety and consistent emotional environment </a:t>
          </a:r>
          <a:endParaRPr lang="en-US" sz="1800" kern="1200"/>
        </a:p>
      </dsp:txBody>
      <dsp:txXfrm>
        <a:off x="94137" y="1834"/>
        <a:ext cx="2391591" cy="1434954"/>
      </dsp:txXfrm>
    </dsp:sp>
    <dsp:sp modelId="{C14EB172-6AC9-C34E-A397-4B1AE973ABDE}">
      <dsp:nvSpPr>
        <dsp:cNvPr id="0" name=""/>
        <dsp:cNvSpPr/>
      </dsp:nvSpPr>
      <dsp:spPr>
        <a:xfrm>
          <a:off x="2724887" y="1834"/>
          <a:ext cx="2391591" cy="1434954"/>
        </a:xfrm>
        <a:prstGeom prst="rect">
          <a:avLst/>
        </a:prstGeom>
        <a:solidFill>
          <a:schemeClr val="accent2">
            <a:hueOff val="-3722024"/>
            <a:satOff val="-3705"/>
            <a:lumOff val="-3922"/>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Experiential Guiding </a:t>
          </a:r>
          <a:endParaRPr lang="en-US" sz="1800" kern="1200"/>
        </a:p>
      </dsp:txBody>
      <dsp:txXfrm>
        <a:off x="2724887" y="1834"/>
        <a:ext cx="2391591" cy="1434954"/>
      </dsp:txXfrm>
    </dsp:sp>
    <dsp:sp modelId="{F570BC11-E805-8D4C-ACB8-1D90CC20AEC5}">
      <dsp:nvSpPr>
        <dsp:cNvPr id="0" name=""/>
        <dsp:cNvSpPr/>
      </dsp:nvSpPr>
      <dsp:spPr>
        <a:xfrm>
          <a:off x="94137" y="1675948"/>
          <a:ext cx="2391591" cy="1434954"/>
        </a:xfrm>
        <a:prstGeom prst="rect">
          <a:avLst/>
        </a:prstGeom>
        <a:solidFill>
          <a:schemeClr val="accent2">
            <a:hueOff val="-7444048"/>
            <a:satOff val="-7410"/>
            <a:lumOff val="-7843"/>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en-GB" sz="1800" kern="1200"/>
            <a:t>Affirmation, Validation, and Valuing </a:t>
          </a:r>
          <a:endParaRPr lang="en-US" sz="1800" kern="1200"/>
        </a:p>
      </dsp:txBody>
      <dsp:txXfrm>
        <a:off x="94137" y="1675948"/>
        <a:ext cx="2391591" cy="1434954"/>
      </dsp:txXfrm>
    </dsp:sp>
    <dsp:sp modelId="{78411E7F-E655-9A46-A97D-887268CC6C89}">
      <dsp:nvSpPr>
        <dsp:cNvPr id="0" name=""/>
        <dsp:cNvSpPr/>
      </dsp:nvSpPr>
      <dsp:spPr>
        <a:xfrm>
          <a:off x="2724887" y="1675948"/>
          <a:ext cx="2391591" cy="1434954"/>
        </a:xfrm>
        <a:prstGeom prst="rect">
          <a:avLst/>
        </a:prstGeom>
        <a:solidFill>
          <a:schemeClr val="accent2">
            <a:hueOff val="-11166072"/>
            <a:satOff val="-11116"/>
            <a:lumOff val="-11765"/>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Therapist Positive Characteristics </a:t>
          </a:r>
          <a:endParaRPr lang="en-US" sz="1800" kern="1200"/>
        </a:p>
      </dsp:txBody>
      <dsp:txXfrm>
        <a:off x="2724887" y="1675948"/>
        <a:ext cx="2391591" cy="1434954"/>
      </dsp:txXfrm>
    </dsp:sp>
    <dsp:sp modelId="{AE2F5273-A86F-A948-841B-A4E13764457F}">
      <dsp:nvSpPr>
        <dsp:cNvPr id="0" name=""/>
        <dsp:cNvSpPr/>
      </dsp:nvSpPr>
      <dsp:spPr>
        <a:xfrm>
          <a:off x="94137" y="3350062"/>
          <a:ext cx="2391591" cy="1434954"/>
        </a:xfrm>
        <a:prstGeom prst="rect">
          <a:avLst/>
        </a:prstGeom>
        <a:solidFill>
          <a:schemeClr val="accent2">
            <a:hueOff val="-14888095"/>
            <a:satOff val="-14821"/>
            <a:lumOff val="-15686"/>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Increased presence and responsiveness at critical moments </a:t>
          </a:r>
          <a:endParaRPr lang="en-US" sz="1800" kern="1200"/>
        </a:p>
      </dsp:txBody>
      <dsp:txXfrm>
        <a:off x="94137" y="3350062"/>
        <a:ext cx="2391591" cy="1434954"/>
      </dsp:txXfrm>
    </dsp:sp>
    <dsp:sp modelId="{EE81BFA3-ADE7-2F4F-9E27-E893319FEA02}">
      <dsp:nvSpPr>
        <dsp:cNvPr id="0" name=""/>
        <dsp:cNvSpPr/>
      </dsp:nvSpPr>
      <dsp:spPr>
        <a:xfrm>
          <a:off x="2724887" y="3350062"/>
          <a:ext cx="2391591" cy="1434954"/>
        </a:xfrm>
        <a:prstGeom prst="rect">
          <a:avLst/>
        </a:prstGeom>
        <a:solidFill>
          <a:schemeClr val="accent2">
            <a:hueOff val="-18610118"/>
            <a:satOff val="-18526"/>
            <a:lumOff val="-19608"/>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kumimoji="1" lang="en-GB" sz="1800" kern="1200"/>
            <a:t>Challenges and difficulties </a:t>
          </a:r>
          <a:endParaRPr lang="en-US" sz="1800" kern="1200"/>
        </a:p>
      </dsp:txBody>
      <dsp:txXfrm>
        <a:off x="2724887" y="3350062"/>
        <a:ext cx="2391591" cy="14349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42CF9C-E7C2-B146-8879-ED7AF11EE039}">
      <dsp:nvSpPr>
        <dsp:cNvPr id="0" name=""/>
        <dsp:cNvSpPr/>
      </dsp:nvSpPr>
      <dsp:spPr>
        <a:xfrm>
          <a:off x="344663" y="1060"/>
          <a:ext cx="2742818" cy="164569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en-GB" sz="2500" kern="1200"/>
            <a:t>Expressing emotions </a:t>
          </a:r>
          <a:endParaRPr lang="en-US" sz="2500" kern="1200"/>
        </a:p>
      </dsp:txBody>
      <dsp:txXfrm>
        <a:off x="344663" y="1060"/>
        <a:ext cx="2742818" cy="1645691"/>
      </dsp:txXfrm>
    </dsp:sp>
    <dsp:sp modelId="{DD8643E7-E57B-6341-AF7A-59DD614767D9}">
      <dsp:nvSpPr>
        <dsp:cNvPr id="0" name=""/>
        <dsp:cNvSpPr/>
      </dsp:nvSpPr>
      <dsp:spPr>
        <a:xfrm>
          <a:off x="3361763" y="1060"/>
          <a:ext cx="2742818" cy="164569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Identifying core emotional issues </a:t>
          </a:r>
          <a:endParaRPr lang="en-US" sz="2500" kern="1200" dirty="0"/>
        </a:p>
      </dsp:txBody>
      <dsp:txXfrm>
        <a:off x="3361763" y="1060"/>
        <a:ext cx="2742818" cy="1645691"/>
      </dsp:txXfrm>
    </dsp:sp>
    <dsp:sp modelId="{2639BAA3-ED0C-E743-A620-A747AB9D5927}">
      <dsp:nvSpPr>
        <dsp:cNvPr id="0" name=""/>
        <dsp:cNvSpPr/>
      </dsp:nvSpPr>
      <dsp:spPr>
        <a:xfrm>
          <a:off x="344663" y="1921033"/>
          <a:ext cx="2742818" cy="164569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en-GB" sz="2500" kern="1200" dirty="0"/>
            <a:t>Gaining and enhancing awareness </a:t>
          </a:r>
          <a:endParaRPr lang="en-US" sz="2500" kern="1200" dirty="0"/>
        </a:p>
      </dsp:txBody>
      <dsp:txXfrm>
        <a:off x="344663" y="1921033"/>
        <a:ext cx="2742818" cy="1645691"/>
      </dsp:txXfrm>
    </dsp:sp>
    <dsp:sp modelId="{FAF055A9-C0A3-A440-96FF-8A8A1382BCA3}">
      <dsp:nvSpPr>
        <dsp:cNvPr id="0" name=""/>
        <dsp:cNvSpPr/>
      </dsp:nvSpPr>
      <dsp:spPr>
        <a:xfrm>
          <a:off x="3361763" y="1921033"/>
          <a:ext cx="2742818" cy="164569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Emotional Broadening and Transformation</a:t>
          </a:r>
          <a:endParaRPr lang="en-US" sz="2500" kern="1200" dirty="0"/>
        </a:p>
      </dsp:txBody>
      <dsp:txXfrm>
        <a:off x="3361763" y="1921033"/>
        <a:ext cx="2742818" cy="1645691"/>
      </dsp:txXfrm>
    </dsp:sp>
    <dsp:sp modelId="{B1DB8C8D-6F16-B04C-BDEF-20A20DF67886}">
      <dsp:nvSpPr>
        <dsp:cNvPr id="0" name=""/>
        <dsp:cNvSpPr/>
      </dsp:nvSpPr>
      <dsp:spPr>
        <a:xfrm>
          <a:off x="1853213" y="3841006"/>
          <a:ext cx="2742818" cy="164569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kumimoji="1" lang="en-GB" sz="2500" kern="1200"/>
            <a:t>Challenges and Difficulties </a:t>
          </a:r>
          <a:endParaRPr lang="en-US" sz="2500" kern="1200"/>
        </a:p>
      </dsp:txBody>
      <dsp:txXfrm>
        <a:off x="1853213" y="3841006"/>
        <a:ext cx="2742818" cy="16456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5CAA-639D-7C4E-965C-E2BF73D43C2A}">
      <dsp:nvSpPr>
        <dsp:cNvPr id="0" name=""/>
        <dsp:cNvSpPr/>
      </dsp:nvSpPr>
      <dsp:spPr>
        <a:xfrm>
          <a:off x="0" y="3203"/>
          <a:ext cx="6151830" cy="11056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kumimoji="1" lang="en-US" sz="1500" kern="1200" dirty="0"/>
            <a:t>Experiential therapy by Al </a:t>
          </a:r>
          <a:r>
            <a:rPr kumimoji="1" lang="en-US" sz="1500" kern="1200" dirty="0" err="1"/>
            <a:t>Mahrer</a:t>
          </a:r>
          <a:r>
            <a:rPr kumimoji="1" lang="en-US" sz="1500" kern="1200" dirty="0"/>
            <a:t> (1990) enacting the past scene that evoked a strong emotion by becoming the person you want to be.</a:t>
          </a:r>
          <a:endParaRPr lang="en-US" sz="1500" kern="1200" dirty="0"/>
        </a:p>
      </dsp:txBody>
      <dsp:txXfrm>
        <a:off x="53973" y="57176"/>
        <a:ext cx="6043884" cy="997704"/>
      </dsp:txXfrm>
    </dsp:sp>
    <dsp:sp modelId="{036A8C23-07E2-454B-994C-208764AC10BD}">
      <dsp:nvSpPr>
        <dsp:cNvPr id="0" name=""/>
        <dsp:cNvSpPr/>
      </dsp:nvSpPr>
      <dsp:spPr>
        <a:xfrm>
          <a:off x="0" y="1152053"/>
          <a:ext cx="6151830" cy="1105650"/>
        </a:xfrm>
        <a:prstGeom prst="roundRect">
          <a:avLst/>
        </a:prstGeom>
        <a:solidFill>
          <a:schemeClr val="accent2">
            <a:hueOff val="-4652530"/>
            <a:satOff val="-4631"/>
            <a:lumOff val="-4902"/>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Focusing (</a:t>
          </a:r>
          <a:r>
            <a:rPr lang="en-US" sz="1500" kern="1200" dirty="0" err="1"/>
            <a:t>Gendlin</a:t>
          </a:r>
          <a:r>
            <a:rPr lang="en-US" sz="1500" kern="1200" dirty="0"/>
            <a:t>, 1978)</a:t>
          </a:r>
        </a:p>
      </dsp:txBody>
      <dsp:txXfrm>
        <a:off x="53973" y="1206026"/>
        <a:ext cx="6043884" cy="997704"/>
      </dsp:txXfrm>
    </dsp:sp>
    <dsp:sp modelId="{3BBCAB1F-05D9-CE40-B8F8-35A47EC4E7E5}">
      <dsp:nvSpPr>
        <dsp:cNvPr id="0" name=""/>
        <dsp:cNvSpPr/>
      </dsp:nvSpPr>
      <dsp:spPr>
        <a:xfrm>
          <a:off x="0" y="2300904"/>
          <a:ext cx="6151830" cy="1105650"/>
        </a:xfrm>
        <a:prstGeom prst="roundRect">
          <a:avLst/>
        </a:prstGeom>
        <a:solidFill>
          <a:schemeClr val="accent2">
            <a:hueOff val="-9305059"/>
            <a:satOff val="-9263"/>
            <a:lumOff val="-9804"/>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kumimoji="1" lang="en-US" sz="1500" kern="1200" dirty="0"/>
            <a:t>Self-soothing in EFT Talking to child self or self in distress by enacting a compassionate other or self (Greenberg, 2021)</a:t>
          </a:r>
          <a:endParaRPr lang="en-US" sz="1500" kern="1200" dirty="0"/>
        </a:p>
      </dsp:txBody>
      <dsp:txXfrm>
        <a:off x="53973" y="2354877"/>
        <a:ext cx="6043884" cy="997704"/>
      </dsp:txXfrm>
    </dsp:sp>
    <dsp:sp modelId="{5C40CB3E-D9A4-5744-ABBA-83C38C78FBE6}">
      <dsp:nvSpPr>
        <dsp:cNvPr id="0" name=""/>
        <dsp:cNvSpPr/>
      </dsp:nvSpPr>
      <dsp:spPr>
        <a:xfrm>
          <a:off x="0" y="3449754"/>
          <a:ext cx="6151830" cy="1105650"/>
        </a:xfrm>
        <a:prstGeom prst="roundRect">
          <a:avLst/>
        </a:prstGeom>
        <a:solidFill>
          <a:schemeClr val="accent2">
            <a:hueOff val="-13957589"/>
            <a:satOff val="-13894"/>
            <a:lumOff val="-14706"/>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kumimoji="1" lang="en-US" sz="1500" kern="1200" dirty="0" err="1"/>
            <a:t>Metaprocessing</a:t>
          </a:r>
          <a:r>
            <a:rPr kumimoji="1" lang="en-US" sz="1500" kern="1200" dirty="0"/>
            <a:t> in AEDP “What was it like to have done this work (with me)? </a:t>
          </a:r>
          <a:endParaRPr lang="en-US" sz="1500" kern="1200" dirty="0"/>
        </a:p>
      </dsp:txBody>
      <dsp:txXfrm>
        <a:off x="53973" y="3503727"/>
        <a:ext cx="6043884" cy="997704"/>
      </dsp:txXfrm>
    </dsp:sp>
    <dsp:sp modelId="{2C7FFEFA-F9F2-9446-A387-90B09983C7A1}">
      <dsp:nvSpPr>
        <dsp:cNvPr id="0" name=""/>
        <dsp:cNvSpPr/>
      </dsp:nvSpPr>
      <dsp:spPr>
        <a:xfrm>
          <a:off x="0" y="4598604"/>
          <a:ext cx="6151830" cy="1105650"/>
        </a:xfrm>
        <a:prstGeom prst="roundRect">
          <a:avLst/>
        </a:prstGeom>
        <a:solidFill>
          <a:schemeClr val="accent2">
            <a:hueOff val="-18610118"/>
            <a:satOff val="-18526"/>
            <a:lumOff val="-19608"/>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kumimoji="1" lang="en-US" sz="1500" kern="1200" dirty="0"/>
            <a:t>Portrayal in AEDP imagery enactment of scenes that were emotionally significant</a:t>
          </a:r>
          <a:endParaRPr lang="en-US" sz="1500" kern="1200" dirty="0"/>
        </a:p>
      </dsp:txBody>
      <dsp:txXfrm>
        <a:off x="53973" y="4652577"/>
        <a:ext cx="6043884" cy="9977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8C86C-8EB7-8F4D-95D2-348A43A64C7F}">
      <dsp:nvSpPr>
        <dsp:cNvPr id="0" name=""/>
        <dsp:cNvSpPr/>
      </dsp:nvSpPr>
      <dsp:spPr>
        <a:xfrm>
          <a:off x="0" y="34159"/>
          <a:ext cx="6449246" cy="7909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kumimoji="1" lang="en-US" sz="2600" kern="1200"/>
            <a:t>Client (1/2)</a:t>
          </a:r>
          <a:endParaRPr lang="en-US" sz="2600" kern="1200"/>
        </a:p>
      </dsp:txBody>
      <dsp:txXfrm>
        <a:off x="38610" y="72769"/>
        <a:ext cx="6372026" cy="713700"/>
      </dsp:txXfrm>
    </dsp:sp>
    <dsp:sp modelId="{860451D2-E914-0F49-BDC7-F6F476C19C6E}">
      <dsp:nvSpPr>
        <dsp:cNvPr id="0" name=""/>
        <dsp:cNvSpPr/>
      </dsp:nvSpPr>
      <dsp:spPr>
        <a:xfrm>
          <a:off x="0" y="825079"/>
          <a:ext cx="6449246" cy="4628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764" tIns="33020" rIns="184912" bIns="33020" numCol="1" spcCol="1270" anchor="t" anchorCtr="0">
          <a:noAutofit/>
        </a:bodyPr>
        <a:lstStyle/>
        <a:p>
          <a:pPr marL="228600" lvl="1" indent="-228600" algn="l" defTabSz="889000">
            <a:lnSpc>
              <a:spcPct val="90000"/>
            </a:lnSpc>
            <a:spcBef>
              <a:spcPct val="0"/>
            </a:spcBef>
            <a:spcAft>
              <a:spcPct val="20000"/>
            </a:spcAft>
            <a:buChar char="•"/>
          </a:pPr>
          <a:r>
            <a:rPr kumimoji="1" lang="en-US" sz="2000" kern="1200" dirty="0"/>
            <a:t>late 30s. Part time work</a:t>
          </a:r>
          <a:endParaRPr lang="en-US" sz="2000" kern="1200" dirty="0"/>
        </a:p>
        <a:p>
          <a:pPr marL="228600" lvl="1" indent="-228600" algn="l" defTabSz="889000">
            <a:lnSpc>
              <a:spcPct val="90000"/>
            </a:lnSpc>
            <a:spcBef>
              <a:spcPct val="0"/>
            </a:spcBef>
            <a:spcAft>
              <a:spcPct val="20000"/>
            </a:spcAft>
            <a:buChar char="•"/>
          </a:pPr>
          <a:r>
            <a:rPr kumimoji="1" lang="en-US" sz="2000" kern="1200"/>
            <a:t>Recently separated from wife and 1 year old daughter</a:t>
          </a:r>
          <a:endParaRPr lang="en-US" sz="2000" kern="1200"/>
        </a:p>
        <a:p>
          <a:pPr marL="228600" lvl="1" indent="-228600" algn="l" defTabSz="889000">
            <a:lnSpc>
              <a:spcPct val="90000"/>
            </a:lnSpc>
            <a:spcBef>
              <a:spcPct val="0"/>
            </a:spcBef>
            <a:spcAft>
              <a:spcPct val="20000"/>
            </a:spcAft>
            <a:buChar char="•"/>
          </a:pPr>
          <a:r>
            <a:rPr kumimoji="1" lang="en-US" sz="2000" kern="1200"/>
            <a:t>Depressed anxious and isolated</a:t>
          </a:r>
          <a:endParaRPr lang="en-US" sz="2000" kern="1200"/>
        </a:p>
        <a:p>
          <a:pPr marL="228600" lvl="1" indent="-228600" algn="l" defTabSz="889000">
            <a:lnSpc>
              <a:spcPct val="90000"/>
            </a:lnSpc>
            <a:spcBef>
              <a:spcPct val="0"/>
            </a:spcBef>
            <a:spcAft>
              <a:spcPct val="20000"/>
            </a:spcAft>
            <a:buChar char="•"/>
          </a:pPr>
          <a:r>
            <a:rPr kumimoji="1" lang="en-US" sz="2000" kern="1200" dirty="0"/>
            <a:t>His father forced him to study from an early age to advance to a good university, did not allow him usual boys activities from watching TVs, reading comics, or doing sports. </a:t>
          </a:r>
          <a:endParaRPr lang="en-US" sz="2000" kern="1200" dirty="0"/>
        </a:p>
        <a:p>
          <a:pPr marL="228600" lvl="1" indent="-228600" algn="l" defTabSz="889000">
            <a:lnSpc>
              <a:spcPct val="90000"/>
            </a:lnSpc>
            <a:spcBef>
              <a:spcPct val="0"/>
            </a:spcBef>
            <a:spcAft>
              <a:spcPct val="20000"/>
            </a:spcAft>
            <a:buChar char="•"/>
          </a:pPr>
          <a:r>
            <a:rPr kumimoji="1" lang="en-US" sz="2000" kern="1200" dirty="0"/>
            <a:t>He grew up feeling inferior to others and felt ashamed for not knowing anything that other kids were talking about. </a:t>
          </a:r>
          <a:endParaRPr lang="en-US" sz="2000" kern="1200" dirty="0"/>
        </a:p>
      </dsp:txBody>
      <dsp:txXfrm>
        <a:off x="0" y="825079"/>
        <a:ext cx="6449246" cy="46285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BD855-F679-3A4E-9BD0-8AC649BCDDA1}">
      <dsp:nvSpPr>
        <dsp:cNvPr id="0" name=""/>
        <dsp:cNvSpPr/>
      </dsp:nvSpPr>
      <dsp:spPr>
        <a:xfrm>
          <a:off x="0" y="11439"/>
          <a:ext cx="6151830" cy="8821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kumimoji="1" lang="en-US" sz="2900" kern="1200"/>
            <a:t>Client (2/2) </a:t>
          </a:r>
          <a:endParaRPr lang="en-US" sz="2900" kern="1200"/>
        </a:p>
      </dsp:txBody>
      <dsp:txXfrm>
        <a:off x="43064" y="54503"/>
        <a:ext cx="6065702" cy="796052"/>
      </dsp:txXfrm>
    </dsp:sp>
    <dsp:sp modelId="{4456EE9B-AA61-1C42-9F66-663C444D2341}">
      <dsp:nvSpPr>
        <dsp:cNvPr id="0" name=""/>
        <dsp:cNvSpPr/>
      </dsp:nvSpPr>
      <dsp:spPr>
        <a:xfrm>
          <a:off x="0" y="893619"/>
          <a:ext cx="6151830" cy="4802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5321" tIns="36830" rIns="206248" bIns="36830" numCol="1" spcCol="1270" anchor="t" anchorCtr="0">
          <a:noAutofit/>
        </a:bodyPr>
        <a:lstStyle/>
        <a:p>
          <a:pPr marL="228600" lvl="1" indent="-228600" algn="l" defTabSz="1022350">
            <a:lnSpc>
              <a:spcPct val="90000"/>
            </a:lnSpc>
            <a:spcBef>
              <a:spcPct val="0"/>
            </a:spcBef>
            <a:spcAft>
              <a:spcPct val="20000"/>
            </a:spcAft>
            <a:buChar char="•"/>
          </a:pPr>
          <a:r>
            <a:rPr kumimoji="1" lang="en-US" sz="2300" kern="1200" dirty="0"/>
            <a:t>Failed entrance exams and ended up in a “less than mediocre” college. </a:t>
          </a:r>
          <a:endParaRPr lang="en-US" sz="2300" kern="1200" dirty="0"/>
        </a:p>
        <a:p>
          <a:pPr marL="228600" lvl="1" indent="-228600" algn="l" defTabSz="1022350">
            <a:lnSpc>
              <a:spcPct val="90000"/>
            </a:lnSpc>
            <a:spcBef>
              <a:spcPct val="0"/>
            </a:spcBef>
            <a:spcAft>
              <a:spcPct val="20000"/>
            </a:spcAft>
            <a:buChar char="•"/>
          </a:pPr>
          <a:r>
            <a:rPr kumimoji="1" lang="en-US" sz="2300" kern="1200" dirty="0"/>
            <a:t>Chose a job with less-than-optimal work conditions consequently feeling used, dissatisfied and constantly looking for another job. </a:t>
          </a:r>
          <a:endParaRPr lang="en-US" sz="2300" kern="1200" dirty="0"/>
        </a:p>
        <a:p>
          <a:pPr marL="228600" lvl="1" indent="-228600" algn="l" defTabSz="1022350">
            <a:lnSpc>
              <a:spcPct val="90000"/>
            </a:lnSpc>
            <a:spcBef>
              <a:spcPct val="0"/>
            </a:spcBef>
            <a:spcAft>
              <a:spcPct val="20000"/>
            </a:spcAft>
            <a:buChar char="•"/>
          </a:pPr>
          <a:r>
            <a:rPr kumimoji="1" lang="en-US" sz="2300" kern="1200" dirty="0"/>
            <a:t>Moved to a small city to start his marriage  </a:t>
          </a:r>
          <a:endParaRPr lang="en-US" sz="2300" kern="1200" dirty="0"/>
        </a:p>
        <a:p>
          <a:pPr marL="228600" lvl="1" indent="-228600" algn="l" defTabSz="1022350">
            <a:lnSpc>
              <a:spcPct val="90000"/>
            </a:lnSpc>
            <a:spcBef>
              <a:spcPct val="0"/>
            </a:spcBef>
            <a:spcAft>
              <a:spcPct val="20000"/>
            </a:spcAft>
            <a:buChar char="•"/>
          </a:pPr>
          <a:r>
            <a:rPr kumimoji="1" lang="en-US" sz="2300" kern="1200" dirty="0"/>
            <a:t>Overly controlling and constantly worried about finances. </a:t>
          </a:r>
          <a:endParaRPr lang="en-US" sz="2300" kern="1200" dirty="0"/>
        </a:p>
      </dsp:txBody>
      <dsp:txXfrm>
        <a:off x="0" y="893619"/>
        <a:ext cx="6151830" cy="48023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FDDC01-552D-AC48-A56D-FB22173CC807}">
      <dsp:nvSpPr>
        <dsp:cNvPr id="0" name=""/>
        <dsp:cNvSpPr/>
      </dsp:nvSpPr>
      <dsp:spPr>
        <a:xfrm>
          <a:off x="0" y="2786"/>
          <a:ext cx="615183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E12B7402-2535-A045-8CCA-231F630522A4}">
      <dsp:nvSpPr>
        <dsp:cNvPr id="0" name=""/>
        <dsp:cNvSpPr/>
      </dsp:nvSpPr>
      <dsp:spPr>
        <a:xfrm>
          <a:off x="0" y="2786"/>
          <a:ext cx="6151830" cy="1900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kumimoji="1" lang="en-US" sz="2100" kern="1200"/>
            <a:t>Th helped the client slow down and loosen his guardedness </a:t>
          </a:r>
          <a:endParaRPr lang="en-US" sz="2100" kern="1200"/>
        </a:p>
      </dsp:txBody>
      <dsp:txXfrm>
        <a:off x="0" y="2786"/>
        <a:ext cx="6151830" cy="1900628"/>
      </dsp:txXfrm>
    </dsp:sp>
    <dsp:sp modelId="{C3981EC0-673F-1449-BEBF-0C93CBE2EEC2}">
      <dsp:nvSpPr>
        <dsp:cNvPr id="0" name=""/>
        <dsp:cNvSpPr/>
      </dsp:nvSpPr>
      <dsp:spPr>
        <a:xfrm>
          <a:off x="0" y="1903414"/>
          <a:ext cx="6151830" cy="0"/>
        </a:xfrm>
        <a:prstGeom prst="line">
          <a:avLst/>
        </a:prstGeom>
        <a:solidFill>
          <a:schemeClr val="accent2">
            <a:hueOff val="-9305059"/>
            <a:satOff val="-9263"/>
            <a:lumOff val="-9804"/>
            <a:alphaOff val="0"/>
          </a:schemeClr>
        </a:solidFill>
        <a:ln w="25400" cap="flat" cmpd="sng" algn="ctr">
          <a:solidFill>
            <a:schemeClr val="accent2">
              <a:hueOff val="-9305059"/>
              <a:satOff val="-9263"/>
              <a:lumOff val="-9804"/>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2FF12E1D-C0AD-D14C-B3D2-AED79FB8A58E}">
      <dsp:nvSpPr>
        <dsp:cNvPr id="0" name=""/>
        <dsp:cNvSpPr/>
      </dsp:nvSpPr>
      <dsp:spPr>
        <a:xfrm>
          <a:off x="0" y="1903414"/>
          <a:ext cx="6151830" cy="1900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kumimoji="1" lang="en-US" sz="2100" kern="1200" dirty="0"/>
            <a:t>Cl allowed himself to feel grief over his lost childhood when he wasn’t even allowed to enjoy what everyone else enjoyed like reading comics or watching TV shows that all other kids loved</a:t>
          </a:r>
          <a:endParaRPr lang="en-US" sz="2100" kern="1200" dirty="0"/>
        </a:p>
      </dsp:txBody>
      <dsp:txXfrm>
        <a:off x="0" y="1903414"/>
        <a:ext cx="6151830" cy="1900628"/>
      </dsp:txXfrm>
    </dsp:sp>
    <dsp:sp modelId="{73F447D7-BE29-964F-9CE8-B48A978430E7}">
      <dsp:nvSpPr>
        <dsp:cNvPr id="0" name=""/>
        <dsp:cNvSpPr/>
      </dsp:nvSpPr>
      <dsp:spPr>
        <a:xfrm>
          <a:off x="0" y="3804043"/>
          <a:ext cx="6151830" cy="0"/>
        </a:xfrm>
        <a:prstGeom prst="line">
          <a:avLst/>
        </a:prstGeom>
        <a:solidFill>
          <a:schemeClr val="accent2">
            <a:hueOff val="-18610118"/>
            <a:satOff val="-18526"/>
            <a:lumOff val="-19608"/>
            <a:alphaOff val="0"/>
          </a:schemeClr>
        </a:solidFill>
        <a:ln w="25400" cap="flat" cmpd="sng" algn="ctr">
          <a:solidFill>
            <a:schemeClr val="accent2">
              <a:hueOff val="-18610118"/>
              <a:satOff val="-18526"/>
              <a:lumOff val="-19608"/>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C298A1E5-251B-3942-947D-087E2C790C0C}">
      <dsp:nvSpPr>
        <dsp:cNvPr id="0" name=""/>
        <dsp:cNvSpPr/>
      </dsp:nvSpPr>
      <dsp:spPr>
        <a:xfrm>
          <a:off x="0" y="3804043"/>
          <a:ext cx="6151830" cy="1900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kumimoji="1" lang="en-US" sz="2100" kern="1200" dirty="0"/>
            <a:t>Th suggests two imagery work in which he plays with the child self</a:t>
          </a:r>
          <a:endParaRPr lang="en-US" sz="2100" kern="1200" dirty="0"/>
        </a:p>
      </dsp:txBody>
      <dsp:txXfrm>
        <a:off x="0" y="3804043"/>
        <a:ext cx="6151830" cy="19006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2C050-F917-7345-86CF-4467152FA635}">
      <dsp:nvSpPr>
        <dsp:cNvPr id="0" name=""/>
        <dsp:cNvSpPr/>
      </dsp:nvSpPr>
      <dsp:spPr>
        <a:xfrm>
          <a:off x="0" y="0"/>
          <a:ext cx="615183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6E6C505A-5A88-B84D-9735-DFD418050AC4}">
      <dsp:nvSpPr>
        <dsp:cNvPr id="0" name=""/>
        <dsp:cNvSpPr/>
      </dsp:nvSpPr>
      <dsp:spPr>
        <a:xfrm>
          <a:off x="0" y="0"/>
          <a:ext cx="6151830" cy="2853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kumimoji="1" lang="en-US" sz="2800" kern="1200"/>
            <a:t>Th invited the client to talk to himself as a young boy feeling alienated, inferior, and alone in a group of kids. </a:t>
          </a:r>
          <a:endParaRPr lang="en-US" sz="2800" kern="1200"/>
        </a:p>
      </dsp:txBody>
      <dsp:txXfrm>
        <a:off x="0" y="0"/>
        <a:ext cx="6151830" cy="2853729"/>
      </dsp:txXfrm>
    </dsp:sp>
    <dsp:sp modelId="{1147CFB6-DF5C-2541-A278-586FEED3DC7B}">
      <dsp:nvSpPr>
        <dsp:cNvPr id="0" name=""/>
        <dsp:cNvSpPr/>
      </dsp:nvSpPr>
      <dsp:spPr>
        <a:xfrm>
          <a:off x="0" y="2853729"/>
          <a:ext cx="6151830" cy="0"/>
        </a:xfrm>
        <a:prstGeom prst="line">
          <a:avLst/>
        </a:prstGeom>
        <a:solidFill>
          <a:schemeClr val="accent2">
            <a:hueOff val="-18610118"/>
            <a:satOff val="-18526"/>
            <a:lumOff val="-19608"/>
            <a:alphaOff val="0"/>
          </a:schemeClr>
        </a:solidFill>
        <a:ln w="25400" cap="flat" cmpd="sng" algn="ctr">
          <a:solidFill>
            <a:schemeClr val="accent2">
              <a:hueOff val="-18610118"/>
              <a:satOff val="-18526"/>
              <a:lumOff val="-19608"/>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47E8656D-4539-4F46-9001-43C53083E47B}">
      <dsp:nvSpPr>
        <dsp:cNvPr id="0" name=""/>
        <dsp:cNvSpPr/>
      </dsp:nvSpPr>
      <dsp:spPr>
        <a:xfrm>
          <a:off x="0" y="2853729"/>
          <a:ext cx="6151830" cy="2853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kumimoji="1" lang="en-US" sz="2800" kern="1200"/>
            <a:t>Th then invite the client to imagine the scene in which he (as an adult) would take himself (as a young boy) to buy comics he always loved. </a:t>
          </a:r>
          <a:endParaRPr lang="en-US" sz="2800" kern="1200"/>
        </a:p>
      </dsp:txBody>
      <dsp:txXfrm>
        <a:off x="0" y="2853729"/>
        <a:ext cx="6151830" cy="285372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0.80186</cdr:x>
      <cdr:y>0.14044</cdr:y>
    </cdr:from>
    <cdr:to>
      <cdr:x>0.97793</cdr:x>
      <cdr:y>0.56046</cdr:y>
    </cdr:to>
    <cdr:sp macro="" textlink="">
      <cdr:nvSpPr>
        <cdr:cNvPr id="587" name="角丸四角形 1"/>
        <cdr:cNvSpPr/>
      </cdr:nvSpPr>
      <cdr:spPr>
        <a:xfrm xmlns:a="http://schemas.openxmlformats.org/drawingml/2006/main">
          <a:off x="5584320" y="779760"/>
          <a:ext cx="1226160" cy="2332080"/>
        </a:xfrm>
        <a:prstGeom xmlns:a="http://schemas.openxmlformats.org/drawingml/2006/main" prst="roundRect">
          <a:avLst>
            <a:gd name="adj" fmla="val 16667"/>
          </a:avLst>
        </a:prstGeom>
        <a:solidFill xmlns:a="http://schemas.openxmlformats.org/drawingml/2006/main">
          <a:schemeClr val="accent1">
            <a:alpha val="18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cdr:style>
    </cdr:sp>
  </cdr:relSizeAnchor>
  <cdr:relSizeAnchor xmlns:cdr="http://schemas.openxmlformats.org/drawingml/2006/chartDrawing">
    <cdr:from>
      <cdr:x>0.60863</cdr:x>
      <cdr:y>0.14044</cdr:y>
    </cdr:from>
    <cdr:to>
      <cdr:x>0.7847</cdr:x>
      <cdr:y>0.73118</cdr:y>
    </cdr:to>
    <cdr:sp macro="" textlink="">
      <cdr:nvSpPr>
        <cdr:cNvPr id="588" name="角丸四角形 2"/>
        <cdr:cNvSpPr/>
      </cdr:nvSpPr>
      <cdr:spPr>
        <a:xfrm xmlns:a="http://schemas.openxmlformats.org/drawingml/2006/main">
          <a:off x="4238640" y="779760"/>
          <a:ext cx="1226160" cy="3279960"/>
        </a:xfrm>
        <a:prstGeom xmlns:a="http://schemas.openxmlformats.org/drawingml/2006/main" prst="roundRect">
          <a:avLst>
            <a:gd name="adj" fmla="val 16667"/>
          </a:avLst>
        </a:prstGeom>
        <a:solidFill xmlns:a="http://schemas.openxmlformats.org/drawingml/2006/main">
          <a:schemeClr val="accent4">
            <a:alpha val="18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cdr:style>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4"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da-DK" sz="1800" b="0" strike="noStrike" spc="-1">
                <a:solidFill>
                  <a:srgbClr val="000000"/>
                </a:solidFill>
                <a:latin typeface="Yu Gothic"/>
              </a:rPr>
              <a:t>Klik for at flytte dias</a:t>
            </a:r>
          </a:p>
        </p:txBody>
      </p:sp>
      <p:sp>
        <p:nvSpPr>
          <p:cNvPr id="285"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r>
              <a:rPr lang="da-DK" sz="2000" b="0" strike="noStrike" spc="-1">
                <a:latin typeface="Arial"/>
              </a:rPr>
              <a:t>Klik for at redigere noternes format</a:t>
            </a:r>
          </a:p>
        </p:txBody>
      </p:sp>
      <p:sp>
        <p:nvSpPr>
          <p:cNvPr id="286"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r>
              <a:rPr lang="da-DK" sz="1400" b="0" strike="noStrike" spc="-1">
                <a:latin typeface="Times New Roman"/>
              </a:rPr>
              <a:t>&lt;sidehoved&gt;</a:t>
            </a:r>
          </a:p>
        </p:txBody>
      </p:sp>
      <p:sp>
        <p:nvSpPr>
          <p:cNvPr id="287" name="PlaceHolder 4"/>
          <p:cNvSpPr>
            <a:spLocks noGrp="1"/>
          </p:cNvSpPr>
          <p:nvPr>
            <p:ph type="dt" idx="16"/>
          </p:nvPr>
        </p:nvSpPr>
        <p:spPr>
          <a:xfrm>
            <a:off x="4278960" y="0"/>
            <a:ext cx="3280680" cy="534240"/>
          </a:xfrm>
          <a:prstGeom prst="rect">
            <a:avLst/>
          </a:prstGeom>
          <a:noFill/>
          <a:ln w="0">
            <a:noFill/>
          </a:ln>
        </p:spPr>
        <p:txBody>
          <a:bodyPr lIns="0" tIns="0" rIns="0" bIns="0" anchor="t">
            <a:noAutofit/>
          </a:bodyPr>
          <a:lstStyle>
            <a:lvl1pPr algn="r">
              <a:buNone/>
              <a:defRPr lang="da-DK" sz="1400" b="0" strike="noStrike" spc="-1">
                <a:latin typeface="Times New Roman"/>
              </a:defRPr>
            </a:lvl1pPr>
          </a:lstStyle>
          <a:p>
            <a:pPr algn="r">
              <a:buNone/>
            </a:pPr>
            <a:r>
              <a:rPr lang="da-DK" sz="1400" b="0" strike="noStrike" spc="-1">
                <a:latin typeface="Times New Roman"/>
              </a:rPr>
              <a:t>&lt;dato/klokkeslæt&gt;</a:t>
            </a:r>
          </a:p>
        </p:txBody>
      </p:sp>
      <p:sp>
        <p:nvSpPr>
          <p:cNvPr id="288" name="PlaceHolder 5"/>
          <p:cNvSpPr>
            <a:spLocks noGrp="1"/>
          </p:cNvSpPr>
          <p:nvPr>
            <p:ph type="ftr" idx="17"/>
          </p:nvPr>
        </p:nvSpPr>
        <p:spPr>
          <a:xfrm>
            <a:off x="0" y="10157400"/>
            <a:ext cx="3280680" cy="534240"/>
          </a:xfrm>
          <a:prstGeom prst="rect">
            <a:avLst/>
          </a:prstGeom>
          <a:noFill/>
          <a:ln w="0">
            <a:noFill/>
          </a:ln>
        </p:spPr>
        <p:txBody>
          <a:bodyPr lIns="0" tIns="0" rIns="0" bIns="0" anchor="b">
            <a:noAutofit/>
          </a:bodyPr>
          <a:lstStyle>
            <a:lvl1pPr>
              <a:defRPr lang="da-DK" sz="1400" b="0" strike="noStrike" spc="-1">
                <a:latin typeface="Times New Roman"/>
              </a:defRPr>
            </a:lvl1pPr>
          </a:lstStyle>
          <a:p>
            <a:r>
              <a:rPr lang="da-DK" sz="1400" b="0" strike="noStrike" spc="-1">
                <a:latin typeface="Times New Roman"/>
              </a:rPr>
              <a:t>&lt;sidefod&gt;</a:t>
            </a:r>
          </a:p>
        </p:txBody>
      </p:sp>
      <p:sp>
        <p:nvSpPr>
          <p:cNvPr id="289" name="PlaceHolder 6"/>
          <p:cNvSpPr>
            <a:spLocks noGrp="1"/>
          </p:cNvSpPr>
          <p:nvPr>
            <p:ph type="sldNum" idx="18"/>
          </p:nvPr>
        </p:nvSpPr>
        <p:spPr>
          <a:xfrm>
            <a:off x="4278960" y="10157400"/>
            <a:ext cx="3280680" cy="534240"/>
          </a:xfrm>
          <a:prstGeom prst="rect">
            <a:avLst/>
          </a:prstGeom>
          <a:noFill/>
          <a:ln w="0">
            <a:noFill/>
          </a:ln>
        </p:spPr>
        <p:txBody>
          <a:bodyPr lIns="0" tIns="0" rIns="0" bIns="0" anchor="b">
            <a:noAutofit/>
          </a:bodyPr>
          <a:lstStyle>
            <a:lvl1pPr algn="r">
              <a:buNone/>
              <a:defRPr lang="da-DK" sz="1400" b="0" strike="noStrike" spc="-1">
                <a:latin typeface="Times New Roman"/>
              </a:defRPr>
            </a:lvl1pPr>
          </a:lstStyle>
          <a:p>
            <a:pPr algn="r">
              <a:buNone/>
            </a:pPr>
            <a:fld id="{2A4FD3BB-4773-430C-9BAE-4449737848F7}" type="slidenum">
              <a:rPr lang="da-DK" sz="1400" b="0" strike="noStrike" spc="-1">
                <a:latin typeface="Times New Roman"/>
              </a:rPr>
              <a:t>‹nr.›</a:t>
            </a:fld>
            <a:endParaRPr lang="da-DK"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 name="PlaceHolder 1"/>
          <p:cNvSpPr>
            <a:spLocks noGrp="1" noRot="1" noChangeAspect="1"/>
          </p:cNvSpPr>
          <p:nvPr>
            <p:ph type="sldImg"/>
          </p:nvPr>
        </p:nvSpPr>
        <p:spPr>
          <a:xfrm>
            <a:off x="685800" y="1143000"/>
            <a:ext cx="5486040" cy="3085920"/>
          </a:xfrm>
          <a:prstGeom prst="rect">
            <a:avLst/>
          </a:prstGeom>
          <a:ln w="0">
            <a:noFill/>
          </a:ln>
        </p:spPr>
      </p:sp>
      <p:sp>
        <p:nvSpPr>
          <p:cNvPr id="823" name="PlaceHolder 2"/>
          <p:cNvSpPr>
            <a:spLocks noGrp="1"/>
          </p:cNvSpPr>
          <p:nvPr>
            <p:ph type="body"/>
          </p:nvPr>
        </p:nvSpPr>
        <p:spPr>
          <a:xfrm>
            <a:off x="685800" y="4400640"/>
            <a:ext cx="5486040" cy="3600000"/>
          </a:xfrm>
          <a:prstGeom prst="rect">
            <a:avLst/>
          </a:prstGeom>
          <a:noFill/>
          <a:ln w="0">
            <a:noFill/>
          </a:ln>
        </p:spPr>
        <p:txBody>
          <a:bodyPr anchor="t">
            <a:noAutofit/>
          </a:bodyPr>
          <a:lstStyle/>
          <a:p>
            <a:endParaRPr lang="da-DK" sz="2000" b="0" strike="noStrike" spc="-1">
              <a:latin typeface="Arial"/>
            </a:endParaRPr>
          </a:p>
        </p:txBody>
      </p:sp>
      <p:sp>
        <p:nvSpPr>
          <p:cNvPr id="824" name="PlaceHolder 3"/>
          <p:cNvSpPr>
            <a:spLocks noGrp="1"/>
          </p:cNvSpPr>
          <p:nvPr>
            <p:ph type="sldNum" idx="19"/>
          </p:nvPr>
        </p:nvSpPr>
        <p:spPr>
          <a:xfrm>
            <a:off x="3884760" y="8685360"/>
            <a:ext cx="2971440" cy="458280"/>
          </a:xfrm>
          <a:prstGeom prst="rect">
            <a:avLst/>
          </a:prstGeom>
          <a:noFill/>
          <a:ln w="0">
            <a:noFill/>
          </a:ln>
        </p:spPr>
        <p:txBody>
          <a:bodyPr anchor="b">
            <a:noAutofit/>
          </a:bodyPr>
          <a:lstStyle>
            <a:lvl1pPr algn="r">
              <a:lnSpc>
                <a:spcPct val="100000"/>
              </a:lnSpc>
              <a:buNone/>
              <a:defRPr lang="da-DK" sz="1200" b="0" strike="noStrike" spc="-1">
                <a:latin typeface="Times New Roman"/>
              </a:defRPr>
            </a:lvl1pPr>
          </a:lstStyle>
          <a:p>
            <a:pPr algn="r">
              <a:lnSpc>
                <a:spcPct val="100000"/>
              </a:lnSpc>
              <a:buNone/>
            </a:pPr>
            <a:fld id="{6925D9E0-BBF5-465A-B5E7-7FC100572060}" type="slidenum">
              <a:rPr lang="da-DK" sz="1200" b="0" strike="noStrike" spc="-1">
                <a:latin typeface="Times New Roman"/>
              </a:rPr>
              <a:t>5</a:t>
            </a:fld>
            <a:endParaRPr lang="da-DK"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 name="PlaceHolder 1"/>
          <p:cNvSpPr>
            <a:spLocks noGrp="1" noRot="1" noChangeAspect="1"/>
          </p:cNvSpPr>
          <p:nvPr>
            <p:ph type="sldImg"/>
          </p:nvPr>
        </p:nvSpPr>
        <p:spPr>
          <a:xfrm>
            <a:off x="685800" y="1143000"/>
            <a:ext cx="5486040" cy="3085920"/>
          </a:xfrm>
          <a:prstGeom prst="rect">
            <a:avLst/>
          </a:prstGeom>
          <a:ln w="0">
            <a:noFill/>
          </a:ln>
        </p:spPr>
      </p:sp>
      <p:sp>
        <p:nvSpPr>
          <p:cNvPr id="826" name="PlaceHolder 2"/>
          <p:cNvSpPr>
            <a:spLocks noGrp="1"/>
          </p:cNvSpPr>
          <p:nvPr>
            <p:ph type="body"/>
          </p:nvPr>
        </p:nvSpPr>
        <p:spPr>
          <a:xfrm>
            <a:off x="685800" y="4400640"/>
            <a:ext cx="5486040" cy="3600000"/>
          </a:xfrm>
          <a:prstGeom prst="rect">
            <a:avLst/>
          </a:prstGeom>
          <a:noFill/>
          <a:ln w="0">
            <a:noFill/>
          </a:ln>
        </p:spPr>
        <p:txBody>
          <a:bodyPr anchor="t">
            <a:noAutofit/>
          </a:bodyPr>
          <a:lstStyle/>
          <a:p>
            <a:endParaRPr lang="da-DK" sz="2000" b="0" strike="noStrike" spc="-1">
              <a:latin typeface="Arial"/>
            </a:endParaRPr>
          </a:p>
        </p:txBody>
      </p:sp>
      <p:sp>
        <p:nvSpPr>
          <p:cNvPr id="827" name="PlaceHolder 3"/>
          <p:cNvSpPr>
            <a:spLocks noGrp="1"/>
          </p:cNvSpPr>
          <p:nvPr>
            <p:ph type="sldNum" idx="20"/>
          </p:nvPr>
        </p:nvSpPr>
        <p:spPr>
          <a:xfrm>
            <a:off x="3884760" y="8685360"/>
            <a:ext cx="2971440" cy="458280"/>
          </a:xfrm>
          <a:prstGeom prst="rect">
            <a:avLst/>
          </a:prstGeom>
          <a:noFill/>
          <a:ln w="0">
            <a:noFill/>
          </a:ln>
        </p:spPr>
        <p:txBody>
          <a:bodyPr anchor="b">
            <a:noAutofit/>
          </a:bodyPr>
          <a:lstStyle>
            <a:lvl1pPr algn="r">
              <a:lnSpc>
                <a:spcPct val="100000"/>
              </a:lnSpc>
              <a:buNone/>
              <a:defRPr lang="da-DK" sz="1200" b="0" strike="noStrike" spc="-1">
                <a:latin typeface="Times New Roman"/>
              </a:defRPr>
            </a:lvl1pPr>
          </a:lstStyle>
          <a:p>
            <a:pPr algn="r">
              <a:lnSpc>
                <a:spcPct val="100000"/>
              </a:lnSpc>
              <a:buNone/>
            </a:pPr>
            <a:fld id="{FF9C25EF-620E-43DA-BD0B-C62A6378E3A6}" type="slidenum">
              <a:rPr lang="da-DK" sz="1200" b="0" strike="noStrike" spc="-1">
                <a:latin typeface="Times New Roman"/>
              </a:rPr>
              <a:t>13</a:t>
            </a:fld>
            <a:endParaRPr lang="da-DK"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0C3608C1-E1EF-48D0-9B18-E30204518ADB}" type="slidenum">
              <a:t>‹nr.›</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44" name="PlaceHolder 2"/>
          <p:cNvSpPr>
            <a:spLocks noGrp="1"/>
          </p:cNvSpPr>
          <p:nvPr>
            <p:ph/>
          </p:nvPr>
        </p:nvSpPr>
        <p:spPr>
          <a:xfrm>
            <a:off x="525600" y="252180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5" name="PlaceHolder 3"/>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920A5855-D243-49A3-829C-0A62B6B3746F}" type="slidenum">
              <a:t>‹nr.›</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47"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8"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9"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0" name="PlaceHolder 5"/>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D255E991-46E2-4B36-A972-B4E35F962F92}" type="slidenum">
              <a:t>‹nr.›</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52" name="PlaceHolder 2"/>
          <p:cNvSpPr>
            <a:spLocks noGrp="1"/>
          </p:cNvSpPr>
          <p:nvPr>
            <p:ph/>
          </p:nvPr>
        </p:nvSpPr>
        <p:spPr>
          <a:xfrm>
            <a:off x="5256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3" name="PlaceHolder 3"/>
          <p:cNvSpPr>
            <a:spLocks noGrp="1"/>
          </p:cNvSpPr>
          <p:nvPr>
            <p:ph/>
          </p:nvPr>
        </p:nvSpPr>
        <p:spPr>
          <a:xfrm>
            <a:off x="39330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4" name="PlaceHolder 4"/>
          <p:cNvSpPr>
            <a:spLocks noGrp="1"/>
          </p:cNvSpPr>
          <p:nvPr>
            <p:ph/>
          </p:nvPr>
        </p:nvSpPr>
        <p:spPr>
          <a:xfrm>
            <a:off x="734004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5" name="PlaceHolder 5"/>
          <p:cNvSpPr>
            <a:spLocks noGrp="1"/>
          </p:cNvSpPr>
          <p:nvPr>
            <p:ph/>
          </p:nvPr>
        </p:nvSpPr>
        <p:spPr>
          <a:xfrm>
            <a:off x="5256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6" name="PlaceHolder 6"/>
          <p:cNvSpPr>
            <a:spLocks noGrp="1"/>
          </p:cNvSpPr>
          <p:nvPr>
            <p:ph/>
          </p:nvPr>
        </p:nvSpPr>
        <p:spPr>
          <a:xfrm>
            <a:off x="39330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7" name="PlaceHolder 7"/>
          <p:cNvSpPr>
            <a:spLocks noGrp="1"/>
          </p:cNvSpPr>
          <p:nvPr>
            <p:ph/>
          </p:nvPr>
        </p:nvSpPr>
        <p:spPr>
          <a:xfrm>
            <a:off x="734004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C3A95DDA-E5E9-49A4-8F29-03705B407E4C}" type="slidenum">
              <a:t>‹nr.›</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3406575E-2B66-4BD3-8C64-13C86B9D58C1}" type="slidenum">
              <a:t>‹nr.›</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81" name="PlaceHolder 2"/>
          <p:cNvSpPr>
            <a:spLocks noGrp="1"/>
          </p:cNvSpPr>
          <p:nvPr>
            <p:ph type="subTitle"/>
          </p:nvPr>
        </p:nvSpPr>
        <p:spPr>
          <a:xfrm>
            <a:off x="525600" y="2521800"/>
            <a:ext cx="10077120" cy="35485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734C64FF-4186-4F2C-9556-1EABBD09D873}" type="slidenum">
              <a:t>‹nr.›</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83" name="PlaceHolder 2"/>
          <p:cNvSpPr>
            <a:spLocks noGrp="1"/>
          </p:cNvSpPr>
          <p:nvPr>
            <p:ph/>
          </p:nvPr>
        </p:nvSpPr>
        <p:spPr>
          <a:xfrm>
            <a:off x="525600" y="2521800"/>
            <a:ext cx="1007712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10FBDDE4-62D0-4F5D-AF46-85708F5A2A4A}" type="slidenum">
              <a:t>‹nr.›</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85"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86"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7D4A77E9-7181-4154-A612-FDD657AB284F}" type="slidenum">
              <a:t>‹nr.›</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DBBE2A2E-A774-404E-94F6-C0F1C7FD8FDC}" type="slidenum">
              <a:t>‹nr.›</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525600" y="786960"/>
            <a:ext cx="10077120" cy="61441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9DE6D104-FD2D-4D01-916B-2BBF269BD599}" type="slidenum">
              <a:t>‹nr.›</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90"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1"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2"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759EEDEF-A1BD-4FB6-BD44-5E41F52632AF}" type="slidenum">
              <a:t>‹nr.›</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2"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3" name="PlaceHolder 2"/>
          <p:cNvSpPr>
            <a:spLocks noGrp="1"/>
          </p:cNvSpPr>
          <p:nvPr>
            <p:ph type="subTitle"/>
          </p:nvPr>
        </p:nvSpPr>
        <p:spPr>
          <a:xfrm>
            <a:off x="525600" y="2521800"/>
            <a:ext cx="10077120" cy="35485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8BFBB848-B242-428E-8243-29C775F81AE2}" type="slidenum">
              <a:t>‹nr.›</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94"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5"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6" name="PlaceHolder 4"/>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A60C8096-0447-49EB-AF4D-20D79AA76D25}" type="slidenum">
              <a:t>‹nr.›</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98"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9"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00" name="PlaceHolder 4"/>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B5595168-0AD8-4180-9ECA-4CF263A6211D}" type="slidenum">
              <a:t>‹nr.›</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02" name="PlaceHolder 2"/>
          <p:cNvSpPr>
            <a:spLocks noGrp="1"/>
          </p:cNvSpPr>
          <p:nvPr>
            <p:ph/>
          </p:nvPr>
        </p:nvSpPr>
        <p:spPr>
          <a:xfrm>
            <a:off x="525600" y="252180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03" name="PlaceHolder 3"/>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6707AB16-42AC-428D-BA7F-8DDE7E39DFEB}" type="slidenum">
              <a:t>‹nr.›</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05"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06"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07"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08" name="PlaceHolder 5"/>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4F26A908-AC42-4004-9FBE-84331A356F03}" type="slidenum">
              <a:t>‹nr.›</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10" name="PlaceHolder 2"/>
          <p:cNvSpPr>
            <a:spLocks noGrp="1"/>
          </p:cNvSpPr>
          <p:nvPr>
            <p:ph/>
          </p:nvPr>
        </p:nvSpPr>
        <p:spPr>
          <a:xfrm>
            <a:off x="5256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11" name="PlaceHolder 3"/>
          <p:cNvSpPr>
            <a:spLocks noGrp="1"/>
          </p:cNvSpPr>
          <p:nvPr>
            <p:ph/>
          </p:nvPr>
        </p:nvSpPr>
        <p:spPr>
          <a:xfrm>
            <a:off x="39330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12" name="PlaceHolder 4"/>
          <p:cNvSpPr>
            <a:spLocks noGrp="1"/>
          </p:cNvSpPr>
          <p:nvPr>
            <p:ph/>
          </p:nvPr>
        </p:nvSpPr>
        <p:spPr>
          <a:xfrm>
            <a:off x="734004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13" name="PlaceHolder 5"/>
          <p:cNvSpPr>
            <a:spLocks noGrp="1"/>
          </p:cNvSpPr>
          <p:nvPr>
            <p:ph/>
          </p:nvPr>
        </p:nvSpPr>
        <p:spPr>
          <a:xfrm>
            <a:off x="5256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14" name="PlaceHolder 6"/>
          <p:cNvSpPr>
            <a:spLocks noGrp="1"/>
          </p:cNvSpPr>
          <p:nvPr>
            <p:ph/>
          </p:nvPr>
        </p:nvSpPr>
        <p:spPr>
          <a:xfrm>
            <a:off x="39330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15" name="PlaceHolder 7"/>
          <p:cNvSpPr>
            <a:spLocks noGrp="1"/>
          </p:cNvSpPr>
          <p:nvPr>
            <p:ph/>
          </p:nvPr>
        </p:nvSpPr>
        <p:spPr>
          <a:xfrm>
            <a:off x="734004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0F3AAA96-25B8-4A7E-8B57-7DC38E3EE4C0}" type="slidenum">
              <a:t>‹nr.›</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97235607-19D2-4021-AD53-278040B9B8FF}" type="slidenum">
              <a:t>‹nr.›</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9"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40" name="PlaceHolder 2"/>
          <p:cNvSpPr>
            <a:spLocks noGrp="1"/>
          </p:cNvSpPr>
          <p:nvPr>
            <p:ph type="subTitle"/>
          </p:nvPr>
        </p:nvSpPr>
        <p:spPr>
          <a:xfrm>
            <a:off x="525600" y="2521800"/>
            <a:ext cx="10077120" cy="35485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43793E7E-35F8-4BDC-A8C7-476582587CE5}" type="slidenum">
              <a:t>‹nr.›</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42" name="PlaceHolder 2"/>
          <p:cNvSpPr>
            <a:spLocks noGrp="1"/>
          </p:cNvSpPr>
          <p:nvPr>
            <p:ph/>
          </p:nvPr>
        </p:nvSpPr>
        <p:spPr>
          <a:xfrm>
            <a:off x="525600" y="2521800"/>
            <a:ext cx="1007712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7370E93E-0510-4A0B-B17B-38C156810F66}" type="slidenum">
              <a:t>‹nr.›</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44"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45"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9E4C08B4-580B-484D-9BD6-3E40D0F2EAB8}" type="slidenum">
              <a:t>‹nr.›</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6"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2D769EE1-9441-4EBA-BDBE-F2356A8F376D}" type="slidenum">
              <a:t>‹nr.›</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5" name="PlaceHolder 2"/>
          <p:cNvSpPr>
            <a:spLocks noGrp="1"/>
          </p:cNvSpPr>
          <p:nvPr>
            <p:ph/>
          </p:nvPr>
        </p:nvSpPr>
        <p:spPr>
          <a:xfrm>
            <a:off x="525600" y="2521800"/>
            <a:ext cx="1007712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A38F65B9-3A55-44C0-8AB8-AA2736F83412}" type="slidenum">
              <a:t>‹nr.›</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7" name="PlaceHolder 1"/>
          <p:cNvSpPr>
            <a:spLocks noGrp="1"/>
          </p:cNvSpPr>
          <p:nvPr>
            <p:ph type="subTitle"/>
          </p:nvPr>
        </p:nvSpPr>
        <p:spPr>
          <a:xfrm>
            <a:off x="525600" y="786960"/>
            <a:ext cx="10077120" cy="61441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195D02EA-553C-4E0D-89DC-200A557994ED}" type="slidenum">
              <a:t>‹nr.›</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49"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50"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51"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CF6C6516-DC2E-415B-B95F-818BCA1E88C1}" type="slidenum">
              <a:t>‹nr.›</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53"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54"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55" name="PlaceHolder 4"/>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6EB596D2-F701-4BD1-89B4-F58BADB95CA8}" type="slidenum">
              <a:t>‹nr.›</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57"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58"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59" name="PlaceHolder 4"/>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972A5B05-17EF-481F-8C96-C50F1747FD40}" type="slidenum">
              <a:t>‹nr.›</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61" name="PlaceHolder 2"/>
          <p:cNvSpPr>
            <a:spLocks noGrp="1"/>
          </p:cNvSpPr>
          <p:nvPr>
            <p:ph/>
          </p:nvPr>
        </p:nvSpPr>
        <p:spPr>
          <a:xfrm>
            <a:off x="525600" y="252180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62" name="PlaceHolder 3"/>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B2122320-AC13-4C40-B9E2-45A6AF172A94}" type="slidenum">
              <a:t>‹nr.›</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64"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65"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66"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67" name="PlaceHolder 5"/>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7" name="PlaceHolder 6"/>
          <p:cNvSpPr>
            <a:spLocks noGrp="1"/>
          </p:cNvSpPr>
          <p:nvPr>
            <p:ph type="ftr" idx="8"/>
          </p:nvPr>
        </p:nvSpPr>
        <p:spPr/>
        <p:txBody>
          <a:bodyPr/>
          <a:lstStyle/>
          <a:p>
            <a:r>
              <a:t>Footer</a:t>
            </a:r>
          </a:p>
        </p:txBody>
      </p:sp>
      <p:sp>
        <p:nvSpPr>
          <p:cNvPr id="8" name="PlaceHolder 7"/>
          <p:cNvSpPr>
            <a:spLocks noGrp="1"/>
          </p:cNvSpPr>
          <p:nvPr>
            <p:ph type="sldNum" idx="9"/>
          </p:nvPr>
        </p:nvSpPr>
        <p:spPr/>
        <p:txBody>
          <a:bodyPr/>
          <a:lstStyle/>
          <a:p>
            <a:fld id="{1A2228DC-7F22-46FC-8749-077E981FC7BE}" type="slidenum">
              <a:t>‹nr.›</a:t>
            </a:fld>
            <a:endParaRPr/>
          </a:p>
        </p:txBody>
      </p:sp>
      <p:sp>
        <p:nvSpPr>
          <p:cNvPr id="9" name="PlaceHolder 8"/>
          <p:cNvSpPr>
            <a:spLocks noGrp="1"/>
          </p:cNvSpPr>
          <p:nvPr>
            <p:ph type="dt" idx="7"/>
          </p:nvPr>
        </p:nvSpPr>
        <p:spPr/>
        <p:txBody>
          <a:body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69" name="PlaceHolder 2"/>
          <p:cNvSpPr>
            <a:spLocks noGrp="1"/>
          </p:cNvSpPr>
          <p:nvPr>
            <p:ph/>
          </p:nvPr>
        </p:nvSpPr>
        <p:spPr>
          <a:xfrm>
            <a:off x="5256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70" name="PlaceHolder 3"/>
          <p:cNvSpPr>
            <a:spLocks noGrp="1"/>
          </p:cNvSpPr>
          <p:nvPr>
            <p:ph/>
          </p:nvPr>
        </p:nvSpPr>
        <p:spPr>
          <a:xfrm>
            <a:off x="39330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71" name="PlaceHolder 4"/>
          <p:cNvSpPr>
            <a:spLocks noGrp="1"/>
          </p:cNvSpPr>
          <p:nvPr>
            <p:ph/>
          </p:nvPr>
        </p:nvSpPr>
        <p:spPr>
          <a:xfrm>
            <a:off x="734004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72" name="PlaceHolder 5"/>
          <p:cNvSpPr>
            <a:spLocks noGrp="1"/>
          </p:cNvSpPr>
          <p:nvPr>
            <p:ph/>
          </p:nvPr>
        </p:nvSpPr>
        <p:spPr>
          <a:xfrm>
            <a:off x="5256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73" name="PlaceHolder 6"/>
          <p:cNvSpPr>
            <a:spLocks noGrp="1"/>
          </p:cNvSpPr>
          <p:nvPr>
            <p:ph/>
          </p:nvPr>
        </p:nvSpPr>
        <p:spPr>
          <a:xfrm>
            <a:off x="39330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74" name="PlaceHolder 7"/>
          <p:cNvSpPr>
            <a:spLocks noGrp="1"/>
          </p:cNvSpPr>
          <p:nvPr>
            <p:ph/>
          </p:nvPr>
        </p:nvSpPr>
        <p:spPr>
          <a:xfrm>
            <a:off x="734004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 name="PlaceHolder 8"/>
          <p:cNvSpPr>
            <a:spLocks noGrp="1"/>
          </p:cNvSpPr>
          <p:nvPr>
            <p:ph type="ftr" idx="8"/>
          </p:nvPr>
        </p:nvSpPr>
        <p:spPr/>
        <p:txBody>
          <a:bodyPr/>
          <a:lstStyle/>
          <a:p>
            <a:r>
              <a:t>Footer</a:t>
            </a:r>
          </a:p>
        </p:txBody>
      </p:sp>
      <p:sp>
        <p:nvSpPr>
          <p:cNvPr id="10" name="PlaceHolder 9"/>
          <p:cNvSpPr>
            <a:spLocks noGrp="1"/>
          </p:cNvSpPr>
          <p:nvPr>
            <p:ph type="sldNum" idx="9"/>
          </p:nvPr>
        </p:nvSpPr>
        <p:spPr/>
        <p:txBody>
          <a:bodyPr/>
          <a:lstStyle/>
          <a:p>
            <a:fld id="{0851E5A9-8C02-4ABF-8D87-32117AA0EAFC}" type="slidenum">
              <a:t>‹nr.›</a:t>
            </a:fld>
            <a:endParaRPr/>
          </a:p>
        </p:txBody>
      </p:sp>
      <p:sp>
        <p:nvSpPr>
          <p:cNvPr id="11" name="PlaceHolder 10"/>
          <p:cNvSpPr>
            <a:spLocks noGrp="1"/>
          </p:cNvSpPr>
          <p:nvPr>
            <p:ph type="dt" idx="7"/>
          </p:nvPr>
        </p:nvSpPr>
        <p:spPr/>
        <p:txBody>
          <a:body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366FBCC3-6858-4AB6-B5D8-6CA6CB2A45A4}" type="slidenum">
              <a:t>‹nr.›</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0"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91" name="PlaceHolder 2"/>
          <p:cNvSpPr>
            <a:spLocks noGrp="1"/>
          </p:cNvSpPr>
          <p:nvPr>
            <p:ph type="subTitle"/>
          </p:nvPr>
        </p:nvSpPr>
        <p:spPr>
          <a:xfrm>
            <a:off x="525600" y="2521800"/>
            <a:ext cx="10077120" cy="35485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8439C008-C0A9-46BD-87AD-4013FF71A350}" type="slidenum">
              <a:t>‹nr.›</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93" name="PlaceHolder 2"/>
          <p:cNvSpPr>
            <a:spLocks noGrp="1"/>
          </p:cNvSpPr>
          <p:nvPr>
            <p:ph/>
          </p:nvPr>
        </p:nvSpPr>
        <p:spPr>
          <a:xfrm>
            <a:off x="525600" y="2521800"/>
            <a:ext cx="1007712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827573FE-7140-4AAE-AED8-CD156BE89BB6}" type="slidenum">
              <a:t>‹nr.›</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7"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8"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6BFC6D59-444C-42CC-9481-2F749970AACD}" type="slidenum">
              <a:t>‹nr.›</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195"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196"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664573B6-5997-421C-89F1-2764C4C20A8C}" type="slidenum">
              <a:t>‹nr.›</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7"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6BC9621F-3EC7-45B9-A39D-6DF26A5D81F2}" type="slidenum">
              <a:t>‹nr.›</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8" name="PlaceHolder 1"/>
          <p:cNvSpPr>
            <a:spLocks noGrp="1"/>
          </p:cNvSpPr>
          <p:nvPr>
            <p:ph type="subTitle"/>
          </p:nvPr>
        </p:nvSpPr>
        <p:spPr>
          <a:xfrm>
            <a:off x="525600" y="786960"/>
            <a:ext cx="10077120" cy="61441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F0AA65BE-DDCE-41DD-BABE-6C1F9EA7CBA6}" type="slidenum">
              <a:t>‹nr.›</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00"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01"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02"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06580A71-A3C0-4BDA-A6EF-20855DB7BAEA}" type="slidenum">
              <a:t>‹nr.›</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04"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05"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06" name="PlaceHolder 4"/>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BA5D48D7-25F4-45DE-8542-03B8C1B74693}" type="slidenum">
              <a:t>‹nr.›</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08"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09"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10" name="PlaceHolder 4"/>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86A462D3-503C-4F68-9448-ECBDD6EC08C8}" type="slidenum">
              <a:t>‹nr.›</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12" name="PlaceHolder 2"/>
          <p:cNvSpPr>
            <a:spLocks noGrp="1"/>
          </p:cNvSpPr>
          <p:nvPr>
            <p:ph/>
          </p:nvPr>
        </p:nvSpPr>
        <p:spPr>
          <a:xfrm>
            <a:off x="525600" y="252180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13" name="PlaceHolder 3"/>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3C350C1C-887B-4B89-943D-5C55467F80CA}" type="slidenum">
              <a:t>‹nr.›</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15"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16"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17"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18" name="PlaceHolder 5"/>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7" name="PlaceHolder 6"/>
          <p:cNvSpPr>
            <a:spLocks noGrp="1"/>
          </p:cNvSpPr>
          <p:nvPr>
            <p:ph type="ftr" idx="11"/>
          </p:nvPr>
        </p:nvSpPr>
        <p:spPr/>
        <p:txBody>
          <a:bodyPr/>
          <a:lstStyle/>
          <a:p>
            <a:r>
              <a:t>Footer</a:t>
            </a:r>
          </a:p>
        </p:txBody>
      </p:sp>
      <p:sp>
        <p:nvSpPr>
          <p:cNvPr id="8" name="PlaceHolder 7"/>
          <p:cNvSpPr>
            <a:spLocks noGrp="1"/>
          </p:cNvSpPr>
          <p:nvPr>
            <p:ph type="sldNum" idx="12"/>
          </p:nvPr>
        </p:nvSpPr>
        <p:spPr/>
        <p:txBody>
          <a:bodyPr/>
          <a:lstStyle/>
          <a:p>
            <a:fld id="{39BB3AA2-1DB5-4A64-ABB3-1FADD7A6C64C}" type="slidenum">
              <a:t>‹nr.›</a:t>
            </a:fld>
            <a:endParaRPr/>
          </a:p>
        </p:txBody>
      </p:sp>
      <p:sp>
        <p:nvSpPr>
          <p:cNvPr id="9" name="PlaceHolder 8"/>
          <p:cNvSpPr>
            <a:spLocks noGrp="1"/>
          </p:cNvSpPr>
          <p:nvPr>
            <p:ph type="dt" idx="10"/>
          </p:nvPr>
        </p:nvSpPr>
        <p:spPr/>
        <p:txBody>
          <a:body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20" name="PlaceHolder 2"/>
          <p:cNvSpPr>
            <a:spLocks noGrp="1"/>
          </p:cNvSpPr>
          <p:nvPr>
            <p:ph/>
          </p:nvPr>
        </p:nvSpPr>
        <p:spPr>
          <a:xfrm>
            <a:off x="5256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21" name="PlaceHolder 3"/>
          <p:cNvSpPr>
            <a:spLocks noGrp="1"/>
          </p:cNvSpPr>
          <p:nvPr>
            <p:ph/>
          </p:nvPr>
        </p:nvSpPr>
        <p:spPr>
          <a:xfrm>
            <a:off x="39330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22" name="PlaceHolder 4"/>
          <p:cNvSpPr>
            <a:spLocks noGrp="1"/>
          </p:cNvSpPr>
          <p:nvPr>
            <p:ph/>
          </p:nvPr>
        </p:nvSpPr>
        <p:spPr>
          <a:xfrm>
            <a:off x="734004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23" name="PlaceHolder 5"/>
          <p:cNvSpPr>
            <a:spLocks noGrp="1"/>
          </p:cNvSpPr>
          <p:nvPr>
            <p:ph/>
          </p:nvPr>
        </p:nvSpPr>
        <p:spPr>
          <a:xfrm>
            <a:off x="5256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24" name="PlaceHolder 6"/>
          <p:cNvSpPr>
            <a:spLocks noGrp="1"/>
          </p:cNvSpPr>
          <p:nvPr>
            <p:ph/>
          </p:nvPr>
        </p:nvSpPr>
        <p:spPr>
          <a:xfrm>
            <a:off x="39330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25" name="PlaceHolder 7"/>
          <p:cNvSpPr>
            <a:spLocks noGrp="1"/>
          </p:cNvSpPr>
          <p:nvPr>
            <p:ph/>
          </p:nvPr>
        </p:nvSpPr>
        <p:spPr>
          <a:xfrm>
            <a:off x="734004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 name="PlaceHolder 8"/>
          <p:cNvSpPr>
            <a:spLocks noGrp="1"/>
          </p:cNvSpPr>
          <p:nvPr>
            <p:ph type="ftr" idx="11"/>
          </p:nvPr>
        </p:nvSpPr>
        <p:spPr/>
        <p:txBody>
          <a:bodyPr/>
          <a:lstStyle/>
          <a:p>
            <a:r>
              <a:t>Footer</a:t>
            </a:r>
          </a:p>
        </p:txBody>
      </p:sp>
      <p:sp>
        <p:nvSpPr>
          <p:cNvPr id="10" name="PlaceHolder 9"/>
          <p:cNvSpPr>
            <a:spLocks noGrp="1"/>
          </p:cNvSpPr>
          <p:nvPr>
            <p:ph type="sldNum" idx="12"/>
          </p:nvPr>
        </p:nvSpPr>
        <p:spPr/>
        <p:txBody>
          <a:bodyPr/>
          <a:lstStyle/>
          <a:p>
            <a:fld id="{F4DC2871-5E76-4D0F-AD8D-D1E86078783E}" type="slidenum">
              <a:t>‹nr.›</a:t>
            </a:fld>
            <a:endParaRPr/>
          </a:p>
        </p:txBody>
      </p:sp>
      <p:sp>
        <p:nvSpPr>
          <p:cNvPr id="11" name="PlaceHolder 10"/>
          <p:cNvSpPr>
            <a:spLocks noGrp="1"/>
          </p:cNvSpPr>
          <p:nvPr>
            <p:ph type="dt" idx="10"/>
          </p:nvPr>
        </p:nvSpPr>
        <p:spPr/>
        <p:txBody>
          <a:body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2306A26E-DF77-45FF-81A1-1513EB8721EC}" type="slidenum">
              <a:t>‹nr.›</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9"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03A86AF1-12A2-4E27-B3F9-40166203B31A}" type="slidenum">
              <a:t>‹nr.›</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48"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49" name="PlaceHolder 2"/>
          <p:cNvSpPr>
            <a:spLocks noGrp="1"/>
          </p:cNvSpPr>
          <p:nvPr>
            <p:ph type="subTitle"/>
          </p:nvPr>
        </p:nvSpPr>
        <p:spPr>
          <a:xfrm>
            <a:off x="525600" y="2521800"/>
            <a:ext cx="10077120" cy="35485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4" name="PlaceHolder 3"/>
          <p:cNvSpPr>
            <a:spLocks noGrp="1"/>
          </p:cNvSpPr>
          <p:nvPr>
            <p:ph type="ftr" idx="14"/>
          </p:nvPr>
        </p:nvSpPr>
        <p:spPr/>
        <p:txBody>
          <a:bodyPr/>
          <a:lstStyle/>
          <a:p>
            <a:r>
              <a:t>Footer</a:t>
            </a:r>
          </a:p>
        </p:txBody>
      </p:sp>
      <p:sp>
        <p:nvSpPr>
          <p:cNvPr id="5" name="PlaceHolder 4"/>
          <p:cNvSpPr>
            <a:spLocks noGrp="1"/>
          </p:cNvSpPr>
          <p:nvPr>
            <p:ph type="sldNum" idx="15"/>
          </p:nvPr>
        </p:nvSpPr>
        <p:spPr/>
        <p:txBody>
          <a:bodyPr/>
          <a:lstStyle/>
          <a:p>
            <a:fld id="{F658404A-6E2A-4DB1-8261-94A9B5630B40}" type="slidenum">
              <a:t>‹nr.›</a:t>
            </a:fld>
            <a:endParaRPr/>
          </a:p>
        </p:txBody>
      </p:sp>
      <p:sp>
        <p:nvSpPr>
          <p:cNvPr id="6" name="PlaceHolder 5"/>
          <p:cNvSpPr>
            <a:spLocks noGrp="1"/>
          </p:cNvSpPr>
          <p:nvPr>
            <p:ph type="dt" idx="13"/>
          </p:nvPr>
        </p:nvSpPr>
        <p:spPr/>
        <p:txBody>
          <a:body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51" name="PlaceHolder 2"/>
          <p:cNvSpPr>
            <a:spLocks noGrp="1"/>
          </p:cNvSpPr>
          <p:nvPr>
            <p:ph/>
          </p:nvPr>
        </p:nvSpPr>
        <p:spPr>
          <a:xfrm>
            <a:off x="525600" y="2521800"/>
            <a:ext cx="1007712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 name="PlaceHolder 3"/>
          <p:cNvSpPr>
            <a:spLocks noGrp="1"/>
          </p:cNvSpPr>
          <p:nvPr>
            <p:ph type="ftr" idx="14"/>
          </p:nvPr>
        </p:nvSpPr>
        <p:spPr/>
        <p:txBody>
          <a:bodyPr/>
          <a:lstStyle/>
          <a:p>
            <a:r>
              <a:t>Footer</a:t>
            </a:r>
          </a:p>
        </p:txBody>
      </p:sp>
      <p:sp>
        <p:nvSpPr>
          <p:cNvPr id="5" name="PlaceHolder 4"/>
          <p:cNvSpPr>
            <a:spLocks noGrp="1"/>
          </p:cNvSpPr>
          <p:nvPr>
            <p:ph type="sldNum" idx="15"/>
          </p:nvPr>
        </p:nvSpPr>
        <p:spPr/>
        <p:txBody>
          <a:bodyPr/>
          <a:lstStyle/>
          <a:p>
            <a:fld id="{55FCEAAB-992C-4E0E-A1A9-66E52B3F16CB}" type="slidenum">
              <a:t>‹nr.›</a:t>
            </a:fld>
            <a:endParaRPr/>
          </a:p>
        </p:txBody>
      </p:sp>
      <p:sp>
        <p:nvSpPr>
          <p:cNvPr id="6" name="PlaceHolder 5"/>
          <p:cNvSpPr>
            <a:spLocks noGrp="1"/>
          </p:cNvSpPr>
          <p:nvPr>
            <p:ph type="dt" idx="13"/>
          </p:nvPr>
        </p:nvSpPr>
        <p:spPr/>
        <p:txBody>
          <a:body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53"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54"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14"/>
          </p:nvPr>
        </p:nvSpPr>
        <p:spPr/>
        <p:txBody>
          <a:bodyPr/>
          <a:lstStyle/>
          <a:p>
            <a:r>
              <a:t>Footer</a:t>
            </a:r>
          </a:p>
        </p:txBody>
      </p:sp>
      <p:sp>
        <p:nvSpPr>
          <p:cNvPr id="6" name="PlaceHolder 5"/>
          <p:cNvSpPr>
            <a:spLocks noGrp="1"/>
          </p:cNvSpPr>
          <p:nvPr>
            <p:ph type="sldNum" idx="15"/>
          </p:nvPr>
        </p:nvSpPr>
        <p:spPr/>
        <p:txBody>
          <a:bodyPr/>
          <a:lstStyle/>
          <a:p>
            <a:fld id="{B58DC642-B407-4050-AFAB-29EEDAF6F075}" type="slidenum">
              <a:t>‹nr.›</a:t>
            </a:fld>
            <a:endParaRPr/>
          </a:p>
        </p:txBody>
      </p:sp>
      <p:sp>
        <p:nvSpPr>
          <p:cNvPr id="7" name="PlaceHolder 6"/>
          <p:cNvSpPr>
            <a:spLocks noGrp="1"/>
          </p:cNvSpPr>
          <p:nvPr>
            <p:ph type="dt" idx="13"/>
          </p:nvPr>
        </p:nvSpPr>
        <p:spPr/>
        <p:txBody>
          <a:body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55"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3" name="PlaceHolder 2"/>
          <p:cNvSpPr>
            <a:spLocks noGrp="1"/>
          </p:cNvSpPr>
          <p:nvPr>
            <p:ph type="ftr" idx="14"/>
          </p:nvPr>
        </p:nvSpPr>
        <p:spPr/>
        <p:txBody>
          <a:bodyPr/>
          <a:lstStyle/>
          <a:p>
            <a:r>
              <a:t>Footer</a:t>
            </a:r>
          </a:p>
        </p:txBody>
      </p:sp>
      <p:sp>
        <p:nvSpPr>
          <p:cNvPr id="4" name="PlaceHolder 3"/>
          <p:cNvSpPr>
            <a:spLocks noGrp="1"/>
          </p:cNvSpPr>
          <p:nvPr>
            <p:ph type="sldNum" idx="15"/>
          </p:nvPr>
        </p:nvSpPr>
        <p:spPr/>
        <p:txBody>
          <a:bodyPr/>
          <a:lstStyle/>
          <a:p>
            <a:fld id="{8FE073B3-AAEC-482C-9B2E-3839EB6E2A4C}" type="slidenum">
              <a:t>‹nr.›</a:t>
            </a:fld>
            <a:endParaRPr/>
          </a:p>
        </p:txBody>
      </p:sp>
      <p:sp>
        <p:nvSpPr>
          <p:cNvPr id="5" name="PlaceHolder 4"/>
          <p:cNvSpPr>
            <a:spLocks noGrp="1"/>
          </p:cNvSpPr>
          <p:nvPr>
            <p:ph type="dt" idx="13"/>
          </p:nvPr>
        </p:nvSpPr>
        <p:spPr/>
        <p:txBody>
          <a:body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56" name="PlaceHolder 1"/>
          <p:cNvSpPr>
            <a:spLocks noGrp="1"/>
          </p:cNvSpPr>
          <p:nvPr>
            <p:ph type="subTitle"/>
          </p:nvPr>
        </p:nvSpPr>
        <p:spPr>
          <a:xfrm>
            <a:off x="525600" y="786960"/>
            <a:ext cx="10077120" cy="61441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3" name="PlaceHolder 2"/>
          <p:cNvSpPr>
            <a:spLocks noGrp="1"/>
          </p:cNvSpPr>
          <p:nvPr>
            <p:ph type="ftr" idx="14"/>
          </p:nvPr>
        </p:nvSpPr>
        <p:spPr/>
        <p:txBody>
          <a:bodyPr/>
          <a:lstStyle/>
          <a:p>
            <a:r>
              <a:t>Footer</a:t>
            </a:r>
          </a:p>
        </p:txBody>
      </p:sp>
      <p:sp>
        <p:nvSpPr>
          <p:cNvPr id="4" name="PlaceHolder 3"/>
          <p:cNvSpPr>
            <a:spLocks noGrp="1"/>
          </p:cNvSpPr>
          <p:nvPr>
            <p:ph type="sldNum" idx="15"/>
          </p:nvPr>
        </p:nvSpPr>
        <p:spPr/>
        <p:txBody>
          <a:bodyPr/>
          <a:lstStyle/>
          <a:p>
            <a:fld id="{EA13B21F-1EE0-43B6-9C9A-52BCC300A108}" type="slidenum">
              <a:t>‹nr.›</a:t>
            </a:fld>
            <a:endParaRPr/>
          </a:p>
        </p:txBody>
      </p:sp>
      <p:sp>
        <p:nvSpPr>
          <p:cNvPr id="5" name="PlaceHolder 4"/>
          <p:cNvSpPr>
            <a:spLocks noGrp="1"/>
          </p:cNvSpPr>
          <p:nvPr>
            <p:ph type="dt" idx="13"/>
          </p:nvPr>
        </p:nvSpPr>
        <p:spPr/>
        <p:txBody>
          <a:body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58"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59"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60"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5C2CDC34-B236-42C5-954B-5E97A76A39B4}" type="slidenum">
              <a:t>‹nr.›</a:t>
            </a:fld>
            <a:endParaRPr/>
          </a:p>
        </p:txBody>
      </p:sp>
      <p:sp>
        <p:nvSpPr>
          <p:cNvPr id="8" name="PlaceHolder 7"/>
          <p:cNvSpPr>
            <a:spLocks noGrp="1"/>
          </p:cNvSpPr>
          <p:nvPr>
            <p:ph type="dt" idx="13"/>
          </p:nvPr>
        </p:nvSpPr>
        <p:spPr/>
        <p:txBody>
          <a:body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62"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63"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64" name="PlaceHolder 4"/>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5F69D672-8D02-41ED-93DC-15AF615B9B6D}" type="slidenum">
              <a:t>‹nr.›</a:t>
            </a:fld>
            <a:endParaRPr/>
          </a:p>
        </p:txBody>
      </p:sp>
      <p:sp>
        <p:nvSpPr>
          <p:cNvPr id="8" name="PlaceHolder 7"/>
          <p:cNvSpPr>
            <a:spLocks noGrp="1"/>
          </p:cNvSpPr>
          <p:nvPr>
            <p:ph type="dt" idx="13"/>
          </p:nvPr>
        </p:nvSpPr>
        <p:spPr/>
        <p:txBody>
          <a:body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65"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66"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67"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68" name="PlaceHolder 4"/>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9F4DC3D7-40B8-44D9-9E83-8833FAB54030}" type="slidenum">
              <a:t>‹nr.›</a:t>
            </a:fld>
            <a:endParaRPr/>
          </a:p>
        </p:txBody>
      </p:sp>
      <p:sp>
        <p:nvSpPr>
          <p:cNvPr id="8" name="PlaceHolder 7"/>
          <p:cNvSpPr>
            <a:spLocks noGrp="1"/>
          </p:cNvSpPr>
          <p:nvPr>
            <p:ph type="dt" idx="13"/>
          </p:nvPr>
        </p:nvSpPr>
        <p:spPr/>
        <p:txBody>
          <a:body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70" name="PlaceHolder 2"/>
          <p:cNvSpPr>
            <a:spLocks noGrp="1"/>
          </p:cNvSpPr>
          <p:nvPr>
            <p:ph/>
          </p:nvPr>
        </p:nvSpPr>
        <p:spPr>
          <a:xfrm>
            <a:off x="525600" y="252180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71" name="PlaceHolder 3"/>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5" name="PlaceHolder 4"/>
          <p:cNvSpPr>
            <a:spLocks noGrp="1"/>
          </p:cNvSpPr>
          <p:nvPr>
            <p:ph type="ftr" idx="14"/>
          </p:nvPr>
        </p:nvSpPr>
        <p:spPr/>
        <p:txBody>
          <a:bodyPr/>
          <a:lstStyle/>
          <a:p>
            <a:r>
              <a:t>Footer</a:t>
            </a:r>
          </a:p>
        </p:txBody>
      </p:sp>
      <p:sp>
        <p:nvSpPr>
          <p:cNvPr id="6" name="PlaceHolder 5"/>
          <p:cNvSpPr>
            <a:spLocks noGrp="1"/>
          </p:cNvSpPr>
          <p:nvPr>
            <p:ph type="sldNum" idx="15"/>
          </p:nvPr>
        </p:nvSpPr>
        <p:spPr/>
        <p:txBody>
          <a:bodyPr/>
          <a:lstStyle/>
          <a:p>
            <a:fld id="{E7C0C3AA-0173-4304-8912-9C55C32D1FBA}" type="slidenum">
              <a:t>‹nr.›</a:t>
            </a:fld>
            <a:endParaRPr/>
          </a:p>
        </p:txBody>
      </p:sp>
      <p:sp>
        <p:nvSpPr>
          <p:cNvPr id="7" name="PlaceHolder 6"/>
          <p:cNvSpPr>
            <a:spLocks noGrp="1"/>
          </p:cNvSpPr>
          <p:nvPr>
            <p:ph type="dt" idx="13"/>
          </p:nvPr>
        </p:nvSpPr>
        <p:spPr/>
        <p:txBody>
          <a:body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2"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73"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74"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75"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76" name="PlaceHolder 5"/>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7" name="PlaceHolder 6"/>
          <p:cNvSpPr>
            <a:spLocks noGrp="1"/>
          </p:cNvSpPr>
          <p:nvPr>
            <p:ph type="ftr" idx="14"/>
          </p:nvPr>
        </p:nvSpPr>
        <p:spPr/>
        <p:txBody>
          <a:bodyPr/>
          <a:lstStyle/>
          <a:p>
            <a:r>
              <a:t>Footer</a:t>
            </a:r>
          </a:p>
        </p:txBody>
      </p:sp>
      <p:sp>
        <p:nvSpPr>
          <p:cNvPr id="8" name="PlaceHolder 7"/>
          <p:cNvSpPr>
            <a:spLocks noGrp="1"/>
          </p:cNvSpPr>
          <p:nvPr>
            <p:ph type="sldNum" idx="15"/>
          </p:nvPr>
        </p:nvSpPr>
        <p:spPr/>
        <p:txBody>
          <a:bodyPr/>
          <a:lstStyle/>
          <a:p>
            <a:fld id="{4E2C9D41-66C1-48E3-8046-86968348634B}" type="slidenum">
              <a:t>‹nr.›</a:t>
            </a:fld>
            <a:endParaRPr/>
          </a:p>
        </p:txBody>
      </p:sp>
      <p:sp>
        <p:nvSpPr>
          <p:cNvPr id="9" name="PlaceHolder 8"/>
          <p:cNvSpPr>
            <a:spLocks noGrp="1"/>
          </p:cNvSpPr>
          <p:nvPr>
            <p:ph type="dt" idx="1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0" name="PlaceHolder 1"/>
          <p:cNvSpPr>
            <a:spLocks noGrp="1"/>
          </p:cNvSpPr>
          <p:nvPr>
            <p:ph type="subTitle"/>
          </p:nvPr>
        </p:nvSpPr>
        <p:spPr>
          <a:xfrm>
            <a:off x="525600" y="786960"/>
            <a:ext cx="10077120" cy="6144120"/>
          </a:xfrm>
          <a:prstGeom prst="rect">
            <a:avLst/>
          </a:prstGeom>
          <a:noFill/>
          <a:ln w="0">
            <a:noFill/>
          </a:ln>
        </p:spPr>
        <p:txBody>
          <a:bodyPr lIns="0" tIns="0" rIns="0" bIns="0" anchor="ctr">
            <a:noAutofit/>
          </a:bodyPr>
          <a:lstStyle/>
          <a:p>
            <a:pPr algn="ctr">
              <a:buNone/>
            </a:pPr>
            <a:endParaRPr lang="da-DK" sz="3200" b="0" strike="noStrike" spc="-1">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2058C150-48A8-48A5-A7B6-46E08945FFC2}" type="slidenum">
              <a:t>‹nr.›</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278" name="PlaceHolder 2"/>
          <p:cNvSpPr>
            <a:spLocks noGrp="1"/>
          </p:cNvSpPr>
          <p:nvPr>
            <p:ph/>
          </p:nvPr>
        </p:nvSpPr>
        <p:spPr>
          <a:xfrm>
            <a:off x="5256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79" name="PlaceHolder 3"/>
          <p:cNvSpPr>
            <a:spLocks noGrp="1"/>
          </p:cNvSpPr>
          <p:nvPr>
            <p:ph/>
          </p:nvPr>
        </p:nvSpPr>
        <p:spPr>
          <a:xfrm>
            <a:off x="393300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80" name="PlaceHolder 4"/>
          <p:cNvSpPr>
            <a:spLocks noGrp="1"/>
          </p:cNvSpPr>
          <p:nvPr>
            <p:ph/>
          </p:nvPr>
        </p:nvSpPr>
        <p:spPr>
          <a:xfrm>
            <a:off x="7340040" y="252180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81" name="PlaceHolder 5"/>
          <p:cNvSpPr>
            <a:spLocks noGrp="1"/>
          </p:cNvSpPr>
          <p:nvPr>
            <p:ph/>
          </p:nvPr>
        </p:nvSpPr>
        <p:spPr>
          <a:xfrm>
            <a:off x="5256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82" name="PlaceHolder 6"/>
          <p:cNvSpPr>
            <a:spLocks noGrp="1"/>
          </p:cNvSpPr>
          <p:nvPr>
            <p:ph/>
          </p:nvPr>
        </p:nvSpPr>
        <p:spPr>
          <a:xfrm>
            <a:off x="393300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283" name="PlaceHolder 7"/>
          <p:cNvSpPr>
            <a:spLocks noGrp="1"/>
          </p:cNvSpPr>
          <p:nvPr>
            <p:ph/>
          </p:nvPr>
        </p:nvSpPr>
        <p:spPr>
          <a:xfrm>
            <a:off x="7340040" y="4375440"/>
            <a:ext cx="324468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9" name="PlaceHolder 8"/>
          <p:cNvSpPr>
            <a:spLocks noGrp="1"/>
          </p:cNvSpPr>
          <p:nvPr>
            <p:ph type="ftr" idx="14"/>
          </p:nvPr>
        </p:nvSpPr>
        <p:spPr/>
        <p:txBody>
          <a:bodyPr/>
          <a:lstStyle/>
          <a:p>
            <a:r>
              <a:t>Footer</a:t>
            </a:r>
          </a:p>
        </p:txBody>
      </p:sp>
      <p:sp>
        <p:nvSpPr>
          <p:cNvPr id="10" name="PlaceHolder 9"/>
          <p:cNvSpPr>
            <a:spLocks noGrp="1"/>
          </p:cNvSpPr>
          <p:nvPr>
            <p:ph type="sldNum" idx="15"/>
          </p:nvPr>
        </p:nvSpPr>
        <p:spPr/>
        <p:txBody>
          <a:bodyPr/>
          <a:lstStyle/>
          <a:p>
            <a:fld id="{40246269-D1E1-4C2D-86CD-AE606892E4A3}" type="slidenum">
              <a:t>‹nr.›</a:t>
            </a:fld>
            <a:endParaRPr/>
          </a:p>
        </p:txBody>
      </p:sp>
      <p:sp>
        <p:nvSpPr>
          <p:cNvPr id="11" name="PlaceHolder 10"/>
          <p:cNvSpPr>
            <a:spLocks noGrp="1"/>
          </p:cNvSpPr>
          <p:nvPr>
            <p:ph type="dt" idx="13"/>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32"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33" name="PlaceHolder 3"/>
          <p:cNvSpPr>
            <a:spLocks noGrp="1"/>
          </p:cNvSpPr>
          <p:nvPr>
            <p:ph/>
          </p:nvPr>
        </p:nvSpPr>
        <p:spPr>
          <a:xfrm>
            <a:off x="568944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34" name="PlaceHolder 4"/>
          <p:cNvSpPr>
            <a:spLocks noGrp="1"/>
          </p:cNvSpPr>
          <p:nvPr>
            <p:ph/>
          </p:nvPr>
        </p:nvSpPr>
        <p:spPr>
          <a:xfrm>
            <a:off x="52560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7D61F2A7-8EFC-4B34-84F6-46AB75696E37}" type="slidenum">
              <a:t>‹nr.›</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36" name="PlaceHolder 2"/>
          <p:cNvSpPr>
            <a:spLocks noGrp="1"/>
          </p:cNvSpPr>
          <p:nvPr>
            <p:ph/>
          </p:nvPr>
        </p:nvSpPr>
        <p:spPr>
          <a:xfrm>
            <a:off x="525600" y="2521800"/>
            <a:ext cx="4917600" cy="354852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37"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38" name="PlaceHolder 4"/>
          <p:cNvSpPr>
            <a:spLocks noGrp="1"/>
          </p:cNvSpPr>
          <p:nvPr>
            <p:ph/>
          </p:nvPr>
        </p:nvSpPr>
        <p:spPr>
          <a:xfrm>
            <a:off x="5689440" y="437544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8157D45E-3F08-4391-9F59-93D62FB67E4E}" type="slidenum">
              <a:t>‹nr.›</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525600" y="786960"/>
            <a:ext cx="10077120" cy="1325160"/>
          </a:xfrm>
          <a:prstGeom prst="rect">
            <a:avLst/>
          </a:prstGeom>
          <a:noFill/>
          <a:ln w="0">
            <a:noFill/>
          </a:ln>
        </p:spPr>
        <p:txBody>
          <a:bodyPr lIns="0" tIns="0" rIns="0" bIns="0" anchor="ctr">
            <a:noAutofit/>
          </a:bodyPr>
          <a:lstStyle/>
          <a:p>
            <a:endParaRPr lang="da-DK" sz="1800" b="0" strike="noStrike" spc="-1">
              <a:solidFill>
                <a:srgbClr val="000000"/>
              </a:solidFill>
              <a:latin typeface="Yu Gothic"/>
            </a:endParaRPr>
          </a:p>
        </p:txBody>
      </p:sp>
      <p:sp>
        <p:nvSpPr>
          <p:cNvPr id="40" name="PlaceHolder 2"/>
          <p:cNvSpPr>
            <a:spLocks noGrp="1"/>
          </p:cNvSpPr>
          <p:nvPr>
            <p:ph/>
          </p:nvPr>
        </p:nvSpPr>
        <p:spPr>
          <a:xfrm>
            <a:off x="52560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1" name="PlaceHolder 3"/>
          <p:cNvSpPr>
            <a:spLocks noGrp="1"/>
          </p:cNvSpPr>
          <p:nvPr>
            <p:ph/>
          </p:nvPr>
        </p:nvSpPr>
        <p:spPr>
          <a:xfrm>
            <a:off x="5689440" y="2521800"/>
            <a:ext cx="491760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42" name="PlaceHolder 4"/>
          <p:cNvSpPr>
            <a:spLocks noGrp="1"/>
          </p:cNvSpPr>
          <p:nvPr>
            <p:ph/>
          </p:nvPr>
        </p:nvSpPr>
        <p:spPr>
          <a:xfrm>
            <a:off x="525600" y="4375440"/>
            <a:ext cx="10077120" cy="1692360"/>
          </a:xfrm>
          <a:prstGeom prst="rect">
            <a:avLst/>
          </a:prstGeom>
          <a:noFill/>
          <a:ln w="0">
            <a:noFill/>
          </a:ln>
        </p:spPr>
        <p:txBody>
          <a:bodyPr lIns="0" tIns="0" rIns="0" bIns="0" anchor="t">
            <a:normAutofit/>
          </a:bodyPr>
          <a:lstStyle/>
          <a:p>
            <a:pPr>
              <a:lnSpc>
                <a:spcPct val="117000"/>
              </a:lnSpc>
              <a:spcBef>
                <a:spcPts val="1417"/>
              </a:spcBef>
              <a:buNone/>
            </a:pPr>
            <a:endParaRPr lang="da-DK" sz="2000" b="0" strike="noStrike" spc="89">
              <a:solidFill>
                <a:srgbClr val="000000"/>
              </a:solidFill>
              <a:latin typeface="Yu Gothic"/>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C0E9E891-8CCE-449D-BD51-271785C93209}" type="slidenum">
              <a:t>‹nr.›</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22" name="Freeform: Shape 18"/>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23" name="Group 19"/>
          <p:cNvGrpSpPr/>
          <p:nvPr/>
        </p:nvGrpSpPr>
        <p:grpSpPr>
          <a:xfrm>
            <a:off x="10775880" y="5204160"/>
            <a:ext cx="885960" cy="802080"/>
            <a:chOff x="10775880" y="5204160"/>
            <a:chExt cx="885960" cy="802080"/>
          </a:xfrm>
        </p:grpSpPr>
        <p:sp>
          <p:nvSpPr>
            <p:cNvPr id="2" name="Freeform: Shape 20"/>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 name="Freeform: Shape 21"/>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 name="Freeform: Shape 22"/>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8" name="Freeform: Shape 26"/>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9" name="Freeform: Shape 7"/>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sp>
        <p:nvSpPr>
          <p:cNvPr id="10" name="PlaceHolder 1"/>
          <p:cNvSpPr>
            <a:spLocks noGrp="1"/>
          </p:cNvSpPr>
          <p:nvPr>
            <p:ph type="title"/>
          </p:nvPr>
        </p:nvSpPr>
        <p:spPr>
          <a:xfrm>
            <a:off x="530280" y="1122480"/>
            <a:ext cx="10072440" cy="1977840"/>
          </a:xfrm>
          <a:prstGeom prst="rect">
            <a:avLst/>
          </a:prstGeom>
          <a:noFill/>
          <a:ln w="0">
            <a:noFill/>
          </a:ln>
        </p:spPr>
        <p:txBody>
          <a:bodyPr lIns="109800" tIns="109800" rIns="109800" bIns="91440" anchor="b">
            <a:normAutofit/>
          </a:bodyPr>
          <a:lstStyle/>
          <a:p>
            <a:pPr>
              <a:lnSpc>
                <a:spcPct val="117000"/>
              </a:lnSpc>
              <a:buNone/>
            </a:pPr>
            <a:r>
              <a:rPr lang="en-US" sz="4000" b="1" strike="noStrike" spc="97">
                <a:solidFill>
                  <a:srgbClr val="000000"/>
                </a:solidFill>
                <a:latin typeface="Yu Mincho Demibold"/>
              </a:rPr>
              <a:t>Click to edit Master title style</a:t>
            </a:r>
            <a:endParaRPr lang="da-DK" sz="4000" b="0" strike="noStrike" spc="-1">
              <a:solidFill>
                <a:srgbClr val="000000"/>
              </a:solidFill>
              <a:latin typeface="Yu Gothic"/>
            </a:endParaRPr>
          </a:p>
        </p:txBody>
      </p:sp>
      <p:sp>
        <p:nvSpPr>
          <p:cNvPr id="11" name="PlaceHolder 2"/>
          <p:cNvSpPr>
            <a:spLocks noGrp="1"/>
          </p:cNvSpPr>
          <p:nvPr>
            <p:ph type="dt" idx="1"/>
          </p:nvPr>
        </p:nvSpPr>
        <p:spPr>
          <a:xfrm>
            <a:off x="530280" y="136440"/>
            <a:ext cx="2742840" cy="364680"/>
          </a:xfrm>
          <a:prstGeom prst="rect">
            <a:avLst/>
          </a:prstGeom>
          <a:noFill/>
          <a:ln w="0">
            <a:noFill/>
          </a:ln>
        </p:spPr>
        <p:txBody>
          <a:bodyPr lIns="109800" tIns="109800" rIns="109800" bIns="91440" anchor="ctr">
            <a:noAutofit/>
          </a:bodyPr>
          <a:lstStyle>
            <a:lvl1pPr>
              <a:lnSpc>
                <a:spcPct val="100000"/>
              </a:lnSpc>
              <a:buNone/>
              <a:defRPr lang="en-US" sz="900" b="0" strike="noStrike" spc="97">
                <a:solidFill>
                  <a:srgbClr val="595959"/>
                </a:solidFill>
                <a:latin typeface="Yu Gothic"/>
              </a:defRPr>
            </a:lvl1pPr>
          </a:lstStyle>
          <a:p>
            <a:pPr>
              <a:lnSpc>
                <a:spcPct val="100000"/>
              </a:lnSpc>
              <a:buNone/>
            </a:pPr>
            <a:r>
              <a:rPr lang="en-US" sz="900" b="0" strike="noStrike" spc="97">
                <a:solidFill>
                  <a:srgbClr val="595959"/>
                </a:solidFill>
                <a:latin typeface="Yu Gothic"/>
              </a:rPr>
              <a:t>&lt;dato/klokkeslæt&gt;</a:t>
            </a:r>
            <a:endParaRPr lang="da-DK" sz="900" b="0" strike="noStrike" spc="-1">
              <a:latin typeface="Times New Roman"/>
            </a:endParaRPr>
          </a:p>
        </p:txBody>
      </p:sp>
      <p:sp>
        <p:nvSpPr>
          <p:cNvPr id="12" name="PlaceHolder 3"/>
          <p:cNvSpPr>
            <a:spLocks noGrp="1"/>
          </p:cNvSpPr>
          <p:nvPr>
            <p:ph type="ftr" idx="2"/>
          </p:nvPr>
        </p:nvSpPr>
        <p:spPr>
          <a:xfrm>
            <a:off x="530280" y="6356520"/>
            <a:ext cx="4114440" cy="364680"/>
          </a:xfrm>
          <a:prstGeom prst="rect">
            <a:avLst/>
          </a:prstGeom>
          <a:noFill/>
          <a:ln w="0">
            <a:noFill/>
          </a:ln>
        </p:spPr>
        <p:txBody>
          <a:bodyPr lIns="109800" tIns="109800" rIns="109800" bIns="91440" anchor="ctr">
            <a:noAutofit/>
          </a:bodyPr>
          <a:lstStyle>
            <a:lvl1pPr algn="ctr">
              <a:buNone/>
              <a:defRPr lang="da-DK" sz="1400" b="0" strike="noStrike" spc="-1">
                <a:latin typeface="Times New Roman"/>
              </a:defRPr>
            </a:lvl1pPr>
          </a:lstStyle>
          <a:p>
            <a:pPr algn="ctr">
              <a:buNone/>
            </a:pPr>
            <a:r>
              <a:rPr lang="da-DK" sz="1400" b="0" strike="noStrike" spc="-1">
                <a:latin typeface="Times New Roman"/>
              </a:rPr>
              <a:t>&lt;sidefod&gt;</a:t>
            </a:r>
          </a:p>
        </p:txBody>
      </p:sp>
      <p:sp>
        <p:nvSpPr>
          <p:cNvPr id="13" name="PlaceHolder 4"/>
          <p:cNvSpPr>
            <a:spLocks noGrp="1"/>
          </p:cNvSpPr>
          <p:nvPr>
            <p:ph type="sldNum" idx="3"/>
          </p:nvPr>
        </p:nvSpPr>
        <p:spPr>
          <a:xfrm>
            <a:off x="11655360" y="6356520"/>
            <a:ext cx="529560" cy="364680"/>
          </a:xfrm>
          <a:prstGeom prst="rect">
            <a:avLst/>
          </a:prstGeom>
          <a:noFill/>
          <a:ln w="0">
            <a:noFill/>
          </a:ln>
        </p:spPr>
        <p:txBody>
          <a:bodyPr lIns="109800" tIns="109800" rIns="109800" bIns="91440" anchor="ctr">
            <a:noAutofit/>
          </a:bodyPr>
          <a:lstStyle>
            <a:lvl1pPr algn="ctr">
              <a:lnSpc>
                <a:spcPct val="100000"/>
              </a:lnSpc>
              <a:buNone/>
              <a:defRPr lang="en-US" sz="900" b="0" strike="noStrike" spc="109">
                <a:solidFill>
                  <a:srgbClr val="595959"/>
                </a:solidFill>
                <a:latin typeface="Yu Gothic"/>
              </a:defRPr>
            </a:lvl1pPr>
          </a:lstStyle>
          <a:p>
            <a:pPr algn="ctr">
              <a:lnSpc>
                <a:spcPct val="100000"/>
              </a:lnSpc>
              <a:buNone/>
            </a:pPr>
            <a:fld id="{402ED1D6-0BE1-4A65-BFD5-86949E4B62C6}" type="slidenum">
              <a:rPr lang="en-US" sz="900" b="0" strike="noStrike" spc="109">
                <a:solidFill>
                  <a:srgbClr val="595959"/>
                </a:solidFill>
                <a:latin typeface="Yu Gothic"/>
              </a:rPr>
              <a:t>‹nr.›</a:t>
            </a:fld>
            <a:endParaRPr lang="da-DK" sz="900" b="0" strike="noStrike" spc="-1">
              <a:latin typeface="Times New Roman"/>
            </a:endParaRPr>
          </a:p>
        </p:txBody>
      </p:sp>
      <p:grpSp>
        <p:nvGrpSpPr>
          <p:cNvPr id="14" name="Graphic 78"/>
          <p:cNvGrpSpPr/>
          <p:nvPr/>
        </p:nvGrpSpPr>
        <p:grpSpPr>
          <a:xfrm>
            <a:off x="530280" y="3267720"/>
            <a:ext cx="971640" cy="45360"/>
            <a:chOff x="530280" y="3267720"/>
            <a:chExt cx="971640" cy="45360"/>
          </a:xfrm>
        </p:grpSpPr>
        <p:sp>
          <p:nvSpPr>
            <p:cNvPr id="15" name="Graphic 78"/>
            <p:cNvSpPr/>
            <p:nvPr/>
          </p:nvSpPr>
          <p:spPr>
            <a:xfrm>
              <a:off x="53028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16" name="Graphic 78"/>
            <p:cNvGrpSpPr/>
            <p:nvPr/>
          </p:nvGrpSpPr>
          <p:grpSpPr>
            <a:xfrm>
              <a:off x="530280" y="3267720"/>
              <a:ext cx="971640" cy="45360"/>
              <a:chOff x="530280" y="3267720"/>
              <a:chExt cx="971640" cy="45360"/>
            </a:xfrm>
          </p:grpSpPr>
          <p:sp>
            <p:nvSpPr>
              <p:cNvPr id="17" name="Graphic 78"/>
              <p:cNvSpPr/>
              <p:nvPr/>
            </p:nvSpPr>
            <p:spPr>
              <a:xfrm>
                <a:off x="533880" y="330912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8" name="Graphic 78"/>
              <p:cNvSpPr/>
              <p:nvPr/>
            </p:nvSpPr>
            <p:spPr>
              <a:xfrm>
                <a:off x="54684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9" name="Graphic 78"/>
              <p:cNvSpPr/>
              <p:nvPr/>
            </p:nvSpPr>
            <p:spPr>
              <a:xfrm>
                <a:off x="149472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20" name="Graphic 78"/>
              <p:cNvSpPr/>
              <p:nvPr/>
            </p:nvSpPr>
            <p:spPr>
              <a:xfrm>
                <a:off x="53028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21"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117000"/>
              </a:lnSpc>
              <a:spcBef>
                <a:spcPts val="1417"/>
              </a:spcBef>
              <a:buClr>
                <a:srgbClr val="000000"/>
              </a:buClr>
              <a:buSzPct val="45000"/>
              <a:buFont typeface="Wingdings" charset="2"/>
              <a:buChar char=""/>
            </a:pPr>
            <a:r>
              <a:rPr lang="da-DK" sz="2000" b="0" strike="noStrike" spc="89">
                <a:solidFill>
                  <a:srgbClr val="000000"/>
                </a:solidFill>
                <a:latin typeface="Yu Gothic"/>
              </a:rPr>
              <a:t>Klik for at redigere dispositionstekstens format</a:t>
            </a:r>
          </a:p>
          <a:p>
            <a:pPr marL="864000" lvl="1" indent="-324000">
              <a:lnSpc>
                <a:spcPct val="117000"/>
              </a:lnSpc>
              <a:spcBef>
                <a:spcPts val="1134"/>
              </a:spcBef>
              <a:buClr>
                <a:srgbClr val="000000"/>
              </a:buClr>
              <a:buSzPct val="75000"/>
              <a:buFont typeface="Symbol" charset="2"/>
              <a:buChar char=""/>
            </a:pPr>
            <a:r>
              <a:rPr lang="da-DK" sz="1600" b="0" strike="noStrike" spc="89">
                <a:solidFill>
                  <a:srgbClr val="000000"/>
                </a:solidFill>
                <a:latin typeface="Yu Gothic"/>
              </a:rPr>
              <a:t>Andet dispositionsniveau</a:t>
            </a:r>
          </a:p>
          <a:p>
            <a:pPr marL="1296000" lvl="2" indent="-288000">
              <a:lnSpc>
                <a:spcPct val="117000"/>
              </a:lnSpc>
              <a:spcBef>
                <a:spcPts val="850"/>
              </a:spcBef>
              <a:buClr>
                <a:srgbClr val="000000"/>
              </a:buClr>
              <a:buSzPct val="45000"/>
              <a:buFont typeface="Wingdings" charset="2"/>
              <a:buChar char=""/>
            </a:pPr>
            <a:r>
              <a:rPr lang="da-DK" sz="1400" b="0" strike="noStrike" spc="89">
                <a:solidFill>
                  <a:srgbClr val="000000"/>
                </a:solidFill>
                <a:latin typeface="Yu Gothic"/>
              </a:rPr>
              <a:t>Tredje dispositionsniveau</a:t>
            </a:r>
          </a:p>
          <a:p>
            <a:pPr marL="1728000" lvl="3" indent="-216000">
              <a:lnSpc>
                <a:spcPct val="117000"/>
              </a:lnSpc>
              <a:spcBef>
                <a:spcPts val="567"/>
              </a:spcBef>
              <a:buClr>
                <a:srgbClr val="000000"/>
              </a:buClr>
              <a:buSzPct val="75000"/>
              <a:buFont typeface="Symbol" charset="2"/>
              <a:buChar char=""/>
            </a:pPr>
            <a:r>
              <a:rPr lang="da-DK" sz="1400" b="0" strike="noStrike" spc="89">
                <a:solidFill>
                  <a:srgbClr val="000000"/>
                </a:solidFill>
                <a:latin typeface="Yu Gothic"/>
              </a:rPr>
              <a:t>Fjerde dispositionsniveau</a:t>
            </a:r>
          </a:p>
          <a:p>
            <a:pPr marL="2160000" lvl="4"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Femte dispositionsniveau</a:t>
            </a:r>
          </a:p>
          <a:p>
            <a:pPr marL="2592000" lvl="5"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Sjette dispositionsniveau</a:t>
            </a:r>
          </a:p>
          <a:p>
            <a:pPr marL="3024000" lvl="6"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Syvende dispositionsniveau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58" name="Freeform: Shape 18"/>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59" name="Group 19"/>
          <p:cNvGrpSpPr/>
          <p:nvPr/>
        </p:nvGrpSpPr>
        <p:grpSpPr>
          <a:xfrm>
            <a:off x="10775880" y="5204160"/>
            <a:ext cx="885960" cy="802080"/>
            <a:chOff x="10775880" y="5204160"/>
            <a:chExt cx="885960" cy="802080"/>
          </a:xfrm>
        </p:grpSpPr>
        <p:sp>
          <p:nvSpPr>
            <p:cNvPr id="60" name="Freeform: Shape 20"/>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1" name="Freeform: Shape 21"/>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2" name="Freeform: Shape 22"/>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3"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4"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5"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6" name="Freeform: Shape 26"/>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67" name="Freeform: Shape 7"/>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sp>
        <p:nvSpPr>
          <p:cNvPr id="68"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Click to edit Master title style</a:t>
            </a:r>
            <a:endParaRPr lang="da-DK" sz="3600" b="0" strike="noStrike" spc="-1">
              <a:solidFill>
                <a:srgbClr val="000000"/>
              </a:solidFill>
              <a:latin typeface="Yu Gothic"/>
            </a:endParaRPr>
          </a:p>
        </p:txBody>
      </p:sp>
      <p:sp>
        <p:nvSpPr>
          <p:cNvPr id="69" name="PlaceHolder 2"/>
          <p:cNvSpPr>
            <a:spLocks noGrp="1"/>
          </p:cNvSpPr>
          <p:nvPr>
            <p:ph type="body"/>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Click to edit Master text styles</a:t>
            </a:r>
            <a:endParaRPr lang="da-DK" sz="2000" b="0" strike="noStrike" spc="89">
              <a:solidFill>
                <a:srgbClr val="000000"/>
              </a:solidFill>
              <a:latin typeface="Yu Gothic"/>
            </a:endParaRPr>
          </a:p>
          <a:p>
            <a:pPr lvl="1" indent="-228600">
              <a:lnSpc>
                <a:spcPct val="117000"/>
              </a:lnSpc>
              <a:spcBef>
                <a:spcPts val="499"/>
              </a:spcBef>
              <a:buClr>
                <a:srgbClr val="000000"/>
              </a:buClr>
              <a:buFont typeface="Arial"/>
              <a:buChar char="•"/>
              <a:tabLst>
                <a:tab pos="0" algn="l"/>
              </a:tabLst>
            </a:pPr>
            <a:r>
              <a:rPr lang="en-US" sz="1800" b="0" strike="noStrike" spc="89">
                <a:solidFill>
                  <a:srgbClr val="000000"/>
                </a:solidFill>
                <a:latin typeface="Yu Gothic"/>
              </a:rPr>
              <a:t>Second level</a:t>
            </a:r>
            <a:endParaRPr lang="da-DK" sz="1800" b="0" strike="noStrike" spc="89">
              <a:solidFill>
                <a:srgbClr val="000000"/>
              </a:solidFill>
              <a:latin typeface="Yu Gothic"/>
            </a:endParaRPr>
          </a:p>
          <a:p>
            <a:pPr marL="457200">
              <a:lnSpc>
                <a:spcPct val="117000"/>
              </a:lnSpc>
              <a:spcBef>
                <a:spcPts val="499"/>
              </a:spcBef>
              <a:buNone/>
              <a:tabLst>
                <a:tab pos="0" algn="l"/>
              </a:tabLst>
            </a:pPr>
            <a:r>
              <a:rPr lang="en-US" sz="1600" b="0" strike="noStrike" spc="89">
                <a:solidFill>
                  <a:srgbClr val="000000"/>
                </a:solidFill>
                <a:latin typeface="Yu Gothic"/>
              </a:rPr>
              <a:t>Third level</a:t>
            </a:r>
            <a:endParaRPr lang="da-DK" sz="1600" b="0" strike="noStrike" spc="89">
              <a:solidFill>
                <a:srgbClr val="000000"/>
              </a:solidFill>
              <a:latin typeface="Yu Gothic"/>
            </a:endParaRPr>
          </a:p>
          <a:p>
            <a:pPr marL="685800" lvl="3" indent="-228600">
              <a:lnSpc>
                <a:spcPct val="117000"/>
              </a:lnSpc>
              <a:spcBef>
                <a:spcPts val="499"/>
              </a:spcBef>
              <a:buClr>
                <a:srgbClr val="000000"/>
              </a:buClr>
              <a:buFont typeface="Arial"/>
              <a:buChar char="•"/>
              <a:tabLst>
                <a:tab pos="0" algn="l"/>
              </a:tabLst>
            </a:pPr>
            <a:r>
              <a:rPr lang="en-US" sz="1400" b="0" strike="noStrike" spc="89">
                <a:solidFill>
                  <a:srgbClr val="000000"/>
                </a:solidFill>
                <a:latin typeface="Yu Gothic"/>
              </a:rPr>
              <a:t>Fourth level</a:t>
            </a:r>
            <a:endParaRPr lang="da-DK" sz="1400" b="0" strike="noStrike" spc="89">
              <a:solidFill>
                <a:srgbClr val="000000"/>
              </a:solidFill>
              <a:latin typeface="Yu Gothic"/>
            </a:endParaRPr>
          </a:p>
          <a:p>
            <a:pPr marL="914400">
              <a:lnSpc>
                <a:spcPct val="117000"/>
              </a:lnSpc>
              <a:spcBef>
                <a:spcPts val="499"/>
              </a:spcBef>
              <a:buNone/>
              <a:tabLst>
                <a:tab pos="0" algn="l"/>
              </a:tabLst>
            </a:pPr>
            <a:r>
              <a:rPr lang="en-US" sz="1400" b="0" strike="noStrike" spc="89">
                <a:solidFill>
                  <a:srgbClr val="000000"/>
                </a:solidFill>
                <a:latin typeface="Yu Gothic"/>
              </a:rPr>
              <a:t>Fifth level</a:t>
            </a:r>
            <a:endParaRPr lang="da-DK" sz="1400" b="0" strike="noStrike" spc="89">
              <a:solidFill>
                <a:srgbClr val="000000"/>
              </a:solidFill>
              <a:latin typeface="Yu Gothic"/>
            </a:endParaRPr>
          </a:p>
        </p:txBody>
      </p:sp>
      <p:sp>
        <p:nvSpPr>
          <p:cNvPr id="70" name="PlaceHolder 3"/>
          <p:cNvSpPr>
            <a:spLocks noGrp="1"/>
          </p:cNvSpPr>
          <p:nvPr>
            <p:ph type="dt" idx="4"/>
          </p:nvPr>
        </p:nvSpPr>
        <p:spPr>
          <a:xfrm>
            <a:off x="530280" y="136440"/>
            <a:ext cx="2742840" cy="364680"/>
          </a:xfrm>
          <a:prstGeom prst="rect">
            <a:avLst/>
          </a:prstGeom>
          <a:noFill/>
          <a:ln w="0">
            <a:noFill/>
          </a:ln>
        </p:spPr>
        <p:txBody>
          <a:bodyPr lIns="109800" tIns="109800" rIns="109800" bIns="91440" anchor="ctr">
            <a:noAutofit/>
          </a:bodyPr>
          <a:lstStyle>
            <a:lvl1pPr>
              <a:lnSpc>
                <a:spcPct val="100000"/>
              </a:lnSpc>
              <a:buNone/>
              <a:defRPr lang="en-US" sz="900" b="0" strike="noStrike" spc="97">
                <a:solidFill>
                  <a:srgbClr val="595959"/>
                </a:solidFill>
                <a:latin typeface="Yu Gothic"/>
              </a:defRPr>
            </a:lvl1pPr>
          </a:lstStyle>
          <a:p>
            <a:pPr>
              <a:lnSpc>
                <a:spcPct val="100000"/>
              </a:lnSpc>
              <a:buNone/>
            </a:pPr>
            <a:r>
              <a:rPr lang="en-US" sz="900" b="0" strike="noStrike" spc="97">
                <a:solidFill>
                  <a:srgbClr val="595959"/>
                </a:solidFill>
                <a:latin typeface="Yu Gothic"/>
              </a:rPr>
              <a:t>&lt;dato/klokkeslæt&gt;</a:t>
            </a:r>
            <a:endParaRPr lang="da-DK" sz="900" b="0" strike="noStrike" spc="-1">
              <a:latin typeface="Times New Roman"/>
            </a:endParaRPr>
          </a:p>
        </p:txBody>
      </p:sp>
      <p:sp>
        <p:nvSpPr>
          <p:cNvPr id="71" name="PlaceHolder 4"/>
          <p:cNvSpPr>
            <a:spLocks noGrp="1"/>
          </p:cNvSpPr>
          <p:nvPr>
            <p:ph type="ftr" idx="5"/>
          </p:nvPr>
        </p:nvSpPr>
        <p:spPr>
          <a:xfrm>
            <a:off x="525600" y="6356520"/>
            <a:ext cx="3450240" cy="364680"/>
          </a:xfrm>
          <a:prstGeom prst="rect">
            <a:avLst/>
          </a:prstGeom>
          <a:noFill/>
          <a:ln w="0">
            <a:noFill/>
          </a:ln>
        </p:spPr>
        <p:txBody>
          <a:bodyPr lIns="109800" tIns="109800" rIns="109800" bIns="91440" anchor="ctr">
            <a:noAutofit/>
          </a:bodyPr>
          <a:lstStyle>
            <a:lvl1pPr algn="ctr">
              <a:buNone/>
              <a:defRPr lang="da-DK" sz="1400" b="0" strike="noStrike" spc="-1">
                <a:latin typeface="Times New Roman"/>
              </a:defRPr>
            </a:lvl1pPr>
          </a:lstStyle>
          <a:p>
            <a:pPr algn="ctr">
              <a:buNone/>
            </a:pPr>
            <a:r>
              <a:rPr lang="da-DK" sz="1400" b="0" strike="noStrike" spc="-1">
                <a:latin typeface="Times New Roman"/>
              </a:rPr>
              <a:t>&lt;sidefod&gt;</a:t>
            </a:r>
          </a:p>
        </p:txBody>
      </p:sp>
      <p:sp>
        <p:nvSpPr>
          <p:cNvPr id="72" name="PlaceHolder 5"/>
          <p:cNvSpPr>
            <a:spLocks noGrp="1"/>
          </p:cNvSpPr>
          <p:nvPr>
            <p:ph type="sldNum" idx="6"/>
          </p:nvPr>
        </p:nvSpPr>
        <p:spPr>
          <a:xfrm>
            <a:off x="11655360" y="6356520"/>
            <a:ext cx="529560" cy="364680"/>
          </a:xfrm>
          <a:prstGeom prst="rect">
            <a:avLst/>
          </a:prstGeom>
          <a:noFill/>
          <a:ln w="0">
            <a:noFill/>
          </a:ln>
        </p:spPr>
        <p:txBody>
          <a:bodyPr lIns="109800" tIns="109800" rIns="109800" bIns="91440" anchor="ctr">
            <a:noAutofit/>
          </a:bodyPr>
          <a:lstStyle>
            <a:lvl1pPr algn="ctr">
              <a:lnSpc>
                <a:spcPct val="100000"/>
              </a:lnSpc>
              <a:buNone/>
              <a:defRPr lang="en-US" sz="900" b="0" strike="noStrike" spc="109">
                <a:solidFill>
                  <a:srgbClr val="595959"/>
                </a:solidFill>
                <a:latin typeface="Yu Gothic"/>
              </a:defRPr>
            </a:lvl1pPr>
          </a:lstStyle>
          <a:p>
            <a:pPr algn="ctr">
              <a:lnSpc>
                <a:spcPct val="100000"/>
              </a:lnSpc>
              <a:buNone/>
            </a:pPr>
            <a:fld id="{DE0A2392-D971-4A4F-8C5A-E3EC90AAFF5A}" type="slidenum">
              <a:rPr lang="en-US" sz="900" b="0" strike="noStrike" spc="109">
                <a:solidFill>
                  <a:srgbClr val="595959"/>
                </a:solidFill>
                <a:latin typeface="Yu Gothic"/>
              </a:rPr>
              <a:t>‹nr.›</a:t>
            </a:fld>
            <a:endParaRPr lang="da-DK" sz="900" b="0" strike="noStrike" spc="-1">
              <a:latin typeface="Times New Roman"/>
            </a:endParaRPr>
          </a:p>
        </p:txBody>
      </p:sp>
      <p:grpSp>
        <p:nvGrpSpPr>
          <p:cNvPr id="73" name="Graphic 78"/>
          <p:cNvGrpSpPr/>
          <p:nvPr/>
        </p:nvGrpSpPr>
        <p:grpSpPr>
          <a:xfrm>
            <a:off x="530280" y="2310480"/>
            <a:ext cx="971640" cy="45360"/>
            <a:chOff x="530280" y="2310480"/>
            <a:chExt cx="971640" cy="45360"/>
          </a:xfrm>
        </p:grpSpPr>
        <p:sp>
          <p:nvSpPr>
            <p:cNvPr id="74" name="Graphic 78"/>
            <p:cNvSpPr/>
            <p:nvPr/>
          </p:nvSpPr>
          <p:spPr>
            <a:xfrm>
              <a:off x="530280" y="233352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75" name="Graphic 78"/>
            <p:cNvGrpSpPr/>
            <p:nvPr/>
          </p:nvGrpSpPr>
          <p:grpSpPr>
            <a:xfrm>
              <a:off x="530280" y="2310480"/>
              <a:ext cx="971640" cy="45360"/>
              <a:chOff x="530280" y="2310480"/>
              <a:chExt cx="971640" cy="45360"/>
            </a:xfrm>
          </p:grpSpPr>
          <p:sp>
            <p:nvSpPr>
              <p:cNvPr id="76" name="Graphic 78"/>
              <p:cNvSpPr/>
              <p:nvPr/>
            </p:nvSpPr>
            <p:spPr>
              <a:xfrm>
                <a:off x="533880" y="235188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7" name="Graphic 78"/>
              <p:cNvSpPr/>
              <p:nvPr/>
            </p:nvSpPr>
            <p:spPr>
              <a:xfrm>
                <a:off x="546840" y="235296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8" name="Graphic 78"/>
              <p:cNvSpPr/>
              <p:nvPr/>
            </p:nvSpPr>
            <p:spPr>
              <a:xfrm>
                <a:off x="1494720" y="231156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9" name="Graphic 78"/>
              <p:cNvSpPr/>
              <p:nvPr/>
            </p:nvSpPr>
            <p:spPr>
              <a:xfrm>
                <a:off x="530280" y="231048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116" name="Freeform: Shape 18"/>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117" name="Group 19"/>
          <p:cNvGrpSpPr/>
          <p:nvPr/>
        </p:nvGrpSpPr>
        <p:grpSpPr>
          <a:xfrm>
            <a:off x="10775880" y="5204160"/>
            <a:ext cx="885960" cy="802080"/>
            <a:chOff x="10775880" y="5204160"/>
            <a:chExt cx="885960" cy="802080"/>
          </a:xfrm>
        </p:grpSpPr>
        <p:sp>
          <p:nvSpPr>
            <p:cNvPr id="118" name="Freeform: Shape 20"/>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19" name="Freeform: Shape 21"/>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20" name="Freeform: Shape 22"/>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21"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22"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23"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24" name="Freeform: Shape 26"/>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125" name="Freeform: Shape 7"/>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sp>
        <p:nvSpPr>
          <p:cNvPr id="126"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Click to edit Master title style</a:t>
            </a:r>
            <a:endParaRPr lang="da-DK" sz="3600" b="0" strike="noStrike" spc="-1">
              <a:solidFill>
                <a:srgbClr val="000000"/>
              </a:solidFill>
              <a:latin typeface="Yu Gothic"/>
            </a:endParaRPr>
          </a:p>
        </p:txBody>
      </p:sp>
      <p:sp>
        <p:nvSpPr>
          <p:cNvPr id="127" name="PlaceHolder 2"/>
          <p:cNvSpPr>
            <a:spLocks noGrp="1"/>
          </p:cNvSpPr>
          <p:nvPr>
            <p:ph type="body"/>
          </p:nvPr>
        </p:nvSpPr>
        <p:spPr>
          <a:xfrm>
            <a:off x="525600" y="2521800"/>
            <a:ext cx="4644720" cy="36547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Click to edit Master text styles</a:t>
            </a:r>
            <a:endParaRPr lang="da-DK" sz="2000" b="0" strike="noStrike" spc="89">
              <a:solidFill>
                <a:srgbClr val="000000"/>
              </a:solidFill>
              <a:latin typeface="Yu Gothic"/>
            </a:endParaRPr>
          </a:p>
          <a:p>
            <a:pPr lvl="1" indent="-228600">
              <a:lnSpc>
                <a:spcPct val="117000"/>
              </a:lnSpc>
              <a:spcBef>
                <a:spcPts val="499"/>
              </a:spcBef>
              <a:buClr>
                <a:srgbClr val="000000"/>
              </a:buClr>
              <a:buFont typeface="Arial"/>
              <a:buChar char="•"/>
              <a:tabLst>
                <a:tab pos="0" algn="l"/>
              </a:tabLst>
            </a:pPr>
            <a:r>
              <a:rPr lang="en-US" sz="1800" b="0" strike="noStrike" spc="89">
                <a:solidFill>
                  <a:srgbClr val="000000"/>
                </a:solidFill>
                <a:latin typeface="Yu Gothic"/>
              </a:rPr>
              <a:t>Second level</a:t>
            </a:r>
            <a:endParaRPr lang="da-DK" sz="1800" b="0" strike="noStrike" spc="89">
              <a:solidFill>
                <a:srgbClr val="000000"/>
              </a:solidFill>
              <a:latin typeface="Yu Gothic"/>
            </a:endParaRPr>
          </a:p>
          <a:p>
            <a:pPr marL="457200">
              <a:lnSpc>
                <a:spcPct val="117000"/>
              </a:lnSpc>
              <a:spcBef>
                <a:spcPts val="499"/>
              </a:spcBef>
              <a:buNone/>
              <a:tabLst>
                <a:tab pos="0" algn="l"/>
              </a:tabLst>
            </a:pPr>
            <a:r>
              <a:rPr lang="en-US" sz="1600" b="0" strike="noStrike" spc="89">
                <a:solidFill>
                  <a:srgbClr val="000000"/>
                </a:solidFill>
                <a:latin typeface="Yu Gothic"/>
              </a:rPr>
              <a:t>Third level</a:t>
            </a:r>
            <a:endParaRPr lang="da-DK" sz="1600" b="0" strike="noStrike" spc="89">
              <a:solidFill>
                <a:srgbClr val="000000"/>
              </a:solidFill>
              <a:latin typeface="Yu Gothic"/>
            </a:endParaRPr>
          </a:p>
          <a:p>
            <a:pPr marL="685800" lvl="3" indent="-228600">
              <a:lnSpc>
                <a:spcPct val="117000"/>
              </a:lnSpc>
              <a:spcBef>
                <a:spcPts val="499"/>
              </a:spcBef>
              <a:buClr>
                <a:srgbClr val="000000"/>
              </a:buClr>
              <a:buFont typeface="Arial"/>
              <a:buChar char="•"/>
              <a:tabLst>
                <a:tab pos="0" algn="l"/>
              </a:tabLst>
            </a:pPr>
            <a:r>
              <a:rPr lang="en-US" sz="1400" b="0" strike="noStrike" spc="89">
                <a:solidFill>
                  <a:srgbClr val="000000"/>
                </a:solidFill>
                <a:latin typeface="Yu Gothic"/>
              </a:rPr>
              <a:t>Fourth level</a:t>
            </a:r>
            <a:endParaRPr lang="da-DK" sz="1400" b="0" strike="noStrike" spc="89">
              <a:solidFill>
                <a:srgbClr val="000000"/>
              </a:solidFill>
              <a:latin typeface="Yu Gothic"/>
            </a:endParaRPr>
          </a:p>
          <a:p>
            <a:pPr marL="914400">
              <a:lnSpc>
                <a:spcPct val="117000"/>
              </a:lnSpc>
              <a:spcBef>
                <a:spcPts val="499"/>
              </a:spcBef>
              <a:buNone/>
              <a:tabLst>
                <a:tab pos="0" algn="l"/>
              </a:tabLst>
            </a:pPr>
            <a:r>
              <a:rPr lang="en-US" sz="1400" b="0" strike="noStrike" spc="89">
                <a:solidFill>
                  <a:srgbClr val="000000"/>
                </a:solidFill>
                <a:latin typeface="Yu Gothic"/>
              </a:rPr>
              <a:t>Fifth level</a:t>
            </a:r>
            <a:endParaRPr lang="da-DK" sz="1400" b="0" strike="noStrike" spc="89">
              <a:solidFill>
                <a:srgbClr val="000000"/>
              </a:solidFill>
              <a:latin typeface="Yu Gothic"/>
            </a:endParaRPr>
          </a:p>
        </p:txBody>
      </p:sp>
      <p:sp>
        <p:nvSpPr>
          <p:cNvPr id="128" name="PlaceHolder 3"/>
          <p:cNvSpPr>
            <a:spLocks noGrp="1"/>
          </p:cNvSpPr>
          <p:nvPr>
            <p:ph type="body"/>
          </p:nvPr>
        </p:nvSpPr>
        <p:spPr>
          <a:xfrm>
            <a:off x="5992200" y="2521800"/>
            <a:ext cx="4610880" cy="36547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Click to edit Master text styles</a:t>
            </a:r>
            <a:endParaRPr lang="da-DK" sz="2000" b="0" strike="noStrike" spc="89">
              <a:solidFill>
                <a:srgbClr val="000000"/>
              </a:solidFill>
              <a:latin typeface="Yu Gothic"/>
            </a:endParaRPr>
          </a:p>
          <a:p>
            <a:pPr lvl="1" indent="-228600">
              <a:lnSpc>
                <a:spcPct val="117000"/>
              </a:lnSpc>
              <a:spcBef>
                <a:spcPts val="499"/>
              </a:spcBef>
              <a:buClr>
                <a:srgbClr val="000000"/>
              </a:buClr>
              <a:buFont typeface="Arial"/>
              <a:buChar char="•"/>
              <a:tabLst>
                <a:tab pos="0" algn="l"/>
              </a:tabLst>
            </a:pPr>
            <a:r>
              <a:rPr lang="en-US" sz="1800" b="0" strike="noStrike" spc="89">
                <a:solidFill>
                  <a:srgbClr val="000000"/>
                </a:solidFill>
                <a:latin typeface="Yu Gothic"/>
              </a:rPr>
              <a:t>Second level</a:t>
            </a:r>
            <a:endParaRPr lang="da-DK" sz="1800" b="0" strike="noStrike" spc="89">
              <a:solidFill>
                <a:srgbClr val="000000"/>
              </a:solidFill>
              <a:latin typeface="Yu Gothic"/>
            </a:endParaRPr>
          </a:p>
          <a:p>
            <a:pPr marL="457200">
              <a:lnSpc>
                <a:spcPct val="117000"/>
              </a:lnSpc>
              <a:spcBef>
                <a:spcPts val="499"/>
              </a:spcBef>
              <a:buNone/>
              <a:tabLst>
                <a:tab pos="0" algn="l"/>
              </a:tabLst>
            </a:pPr>
            <a:r>
              <a:rPr lang="en-US" sz="1600" b="0" strike="noStrike" spc="89">
                <a:solidFill>
                  <a:srgbClr val="000000"/>
                </a:solidFill>
                <a:latin typeface="Yu Gothic"/>
              </a:rPr>
              <a:t>Third level</a:t>
            </a:r>
            <a:endParaRPr lang="da-DK" sz="1600" b="0" strike="noStrike" spc="89">
              <a:solidFill>
                <a:srgbClr val="000000"/>
              </a:solidFill>
              <a:latin typeface="Yu Gothic"/>
            </a:endParaRPr>
          </a:p>
          <a:p>
            <a:pPr marL="685800" lvl="3" indent="-228600">
              <a:lnSpc>
                <a:spcPct val="117000"/>
              </a:lnSpc>
              <a:spcBef>
                <a:spcPts val="499"/>
              </a:spcBef>
              <a:buClr>
                <a:srgbClr val="000000"/>
              </a:buClr>
              <a:buFont typeface="Arial"/>
              <a:buChar char="•"/>
              <a:tabLst>
                <a:tab pos="0" algn="l"/>
              </a:tabLst>
            </a:pPr>
            <a:r>
              <a:rPr lang="en-US" sz="1400" b="0" strike="noStrike" spc="89">
                <a:solidFill>
                  <a:srgbClr val="000000"/>
                </a:solidFill>
                <a:latin typeface="Yu Gothic"/>
              </a:rPr>
              <a:t>Fourth level</a:t>
            </a:r>
            <a:endParaRPr lang="da-DK" sz="1400" b="0" strike="noStrike" spc="89">
              <a:solidFill>
                <a:srgbClr val="000000"/>
              </a:solidFill>
              <a:latin typeface="Yu Gothic"/>
            </a:endParaRPr>
          </a:p>
          <a:p>
            <a:pPr marL="914400">
              <a:lnSpc>
                <a:spcPct val="117000"/>
              </a:lnSpc>
              <a:spcBef>
                <a:spcPts val="499"/>
              </a:spcBef>
              <a:buNone/>
              <a:tabLst>
                <a:tab pos="0" algn="l"/>
              </a:tabLst>
            </a:pPr>
            <a:r>
              <a:rPr lang="en-US" sz="1400" b="0" strike="noStrike" spc="89">
                <a:solidFill>
                  <a:srgbClr val="000000"/>
                </a:solidFill>
                <a:latin typeface="Yu Gothic"/>
              </a:rPr>
              <a:t>Fifth level</a:t>
            </a:r>
            <a:endParaRPr lang="da-DK" sz="1400" b="0" strike="noStrike" spc="89">
              <a:solidFill>
                <a:srgbClr val="000000"/>
              </a:solidFill>
              <a:latin typeface="Yu Gothic"/>
            </a:endParaRPr>
          </a:p>
        </p:txBody>
      </p:sp>
      <p:sp>
        <p:nvSpPr>
          <p:cNvPr id="129" name="PlaceHolder 4"/>
          <p:cNvSpPr>
            <a:spLocks noGrp="1"/>
          </p:cNvSpPr>
          <p:nvPr>
            <p:ph type="dt" idx="7"/>
          </p:nvPr>
        </p:nvSpPr>
        <p:spPr>
          <a:xfrm>
            <a:off x="525600" y="136440"/>
            <a:ext cx="2742840" cy="364680"/>
          </a:xfrm>
          <a:prstGeom prst="rect">
            <a:avLst/>
          </a:prstGeom>
          <a:noFill/>
          <a:ln w="0">
            <a:noFill/>
          </a:ln>
        </p:spPr>
        <p:txBody>
          <a:bodyPr lIns="109800" tIns="109800" rIns="109800" bIns="91440" anchor="ctr">
            <a:noAutofit/>
          </a:bodyPr>
          <a:lstStyle>
            <a:lvl1pPr>
              <a:lnSpc>
                <a:spcPct val="100000"/>
              </a:lnSpc>
              <a:buNone/>
              <a:defRPr lang="en-US" sz="900" b="0" strike="noStrike" spc="97">
                <a:solidFill>
                  <a:srgbClr val="595959"/>
                </a:solidFill>
                <a:latin typeface="Yu Gothic"/>
              </a:defRPr>
            </a:lvl1pPr>
          </a:lstStyle>
          <a:p>
            <a:pPr>
              <a:lnSpc>
                <a:spcPct val="100000"/>
              </a:lnSpc>
              <a:buNone/>
            </a:pPr>
            <a:r>
              <a:rPr lang="en-US" sz="900" b="0" strike="noStrike" spc="97">
                <a:solidFill>
                  <a:srgbClr val="595959"/>
                </a:solidFill>
                <a:latin typeface="Yu Gothic"/>
              </a:rPr>
              <a:t>&lt;dato/klokkeslæt&gt;</a:t>
            </a:r>
            <a:endParaRPr lang="da-DK" sz="900" b="0" strike="noStrike" spc="-1">
              <a:latin typeface="Times New Roman"/>
            </a:endParaRPr>
          </a:p>
        </p:txBody>
      </p:sp>
      <p:sp>
        <p:nvSpPr>
          <p:cNvPr id="130" name="PlaceHolder 5"/>
          <p:cNvSpPr>
            <a:spLocks noGrp="1"/>
          </p:cNvSpPr>
          <p:nvPr>
            <p:ph type="ftr" idx="8"/>
          </p:nvPr>
        </p:nvSpPr>
        <p:spPr>
          <a:xfrm>
            <a:off x="525600" y="6356520"/>
            <a:ext cx="3450240" cy="364680"/>
          </a:xfrm>
          <a:prstGeom prst="rect">
            <a:avLst/>
          </a:prstGeom>
          <a:noFill/>
          <a:ln w="0">
            <a:noFill/>
          </a:ln>
        </p:spPr>
        <p:txBody>
          <a:bodyPr lIns="109800" tIns="109800" rIns="109800" bIns="91440" anchor="ctr">
            <a:noAutofit/>
          </a:bodyPr>
          <a:lstStyle>
            <a:lvl1pPr algn="ctr">
              <a:buNone/>
              <a:defRPr lang="da-DK" sz="1400" b="0" strike="noStrike" spc="-1">
                <a:latin typeface="Times New Roman"/>
              </a:defRPr>
            </a:lvl1pPr>
          </a:lstStyle>
          <a:p>
            <a:pPr algn="ctr">
              <a:buNone/>
            </a:pPr>
            <a:r>
              <a:rPr lang="da-DK" sz="1400" b="0" strike="noStrike" spc="-1">
                <a:latin typeface="Times New Roman"/>
              </a:rPr>
              <a:t>&lt;sidefod&gt;</a:t>
            </a:r>
          </a:p>
        </p:txBody>
      </p:sp>
      <p:sp>
        <p:nvSpPr>
          <p:cNvPr id="131" name="PlaceHolder 6"/>
          <p:cNvSpPr>
            <a:spLocks noGrp="1"/>
          </p:cNvSpPr>
          <p:nvPr>
            <p:ph type="sldNum" idx="9"/>
          </p:nvPr>
        </p:nvSpPr>
        <p:spPr>
          <a:xfrm>
            <a:off x="11655360" y="6356520"/>
            <a:ext cx="529560" cy="364680"/>
          </a:xfrm>
          <a:prstGeom prst="rect">
            <a:avLst/>
          </a:prstGeom>
          <a:noFill/>
          <a:ln w="0">
            <a:noFill/>
          </a:ln>
        </p:spPr>
        <p:txBody>
          <a:bodyPr lIns="109800" tIns="109800" rIns="109800" bIns="91440" anchor="ctr">
            <a:noAutofit/>
          </a:bodyPr>
          <a:lstStyle>
            <a:lvl1pPr algn="ctr">
              <a:lnSpc>
                <a:spcPct val="100000"/>
              </a:lnSpc>
              <a:buNone/>
              <a:defRPr lang="en-US" sz="900" b="0" strike="noStrike" spc="109">
                <a:solidFill>
                  <a:srgbClr val="595959"/>
                </a:solidFill>
                <a:latin typeface="Yu Gothic"/>
              </a:defRPr>
            </a:lvl1pPr>
          </a:lstStyle>
          <a:p>
            <a:pPr algn="ctr">
              <a:lnSpc>
                <a:spcPct val="100000"/>
              </a:lnSpc>
              <a:buNone/>
            </a:pPr>
            <a:fld id="{F4DA15F8-B556-4215-A0D1-89EB38742D2F}" type="slidenum">
              <a:rPr lang="en-US" sz="900" b="0" strike="noStrike" spc="109">
                <a:solidFill>
                  <a:srgbClr val="595959"/>
                </a:solidFill>
                <a:latin typeface="Yu Gothic"/>
              </a:rPr>
              <a:t>‹nr.›</a:t>
            </a:fld>
            <a:endParaRPr lang="da-DK" sz="900" b="0" strike="noStrike" spc="-1">
              <a:latin typeface="Times New Roman"/>
            </a:endParaRPr>
          </a:p>
        </p:txBody>
      </p:sp>
      <p:grpSp>
        <p:nvGrpSpPr>
          <p:cNvPr id="132" name="Graphic 78"/>
          <p:cNvGrpSpPr/>
          <p:nvPr/>
        </p:nvGrpSpPr>
        <p:grpSpPr>
          <a:xfrm>
            <a:off x="530280" y="2319480"/>
            <a:ext cx="971640" cy="45360"/>
            <a:chOff x="530280" y="2319480"/>
            <a:chExt cx="971640" cy="45360"/>
          </a:xfrm>
        </p:grpSpPr>
        <p:sp>
          <p:nvSpPr>
            <p:cNvPr id="133" name="Graphic 78"/>
            <p:cNvSpPr/>
            <p:nvPr/>
          </p:nvSpPr>
          <p:spPr>
            <a:xfrm>
              <a:off x="530280" y="234252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134" name="Graphic 78"/>
            <p:cNvGrpSpPr/>
            <p:nvPr/>
          </p:nvGrpSpPr>
          <p:grpSpPr>
            <a:xfrm>
              <a:off x="530280" y="2319480"/>
              <a:ext cx="971640" cy="45360"/>
              <a:chOff x="530280" y="2319480"/>
              <a:chExt cx="971640" cy="45360"/>
            </a:xfrm>
          </p:grpSpPr>
          <p:sp>
            <p:nvSpPr>
              <p:cNvPr id="135" name="Graphic 78"/>
              <p:cNvSpPr/>
              <p:nvPr/>
            </p:nvSpPr>
            <p:spPr>
              <a:xfrm>
                <a:off x="533880" y="236088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36" name="Graphic 78"/>
              <p:cNvSpPr/>
              <p:nvPr/>
            </p:nvSpPr>
            <p:spPr>
              <a:xfrm>
                <a:off x="546840" y="236196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37" name="Graphic 78"/>
              <p:cNvSpPr/>
              <p:nvPr/>
            </p:nvSpPr>
            <p:spPr>
              <a:xfrm>
                <a:off x="1494720" y="232092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38" name="Graphic 78"/>
              <p:cNvSpPr/>
              <p:nvPr/>
            </p:nvSpPr>
            <p:spPr>
              <a:xfrm>
                <a:off x="530280" y="231948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175" name="Freeform: Shape 18"/>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176" name="Group 19"/>
          <p:cNvGrpSpPr/>
          <p:nvPr/>
        </p:nvGrpSpPr>
        <p:grpSpPr>
          <a:xfrm>
            <a:off x="10775880" y="5204160"/>
            <a:ext cx="885960" cy="802080"/>
            <a:chOff x="10775880" y="5204160"/>
            <a:chExt cx="885960" cy="802080"/>
          </a:xfrm>
        </p:grpSpPr>
        <p:sp>
          <p:nvSpPr>
            <p:cNvPr id="177" name="Freeform: Shape 20"/>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78" name="Freeform: Shape 21"/>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79" name="Freeform: Shape 22"/>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80"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81"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82"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183" name="Freeform: Shape 26"/>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184" name="Freeform: Shape 7"/>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sp>
        <p:nvSpPr>
          <p:cNvPr id="185" name="PlaceHolder 1"/>
          <p:cNvSpPr>
            <a:spLocks noGrp="1"/>
          </p:cNvSpPr>
          <p:nvPr>
            <p:ph type="dt" idx="10"/>
          </p:nvPr>
        </p:nvSpPr>
        <p:spPr>
          <a:xfrm>
            <a:off x="525600" y="136440"/>
            <a:ext cx="2742840" cy="364680"/>
          </a:xfrm>
          <a:prstGeom prst="rect">
            <a:avLst/>
          </a:prstGeom>
          <a:noFill/>
          <a:ln w="0">
            <a:noFill/>
          </a:ln>
        </p:spPr>
        <p:txBody>
          <a:bodyPr lIns="109800" tIns="109800" rIns="109800" bIns="91440" anchor="ctr">
            <a:noAutofit/>
          </a:bodyPr>
          <a:lstStyle>
            <a:lvl1pPr>
              <a:lnSpc>
                <a:spcPct val="100000"/>
              </a:lnSpc>
              <a:buNone/>
              <a:defRPr lang="en-US" sz="900" b="0" strike="noStrike" spc="97">
                <a:solidFill>
                  <a:srgbClr val="595959"/>
                </a:solidFill>
                <a:latin typeface="Yu Gothic"/>
              </a:defRPr>
            </a:lvl1pPr>
          </a:lstStyle>
          <a:p>
            <a:pPr>
              <a:lnSpc>
                <a:spcPct val="100000"/>
              </a:lnSpc>
              <a:buNone/>
            </a:pPr>
            <a:r>
              <a:rPr lang="en-US" sz="900" b="0" strike="noStrike" spc="97">
                <a:solidFill>
                  <a:srgbClr val="595959"/>
                </a:solidFill>
                <a:latin typeface="Yu Gothic"/>
              </a:rPr>
              <a:t>&lt;dato/klokkeslæt&gt;</a:t>
            </a:r>
            <a:endParaRPr lang="da-DK" sz="900" b="0" strike="noStrike" spc="-1">
              <a:latin typeface="Times New Roman"/>
            </a:endParaRPr>
          </a:p>
        </p:txBody>
      </p:sp>
      <p:sp>
        <p:nvSpPr>
          <p:cNvPr id="186" name="PlaceHolder 2"/>
          <p:cNvSpPr>
            <a:spLocks noGrp="1"/>
          </p:cNvSpPr>
          <p:nvPr>
            <p:ph type="ftr" idx="11"/>
          </p:nvPr>
        </p:nvSpPr>
        <p:spPr>
          <a:xfrm>
            <a:off x="525600" y="6356520"/>
            <a:ext cx="3450240" cy="364680"/>
          </a:xfrm>
          <a:prstGeom prst="rect">
            <a:avLst/>
          </a:prstGeom>
          <a:noFill/>
          <a:ln w="0">
            <a:noFill/>
          </a:ln>
        </p:spPr>
        <p:txBody>
          <a:bodyPr lIns="109800" tIns="109800" rIns="109800" bIns="91440" anchor="ctr">
            <a:noAutofit/>
          </a:bodyPr>
          <a:lstStyle>
            <a:lvl1pPr algn="ctr">
              <a:buNone/>
              <a:defRPr lang="da-DK" sz="1400" b="0" strike="noStrike" spc="-1">
                <a:latin typeface="Times New Roman"/>
              </a:defRPr>
            </a:lvl1pPr>
          </a:lstStyle>
          <a:p>
            <a:pPr algn="ctr">
              <a:buNone/>
            </a:pPr>
            <a:r>
              <a:rPr lang="da-DK" sz="1400" b="0" strike="noStrike" spc="-1">
                <a:latin typeface="Times New Roman"/>
              </a:rPr>
              <a:t>&lt;sidefod&gt;</a:t>
            </a:r>
          </a:p>
        </p:txBody>
      </p:sp>
      <p:sp>
        <p:nvSpPr>
          <p:cNvPr id="187" name="PlaceHolder 3"/>
          <p:cNvSpPr>
            <a:spLocks noGrp="1"/>
          </p:cNvSpPr>
          <p:nvPr>
            <p:ph type="sldNum" idx="12"/>
          </p:nvPr>
        </p:nvSpPr>
        <p:spPr>
          <a:xfrm>
            <a:off x="11655360" y="6356520"/>
            <a:ext cx="529560" cy="364680"/>
          </a:xfrm>
          <a:prstGeom prst="rect">
            <a:avLst/>
          </a:prstGeom>
          <a:noFill/>
          <a:ln w="0">
            <a:noFill/>
          </a:ln>
        </p:spPr>
        <p:txBody>
          <a:bodyPr lIns="109800" tIns="109800" rIns="109800" bIns="91440" anchor="ctr">
            <a:noAutofit/>
          </a:bodyPr>
          <a:lstStyle>
            <a:lvl1pPr algn="ctr">
              <a:lnSpc>
                <a:spcPct val="100000"/>
              </a:lnSpc>
              <a:buNone/>
              <a:defRPr lang="en-US" sz="900" b="0" strike="noStrike" spc="109">
                <a:solidFill>
                  <a:srgbClr val="595959"/>
                </a:solidFill>
                <a:latin typeface="Yu Gothic"/>
              </a:defRPr>
            </a:lvl1pPr>
          </a:lstStyle>
          <a:p>
            <a:pPr algn="ctr">
              <a:lnSpc>
                <a:spcPct val="100000"/>
              </a:lnSpc>
              <a:buNone/>
            </a:pPr>
            <a:fld id="{CDB42CD8-A7E1-4389-B7C5-3A446F2874AB}" type="slidenum">
              <a:rPr lang="en-US" sz="900" b="0" strike="noStrike" spc="109">
                <a:solidFill>
                  <a:srgbClr val="595959"/>
                </a:solidFill>
                <a:latin typeface="Yu Gothic"/>
              </a:rPr>
              <a:t>‹nr.›</a:t>
            </a:fld>
            <a:endParaRPr lang="da-DK" sz="900" b="0" strike="noStrike" spc="-1">
              <a:latin typeface="Times New Roman"/>
            </a:endParaRPr>
          </a:p>
        </p:txBody>
      </p:sp>
      <p:sp>
        <p:nvSpPr>
          <p:cNvPr id="188"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r>
              <a:rPr lang="da-DK" sz="1800" b="0" strike="noStrike" spc="-1">
                <a:solidFill>
                  <a:srgbClr val="000000"/>
                </a:solidFill>
                <a:latin typeface="Yu Gothic"/>
              </a:rPr>
              <a:t>Klik for at redigere titeltekstens format</a:t>
            </a:r>
          </a:p>
        </p:txBody>
      </p:sp>
      <p:sp>
        <p:nvSpPr>
          <p:cNvPr id="189"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117000"/>
              </a:lnSpc>
              <a:spcBef>
                <a:spcPts val="1417"/>
              </a:spcBef>
              <a:buClr>
                <a:srgbClr val="000000"/>
              </a:buClr>
              <a:buSzPct val="45000"/>
              <a:buFont typeface="Wingdings" charset="2"/>
              <a:buChar char=""/>
            </a:pPr>
            <a:r>
              <a:rPr lang="da-DK" sz="2000" b="0" strike="noStrike" spc="89">
                <a:solidFill>
                  <a:srgbClr val="000000"/>
                </a:solidFill>
                <a:latin typeface="Yu Gothic"/>
              </a:rPr>
              <a:t>Klik for at redigere dispositionstekstens format</a:t>
            </a:r>
          </a:p>
          <a:p>
            <a:pPr marL="864000" lvl="1" indent="-324000">
              <a:lnSpc>
                <a:spcPct val="117000"/>
              </a:lnSpc>
              <a:spcBef>
                <a:spcPts val="1134"/>
              </a:spcBef>
              <a:buClr>
                <a:srgbClr val="000000"/>
              </a:buClr>
              <a:buSzPct val="75000"/>
              <a:buFont typeface="Symbol" charset="2"/>
              <a:buChar char=""/>
            </a:pPr>
            <a:r>
              <a:rPr lang="da-DK" sz="1600" b="0" strike="noStrike" spc="89">
                <a:solidFill>
                  <a:srgbClr val="000000"/>
                </a:solidFill>
                <a:latin typeface="Yu Gothic"/>
              </a:rPr>
              <a:t>Andet dispositionsniveau</a:t>
            </a:r>
          </a:p>
          <a:p>
            <a:pPr marL="1296000" lvl="2" indent="-288000">
              <a:lnSpc>
                <a:spcPct val="117000"/>
              </a:lnSpc>
              <a:spcBef>
                <a:spcPts val="850"/>
              </a:spcBef>
              <a:buClr>
                <a:srgbClr val="000000"/>
              </a:buClr>
              <a:buSzPct val="45000"/>
              <a:buFont typeface="Wingdings" charset="2"/>
              <a:buChar char=""/>
            </a:pPr>
            <a:r>
              <a:rPr lang="da-DK" sz="1400" b="0" strike="noStrike" spc="89">
                <a:solidFill>
                  <a:srgbClr val="000000"/>
                </a:solidFill>
                <a:latin typeface="Yu Gothic"/>
              </a:rPr>
              <a:t>Tredje dispositionsniveau</a:t>
            </a:r>
          </a:p>
          <a:p>
            <a:pPr marL="1728000" lvl="3" indent="-216000">
              <a:lnSpc>
                <a:spcPct val="117000"/>
              </a:lnSpc>
              <a:spcBef>
                <a:spcPts val="567"/>
              </a:spcBef>
              <a:buClr>
                <a:srgbClr val="000000"/>
              </a:buClr>
              <a:buSzPct val="75000"/>
              <a:buFont typeface="Symbol" charset="2"/>
              <a:buChar char=""/>
            </a:pPr>
            <a:r>
              <a:rPr lang="da-DK" sz="1400" b="0" strike="noStrike" spc="89">
                <a:solidFill>
                  <a:srgbClr val="000000"/>
                </a:solidFill>
                <a:latin typeface="Yu Gothic"/>
              </a:rPr>
              <a:t>Fjerde dispositionsniveau</a:t>
            </a:r>
          </a:p>
          <a:p>
            <a:pPr marL="2160000" lvl="4"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Femte dispositionsniveau</a:t>
            </a:r>
          </a:p>
          <a:p>
            <a:pPr marL="2592000" lvl="5"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Sjette dispositionsniveau</a:t>
            </a:r>
          </a:p>
          <a:p>
            <a:pPr marL="3024000" lvl="6"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Syvende dispositionsniveau</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226" name="Freeform: Shape 18"/>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227" name="Group 19"/>
          <p:cNvGrpSpPr/>
          <p:nvPr/>
        </p:nvGrpSpPr>
        <p:grpSpPr>
          <a:xfrm>
            <a:off x="10775880" y="5204160"/>
            <a:ext cx="885960" cy="802080"/>
            <a:chOff x="10775880" y="5204160"/>
            <a:chExt cx="885960" cy="802080"/>
          </a:xfrm>
        </p:grpSpPr>
        <p:sp>
          <p:nvSpPr>
            <p:cNvPr id="228" name="Freeform: Shape 20"/>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229" name="Freeform: Shape 21"/>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230" name="Freeform: Shape 22"/>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231"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232"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233"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234" name="Freeform: Shape 26"/>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235" name="Freeform: Shape 7"/>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sp>
        <p:nvSpPr>
          <p:cNvPr id="236"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Click to edit Master title style</a:t>
            </a:r>
            <a:endParaRPr lang="da-DK" sz="3600" b="0" strike="noStrike" spc="-1">
              <a:solidFill>
                <a:srgbClr val="000000"/>
              </a:solidFill>
              <a:latin typeface="Yu Gothic"/>
            </a:endParaRPr>
          </a:p>
        </p:txBody>
      </p:sp>
      <p:sp>
        <p:nvSpPr>
          <p:cNvPr id="237" name="PlaceHolder 2"/>
          <p:cNvSpPr>
            <a:spLocks noGrp="1"/>
          </p:cNvSpPr>
          <p:nvPr>
            <p:ph type="dt" idx="13"/>
          </p:nvPr>
        </p:nvSpPr>
        <p:spPr>
          <a:xfrm>
            <a:off x="525600" y="136440"/>
            <a:ext cx="2742840" cy="364680"/>
          </a:xfrm>
          <a:prstGeom prst="rect">
            <a:avLst/>
          </a:prstGeom>
          <a:noFill/>
          <a:ln w="0">
            <a:noFill/>
          </a:ln>
        </p:spPr>
        <p:txBody>
          <a:bodyPr lIns="109800" tIns="109800" rIns="109800" bIns="91440" anchor="ctr">
            <a:noAutofit/>
          </a:bodyPr>
          <a:lstStyle>
            <a:lvl1pPr>
              <a:lnSpc>
                <a:spcPct val="100000"/>
              </a:lnSpc>
              <a:buNone/>
              <a:defRPr lang="en-US" sz="900" b="0" strike="noStrike" spc="97">
                <a:solidFill>
                  <a:srgbClr val="595959"/>
                </a:solidFill>
                <a:latin typeface="Yu Gothic"/>
              </a:defRPr>
            </a:lvl1pPr>
          </a:lstStyle>
          <a:p>
            <a:pPr>
              <a:lnSpc>
                <a:spcPct val="100000"/>
              </a:lnSpc>
              <a:buNone/>
            </a:pPr>
            <a:r>
              <a:rPr lang="en-US" sz="900" b="0" strike="noStrike" spc="97">
                <a:solidFill>
                  <a:srgbClr val="595959"/>
                </a:solidFill>
                <a:latin typeface="Yu Gothic"/>
              </a:rPr>
              <a:t>&lt;dato/klokkeslæt&gt;</a:t>
            </a:r>
            <a:endParaRPr lang="da-DK" sz="900" b="0" strike="noStrike" spc="-1">
              <a:latin typeface="Times New Roman"/>
            </a:endParaRPr>
          </a:p>
        </p:txBody>
      </p:sp>
      <p:sp>
        <p:nvSpPr>
          <p:cNvPr id="238" name="PlaceHolder 3"/>
          <p:cNvSpPr>
            <a:spLocks noGrp="1"/>
          </p:cNvSpPr>
          <p:nvPr>
            <p:ph type="ftr" idx="14"/>
          </p:nvPr>
        </p:nvSpPr>
        <p:spPr>
          <a:xfrm>
            <a:off x="525600" y="6356520"/>
            <a:ext cx="3450240" cy="364680"/>
          </a:xfrm>
          <a:prstGeom prst="rect">
            <a:avLst/>
          </a:prstGeom>
          <a:noFill/>
          <a:ln w="0">
            <a:noFill/>
          </a:ln>
        </p:spPr>
        <p:txBody>
          <a:bodyPr lIns="109800" tIns="109800" rIns="109800" bIns="91440" anchor="ctr">
            <a:noAutofit/>
          </a:bodyPr>
          <a:lstStyle>
            <a:lvl1pPr algn="ctr">
              <a:buNone/>
              <a:defRPr lang="da-DK" sz="1400" b="0" strike="noStrike" spc="-1">
                <a:latin typeface="Times New Roman"/>
              </a:defRPr>
            </a:lvl1pPr>
          </a:lstStyle>
          <a:p>
            <a:pPr algn="ctr">
              <a:buNone/>
            </a:pPr>
            <a:r>
              <a:rPr lang="da-DK" sz="1400" b="0" strike="noStrike" spc="-1">
                <a:latin typeface="Times New Roman"/>
              </a:rPr>
              <a:t>&lt;sidefod&gt;</a:t>
            </a:r>
          </a:p>
        </p:txBody>
      </p:sp>
      <p:sp>
        <p:nvSpPr>
          <p:cNvPr id="239" name="PlaceHolder 4"/>
          <p:cNvSpPr>
            <a:spLocks noGrp="1"/>
          </p:cNvSpPr>
          <p:nvPr>
            <p:ph type="sldNum" idx="15"/>
          </p:nvPr>
        </p:nvSpPr>
        <p:spPr>
          <a:xfrm>
            <a:off x="11655360" y="6356520"/>
            <a:ext cx="529560" cy="364680"/>
          </a:xfrm>
          <a:prstGeom prst="rect">
            <a:avLst/>
          </a:prstGeom>
          <a:noFill/>
          <a:ln w="0">
            <a:noFill/>
          </a:ln>
        </p:spPr>
        <p:txBody>
          <a:bodyPr lIns="109800" tIns="109800" rIns="109800" bIns="91440" anchor="ctr">
            <a:noAutofit/>
          </a:bodyPr>
          <a:lstStyle>
            <a:lvl1pPr algn="ctr">
              <a:lnSpc>
                <a:spcPct val="100000"/>
              </a:lnSpc>
              <a:buNone/>
              <a:defRPr lang="en-US" sz="900" b="0" strike="noStrike" spc="109">
                <a:solidFill>
                  <a:srgbClr val="595959"/>
                </a:solidFill>
                <a:latin typeface="Yu Gothic"/>
              </a:defRPr>
            </a:lvl1pPr>
          </a:lstStyle>
          <a:p>
            <a:pPr algn="ctr">
              <a:lnSpc>
                <a:spcPct val="100000"/>
              </a:lnSpc>
              <a:buNone/>
            </a:pPr>
            <a:fld id="{5DB4FFB0-D204-4579-8C90-EF8B0F72903D}" type="slidenum">
              <a:rPr lang="en-US" sz="900" b="0" strike="noStrike" spc="109">
                <a:solidFill>
                  <a:srgbClr val="595959"/>
                </a:solidFill>
                <a:latin typeface="Yu Gothic"/>
              </a:rPr>
              <a:t>‹nr.›</a:t>
            </a:fld>
            <a:endParaRPr lang="da-DK" sz="900" b="0" strike="noStrike" spc="-1">
              <a:latin typeface="Times New Roman"/>
            </a:endParaRPr>
          </a:p>
        </p:txBody>
      </p:sp>
      <p:grpSp>
        <p:nvGrpSpPr>
          <p:cNvPr id="240" name="Graphic 78"/>
          <p:cNvGrpSpPr/>
          <p:nvPr/>
        </p:nvGrpSpPr>
        <p:grpSpPr>
          <a:xfrm>
            <a:off x="530280" y="2352240"/>
            <a:ext cx="971640" cy="45360"/>
            <a:chOff x="530280" y="2352240"/>
            <a:chExt cx="971640" cy="45360"/>
          </a:xfrm>
        </p:grpSpPr>
        <p:sp>
          <p:nvSpPr>
            <p:cNvPr id="241" name="Graphic 78"/>
            <p:cNvSpPr/>
            <p:nvPr/>
          </p:nvSpPr>
          <p:spPr>
            <a:xfrm>
              <a:off x="530280" y="237528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242" name="Graphic 78"/>
            <p:cNvGrpSpPr/>
            <p:nvPr/>
          </p:nvGrpSpPr>
          <p:grpSpPr>
            <a:xfrm>
              <a:off x="530280" y="2352240"/>
              <a:ext cx="971640" cy="45360"/>
              <a:chOff x="530280" y="2352240"/>
              <a:chExt cx="971640" cy="45360"/>
            </a:xfrm>
          </p:grpSpPr>
          <p:sp>
            <p:nvSpPr>
              <p:cNvPr id="243" name="Graphic 78"/>
              <p:cNvSpPr/>
              <p:nvPr/>
            </p:nvSpPr>
            <p:spPr>
              <a:xfrm>
                <a:off x="533880" y="239364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244" name="Graphic 78"/>
              <p:cNvSpPr/>
              <p:nvPr/>
            </p:nvSpPr>
            <p:spPr>
              <a:xfrm>
                <a:off x="546840" y="239472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245" name="Graphic 78"/>
              <p:cNvSpPr/>
              <p:nvPr/>
            </p:nvSpPr>
            <p:spPr>
              <a:xfrm>
                <a:off x="1494720" y="235332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246" name="Graphic 78"/>
              <p:cNvSpPr/>
              <p:nvPr/>
            </p:nvSpPr>
            <p:spPr>
              <a:xfrm>
                <a:off x="530280" y="235224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247"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117000"/>
              </a:lnSpc>
              <a:spcBef>
                <a:spcPts val="1417"/>
              </a:spcBef>
              <a:buClr>
                <a:srgbClr val="000000"/>
              </a:buClr>
              <a:buSzPct val="45000"/>
              <a:buFont typeface="Wingdings" charset="2"/>
              <a:buChar char=""/>
            </a:pPr>
            <a:r>
              <a:rPr lang="da-DK" sz="2000" b="0" strike="noStrike" spc="89">
                <a:solidFill>
                  <a:srgbClr val="000000"/>
                </a:solidFill>
                <a:latin typeface="Yu Gothic"/>
              </a:rPr>
              <a:t>Klik for at redigere dispositionstekstens format</a:t>
            </a:r>
          </a:p>
          <a:p>
            <a:pPr marL="864000" lvl="1" indent="-324000">
              <a:lnSpc>
                <a:spcPct val="117000"/>
              </a:lnSpc>
              <a:spcBef>
                <a:spcPts val="1134"/>
              </a:spcBef>
              <a:buClr>
                <a:srgbClr val="000000"/>
              </a:buClr>
              <a:buSzPct val="75000"/>
              <a:buFont typeface="Symbol" charset="2"/>
              <a:buChar char=""/>
            </a:pPr>
            <a:r>
              <a:rPr lang="da-DK" sz="1600" b="0" strike="noStrike" spc="89">
                <a:solidFill>
                  <a:srgbClr val="000000"/>
                </a:solidFill>
                <a:latin typeface="Yu Gothic"/>
              </a:rPr>
              <a:t>Andet dispositionsniveau</a:t>
            </a:r>
          </a:p>
          <a:p>
            <a:pPr marL="1296000" lvl="2" indent="-288000">
              <a:lnSpc>
                <a:spcPct val="117000"/>
              </a:lnSpc>
              <a:spcBef>
                <a:spcPts val="850"/>
              </a:spcBef>
              <a:buClr>
                <a:srgbClr val="000000"/>
              </a:buClr>
              <a:buSzPct val="45000"/>
              <a:buFont typeface="Wingdings" charset="2"/>
              <a:buChar char=""/>
            </a:pPr>
            <a:r>
              <a:rPr lang="da-DK" sz="1400" b="0" strike="noStrike" spc="89">
                <a:solidFill>
                  <a:srgbClr val="000000"/>
                </a:solidFill>
                <a:latin typeface="Yu Gothic"/>
              </a:rPr>
              <a:t>Tredje dispositionsniveau</a:t>
            </a:r>
          </a:p>
          <a:p>
            <a:pPr marL="1728000" lvl="3" indent="-216000">
              <a:lnSpc>
                <a:spcPct val="117000"/>
              </a:lnSpc>
              <a:spcBef>
                <a:spcPts val="567"/>
              </a:spcBef>
              <a:buClr>
                <a:srgbClr val="000000"/>
              </a:buClr>
              <a:buSzPct val="75000"/>
              <a:buFont typeface="Symbol" charset="2"/>
              <a:buChar char=""/>
            </a:pPr>
            <a:r>
              <a:rPr lang="da-DK" sz="1400" b="0" strike="noStrike" spc="89">
                <a:solidFill>
                  <a:srgbClr val="000000"/>
                </a:solidFill>
                <a:latin typeface="Yu Gothic"/>
              </a:rPr>
              <a:t>Fjerde dispositionsniveau</a:t>
            </a:r>
          </a:p>
          <a:p>
            <a:pPr marL="2160000" lvl="4"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Femte dispositionsniveau</a:t>
            </a:r>
          </a:p>
          <a:p>
            <a:pPr marL="2592000" lvl="5"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Sjette dispositionsniveau</a:t>
            </a:r>
          </a:p>
          <a:p>
            <a:pPr marL="3024000" lvl="6" indent="-216000">
              <a:lnSpc>
                <a:spcPct val="117000"/>
              </a:lnSpc>
              <a:spcBef>
                <a:spcPts val="283"/>
              </a:spcBef>
              <a:buClr>
                <a:srgbClr val="000000"/>
              </a:buClr>
              <a:buSzPct val="45000"/>
              <a:buFont typeface="Wingdings" charset="2"/>
              <a:buChar char=""/>
            </a:pPr>
            <a:r>
              <a:rPr lang="da-DK" sz="2000" b="0" strike="noStrike" spc="89">
                <a:solidFill>
                  <a:srgbClr val="000000"/>
                </a:solidFill>
                <a:latin typeface="Yu Gothic"/>
              </a:rPr>
              <a:t>Syvende dispositionsniveau</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psycnet.apa.org/doi/10.1037/int0000016" TargetMode="External"/><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hyperlink" Target="http://www.amazon.com/gp/product/0805851208/ref=as_li_tl?ie=UTF8&amp;camp=1789&amp;creative=390957&amp;creativeASIN=0805851208&amp;linkCode=as2&amp;tag=kirnew-20&amp;linkId=JV4OC6VYGYJ4LJ7F" TargetMode="Externa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290" name="Rectangle 34"/>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pic>
        <p:nvPicPr>
          <p:cNvPr id="291" name="Picture 3"/>
          <p:cNvPicPr/>
          <p:nvPr/>
        </p:nvPicPr>
        <p:blipFill>
          <a:blip r:embed="rId2"/>
          <a:srcRect t="10765" r="-2" b="14215"/>
          <a:stretch/>
        </p:blipFill>
        <p:spPr>
          <a:xfrm>
            <a:off x="0" y="0"/>
            <a:ext cx="12188520" cy="6857640"/>
          </a:xfrm>
          <a:prstGeom prst="rect">
            <a:avLst/>
          </a:prstGeom>
          <a:ln w="0">
            <a:noFill/>
          </a:ln>
        </p:spPr>
      </p:pic>
      <p:sp>
        <p:nvSpPr>
          <p:cNvPr id="292" name="Rectangle 36"/>
          <p:cNvSpPr/>
          <p:nvPr/>
        </p:nvSpPr>
        <p:spPr>
          <a:xfrm rot="16200000">
            <a:off x="389160" y="-388800"/>
            <a:ext cx="6857640" cy="7635960"/>
          </a:xfrm>
          <a:prstGeom prst="rect">
            <a:avLst/>
          </a:prstGeom>
          <a:gradFill rotWithShape="0">
            <a:gsLst>
              <a:gs pos="0">
                <a:srgbClr val="000000"/>
              </a:gs>
              <a:gs pos="100000">
                <a:srgbClr val="000000">
                  <a:alpha val="0"/>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293" name="Frame 38"/>
          <p:cNvSpPr/>
          <p:nvPr/>
        </p:nvSpPr>
        <p:spPr>
          <a:xfrm>
            <a:off x="0" y="0"/>
            <a:ext cx="12191760" cy="6857640"/>
          </a:xfrm>
          <a:prstGeom prst="frame">
            <a:avLst>
              <a:gd name="adj1" fmla="val 7519"/>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294" name="PlaceHolder 1"/>
          <p:cNvSpPr>
            <a:spLocks noGrp="1"/>
          </p:cNvSpPr>
          <p:nvPr>
            <p:ph type="subTitle"/>
          </p:nvPr>
        </p:nvSpPr>
        <p:spPr>
          <a:xfrm>
            <a:off x="861480" y="3624840"/>
            <a:ext cx="5565240" cy="1632600"/>
          </a:xfrm>
          <a:prstGeom prst="rect">
            <a:avLst/>
          </a:prstGeom>
          <a:noFill/>
          <a:ln w="0">
            <a:noFill/>
          </a:ln>
        </p:spPr>
        <p:txBody>
          <a:bodyPr lIns="109800" tIns="109800" rIns="109800" bIns="91440" anchor="t">
            <a:normAutofit/>
          </a:bodyPr>
          <a:lstStyle/>
          <a:p>
            <a:pPr>
              <a:lnSpc>
                <a:spcPct val="117000"/>
              </a:lnSpc>
              <a:spcBef>
                <a:spcPts val="1001"/>
              </a:spcBef>
              <a:buNone/>
              <a:tabLst>
                <a:tab pos="0" algn="l"/>
              </a:tabLst>
            </a:pPr>
            <a:r>
              <a:rPr lang="en-US" sz="2000" b="0" strike="noStrike" spc="89">
                <a:solidFill>
                  <a:srgbClr val="FFFFFF"/>
                </a:solidFill>
                <a:latin typeface="Yu Gothic"/>
              </a:rPr>
              <a:t>SEMIPLENARY</a:t>
            </a:r>
            <a:endParaRPr lang="da-DK" sz="2000" b="0" strike="noStrike" spc="-1">
              <a:latin typeface="Arial"/>
            </a:endParaRPr>
          </a:p>
          <a:p>
            <a:pPr>
              <a:lnSpc>
                <a:spcPct val="117000"/>
              </a:lnSpc>
              <a:spcBef>
                <a:spcPts val="1001"/>
              </a:spcBef>
              <a:buNone/>
              <a:tabLst>
                <a:tab pos="0" algn="l"/>
              </a:tabLst>
            </a:pPr>
            <a:r>
              <a:rPr lang="en-US" sz="2000" b="0" strike="noStrike" spc="89">
                <a:solidFill>
                  <a:srgbClr val="FFFFFF"/>
                </a:solidFill>
                <a:latin typeface="Yu Gothic"/>
              </a:rPr>
              <a:t>Shigeru Iwakabe</a:t>
            </a:r>
            <a:endParaRPr lang="da-DK" sz="2000" b="0" strike="noStrike" spc="-1">
              <a:latin typeface="Arial"/>
            </a:endParaRPr>
          </a:p>
          <a:p>
            <a:pPr>
              <a:lnSpc>
                <a:spcPct val="117000"/>
              </a:lnSpc>
              <a:spcBef>
                <a:spcPts val="1001"/>
              </a:spcBef>
              <a:buNone/>
              <a:tabLst>
                <a:tab pos="0" algn="l"/>
              </a:tabLst>
            </a:pPr>
            <a:r>
              <a:rPr lang="en-US" sz="2000" b="0" strike="noStrike" spc="89">
                <a:solidFill>
                  <a:srgbClr val="FFFFFF"/>
                </a:solidFill>
                <a:latin typeface="Yu Gothic"/>
              </a:rPr>
              <a:t>Ritsumeikan University, Osaka, Japan</a:t>
            </a:r>
            <a:endParaRPr lang="da-DK" sz="2000" b="0" strike="noStrike" spc="-1">
              <a:latin typeface="Arial"/>
            </a:endParaRPr>
          </a:p>
        </p:txBody>
      </p:sp>
      <p:sp>
        <p:nvSpPr>
          <p:cNvPr id="295" name="PlaceHolder 2"/>
          <p:cNvSpPr>
            <a:spLocks noGrp="1"/>
          </p:cNvSpPr>
          <p:nvPr>
            <p:ph type="title"/>
          </p:nvPr>
        </p:nvSpPr>
        <p:spPr>
          <a:xfrm>
            <a:off x="861480" y="799560"/>
            <a:ext cx="5565240" cy="2179080"/>
          </a:xfrm>
          <a:prstGeom prst="rect">
            <a:avLst/>
          </a:prstGeom>
          <a:noFill/>
          <a:ln w="0">
            <a:noFill/>
          </a:ln>
        </p:spPr>
        <p:txBody>
          <a:bodyPr lIns="109800" tIns="109800" rIns="109800" bIns="91440" anchor="b">
            <a:normAutofit/>
          </a:bodyPr>
          <a:lstStyle/>
          <a:p>
            <a:pPr>
              <a:lnSpc>
                <a:spcPct val="107000"/>
              </a:lnSpc>
              <a:buNone/>
            </a:pPr>
            <a:r>
              <a:rPr lang="en-US" sz="1800" b="1" strike="noStrike" spc="97">
                <a:solidFill>
                  <a:srgbClr val="FFFFFF"/>
                </a:solidFill>
                <a:latin typeface="Yu Mincho Demibold"/>
              </a:rPr>
              <a:t>PCE2022</a:t>
            </a:r>
            <a:br>
              <a:rPr sz="1800"/>
            </a:br>
            <a:r>
              <a:rPr lang="en-GB" sz="1800" b="1" strike="noStrike" spc="97">
                <a:solidFill>
                  <a:srgbClr val="FFFFFF"/>
                </a:solidFill>
                <a:latin typeface="Yu Mincho Demibold"/>
              </a:rPr>
              <a:t>SUFFERING AND FLOURISHING: POSITIVE EMOTIONS AND THEIR ROLES IN TRANSFORMING EMOTIONAL PAIN AND FACILITATING THERAPEUTIC CHANGE</a:t>
            </a:r>
            <a:endParaRPr lang="da-DK" sz="1800" b="0" strike="noStrike" spc="-1">
              <a:solidFill>
                <a:srgbClr val="000000"/>
              </a:solidFill>
              <a:latin typeface="Yu Gothic"/>
            </a:endParaRPr>
          </a:p>
        </p:txBody>
      </p:sp>
      <p:grpSp>
        <p:nvGrpSpPr>
          <p:cNvPr id="296" name="Graphic 78"/>
          <p:cNvGrpSpPr/>
          <p:nvPr/>
        </p:nvGrpSpPr>
        <p:grpSpPr>
          <a:xfrm>
            <a:off x="861480" y="3267720"/>
            <a:ext cx="971640" cy="45360"/>
            <a:chOff x="861480" y="3267720"/>
            <a:chExt cx="971640" cy="45360"/>
          </a:xfrm>
        </p:grpSpPr>
        <p:sp>
          <p:nvSpPr>
            <p:cNvPr id="297" name="Graphic 78"/>
            <p:cNvSpPr/>
            <p:nvPr/>
          </p:nvSpPr>
          <p:spPr>
            <a:xfrm>
              <a:off x="86148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298" name="Graphic 78"/>
            <p:cNvGrpSpPr/>
            <p:nvPr/>
          </p:nvGrpSpPr>
          <p:grpSpPr>
            <a:xfrm>
              <a:off x="861480" y="3267720"/>
              <a:ext cx="971640" cy="45360"/>
              <a:chOff x="861480" y="3267720"/>
              <a:chExt cx="971640" cy="45360"/>
            </a:xfrm>
          </p:grpSpPr>
          <p:sp>
            <p:nvSpPr>
              <p:cNvPr id="299" name="Graphic 78"/>
              <p:cNvSpPr/>
              <p:nvPr/>
            </p:nvSpPr>
            <p:spPr>
              <a:xfrm>
                <a:off x="86472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00" name="Graphic 78"/>
              <p:cNvSpPr/>
              <p:nvPr/>
            </p:nvSpPr>
            <p:spPr>
              <a:xfrm>
                <a:off x="87804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01" name="Graphic 78"/>
              <p:cNvSpPr/>
              <p:nvPr/>
            </p:nvSpPr>
            <p:spPr>
              <a:xfrm>
                <a:off x="182592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02" name="Graphic 78"/>
              <p:cNvSpPr/>
              <p:nvPr/>
            </p:nvSpPr>
            <p:spPr>
              <a:xfrm>
                <a:off x="86148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303" name="Freeform: Shape 48"/>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p:style>
      </p:sp>
      <p:grpSp>
        <p:nvGrpSpPr>
          <p:cNvPr id="304" name="Group 50"/>
          <p:cNvGrpSpPr/>
          <p:nvPr/>
        </p:nvGrpSpPr>
        <p:grpSpPr>
          <a:xfrm>
            <a:off x="10775880" y="5204160"/>
            <a:ext cx="885960" cy="802080"/>
            <a:chOff x="10775880" y="5204160"/>
            <a:chExt cx="885960" cy="802080"/>
          </a:xfrm>
        </p:grpSpPr>
        <p:sp>
          <p:nvSpPr>
            <p:cNvPr id="305" name="Freeform: Shape 51"/>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06" name="Freeform: Shape 52"/>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07" name="Freeform: Shape 53"/>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08"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09"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10"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11" name="Freeform: Shape 57"/>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pic>
        <p:nvPicPr>
          <p:cNvPr id="312" name="図 5"/>
          <p:cNvPicPr/>
          <p:nvPr/>
        </p:nvPicPr>
        <p:blipFill>
          <a:blip r:embed="rId3"/>
          <a:stretch/>
        </p:blipFill>
        <p:spPr>
          <a:xfrm>
            <a:off x="6590880" y="1009440"/>
            <a:ext cx="4588560" cy="964800"/>
          </a:xfrm>
          <a:prstGeom prst="rect">
            <a:avLst/>
          </a:prstGeom>
          <a:ln w="0">
            <a:noFill/>
          </a:ln>
        </p:spPr>
      </p:pic>
      <p:pic>
        <p:nvPicPr>
          <p:cNvPr id="313" name="図 7" descr="テキスト&#10;&#10;中程度の精度で自動的に生成された説明"/>
          <p:cNvPicPr/>
          <p:nvPr/>
        </p:nvPicPr>
        <p:blipFill>
          <a:blip r:embed="rId4"/>
          <a:stretch/>
        </p:blipFill>
        <p:spPr>
          <a:xfrm>
            <a:off x="878040" y="5116320"/>
            <a:ext cx="4088880" cy="118080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0" presetClass="entr" fill="hold" nodeType="withEffect">
                                  <p:stCondLst>
                                    <p:cond delay="1500"/>
                                  </p:stCondLst>
                                  <p:iterate>
                                    <p:tmAbs val="100"/>
                                  </p:iterate>
                                  <p:childTnLst>
                                    <p:set>
                                      <p:cBhvr>
                                        <p:cTn id="6" dur="1" fill="hold">
                                          <p:stCondLst>
                                            <p:cond delay="0"/>
                                          </p:stCondLst>
                                        </p:cTn>
                                        <p:tgtEl>
                                          <p:spTgt spid="294">
                                            <p:txEl>
                                              <p:pRg st="0" end="0"/>
                                            </p:txEl>
                                          </p:spTgt>
                                        </p:tgtEl>
                                        <p:attrNameLst>
                                          <p:attrName>style.visibility</p:attrName>
                                        </p:attrNameLst>
                                      </p:cBhvr>
                                      <p:to>
                                        <p:strVal val="visible"/>
                                      </p:to>
                                    </p:set>
                                    <p:animEffect transition="in" filter="fade">
                                      <p:cBhvr additive="repl">
                                        <p:cTn id="7" dur="700"/>
                                        <p:tgtEl>
                                          <p:spTgt spid="294">
                                            <p:txEl>
                                              <p:pRg st="0" end="0"/>
                                            </p:txEl>
                                          </p:spTgt>
                                        </p:tgtEl>
                                      </p:cBhvr>
                                    </p:animEffect>
                                  </p:childTnLst>
                                </p:cTn>
                              </p:par>
                              <p:par>
                                <p:cTn id="8" presetID="10" presetClass="entr" fill="hold" nodeType="withEffect">
                                  <p:stCondLst>
                                    <p:cond delay="1000"/>
                                  </p:stCondLst>
                                  <p:iterate>
                                    <p:tmAbs val="100"/>
                                  </p:iterate>
                                  <p:childTnLst>
                                    <p:set>
                                      <p:cBhvr>
                                        <p:cTn id="9" dur="1" fill="hold">
                                          <p:stCondLst>
                                            <p:cond delay="0"/>
                                          </p:stCondLst>
                                        </p:cTn>
                                        <p:tgtEl>
                                          <p:spTgt spid="295"/>
                                        </p:tgtEl>
                                        <p:attrNameLst>
                                          <p:attrName>style.visibility</p:attrName>
                                        </p:attrNameLst>
                                      </p:cBhvr>
                                      <p:to>
                                        <p:strVal val="visible"/>
                                      </p:to>
                                    </p:set>
                                    <p:animEffect transition="in" filter="fade">
                                      <p:cBhvr additive="repl">
                                        <p:cTn id="10" dur="700"/>
                                        <p:tgtEl>
                                          <p:spTgt spid="29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fill="hold" nodeType="clickEffect">
                                  <p:stCondLst>
                                    <p:cond delay="1500"/>
                                  </p:stCondLst>
                                  <p:iterate>
                                    <p:tmAbs val="100"/>
                                  </p:iterate>
                                  <p:childTnLst>
                                    <p:set>
                                      <p:cBhvr>
                                        <p:cTn id="14" dur="1" fill="hold">
                                          <p:stCondLst>
                                            <p:cond delay="0"/>
                                          </p:stCondLst>
                                        </p:cTn>
                                        <p:tgtEl>
                                          <p:spTgt spid="294">
                                            <p:txEl>
                                              <p:pRg st="1" end="1"/>
                                            </p:txEl>
                                          </p:spTgt>
                                        </p:tgtEl>
                                        <p:attrNameLst>
                                          <p:attrName>style.visibility</p:attrName>
                                        </p:attrNameLst>
                                      </p:cBhvr>
                                      <p:to>
                                        <p:strVal val="visible"/>
                                      </p:to>
                                    </p:set>
                                    <p:animEffect transition="in" filter="fade">
                                      <p:cBhvr additive="repl">
                                        <p:cTn id="15" dur="700"/>
                                        <p:tgtEl>
                                          <p:spTgt spid="29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fill="hold" nodeType="clickEffect">
                                  <p:stCondLst>
                                    <p:cond delay="1500"/>
                                  </p:stCondLst>
                                  <p:iterate>
                                    <p:tmAbs val="100"/>
                                  </p:iterate>
                                  <p:childTnLst>
                                    <p:set>
                                      <p:cBhvr>
                                        <p:cTn id="19" dur="1" fill="hold">
                                          <p:stCondLst>
                                            <p:cond delay="0"/>
                                          </p:stCondLst>
                                        </p:cTn>
                                        <p:tgtEl>
                                          <p:spTgt spid="294">
                                            <p:txEl>
                                              <p:pRg st="2" end="2"/>
                                            </p:txEl>
                                          </p:spTgt>
                                        </p:tgtEl>
                                        <p:attrNameLst>
                                          <p:attrName>style.visibility</p:attrName>
                                        </p:attrNameLst>
                                      </p:cBhvr>
                                      <p:to>
                                        <p:strVal val="visible"/>
                                      </p:to>
                                    </p:set>
                                    <p:animEffect transition="in" filter="fade">
                                      <p:cBhvr additive="repl">
                                        <p:cTn id="20" dur="700"/>
                                        <p:tgtEl>
                                          <p:spTgt spid="29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PlaceHolder 1"/>
          <p:cNvSpPr>
            <a:spLocks noGrp="1"/>
          </p:cNvSpPr>
          <p:nvPr>
            <p:ph type="title"/>
          </p:nvPr>
        </p:nvSpPr>
        <p:spPr>
          <a:xfrm>
            <a:off x="445320" y="207360"/>
            <a:ext cx="1106964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Broaden-and-Build Theory (Fredrickson, 2000)</a:t>
            </a:r>
            <a:endParaRPr lang="da-DK" sz="3600" b="0" strike="noStrike" spc="-1">
              <a:solidFill>
                <a:srgbClr val="000000"/>
              </a:solidFill>
              <a:latin typeface="Yu Gothic"/>
            </a:endParaRPr>
          </a:p>
        </p:txBody>
      </p:sp>
      <p:sp>
        <p:nvSpPr>
          <p:cNvPr id="463" name="角丸四角形 9"/>
          <p:cNvSpPr/>
          <p:nvPr/>
        </p:nvSpPr>
        <p:spPr>
          <a:xfrm>
            <a:off x="525600" y="5948640"/>
            <a:ext cx="2116800" cy="65268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Positive Emotion</a:t>
            </a:r>
            <a:endParaRPr lang="da-DK" sz="1800" b="0" strike="noStrike" spc="-1">
              <a:latin typeface="Arial"/>
            </a:endParaRPr>
          </a:p>
        </p:txBody>
      </p:sp>
      <p:sp>
        <p:nvSpPr>
          <p:cNvPr id="464" name="角丸四角形 11"/>
          <p:cNvSpPr/>
          <p:nvPr/>
        </p:nvSpPr>
        <p:spPr>
          <a:xfrm>
            <a:off x="2868480" y="4603680"/>
            <a:ext cx="2346120" cy="1173600"/>
          </a:xfrm>
          <a:prstGeom prst="roundRect">
            <a:avLst>
              <a:gd name="adj" fmla="val 16667"/>
            </a:avLst>
          </a:prstGeom>
          <a:solidFill>
            <a:schemeClr val="accent2"/>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New thoughts</a:t>
            </a:r>
            <a:endParaRPr lang="da-DK" sz="1800" b="0" strike="noStrike" spc="-1">
              <a:latin typeface="Arial"/>
            </a:endParaRPr>
          </a:p>
          <a:p>
            <a:pPr algn="ctr">
              <a:lnSpc>
                <a:spcPct val="100000"/>
              </a:lnSpc>
              <a:buNone/>
            </a:pPr>
            <a:r>
              <a:rPr lang="en-US" sz="1800" b="0" strike="noStrike" spc="-1">
                <a:solidFill>
                  <a:srgbClr val="FFFFFF"/>
                </a:solidFill>
                <a:latin typeface="Yu Gothic"/>
              </a:rPr>
              <a:t>Actions</a:t>
            </a:r>
            <a:endParaRPr lang="da-DK" sz="1800" b="0" strike="noStrike" spc="-1">
              <a:latin typeface="Arial"/>
            </a:endParaRPr>
          </a:p>
          <a:p>
            <a:pPr algn="ctr">
              <a:lnSpc>
                <a:spcPct val="100000"/>
              </a:lnSpc>
              <a:buNone/>
            </a:pPr>
            <a:r>
              <a:rPr lang="en-US" sz="1800" b="0" strike="noStrike" spc="-1">
                <a:solidFill>
                  <a:srgbClr val="FFFFFF"/>
                </a:solidFill>
                <a:latin typeface="Yu Gothic"/>
              </a:rPr>
              <a:t>Relationships</a:t>
            </a:r>
            <a:endParaRPr lang="da-DK" sz="1800" b="0" strike="noStrike" spc="-1">
              <a:latin typeface="Arial"/>
            </a:endParaRPr>
          </a:p>
        </p:txBody>
      </p:sp>
      <p:sp>
        <p:nvSpPr>
          <p:cNvPr id="465" name="角丸四角形 12"/>
          <p:cNvSpPr/>
          <p:nvPr/>
        </p:nvSpPr>
        <p:spPr>
          <a:xfrm>
            <a:off x="5834520" y="3122280"/>
            <a:ext cx="2346120" cy="1173600"/>
          </a:xfrm>
          <a:prstGeom prst="roundRect">
            <a:avLst>
              <a:gd name="adj" fmla="val 16667"/>
            </a:avLst>
          </a:prstGeom>
          <a:solidFill>
            <a:schemeClr val="accent3"/>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Building Resources</a:t>
            </a:r>
            <a:endParaRPr lang="da-DK" sz="1800" b="0" strike="noStrike" spc="-1">
              <a:latin typeface="Arial"/>
            </a:endParaRPr>
          </a:p>
          <a:p>
            <a:pPr algn="ctr">
              <a:lnSpc>
                <a:spcPct val="100000"/>
              </a:lnSpc>
              <a:buNone/>
            </a:pPr>
            <a:r>
              <a:rPr lang="en-US" sz="1800" b="0" strike="noStrike" spc="-1">
                <a:solidFill>
                  <a:srgbClr val="FFFFFF"/>
                </a:solidFill>
                <a:latin typeface="Yu Gothic"/>
              </a:rPr>
              <a:t>Strength</a:t>
            </a:r>
            <a:endParaRPr lang="da-DK" sz="1800" b="0" strike="noStrike" spc="-1">
              <a:latin typeface="Arial"/>
            </a:endParaRPr>
          </a:p>
          <a:p>
            <a:pPr algn="ctr">
              <a:lnSpc>
                <a:spcPct val="100000"/>
              </a:lnSpc>
              <a:buNone/>
            </a:pPr>
            <a:r>
              <a:rPr lang="en-US" sz="1800" b="0" strike="noStrike" spc="-1">
                <a:solidFill>
                  <a:srgbClr val="FFFFFF"/>
                </a:solidFill>
                <a:latin typeface="Yu Gothic"/>
              </a:rPr>
              <a:t>Social skills</a:t>
            </a:r>
            <a:endParaRPr lang="da-DK" sz="1800" b="0" strike="noStrike" spc="-1">
              <a:latin typeface="Arial"/>
            </a:endParaRPr>
          </a:p>
          <a:p>
            <a:pPr algn="ctr">
              <a:lnSpc>
                <a:spcPct val="100000"/>
              </a:lnSpc>
              <a:buNone/>
            </a:pPr>
            <a:r>
              <a:rPr lang="en-US" sz="1800" b="0" strike="noStrike" spc="-1">
                <a:solidFill>
                  <a:srgbClr val="FFFFFF"/>
                </a:solidFill>
                <a:latin typeface="Yu Gothic"/>
              </a:rPr>
              <a:t>Knowledges</a:t>
            </a:r>
            <a:endParaRPr lang="da-DK" sz="1800" b="0" strike="noStrike" spc="-1">
              <a:latin typeface="Arial"/>
            </a:endParaRPr>
          </a:p>
        </p:txBody>
      </p:sp>
      <p:sp>
        <p:nvSpPr>
          <p:cNvPr id="466" name="角丸四角形 13"/>
          <p:cNvSpPr/>
          <p:nvPr/>
        </p:nvSpPr>
        <p:spPr>
          <a:xfrm>
            <a:off x="8780400" y="1935000"/>
            <a:ext cx="2346120" cy="1173600"/>
          </a:xfrm>
          <a:prstGeom prst="roundRect">
            <a:avLst>
              <a:gd name="adj" fmla="val 16667"/>
            </a:avLst>
          </a:prstGeom>
          <a:solidFill>
            <a:schemeClr val="accent5"/>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Enhanced wellbeing</a:t>
            </a:r>
            <a:endParaRPr lang="da-DK" sz="1800" b="0" strike="noStrike" spc="-1">
              <a:latin typeface="Arial"/>
            </a:endParaRPr>
          </a:p>
          <a:p>
            <a:pPr algn="ctr">
              <a:lnSpc>
                <a:spcPct val="100000"/>
              </a:lnSpc>
              <a:buNone/>
            </a:pPr>
            <a:r>
              <a:rPr lang="en-US" sz="1800" b="0" strike="noStrike" spc="-1">
                <a:solidFill>
                  <a:srgbClr val="FFFFFF"/>
                </a:solidFill>
                <a:latin typeface="Yu Gothic"/>
              </a:rPr>
              <a:t>Adjustment</a:t>
            </a:r>
            <a:endParaRPr lang="da-DK" sz="1800" b="0" strike="noStrike" spc="-1">
              <a:latin typeface="Arial"/>
            </a:endParaRPr>
          </a:p>
          <a:p>
            <a:pPr algn="ctr">
              <a:lnSpc>
                <a:spcPct val="100000"/>
              </a:lnSpc>
              <a:buNone/>
            </a:pPr>
            <a:r>
              <a:rPr lang="en-US" sz="1800" b="0" strike="noStrike" spc="-1">
                <a:solidFill>
                  <a:srgbClr val="FFFFFF"/>
                </a:solidFill>
                <a:latin typeface="Yu Gothic"/>
              </a:rPr>
              <a:t>Health</a:t>
            </a:r>
            <a:endParaRPr lang="da-DK" sz="1800" b="0" strike="noStrike" spc="-1">
              <a:latin typeface="Arial"/>
            </a:endParaRPr>
          </a:p>
        </p:txBody>
      </p:sp>
      <p:sp>
        <p:nvSpPr>
          <p:cNvPr id="467" name="カギ線コネクタ 15"/>
          <p:cNvSpPr/>
          <p:nvPr/>
        </p:nvSpPr>
        <p:spPr>
          <a:xfrm flipV="1">
            <a:off x="2642760" y="5776920"/>
            <a:ext cx="1398960" cy="497160"/>
          </a:xfrm>
          <a:prstGeom prst="bentConnector2">
            <a:avLst/>
          </a:prstGeom>
          <a:noFill/>
          <a:ln w="76200">
            <a:solidFill>
              <a:srgbClr val="EB7D4E"/>
            </a:solidFill>
            <a:tailEnd type="triangle" w="med" len="med"/>
          </a:ln>
        </p:spPr>
        <p:style>
          <a:lnRef idx="1">
            <a:schemeClr val="accent1"/>
          </a:lnRef>
          <a:fillRef idx="0">
            <a:schemeClr val="accent1"/>
          </a:fillRef>
          <a:effectRef idx="0">
            <a:schemeClr val="accent1"/>
          </a:effectRef>
          <a:fontRef idx="minor"/>
        </p:style>
      </p:sp>
      <p:sp>
        <p:nvSpPr>
          <p:cNvPr id="468" name="カギ線コネクタ 18"/>
          <p:cNvSpPr/>
          <p:nvPr/>
        </p:nvSpPr>
        <p:spPr>
          <a:xfrm flipV="1">
            <a:off x="5214960" y="4398840"/>
            <a:ext cx="1994040" cy="790920"/>
          </a:xfrm>
          <a:prstGeom prst="bentConnector3">
            <a:avLst>
              <a:gd name="adj1" fmla="val 99876"/>
            </a:avLst>
          </a:prstGeom>
          <a:noFill/>
          <a:ln w="76200">
            <a:solidFill>
              <a:srgbClr val="EB7D4E"/>
            </a:solidFill>
            <a:tailEnd type="triangle" w="med" len="med"/>
          </a:ln>
        </p:spPr>
        <p:style>
          <a:lnRef idx="1">
            <a:schemeClr val="accent1"/>
          </a:lnRef>
          <a:fillRef idx="0">
            <a:schemeClr val="accent1"/>
          </a:fillRef>
          <a:effectRef idx="0">
            <a:schemeClr val="accent1"/>
          </a:effectRef>
          <a:fontRef idx="minor"/>
        </p:style>
      </p:sp>
      <p:sp>
        <p:nvSpPr>
          <p:cNvPr id="469" name="カギ線コネクタ 22"/>
          <p:cNvSpPr/>
          <p:nvPr/>
        </p:nvSpPr>
        <p:spPr>
          <a:xfrm flipV="1">
            <a:off x="8181000" y="3108240"/>
            <a:ext cx="1994040" cy="790920"/>
          </a:xfrm>
          <a:prstGeom prst="bentConnector3">
            <a:avLst>
              <a:gd name="adj1" fmla="val 99876"/>
            </a:avLst>
          </a:prstGeom>
          <a:noFill/>
          <a:ln w="76200">
            <a:solidFill>
              <a:srgbClr val="EB7D4E"/>
            </a:solidFill>
            <a:tailEnd type="triangle" w="med" len="med"/>
          </a:ln>
        </p:spPr>
        <p:style>
          <a:lnRef idx="1">
            <a:schemeClr val="accent1"/>
          </a:lnRef>
          <a:fillRef idx="0">
            <a:schemeClr val="accent1"/>
          </a:fillRef>
          <a:effectRef idx="0">
            <a:schemeClr val="accent1"/>
          </a:effectRef>
          <a:fontRef idx="minor"/>
        </p:style>
      </p:sp>
      <p:sp>
        <p:nvSpPr>
          <p:cNvPr id="470" name="曲線コネクタ 24"/>
          <p:cNvSpPr/>
          <p:nvPr/>
        </p:nvSpPr>
        <p:spPr>
          <a:xfrm rot="10800000" flipV="1">
            <a:off x="1366920" y="1935360"/>
            <a:ext cx="7413480" cy="4005360"/>
          </a:xfrm>
          <a:prstGeom prst="curvedConnector3">
            <a:avLst>
              <a:gd name="adj1" fmla="val 104485"/>
            </a:avLst>
          </a:prstGeom>
          <a:noFill/>
          <a:ln w="76200">
            <a:solidFill>
              <a:srgbClr val="EB7D4E"/>
            </a:solidFill>
            <a:tailEnd type="triangle" w="med" len="med"/>
          </a:ln>
        </p:spPr>
        <p:style>
          <a:lnRef idx="1">
            <a:schemeClr val="accent1"/>
          </a:lnRef>
          <a:fillRef idx="0">
            <a:schemeClr val="accent1"/>
          </a:fillRef>
          <a:effectRef idx="0">
            <a:schemeClr val="accent1"/>
          </a:effectRef>
          <a:fontRef idx="minor"/>
        </p:style>
      </p:sp>
      <p:sp>
        <p:nvSpPr>
          <p:cNvPr id="471" name="テキスト ボックス 26"/>
          <p:cNvSpPr/>
          <p:nvPr/>
        </p:nvSpPr>
        <p:spPr>
          <a:xfrm>
            <a:off x="2675520" y="6480360"/>
            <a:ext cx="488880" cy="3646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Yu Gothic"/>
              </a:rPr>
              <a:t>joy</a:t>
            </a:r>
            <a:endParaRPr lang="da-DK" sz="1800" b="0" strike="noStrike" spc="-1">
              <a:latin typeface="Arial"/>
            </a:endParaRPr>
          </a:p>
        </p:txBody>
      </p:sp>
      <p:sp>
        <p:nvSpPr>
          <p:cNvPr id="472" name="テキスト ボックス 27"/>
          <p:cNvSpPr/>
          <p:nvPr/>
        </p:nvSpPr>
        <p:spPr>
          <a:xfrm>
            <a:off x="4980240" y="5827320"/>
            <a:ext cx="2264400" cy="3646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Yu Gothic"/>
              </a:rPr>
              <a:t>Sharing, connecting</a:t>
            </a:r>
            <a:endParaRPr lang="da-DK" sz="1800" b="0" strike="noStrike" spc="-1">
              <a:latin typeface="Arial"/>
            </a:endParaRPr>
          </a:p>
        </p:txBody>
      </p:sp>
      <p:sp>
        <p:nvSpPr>
          <p:cNvPr id="473" name="テキスト ボックス 28"/>
          <p:cNvSpPr/>
          <p:nvPr/>
        </p:nvSpPr>
        <p:spPr>
          <a:xfrm>
            <a:off x="7934040" y="4374360"/>
            <a:ext cx="1488600" cy="639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Yu Gothic"/>
              </a:rPr>
              <a:t>Relationship</a:t>
            </a:r>
            <a:endParaRPr lang="da-DK" sz="1800" b="0" strike="noStrike" spc="-1">
              <a:latin typeface="Arial"/>
            </a:endParaRPr>
          </a:p>
          <a:p>
            <a:pPr>
              <a:lnSpc>
                <a:spcPct val="100000"/>
              </a:lnSpc>
              <a:buNone/>
            </a:pPr>
            <a:r>
              <a:rPr lang="en-US" sz="1800" b="0" strike="noStrike" spc="-1">
                <a:solidFill>
                  <a:srgbClr val="000000"/>
                </a:solidFill>
                <a:latin typeface="Yu Gothic"/>
              </a:rPr>
              <a:t>openness</a:t>
            </a:r>
            <a:endParaRPr lang="da-DK" sz="180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474" name="Rectangle 9"/>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475" name="Freeform: Shape 11"/>
          <p:cNvSpPr/>
          <p:nvPr/>
        </p:nvSpPr>
        <p:spPr>
          <a:xfrm>
            <a:off x="10745640" y="-21600"/>
            <a:ext cx="1446120" cy="2079720"/>
          </a:xfrm>
          <a:custGeom>
            <a:avLst/>
            <a:gdLst/>
            <a:ahLst/>
            <a:cxnLst/>
            <a:rect l="l" t="t" r="r" b="b"/>
            <a:pathLst>
              <a:path w="2331138" h="3352676">
                <a:moveTo>
                  <a:pt x="0" y="0"/>
                </a:moveTo>
                <a:lnTo>
                  <a:pt x="2331138" y="0"/>
                </a:lnTo>
                <a:lnTo>
                  <a:pt x="2331138" y="3352676"/>
                </a:lnTo>
                <a:lnTo>
                  <a:pt x="2097210" y="3226228"/>
                </a:lnTo>
                <a:cubicBezTo>
                  <a:pt x="1273150" y="2744079"/>
                  <a:pt x="560886" y="2027200"/>
                  <a:pt x="214881" y="1176738"/>
                </a:cubicBezTo>
                <a:cubicBezTo>
                  <a:pt x="72781" y="827511"/>
                  <a:pt x="14297" y="430630"/>
                  <a:pt x="1129" y="67475"/>
                </a:cubicBezTo>
                <a:close/>
              </a:path>
            </a:pathLst>
          </a:custGeom>
          <a:solidFill>
            <a:schemeClr val="accent3">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p:style>
      </p:sp>
      <p:grpSp>
        <p:nvGrpSpPr>
          <p:cNvPr id="476" name="Graphic 78"/>
          <p:cNvGrpSpPr/>
          <p:nvPr/>
        </p:nvGrpSpPr>
        <p:grpSpPr>
          <a:xfrm>
            <a:off x="4064040" y="3267720"/>
            <a:ext cx="971640" cy="45360"/>
            <a:chOff x="4064040" y="3267720"/>
            <a:chExt cx="971640" cy="45360"/>
          </a:xfrm>
        </p:grpSpPr>
        <p:sp>
          <p:nvSpPr>
            <p:cNvPr id="477" name="Graphic 78"/>
            <p:cNvSpPr/>
            <p:nvPr/>
          </p:nvSpPr>
          <p:spPr>
            <a:xfrm>
              <a:off x="406404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478" name="Graphic 78"/>
            <p:cNvGrpSpPr/>
            <p:nvPr/>
          </p:nvGrpSpPr>
          <p:grpSpPr>
            <a:xfrm>
              <a:off x="4064040" y="3267720"/>
              <a:ext cx="971640" cy="45360"/>
              <a:chOff x="4064040" y="3267720"/>
              <a:chExt cx="971640" cy="45360"/>
            </a:xfrm>
          </p:grpSpPr>
          <p:sp>
            <p:nvSpPr>
              <p:cNvPr id="479" name="Graphic 78"/>
              <p:cNvSpPr/>
              <p:nvPr/>
            </p:nvSpPr>
            <p:spPr>
              <a:xfrm>
                <a:off x="406764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80" name="Graphic 78"/>
              <p:cNvSpPr/>
              <p:nvPr/>
            </p:nvSpPr>
            <p:spPr>
              <a:xfrm>
                <a:off x="408060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81" name="Graphic 78"/>
              <p:cNvSpPr/>
              <p:nvPr/>
            </p:nvSpPr>
            <p:spPr>
              <a:xfrm>
                <a:off x="502848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82" name="Graphic 78"/>
              <p:cNvSpPr/>
              <p:nvPr/>
            </p:nvSpPr>
            <p:spPr>
              <a:xfrm>
                <a:off x="406404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483" name="Freeform: Shape 21"/>
          <p:cNvSpPr/>
          <p:nvPr/>
        </p:nvSpPr>
        <p:spPr>
          <a:xfrm>
            <a:off x="0" y="2853000"/>
            <a:ext cx="4237560" cy="4004640"/>
          </a:xfrm>
          <a:custGeom>
            <a:avLst/>
            <a:gdLst/>
            <a:ahLst/>
            <a:cxnLst/>
            <a:rect l="l" t="t" r="r" b="b"/>
            <a:pathLst>
              <a:path w="4238069" h="1903025">
                <a:moveTo>
                  <a:pt x="0" y="0"/>
                </a:moveTo>
                <a:lnTo>
                  <a:pt x="113310" y="8960"/>
                </a:lnTo>
                <a:cubicBezTo>
                  <a:pt x="173365" y="16155"/>
                  <a:pt x="232870" y="25632"/>
                  <a:pt x="291503" y="37000"/>
                </a:cubicBezTo>
                <a:cubicBezTo>
                  <a:pt x="1250780" y="222537"/>
                  <a:pt x="2264787" y="499636"/>
                  <a:pt x="3082930" y="1104916"/>
                </a:cubicBezTo>
                <a:cubicBezTo>
                  <a:pt x="3348371" y="1301283"/>
                  <a:pt x="3614239" y="1488349"/>
                  <a:pt x="3881548" y="1668276"/>
                </a:cubicBezTo>
                <a:lnTo>
                  <a:pt x="4238069" y="1903025"/>
                </a:lnTo>
                <a:lnTo>
                  <a:pt x="0" y="1903025"/>
                </a:lnTo>
                <a:close/>
              </a:path>
            </a:pathLst>
          </a:custGeom>
          <a:solidFill>
            <a:schemeClr val="tx2">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p:style>
      </p:sp>
      <p:sp>
        <p:nvSpPr>
          <p:cNvPr id="484" name="PlaceHolder 1"/>
          <p:cNvSpPr>
            <a:spLocks noGrp="1"/>
          </p:cNvSpPr>
          <p:nvPr>
            <p:ph type="title"/>
          </p:nvPr>
        </p:nvSpPr>
        <p:spPr>
          <a:xfrm>
            <a:off x="4064040" y="1122480"/>
            <a:ext cx="6539040" cy="1977840"/>
          </a:xfrm>
          <a:prstGeom prst="rect">
            <a:avLst/>
          </a:prstGeom>
          <a:noFill/>
          <a:ln w="0">
            <a:noFill/>
          </a:ln>
        </p:spPr>
        <p:txBody>
          <a:bodyPr lIns="109800" tIns="109800" rIns="109800" bIns="91440" anchor="b">
            <a:normAutofit fontScale="89000"/>
          </a:bodyPr>
          <a:lstStyle/>
          <a:p>
            <a:pPr>
              <a:lnSpc>
                <a:spcPct val="117000"/>
              </a:lnSpc>
              <a:buNone/>
            </a:pPr>
            <a:r>
              <a:rPr lang="en-US" sz="3700" b="1" strike="noStrike" spc="97">
                <a:solidFill>
                  <a:srgbClr val="000000"/>
                </a:solidFill>
                <a:latin typeface="Yu Mincho Demibold"/>
              </a:rPr>
              <a:t>Emotional change processes in psychotherapy</a:t>
            </a:r>
            <a:endParaRPr lang="da-DK" sz="3700" b="0" strike="noStrike" spc="-1">
              <a:solidFill>
                <a:srgbClr val="000000"/>
              </a:solidFill>
              <a:latin typeface="Yu Gothic"/>
            </a:endParaRPr>
          </a:p>
        </p:txBody>
      </p:sp>
      <p:sp>
        <p:nvSpPr>
          <p:cNvPr id="485" name="PlaceHolder 2"/>
          <p:cNvSpPr>
            <a:spLocks noGrp="1"/>
          </p:cNvSpPr>
          <p:nvPr>
            <p:ph type="subTitle"/>
          </p:nvPr>
        </p:nvSpPr>
        <p:spPr>
          <a:xfrm>
            <a:off x="4064040" y="3510000"/>
            <a:ext cx="6539040" cy="1747440"/>
          </a:xfrm>
          <a:prstGeom prst="rect">
            <a:avLst/>
          </a:prstGeom>
          <a:noFill/>
          <a:ln w="0">
            <a:noFill/>
          </a:ln>
        </p:spPr>
        <p:txBody>
          <a:bodyPr lIns="109800" tIns="109800" rIns="109800" bIns="91440" anchor="t">
            <a:normAutofit/>
          </a:bodyPr>
          <a:lstStyle/>
          <a:p>
            <a:pPr algn="ctr">
              <a:buNone/>
            </a:pPr>
            <a:endParaRPr lang="da-DK" sz="3200" b="0" strike="noStrike" spc="-1">
              <a:latin typeface="Arial"/>
            </a:endParaRPr>
          </a:p>
        </p:txBody>
      </p:sp>
      <p:grpSp>
        <p:nvGrpSpPr>
          <p:cNvPr id="486" name="Group 23"/>
          <p:cNvGrpSpPr/>
          <p:nvPr/>
        </p:nvGrpSpPr>
        <p:grpSpPr>
          <a:xfrm>
            <a:off x="1458360" y="3429000"/>
            <a:ext cx="885960" cy="802080"/>
            <a:chOff x="1458360" y="3429000"/>
            <a:chExt cx="885960" cy="802080"/>
          </a:xfrm>
        </p:grpSpPr>
        <p:sp>
          <p:nvSpPr>
            <p:cNvPr id="487" name="Freeform: Shape 24"/>
            <p:cNvSpPr/>
            <p:nvPr/>
          </p:nvSpPr>
          <p:spPr>
            <a:xfrm flipH="1">
              <a:off x="1962000" y="411516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488" name="Freeform: Shape 25"/>
            <p:cNvSpPr/>
            <p:nvPr/>
          </p:nvSpPr>
          <p:spPr>
            <a:xfrm flipH="1">
              <a:off x="2192040" y="39762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489" name="Freeform: Shape 26"/>
            <p:cNvSpPr/>
            <p:nvPr/>
          </p:nvSpPr>
          <p:spPr>
            <a:xfrm flipH="1">
              <a:off x="1458000" y="407700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490" name="Graphic 12"/>
            <p:cNvSpPr/>
            <p:nvPr/>
          </p:nvSpPr>
          <p:spPr>
            <a:xfrm flipH="1">
              <a:off x="1962000" y="342900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tx2">
                <a:lumMod val="60000"/>
                <a:lumOff val="40000"/>
              </a:schemeClr>
            </a:solidFill>
            <a:ln w="9525">
              <a:noFill/>
            </a:ln>
          </p:spPr>
          <p:style>
            <a:lnRef idx="0">
              <a:scrgbClr r="0" g="0" b="0"/>
            </a:lnRef>
            <a:fillRef idx="0">
              <a:scrgbClr r="0" g="0" b="0"/>
            </a:fillRef>
            <a:effectRef idx="0">
              <a:scrgbClr r="0" g="0" b="0"/>
            </a:effectRef>
            <a:fontRef idx="minor"/>
          </p:style>
        </p:sp>
        <p:sp>
          <p:nvSpPr>
            <p:cNvPr id="491" name="Graphic 15"/>
            <p:cNvSpPr/>
            <p:nvPr/>
          </p:nvSpPr>
          <p:spPr>
            <a:xfrm flipH="1">
              <a:off x="1593720" y="35380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tx2">
                <a:lumMod val="60000"/>
                <a:lumOff val="40000"/>
              </a:schemeClr>
            </a:solidFill>
            <a:ln w="9525">
              <a:noFill/>
            </a:ln>
          </p:spPr>
          <p:style>
            <a:lnRef idx="0">
              <a:scrgbClr r="0" g="0" b="0"/>
            </a:lnRef>
            <a:fillRef idx="0">
              <a:scrgbClr r="0" g="0" b="0"/>
            </a:fillRef>
            <a:effectRef idx="0">
              <a:scrgbClr r="0" g="0" b="0"/>
            </a:effectRef>
            <a:fontRef idx="minor"/>
          </p:style>
        </p:sp>
        <p:sp>
          <p:nvSpPr>
            <p:cNvPr id="492" name="Graphic 15"/>
            <p:cNvSpPr/>
            <p:nvPr/>
          </p:nvSpPr>
          <p:spPr>
            <a:xfrm flipH="1">
              <a:off x="2260800" y="366552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tx2">
                <a:lumMod val="60000"/>
                <a:lumOff val="40000"/>
              </a:schemeClr>
            </a:solidFill>
            <a:ln w="9525">
              <a:noFill/>
            </a:ln>
          </p:spPr>
          <p:style>
            <a:lnRef idx="0">
              <a:scrgbClr r="0" g="0" b="0"/>
            </a:lnRef>
            <a:fillRef idx="0">
              <a:scrgbClr r="0" g="0" b="0"/>
            </a:fillRef>
            <a:effectRef idx="0">
              <a:scrgbClr r="0" g="0" b="0"/>
            </a:effectRef>
            <a:fontRef idx="minor"/>
          </p:style>
        </p:sp>
        <p:sp>
          <p:nvSpPr>
            <p:cNvPr id="493" name="Freeform: Shape 30"/>
            <p:cNvSpPr/>
            <p:nvPr/>
          </p:nvSpPr>
          <p:spPr>
            <a:xfrm flipH="1">
              <a:off x="1763640" y="38314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0" presetClass="entr" fill="hold" nodeType="withEffect">
                                  <p:stCondLst>
                                    <p:cond delay="500"/>
                                  </p:stCondLst>
                                  <p:iterate>
                                    <p:tmAbs val="100"/>
                                  </p:iterate>
                                  <p:childTnLst>
                                    <p:set>
                                      <p:cBhvr>
                                        <p:cTn id="6" dur="1" fill="hold">
                                          <p:stCondLst>
                                            <p:cond delay="0"/>
                                          </p:stCondLst>
                                        </p:cTn>
                                        <p:tgtEl>
                                          <p:spTgt spid="484"/>
                                        </p:tgtEl>
                                        <p:attrNameLst>
                                          <p:attrName>style.visibility</p:attrName>
                                        </p:attrNameLst>
                                      </p:cBhvr>
                                      <p:to>
                                        <p:strVal val="visible"/>
                                      </p:to>
                                    </p:set>
                                    <p:animEffect transition="in" filter="fade">
                                      <p:cBhvr additive="repl">
                                        <p:cTn id="7" dur="700"/>
                                        <p:tgtEl>
                                          <p:spTgt spid="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PlaceHolder 1"/>
          <p:cNvSpPr>
            <a:spLocks noGrp="1"/>
          </p:cNvSpPr>
          <p:nvPr>
            <p:ph type="title"/>
          </p:nvPr>
        </p:nvSpPr>
        <p:spPr>
          <a:xfrm>
            <a:off x="525600" y="786960"/>
            <a:ext cx="4789800" cy="136692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Emotion change process in psychotherapy</a:t>
            </a:r>
            <a:endParaRPr lang="da-DK" sz="3600" b="0" strike="noStrike" spc="-1">
              <a:solidFill>
                <a:srgbClr val="000000"/>
              </a:solidFill>
              <a:latin typeface="Yu Gothic"/>
            </a:endParaRPr>
          </a:p>
        </p:txBody>
      </p:sp>
      <p:sp>
        <p:nvSpPr>
          <p:cNvPr id="495" name="PlaceHolder 2"/>
          <p:cNvSpPr>
            <a:spLocks noGrp="1"/>
          </p:cNvSpPr>
          <p:nvPr>
            <p:ph/>
          </p:nvPr>
        </p:nvSpPr>
        <p:spPr>
          <a:xfrm>
            <a:off x="165240" y="2612880"/>
            <a:ext cx="4644720" cy="36547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Transformative Emotional Sequence (Welling, 2012)</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Commonality in AEDP, EFT, EMDR, Coherence theory</a:t>
            </a:r>
            <a:endParaRPr lang="da-DK" sz="2000" b="0" strike="noStrike" spc="89">
              <a:solidFill>
                <a:srgbClr val="000000"/>
              </a:solidFill>
              <a:latin typeface="Yu Gothic"/>
            </a:endParaRPr>
          </a:p>
        </p:txBody>
      </p:sp>
      <p:graphicFrame>
        <p:nvGraphicFramePr>
          <p:cNvPr id="2" name="Diagram2"/>
          <p:cNvGraphicFramePr/>
          <p:nvPr>
            <p:extLst>
              <p:ext uri="{D42A27DB-BD31-4B8C-83A1-F6EECF244321}">
                <p14:modId xmlns:p14="http://schemas.microsoft.com/office/powerpoint/2010/main" val="3418147552"/>
              </p:ext>
            </p:extLst>
          </p:nvPr>
        </p:nvGraphicFramePr>
        <p:xfrm>
          <a:off x="4421880" y="496080"/>
          <a:ext cx="7604280" cy="6361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496" name="Freeform: Shape 10"/>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497" name="Group 12"/>
          <p:cNvGrpSpPr/>
          <p:nvPr/>
        </p:nvGrpSpPr>
        <p:grpSpPr>
          <a:xfrm>
            <a:off x="10775880" y="5204160"/>
            <a:ext cx="885960" cy="802080"/>
            <a:chOff x="10775880" y="5204160"/>
            <a:chExt cx="885960" cy="802080"/>
          </a:xfrm>
        </p:grpSpPr>
        <p:sp>
          <p:nvSpPr>
            <p:cNvPr id="498" name="Freeform: Shape 13"/>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99" name="Freeform: Shape 14"/>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00" name="Freeform: Shape 15"/>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01"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02"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03"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04" name="Freeform: Shape 19"/>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505" name="Freeform: Shape 21"/>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506" name="Graphic 78"/>
          <p:cNvGrpSpPr/>
          <p:nvPr/>
        </p:nvGrpSpPr>
        <p:grpSpPr>
          <a:xfrm>
            <a:off x="530280" y="3267720"/>
            <a:ext cx="971640" cy="45360"/>
            <a:chOff x="530280" y="3267720"/>
            <a:chExt cx="971640" cy="45360"/>
          </a:xfrm>
        </p:grpSpPr>
        <p:sp>
          <p:nvSpPr>
            <p:cNvPr id="507" name="Graphic 78"/>
            <p:cNvSpPr/>
            <p:nvPr/>
          </p:nvSpPr>
          <p:spPr>
            <a:xfrm>
              <a:off x="53028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508" name="Graphic 78"/>
            <p:cNvGrpSpPr/>
            <p:nvPr/>
          </p:nvGrpSpPr>
          <p:grpSpPr>
            <a:xfrm>
              <a:off x="530280" y="3267720"/>
              <a:ext cx="971640" cy="45360"/>
              <a:chOff x="530280" y="3267720"/>
              <a:chExt cx="971640" cy="45360"/>
            </a:xfrm>
          </p:grpSpPr>
          <p:sp>
            <p:nvSpPr>
              <p:cNvPr id="509" name="Graphic 78"/>
              <p:cNvSpPr/>
              <p:nvPr/>
            </p:nvSpPr>
            <p:spPr>
              <a:xfrm>
                <a:off x="53388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10" name="Graphic 78"/>
              <p:cNvSpPr/>
              <p:nvPr/>
            </p:nvSpPr>
            <p:spPr>
              <a:xfrm>
                <a:off x="54684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11" name="Graphic 78"/>
              <p:cNvSpPr/>
              <p:nvPr/>
            </p:nvSpPr>
            <p:spPr>
              <a:xfrm>
                <a:off x="149472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12" name="Graphic 78"/>
              <p:cNvSpPr/>
              <p:nvPr/>
            </p:nvSpPr>
            <p:spPr>
              <a:xfrm>
                <a:off x="53028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513" name="Rectangle 31"/>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514" name="テキスト ボックス 5"/>
          <p:cNvSpPr/>
          <p:nvPr/>
        </p:nvSpPr>
        <p:spPr>
          <a:xfrm>
            <a:off x="200520" y="916560"/>
            <a:ext cx="4226760" cy="1762920"/>
          </a:xfrm>
          <a:prstGeom prst="rect">
            <a:avLst/>
          </a:prstGeom>
          <a:noFill/>
          <a:ln w="0">
            <a:noFill/>
          </a:ln>
        </p:spPr>
        <p:style>
          <a:lnRef idx="0">
            <a:scrgbClr r="0" g="0" b="0"/>
          </a:lnRef>
          <a:fillRef idx="0">
            <a:scrgbClr r="0" g="0" b="0"/>
          </a:fillRef>
          <a:effectRef idx="0">
            <a:scrgbClr r="0" g="0" b="0"/>
          </a:effectRef>
          <a:fontRef idx="minor"/>
        </p:style>
        <p:txBody>
          <a:bodyPr anchor="b">
            <a:normAutofit/>
          </a:bodyPr>
          <a:lstStyle/>
          <a:p>
            <a:pPr>
              <a:lnSpc>
                <a:spcPct val="90000"/>
              </a:lnSpc>
              <a:spcAft>
                <a:spcPts val="601"/>
              </a:spcAft>
              <a:buNone/>
            </a:pPr>
            <a:r>
              <a:rPr lang="en-US" sz="2800" b="0" i="1" strike="noStrike" spc="-1">
                <a:solidFill>
                  <a:srgbClr val="000000"/>
                </a:solidFill>
                <a:latin typeface="Yu Mincho Demibold"/>
              </a:rPr>
              <a:t>Emotional Processing Model by Pasucal-Leone &amp; Greenberg (2007)</a:t>
            </a:r>
            <a:endParaRPr lang="da-DK" sz="2800" b="0" strike="noStrike" spc="-1">
              <a:latin typeface="Arial"/>
            </a:endParaRPr>
          </a:p>
        </p:txBody>
      </p:sp>
      <p:sp>
        <p:nvSpPr>
          <p:cNvPr id="515" name="Freeform: Shape 33"/>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3">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p:style>
      </p:sp>
      <p:grpSp>
        <p:nvGrpSpPr>
          <p:cNvPr id="516" name="Graphic 78"/>
          <p:cNvGrpSpPr/>
          <p:nvPr/>
        </p:nvGrpSpPr>
        <p:grpSpPr>
          <a:xfrm>
            <a:off x="530280" y="3267720"/>
            <a:ext cx="971640" cy="45360"/>
            <a:chOff x="530280" y="3267720"/>
            <a:chExt cx="971640" cy="45360"/>
          </a:xfrm>
        </p:grpSpPr>
        <p:sp>
          <p:nvSpPr>
            <p:cNvPr id="517" name="Graphic 78"/>
            <p:cNvSpPr/>
            <p:nvPr/>
          </p:nvSpPr>
          <p:spPr>
            <a:xfrm>
              <a:off x="53028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518" name="Graphic 78"/>
            <p:cNvGrpSpPr/>
            <p:nvPr/>
          </p:nvGrpSpPr>
          <p:grpSpPr>
            <a:xfrm>
              <a:off x="530280" y="3267720"/>
              <a:ext cx="971640" cy="45360"/>
              <a:chOff x="530280" y="3267720"/>
              <a:chExt cx="971640" cy="45360"/>
            </a:xfrm>
          </p:grpSpPr>
          <p:sp>
            <p:nvSpPr>
              <p:cNvPr id="519" name="Graphic 78"/>
              <p:cNvSpPr/>
              <p:nvPr/>
            </p:nvSpPr>
            <p:spPr>
              <a:xfrm>
                <a:off x="53388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20" name="Graphic 78"/>
              <p:cNvSpPr/>
              <p:nvPr/>
            </p:nvSpPr>
            <p:spPr>
              <a:xfrm>
                <a:off x="54684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21" name="Graphic 78"/>
              <p:cNvSpPr/>
              <p:nvPr/>
            </p:nvSpPr>
            <p:spPr>
              <a:xfrm>
                <a:off x="149472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22" name="Graphic 78"/>
              <p:cNvSpPr/>
              <p:nvPr/>
            </p:nvSpPr>
            <p:spPr>
              <a:xfrm>
                <a:off x="53028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pic>
        <p:nvPicPr>
          <p:cNvPr id="523" name="図 4"/>
          <p:cNvPicPr/>
          <p:nvPr/>
        </p:nvPicPr>
        <p:blipFill>
          <a:blip r:embed="rId3"/>
          <a:srcRect l="-3259" r="19143"/>
          <a:stretch/>
        </p:blipFill>
        <p:spPr>
          <a:xfrm>
            <a:off x="4662000" y="275400"/>
            <a:ext cx="7132680" cy="5614560"/>
          </a:xfrm>
          <a:prstGeom prst="rect">
            <a:avLst/>
          </a:prstGeom>
          <a:ln w="0">
            <a:noFill/>
          </a:ln>
        </p:spPr>
      </p:pic>
      <p:sp>
        <p:nvSpPr>
          <p:cNvPr id="524" name="Freeform: Shape 43"/>
          <p:cNvSpPr/>
          <p:nvPr/>
        </p:nvSpPr>
        <p:spPr>
          <a:xfrm>
            <a:off x="976608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p:style>
      </p:sp>
      <p:grpSp>
        <p:nvGrpSpPr>
          <p:cNvPr id="525" name="Group 45"/>
          <p:cNvGrpSpPr/>
          <p:nvPr/>
        </p:nvGrpSpPr>
        <p:grpSpPr>
          <a:xfrm>
            <a:off x="10775880" y="5204160"/>
            <a:ext cx="885960" cy="802080"/>
            <a:chOff x="10775880" y="5204160"/>
            <a:chExt cx="885960" cy="802080"/>
          </a:xfrm>
        </p:grpSpPr>
        <p:sp>
          <p:nvSpPr>
            <p:cNvPr id="526" name="Freeform: Shape 46"/>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27" name="Freeform: Shape 47"/>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28" name="Freeform: Shape 48"/>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29"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30"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31"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32" name="Freeform: Shape 52"/>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533" name="テキスト ボックス 6"/>
          <p:cNvSpPr/>
          <p:nvPr/>
        </p:nvSpPr>
        <p:spPr>
          <a:xfrm>
            <a:off x="1035720" y="5747760"/>
            <a:ext cx="3503520" cy="3646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Yu Gothic"/>
              </a:rPr>
              <a:t>What about positive emotions? </a:t>
            </a:r>
            <a:endParaRPr lang="da-DK" sz="1800" b="0" strike="noStrike" spc="-1">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PlaceHolder 1"/>
          <p:cNvSpPr>
            <a:spLocks noGrp="1"/>
          </p:cNvSpPr>
          <p:nvPr>
            <p:ph type="title"/>
          </p:nvPr>
        </p:nvSpPr>
        <p:spPr>
          <a:xfrm>
            <a:off x="0" y="157320"/>
            <a:ext cx="11925720" cy="10803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Client Dialectical Emotional change process in psychotherapy</a:t>
            </a:r>
            <a:endParaRPr lang="da-DK" sz="3600" b="0" strike="noStrike" spc="-1">
              <a:solidFill>
                <a:srgbClr val="000000"/>
              </a:solidFill>
              <a:latin typeface="Yu Gothic"/>
            </a:endParaRPr>
          </a:p>
        </p:txBody>
      </p:sp>
      <p:sp>
        <p:nvSpPr>
          <p:cNvPr id="535" name="円/楕円 3"/>
          <p:cNvSpPr/>
          <p:nvPr/>
        </p:nvSpPr>
        <p:spPr>
          <a:xfrm>
            <a:off x="736920" y="2018160"/>
            <a:ext cx="2170080" cy="1467360"/>
          </a:xfrm>
          <a:prstGeom prst="ellipse">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Emotional Distress</a:t>
            </a:r>
            <a:endParaRPr lang="da-DK" sz="1800" b="0" strike="noStrike" spc="-1">
              <a:latin typeface="Arial"/>
            </a:endParaRPr>
          </a:p>
        </p:txBody>
      </p:sp>
      <p:sp>
        <p:nvSpPr>
          <p:cNvPr id="536" name="円/楕円 4"/>
          <p:cNvSpPr/>
          <p:nvPr/>
        </p:nvSpPr>
        <p:spPr>
          <a:xfrm>
            <a:off x="3727800" y="2018160"/>
            <a:ext cx="2170080" cy="1467360"/>
          </a:xfrm>
          <a:prstGeom prst="ellipse">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Deeply rooted emotional Conflicts</a:t>
            </a:r>
            <a:endParaRPr lang="da-DK" sz="1800" b="0" strike="noStrike" spc="-1">
              <a:latin typeface="Arial"/>
            </a:endParaRPr>
          </a:p>
        </p:txBody>
      </p:sp>
      <p:sp>
        <p:nvSpPr>
          <p:cNvPr id="537" name="円/楕円 5"/>
          <p:cNvSpPr/>
          <p:nvPr/>
        </p:nvSpPr>
        <p:spPr>
          <a:xfrm>
            <a:off x="6442560" y="2018160"/>
            <a:ext cx="2170080" cy="1467360"/>
          </a:xfrm>
          <a:prstGeom prst="ellipse">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Adaptive emotional response</a:t>
            </a:r>
            <a:endParaRPr lang="da-DK" sz="1800" b="0" strike="noStrike" spc="-1">
              <a:latin typeface="Arial"/>
            </a:endParaRPr>
          </a:p>
        </p:txBody>
      </p:sp>
      <p:sp>
        <p:nvSpPr>
          <p:cNvPr id="538" name="円/楕円 6"/>
          <p:cNvSpPr/>
          <p:nvPr/>
        </p:nvSpPr>
        <p:spPr>
          <a:xfrm>
            <a:off x="9320400" y="2018160"/>
            <a:ext cx="2170080" cy="1467360"/>
          </a:xfrm>
          <a:prstGeom prst="ellipse">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Positive emotional state/affirmation of self</a:t>
            </a:r>
            <a:endParaRPr lang="da-DK" sz="1800" b="0" strike="noStrike" spc="-1">
              <a:latin typeface="Arial"/>
            </a:endParaRPr>
          </a:p>
        </p:txBody>
      </p:sp>
      <p:sp>
        <p:nvSpPr>
          <p:cNvPr id="539" name="角丸四角形 7"/>
          <p:cNvSpPr/>
          <p:nvPr/>
        </p:nvSpPr>
        <p:spPr>
          <a:xfrm>
            <a:off x="2411640" y="4833720"/>
            <a:ext cx="2009160" cy="85392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Relief</a:t>
            </a:r>
            <a:endParaRPr lang="da-DK" sz="1800" b="0" strike="noStrike" spc="-1">
              <a:latin typeface="Arial"/>
            </a:endParaRPr>
          </a:p>
          <a:p>
            <a:pPr algn="ctr">
              <a:lnSpc>
                <a:spcPct val="100000"/>
              </a:lnSpc>
              <a:buNone/>
            </a:pPr>
            <a:r>
              <a:rPr lang="en-US" sz="1800" b="0" strike="noStrike" spc="-1">
                <a:solidFill>
                  <a:srgbClr val="FFFFFF"/>
                </a:solidFill>
                <a:latin typeface="Yu Gothic"/>
              </a:rPr>
              <a:t>hope</a:t>
            </a:r>
            <a:endParaRPr lang="da-DK" sz="1800" b="0" strike="noStrike" spc="-1">
              <a:latin typeface="Arial"/>
            </a:endParaRPr>
          </a:p>
        </p:txBody>
      </p:sp>
      <p:sp>
        <p:nvSpPr>
          <p:cNvPr id="540" name="角丸四角形 8"/>
          <p:cNvSpPr/>
          <p:nvPr/>
        </p:nvSpPr>
        <p:spPr>
          <a:xfrm>
            <a:off x="5635440" y="4857480"/>
            <a:ext cx="2009160" cy="85392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Fear of abandonment-&gt; connection</a:t>
            </a:r>
            <a:endParaRPr lang="da-DK" sz="1800" b="0" strike="noStrike" spc="-1">
              <a:latin typeface="Arial"/>
            </a:endParaRPr>
          </a:p>
        </p:txBody>
      </p:sp>
      <p:sp>
        <p:nvSpPr>
          <p:cNvPr id="541" name="角丸四角形 9"/>
          <p:cNvSpPr/>
          <p:nvPr/>
        </p:nvSpPr>
        <p:spPr>
          <a:xfrm>
            <a:off x="5635440" y="5890680"/>
            <a:ext cx="2009160" cy="85392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A sense of achievement</a:t>
            </a:r>
            <a:endParaRPr lang="da-DK" sz="1800" b="0" strike="noStrike" spc="-1">
              <a:latin typeface="Arial"/>
            </a:endParaRPr>
          </a:p>
        </p:txBody>
      </p:sp>
      <p:sp>
        <p:nvSpPr>
          <p:cNvPr id="542" name="角丸四角形 10"/>
          <p:cNvSpPr/>
          <p:nvPr/>
        </p:nvSpPr>
        <p:spPr>
          <a:xfrm>
            <a:off x="8593560" y="5866560"/>
            <a:ext cx="2009160" cy="85392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Pride/joy</a:t>
            </a:r>
            <a:endParaRPr lang="da-DK" sz="1800" b="0" strike="noStrike" spc="-1">
              <a:latin typeface="Arial"/>
            </a:endParaRPr>
          </a:p>
        </p:txBody>
      </p:sp>
      <p:sp>
        <p:nvSpPr>
          <p:cNvPr id="543" name="角丸四角形 13"/>
          <p:cNvSpPr/>
          <p:nvPr/>
        </p:nvSpPr>
        <p:spPr>
          <a:xfrm>
            <a:off x="2411640" y="5846040"/>
            <a:ext cx="2009160" cy="85392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Confidence</a:t>
            </a:r>
            <a:endParaRPr lang="da-DK" sz="1800" b="0" strike="noStrike" spc="-1">
              <a:latin typeface="Arial"/>
            </a:endParaRPr>
          </a:p>
          <a:p>
            <a:pPr algn="ctr">
              <a:lnSpc>
                <a:spcPct val="100000"/>
              </a:lnSpc>
              <a:buNone/>
            </a:pPr>
            <a:endParaRPr lang="da-DK" sz="1800" b="0" strike="noStrike" spc="-1">
              <a:latin typeface="Arial"/>
            </a:endParaRPr>
          </a:p>
        </p:txBody>
      </p:sp>
      <p:sp>
        <p:nvSpPr>
          <p:cNvPr id="544" name="右矢印 11"/>
          <p:cNvSpPr/>
          <p:nvPr/>
        </p:nvSpPr>
        <p:spPr>
          <a:xfrm>
            <a:off x="165240" y="1240920"/>
            <a:ext cx="11925720" cy="3191400"/>
          </a:xfrm>
          <a:prstGeom prst="rightArrow">
            <a:avLst>
              <a:gd name="adj1" fmla="val 57743"/>
              <a:gd name="adj2" fmla="val 50000"/>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p:style>
      </p:sp>
      <p:sp>
        <p:nvSpPr>
          <p:cNvPr id="545" name="右カーブ矢印 12"/>
          <p:cNvSpPr/>
          <p:nvPr/>
        </p:nvSpPr>
        <p:spPr>
          <a:xfrm rot="16200000">
            <a:off x="1953000" y="3195720"/>
            <a:ext cx="2421000" cy="3403800"/>
          </a:xfrm>
          <a:prstGeom prst="curvedRightArrow">
            <a:avLst>
              <a:gd name="adj1" fmla="val 25000"/>
              <a:gd name="adj2" fmla="val 50000"/>
              <a:gd name="adj3" fmla="val 25000"/>
            </a:avLst>
          </a:prstGeom>
          <a:solidFill>
            <a:srgbClr val="0070C0">
              <a:alpha val="27000"/>
            </a:srgbClr>
          </a:solidFill>
          <a:ln>
            <a:noFill/>
          </a:ln>
        </p:spPr>
        <p:style>
          <a:lnRef idx="2">
            <a:schemeClr val="accent1">
              <a:shade val="50000"/>
            </a:schemeClr>
          </a:lnRef>
          <a:fillRef idx="1">
            <a:schemeClr val="accent1"/>
          </a:fillRef>
          <a:effectRef idx="0">
            <a:schemeClr val="accent1"/>
          </a:effectRef>
          <a:fontRef idx="minor"/>
        </p:style>
      </p:sp>
      <p:sp>
        <p:nvSpPr>
          <p:cNvPr id="546" name="右カーブ矢印 14"/>
          <p:cNvSpPr/>
          <p:nvPr/>
        </p:nvSpPr>
        <p:spPr>
          <a:xfrm rot="16200000">
            <a:off x="5182200" y="3372840"/>
            <a:ext cx="2421000" cy="3054960"/>
          </a:xfrm>
          <a:prstGeom prst="curvedRightArrow">
            <a:avLst>
              <a:gd name="adj1" fmla="val 25000"/>
              <a:gd name="adj2" fmla="val 50000"/>
              <a:gd name="adj3" fmla="val 25000"/>
            </a:avLst>
          </a:prstGeom>
          <a:solidFill>
            <a:srgbClr val="0070C0">
              <a:alpha val="27000"/>
            </a:srgbClr>
          </a:solidFill>
          <a:ln>
            <a:noFill/>
          </a:ln>
        </p:spPr>
        <p:style>
          <a:lnRef idx="2">
            <a:schemeClr val="accent1">
              <a:shade val="50000"/>
            </a:schemeClr>
          </a:lnRef>
          <a:fillRef idx="1">
            <a:schemeClr val="accent1"/>
          </a:fillRef>
          <a:effectRef idx="0">
            <a:schemeClr val="accent1"/>
          </a:effectRef>
          <a:fontRef idx="minor"/>
        </p:style>
      </p:sp>
      <p:sp>
        <p:nvSpPr>
          <p:cNvPr id="547" name="右カーブ矢印 15"/>
          <p:cNvSpPr/>
          <p:nvPr/>
        </p:nvSpPr>
        <p:spPr>
          <a:xfrm rot="16200000">
            <a:off x="8387640" y="3369960"/>
            <a:ext cx="2421000" cy="3054960"/>
          </a:xfrm>
          <a:prstGeom prst="curvedRightArrow">
            <a:avLst>
              <a:gd name="adj1" fmla="val 25000"/>
              <a:gd name="adj2" fmla="val 50000"/>
              <a:gd name="adj3" fmla="val 25000"/>
            </a:avLst>
          </a:prstGeom>
          <a:solidFill>
            <a:srgbClr val="0070C0">
              <a:alpha val="27000"/>
            </a:srgbClr>
          </a:solidFill>
          <a:ln>
            <a:noFill/>
          </a:ln>
        </p:spPr>
        <p:style>
          <a:lnRef idx="2">
            <a:schemeClr val="accent1">
              <a:shade val="50000"/>
            </a:schemeClr>
          </a:lnRef>
          <a:fillRef idx="1">
            <a:schemeClr val="accent1"/>
          </a:fillRef>
          <a:effectRef idx="0">
            <a:schemeClr val="accent1"/>
          </a:effectRef>
          <a:fontRef idx="minor"/>
        </p:style>
      </p:sp>
      <p:sp>
        <p:nvSpPr>
          <p:cNvPr id="548" name="テキスト ボックス 16"/>
          <p:cNvSpPr/>
          <p:nvPr/>
        </p:nvSpPr>
        <p:spPr>
          <a:xfrm>
            <a:off x="10772640" y="4907520"/>
            <a:ext cx="1299600" cy="1461960"/>
          </a:xfrm>
          <a:prstGeom prst="rect">
            <a:avLst/>
          </a:prstGeom>
          <a:solidFill>
            <a:srgbClr val="EE6E7D"/>
          </a:solidFill>
          <a:ln>
            <a:solidFill>
              <a:srgbClr val="B0515C"/>
            </a:solidFill>
          </a:ln>
        </p:spPr>
        <p:style>
          <a:lnRef idx="2">
            <a:schemeClr val="accent2">
              <a:shade val="50000"/>
            </a:schemeClr>
          </a:lnRef>
          <a:fillRef idx="1">
            <a:schemeClr val="accent2"/>
          </a:fillRef>
          <a:effectRef idx="0">
            <a:schemeClr val="accent2"/>
          </a:effectRef>
          <a:fontRef idx="minor"/>
        </p:style>
        <p:txBody>
          <a:bodyPr wrap="none" lIns="90000" tIns="45000" rIns="90000" bIns="45000" anchor="t">
            <a:spAutoFit/>
          </a:bodyPr>
          <a:lstStyle/>
          <a:p>
            <a:pPr>
              <a:lnSpc>
                <a:spcPct val="100000"/>
              </a:lnSpc>
              <a:buNone/>
            </a:pPr>
            <a:r>
              <a:rPr lang="en-GB" sz="1800" b="0" strike="noStrike" spc="-1">
                <a:solidFill>
                  <a:srgbClr val="FFFFFF"/>
                </a:solidFill>
                <a:latin typeface="Yu Gothic"/>
              </a:rPr>
              <a:t>Strength</a:t>
            </a:r>
            <a:endParaRPr lang="da-DK" sz="1800" b="0" strike="noStrike" spc="-1">
              <a:latin typeface="Arial"/>
            </a:endParaRPr>
          </a:p>
          <a:p>
            <a:pPr>
              <a:lnSpc>
                <a:spcPct val="100000"/>
              </a:lnSpc>
              <a:buNone/>
            </a:pPr>
            <a:r>
              <a:rPr lang="en-GB" sz="1800" b="0" strike="noStrike" spc="-1">
                <a:solidFill>
                  <a:srgbClr val="FFFFFF"/>
                </a:solidFill>
                <a:latin typeface="Yu Gothic"/>
              </a:rPr>
              <a:t>Energy</a:t>
            </a:r>
            <a:endParaRPr lang="da-DK" sz="1800" b="0" strike="noStrike" spc="-1">
              <a:latin typeface="Arial"/>
            </a:endParaRPr>
          </a:p>
          <a:p>
            <a:pPr>
              <a:lnSpc>
                <a:spcPct val="100000"/>
              </a:lnSpc>
              <a:buNone/>
            </a:pPr>
            <a:r>
              <a:rPr lang="en-GB" sz="1800" b="0" strike="noStrike" spc="-1">
                <a:solidFill>
                  <a:srgbClr val="FFFFFF"/>
                </a:solidFill>
                <a:latin typeface="Yu Gothic"/>
              </a:rPr>
              <a:t>Resilience</a:t>
            </a:r>
            <a:endParaRPr lang="da-DK" sz="1800" b="0" strike="noStrike" spc="-1">
              <a:latin typeface="Arial"/>
            </a:endParaRPr>
          </a:p>
          <a:p>
            <a:pPr>
              <a:lnSpc>
                <a:spcPct val="100000"/>
              </a:lnSpc>
              <a:buNone/>
            </a:pPr>
            <a:r>
              <a:rPr lang="en-GB" sz="1800" b="0" strike="noStrike" spc="-1">
                <a:solidFill>
                  <a:srgbClr val="FFFFFF"/>
                </a:solidFill>
                <a:latin typeface="Yu Gothic"/>
              </a:rPr>
              <a:t>Motivation</a:t>
            </a:r>
            <a:endParaRPr lang="da-DK" sz="1800" b="0" strike="noStrike" spc="-1">
              <a:latin typeface="Arial"/>
            </a:endParaRPr>
          </a:p>
          <a:p>
            <a:pPr>
              <a:lnSpc>
                <a:spcPct val="100000"/>
              </a:lnSpc>
              <a:buNone/>
            </a:pPr>
            <a:r>
              <a:rPr lang="en-GB" sz="1800" b="0" strike="noStrike" spc="-1">
                <a:solidFill>
                  <a:srgbClr val="FFFFFF"/>
                </a:solidFill>
                <a:latin typeface="Yu Gothic"/>
              </a:rPr>
              <a:t>generated</a:t>
            </a:r>
            <a:endParaRPr lang="da-DK" sz="1800" b="0" strike="noStrike" spc="-1">
              <a:latin typeface="Arial"/>
            </a:endParaRPr>
          </a:p>
        </p:txBody>
      </p:sp>
      <p:sp>
        <p:nvSpPr>
          <p:cNvPr id="549" name="上矢印 2"/>
          <p:cNvSpPr/>
          <p:nvPr/>
        </p:nvSpPr>
        <p:spPr>
          <a:xfrm rot="924600">
            <a:off x="293040" y="3628080"/>
            <a:ext cx="982800" cy="2908080"/>
          </a:xfrm>
          <a:prstGeom prst="upArrow">
            <a:avLst>
              <a:gd name="adj1" fmla="val 50000"/>
              <a:gd name="adj2" fmla="val 50000"/>
            </a:avLst>
          </a:prstGeom>
          <a:solidFill>
            <a:srgbClr val="28B1CE"/>
          </a:solidFill>
          <a:ln>
            <a:solidFill>
              <a:srgbClr val="1D8298"/>
            </a:solidFill>
          </a:ln>
        </p:spPr>
        <p:style>
          <a:lnRef idx="2">
            <a:schemeClr val="accent6">
              <a:shade val="50000"/>
            </a:schemeClr>
          </a:lnRef>
          <a:fillRef idx="1">
            <a:schemeClr val="accent6"/>
          </a:fillRef>
          <a:effectRef idx="0">
            <a:schemeClr val="accent6"/>
          </a:effectRef>
          <a:fontRef idx="minor"/>
        </p:style>
        <p:txBody>
          <a:bodyPr rot="16200000" vert="vert270" lIns="90000" tIns="45000" rIns="90000" bIns="45000" anchor="ctr">
            <a:noAutofit/>
          </a:bodyPr>
          <a:lstStyle/>
          <a:p>
            <a:pPr algn="ctr">
              <a:lnSpc>
                <a:spcPct val="100000"/>
              </a:lnSpc>
              <a:buNone/>
            </a:pPr>
            <a:r>
              <a:rPr lang="en-US" sz="1800" b="0" strike="noStrike" spc="-1">
                <a:solidFill>
                  <a:srgbClr val="FF0000"/>
                </a:solidFill>
                <a:latin typeface="Yu Gothic"/>
              </a:rPr>
              <a:t>Trust, comfort empathy</a:t>
            </a:r>
            <a:endParaRPr lang="da-DK" sz="18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44"/>
                                        </p:tgtEl>
                                        <p:attrNameLst>
                                          <p:attrName>style.visibility</p:attrName>
                                        </p:attrNameLst>
                                      </p:cBhvr>
                                      <p:to>
                                        <p:strVal val="visible"/>
                                      </p:to>
                                    </p:set>
                                    <p:animEffect transition="in" filter="checkerboard(across)">
                                      <p:cBhvr additive="repl">
                                        <p:cTn id="7" dur="500"/>
                                        <p:tgtEl>
                                          <p:spTgt spid="5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39"/>
                                        </p:tgtEl>
                                        <p:attrNameLst>
                                          <p:attrName>style.visibility</p:attrName>
                                        </p:attrNameLst>
                                      </p:cBhvr>
                                      <p:to>
                                        <p:strVal val="visible"/>
                                      </p:to>
                                    </p:set>
                                    <p:anim calcmode="lin" valueType="num">
                                      <p:cBhvr additive="repl">
                                        <p:cTn id="12" dur="500" fill="hold"/>
                                        <p:tgtEl>
                                          <p:spTgt spid="539"/>
                                        </p:tgtEl>
                                        <p:attrNameLst>
                                          <p:attrName>ppt_x</p:attrName>
                                        </p:attrNameLst>
                                      </p:cBhvr>
                                      <p:tavLst>
                                        <p:tav tm="0">
                                          <p:val>
                                            <p:strVal val="#ppt_x"/>
                                          </p:val>
                                        </p:tav>
                                        <p:tav tm="100000">
                                          <p:val>
                                            <p:strVal val="#ppt_x"/>
                                          </p:val>
                                        </p:tav>
                                      </p:tavLst>
                                    </p:anim>
                                    <p:anim calcmode="lin" valueType="num">
                                      <p:cBhvr additive="repl">
                                        <p:cTn id="13" dur="500" fill="hold"/>
                                        <p:tgtEl>
                                          <p:spTgt spid="53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43"/>
                                        </p:tgtEl>
                                        <p:attrNameLst>
                                          <p:attrName>style.visibility</p:attrName>
                                        </p:attrNameLst>
                                      </p:cBhvr>
                                      <p:to>
                                        <p:strVal val="visible"/>
                                      </p:to>
                                    </p:set>
                                    <p:anim calcmode="lin" valueType="num">
                                      <p:cBhvr additive="repl">
                                        <p:cTn id="16" dur="500" fill="hold"/>
                                        <p:tgtEl>
                                          <p:spTgt spid="543"/>
                                        </p:tgtEl>
                                        <p:attrNameLst>
                                          <p:attrName>ppt_x</p:attrName>
                                        </p:attrNameLst>
                                      </p:cBhvr>
                                      <p:tavLst>
                                        <p:tav tm="0">
                                          <p:val>
                                            <p:strVal val="#ppt_x"/>
                                          </p:val>
                                        </p:tav>
                                        <p:tav tm="100000">
                                          <p:val>
                                            <p:strVal val="#ppt_x"/>
                                          </p:val>
                                        </p:tav>
                                      </p:tavLst>
                                    </p:anim>
                                    <p:anim calcmode="lin" valueType="num">
                                      <p:cBhvr additive="repl">
                                        <p:cTn id="17" dur="500" fill="hold"/>
                                        <p:tgtEl>
                                          <p:spTgt spid="54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9" presetClass="entr" fill="hold" nodeType="clickEffect">
                                  <p:stCondLst>
                                    <p:cond delay="0"/>
                                  </p:stCondLst>
                                  <p:childTnLst>
                                    <p:set>
                                      <p:cBhvr>
                                        <p:cTn id="21" dur="1" fill="hold">
                                          <p:stCondLst>
                                            <p:cond delay="0"/>
                                          </p:stCondLst>
                                        </p:cTn>
                                        <p:tgtEl>
                                          <p:spTgt spid="545"/>
                                        </p:tgtEl>
                                        <p:attrNameLst>
                                          <p:attrName>style.visibility</p:attrName>
                                        </p:attrNameLst>
                                      </p:cBhvr>
                                      <p:to>
                                        <p:strVal val="visible"/>
                                      </p:to>
                                    </p:set>
                                    <p:animEffect transition="in" filter="dissolve">
                                      <p:cBhvr additive="repl">
                                        <p:cTn id="22" dur="500"/>
                                        <p:tgtEl>
                                          <p:spTgt spid="54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40"/>
                                        </p:tgtEl>
                                        <p:attrNameLst>
                                          <p:attrName>style.visibility</p:attrName>
                                        </p:attrNameLst>
                                      </p:cBhvr>
                                      <p:to>
                                        <p:strVal val="visible"/>
                                      </p:to>
                                    </p:set>
                                    <p:anim calcmode="lin" valueType="num">
                                      <p:cBhvr additive="repl">
                                        <p:cTn id="27" dur="500" fill="hold"/>
                                        <p:tgtEl>
                                          <p:spTgt spid="540"/>
                                        </p:tgtEl>
                                        <p:attrNameLst>
                                          <p:attrName>ppt_x</p:attrName>
                                        </p:attrNameLst>
                                      </p:cBhvr>
                                      <p:tavLst>
                                        <p:tav tm="0">
                                          <p:val>
                                            <p:strVal val="#ppt_x"/>
                                          </p:val>
                                        </p:tav>
                                        <p:tav tm="100000">
                                          <p:val>
                                            <p:strVal val="#ppt_x"/>
                                          </p:val>
                                        </p:tav>
                                      </p:tavLst>
                                    </p:anim>
                                    <p:anim calcmode="lin" valueType="num">
                                      <p:cBhvr additive="repl">
                                        <p:cTn id="28" dur="500" fill="hold"/>
                                        <p:tgtEl>
                                          <p:spTgt spid="54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41"/>
                                        </p:tgtEl>
                                        <p:attrNameLst>
                                          <p:attrName>style.visibility</p:attrName>
                                        </p:attrNameLst>
                                      </p:cBhvr>
                                      <p:to>
                                        <p:strVal val="visible"/>
                                      </p:to>
                                    </p:set>
                                    <p:anim calcmode="lin" valueType="num">
                                      <p:cBhvr additive="repl">
                                        <p:cTn id="31" dur="500" fill="hold"/>
                                        <p:tgtEl>
                                          <p:spTgt spid="541"/>
                                        </p:tgtEl>
                                        <p:attrNameLst>
                                          <p:attrName>ppt_x</p:attrName>
                                        </p:attrNameLst>
                                      </p:cBhvr>
                                      <p:tavLst>
                                        <p:tav tm="0">
                                          <p:val>
                                            <p:strVal val="#ppt_x"/>
                                          </p:val>
                                        </p:tav>
                                        <p:tav tm="100000">
                                          <p:val>
                                            <p:strVal val="#ppt_x"/>
                                          </p:val>
                                        </p:tav>
                                      </p:tavLst>
                                    </p:anim>
                                    <p:anim calcmode="lin" valueType="num">
                                      <p:cBhvr additive="repl">
                                        <p:cTn id="32" dur="500" fill="hold"/>
                                        <p:tgtEl>
                                          <p:spTgt spid="54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9" presetClass="entr" fill="hold" nodeType="clickEffect">
                                  <p:stCondLst>
                                    <p:cond delay="0"/>
                                  </p:stCondLst>
                                  <p:childTnLst>
                                    <p:set>
                                      <p:cBhvr>
                                        <p:cTn id="36" dur="1" fill="hold">
                                          <p:stCondLst>
                                            <p:cond delay="0"/>
                                          </p:stCondLst>
                                        </p:cTn>
                                        <p:tgtEl>
                                          <p:spTgt spid="546"/>
                                        </p:tgtEl>
                                        <p:attrNameLst>
                                          <p:attrName>style.visibility</p:attrName>
                                        </p:attrNameLst>
                                      </p:cBhvr>
                                      <p:to>
                                        <p:strVal val="visible"/>
                                      </p:to>
                                    </p:set>
                                    <p:animEffect transition="in" filter="dissolve">
                                      <p:cBhvr additive="repl">
                                        <p:cTn id="37" dur="500"/>
                                        <p:tgtEl>
                                          <p:spTgt spid="54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542"/>
                                        </p:tgtEl>
                                        <p:attrNameLst>
                                          <p:attrName>style.visibility</p:attrName>
                                        </p:attrNameLst>
                                      </p:cBhvr>
                                      <p:to>
                                        <p:strVal val="visible"/>
                                      </p:to>
                                    </p:set>
                                    <p:anim calcmode="lin" valueType="num">
                                      <p:cBhvr additive="repl">
                                        <p:cTn id="42" dur="500" fill="hold"/>
                                        <p:tgtEl>
                                          <p:spTgt spid="542"/>
                                        </p:tgtEl>
                                        <p:attrNameLst>
                                          <p:attrName>ppt_x</p:attrName>
                                        </p:attrNameLst>
                                      </p:cBhvr>
                                      <p:tavLst>
                                        <p:tav tm="0">
                                          <p:val>
                                            <p:strVal val="#ppt_x"/>
                                          </p:val>
                                        </p:tav>
                                        <p:tav tm="100000">
                                          <p:val>
                                            <p:strVal val="#ppt_x"/>
                                          </p:val>
                                        </p:tav>
                                      </p:tavLst>
                                    </p:anim>
                                    <p:anim calcmode="lin" valueType="num">
                                      <p:cBhvr additive="repl">
                                        <p:cTn id="43" dur="500" fill="hold"/>
                                        <p:tgtEl>
                                          <p:spTgt spid="542"/>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9" presetClass="entr" fill="hold" nodeType="clickEffect">
                                  <p:stCondLst>
                                    <p:cond delay="0"/>
                                  </p:stCondLst>
                                  <p:childTnLst>
                                    <p:set>
                                      <p:cBhvr>
                                        <p:cTn id="47" dur="1" fill="hold">
                                          <p:stCondLst>
                                            <p:cond delay="0"/>
                                          </p:stCondLst>
                                        </p:cTn>
                                        <p:tgtEl>
                                          <p:spTgt spid="547"/>
                                        </p:tgtEl>
                                        <p:attrNameLst>
                                          <p:attrName>style.visibility</p:attrName>
                                        </p:attrNameLst>
                                      </p:cBhvr>
                                      <p:to>
                                        <p:strVal val="visible"/>
                                      </p:to>
                                    </p:set>
                                    <p:animEffect transition="in" filter="dissolve">
                                      <p:cBhvr additive="repl">
                                        <p:cTn id="48" dur="500"/>
                                        <p:tgtEl>
                                          <p:spTgt spid="547"/>
                                        </p:tgtEl>
                                      </p:cBhvr>
                                    </p:animEffect>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nodeType="clickEffect">
                                  <p:stCondLst>
                                    <p:cond delay="0"/>
                                  </p:stCondLst>
                                  <p:childTnLst>
                                    <p:set>
                                      <p:cBhvr>
                                        <p:cTn id="52" dur="1" fill="hold">
                                          <p:stCondLst>
                                            <p:cond delay="0"/>
                                          </p:stCondLst>
                                        </p:cTn>
                                        <p:tgtEl>
                                          <p:spTgt spid="548"/>
                                        </p:tgtEl>
                                        <p:attrNameLst>
                                          <p:attrName>style.visibility</p:attrName>
                                        </p:attrNameLst>
                                      </p:cBhvr>
                                      <p:to>
                                        <p:strVal val="visible"/>
                                      </p:to>
                                    </p:set>
                                    <p:animEffect transition="in" filter="checkerboard(across)">
                                      <p:cBhvr additive="repl">
                                        <p:cTn id="53" dur="500"/>
                                        <p:tgtEl>
                                          <p:spTgt spid="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550" name="Freeform: Shape 6"/>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551" name="Group 8"/>
          <p:cNvGrpSpPr/>
          <p:nvPr/>
        </p:nvGrpSpPr>
        <p:grpSpPr>
          <a:xfrm>
            <a:off x="10775880" y="5204160"/>
            <a:ext cx="885960" cy="802080"/>
            <a:chOff x="10775880" y="5204160"/>
            <a:chExt cx="885960" cy="802080"/>
          </a:xfrm>
        </p:grpSpPr>
        <p:sp>
          <p:nvSpPr>
            <p:cNvPr id="552" name="Freeform: Shape 9"/>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53" name="Freeform: Shape 10"/>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54" name="Freeform: Shape 11"/>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55"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56"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57"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58" name="Freeform: Shape 15"/>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559" name="Freeform: Shape 17"/>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560" name="Graphic 78"/>
          <p:cNvGrpSpPr/>
          <p:nvPr/>
        </p:nvGrpSpPr>
        <p:grpSpPr>
          <a:xfrm>
            <a:off x="530280" y="3267720"/>
            <a:ext cx="971640" cy="45360"/>
            <a:chOff x="530280" y="3267720"/>
            <a:chExt cx="971640" cy="45360"/>
          </a:xfrm>
        </p:grpSpPr>
        <p:sp>
          <p:nvSpPr>
            <p:cNvPr id="561" name="Graphic 78"/>
            <p:cNvSpPr/>
            <p:nvPr/>
          </p:nvSpPr>
          <p:spPr>
            <a:xfrm>
              <a:off x="53028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562" name="Graphic 78"/>
            <p:cNvGrpSpPr/>
            <p:nvPr/>
          </p:nvGrpSpPr>
          <p:grpSpPr>
            <a:xfrm>
              <a:off x="530280" y="3267720"/>
              <a:ext cx="971640" cy="45360"/>
              <a:chOff x="530280" y="3267720"/>
              <a:chExt cx="971640" cy="45360"/>
            </a:xfrm>
          </p:grpSpPr>
          <p:sp>
            <p:nvSpPr>
              <p:cNvPr id="563" name="Graphic 78"/>
              <p:cNvSpPr/>
              <p:nvPr/>
            </p:nvSpPr>
            <p:spPr>
              <a:xfrm>
                <a:off x="53388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64" name="Graphic 78"/>
              <p:cNvSpPr/>
              <p:nvPr/>
            </p:nvSpPr>
            <p:spPr>
              <a:xfrm>
                <a:off x="54684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65" name="Graphic 78"/>
              <p:cNvSpPr/>
              <p:nvPr/>
            </p:nvSpPr>
            <p:spPr>
              <a:xfrm>
                <a:off x="149472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66" name="Graphic 78"/>
              <p:cNvSpPr/>
              <p:nvPr/>
            </p:nvSpPr>
            <p:spPr>
              <a:xfrm>
                <a:off x="53028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567" name="Rectangle 27"/>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568" name="PlaceHolder 1"/>
          <p:cNvSpPr>
            <a:spLocks noGrp="1"/>
          </p:cNvSpPr>
          <p:nvPr>
            <p:ph type="title"/>
          </p:nvPr>
        </p:nvSpPr>
        <p:spPr>
          <a:xfrm>
            <a:off x="530280" y="1122480"/>
            <a:ext cx="8341560" cy="1977840"/>
          </a:xfrm>
          <a:prstGeom prst="rect">
            <a:avLst/>
          </a:prstGeom>
          <a:noFill/>
          <a:ln w="0">
            <a:noFill/>
          </a:ln>
        </p:spPr>
        <p:txBody>
          <a:bodyPr anchor="b">
            <a:normAutofit/>
          </a:bodyPr>
          <a:lstStyle/>
          <a:p>
            <a:pPr>
              <a:lnSpc>
                <a:spcPct val="100000"/>
              </a:lnSpc>
              <a:buNone/>
            </a:pPr>
            <a:r>
              <a:rPr lang="en-US" sz="4000" b="1" i="1" strike="noStrike" spc="97">
                <a:solidFill>
                  <a:srgbClr val="000000"/>
                </a:solidFill>
                <a:latin typeface="Yu Mincho Demibold"/>
              </a:rPr>
              <a:t>Research Findings </a:t>
            </a:r>
            <a:endParaRPr lang="da-DK" sz="4000" b="0" strike="noStrike" spc="-1">
              <a:solidFill>
                <a:srgbClr val="000000"/>
              </a:solidFill>
              <a:latin typeface="Yu Gothic"/>
            </a:endParaRPr>
          </a:p>
        </p:txBody>
      </p:sp>
      <p:sp>
        <p:nvSpPr>
          <p:cNvPr id="569" name="Freeform: Shape 29"/>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570" name="Graphic 78"/>
          <p:cNvGrpSpPr/>
          <p:nvPr/>
        </p:nvGrpSpPr>
        <p:grpSpPr>
          <a:xfrm>
            <a:off x="530280" y="3267720"/>
            <a:ext cx="971640" cy="45360"/>
            <a:chOff x="530280" y="3267720"/>
            <a:chExt cx="971640" cy="45360"/>
          </a:xfrm>
        </p:grpSpPr>
        <p:sp>
          <p:nvSpPr>
            <p:cNvPr id="571" name="Graphic 78"/>
            <p:cNvSpPr/>
            <p:nvPr/>
          </p:nvSpPr>
          <p:spPr>
            <a:xfrm>
              <a:off x="53028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572" name="Graphic 78"/>
            <p:cNvGrpSpPr/>
            <p:nvPr/>
          </p:nvGrpSpPr>
          <p:grpSpPr>
            <a:xfrm>
              <a:off x="530280" y="3267720"/>
              <a:ext cx="971640" cy="45360"/>
              <a:chOff x="530280" y="3267720"/>
              <a:chExt cx="971640" cy="45360"/>
            </a:xfrm>
          </p:grpSpPr>
          <p:sp>
            <p:nvSpPr>
              <p:cNvPr id="573" name="Graphic 78"/>
              <p:cNvSpPr/>
              <p:nvPr/>
            </p:nvSpPr>
            <p:spPr>
              <a:xfrm>
                <a:off x="53388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74" name="Graphic 78"/>
              <p:cNvSpPr/>
              <p:nvPr/>
            </p:nvSpPr>
            <p:spPr>
              <a:xfrm>
                <a:off x="54684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75" name="Graphic 78"/>
              <p:cNvSpPr/>
              <p:nvPr/>
            </p:nvSpPr>
            <p:spPr>
              <a:xfrm>
                <a:off x="149472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76" name="Graphic 78"/>
              <p:cNvSpPr/>
              <p:nvPr/>
            </p:nvSpPr>
            <p:spPr>
              <a:xfrm>
                <a:off x="53028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577" name="Freeform: Shape 39"/>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578" name="Group 41"/>
          <p:cNvGrpSpPr/>
          <p:nvPr/>
        </p:nvGrpSpPr>
        <p:grpSpPr>
          <a:xfrm>
            <a:off x="10775880" y="5204160"/>
            <a:ext cx="885960" cy="802080"/>
            <a:chOff x="10775880" y="5204160"/>
            <a:chExt cx="885960" cy="802080"/>
          </a:xfrm>
        </p:grpSpPr>
        <p:sp>
          <p:nvSpPr>
            <p:cNvPr id="579" name="Freeform: Shape 42"/>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80" name="Freeform: Shape 43"/>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81" name="Freeform: Shape 44"/>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82"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83"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84"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585" name="Freeform: Shape 48"/>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0" presetClass="entr" fill="hold" nodeType="withEffect">
                                  <p:stCondLst>
                                    <p:cond delay="500"/>
                                  </p:stCondLst>
                                  <p:iterate type="lt">
                                    <p:tmAbs val="100"/>
                                  </p:iterate>
                                  <p:childTnLst>
                                    <p:set>
                                      <p:cBhvr>
                                        <p:cTn id="6" dur="1" fill="hold">
                                          <p:stCondLst>
                                            <p:cond delay="0"/>
                                          </p:stCondLst>
                                        </p:cTn>
                                        <p:tgtEl>
                                          <p:spTgt spid="568"/>
                                        </p:tgtEl>
                                        <p:attrNameLst>
                                          <p:attrName>style.visibility</p:attrName>
                                        </p:attrNameLst>
                                      </p:cBhvr>
                                      <p:to>
                                        <p:strVal val="visible"/>
                                      </p:to>
                                    </p:set>
                                    <p:animEffect transition="in" filter="fade">
                                      <p:cBhvr additive="repl">
                                        <p:cTn id="7" dur="400"/>
                                        <p:tgtEl>
                                          <p:spTgt spid="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6" name="グラフ 3"/>
          <p:cNvGraphicFramePr/>
          <p:nvPr/>
        </p:nvGraphicFramePr>
        <p:xfrm>
          <a:off x="3186720" y="1335960"/>
          <a:ext cx="6963840" cy="5551920"/>
        </p:xfrm>
        <a:graphic>
          <a:graphicData uri="http://schemas.openxmlformats.org/drawingml/2006/chart">
            <c:chart xmlns:c="http://schemas.openxmlformats.org/drawingml/2006/chart" xmlns:r="http://schemas.openxmlformats.org/officeDocument/2006/relationships" r:id="rId2"/>
          </a:graphicData>
        </a:graphic>
      </p:graphicFrame>
      <p:sp>
        <p:nvSpPr>
          <p:cNvPr id="589" name="テキスト ボックス 1"/>
          <p:cNvSpPr/>
          <p:nvPr/>
        </p:nvSpPr>
        <p:spPr>
          <a:xfrm>
            <a:off x="4177080" y="6471360"/>
            <a:ext cx="928080" cy="51660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US" sz="1400" b="0" strike="noStrike" spc="-1">
                <a:solidFill>
                  <a:srgbClr val="000000"/>
                </a:solidFill>
                <a:latin typeface="Yu Gothic"/>
              </a:rPr>
              <a:t>SEQ DEPTH</a:t>
            </a:r>
            <a:endParaRPr lang="da-DK" sz="1400" b="0" strike="noStrike" spc="-1">
              <a:latin typeface="Arial"/>
            </a:endParaRPr>
          </a:p>
        </p:txBody>
      </p:sp>
      <p:sp>
        <p:nvSpPr>
          <p:cNvPr id="590" name="テキスト ボックス 2"/>
          <p:cNvSpPr/>
          <p:nvPr/>
        </p:nvSpPr>
        <p:spPr>
          <a:xfrm>
            <a:off x="5418720" y="6471360"/>
            <a:ext cx="1887840" cy="36468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Yu Gothic"/>
              </a:rPr>
              <a:t>Average Pos Em</a:t>
            </a:r>
            <a:endParaRPr lang="da-DK" sz="1800" b="0" strike="noStrike" spc="-1">
              <a:latin typeface="Arial"/>
            </a:endParaRPr>
          </a:p>
        </p:txBody>
      </p:sp>
      <p:sp>
        <p:nvSpPr>
          <p:cNvPr id="591" name="テキスト ボックス 4"/>
          <p:cNvSpPr/>
          <p:nvPr/>
        </p:nvSpPr>
        <p:spPr>
          <a:xfrm>
            <a:off x="7629480" y="6481800"/>
            <a:ext cx="1921320" cy="36468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Yu Gothic"/>
              </a:rPr>
              <a:t>Average Neg Em</a:t>
            </a:r>
            <a:endParaRPr lang="da-DK" sz="1800" b="0" strike="noStrike" spc="-1">
              <a:latin typeface="Arial"/>
            </a:endParaRPr>
          </a:p>
        </p:txBody>
      </p:sp>
      <p:sp>
        <p:nvSpPr>
          <p:cNvPr id="592" name="角丸四角形吹き出し 7"/>
          <p:cNvSpPr/>
          <p:nvPr/>
        </p:nvSpPr>
        <p:spPr>
          <a:xfrm>
            <a:off x="9418320" y="156240"/>
            <a:ext cx="2149920" cy="984240"/>
          </a:xfrm>
          <a:prstGeom prst="wedgeRoundRectCallout">
            <a:avLst>
              <a:gd name="adj1" fmla="val -113410"/>
              <a:gd name="adj2" fmla="val 166305"/>
              <a:gd name="adj3" fmla="val 16667"/>
            </a:avLst>
          </a:prstGeom>
          <a:gradFill rotWithShape="0">
            <a:gsLst>
              <a:gs pos="0">
                <a:srgbClr val="9D9D9D"/>
              </a:gs>
              <a:gs pos="100000">
                <a:srgbClr val="909090"/>
              </a:gs>
            </a:gsLst>
            <a:lin ang="5400000"/>
          </a:gradFill>
          <a:ln>
            <a:solidFill>
              <a:srgbClr val="000000"/>
            </a:solidFill>
          </a:ln>
        </p:spPr>
        <p:style>
          <a:lnRef idx="1">
            <a:schemeClr val="dk1"/>
          </a:lnRef>
          <a:fillRef idx="2">
            <a:schemeClr val="dk1"/>
          </a:fillRef>
          <a:effectRef idx="1">
            <a:schemeClr val="dk1"/>
          </a:effectRef>
          <a:fontRef idx="minor"/>
        </p:style>
        <p:txBody>
          <a:bodyPr lIns="90000" tIns="45000" rIns="90000" bIns="45000" anchor="ctr">
            <a:noAutofit/>
          </a:bodyPr>
          <a:lstStyle/>
          <a:p>
            <a:pPr algn="ctr">
              <a:lnSpc>
                <a:spcPct val="100000"/>
              </a:lnSpc>
              <a:buNone/>
            </a:pPr>
            <a:r>
              <a:rPr lang="en-US" sz="1800" b="0" strike="noStrike" spc="-1">
                <a:solidFill>
                  <a:srgbClr val="000000"/>
                </a:solidFill>
                <a:latin typeface="Yu Gothic"/>
              </a:rPr>
              <a:t>High Pos </a:t>
            </a:r>
            <a:endParaRPr lang="da-DK" sz="1800" b="0" strike="noStrike" spc="-1">
              <a:latin typeface="Arial"/>
            </a:endParaRPr>
          </a:p>
          <a:p>
            <a:pPr algn="ctr">
              <a:lnSpc>
                <a:spcPct val="100000"/>
              </a:lnSpc>
              <a:buNone/>
            </a:pPr>
            <a:r>
              <a:rPr lang="en-US" sz="1800" b="0" strike="noStrike" spc="-1">
                <a:solidFill>
                  <a:srgbClr val="000000"/>
                </a:solidFill>
                <a:latin typeface="Yu Gothic"/>
              </a:rPr>
              <a:t>Low Neg</a:t>
            </a:r>
            <a:endParaRPr lang="da-DK" sz="1800" b="0" strike="noStrike" spc="-1">
              <a:latin typeface="Arial"/>
            </a:endParaRPr>
          </a:p>
          <a:p>
            <a:pPr algn="ctr">
              <a:lnSpc>
                <a:spcPct val="100000"/>
              </a:lnSpc>
              <a:buNone/>
            </a:pPr>
            <a:r>
              <a:rPr lang="en-US" sz="1800" b="0" strike="noStrike" spc="-1">
                <a:solidFill>
                  <a:srgbClr val="000000"/>
                </a:solidFill>
                <a:latin typeface="Yu Gothic"/>
              </a:rPr>
              <a:t>Flourishing</a:t>
            </a:r>
            <a:endParaRPr lang="da-DK" sz="1800" b="0" strike="noStrike" spc="-1">
              <a:latin typeface="Arial"/>
            </a:endParaRPr>
          </a:p>
        </p:txBody>
      </p:sp>
      <p:sp>
        <p:nvSpPr>
          <p:cNvPr id="593" name="四角形吹き出し 8"/>
          <p:cNvSpPr/>
          <p:nvPr/>
        </p:nvSpPr>
        <p:spPr>
          <a:xfrm>
            <a:off x="9986040" y="2007720"/>
            <a:ext cx="2012760" cy="1159560"/>
          </a:xfrm>
          <a:prstGeom prst="wedgeRectCallout">
            <a:avLst>
              <a:gd name="adj1" fmla="val -49283"/>
              <a:gd name="adj2" fmla="val 83290"/>
            </a:avLst>
          </a:prstGeom>
          <a:gradFill rotWithShape="0">
            <a:gsLst>
              <a:gs pos="0">
                <a:srgbClr val="A1DDC9"/>
              </a:gs>
              <a:gs pos="100000">
                <a:srgbClr val="94D4BF"/>
              </a:gs>
            </a:gsLst>
            <a:lin ang="5400000"/>
          </a:gradFill>
          <a:ln>
            <a:solidFill>
              <a:srgbClr val="35B697"/>
            </a:solidFill>
          </a:ln>
        </p:spPr>
        <p:style>
          <a:lnRef idx="1">
            <a:schemeClr val="accent5"/>
          </a:lnRef>
          <a:fillRef idx="2">
            <a:schemeClr val="accent5"/>
          </a:fillRef>
          <a:effectRef idx="1">
            <a:schemeClr val="accent5"/>
          </a:effectRef>
          <a:fontRef idx="minor"/>
        </p:style>
        <p:txBody>
          <a:bodyPr lIns="90000" tIns="45000" rIns="90000" bIns="45000" anchor="ctr">
            <a:noAutofit/>
          </a:bodyPr>
          <a:lstStyle/>
          <a:p>
            <a:pPr algn="ctr">
              <a:lnSpc>
                <a:spcPct val="100000"/>
              </a:lnSpc>
              <a:buNone/>
            </a:pPr>
            <a:r>
              <a:rPr lang="en-US" sz="1800" b="0" strike="noStrike" spc="-1">
                <a:solidFill>
                  <a:srgbClr val="000000"/>
                </a:solidFill>
                <a:latin typeface="Yu Gothic"/>
              </a:rPr>
              <a:t>High Pos</a:t>
            </a:r>
            <a:endParaRPr lang="da-DK" sz="1800" b="0" strike="noStrike" spc="-1">
              <a:latin typeface="Arial"/>
            </a:endParaRPr>
          </a:p>
          <a:p>
            <a:pPr algn="ctr">
              <a:lnSpc>
                <a:spcPct val="100000"/>
              </a:lnSpc>
              <a:buNone/>
            </a:pPr>
            <a:r>
              <a:rPr lang="en-US" sz="1800" b="0" strike="noStrike" spc="-1">
                <a:solidFill>
                  <a:srgbClr val="000000"/>
                </a:solidFill>
                <a:latin typeface="Yu Gothic"/>
              </a:rPr>
              <a:t>High Neg</a:t>
            </a:r>
            <a:endParaRPr lang="da-DK" sz="1800" b="0" strike="noStrike" spc="-1">
              <a:latin typeface="Arial"/>
            </a:endParaRPr>
          </a:p>
          <a:p>
            <a:pPr algn="ctr">
              <a:lnSpc>
                <a:spcPct val="100000"/>
              </a:lnSpc>
              <a:buNone/>
            </a:pPr>
            <a:r>
              <a:rPr lang="en-US" sz="1800" b="0" strike="noStrike" spc="-1">
                <a:solidFill>
                  <a:srgbClr val="000000"/>
                </a:solidFill>
                <a:latin typeface="Yu Gothic"/>
              </a:rPr>
              <a:t>Striving</a:t>
            </a:r>
            <a:endParaRPr lang="da-DK" sz="1800" b="0" strike="noStrike" spc="-1">
              <a:latin typeface="Arial"/>
            </a:endParaRPr>
          </a:p>
        </p:txBody>
      </p:sp>
      <p:sp>
        <p:nvSpPr>
          <p:cNvPr id="594" name="テキスト ボックス 9"/>
          <p:cNvSpPr/>
          <p:nvPr/>
        </p:nvSpPr>
        <p:spPr>
          <a:xfrm>
            <a:off x="190800" y="191520"/>
            <a:ext cx="8748000" cy="821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US" sz="2400" b="1" strike="noStrike" spc="-1">
                <a:solidFill>
                  <a:srgbClr val="000000"/>
                </a:solidFill>
                <a:latin typeface="Yu Gothic"/>
              </a:rPr>
              <a:t>Can the experience of positive emotions alone make meaningful sessions? (Nakamura et al., 2022)</a:t>
            </a:r>
            <a:endParaRPr lang="da-DK" sz="2400" b="0" strike="noStrike" spc="-1">
              <a:latin typeface="Arial"/>
            </a:endParaRPr>
          </a:p>
        </p:txBody>
      </p:sp>
      <p:sp>
        <p:nvSpPr>
          <p:cNvPr id="595" name="直線コネクタ 12"/>
          <p:cNvSpPr/>
          <p:nvPr/>
        </p:nvSpPr>
        <p:spPr>
          <a:xfrm flipH="1">
            <a:off x="2988720" y="2000160"/>
            <a:ext cx="6864840" cy="360"/>
          </a:xfrm>
          <a:prstGeom prst="line">
            <a:avLst/>
          </a:prstGeom>
          <a:ln w="28575">
            <a:solidFill>
              <a:srgbClr val="EB7D4E"/>
            </a:solidFill>
          </a:ln>
        </p:spPr>
        <p:style>
          <a:lnRef idx="1">
            <a:schemeClr val="accent1"/>
          </a:lnRef>
          <a:fillRef idx="0">
            <a:schemeClr val="accent1"/>
          </a:fillRef>
          <a:effectRef idx="0">
            <a:schemeClr val="accent1"/>
          </a:effectRef>
          <a:fontRef idx="minor"/>
        </p:style>
      </p:sp>
      <p:sp>
        <p:nvSpPr>
          <p:cNvPr id="596" name="テキスト ボックス 13"/>
          <p:cNvSpPr/>
          <p:nvPr/>
        </p:nvSpPr>
        <p:spPr>
          <a:xfrm>
            <a:off x="1215000" y="1815480"/>
            <a:ext cx="1665360" cy="3646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Yu Gothic"/>
              </a:rPr>
              <a:t>Highest depth</a:t>
            </a:r>
            <a:endParaRPr lang="da-DK" sz="1800" b="0" strike="noStrike" spc="-1">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Characteristics of hi positive and low negative sessions with depth</a:t>
            </a:r>
            <a:endParaRPr lang="da-DK" sz="3600" b="0" strike="noStrike" spc="-1">
              <a:solidFill>
                <a:srgbClr val="000000"/>
              </a:solidFill>
              <a:latin typeface="Yu Gothic"/>
            </a:endParaRPr>
          </a:p>
        </p:txBody>
      </p:sp>
      <p:sp>
        <p:nvSpPr>
          <p:cNvPr id="598" name="PlaceHolder 2"/>
          <p:cNvSpPr>
            <a:spLocks noGrp="1"/>
          </p:cNvSpPr>
          <p:nvPr>
            <p:ph/>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Come from early, middle, late sessions</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Sharing of positive emotions such as accomplishment for their collaboration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Gratitude and relational positive emotions explicitly shared and savored</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Corrective emotional experiences scores were high</a:t>
            </a:r>
            <a:endParaRPr lang="da-DK" sz="2000" b="0" strike="noStrike" spc="89">
              <a:solidFill>
                <a:srgbClr val="000000"/>
              </a:solidFill>
              <a:latin typeface="Yu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PlaceHolder 1"/>
          <p:cNvSpPr>
            <a:spLocks noGrp="1"/>
          </p:cNvSpPr>
          <p:nvPr>
            <p:ph type="title"/>
          </p:nvPr>
        </p:nvSpPr>
        <p:spPr>
          <a:xfrm>
            <a:off x="1248480" y="1341000"/>
            <a:ext cx="3499560" cy="4175280"/>
          </a:xfrm>
          <a:prstGeom prst="rect">
            <a:avLst/>
          </a:prstGeom>
          <a:noFill/>
          <a:ln w="0">
            <a:noFill/>
          </a:ln>
        </p:spPr>
        <p:txBody>
          <a:bodyPr lIns="109800" tIns="109800" rIns="109800" bIns="91440" anchor="ctr">
            <a:normAutofit fontScale="77000"/>
          </a:bodyPr>
          <a:lstStyle/>
          <a:p>
            <a:pPr algn="ctr">
              <a:lnSpc>
                <a:spcPct val="117000"/>
              </a:lnSpc>
              <a:buNone/>
            </a:pPr>
            <a:r>
              <a:rPr lang="en-US" sz="3600" b="1" strike="noStrike" spc="97">
                <a:solidFill>
                  <a:srgbClr val="FF0000"/>
                </a:solidFill>
                <a:latin typeface="Yu Mincho Demibold"/>
              </a:rPr>
              <a:t>Japanese clients’ subjective Experience in EFT (Iwakabe et al., 2022)</a:t>
            </a:r>
            <a:br>
              <a:rPr sz="3600"/>
            </a:br>
            <a:r>
              <a:rPr lang="en-US" sz="3600" b="1" strike="noStrike" spc="97">
                <a:solidFill>
                  <a:srgbClr val="FF0000"/>
                </a:solidFill>
                <a:latin typeface="Yu Mincho Demibold"/>
              </a:rPr>
              <a:t>Therapeutic Relationship</a:t>
            </a:r>
            <a:endParaRPr lang="da-DK" sz="3600" b="0" strike="noStrike" spc="-1">
              <a:solidFill>
                <a:srgbClr val="000000"/>
              </a:solidFill>
              <a:latin typeface="Yu Gothic"/>
            </a:endParaRPr>
          </a:p>
        </p:txBody>
      </p:sp>
      <p:graphicFrame>
        <p:nvGraphicFramePr>
          <p:cNvPr id="3" name="Diagram3"/>
          <p:cNvGraphicFramePr/>
          <p:nvPr>
            <p:extLst>
              <p:ext uri="{D42A27DB-BD31-4B8C-83A1-F6EECF244321}">
                <p14:modId xmlns:p14="http://schemas.microsoft.com/office/powerpoint/2010/main" val="3429441887"/>
              </p:ext>
            </p:extLst>
          </p:nvPr>
        </p:nvGraphicFramePr>
        <p:xfrm>
          <a:off x="5952600" y="1042560"/>
          <a:ext cx="5210280" cy="4786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600" name="Rectangle 9"/>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601" name="PlaceHolder 1"/>
          <p:cNvSpPr>
            <a:spLocks noGrp="1"/>
          </p:cNvSpPr>
          <p:nvPr>
            <p:ph type="title"/>
          </p:nvPr>
        </p:nvSpPr>
        <p:spPr>
          <a:xfrm>
            <a:off x="646920" y="1528560"/>
            <a:ext cx="4421520" cy="4541760"/>
          </a:xfrm>
          <a:prstGeom prst="rect">
            <a:avLst/>
          </a:prstGeom>
          <a:noFill/>
          <a:ln w="0">
            <a:noFill/>
          </a:ln>
        </p:spPr>
        <p:txBody>
          <a:bodyPr lIns="109800" tIns="109800" rIns="109800" bIns="91440" anchor="t">
            <a:normAutofit/>
          </a:bodyPr>
          <a:lstStyle/>
          <a:p>
            <a:pPr>
              <a:lnSpc>
                <a:spcPct val="117000"/>
              </a:lnSpc>
              <a:buNone/>
            </a:pPr>
            <a:r>
              <a:rPr lang="en-GB" sz="3600" b="1" strike="noStrike" spc="97">
                <a:solidFill>
                  <a:srgbClr val="000000"/>
                </a:solidFill>
                <a:latin typeface="Yu Mincho Demibold"/>
              </a:rPr>
              <a:t>Change Process</a:t>
            </a:r>
            <a:endParaRPr lang="da-DK" sz="3600" b="0" strike="noStrike" spc="-1">
              <a:solidFill>
                <a:srgbClr val="000000"/>
              </a:solidFill>
              <a:latin typeface="Yu Gothic"/>
            </a:endParaRPr>
          </a:p>
        </p:txBody>
      </p:sp>
      <p:sp>
        <p:nvSpPr>
          <p:cNvPr id="602" name="Freeform: Shape 11"/>
          <p:cNvSpPr/>
          <p:nvPr/>
        </p:nvSpPr>
        <p:spPr>
          <a:xfrm rot="10800000">
            <a:off x="360" y="0"/>
            <a:ext cx="3975840" cy="127332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6">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p:style>
      </p:sp>
      <p:graphicFrame>
        <p:nvGraphicFramePr>
          <p:cNvPr id="4" name="Diagram4"/>
          <p:cNvGraphicFramePr/>
          <p:nvPr>
            <p:extLst>
              <p:ext uri="{D42A27DB-BD31-4B8C-83A1-F6EECF244321}">
                <p14:modId xmlns:p14="http://schemas.microsoft.com/office/powerpoint/2010/main" val="3471939304"/>
              </p:ext>
            </p:extLst>
          </p:nvPr>
        </p:nvGraphicFramePr>
        <p:xfrm>
          <a:off x="5068440" y="582840"/>
          <a:ext cx="6449040" cy="5487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314" name="Freeform: Shape 49"/>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315" name="Group 51"/>
          <p:cNvGrpSpPr/>
          <p:nvPr/>
        </p:nvGrpSpPr>
        <p:grpSpPr>
          <a:xfrm>
            <a:off x="10775880" y="5204160"/>
            <a:ext cx="885960" cy="802080"/>
            <a:chOff x="10775880" y="5204160"/>
            <a:chExt cx="885960" cy="802080"/>
          </a:xfrm>
        </p:grpSpPr>
        <p:sp>
          <p:nvSpPr>
            <p:cNvPr id="316" name="Freeform: Shape 52"/>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17" name="Freeform: Shape 53"/>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18" name="Freeform: Shape 54"/>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19"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20"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21"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22" name="Freeform: Shape 58"/>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323" name="Freeform: Shape 60"/>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sp>
        <p:nvSpPr>
          <p:cNvPr id="324" name="Rectangle 62"/>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325" name="PlaceHolder 1"/>
          <p:cNvSpPr>
            <a:spLocks noGrp="1"/>
          </p:cNvSpPr>
          <p:nvPr>
            <p:ph type="title"/>
          </p:nvPr>
        </p:nvSpPr>
        <p:spPr>
          <a:xfrm>
            <a:off x="530280" y="638280"/>
            <a:ext cx="4266360" cy="2861280"/>
          </a:xfrm>
          <a:prstGeom prst="rect">
            <a:avLst/>
          </a:prstGeom>
          <a:noFill/>
          <a:ln w="0">
            <a:noFill/>
          </a:ln>
        </p:spPr>
        <p:txBody>
          <a:bodyPr lIns="109800" tIns="109800" rIns="109800" bIns="91440" anchor="b">
            <a:normAutofit/>
          </a:bodyPr>
          <a:lstStyle/>
          <a:p>
            <a:pPr>
              <a:lnSpc>
                <a:spcPct val="117000"/>
              </a:lnSpc>
              <a:buNone/>
            </a:pPr>
            <a:r>
              <a:rPr lang="en-US" sz="3600" b="1" strike="noStrike" spc="97">
                <a:solidFill>
                  <a:srgbClr val="000000"/>
                </a:solidFill>
                <a:latin typeface="Yu Mincho Demibold"/>
              </a:rPr>
              <a:t>My Work</a:t>
            </a:r>
            <a:endParaRPr lang="da-DK" sz="3600" b="0" strike="noStrike" spc="-1">
              <a:solidFill>
                <a:srgbClr val="000000"/>
              </a:solidFill>
              <a:latin typeface="Yu Gothic"/>
            </a:endParaRPr>
          </a:p>
        </p:txBody>
      </p:sp>
      <p:graphicFrame>
        <p:nvGraphicFramePr>
          <p:cNvPr id="2" name="Diagram1"/>
          <p:cNvGraphicFramePr/>
          <p:nvPr>
            <p:extLst>
              <p:ext uri="{D42A27DB-BD31-4B8C-83A1-F6EECF244321}">
                <p14:modId xmlns:p14="http://schemas.microsoft.com/office/powerpoint/2010/main" val="3607365657"/>
              </p:ext>
            </p:extLst>
          </p:nvPr>
        </p:nvGraphicFramePr>
        <p:xfrm>
          <a:off x="5402520" y="497880"/>
          <a:ext cx="6151320" cy="5707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603" name="Rectangle 7"/>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604" name="PlaceHolder 1"/>
          <p:cNvSpPr>
            <a:spLocks noGrp="1"/>
          </p:cNvSpPr>
          <p:nvPr>
            <p:ph type="title"/>
          </p:nvPr>
        </p:nvSpPr>
        <p:spPr>
          <a:xfrm>
            <a:off x="525600" y="1523880"/>
            <a:ext cx="3762720" cy="4359600"/>
          </a:xfrm>
          <a:prstGeom prst="rect">
            <a:avLst/>
          </a:prstGeom>
          <a:noFill/>
          <a:ln w="0">
            <a:noFill/>
          </a:ln>
        </p:spPr>
        <p:txBody>
          <a:bodyPr lIns="109800" tIns="109800" rIns="109800" bIns="91440" anchor="t">
            <a:normAutofit/>
          </a:bodyPr>
          <a:lstStyle/>
          <a:p>
            <a:pPr>
              <a:lnSpc>
                <a:spcPct val="117000"/>
              </a:lnSpc>
              <a:buNone/>
            </a:pPr>
            <a:r>
              <a:rPr lang="en-US" sz="3600" b="1" strike="noStrike" spc="97">
                <a:solidFill>
                  <a:srgbClr val="000000"/>
                </a:solidFill>
                <a:latin typeface="Yu Mincho Demibold"/>
              </a:rPr>
              <a:t>Expressing emotions</a:t>
            </a:r>
            <a:endParaRPr lang="da-DK" sz="3600" b="0" strike="noStrike" spc="-1">
              <a:solidFill>
                <a:srgbClr val="000000"/>
              </a:solidFill>
              <a:latin typeface="Yu Gothic"/>
            </a:endParaRPr>
          </a:p>
        </p:txBody>
      </p:sp>
      <p:sp>
        <p:nvSpPr>
          <p:cNvPr id="605" name="Freeform: Shape 9"/>
          <p:cNvSpPr/>
          <p:nvPr/>
        </p:nvSpPr>
        <p:spPr>
          <a:xfrm rot="16200000">
            <a:off x="1285920" y="-1271520"/>
            <a:ext cx="1349640" cy="3894120"/>
          </a:xfrm>
          <a:custGeom>
            <a:avLst/>
            <a:gdLst/>
            <a:ahLst/>
            <a:cxnLst/>
            <a:rect l="l" t="t" r="r" b="b"/>
            <a:pathLst>
              <a:path w="2331138" h="3352676">
                <a:moveTo>
                  <a:pt x="0" y="0"/>
                </a:moveTo>
                <a:lnTo>
                  <a:pt x="2331138" y="0"/>
                </a:lnTo>
                <a:lnTo>
                  <a:pt x="2331138" y="3352676"/>
                </a:lnTo>
                <a:lnTo>
                  <a:pt x="2097210" y="3226228"/>
                </a:lnTo>
                <a:cubicBezTo>
                  <a:pt x="1273150" y="2744079"/>
                  <a:pt x="560886" y="2027200"/>
                  <a:pt x="214881" y="1176738"/>
                </a:cubicBezTo>
                <a:cubicBezTo>
                  <a:pt x="72781" y="827511"/>
                  <a:pt x="14297" y="430630"/>
                  <a:pt x="1129" y="67475"/>
                </a:cubicBezTo>
                <a:close/>
              </a:path>
            </a:pathLst>
          </a:cu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p:style>
      </p:sp>
      <p:grpSp>
        <p:nvGrpSpPr>
          <p:cNvPr id="606" name="Graphic 78"/>
          <p:cNvGrpSpPr/>
          <p:nvPr/>
        </p:nvGrpSpPr>
        <p:grpSpPr>
          <a:xfrm>
            <a:off x="4814640" y="1627920"/>
            <a:ext cx="971640" cy="45360"/>
            <a:chOff x="4814640" y="1627920"/>
            <a:chExt cx="971640" cy="45360"/>
          </a:xfrm>
        </p:grpSpPr>
        <p:sp>
          <p:nvSpPr>
            <p:cNvPr id="607" name="Graphic 78"/>
            <p:cNvSpPr/>
            <p:nvPr/>
          </p:nvSpPr>
          <p:spPr>
            <a:xfrm>
              <a:off x="4814640" y="165096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608" name="Graphic 78"/>
            <p:cNvGrpSpPr/>
            <p:nvPr/>
          </p:nvGrpSpPr>
          <p:grpSpPr>
            <a:xfrm>
              <a:off x="4814640" y="1627920"/>
              <a:ext cx="971640" cy="45360"/>
              <a:chOff x="4814640" y="1627920"/>
              <a:chExt cx="971640" cy="45360"/>
            </a:xfrm>
          </p:grpSpPr>
          <p:sp>
            <p:nvSpPr>
              <p:cNvPr id="609" name="Graphic 78"/>
              <p:cNvSpPr/>
              <p:nvPr/>
            </p:nvSpPr>
            <p:spPr>
              <a:xfrm>
                <a:off x="4818240" y="166932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10" name="Graphic 78"/>
              <p:cNvSpPr/>
              <p:nvPr/>
            </p:nvSpPr>
            <p:spPr>
              <a:xfrm>
                <a:off x="4831200" y="16704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11" name="Graphic 78"/>
              <p:cNvSpPr/>
              <p:nvPr/>
            </p:nvSpPr>
            <p:spPr>
              <a:xfrm>
                <a:off x="5779080" y="16290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12" name="Graphic 78"/>
              <p:cNvSpPr/>
              <p:nvPr/>
            </p:nvSpPr>
            <p:spPr>
              <a:xfrm>
                <a:off x="4814640" y="16279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613" name="PlaceHolder 2"/>
          <p:cNvSpPr>
            <a:spLocks noGrp="1"/>
          </p:cNvSpPr>
          <p:nvPr>
            <p:ph/>
          </p:nvPr>
        </p:nvSpPr>
        <p:spPr>
          <a:xfrm>
            <a:off x="4700160" y="1931040"/>
            <a:ext cx="4453920" cy="3952800"/>
          </a:xfrm>
          <a:prstGeom prst="rect">
            <a:avLst/>
          </a:prstGeom>
          <a:noFill/>
          <a:ln w="0">
            <a:noFill/>
          </a:ln>
        </p:spPr>
        <p:txBody>
          <a:bodyPr lIns="109800" tIns="109800" rIns="109800" bIns="91440" anchor="t">
            <a:normAutofit/>
          </a:bodyPr>
          <a:lstStyle/>
          <a:p>
            <a:pPr>
              <a:lnSpc>
                <a:spcPct val="117000"/>
              </a:lnSpc>
              <a:spcBef>
                <a:spcPts val="1001"/>
              </a:spcBef>
              <a:buNone/>
              <a:tabLst>
                <a:tab pos="0" algn="l"/>
              </a:tabLst>
            </a:pPr>
            <a:r>
              <a:rPr lang="en-GB" sz="2000" b="0" strike="noStrike" spc="89">
                <a:solidFill>
                  <a:srgbClr val="000000"/>
                </a:solidFill>
                <a:latin typeface="Yu Gothic"/>
              </a:rPr>
              <a:t>“In the chair work, the therapist encouraged me to express my love to my grandparents. I would never imagine doing something like that in a real life. But when I did, something was lifted in myself, something that was very heavy in my heart.” </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sp>
        <p:nvSpPr>
          <p:cNvPr id="614" name="Freeform: Shape 19"/>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615" name="Group 21"/>
          <p:cNvGrpSpPr/>
          <p:nvPr/>
        </p:nvGrpSpPr>
        <p:grpSpPr>
          <a:xfrm>
            <a:off x="10775880" y="5204160"/>
            <a:ext cx="885960" cy="802080"/>
            <a:chOff x="10775880" y="5204160"/>
            <a:chExt cx="885960" cy="802080"/>
          </a:xfrm>
        </p:grpSpPr>
        <p:sp>
          <p:nvSpPr>
            <p:cNvPr id="616" name="Freeform: Shape 22"/>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617" name="Freeform: Shape 23"/>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618" name="Freeform: Shape 24"/>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619"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620"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621"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622" name="Freeform: Shape 28"/>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623" name="Rectangle 7"/>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624" name="PlaceHolder 1"/>
          <p:cNvSpPr>
            <a:spLocks noGrp="1"/>
          </p:cNvSpPr>
          <p:nvPr>
            <p:ph type="title"/>
          </p:nvPr>
        </p:nvSpPr>
        <p:spPr>
          <a:xfrm>
            <a:off x="525600" y="1523880"/>
            <a:ext cx="3762720" cy="4359600"/>
          </a:xfrm>
          <a:prstGeom prst="rect">
            <a:avLst/>
          </a:prstGeom>
          <a:noFill/>
          <a:ln w="0">
            <a:noFill/>
          </a:ln>
        </p:spPr>
        <p:txBody>
          <a:bodyPr lIns="109800" tIns="109800" rIns="109800" bIns="91440" anchor="t">
            <a:normAutofit/>
          </a:bodyPr>
          <a:lstStyle/>
          <a:p>
            <a:pPr>
              <a:lnSpc>
                <a:spcPct val="117000"/>
              </a:lnSpc>
              <a:buNone/>
            </a:pPr>
            <a:r>
              <a:rPr lang="en-US" sz="3600" b="1" strike="noStrike" spc="97">
                <a:solidFill>
                  <a:srgbClr val="000000"/>
                </a:solidFill>
                <a:latin typeface="Yu Mincho Demibold"/>
              </a:rPr>
              <a:t>Emotional broadening and transformation</a:t>
            </a:r>
            <a:endParaRPr lang="da-DK" sz="3600" b="0" strike="noStrike" spc="-1">
              <a:solidFill>
                <a:srgbClr val="000000"/>
              </a:solidFill>
              <a:latin typeface="Yu Gothic"/>
            </a:endParaRPr>
          </a:p>
        </p:txBody>
      </p:sp>
      <p:sp>
        <p:nvSpPr>
          <p:cNvPr id="625" name="Freeform: Shape 9"/>
          <p:cNvSpPr/>
          <p:nvPr/>
        </p:nvSpPr>
        <p:spPr>
          <a:xfrm rot="16200000">
            <a:off x="1285920" y="-1271520"/>
            <a:ext cx="1349640" cy="3894120"/>
          </a:xfrm>
          <a:custGeom>
            <a:avLst/>
            <a:gdLst/>
            <a:ahLst/>
            <a:cxnLst/>
            <a:rect l="l" t="t" r="r" b="b"/>
            <a:pathLst>
              <a:path w="2331138" h="3352676">
                <a:moveTo>
                  <a:pt x="0" y="0"/>
                </a:moveTo>
                <a:lnTo>
                  <a:pt x="2331138" y="0"/>
                </a:lnTo>
                <a:lnTo>
                  <a:pt x="2331138" y="3352676"/>
                </a:lnTo>
                <a:lnTo>
                  <a:pt x="2097210" y="3226228"/>
                </a:lnTo>
                <a:cubicBezTo>
                  <a:pt x="1273150" y="2744079"/>
                  <a:pt x="560886" y="2027200"/>
                  <a:pt x="214881" y="1176738"/>
                </a:cubicBezTo>
                <a:cubicBezTo>
                  <a:pt x="72781" y="827511"/>
                  <a:pt x="14297" y="430630"/>
                  <a:pt x="1129" y="67475"/>
                </a:cubicBezTo>
                <a:close/>
              </a:path>
            </a:pathLst>
          </a:cu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p:style>
      </p:sp>
      <p:grpSp>
        <p:nvGrpSpPr>
          <p:cNvPr id="626" name="Graphic 78"/>
          <p:cNvGrpSpPr/>
          <p:nvPr/>
        </p:nvGrpSpPr>
        <p:grpSpPr>
          <a:xfrm>
            <a:off x="4814640" y="1627920"/>
            <a:ext cx="971640" cy="45360"/>
            <a:chOff x="4814640" y="1627920"/>
            <a:chExt cx="971640" cy="45360"/>
          </a:xfrm>
        </p:grpSpPr>
        <p:sp>
          <p:nvSpPr>
            <p:cNvPr id="627" name="Graphic 78"/>
            <p:cNvSpPr/>
            <p:nvPr/>
          </p:nvSpPr>
          <p:spPr>
            <a:xfrm>
              <a:off x="4814640" y="165096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628" name="Graphic 78"/>
            <p:cNvGrpSpPr/>
            <p:nvPr/>
          </p:nvGrpSpPr>
          <p:grpSpPr>
            <a:xfrm>
              <a:off x="4814640" y="1627920"/>
              <a:ext cx="971640" cy="45360"/>
              <a:chOff x="4814640" y="1627920"/>
              <a:chExt cx="971640" cy="45360"/>
            </a:xfrm>
          </p:grpSpPr>
          <p:sp>
            <p:nvSpPr>
              <p:cNvPr id="629" name="Graphic 78"/>
              <p:cNvSpPr/>
              <p:nvPr/>
            </p:nvSpPr>
            <p:spPr>
              <a:xfrm>
                <a:off x="4818240" y="166932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30" name="Graphic 78"/>
              <p:cNvSpPr/>
              <p:nvPr/>
            </p:nvSpPr>
            <p:spPr>
              <a:xfrm>
                <a:off x="4831200" y="16704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31" name="Graphic 78"/>
              <p:cNvSpPr/>
              <p:nvPr/>
            </p:nvSpPr>
            <p:spPr>
              <a:xfrm>
                <a:off x="5779080" y="16290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32" name="Graphic 78"/>
              <p:cNvSpPr/>
              <p:nvPr/>
            </p:nvSpPr>
            <p:spPr>
              <a:xfrm>
                <a:off x="4814640" y="16279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633" name="PlaceHolder 2"/>
          <p:cNvSpPr>
            <a:spLocks noGrp="1"/>
          </p:cNvSpPr>
          <p:nvPr>
            <p:ph/>
          </p:nvPr>
        </p:nvSpPr>
        <p:spPr>
          <a:xfrm>
            <a:off x="4700160" y="1931040"/>
            <a:ext cx="4453920" cy="3952800"/>
          </a:xfrm>
          <a:prstGeom prst="rect">
            <a:avLst/>
          </a:prstGeom>
          <a:noFill/>
          <a:ln w="0">
            <a:noFill/>
          </a:ln>
        </p:spPr>
        <p:txBody>
          <a:bodyPr lIns="109800" tIns="109800" rIns="109800" bIns="91440" anchor="t">
            <a:normAutofit/>
          </a:bodyPr>
          <a:lstStyle/>
          <a:p>
            <a:pPr>
              <a:lnSpc>
                <a:spcPct val="117000"/>
              </a:lnSpc>
              <a:spcBef>
                <a:spcPts val="1001"/>
              </a:spcBef>
              <a:buNone/>
              <a:tabLst>
                <a:tab pos="0" algn="l"/>
              </a:tabLst>
            </a:pPr>
            <a:r>
              <a:rPr lang="en-GB" sz="2000" b="0" strike="noStrike" spc="89">
                <a:solidFill>
                  <a:srgbClr val="000000"/>
                </a:solidFill>
                <a:latin typeface="Yu Gothic"/>
              </a:rPr>
              <a:t>Something inside me changed. I do not carry that heavy feeling in myself that had been there for many years. I do physically feel differently. </a:t>
            </a:r>
            <a:endParaRPr lang="da-DK" sz="2000" b="0" strike="noStrike" spc="89">
              <a:solidFill>
                <a:srgbClr val="000000"/>
              </a:solidFill>
              <a:latin typeface="Yu Gothic"/>
            </a:endParaRPr>
          </a:p>
        </p:txBody>
      </p:sp>
      <p:sp>
        <p:nvSpPr>
          <p:cNvPr id="634" name="Freeform: Shape 19"/>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635" name="Group 21"/>
          <p:cNvGrpSpPr/>
          <p:nvPr/>
        </p:nvGrpSpPr>
        <p:grpSpPr>
          <a:xfrm>
            <a:off x="10775880" y="5204160"/>
            <a:ext cx="885960" cy="802080"/>
            <a:chOff x="10775880" y="5204160"/>
            <a:chExt cx="885960" cy="802080"/>
          </a:xfrm>
        </p:grpSpPr>
        <p:sp>
          <p:nvSpPr>
            <p:cNvPr id="636" name="Freeform: Shape 22"/>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637" name="Freeform: Shape 23"/>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638" name="Freeform: Shape 24"/>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639"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640"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641"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642" name="Freeform: Shape 28"/>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 name="PlaceHolder 1"/>
          <p:cNvSpPr>
            <a:spLocks noGrp="1"/>
          </p:cNvSpPr>
          <p:nvPr>
            <p:ph type="title"/>
          </p:nvPr>
        </p:nvSpPr>
        <p:spPr>
          <a:xfrm>
            <a:off x="568800" y="258840"/>
            <a:ext cx="11054160" cy="131400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Accelerated Experiential Dynamic Psychotherapy (AEDP: Fosha, 2000, 2020)</a:t>
            </a:r>
            <a:endParaRPr lang="da-DK" sz="3600" b="0" strike="noStrike" spc="-1">
              <a:solidFill>
                <a:srgbClr val="000000"/>
              </a:solidFill>
              <a:latin typeface="Yu Gothic"/>
            </a:endParaRPr>
          </a:p>
        </p:txBody>
      </p:sp>
      <p:sp>
        <p:nvSpPr>
          <p:cNvPr id="644" name="PlaceHolder 2"/>
          <p:cNvSpPr>
            <a:spLocks noGrp="1"/>
          </p:cNvSpPr>
          <p:nvPr>
            <p:ph/>
          </p:nvPr>
        </p:nvSpPr>
        <p:spPr>
          <a:xfrm>
            <a:off x="568800" y="2086920"/>
            <a:ext cx="10362960" cy="3854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Help their patients process both the negative emotions and positive emotions</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Meta-processing – processing an experience of change (what was it like for you to have done this work with me?) – consolidating and extending the work that has been just accomplished. </a:t>
            </a:r>
            <a:endParaRPr lang="da-DK" sz="2000" b="0" strike="noStrike" spc="89">
              <a:solidFill>
                <a:srgbClr val="000000"/>
              </a:solidFill>
              <a:latin typeface="Yu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p:cNvSpPr>
          <p:nvPr>
            <p:ph type="title"/>
          </p:nvPr>
        </p:nvSpPr>
        <p:spPr>
          <a:xfrm>
            <a:off x="246600" y="356400"/>
            <a:ext cx="4185360" cy="5157000"/>
          </a:xfrm>
          <a:prstGeom prst="rect">
            <a:avLst/>
          </a:prstGeom>
          <a:noFill/>
          <a:ln w="0">
            <a:noFill/>
          </a:ln>
        </p:spPr>
        <p:txBody>
          <a:bodyPr lIns="109800" tIns="109800" rIns="109800" bIns="91440" anchor="t">
            <a:noAutofit/>
          </a:bodyPr>
          <a:lstStyle/>
          <a:p>
            <a:pPr>
              <a:lnSpc>
                <a:spcPct val="117000"/>
              </a:lnSpc>
              <a:buNone/>
            </a:pPr>
            <a:r>
              <a:rPr lang="en-US" sz="2400" b="1" strike="noStrike" spc="97">
                <a:solidFill>
                  <a:srgbClr val="000000"/>
                </a:solidFill>
                <a:latin typeface="Yu Mincho Demibold"/>
              </a:rPr>
              <a:t>What happens when the therapist works with the experience of change? (after working through the experience of core affect or primary adaptive emotion) </a:t>
            </a:r>
            <a:endParaRPr lang="da-DK" sz="2400" b="0" strike="noStrike" spc="-1">
              <a:solidFill>
                <a:srgbClr val="000000"/>
              </a:solidFill>
              <a:latin typeface="Yu Gothic"/>
            </a:endParaRPr>
          </a:p>
        </p:txBody>
      </p:sp>
      <p:pic>
        <p:nvPicPr>
          <p:cNvPr id="646" name="コンテンツ プレースホルダー 5"/>
          <p:cNvPicPr/>
          <p:nvPr/>
        </p:nvPicPr>
        <p:blipFill>
          <a:blip r:embed="rId2"/>
          <a:stretch/>
        </p:blipFill>
        <p:spPr>
          <a:xfrm>
            <a:off x="5005800" y="71280"/>
            <a:ext cx="6292080" cy="5442120"/>
          </a:xfrm>
          <a:prstGeom prst="rect">
            <a:avLst/>
          </a:prstGeom>
          <a:ln w="0">
            <a:noFill/>
          </a:ln>
        </p:spPr>
      </p:pic>
      <p:sp>
        <p:nvSpPr>
          <p:cNvPr id="647" name="テキスト ボックス 3"/>
          <p:cNvSpPr/>
          <p:nvPr/>
        </p:nvSpPr>
        <p:spPr>
          <a:xfrm>
            <a:off x="1642680" y="5711760"/>
            <a:ext cx="9298800" cy="1187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GB" sz="1800" b="0" strike="noStrike" spc="-1">
                <a:solidFill>
                  <a:srgbClr val="000000"/>
                </a:solidFill>
                <a:latin typeface="Yu Gothic"/>
              </a:rPr>
              <a:t>Iwakabe, S., &amp; Conceicao, N. (2016). Metatherapeutic processing as a change-based therapeutic immediacy task: Building an initial process model using a task-analytic research strategy. </a:t>
            </a:r>
            <a:r>
              <a:rPr lang="en-GB" sz="1800" b="0" i="1" strike="noStrike" spc="-1">
                <a:solidFill>
                  <a:srgbClr val="000000"/>
                </a:solidFill>
                <a:latin typeface="Yu Gothic"/>
              </a:rPr>
              <a:t>Journal of Psychotherapy Integration, 26</a:t>
            </a:r>
            <a:r>
              <a:rPr lang="en-GB" sz="1800" b="0" strike="noStrike" spc="-1">
                <a:solidFill>
                  <a:srgbClr val="000000"/>
                </a:solidFill>
                <a:latin typeface="Yu Gothic"/>
              </a:rPr>
              <a:t>(3), 230–247. </a:t>
            </a:r>
            <a:r>
              <a:rPr lang="en-GB" sz="1800" b="0" u="sng" strike="noStrike" spc="-1">
                <a:solidFill>
                  <a:srgbClr val="5E899C"/>
                </a:solidFill>
                <a:uFillTx/>
                <a:latin typeface="Yu Gothic"/>
                <a:hlinkClick r:id="rId3"/>
              </a:rPr>
              <a:t>https://doi.org/10.1037/int0000016</a:t>
            </a:r>
            <a:endParaRPr lang="da-DK" sz="1800" b="0" strike="noStrike" spc="-1">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Other Findings</a:t>
            </a:r>
            <a:endParaRPr lang="da-DK" sz="3600" b="0" strike="noStrike" spc="-1">
              <a:solidFill>
                <a:srgbClr val="000000"/>
              </a:solidFill>
              <a:latin typeface="Yu Gothic"/>
            </a:endParaRPr>
          </a:p>
        </p:txBody>
      </p:sp>
      <p:sp>
        <p:nvSpPr>
          <p:cNvPr id="649" name="PlaceHolder 2"/>
          <p:cNvSpPr>
            <a:spLocks noGrp="1"/>
          </p:cNvSpPr>
          <p:nvPr>
            <p:ph/>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GB" sz="2000" b="0" strike="noStrike" spc="89">
                <a:solidFill>
                  <a:srgbClr val="000000"/>
                </a:solidFill>
                <a:latin typeface="Yu Gothic"/>
              </a:rPr>
              <a:t>Participants who reported a greater propensity to experience positive emotions at pre-treatment displayed the largest reduction in anxiety symptoms as well as fewer symptoms following treatment. Positive emotions remained a robust predictor of change in symptoms when controlling for baseline depression severity (Taylor et al., 2017).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Increase in the working alliance is associated with increase in positive emotions(Bartholomew, 2021)</a:t>
            </a:r>
            <a:endParaRPr lang="da-DK" sz="2000" b="0" strike="noStrike" spc="89">
              <a:solidFill>
                <a:srgbClr val="000000"/>
              </a:solidFill>
              <a:latin typeface="Yu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PlaceHolder 1"/>
          <p:cNvSpPr>
            <a:spLocks noGrp="1"/>
          </p:cNvSpPr>
          <p:nvPr>
            <p:ph type="title"/>
          </p:nvPr>
        </p:nvSpPr>
        <p:spPr>
          <a:xfrm>
            <a:off x="530280" y="1122480"/>
            <a:ext cx="10072440" cy="1977840"/>
          </a:xfrm>
          <a:prstGeom prst="rect">
            <a:avLst/>
          </a:prstGeom>
          <a:noFill/>
          <a:ln w="0">
            <a:noFill/>
          </a:ln>
        </p:spPr>
        <p:txBody>
          <a:bodyPr lIns="109800" tIns="109800" rIns="109800" bIns="91440" anchor="b">
            <a:noAutofit/>
          </a:bodyPr>
          <a:lstStyle/>
          <a:p>
            <a:pPr>
              <a:lnSpc>
                <a:spcPct val="117000"/>
              </a:lnSpc>
              <a:buNone/>
            </a:pPr>
            <a:r>
              <a:rPr lang="en-US" sz="4000" b="1" strike="noStrike" spc="97">
                <a:solidFill>
                  <a:srgbClr val="000000"/>
                </a:solidFill>
                <a:latin typeface="Yu Mincho Demibold"/>
              </a:rPr>
              <a:t>Therapeutic work with positive emotions</a:t>
            </a:r>
            <a:endParaRPr lang="da-DK" sz="4000" b="0" strike="noStrike" spc="-1">
              <a:solidFill>
                <a:srgbClr val="000000"/>
              </a:solidFill>
              <a:latin typeface="Yu Gothic"/>
            </a:endParaRPr>
          </a:p>
        </p:txBody>
      </p:sp>
      <p:sp>
        <p:nvSpPr>
          <p:cNvPr id="651" name="PlaceHolder 2"/>
          <p:cNvSpPr>
            <a:spLocks noGrp="1"/>
          </p:cNvSpPr>
          <p:nvPr>
            <p:ph type="subTitle"/>
          </p:nvPr>
        </p:nvSpPr>
        <p:spPr>
          <a:xfrm>
            <a:off x="530280" y="3510000"/>
            <a:ext cx="10072440" cy="1747440"/>
          </a:xfrm>
          <a:prstGeom prst="rect">
            <a:avLst/>
          </a:prstGeom>
          <a:noFill/>
          <a:ln w="0">
            <a:noFill/>
          </a:ln>
        </p:spPr>
        <p:txBody>
          <a:bodyPr lIns="109800" tIns="109800" rIns="109800" bIns="91440" anchor="t">
            <a:noAutofit/>
          </a:bodyPr>
          <a:lstStyle/>
          <a:p>
            <a:pPr algn="ctr">
              <a:buNone/>
            </a:pPr>
            <a:endParaRPr lang="da-DK" sz="3200" b="0" strike="noStrike" spc="-1">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652" name="Rectangle 8"/>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653" name="PlaceHolder 1"/>
          <p:cNvSpPr>
            <a:spLocks noGrp="1"/>
          </p:cNvSpPr>
          <p:nvPr>
            <p:ph type="title"/>
          </p:nvPr>
        </p:nvSpPr>
        <p:spPr>
          <a:xfrm>
            <a:off x="525600" y="786960"/>
            <a:ext cx="5565960" cy="1454760"/>
          </a:xfrm>
          <a:prstGeom prst="rect">
            <a:avLst/>
          </a:prstGeom>
          <a:noFill/>
          <a:ln w="0">
            <a:noFill/>
          </a:ln>
        </p:spPr>
        <p:txBody>
          <a:bodyPr lIns="109800" tIns="109800" rIns="109800" bIns="91440" anchor="b">
            <a:normAutofit fontScale="75000"/>
          </a:bodyPr>
          <a:lstStyle/>
          <a:p>
            <a:pPr>
              <a:lnSpc>
                <a:spcPct val="107000"/>
              </a:lnSpc>
              <a:buNone/>
            </a:pPr>
            <a:r>
              <a:rPr lang="en-US" sz="3600" b="1" strike="noStrike" spc="97">
                <a:solidFill>
                  <a:srgbClr val="000000"/>
                </a:solidFill>
                <a:latin typeface="Yu Mincho Demibold"/>
              </a:rPr>
              <a:t>Spiral of positive emotions (Fredrickson, 1998, 2013)</a:t>
            </a:r>
            <a:endParaRPr lang="da-DK" sz="3600" b="0" strike="noStrike" spc="-1">
              <a:solidFill>
                <a:srgbClr val="000000"/>
              </a:solidFill>
              <a:latin typeface="Yu Gothic"/>
            </a:endParaRPr>
          </a:p>
        </p:txBody>
      </p:sp>
      <p:sp>
        <p:nvSpPr>
          <p:cNvPr id="654" name="Freeform: Shape 10"/>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655" name="Graphic 78"/>
          <p:cNvGrpSpPr/>
          <p:nvPr/>
        </p:nvGrpSpPr>
        <p:grpSpPr>
          <a:xfrm>
            <a:off x="525600" y="2585160"/>
            <a:ext cx="972000" cy="45360"/>
            <a:chOff x="525600" y="2585160"/>
            <a:chExt cx="972000" cy="45360"/>
          </a:xfrm>
        </p:grpSpPr>
        <p:sp>
          <p:nvSpPr>
            <p:cNvPr id="656" name="Graphic 78"/>
            <p:cNvSpPr/>
            <p:nvPr/>
          </p:nvSpPr>
          <p:spPr>
            <a:xfrm>
              <a:off x="525600" y="260784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657" name="Graphic 78"/>
            <p:cNvGrpSpPr/>
            <p:nvPr/>
          </p:nvGrpSpPr>
          <p:grpSpPr>
            <a:xfrm>
              <a:off x="525960" y="2585160"/>
              <a:ext cx="971640" cy="45360"/>
              <a:chOff x="525960" y="2585160"/>
              <a:chExt cx="971640" cy="45360"/>
            </a:xfrm>
          </p:grpSpPr>
          <p:sp>
            <p:nvSpPr>
              <p:cNvPr id="658" name="Graphic 78"/>
              <p:cNvSpPr/>
              <p:nvPr/>
            </p:nvSpPr>
            <p:spPr>
              <a:xfrm>
                <a:off x="529200" y="262620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59" name="Graphic 78"/>
              <p:cNvSpPr/>
              <p:nvPr/>
            </p:nvSpPr>
            <p:spPr>
              <a:xfrm>
                <a:off x="542520" y="26276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60" name="Graphic 78"/>
              <p:cNvSpPr/>
              <p:nvPr/>
            </p:nvSpPr>
            <p:spPr>
              <a:xfrm>
                <a:off x="1490400" y="25862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61" name="Graphic 78"/>
              <p:cNvSpPr/>
              <p:nvPr/>
            </p:nvSpPr>
            <p:spPr>
              <a:xfrm>
                <a:off x="525960" y="25851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662" name="PlaceHolder 2"/>
          <p:cNvSpPr>
            <a:spLocks noGrp="1"/>
          </p:cNvSpPr>
          <p:nvPr>
            <p:ph/>
          </p:nvPr>
        </p:nvSpPr>
        <p:spPr>
          <a:xfrm>
            <a:off x="525600" y="2796480"/>
            <a:ext cx="5565960" cy="3274200"/>
          </a:xfrm>
          <a:prstGeom prst="rect">
            <a:avLst/>
          </a:prstGeom>
          <a:noFill/>
          <a:ln w="0">
            <a:noFill/>
          </a:ln>
        </p:spPr>
        <p:txBody>
          <a:bodyPr lIns="109800" tIns="109800" rIns="109800" bIns="91440" anchor="t">
            <a:normAutofit/>
          </a:bodyPr>
          <a:lstStyle/>
          <a:p>
            <a:pPr>
              <a:lnSpc>
                <a:spcPct val="107000"/>
              </a:lnSpc>
              <a:spcBef>
                <a:spcPts val="1001"/>
              </a:spcBef>
              <a:buNone/>
              <a:tabLst>
                <a:tab pos="0" algn="l"/>
              </a:tabLst>
            </a:pPr>
            <a:r>
              <a:rPr lang="en-US" sz="1700" b="0" strike="noStrike" spc="89">
                <a:solidFill>
                  <a:srgbClr val="000000"/>
                </a:solidFill>
                <a:latin typeface="Yu Gothic"/>
              </a:rPr>
              <a:t>Undoing self-limiting cognition and behaviors</a:t>
            </a:r>
            <a:endParaRPr lang="da-DK" sz="1700" b="0" strike="noStrike" spc="89">
              <a:solidFill>
                <a:srgbClr val="000000"/>
              </a:solidFill>
              <a:latin typeface="Yu Gothic"/>
            </a:endParaRPr>
          </a:p>
          <a:p>
            <a:pPr>
              <a:lnSpc>
                <a:spcPct val="107000"/>
              </a:lnSpc>
              <a:spcBef>
                <a:spcPts val="1001"/>
              </a:spcBef>
              <a:buNone/>
              <a:tabLst>
                <a:tab pos="0" algn="l"/>
              </a:tabLst>
            </a:pPr>
            <a:r>
              <a:rPr lang="en-US" sz="1700" b="0" strike="noStrike" spc="89">
                <a:solidFill>
                  <a:srgbClr val="000000"/>
                </a:solidFill>
                <a:latin typeface="Yu Gothic"/>
              </a:rPr>
              <a:t>Expanding the cognitive and behavioral repertoires</a:t>
            </a:r>
            <a:endParaRPr lang="da-DK" sz="1700" b="0" strike="noStrike" spc="89">
              <a:solidFill>
                <a:srgbClr val="000000"/>
              </a:solidFill>
              <a:latin typeface="Yu Gothic"/>
            </a:endParaRPr>
          </a:p>
          <a:p>
            <a:pPr>
              <a:lnSpc>
                <a:spcPct val="107000"/>
              </a:lnSpc>
              <a:spcBef>
                <a:spcPts val="1001"/>
              </a:spcBef>
              <a:buNone/>
              <a:tabLst>
                <a:tab pos="0" algn="l"/>
              </a:tabLst>
            </a:pPr>
            <a:r>
              <a:rPr lang="en-US" sz="1700" b="0" strike="noStrike" spc="89">
                <a:solidFill>
                  <a:srgbClr val="000000"/>
                </a:solidFill>
                <a:latin typeface="Yu Gothic"/>
              </a:rPr>
              <a:t>Flexibility and openness</a:t>
            </a:r>
            <a:endParaRPr lang="da-DK" sz="1700" b="0" strike="noStrike" spc="89">
              <a:solidFill>
                <a:srgbClr val="000000"/>
              </a:solidFill>
              <a:latin typeface="Yu Gothic"/>
            </a:endParaRPr>
          </a:p>
          <a:p>
            <a:pPr>
              <a:lnSpc>
                <a:spcPct val="107000"/>
              </a:lnSpc>
              <a:spcBef>
                <a:spcPts val="1001"/>
              </a:spcBef>
              <a:buNone/>
              <a:tabLst>
                <a:tab pos="0" algn="l"/>
              </a:tabLst>
            </a:pPr>
            <a:r>
              <a:rPr lang="en-US" sz="1700" b="0" strike="noStrike" spc="89">
                <a:solidFill>
                  <a:srgbClr val="000000"/>
                </a:solidFill>
                <a:latin typeface="Yu Gothic"/>
              </a:rPr>
              <a:t>Increase in energy</a:t>
            </a:r>
            <a:endParaRPr lang="da-DK" sz="1700" b="0" strike="noStrike" spc="89">
              <a:solidFill>
                <a:srgbClr val="000000"/>
              </a:solidFill>
              <a:latin typeface="Yu Gothic"/>
            </a:endParaRPr>
          </a:p>
          <a:p>
            <a:pPr>
              <a:lnSpc>
                <a:spcPct val="107000"/>
              </a:lnSpc>
              <a:spcBef>
                <a:spcPts val="1001"/>
              </a:spcBef>
              <a:buNone/>
              <a:tabLst>
                <a:tab pos="0" algn="l"/>
              </a:tabLst>
            </a:pPr>
            <a:r>
              <a:rPr lang="en-US" sz="1700" b="0" strike="noStrike" spc="89">
                <a:solidFill>
                  <a:srgbClr val="000000"/>
                </a:solidFill>
                <a:latin typeface="Yu Gothic"/>
              </a:rPr>
              <a:t>More positive emotions</a:t>
            </a:r>
            <a:endParaRPr lang="da-DK" sz="1700" b="0" strike="noStrike" spc="89">
              <a:solidFill>
                <a:srgbClr val="000000"/>
              </a:solidFill>
              <a:latin typeface="Yu Gothic"/>
            </a:endParaRPr>
          </a:p>
          <a:p>
            <a:pPr>
              <a:lnSpc>
                <a:spcPct val="107000"/>
              </a:lnSpc>
              <a:spcBef>
                <a:spcPts val="1001"/>
              </a:spcBef>
              <a:buNone/>
              <a:tabLst>
                <a:tab pos="0" algn="l"/>
              </a:tabLst>
            </a:pPr>
            <a:r>
              <a:rPr lang="en-US" sz="1700" b="0" strike="noStrike" spc="89">
                <a:solidFill>
                  <a:srgbClr val="000000"/>
                </a:solidFill>
                <a:latin typeface="Yu Gothic"/>
              </a:rPr>
              <a:t>Not about reaching a completion, but flourishing in motion</a:t>
            </a:r>
            <a:endParaRPr lang="da-DK" sz="1700" b="0" strike="noStrike" spc="89">
              <a:solidFill>
                <a:srgbClr val="000000"/>
              </a:solidFill>
              <a:latin typeface="Yu Gothic"/>
            </a:endParaRPr>
          </a:p>
        </p:txBody>
      </p:sp>
      <p:pic>
        <p:nvPicPr>
          <p:cNvPr id="663" name="Picture 4" descr="Colourful Paper Stripes  Yellow Orange Color"/>
          <p:cNvPicPr/>
          <p:nvPr/>
        </p:nvPicPr>
        <p:blipFill>
          <a:blip r:embed="rId2"/>
          <a:srcRect l="36304" r="8810"/>
          <a:stretch/>
        </p:blipFill>
        <p:spPr>
          <a:xfrm>
            <a:off x="6531840" y="0"/>
            <a:ext cx="5659920" cy="6857640"/>
          </a:xfrm>
          <a:prstGeom prst="rect">
            <a:avLst/>
          </a:prstGeom>
          <a:ln w="0">
            <a:noFill/>
          </a:ln>
        </p:spPr>
      </p:pic>
      <p:sp>
        <p:nvSpPr>
          <p:cNvPr id="664" name="Freeform: Shape 20"/>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p:style>
      </p:sp>
      <p:grpSp>
        <p:nvGrpSpPr>
          <p:cNvPr id="665" name="Group 22"/>
          <p:cNvGrpSpPr/>
          <p:nvPr/>
        </p:nvGrpSpPr>
        <p:grpSpPr>
          <a:xfrm>
            <a:off x="10775880" y="5204160"/>
            <a:ext cx="885960" cy="802080"/>
            <a:chOff x="10775880" y="5204160"/>
            <a:chExt cx="885960" cy="802080"/>
          </a:xfrm>
        </p:grpSpPr>
        <p:sp>
          <p:nvSpPr>
            <p:cNvPr id="666" name="Freeform: Shape 23"/>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67" name="Freeform: Shape 24"/>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68" name="Freeform: Shape 25"/>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69"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70"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71"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72" name="Freeform: Shape 29"/>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673" name="Freeform: Shape 8"/>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674" name="Group 10"/>
          <p:cNvGrpSpPr/>
          <p:nvPr/>
        </p:nvGrpSpPr>
        <p:grpSpPr>
          <a:xfrm>
            <a:off x="10775880" y="5204160"/>
            <a:ext cx="885960" cy="802080"/>
            <a:chOff x="10775880" y="5204160"/>
            <a:chExt cx="885960" cy="802080"/>
          </a:xfrm>
        </p:grpSpPr>
        <p:sp>
          <p:nvSpPr>
            <p:cNvPr id="675" name="Freeform: Shape 11"/>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76" name="Freeform: Shape 12"/>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77" name="Freeform: Shape 13"/>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678"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79"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80"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81" name="Freeform: Shape 17"/>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
        <p:nvSpPr>
          <p:cNvPr id="682" name="Freeform: Shape 19"/>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683" name="Graphic 78"/>
          <p:cNvGrpSpPr/>
          <p:nvPr/>
        </p:nvGrpSpPr>
        <p:grpSpPr>
          <a:xfrm>
            <a:off x="530280" y="3267720"/>
            <a:ext cx="971640" cy="45360"/>
            <a:chOff x="530280" y="3267720"/>
            <a:chExt cx="971640" cy="45360"/>
          </a:xfrm>
        </p:grpSpPr>
        <p:sp>
          <p:nvSpPr>
            <p:cNvPr id="684" name="Graphic 78"/>
            <p:cNvSpPr/>
            <p:nvPr/>
          </p:nvSpPr>
          <p:spPr>
            <a:xfrm>
              <a:off x="53028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685" name="Graphic 78"/>
            <p:cNvGrpSpPr/>
            <p:nvPr/>
          </p:nvGrpSpPr>
          <p:grpSpPr>
            <a:xfrm>
              <a:off x="530280" y="3267720"/>
              <a:ext cx="971640" cy="45360"/>
              <a:chOff x="530280" y="3267720"/>
              <a:chExt cx="971640" cy="45360"/>
            </a:xfrm>
          </p:grpSpPr>
          <p:sp>
            <p:nvSpPr>
              <p:cNvPr id="686" name="Graphic 78"/>
              <p:cNvSpPr/>
              <p:nvPr/>
            </p:nvSpPr>
            <p:spPr>
              <a:xfrm>
                <a:off x="53388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87" name="Graphic 78"/>
              <p:cNvSpPr/>
              <p:nvPr/>
            </p:nvSpPr>
            <p:spPr>
              <a:xfrm>
                <a:off x="54684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88" name="Graphic 78"/>
              <p:cNvSpPr/>
              <p:nvPr/>
            </p:nvSpPr>
            <p:spPr>
              <a:xfrm>
                <a:off x="149472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89" name="Graphic 78"/>
              <p:cNvSpPr/>
              <p:nvPr/>
            </p:nvSpPr>
            <p:spPr>
              <a:xfrm>
                <a:off x="53028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690" name="Rectangle 29"/>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691" name="Freeform: Shape 31"/>
          <p:cNvSpPr/>
          <p:nvPr/>
        </p:nvSpPr>
        <p:spPr>
          <a:xfrm>
            <a:off x="10745640" y="-21600"/>
            <a:ext cx="1446120" cy="2079720"/>
          </a:xfrm>
          <a:custGeom>
            <a:avLst/>
            <a:gdLst/>
            <a:ahLst/>
            <a:cxnLst/>
            <a:rect l="l" t="t" r="r" b="b"/>
            <a:pathLst>
              <a:path w="2331138" h="3352676">
                <a:moveTo>
                  <a:pt x="0" y="0"/>
                </a:moveTo>
                <a:lnTo>
                  <a:pt x="2331138" y="0"/>
                </a:lnTo>
                <a:lnTo>
                  <a:pt x="2331138" y="3352676"/>
                </a:lnTo>
                <a:lnTo>
                  <a:pt x="2097210" y="3226228"/>
                </a:lnTo>
                <a:cubicBezTo>
                  <a:pt x="1273150" y="2744079"/>
                  <a:pt x="560886" y="2027200"/>
                  <a:pt x="214881" y="1176738"/>
                </a:cubicBezTo>
                <a:cubicBezTo>
                  <a:pt x="72781" y="827511"/>
                  <a:pt x="14297" y="430630"/>
                  <a:pt x="1129" y="67475"/>
                </a:cubicBezTo>
                <a:close/>
              </a:path>
            </a:pathLst>
          </a:custGeom>
          <a:solidFill>
            <a:schemeClr val="accent3">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p:style>
      </p:sp>
      <p:grpSp>
        <p:nvGrpSpPr>
          <p:cNvPr id="692" name="Graphic 78"/>
          <p:cNvGrpSpPr/>
          <p:nvPr/>
        </p:nvGrpSpPr>
        <p:grpSpPr>
          <a:xfrm>
            <a:off x="4064040" y="3267720"/>
            <a:ext cx="971640" cy="45360"/>
            <a:chOff x="4064040" y="3267720"/>
            <a:chExt cx="971640" cy="45360"/>
          </a:xfrm>
        </p:grpSpPr>
        <p:sp>
          <p:nvSpPr>
            <p:cNvPr id="693" name="Graphic 78"/>
            <p:cNvSpPr/>
            <p:nvPr/>
          </p:nvSpPr>
          <p:spPr>
            <a:xfrm>
              <a:off x="406404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694" name="Graphic 78"/>
            <p:cNvGrpSpPr/>
            <p:nvPr/>
          </p:nvGrpSpPr>
          <p:grpSpPr>
            <a:xfrm>
              <a:off x="4064040" y="3267720"/>
              <a:ext cx="971640" cy="45360"/>
              <a:chOff x="4064040" y="3267720"/>
              <a:chExt cx="971640" cy="45360"/>
            </a:xfrm>
          </p:grpSpPr>
          <p:sp>
            <p:nvSpPr>
              <p:cNvPr id="695" name="Graphic 78"/>
              <p:cNvSpPr/>
              <p:nvPr/>
            </p:nvSpPr>
            <p:spPr>
              <a:xfrm>
                <a:off x="406764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96" name="Graphic 78"/>
              <p:cNvSpPr/>
              <p:nvPr/>
            </p:nvSpPr>
            <p:spPr>
              <a:xfrm>
                <a:off x="408060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97" name="Graphic 78"/>
              <p:cNvSpPr/>
              <p:nvPr/>
            </p:nvSpPr>
            <p:spPr>
              <a:xfrm>
                <a:off x="502848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698" name="Graphic 78"/>
              <p:cNvSpPr/>
              <p:nvPr/>
            </p:nvSpPr>
            <p:spPr>
              <a:xfrm>
                <a:off x="406404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699" name="Freeform: Shape 41"/>
          <p:cNvSpPr/>
          <p:nvPr/>
        </p:nvSpPr>
        <p:spPr>
          <a:xfrm>
            <a:off x="0" y="2853000"/>
            <a:ext cx="4237560" cy="4004640"/>
          </a:xfrm>
          <a:custGeom>
            <a:avLst/>
            <a:gdLst/>
            <a:ahLst/>
            <a:cxnLst/>
            <a:rect l="l" t="t" r="r" b="b"/>
            <a:pathLst>
              <a:path w="4238069" h="1903025">
                <a:moveTo>
                  <a:pt x="0" y="0"/>
                </a:moveTo>
                <a:lnTo>
                  <a:pt x="113310" y="8960"/>
                </a:lnTo>
                <a:cubicBezTo>
                  <a:pt x="173365" y="16155"/>
                  <a:pt x="232870" y="25632"/>
                  <a:pt x="291503" y="37000"/>
                </a:cubicBezTo>
                <a:cubicBezTo>
                  <a:pt x="1250780" y="222537"/>
                  <a:pt x="2264787" y="499636"/>
                  <a:pt x="3082930" y="1104916"/>
                </a:cubicBezTo>
                <a:cubicBezTo>
                  <a:pt x="3348371" y="1301283"/>
                  <a:pt x="3614239" y="1488349"/>
                  <a:pt x="3881548" y="1668276"/>
                </a:cubicBezTo>
                <a:lnTo>
                  <a:pt x="4238069" y="1903025"/>
                </a:lnTo>
                <a:lnTo>
                  <a:pt x="0" y="1903025"/>
                </a:lnTo>
                <a:close/>
              </a:path>
            </a:pathLst>
          </a:custGeom>
          <a:solidFill>
            <a:schemeClr val="tx2">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p:style>
      </p:sp>
      <p:sp>
        <p:nvSpPr>
          <p:cNvPr id="700" name="PlaceHolder 1"/>
          <p:cNvSpPr>
            <a:spLocks noGrp="1"/>
          </p:cNvSpPr>
          <p:nvPr>
            <p:ph type="title"/>
          </p:nvPr>
        </p:nvSpPr>
        <p:spPr>
          <a:xfrm>
            <a:off x="4064040" y="1122480"/>
            <a:ext cx="6539040" cy="1977840"/>
          </a:xfrm>
          <a:prstGeom prst="rect">
            <a:avLst/>
          </a:prstGeom>
          <a:noFill/>
          <a:ln w="0">
            <a:noFill/>
          </a:ln>
        </p:spPr>
        <p:txBody>
          <a:bodyPr anchor="b">
            <a:normAutofit/>
          </a:bodyPr>
          <a:lstStyle/>
          <a:p>
            <a:pPr>
              <a:lnSpc>
                <a:spcPct val="100000"/>
              </a:lnSpc>
              <a:buNone/>
            </a:pPr>
            <a:r>
              <a:rPr lang="en-US" sz="4000" b="1" i="1" strike="noStrike" spc="97">
                <a:solidFill>
                  <a:srgbClr val="000000"/>
                </a:solidFill>
                <a:latin typeface="Yu Mincho Demibold"/>
              </a:rPr>
              <a:t>Savoring</a:t>
            </a:r>
            <a:endParaRPr lang="da-DK" sz="4000" b="0" strike="noStrike" spc="-1">
              <a:solidFill>
                <a:srgbClr val="000000"/>
              </a:solidFill>
              <a:latin typeface="Yu Gothic"/>
            </a:endParaRPr>
          </a:p>
        </p:txBody>
      </p:sp>
      <p:grpSp>
        <p:nvGrpSpPr>
          <p:cNvPr id="701" name="Group 43"/>
          <p:cNvGrpSpPr/>
          <p:nvPr/>
        </p:nvGrpSpPr>
        <p:grpSpPr>
          <a:xfrm>
            <a:off x="1458360" y="3429000"/>
            <a:ext cx="885960" cy="802080"/>
            <a:chOff x="1458360" y="3429000"/>
            <a:chExt cx="885960" cy="802080"/>
          </a:xfrm>
        </p:grpSpPr>
        <p:sp>
          <p:nvSpPr>
            <p:cNvPr id="702" name="Freeform: Shape 44"/>
            <p:cNvSpPr/>
            <p:nvPr/>
          </p:nvSpPr>
          <p:spPr>
            <a:xfrm flipH="1">
              <a:off x="1962000" y="411516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703" name="Freeform: Shape 45"/>
            <p:cNvSpPr/>
            <p:nvPr/>
          </p:nvSpPr>
          <p:spPr>
            <a:xfrm flipH="1">
              <a:off x="2192040" y="39762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704" name="Freeform: Shape 46"/>
            <p:cNvSpPr/>
            <p:nvPr/>
          </p:nvSpPr>
          <p:spPr>
            <a:xfrm flipH="1">
              <a:off x="1458000" y="407700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705" name="Graphic 12"/>
            <p:cNvSpPr/>
            <p:nvPr/>
          </p:nvSpPr>
          <p:spPr>
            <a:xfrm flipH="1">
              <a:off x="1962000" y="342900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tx2">
                <a:lumMod val="60000"/>
                <a:lumOff val="40000"/>
              </a:schemeClr>
            </a:solidFill>
            <a:ln w="9525">
              <a:noFill/>
            </a:ln>
          </p:spPr>
          <p:style>
            <a:lnRef idx="0">
              <a:scrgbClr r="0" g="0" b="0"/>
            </a:lnRef>
            <a:fillRef idx="0">
              <a:scrgbClr r="0" g="0" b="0"/>
            </a:fillRef>
            <a:effectRef idx="0">
              <a:scrgbClr r="0" g="0" b="0"/>
            </a:effectRef>
            <a:fontRef idx="minor"/>
          </p:style>
        </p:sp>
        <p:sp>
          <p:nvSpPr>
            <p:cNvPr id="706" name="Graphic 15"/>
            <p:cNvSpPr/>
            <p:nvPr/>
          </p:nvSpPr>
          <p:spPr>
            <a:xfrm flipH="1">
              <a:off x="1593720" y="35380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tx2">
                <a:lumMod val="60000"/>
                <a:lumOff val="40000"/>
              </a:schemeClr>
            </a:solidFill>
            <a:ln w="9525">
              <a:noFill/>
            </a:ln>
          </p:spPr>
          <p:style>
            <a:lnRef idx="0">
              <a:scrgbClr r="0" g="0" b="0"/>
            </a:lnRef>
            <a:fillRef idx="0">
              <a:scrgbClr r="0" g="0" b="0"/>
            </a:fillRef>
            <a:effectRef idx="0">
              <a:scrgbClr r="0" g="0" b="0"/>
            </a:effectRef>
            <a:fontRef idx="minor"/>
          </p:style>
        </p:sp>
        <p:sp>
          <p:nvSpPr>
            <p:cNvPr id="707" name="Graphic 15"/>
            <p:cNvSpPr/>
            <p:nvPr/>
          </p:nvSpPr>
          <p:spPr>
            <a:xfrm flipH="1">
              <a:off x="2260800" y="366552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tx2">
                <a:lumMod val="60000"/>
                <a:lumOff val="40000"/>
              </a:schemeClr>
            </a:solidFill>
            <a:ln w="9525">
              <a:noFill/>
            </a:ln>
          </p:spPr>
          <p:style>
            <a:lnRef idx="0">
              <a:scrgbClr r="0" g="0" b="0"/>
            </a:lnRef>
            <a:fillRef idx="0">
              <a:scrgbClr r="0" g="0" b="0"/>
            </a:fillRef>
            <a:effectRef idx="0">
              <a:scrgbClr r="0" g="0" b="0"/>
            </a:effectRef>
            <a:fontRef idx="minor"/>
          </p:style>
        </p:sp>
        <p:sp>
          <p:nvSpPr>
            <p:cNvPr id="708" name="Freeform: Shape 50"/>
            <p:cNvSpPr/>
            <p:nvPr/>
          </p:nvSpPr>
          <p:spPr>
            <a:xfrm flipH="1">
              <a:off x="1763640" y="38314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0" presetClass="entr" fill="hold" nodeType="withEffect">
                                  <p:stCondLst>
                                    <p:cond delay="500"/>
                                  </p:stCondLst>
                                  <p:iterate type="wd">
                                    <p:tmAbs val="150"/>
                                  </p:iterate>
                                  <p:childTnLst>
                                    <p:set>
                                      <p:cBhvr>
                                        <p:cTn id="6" dur="1" fill="hold">
                                          <p:stCondLst>
                                            <p:cond delay="0"/>
                                          </p:stCondLst>
                                        </p:cTn>
                                        <p:tgtEl>
                                          <p:spTgt spid="700"/>
                                        </p:tgtEl>
                                        <p:attrNameLst>
                                          <p:attrName>style.visibility</p:attrName>
                                        </p:attrNameLst>
                                      </p:cBhvr>
                                      <p:to>
                                        <p:strVal val="visible"/>
                                      </p:to>
                                    </p:set>
                                    <p:animEffect transition="in" filter="fade">
                                      <p:cBhvr additive="repl">
                                        <p:cTn id="7" dur="1000"/>
                                        <p:tgtEl>
                                          <p:spTgt spid="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709" name="Rectangle 8"/>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pic>
        <p:nvPicPr>
          <p:cNvPr id="710" name="図 3"/>
          <p:cNvPicPr/>
          <p:nvPr/>
        </p:nvPicPr>
        <p:blipFill>
          <a:blip r:embed="rId2"/>
          <a:srcRect t="14459" b="6597"/>
          <a:stretch/>
        </p:blipFill>
        <p:spPr>
          <a:xfrm>
            <a:off x="0" y="0"/>
            <a:ext cx="12191760" cy="6857640"/>
          </a:xfrm>
          <a:prstGeom prst="rect">
            <a:avLst/>
          </a:prstGeom>
          <a:ln w="0">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711" name="Rectangle 6"/>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pic>
        <p:nvPicPr>
          <p:cNvPr id="712" name="図 1"/>
          <p:cNvPicPr/>
          <p:nvPr/>
        </p:nvPicPr>
        <p:blipFill>
          <a:blip r:embed="rId2"/>
          <a:srcRect t="8261" b="1739"/>
          <a:stretch/>
        </p:blipFill>
        <p:spPr>
          <a:xfrm>
            <a:off x="0" y="0"/>
            <a:ext cx="12191760" cy="685764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326" name="Rectangle 9"/>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pic>
        <p:nvPicPr>
          <p:cNvPr id="327" name="Afbeelding 326">
            <a:hlinkClick r:id="" action="ppaction://media"/>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84920" cy="6857640"/>
          </a:xfrm>
          <a:prstGeom prst="rect">
            <a:avLst/>
          </a:prstGeom>
          <a:ln w="0">
            <a:noFill/>
          </a:ln>
        </p:spPr>
      </p:pic>
      <p:sp>
        <p:nvSpPr>
          <p:cNvPr id="328" name="Rectangle 11"/>
          <p:cNvSpPr/>
          <p:nvPr/>
        </p:nvSpPr>
        <p:spPr>
          <a:xfrm rot="16200000">
            <a:off x="389160" y="-388800"/>
            <a:ext cx="6857640" cy="7635960"/>
          </a:xfrm>
          <a:prstGeom prst="rect">
            <a:avLst/>
          </a:prstGeom>
          <a:gradFill rotWithShape="0">
            <a:gsLst>
              <a:gs pos="0">
                <a:srgbClr val="000000"/>
              </a:gs>
              <a:gs pos="100000">
                <a:srgbClr val="000000">
                  <a:alpha val="0"/>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329" name="PlaceHolder 1"/>
          <p:cNvSpPr>
            <a:spLocks noGrp="1"/>
          </p:cNvSpPr>
          <p:nvPr>
            <p:ph type="title"/>
          </p:nvPr>
        </p:nvSpPr>
        <p:spPr>
          <a:xfrm>
            <a:off x="530280" y="799560"/>
            <a:ext cx="5565240" cy="2179080"/>
          </a:xfrm>
          <a:prstGeom prst="rect">
            <a:avLst/>
          </a:prstGeom>
          <a:noFill/>
          <a:ln w="0">
            <a:noFill/>
          </a:ln>
        </p:spPr>
        <p:txBody>
          <a:bodyPr lIns="109800" tIns="109800" rIns="109800" bIns="91440" anchor="b">
            <a:normAutofit/>
          </a:bodyPr>
          <a:lstStyle/>
          <a:p>
            <a:pPr>
              <a:lnSpc>
                <a:spcPct val="117000"/>
              </a:lnSpc>
              <a:buNone/>
            </a:pPr>
            <a:r>
              <a:rPr lang="en-US" sz="4400" b="1" strike="noStrike" spc="97">
                <a:solidFill>
                  <a:srgbClr val="FFFFFF"/>
                </a:solidFill>
                <a:latin typeface="Yu Mincho Demibold"/>
              </a:rPr>
              <a:t>Positive Emotions</a:t>
            </a:r>
            <a:endParaRPr lang="da-DK" sz="4400" b="0" strike="noStrike" spc="-1">
              <a:solidFill>
                <a:srgbClr val="000000"/>
              </a:solidFill>
              <a:latin typeface="Yu Gothic"/>
            </a:endParaRPr>
          </a:p>
        </p:txBody>
      </p:sp>
      <p:sp>
        <p:nvSpPr>
          <p:cNvPr id="330" name="PlaceHolder 2"/>
          <p:cNvSpPr>
            <a:spLocks noGrp="1"/>
          </p:cNvSpPr>
          <p:nvPr>
            <p:ph type="subTitle"/>
          </p:nvPr>
        </p:nvSpPr>
        <p:spPr>
          <a:xfrm>
            <a:off x="530280" y="3624840"/>
            <a:ext cx="5565240" cy="1632600"/>
          </a:xfrm>
          <a:prstGeom prst="rect">
            <a:avLst/>
          </a:prstGeom>
          <a:noFill/>
          <a:ln w="0">
            <a:noFill/>
          </a:ln>
        </p:spPr>
        <p:txBody>
          <a:bodyPr lIns="109800" tIns="109800" rIns="109800" bIns="91440" anchor="t">
            <a:normAutofit/>
          </a:bodyPr>
          <a:lstStyle/>
          <a:p>
            <a:pPr algn="ctr">
              <a:buNone/>
            </a:pPr>
            <a:endParaRPr lang="da-DK" sz="3200" b="0" strike="noStrike" spc="-1">
              <a:latin typeface="Arial"/>
            </a:endParaRPr>
          </a:p>
        </p:txBody>
      </p:sp>
      <p:grpSp>
        <p:nvGrpSpPr>
          <p:cNvPr id="331" name="Graphic 78"/>
          <p:cNvGrpSpPr/>
          <p:nvPr/>
        </p:nvGrpSpPr>
        <p:grpSpPr>
          <a:xfrm>
            <a:off x="530280" y="3267720"/>
            <a:ext cx="971640" cy="45360"/>
            <a:chOff x="530280" y="3267720"/>
            <a:chExt cx="971640" cy="45360"/>
          </a:xfrm>
        </p:grpSpPr>
        <p:sp>
          <p:nvSpPr>
            <p:cNvPr id="332" name="Graphic 78"/>
            <p:cNvSpPr/>
            <p:nvPr/>
          </p:nvSpPr>
          <p:spPr>
            <a:xfrm>
              <a:off x="530280" y="32904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333" name="Graphic 78"/>
            <p:cNvGrpSpPr/>
            <p:nvPr/>
          </p:nvGrpSpPr>
          <p:grpSpPr>
            <a:xfrm>
              <a:off x="530280" y="3267720"/>
              <a:ext cx="971640" cy="45360"/>
              <a:chOff x="530280" y="3267720"/>
              <a:chExt cx="971640" cy="45360"/>
            </a:xfrm>
          </p:grpSpPr>
          <p:sp>
            <p:nvSpPr>
              <p:cNvPr id="334" name="Graphic 78"/>
              <p:cNvSpPr/>
              <p:nvPr/>
            </p:nvSpPr>
            <p:spPr>
              <a:xfrm>
                <a:off x="533880" y="33087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35" name="Graphic 78"/>
              <p:cNvSpPr/>
              <p:nvPr/>
            </p:nvSpPr>
            <p:spPr>
              <a:xfrm>
                <a:off x="546840" y="33102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36" name="Graphic 78"/>
              <p:cNvSpPr/>
              <p:nvPr/>
            </p:nvSpPr>
            <p:spPr>
              <a:xfrm>
                <a:off x="1494720" y="32688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37" name="Graphic 78"/>
              <p:cNvSpPr/>
              <p:nvPr/>
            </p:nvSpPr>
            <p:spPr>
              <a:xfrm>
                <a:off x="530280" y="32677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cmd="playFrom(0.0)">
                                      <p:cBhvr>
                                        <p:cTn id="6" dur="10048" fill="hold"/>
                                        <p:tgtEl>
                                          <p:spTgt spid="327"/>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27"/>
                    </p:tgtEl>
                  </p:cond>
                </p:stCondLst>
                <p:childTnLst>
                  <p:par>
                    <p:cTn id="8" fill="hold">
                      <p:stCondLst>
                        <p:cond evt="onClick" delay="0">
                          <p:tgtEl>
                            <p:spTgt spid="327"/>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27"/>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Savoring</a:t>
            </a:r>
            <a:endParaRPr lang="da-DK" sz="3600" b="0" strike="noStrike" spc="-1">
              <a:solidFill>
                <a:srgbClr val="000000"/>
              </a:solidFill>
              <a:latin typeface="Yu Gothic"/>
            </a:endParaRPr>
          </a:p>
        </p:txBody>
      </p:sp>
      <p:sp>
        <p:nvSpPr>
          <p:cNvPr id="714" name="PlaceHolder 2"/>
          <p:cNvSpPr>
            <a:spLocks noGrp="1"/>
          </p:cNvSpPr>
          <p:nvPr>
            <p:ph/>
          </p:nvPr>
        </p:nvSpPr>
        <p:spPr>
          <a:xfrm>
            <a:off x="525600" y="2521800"/>
            <a:ext cx="10077120" cy="394776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GB" sz="2000" b="0" strike="noStrike" spc="89">
                <a:solidFill>
                  <a:srgbClr val="000000"/>
                </a:solidFill>
                <a:latin typeface="Yu Gothic"/>
              </a:rPr>
              <a:t>Attend to, appreciate, and enhance the positive experiences (Bryant &amp; Veroff, 2006: </a:t>
            </a:r>
            <a:r>
              <a:rPr lang="en-GB" sz="2000" b="0" i="1" u="sng" strike="noStrike" spc="89">
                <a:solidFill>
                  <a:srgbClr val="5E899C"/>
                </a:solidFill>
                <a:uFillTx/>
                <a:latin typeface="Yu Gothic"/>
                <a:hlinkClick r:id="rId2"/>
              </a:rPr>
              <a:t>Savoring: A New Model of Positive Experience</a:t>
            </a:r>
            <a:r>
              <a:rPr lang="en-GB" sz="2000" b="0" i="1" u="sng" strike="noStrike" spc="89">
                <a:solidFill>
                  <a:srgbClr val="000000"/>
                </a:solidFill>
                <a:uFillTx/>
                <a:latin typeface="Yu Gothic"/>
              </a:rPr>
              <a:t>)</a:t>
            </a:r>
            <a:r>
              <a:rPr lang="en-GB" sz="2000" b="0" i="1" strike="noStrike" spc="89">
                <a:solidFill>
                  <a:srgbClr val="000000"/>
                </a:solidFill>
                <a:latin typeface="Yu Gothic"/>
              </a:rPr>
              <a:t>.</a:t>
            </a:r>
            <a:endParaRPr lang="da-DK" sz="2000" b="0" strike="noStrike" spc="89">
              <a:solidFill>
                <a:srgbClr val="000000"/>
              </a:solidFill>
              <a:latin typeface="Yu Gothic"/>
            </a:endParaRPr>
          </a:p>
          <a:p>
            <a:pPr>
              <a:lnSpc>
                <a:spcPct val="117000"/>
              </a:lnSpc>
              <a:spcBef>
                <a:spcPts val="1001"/>
              </a:spcBef>
              <a:buNone/>
              <a:tabLst>
                <a:tab pos="0" algn="l"/>
              </a:tabLst>
            </a:pPr>
            <a:r>
              <a:rPr lang="en-GB" sz="2000" b="0" strike="noStrike" spc="89">
                <a:solidFill>
                  <a:srgbClr val="000000"/>
                </a:solidFill>
                <a:latin typeface="Yu Gothic"/>
              </a:rPr>
              <a:t>The attempt to fully feel, enjoy, and extend our positive experiences. </a:t>
            </a:r>
            <a:endParaRPr lang="da-DK" sz="2000" b="0" strike="noStrike" spc="89">
              <a:solidFill>
                <a:srgbClr val="000000"/>
              </a:solidFill>
              <a:latin typeface="Yu Gothic"/>
            </a:endParaRPr>
          </a:p>
          <a:p>
            <a:pPr>
              <a:lnSpc>
                <a:spcPct val="117000"/>
              </a:lnSpc>
              <a:spcBef>
                <a:spcPts val="1001"/>
              </a:spcBef>
              <a:buNone/>
              <a:tabLst>
                <a:tab pos="0" algn="l"/>
              </a:tabLst>
            </a:pPr>
            <a:r>
              <a:rPr lang="en-GB" sz="2000" b="0" i="1" strike="noStrike" spc="89">
                <a:solidFill>
                  <a:srgbClr val="000000"/>
                </a:solidFill>
                <a:latin typeface="Yu Gothic"/>
              </a:rPr>
              <a:t>Savoring vs. coping</a:t>
            </a:r>
            <a:endParaRPr lang="da-DK" sz="2000" b="0" strike="noStrike" spc="89">
              <a:solidFill>
                <a:srgbClr val="000000"/>
              </a:solidFill>
              <a:latin typeface="Yu Gothic"/>
            </a:endParaRPr>
          </a:p>
          <a:p>
            <a:pPr>
              <a:lnSpc>
                <a:spcPct val="117000"/>
              </a:lnSpc>
              <a:spcBef>
                <a:spcPts val="1001"/>
              </a:spcBef>
              <a:buNone/>
              <a:tabLst>
                <a:tab pos="0" algn="l"/>
              </a:tabLst>
            </a:pPr>
            <a:r>
              <a:rPr lang="en-GB" sz="2000" b="0" i="1" strike="noStrike" spc="89">
                <a:solidFill>
                  <a:srgbClr val="000000"/>
                </a:solidFill>
                <a:latin typeface="Yu Gothic"/>
              </a:rPr>
              <a:t>Involves </a:t>
            </a:r>
            <a:endParaRPr lang="da-DK" sz="2000" b="0" strike="noStrike" spc="89">
              <a:solidFill>
                <a:srgbClr val="000000"/>
              </a:solidFill>
              <a:latin typeface="Yu Gothic"/>
            </a:endParaRPr>
          </a:p>
          <a:p>
            <a:pPr>
              <a:lnSpc>
                <a:spcPct val="117000"/>
              </a:lnSpc>
              <a:spcBef>
                <a:spcPts val="1001"/>
              </a:spcBef>
              <a:buNone/>
              <a:tabLst>
                <a:tab pos="0" algn="l"/>
              </a:tabLst>
            </a:pPr>
            <a:r>
              <a:rPr lang="en-GB" sz="2000" b="0" i="1" strike="noStrike" spc="89">
                <a:solidFill>
                  <a:srgbClr val="000000"/>
                </a:solidFill>
                <a:latin typeface="Yu Gothic"/>
              </a:rPr>
              <a:t>	Mindfulness</a:t>
            </a:r>
            <a:endParaRPr lang="da-DK" sz="2000" b="0" strike="noStrike" spc="89">
              <a:solidFill>
                <a:srgbClr val="000000"/>
              </a:solidFill>
              <a:latin typeface="Yu Gothic"/>
            </a:endParaRPr>
          </a:p>
          <a:p>
            <a:pPr>
              <a:lnSpc>
                <a:spcPct val="117000"/>
              </a:lnSpc>
              <a:spcBef>
                <a:spcPts val="1001"/>
              </a:spcBef>
              <a:buNone/>
              <a:tabLst>
                <a:tab pos="0" algn="l"/>
              </a:tabLst>
            </a:pPr>
            <a:r>
              <a:rPr lang="en-GB" sz="2000" b="0" i="1" strike="noStrike" spc="89">
                <a:solidFill>
                  <a:srgbClr val="000000"/>
                </a:solidFill>
                <a:latin typeface="Yu Gothic"/>
              </a:rPr>
              <a:t>	 Capitalizing the present</a:t>
            </a:r>
            <a:endParaRPr lang="da-DK" sz="2000" b="0" strike="noStrike" spc="89">
              <a:solidFill>
                <a:srgbClr val="000000"/>
              </a:solidFill>
              <a:latin typeface="Yu Gothic"/>
            </a:endParaRPr>
          </a:p>
          <a:p>
            <a:pPr>
              <a:lnSpc>
                <a:spcPct val="117000"/>
              </a:lnSpc>
              <a:spcBef>
                <a:spcPts val="1001"/>
              </a:spcBef>
              <a:buNone/>
              <a:tabLst>
                <a:tab pos="0" algn="l"/>
              </a:tabLst>
            </a:pPr>
            <a:r>
              <a:rPr lang="en-GB" sz="2000" b="0" i="1" strike="noStrike" spc="89">
                <a:solidFill>
                  <a:srgbClr val="000000"/>
                </a:solidFill>
                <a:latin typeface="Yu Gothic"/>
              </a:rPr>
              <a:t>	 Playfulness</a:t>
            </a:r>
            <a:endParaRPr lang="da-DK" sz="2000" b="0" strike="noStrike" spc="89">
              <a:solidFill>
                <a:srgbClr val="000000"/>
              </a:solidFill>
              <a:latin typeface="Yu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715" name="Rectangle 8"/>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716" name="PlaceHolder 1"/>
          <p:cNvSpPr>
            <a:spLocks noGrp="1"/>
          </p:cNvSpPr>
          <p:nvPr>
            <p:ph type="title"/>
          </p:nvPr>
        </p:nvSpPr>
        <p:spPr>
          <a:xfrm>
            <a:off x="530280" y="638280"/>
            <a:ext cx="4266360" cy="2861280"/>
          </a:xfrm>
          <a:prstGeom prst="rect">
            <a:avLst/>
          </a:prstGeom>
          <a:noFill/>
          <a:ln w="0">
            <a:noFill/>
          </a:ln>
        </p:spPr>
        <p:txBody>
          <a:bodyPr lIns="109800" tIns="109800" rIns="109800" bIns="91440" anchor="b">
            <a:normAutofit fontScale="87000"/>
          </a:bodyPr>
          <a:lstStyle/>
          <a:p>
            <a:pPr>
              <a:lnSpc>
                <a:spcPct val="117000"/>
              </a:lnSpc>
              <a:buNone/>
            </a:pPr>
            <a:r>
              <a:rPr lang="en-US" sz="3600" b="1" strike="noStrike" spc="97">
                <a:solidFill>
                  <a:srgbClr val="000000"/>
                </a:solidFill>
                <a:latin typeface="Yu Mincho Demibold"/>
              </a:rPr>
              <a:t>The use of positive emotions in experiential psychotherapies</a:t>
            </a:r>
            <a:endParaRPr lang="da-DK" sz="3600" b="0" strike="noStrike" spc="-1">
              <a:solidFill>
                <a:srgbClr val="000000"/>
              </a:solidFill>
              <a:latin typeface="Yu Gothic"/>
            </a:endParaRPr>
          </a:p>
        </p:txBody>
      </p:sp>
      <p:grpSp>
        <p:nvGrpSpPr>
          <p:cNvPr id="717" name="Graphic 78"/>
          <p:cNvGrpSpPr/>
          <p:nvPr/>
        </p:nvGrpSpPr>
        <p:grpSpPr>
          <a:xfrm>
            <a:off x="530280" y="3695760"/>
            <a:ext cx="971640" cy="45360"/>
            <a:chOff x="530280" y="3695760"/>
            <a:chExt cx="971640" cy="45360"/>
          </a:xfrm>
        </p:grpSpPr>
        <p:sp>
          <p:nvSpPr>
            <p:cNvPr id="718" name="Graphic 78"/>
            <p:cNvSpPr/>
            <p:nvPr/>
          </p:nvSpPr>
          <p:spPr>
            <a:xfrm>
              <a:off x="530280" y="37188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719" name="Graphic 78"/>
            <p:cNvGrpSpPr/>
            <p:nvPr/>
          </p:nvGrpSpPr>
          <p:grpSpPr>
            <a:xfrm>
              <a:off x="530280" y="3695760"/>
              <a:ext cx="971640" cy="45360"/>
              <a:chOff x="530280" y="3695760"/>
              <a:chExt cx="971640" cy="45360"/>
            </a:xfrm>
          </p:grpSpPr>
          <p:sp>
            <p:nvSpPr>
              <p:cNvPr id="720" name="Graphic 78"/>
              <p:cNvSpPr/>
              <p:nvPr/>
            </p:nvSpPr>
            <p:spPr>
              <a:xfrm>
                <a:off x="533880" y="37371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21" name="Graphic 78"/>
              <p:cNvSpPr/>
              <p:nvPr/>
            </p:nvSpPr>
            <p:spPr>
              <a:xfrm>
                <a:off x="546840" y="37382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22" name="Graphic 78"/>
              <p:cNvSpPr/>
              <p:nvPr/>
            </p:nvSpPr>
            <p:spPr>
              <a:xfrm>
                <a:off x="1494720" y="36968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23" name="Graphic 78"/>
              <p:cNvSpPr/>
              <p:nvPr/>
            </p:nvSpPr>
            <p:spPr>
              <a:xfrm>
                <a:off x="530280" y="36957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graphicFrame>
        <p:nvGraphicFramePr>
          <p:cNvPr id="5" name="Diagram5"/>
          <p:cNvGraphicFramePr/>
          <p:nvPr>
            <p:extLst>
              <p:ext uri="{D42A27DB-BD31-4B8C-83A1-F6EECF244321}">
                <p14:modId xmlns:p14="http://schemas.microsoft.com/office/powerpoint/2010/main" val="1747163084"/>
              </p:ext>
            </p:extLst>
          </p:nvPr>
        </p:nvGraphicFramePr>
        <p:xfrm>
          <a:off x="5402520" y="497880"/>
          <a:ext cx="6151320" cy="5707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724" name="Rectangle 8"/>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725" name="PlaceHolder 1"/>
          <p:cNvSpPr>
            <a:spLocks noGrp="1"/>
          </p:cNvSpPr>
          <p:nvPr>
            <p:ph type="title"/>
          </p:nvPr>
        </p:nvSpPr>
        <p:spPr>
          <a:xfrm>
            <a:off x="646920" y="1528560"/>
            <a:ext cx="4421520" cy="4541760"/>
          </a:xfrm>
          <a:prstGeom prst="rect">
            <a:avLst/>
          </a:prstGeom>
          <a:noFill/>
          <a:ln w="0">
            <a:noFill/>
          </a:ln>
        </p:spPr>
        <p:txBody>
          <a:bodyPr lIns="109800" tIns="109800" rIns="109800" bIns="91440" anchor="t">
            <a:normAutofit/>
          </a:bodyPr>
          <a:lstStyle/>
          <a:p>
            <a:pPr>
              <a:lnSpc>
                <a:spcPct val="117000"/>
              </a:lnSpc>
              <a:buNone/>
            </a:pPr>
            <a:r>
              <a:rPr lang="en-US" sz="3600" b="1" strike="noStrike" spc="97">
                <a:solidFill>
                  <a:srgbClr val="000000"/>
                </a:solidFill>
                <a:latin typeface="Yu Mincho Demibold"/>
              </a:rPr>
              <a:t>Clinical Example</a:t>
            </a:r>
            <a:endParaRPr lang="da-DK" sz="3600" b="0" strike="noStrike" spc="-1">
              <a:solidFill>
                <a:srgbClr val="000000"/>
              </a:solidFill>
              <a:latin typeface="Yu Gothic"/>
            </a:endParaRPr>
          </a:p>
        </p:txBody>
      </p:sp>
      <p:sp>
        <p:nvSpPr>
          <p:cNvPr id="726" name="Freeform: Shape 10"/>
          <p:cNvSpPr/>
          <p:nvPr/>
        </p:nvSpPr>
        <p:spPr>
          <a:xfrm rot="10800000">
            <a:off x="360" y="0"/>
            <a:ext cx="3975840" cy="127332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6">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p:style>
      </p:sp>
      <p:graphicFrame>
        <p:nvGraphicFramePr>
          <p:cNvPr id="6" name="Diagram6"/>
          <p:cNvGraphicFramePr/>
          <p:nvPr>
            <p:extLst>
              <p:ext uri="{D42A27DB-BD31-4B8C-83A1-F6EECF244321}">
                <p14:modId xmlns:p14="http://schemas.microsoft.com/office/powerpoint/2010/main" val="2979675022"/>
              </p:ext>
            </p:extLst>
          </p:nvPr>
        </p:nvGraphicFramePr>
        <p:xfrm>
          <a:off x="5068440" y="582840"/>
          <a:ext cx="6449040" cy="5487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727" name="Rectangle 37"/>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728" name="PlaceHolder 1"/>
          <p:cNvSpPr>
            <a:spLocks noGrp="1"/>
          </p:cNvSpPr>
          <p:nvPr>
            <p:ph type="title"/>
          </p:nvPr>
        </p:nvSpPr>
        <p:spPr>
          <a:xfrm>
            <a:off x="530280" y="638280"/>
            <a:ext cx="4266360" cy="2861280"/>
          </a:xfrm>
          <a:prstGeom prst="rect">
            <a:avLst/>
          </a:prstGeom>
          <a:noFill/>
          <a:ln w="0">
            <a:noFill/>
          </a:ln>
        </p:spPr>
        <p:txBody>
          <a:bodyPr lIns="109800" tIns="109800" rIns="109800" bIns="91440" anchor="b">
            <a:normAutofit/>
          </a:bodyPr>
          <a:lstStyle/>
          <a:p>
            <a:pPr>
              <a:lnSpc>
                <a:spcPct val="117000"/>
              </a:lnSpc>
              <a:buNone/>
            </a:pPr>
            <a:r>
              <a:rPr lang="en-US" sz="3600" b="1" strike="noStrike" spc="97">
                <a:solidFill>
                  <a:srgbClr val="000000"/>
                </a:solidFill>
                <a:latin typeface="Yu Mincho Demibold"/>
              </a:rPr>
              <a:t>Clinical Example</a:t>
            </a:r>
            <a:endParaRPr lang="da-DK" sz="3600" b="0" strike="noStrike" spc="-1">
              <a:solidFill>
                <a:srgbClr val="000000"/>
              </a:solidFill>
              <a:latin typeface="Yu Gothic"/>
            </a:endParaRPr>
          </a:p>
        </p:txBody>
      </p:sp>
      <p:grpSp>
        <p:nvGrpSpPr>
          <p:cNvPr id="729" name="Graphic 78"/>
          <p:cNvGrpSpPr/>
          <p:nvPr/>
        </p:nvGrpSpPr>
        <p:grpSpPr>
          <a:xfrm>
            <a:off x="530280" y="3695760"/>
            <a:ext cx="971640" cy="45360"/>
            <a:chOff x="530280" y="3695760"/>
            <a:chExt cx="971640" cy="45360"/>
          </a:xfrm>
        </p:grpSpPr>
        <p:sp>
          <p:nvSpPr>
            <p:cNvPr id="730" name="Graphic 78"/>
            <p:cNvSpPr/>
            <p:nvPr/>
          </p:nvSpPr>
          <p:spPr>
            <a:xfrm>
              <a:off x="530280" y="37188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731" name="Graphic 78"/>
            <p:cNvGrpSpPr/>
            <p:nvPr/>
          </p:nvGrpSpPr>
          <p:grpSpPr>
            <a:xfrm>
              <a:off x="530280" y="3695760"/>
              <a:ext cx="971640" cy="45360"/>
              <a:chOff x="530280" y="3695760"/>
              <a:chExt cx="971640" cy="45360"/>
            </a:xfrm>
          </p:grpSpPr>
          <p:sp>
            <p:nvSpPr>
              <p:cNvPr id="732" name="Graphic 78"/>
              <p:cNvSpPr/>
              <p:nvPr/>
            </p:nvSpPr>
            <p:spPr>
              <a:xfrm>
                <a:off x="533880" y="37371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33" name="Graphic 78"/>
              <p:cNvSpPr/>
              <p:nvPr/>
            </p:nvSpPr>
            <p:spPr>
              <a:xfrm>
                <a:off x="546840" y="37382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34" name="Graphic 78"/>
              <p:cNvSpPr/>
              <p:nvPr/>
            </p:nvSpPr>
            <p:spPr>
              <a:xfrm>
                <a:off x="1494720" y="36968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35" name="Graphic 78"/>
              <p:cNvSpPr/>
              <p:nvPr/>
            </p:nvSpPr>
            <p:spPr>
              <a:xfrm>
                <a:off x="530280" y="36957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graphicFrame>
        <p:nvGraphicFramePr>
          <p:cNvPr id="7" name="Diagram7"/>
          <p:cNvGraphicFramePr/>
          <p:nvPr>
            <p:extLst>
              <p:ext uri="{D42A27DB-BD31-4B8C-83A1-F6EECF244321}">
                <p14:modId xmlns:p14="http://schemas.microsoft.com/office/powerpoint/2010/main" val="4186956006"/>
              </p:ext>
            </p:extLst>
          </p:nvPr>
        </p:nvGraphicFramePr>
        <p:xfrm>
          <a:off x="5402520" y="497880"/>
          <a:ext cx="6151320" cy="5707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736" name="Rectangle 7"/>
          <p:cNvSpPr/>
          <p:nvPr/>
        </p:nvSpPr>
        <p:spPr>
          <a:xfrm>
            <a:off x="0" y="828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737" name="Freeform: Shape 9"/>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sp>
        <p:nvSpPr>
          <p:cNvPr id="738" name="PlaceHolder 1"/>
          <p:cNvSpPr>
            <a:spLocks noGrp="1"/>
          </p:cNvSpPr>
          <p:nvPr>
            <p:ph type="title"/>
          </p:nvPr>
        </p:nvSpPr>
        <p:spPr>
          <a:xfrm>
            <a:off x="525600" y="786960"/>
            <a:ext cx="7601760" cy="1454760"/>
          </a:xfrm>
          <a:prstGeom prst="rect">
            <a:avLst/>
          </a:prstGeom>
          <a:noFill/>
          <a:ln w="0">
            <a:noFill/>
          </a:ln>
        </p:spPr>
        <p:txBody>
          <a:bodyPr lIns="109800" tIns="109800" rIns="109800" bIns="91440" anchor="b">
            <a:normAutofit/>
          </a:bodyPr>
          <a:lstStyle/>
          <a:p>
            <a:pPr>
              <a:lnSpc>
                <a:spcPct val="117000"/>
              </a:lnSpc>
              <a:buNone/>
            </a:pPr>
            <a:r>
              <a:rPr lang="en-US" sz="3600" b="1" strike="noStrike" spc="97">
                <a:solidFill>
                  <a:srgbClr val="000000"/>
                </a:solidFill>
                <a:latin typeface="Yu Mincho Demibold"/>
              </a:rPr>
              <a:t>Case formulation</a:t>
            </a:r>
            <a:endParaRPr lang="da-DK" sz="3600" b="0" strike="noStrike" spc="-1">
              <a:solidFill>
                <a:srgbClr val="000000"/>
              </a:solidFill>
              <a:latin typeface="Yu Gothic"/>
            </a:endParaRPr>
          </a:p>
        </p:txBody>
      </p:sp>
      <p:grpSp>
        <p:nvGrpSpPr>
          <p:cNvPr id="739" name="Graphic 78"/>
          <p:cNvGrpSpPr/>
          <p:nvPr/>
        </p:nvGrpSpPr>
        <p:grpSpPr>
          <a:xfrm>
            <a:off x="525600" y="2585160"/>
            <a:ext cx="972000" cy="45360"/>
            <a:chOff x="525600" y="2585160"/>
            <a:chExt cx="972000" cy="45360"/>
          </a:xfrm>
        </p:grpSpPr>
        <p:sp>
          <p:nvSpPr>
            <p:cNvPr id="740" name="Graphic 78"/>
            <p:cNvSpPr/>
            <p:nvPr/>
          </p:nvSpPr>
          <p:spPr>
            <a:xfrm>
              <a:off x="525600" y="260784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741" name="Graphic 78"/>
            <p:cNvGrpSpPr/>
            <p:nvPr/>
          </p:nvGrpSpPr>
          <p:grpSpPr>
            <a:xfrm>
              <a:off x="525960" y="2585160"/>
              <a:ext cx="971640" cy="45360"/>
              <a:chOff x="525960" y="2585160"/>
              <a:chExt cx="971640" cy="45360"/>
            </a:xfrm>
          </p:grpSpPr>
          <p:sp>
            <p:nvSpPr>
              <p:cNvPr id="742" name="Graphic 78"/>
              <p:cNvSpPr/>
              <p:nvPr/>
            </p:nvSpPr>
            <p:spPr>
              <a:xfrm>
                <a:off x="529200" y="262620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43" name="Graphic 78"/>
              <p:cNvSpPr/>
              <p:nvPr/>
            </p:nvSpPr>
            <p:spPr>
              <a:xfrm>
                <a:off x="542520" y="26276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44" name="Graphic 78"/>
              <p:cNvSpPr/>
              <p:nvPr/>
            </p:nvSpPr>
            <p:spPr>
              <a:xfrm>
                <a:off x="1490400" y="25862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45" name="Graphic 78"/>
              <p:cNvSpPr/>
              <p:nvPr/>
            </p:nvSpPr>
            <p:spPr>
              <a:xfrm>
                <a:off x="525960" y="25851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746" name="PlaceHolder 2"/>
          <p:cNvSpPr>
            <a:spLocks noGrp="1"/>
          </p:cNvSpPr>
          <p:nvPr>
            <p:ph/>
          </p:nvPr>
        </p:nvSpPr>
        <p:spPr>
          <a:xfrm>
            <a:off x="525600" y="2796480"/>
            <a:ext cx="7687440" cy="3584160"/>
          </a:xfrm>
          <a:prstGeom prst="rect">
            <a:avLst/>
          </a:prstGeom>
          <a:noFill/>
          <a:ln w="0">
            <a:noFill/>
          </a:ln>
        </p:spPr>
        <p:txBody>
          <a:bodyPr lIns="109800" tIns="109800" rIns="109800" bIns="91440" anchor="t">
            <a:normAutofit/>
          </a:bodyPr>
          <a:lstStyle/>
          <a:p>
            <a:pPr>
              <a:lnSpc>
                <a:spcPct val="117000"/>
              </a:lnSpc>
              <a:spcBef>
                <a:spcPts val="1001"/>
              </a:spcBef>
              <a:buNone/>
              <a:tabLst>
                <a:tab pos="0" algn="l"/>
              </a:tabLst>
            </a:pPr>
            <a:r>
              <a:rPr lang="en-US" sz="2000" b="0" strike="noStrike" spc="89">
                <a:solidFill>
                  <a:srgbClr val="000000"/>
                </a:solidFill>
                <a:latin typeface="Yu Gothic"/>
              </a:rPr>
              <a:t>Emotional conflicts: Core shame, Inferiority, resentment</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Stuck in cycles of negative emotions</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Needs: to feel accepted, competent, capable, and strong</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Defensive/secondary emotions/ resentment, anxiety, resignation</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sp>
        <p:nvSpPr>
          <p:cNvPr id="747" name="Freeform: Shape 19"/>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748" name="Group 21"/>
          <p:cNvGrpSpPr/>
          <p:nvPr/>
        </p:nvGrpSpPr>
        <p:grpSpPr>
          <a:xfrm>
            <a:off x="10775880" y="5204160"/>
            <a:ext cx="885960" cy="802080"/>
            <a:chOff x="10775880" y="5204160"/>
            <a:chExt cx="885960" cy="802080"/>
          </a:xfrm>
        </p:grpSpPr>
        <p:sp>
          <p:nvSpPr>
            <p:cNvPr id="749" name="Freeform: Shape 22"/>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750" name="Freeform: Shape 23"/>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751" name="Freeform: Shape 24"/>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752"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53"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54"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55" name="Freeform: Shape 28"/>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756" name="Rectangle 8"/>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757" name="PlaceHolder 1"/>
          <p:cNvSpPr>
            <a:spLocks noGrp="1"/>
          </p:cNvSpPr>
          <p:nvPr>
            <p:ph type="title"/>
          </p:nvPr>
        </p:nvSpPr>
        <p:spPr>
          <a:xfrm>
            <a:off x="530280" y="638280"/>
            <a:ext cx="4266360" cy="2861280"/>
          </a:xfrm>
          <a:prstGeom prst="rect">
            <a:avLst/>
          </a:prstGeom>
          <a:noFill/>
          <a:ln w="0">
            <a:noFill/>
          </a:ln>
        </p:spPr>
        <p:txBody>
          <a:bodyPr lIns="109800" tIns="109800" rIns="109800" bIns="91440" anchor="b">
            <a:normAutofit/>
          </a:bodyPr>
          <a:lstStyle/>
          <a:p>
            <a:pPr>
              <a:lnSpc>
                <a:spcPct val="117000"/>
              </a:lnSpc>
              <a:buNone/>
            </a:pPr>
            <a:r>
              <a:rPr lang="en-US" sz="3600" b="1" strike="noStrike" spc="97">
                <a:solidFill>
                  <a:srgbClr val="000000"/>
                </a:solidFill>
                <a:latin typeface="Yu Mincho Demibold"/>
              </a:rPr>
              <a:t>In this session (8th sessions)</a:t>
            </a:r>
            <a:endParaRPr lang="da-DK" sz="3600" b="0" strike="noStrike" spc="-1">
              <a:solidFill>
                <a:srgbClr val="000000"/>
              </a:solidFill>
              <a:latin typeface="Yu Gothic"/>
            </a:endParaRPr>
          </a:p>
        </p:txBody>
      </p:sp>
      <p:grpSp>
        <p:nvGrpSpPr>
          <p:cNvPr id="758" name="Graphic 78"/>
          <p:cNvGrpSpPr/>
          <p:nvPr/>
        </p:nvGrpSpPr>
        <p:grpSpPr>
          <a:xfrm>
            <a:off x="530280" y="3695760"/>
            <a:ext cx="971640" cy="45360"/>
            <a:chOff x="530280" y="3695760"/>
            <a:chExt cx="971640" cy="45360"/>
          </a:xfrm>
        </p:grpSpPr>
        <p:sp>
          <p:nvSpPr>
            <p:cNvPr id="759" name="Graphic 78"/>
            <p:cNvSpPr/>
            <p:nvPr/>
          </p:nvSpPr>
          <p:spPr>
            <a:xfrm>
              <a:off x="530280" y="37188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760" name="Graphic 78"/>
            <p:cNvGrpSpPr/>
            <p:nvPr/>
          </p:nvGrpSpPr>
          <p:grpSpPr>
            <a:xfrm>
              <a:off x="530280" y="3695760"/>
              <a:ext cx="971640" cy="45360"/>
              <a:chOff x="530280" y="3695760"/>
              <a:chExt cx="971640" cy="45360"/>
            </a:xfrm>
          </p:grpSpPr>
          <p:sp>
            <p:nvSpPr>
              <p:cNvPr id="761" name="Graphic 78"/>
              <p:cNvSpPr/>
              <p:nvPr/>
            </p:nvSpPr>
            <p:spPr>
              <a:xfrm>
                <a:off x="533880" y="37371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62" name="Graphic 78"/>
              <p:cNvSpPr/>
              <p:nvPr/>
            </p:nvSpPr>
            <p:spPr>
              <a:xfrm>
                <a:off x="546840" y="37382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63" name="Graphic 78"/>
              <p:cNvSpPr/>
              <p:nvPr/>
            </p:nvSpPr>
            <p:spPr>
              <a:xfrm>
                <a:off x="1494720" y="36968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64" name="Graphic 78"/>
              <p:cNvSpPr/>
              <p:nvPr/>
            </p:nvSpPr>
            <p:spPr>
              <a:xfrm>
                <a:off x="530280" y="36957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graphicFrame>
        <p:nvGraphicFramePr>
          <p:cNvPr id="8" name="Diagram8"/>
          <p:cNvGraphicFramePr/>
          <p:nvPr>
            <p:extLst>
              <p:ext uri="{D42A27DB-BD31-4B8C-83A1-F6EECF244321}">
                <p14:modId xmlns:p14="http://schemas.microsoft.com/office/powerpoint/2010/main" val="500820704"/>
              </p:ext>
            </p:extLst>
          </p:nvPr>
        </p:nvGraphicFramePr>
        <p:xfrm>
          <a:off x="5402520" y="497880"/>
          <a:ext cx="6151320" cy="5707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765" name="Rectangle 8"/>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766" name="PlaceHolder 1"/>
          <p:cNvSpPr>
            <a:spLocks noGrp="1"/>
          </p:cNvSpPr>
          <p:nvPr>
            <p:ph type="title"/>
          </p:nvPr>
        </p:nvSpPr>
        <p:spPr>
          <a:xfrm>
            <a:off x="530280" y="638280"/>
            <a:ext cx="4266360" cy="2861280"/>
          </a:xfrm>
          <a:prstGeom prst="rect">
            <a:avLst/>
          </a:prstGeom>
          <a:noFill/>
          <a:ln w="0">
            <a:noFill/>
          </a:ln>
        </p:spPr>
        <p:txBody>
          <a:bodyPr lIns="109800" tIns="109800" rIns="109800" bIns="91440" anchor="b">
            <a:normAutofit/>
          </a:bodyPr>
          <a:lstStyle/>
          <a:p>
            <a:pPr>
              <a:lnSpc>
                <a:spcPct val="107000"/>
              </a:lnSpc>
              <a:buNone/>
            </a:pPr>
            <a:r>
              <a:rPr lang="en-US" sz="3100" b="1" strike="noStrike" spc="97">
                <a:solidFill>
                  <a:srgbClr val="000000"/>
                </a:solidFill>
                <a:latin typeface="Yu Mincho Demibold"/>
              </a:rPr>
              <a:t>The first vignette (starting from 33min-45): Taking out for comics shopping</a:t>
            </a:r>
            <a:endParaRPr lang="da-DK" sz="3100" b="0" strike="noStrike" spc="-1">
              <a:solidFill>
                <a:srgbClr val="000000"/>
              </a:solidFill>
              <a:latin typeface="Yu Gothic"/>
            </a:endParaRPr>
          </a:p>
        </p:txBody>
      </p:sp>
      <p:grpSp>
        <p:nvGrpSpPr>
          <p:cNvPr id="767" name="Graphic 78"/>
          <p:cNvGrpSpPr/>
          <p:nvPr/>
        </p:nvGrpSpPr>
        <p:grpSpPr>
          <a:xfrm>
            <a:off x="530280" y="3695760"/>
            <a:ext cx="971640" cy="45360"/>
            <a:chOff x="530280" y="3695760"/>
            <a:chExt cx="971640" cy="45360"/>
          </a:xfrm>
        </p:grpSpPr>
        <p:sp>
          <p:nvSpPr>
            <p:cNvPr id="768" name="Graphic 78"/>
            <p:cNvSpPr/>
            <p:nvPr/>
          </p:nvSpPr>
          <p:spPr>
            <a:xfrm>
              <a:off x="530280" y="371880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769" name="Graphic 78"/>
            <p:cNvGrpSpPr/>
            <p:nvPr/>
          </p:nvGrpSpPr>
          <p:grpSpPr>
            <a:xfrm>
              <a:off x="530280" y="3695760"/>
              <a:ext cx="971640" cy="45360"/>
              <a:chOff x="530280" y="3695760"/>
              <a:chExt cx="971640" cy="45360"/>
            </a:xfrm>
          </p:grpSpPr>
          <p:sp>
            <p:nvSpPr>
              <p:cNvPr id="770" name="Graphic 78"/>
              <p:cNvSpPr/>
              <p:nvPr/>
            </p:nvSpPr>
            <p:spPr>
              <a:xfrm>
                <a:off x="533880" y="373716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71" name="Graphic 78"/>
              <p:cNvSpPr/>
              <p:nvPr/>
            </p:nvSpPr>
            <p:spPr>
              <a:xfrm>
                <a:off x="546840" y="37382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72" name="Graphic 78"/>
              <p:cNvSpPr/>
              <p:nvPr/>
            </p:nvSpPr>
            <p:spPr>
              <a:xfrm>
                <a:off x="1494720" y="36968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773" name="Graphic 78"/>
              <p:cNvSpPr/>
              <p:nvPr/>
            </p:nvSpPr>
            <p:spPr>
              <a:xfrm>
                <a:off x="530280" y="36957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graphicFrame>
        <p:nvGraphicFramePr>
          <p:cNvPr id="9" name="Diagram9"/>
          <p:cNvGraphicFramePr/>
          <p:nvPr>
            <p:extLst>
              <p:ext uri="{D42A27DB-BD31-4B8C-83A1-F6EECF244321}">
                <p14:modId xmlns:p14="http://schemas.microsoft.com/office/powerpoint/2010/main" val="3176501600"/>
              </p:ext>
            </p:extLst>
          </p:nvPr>
        </p:nvGraphicFramePr>
        <p:xfrm>
          <a:off x="5402520" y="497880"/>
          <a:ext cx="6151320" cy="5707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endParaRPr lang="da-DK" sz="1800" b="0" strike="noStrike" spc="-1">
              <a:solidFill>
                <a:srgbClr val="000000"/>
              </a:solidFill>
              <a:latin typeface="Yu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 name="角丸四角形 4"/>
          <p:cNvSpPr/>
          <p:nvPr/>
        </p:nvSpPr>
        <p:spPr>
          <a:xfrm>
            <a:off x="5346720" y="86040"/>
            <a:ext cx="2511000" cy="132336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I want to buy him what he wants</a:t>
            </a:r>
            <a:endParaRPr lang="da-DK" sz="1800" b="0" strike="noStrike" spc="-1">
              <a:latin typeface="Arial"/>
            </a:endParaRPr>
          </a:p>
          <a:p>
            <a:pPr algn="ctr">
              <a:lnSpc>
                <a:spcPct val="100000"/>
              </a:lnSpc>
              <a:buNone/>
            </a:pPr>
            <a:r>
              <a:rPr lang="en-US" sz="1800" b="0" strike="noStrike" spc="-1">
                <a:solidFill>
                  <a:srgbClr val="FFFFFF"/>
                </a:solidFill>
                <a:latin typeface="Yu Gothic"/>
              </a:rPr>
              <a:t>Love/kindness/sympathy</a:t>
            </a:r>
            <a:endParaRPr lang="da-DK" sz="1800" b="0" strike="noStrike" spc="-1">
              <a:latin typeface="Arial"/>
            </a:endParaRPr>
          </a:p>
        </p:txBody>
      </p:sp>
      <p:sp>
        <p:nvSpPr>
          <p:cNvPr id="776" name="角丸四角形 5"/>
          <p:cNvSpPr/>
          <p:nvPr/>
        </p:nvSpPr>
        <p:spPr>
          <a:xfrm>
            <a:off x="8267760" y="551520"/>
            <a:ext cx="2511000" cy="132336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excitement</a:t>
            </a:r>
            <a:endParaRPr lang="da-DK" sz="1800" b="0" strike="noStrike" spc="-1">
              <a:latin typeface="Arial"/>
            </a:endParaRPr>
          </a:p>
        </p:txBody>
      </p:sp>
      <p:sp>
        <p:nvSpPr>
          <p:cNvPr id="777" name="角丸四角形 6"/>
          <p:cNvSpPr/>
          <p:nvPr/>
        </p:nvSpPr>
        <p:spPr>
          <a:xfrm>
            <a:off x="9430200" y="2289960"/>
            <a:ext cx="2511000" cy="132336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Intensified</a:t>
            </a:r>
            <a:endParaRPr lang="da-DK" sz="1800" b="0" strike="noStrike" spc="-1">
              <a:latin typeface="Arial"/>
            </a:endParaRPr>
          </a:p>
          <a:p>
            <a:pPr algn="ctr">
              <a:lnSpc>
                <a:spcPct val="100000"/>
              </a:lnSpc>
              <a:buNone/>
            </a:pPr>
            <a:r>
              <a:rPr lang="en-US" sz="1800" b="0" strike="noStrike" spc="-1">
                <a:solidFill>
                  <a:srgbClr val="FFFFFF"/>
                </a:solidFill>
                <a:latin typeface="Yu Gothic"/>
              </a:rPr>
              <a:t>Playful/exuberant</a:t>
            </a:r>
            <a:endParaRPr lang="da-DK" sz="1800" b="0" strike="noStrike" spc="-1">
              <a:latin typeface="Arial"/>
            </a:endParaRPr>
          </a:p>
        </p:txBody>
      </p:sp>
      <p:sp>
        <p:nvSpPr>
          <p:cNvPr id="778" name="角丸四角形 7"/>
          <p:cNvSpPr/>
          <p:nvPr/>
        </p:nvSpPr>
        <p:spPr>
          <a:xfrm>
            <a:off x="8642160" y="4527720"/>
            <a:ext cx="2511000" cy="132336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joy</a:t>
            </a:r>
            <a:endParaRPr lang="da-DK" sz="1800" b="0" strike="noStrike" spc="-1">
              <a:latin typeface="Arial"/>
            </a:endParaRPr>
          </a:p>
        </p:txBody>
      </p:sp>
      <p:sp>
        <p:nvSpPr>
          <p:cNvPr id="779" name="角丸四角形 3"/>
          <p:cNvSpPr/>
          <p:nvPr/>
        </p:nvSpPr>
        <p:spPr>
          <a:xfrm>
            <a:off x="5288400" y="5184720"/>
            <a:ext cx="2292480" cy="149400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liberated/free</a:t>
            </a:r>
            <a:endParaRPr lang="da-DK" sz="1800" b="0" strike="noStrike" spc="-1">
              <a:latin typeface="Arial"/>
            </a:endParaRPr>
          </a:p>
        </p:txBody>
      </p:sp>
      <p:sp>
        <p:nvSpPr>
          <p:cNvPr id="780" name="角丸四角形 8"/>
          <p:cNvSpPr/>
          <p:nvPr/>
        </p:nvSpPr>
        <p:spPr>
          <a:xfrm>
            <a:off x="342720" y="2681640"/>
            <a:ext cx="2292480" cy="149400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A sense of resolution/completion</a:t>
            </a:r>
            <a:endParaRPr lang="da-DK" sz="1800" b="0" strike="noStrike" spc="-1">
              <a:latin typeface="Arial"/>
            </a:endParaRPr>
          </a:p>
        </p:txBody>
      </p:sp>
      <p:sp>
        <p:nvSpPr>
          <p:cNvPr id="781" name="右カーブ矢印 12"/>
          <p:cNvSpPr/>
          <p:nvPr/>
        </p:nvSpPr>
        <p:spPr>
          <a:xfrm flipV="1">
            <a:off x="-120600" y="-720"/>
            <a:ext cx="5360400" cy="6304680"/>
          </a:xfrm>
          <a:prstGeom prst="curvedRightArrow">
            <a:avLst>
              <a:gd name="adj1" fmla="val 25000"/>
              <a:gd name="adj2" fmla="val 50000"/>
              <a:gd name="adj3" fmla="val 25000"/>
            </a:avLst>
          </a:prstGeom>
          <a:solidFill>
            <a:srgbClr val="00B0F0">
              <a:alpha val="18000"/>
            </a:srgbClr>
          </a:solidFill>
          <a:ln>
            <a:noFill/>
          </a:ln>
        </p:spPr>
        <p:style>
          <a:lnRef idx="2">
            <a:schemeClr val="accent1">
              <a:shade val="50000"/>
            </a:schemeClr>
          </a:lnRef>
          <a:fillRef idx="1">
            <a:schemeClr val="accent1"/>
          </a:fillRef>
          <a:effectRef idx="0">
            <a:schemeClr val="accent1"/>
          </a:effectRef>
          <a:fontRef idx="minor"/>
        </p:style>
      </p:sp>
      <p:sp>
        <p:nvSpPr>
          <p:cNvPr id="782" name="角丸四角形 9"/>
          <p:cNvSpPr/>
          <p:nvPr/>
        </p:nvSpPr>
        <p:spPr>
          <a:xfrm>
            <a:off x="1451880" y="4802760"/>
            <a:ext cx="2292480" cy="149400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Moved/grief</a:t>
            </a:r>
            <a:endParaRPr lang="da-DK" sz="1800" b="0" strike="noStrike" spc="-1">
              <a:latin typeface="Arial"/>
            </a:endParaRPr>
          </a:p>
        </p:txBody>
      </p:sp>
      <p:sp>
        <p:nvSpPr>
          <p:cNvPr id="783" name="角丸四角形 10"/>
          <p:cNvSpPr/>
          <p:nvPr/>
        </p:nvSpPr>
        <p:spPr>
          <a:xfrm>
            <a:off x="1413000" y="367200"/>
            <a:ext cx="2292480" cy="1494000"/>
          </a:xfrm>
          <a:prstGeom prst="roundRect">
            <a:avLst>
              <a:gd name="adj" fmla="val 16667"/>
            </a:avLst>
          </a:prstGeom>
          <a:solidFill>
            <a:srgbClr val="EB7D4E"/>
          </a:solidFill>
          <a:ln>
            <a:solidFill>
              <a:srgbClr val="AD5C39"/>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r>
              <a:rPr lang="en-US" sz="1800" b="0" strike="noStrike" spc="-1">
                <a:solidFill>
                  <a:srgbClr val="FFFFFF"/>
                </a:solidFill>
                <a:latin typeface="Yu Gothic"/>
              </a:rPr>
              <a:t>Reflecting/Amazed/surprised</a:t>
            </a:r>
            <a:endParaRPr lang="da-DK" sz="1800" b="0" strike="noStrike" spc="-1">
              <a:latin typeface="Arial"/>
            </a:endParaRPr>
          </a:p>
        </p:txBody>
      </p:sp>
      <p:sp>
        <p:nvSpPr>
          <p:cNvPr id="784" name="左カーブ矢印 11"/>
          <p:cNvSpPr/>
          <p:nvPr/>
        </p:nvSpPr>
        <p:spPr>
          <a:xfrm>
            <a:off x="5377320" y="747720"/>
            <a:ext cx="5638320" cy="6109920"/>
          </a:xfrm>
          <a:prstGeom prst="curvedLeftArrow">
            <a:avLst>
              <a:gd name="adj1" fmla="val 25000"/>
              <a:gd name="adj2" fmla="val 50000"/>
              <a:gd name="adj3" fmla="val 25000"/>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p:style>
      </p:sp>
      <p:sp>
        <p:nvSpPr>
          <p:cNvPr id="785" name="テキスト ボックス 13"/>
          <p:cNvSpPr/>
          <p:nvPr/>
        </p:nvSpPr>
        <p:spPr>
          <a:xfrm>
            <a:off x="3385440" y="3244320"/>
            <a:ext cx="4564080" cy="3646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1" strike="noStrike" spc="-1">
                <a:solidFill>
                  <a:srgbClr val="000000"/>
                </a:solidFill>
                <a:latin typeface="Yu Gothic"/>
              </a:rPr>
              <a:t>Process of Client Emotional Experience</a:t>
            </a:r>
            <a:endParaRPr lang="da-DK" sz="1800" b="0" strike="noStrike" spc="-1">
              <a:latin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Roles of Positive Emotions</a:t>
            </a:r>
            <a:endParaRPr lang="da-DK" sz="3600" b="0" strike="noStrike" spc="-1">
              <a:solidFill>
                <a:srgbClr val="000000"/>
              </a:solidFill>
              <a:latin typeface="Yu Gothic"/>
            </a:endParaRPr>
          </a:p>
        </p:txBody>
      </p:sp>
      <p:sp>
        <p:nvSpPr>
          <p:cNvPr id="787" name="PlaceHolder 2"/>
          <p:cNvSpPr>
            <a:spLocks noGrp="1"/>
          </p:cNvSpPr>
          <p:nvPr>
            <p:ph/>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Antidote to aloneness, hopelessness, helplessness,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“I don’t have to be alone anymore”</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“I feel liberated.”</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Grief = “Mourning the self (Fosha, 2009)” the transformational affect of </a:t>
            </a:r>
            <a:r>
              <a:rPr lang="en-US" sz="2000" b="0" i="1" strike="noStrike" spc="89">
                <a:solidFill>
                  <a:srgbClr val="000000"/>
                </a:solidFill>
                <a:latin typeface="Yu Gothic"/>
              </a:rPr>
              <a:t>emotional pain</a:t>
            </a:r>
            <a:r>
              <a:rPr lang="en-US" sz="2000" b="0" strike="noStrike" spc="89">
                <a:solidFill>
                  <a:srgbClr val="000000"/>
                </a:solidFill>
                <a:latin typeface="Yu Gothic"/>
              </a:rPr>
              <a:t>, involves painful but liberating grief and compassion for one's suffering, and one's losses</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338" name="Rectangle 9"/>
          <p:cNvSpPr/>
          <p:nvPr/>
        </p:nvSpPr>
        <p:spPr>
          <a:xfrm>
            <a:off x="0" y="3600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339" name="PlaceHolder 1"/>
          <p:cNvSpPr>
            <a:spLocks noGrp="1"/>
          </p:cNvSpPr>
          <p:nvPr>
            <p:ph type="title"/>
          </p:nvPr>
        </p:nvSpPr>
        <p:spPr>
          <a:xfrm>
            <a:off x="525600" y="786960"/>
            <a:ext cx="4949640" cy="1454760"/>
          </a:xfrm>
          <a:prstGeom prst="rect">
            <a:avLst/>
          </a:prstGeom>
          <a:noFill/>
          <a:ln w="0">
            <a:noFill/>
          </a:ln>
        </p:spPr>
        <p:txBody>
          <a:bodyPr anchor="b">
            <a:normAutofit/>
          </a:bodyPr>
          <a:lstStyle/>
          <a:p>
            <a:pPr>
              <a:lnSpc>
                <a:spcPct val="117000"/>
              </a:lnSpc>
              <a:buNone/>
            </a:pPr>
            <a:r>
              <a:rPr lang="en-US" sz="3600" b="1" i="1" strike="noStrike" spc="97">
                <a:solidFill>
                  <a:srgbClr val="000000"/>
                </a:solidFill>
                <a:latin typeface="Yu Mincho Demibold"/>
              </a:rPr>
              <a:t>Positive Emotions</a:t>
            </a:r>
            <a:endParaRPr lang="da-DK" sz="3600" b="0" strike="noStrike" spc="-1">
              <a:solidFill>
                <a:srgbClr val="000000"/>
              </a:solidFill>
              <a:latin typeface="Yu Gothic"/>
            </a:endParaRPr>
          </a:p>
        </p:txBody>
      </p:sp>
      <p:sp>
        <p:nvSpPr>
          <p:cNvPr id="340" name="Freeform: Shape 11"/>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3">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p:style>
      </p:sp>
      <p:grpSp>
        <p:nvGrpSpPr>
          <p:cNvPr id="341" name="Graphic 78"/>
          <p:cNvGrpSpPr/>
          <p:nvPr/>
        </p:nvGrpSpPr>
        <p:grpSpPr>
          <a:xfrm>
            <a:off x="525600" y="2585160"/>
            <a:ext cx="972000" cy="45360"/>
            <a:chOff x="525600" y="2585160"/>
            <a:chExt cx="972000" cy="45360"/>
          </a:xfrm>
        </p:grpSpPr>
        <p:sp>
          <p:nvSpPr>
            <p:cNvPr id="342" name="Graphic 78"/>
            <p:cNvSpPr/>
            <p:nvPr/>
          </p:nvSpPr>
          <p:spPr>
            <a:xfrm>
              <a:off x="525600" y="260784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343" name="Graphic 78"/>
            <p:cNvGrpSpPr/>
            <p:nvPr/>
          </p:nvGrpSpPr>
          <p:grpSpPr>
            <a:xfrm>
              <a:off x="525960" y="2585160"/>
              <a:ext cx="971640" cy="45360"/>
              <a:chOff x="525960" y="2585160"/>
              <a:chExt cx="971640" cy="45360"/>
            </a:xfrm>
          </p:grpSpPr>
          <p:sp>
            <p:nvSpPr>
              <p:cNvPr id="344" name="Graphic 78"/>
              <p:cNvSpPr/>
              <p:nvPr/>
            </p:nvSpPr>
            <p:spPr>
              <a:xfrm>
                <a:off x="529200" y="262620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45" name="Graphic 78"/>
              <p:cNvSpPr/>
              <p:nvPr/>
            </p:nvSpPr>
            <p:spPr>
              <a:xfrm>
                <a:off x="542520" y="26276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46" name="Graphic 78"/>
              <p:cNvSpPr/>
              <p:nvPr/>
            </p:nvSpPr>
            <p:spPr>
              <a:xfrm>
                <a:off x="1490400" y="25862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47" name="Graphic 78"/>
              <p:cNvSpPr/>
              <p:nvPr/>
            </p:nvSpPr>
            <p:spPr>
              <a:xfrm>
                <a:off x="525960" y="25851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348" name="PlaceHolder 2"/>
          <p:cNvSpPr>
            <a:spLocks noGrp="1"/>
          </p:cNvSpPr>
          <p:nvPr>
            <p:ph/>
          </p:nvPr>
        </p:nvSpPr>
        <p:spPr>
          <a:xfrm>
            <a:off x="525600" y="2796480"/>
            <a:ext cx="4949640" cy="3274200"/>
          </a:xfrm>
          <a:prstGeom prst="rect">
            <a:avLst/>
          </a:prstGeom>
          <a:noFill/>
          <a:ln w="0">
            <a:noFill/>
          </a:ln>
        </p:spPr>
        <p:txBody>
          <a:bodyPr lIns="109800" tIns="109800" rIns="109800" bIns="91440" anchor="t">
            <a:normAutofit/>
          </a:bodyPr>
          <a:lstStyle/>
          <a:p>
            <a:pPr>
              <a:lnSpc>
                <a:spcPct val="117000"/>
              </a:lnSpc>
              <a:spcBef>
                <a:spcPts val="1001"/>
              </a:spcBef>
              <a:buNone/>
              <a:tabLst>
                <a:tab pos="0" algn="l"/>
              </a:tabLst>
            </a:pPr>
            <a:r>
              <a:rPr lang="en-US" sz="2000" b="0" strike="noStrike" spc="89">
                <a:solidFill>
                  <a:srgbClr val="000000"/>
                </a:solidFill>
                <a:latin typeface="Yu Gothic"/>
              </a:rPr>
              <a:t>Joy</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Relief</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Calmness</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Contentment</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A result of good therapeutic work or Driver of change? (Stalikas &amp; Fitzpatrick, 2008)</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pic>
        <p:nvPicPr>
          <p:cNvPr id="349" name="Picture 4"/>
          <p:cNvPicPr/>
          <p:nvPr/>
        </p:nvPicPr>
        <p:blipFill>
          <a:blip r:embed="rId2"/>
          <a:srcRect r="44451"/>
          <a:stretch/>
        </p:blipFill>
        <p:spPr>
          <a:xfrm>
            <a:off x="6002280" y="564120"/>
            <a:ext cx="5606640" cy="5676840"/>
          </a:xfrm>
          <a:prstGeom prst="rect">
            <a:avLst/>
          </a:prstGeom>
          <a:ln w="0">
            <a:noFill/>
          </a:ln>
        </p:spPr>
      </p:pic>
      <p:sp>
        <p:nvSpPr>
          <p:cNvPr id="350" name="Freeform: Shape 21"/>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p:style>
      </p:sp>
      <p:grpSp>
        <p:nvGrpSpPr>
          <p:cNvPr id="351" name="Group 23"/>
          <p:cNvGrpSpPr/>
          <p:nvPr/>
        </p:nvGrpSpPr>
        <p:grpSpPr>
          <a:xfrm>
            <a:off x="10775880" y="5204160"/>
            <a:ext cx="885960" cy="802080"/>
            <a:chOff x="10775880" y="5204160"/>
            <a:chExt cx="885960" cy="802080"/>
          </a:xfrm>
        </p:grpSpPr>
        <p:sp>
          <p:nvSpPr>
            <p:cNvPr id="352" name="Freeform: Shape 24"/>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53" name="Freeform: Shape 25"/>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54" name="Freeform: Shape 26"/>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55"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56"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57"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58" name="Freeform: Shape 30"/>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The second vignette (46 min to 56)</a:t>
            </a:r>
            <a:endParaRPr lang="da-DK" sz="3600" b="0" strike="noStrike" spc="-1">
              <a:solidFill>
                <a:srgbClr val="000000"/>
              </a:solidFill>
              <a:latin typeface="Yu Gothic"/>
            </a:endParaRPr>
          </a:p>
        </p:txBody>
      </p:sp>
      <p:sp>
        <p:nvSpPr>
          <p:cNvPr id="789" name="PlaceHolder 2"/>
          <p:cNvSpPr>
            <a:spLocks noGrp="1"/>
          </p:cNvSpPr>
          <p:nvPr>
            <p:ph/>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Th suggests that the client and the young self go to play basketball together.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Cl recalls himself who was excited, energetic, voracious, and tireless.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Cl feels awe toward this young boy: “he is unstoppable”</a:t>
            </a:r>
            <a:endParaRPr lang="da-DK" sz="2000" b="0" strike="noStrike" spc="89">
              <a:solidFill>
                <a:srgbClr val="000000"/>
              </a:solidFill>
              <a:latin typeface="Yu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Affirmation of self: Shame to Awe</a:t>
            </a:r>
            <a:endParaRPr lang="da-DK" sz="3600" b="0" strike="noStrike" spc="-1">
              <a:solidFill>
                <a:srgbClr val="000000"/>
              </a:solidFill>
              <a:latin typeface="Yu Gothic"/>
            </a:endParaRPr>
          </a:p>
        </p:txBody>
      </p:sp>
      <p:sp>
        <p:nvSpPr>
          <p:cNvPr id="791" name="PlaceHolder 2"/>
          <p:cNvSpPr>
            <a:spLocks noGrp="1"/>
          </p:cNvSpPr>
          <p:nvPr>
            <p:ph/>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The client feels awe to this young boy, moved to tears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Shame alienation, isolation, fear to insatiable, full of energy, Joy</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Affirmation of the self</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The client and Th together witnesses his internal strength and capacity to learn</a:t>
            </a:r>
            <a:endParaRPr lang="da-DK" sz="2000" b="0" strike="noStrike" spc="89">
              <a:solidFill>
                <a:srgbClr val="000000"/>
              </a:solidFill>
              <a:latin typeface="Yu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Vignette 1 to Vignette 2</a:t>
            </a:r>
            <a:endParaRPr lang="da-DK" sz="3600" b="0" strike="noStrike" spc="-1">
              <a:solidFill>
                <a:srgbClr val="000000"/>
              </a:solidFill>
              <a:latin typeface="Yu Gothic"/>
            </a:endParaRPr>
          </a:p>
        </p:txBody>
      </p:sp>
      <p:graphicFrame>
        <p:nvGraphicFramePr>
          <p:cNvPr id="793" name="表 7"/>
          <p:cNvGraphicFramePr/>
          <p:nvPr/>
        </p:nvGraphicFramePr>
        <p:xfrm>
          <a:off x="525600" y="2522520"/>
          <a:ext cx="10077120" cy="2858400"/>
        </p:xfrm>
        <a:graphic>
          <a:graphicData uri="http://schemas.openxmlformats.org/drawingml/2006/table">
            <a:tbl>
              <a:tblPr/>
              <a:tblGrid>
                <a:gridCol w="5038560">
                  <a:extLst>
                    <a:ext uri="{9D8B030D-6E8A-4147-A177-3AD203B41FA5}">
                      <a16:colId xmlns:a16="http://schemas.microsoft.com/office/drawing/2014/main" val="20000"/>
                    </a:ext>
                  </a:extLst>
                </a:gridCol>
                <a:gridCol w="5038560">
                  <a:extLst>
                    <a:ext uri="{9D8B030D-6E8A-4147-A177-3AD203B41FA5}">
                      <a16:colId xmlns:a16="http://schemas.microsoft.com/office/drawing/2014/main" val="20001"/>
                    </a:ext>
                  </a:extLst>
                </a:gridCol>
              </a:tblGrid>
              <a:tr h="571680">
                <a:tc>
                  <a:txBody>
                    <a:bodyPr/>
                    <a:lstStyle/>
                    <a:p>
                      <a:pPr>
                        <a:lnSpc>
                          <a:spcPct val="100000"/>
                        </a:lnSpc>
                        <a:buNone/>
                      </a:pPr>
                      <a:r>
                        <a:rPr lang="en-US" sz="1800" b="1" strike="noStrike" spc="-1">
                          <a:solidFill>
                            <a:srgbClr val="FFFFFF"/>
                          </a:solidFill>
                          <a:latin typeface="Yu Gothic"/>
                        </a:rPr>
                        <a:t>Vignette 1</a:t>
                      </a:r>
                      <a:endParaRPr lang="da-DK" sz="18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EB7D4E"/>
                    </a:solidFill>
                  </a:tcPr>
                </a:tc>
                <a:tc>
                  <a:txBody>
                    <a:bodyPr/>
                    <a:lstStyle/>
                    <a:p>
                      <a:pPr>
                        <a:lnSpc>
                          <a:spcPct val="100000"/>
                        </a:lnSpc>
                        <a:buNone/>
                      </a:pPr>
                      <a:r>
                        <a:rPr lang="en-US" sz="1800" b="1" strike="noStrike" spc="-1">
                          <a:solidFill>
                            <a:srgbClr val="FFFFFF"/>
                          </a:solidFill>
                          <a:latin typeface="Yu Gothic"/>
                        </a:rPr>
                        <a:t>Vignette2</a:t>
                      </a:r>
                      <a:endParaRPr lang="da-DK" sz="18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EB7D4E"/>
                    </a:solidFill>
                  </a:tcPr>
                </a:tc>
                <a:extLst>
                  <a:ext uri="{0D108BD9-81ED-4DB2-BD59-A6C34878D82A}">
                    <a16:rowId xmlns:a16="http://schemas.microsoft.com/office/drawing/2014/main" val="10000"/>
                  </a:ext>
                </a:extLst>
              </a:tr>
              <a:tr h="571680">
                <a:tc>
                  <a:txBody>
                    <a:bodyPr/>
                    <a:lstStyle/>
                    <a:p>
                      <a:pPr>
                        <a:lnSpc>
                          <a:spcPct val="100000"/>
                        </a:lnSpc>
                        <a:buNone/>
                      </a:pPr>
                      <a:r>
                        <a:rPr lang="en-US" sz="1800" b="0" strike="noStrike" spc="-1">
                          <a:solidFill>
                            <a:srgbClr val="000000"/>
                          </a:solidFill>
                          <a:latin typeface="Yu Gothic"/>
                        </a:rPr>
                        <a:t>Undoing Aloneness</a:t>
                      </a:r>
                      <a:endParaRPr lang="da-DK" sz="18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7D7D0"/>
                    </a:solidFill>
                  </a:tcPr>
                </a:tc>
                <a:tc>
                  <a:txBody>
                    <a:bodyPr/>
                    <a:lstStyle/>
                    <a:p>
                      <a:pPr>
                        <a:lnSpc>
                          <a:spcPct val="100000"/>
                        </a:lnSpc>
                        <a:buNone/>
                      </a:pPr>
                      <a:r>
                        <a:rPr lang="en-US" sz="1800" b="0" strike="noStrike" spc="-1">
                          <a:solidFill>
                            <a:srgbClr val="000000"/>
                          </a:solidFill>
                          <a:latin typeface="Yu Gothic"/>
                        </a:rPr>
                        <a:t>Energized</a:t>
                      </a:r>
                      <a:endParaRPr lang="da-DK" sz="18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7D7D0"/>
                    </a:solidFill>
                  </a:tcPr>
                </a:tc>
                <a:extLst>
                  <a:ext uri="{0D108BD9-81ED-4DB2-BD59-A6C34878D82A}">
                    <a16:rowId xmlns:a16="http://schemas.microsoft.com/office/drawing/2014/main" val="10001"/>
                  </a:ext>
                </a:extLst>
              </a:tr>
              <a:tr h="571680">
                <a:tc>
                  <a:txBody>
                    <a:bodyPr/>
                    <a:lstStyle/>
                    <a:p>
                      <a:pPr>
                        <a:lnSpc>
                          <a:spcPct val="100000"/>
                        </a:lnSpc>
                        <a:buNone/>
                      </a:pPr>
                      <a:r>
                        <a:rPr lang="en-US" sz="1800" b="0" strike="noStrike" spc="-1">
                          <a:solidFill>
                            <a:srgbClr val="000000"/>
                          </a:solidFill>
                          <a:latin typeface="Yu Gothic"/>
                        </a:rPr>
                        <a:t>Understanding pain</a:t>
                      </a:r>
                      <a:endParaRPr lang="da-DK"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BECE9"/>
                    </a:solidFill>
                  </a:tcPr>
                </a:tc>
                <a:tc>
                  <a:txBody>
                    <a:bodyPr/>
                    <a:lstStyle/>
                    <a:p>
                      <a:pPr>
                        <a:lnSpc>
                          <a:spcPct val="100000"/>
                        </a:lnSpc>
                        <a:buNone/>
                      </a:pPr>
                      <a:r>
                        <a:rPr lang="en-US" sz="1800" b="0" strike="noStrike" spc="-1">
                          <a:solidFill>
                            <a:srgbClr val="000000"/>
                          </a:solidFill>
                          <a:latin typeface="Yu Gothic"/>
                        </a:rPr>
                        <a:t>Voracious/insatiable </a:t>
                      </a:r>
                      <a:endParaRPr lang="da-DK"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BECE9"/>
                    </a:solidFill>
                  </a:tcPr>
                </a:tc>
                <a:extLst>
                  <a:ext uri="{0D108BD9-81ED-4DB2-BD59-A6C34878D82A}">
                    <a16:rowId xmlns:a16="http://schemas.microsoft.com/office/drawing/2014/main" val="10002"/>
                  </a:ext>
                </a:extLst>
              </a:tr>
              <a:tr h="571680">
                <a:tc>
                  <a:txBody>
                    <a:bodyPr/>
                    <a:lstStyle/>
                    <a:p>
                      <a:pPr>
                        <a:lnSpc>
                          <a:spcPct val="100000"/>
                        </a:lnSpc>
                        <a:buNone/>
                      </a:pPr>
                      <a:r>
                        <a:rPr lang="en-US" sz="1800" b="0" strike="noStrike" spc="-1">
                          <a:solidFill>
                            <a:srgbClr val="000000"/>
                          </a:solidFill>
                          <a:latin typeface="Yu Gothic"/>
                        </a:rPr>
                        <a:t>Liberated from the confinement </a:t>
                      </a:r>
                      <a:endParaRPr lang="da-DK"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7D7D0"/>
                    </a:solidFill>
                  </a:tcPr>
                </a:tc>
                <a:tc>
                  <a:txBody>
                    <a:bodyPr/>
                    <a:lstStyle/>
                    <a:p>
                      <a:pPr>
                        <a:lnSpc>
                          <a:spcPct val="100000"/>
                        </a:lnSpc>
                        <a:buNone/>
                      </a:pPr>
                      <a:r>
                        <a:rPr lang="en-US" sz="1800" b="0" strike="noStrike" spc="-1">
                          <a:solidFill>
                            <a:srgbClr val="000000"/>
                          </a:solidFill>
                          <a:latin typeface="Yu Gothic"/>
                        </a:rPr>
                        <a:t>Full of joy</a:t>
                      </a:r>
                      <a:endParaRPr lang="da-DK"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7D7D0"/>
                    </a:solidFill>
                  </a:tcPr>
                </a:tc>
                <a:extLst>
                  <a:ext uri="{0D108BD9-81ED-4DB2-BD59-A6C34878D82A}">
                    <a16:rowId xmlns:a16="http://schemas.microsoft.com/office/drawing/2014/main" val="10003"/>
                  </a:ext>
                </a:extLst>
              </a:tr>
              <a:tr h="571680">
                <a:tc>
                  <a:txBody>
                    <a:bodyPr/>
                    <a:lstStyle/>
                    <a:p>
                      <a:pPr>
                        <a:lnSpc>
                          <a:spcPct val="100000"/>
                        </a:lnSpc>
                        <a:buNone/>
                      </a:pPr>
                      <a:r>
                        <a:rPr lang="en-US" sz="1800" b="0" strike="noStrike" spc="-1">
                          <a:solidFill>
                            <a:srgbClr val="000000"/>
                          </a:solidFill>
                          <a:latin typeface="Yu Gothic"/>
                        </a:rPr>
                        <a:t>Compassion</a:t>
                      </a:r>
                      <a:endParaRPr lang="da-DK"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BECE9"/>
                    </a:solidFill>
                  </a:tcPr>
                </a:tc>
                <a:tc>
                  <a:txBody>
                    <a:bodyPr/>
                    <a:lstStyle/>
                    <a:p>
                      <a:pPr>
                        <a:lnSpc>
                          <a:spcPct val="100000"/>
                        </a:lnSpc>
                        <a:buNone/>
                      </a:pPr>
                      <a:r>
                        <a:rPr lang="en-US" sz="1800" b="0" strike="noStrike" spc="-1">
                          <a:solidFill>
                            <a:srgbClr val="000000"/>
                          </a:solidFill>
                          <a:latin typeface="Yu Gothic"/>
                        </a:rPr>
                        <a:t>Action/Play/Awe</a:t>
                      </a:r>
                      <a:endParaRPr lang="da-DK"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BECE9"/>
                    </a:solidFill>
                  </a:tcPr>
                </a:tc>
                <a:extLst>
                  <a:ext uri="{0D108BD9-81ED-4DB2-BD59-A6C34878D82A}">
                    <a16:rowId xmlns:a16="http://schemas.microsoft.com/office/drawing/2014/main" val="10004"/>
                  </a:ext>
                </a:extLst>
              </a:tr>
            </a:tbl>
          </a:graphicData>
        </a:graphic>
      </p:graphicFrame>
      <p:sp>
        <p:nvSpPr>
          <p:cNvPr id="794" name="右矢印 7"/>
          <p:cNvSpPr/>
          <p:nvPr/>
        </p:nvSpPr>
        <p:spPr>
          <a:xfrm>
            <a:off x="199800" y="2102040"/>
            <a:ext cx="11792160" cy="4547160"/>
          </a:xfrm>
          <a:prstGeom prst="rightArrow">
            <a:avLst>
              <a:gd name="adj1" fmla="val 50000"/>
              <a:gd name="adj2" fmla="val 51172"/>
            </a:avLst>
          </a:prstGeom>
          <a:solidFill>
            <a:srgbClr val="00B0F0">
              <a:alpha val="31000"/>
            </a:srgbClr>
          </a:solidFill>
          <a:ln>
            <a:noFill/>
          </a:ln>
        </p:spPr>
        <p:style>
          <a:lnRef idx="2">
            <a:schemeClr val="accent1">
              <a:shade val="50000"/>
            </a:schemeClr>
          </a:lnRef>
          <a:fillRef idx="1">
            <a:schemeClr val="accent1"/>
          </a:fillRef>
          <a:effectRef idx="0">
            <a:schemeClr val="accent1"/>
          </a:effectRef>
          <a:fontRef idx="minor"/>
        </p:style>
      </p:sp>
      <p:sp>
        <p:nvSpPr>
          <p:cNvPr id="795" name="テキスト ボックス 8"/>
          <p:cNvSpPr/>
          <p:nvPr/>
        </p:nvSpPr>
        <p:spPr>
          <a:xfrm>
            <a:off x="1491120" y="5780880"/>
            <a:ext cx="8145360" cy="395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2000" b="1" strike="noStrike" spc="-1">
                <a:solidFill>
                  <a:srgbClr val="000000"/>
                </a:solidFill>
                <a:latin typeface="Yu Gothic"/>
              </a:rPr>
              <a:t>A more complete processing of positive emotions and expansion</a:t>
            </a:r>
            <a:endParaRPr lang="da-DK" sz="2000" b="0" strike="noStrike" spc="-1">
              <a:latin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Therapist Interventions in facilitating client positive emotional experience</a:t>
            </a:r>
            <a:endParaRPr lang="da-DK" sz="3600" b="0" strike="noStrike" spc="-1">
              <a:solidFill>
                <a:srgbClr val="000000"/>
              </a:solidFill>
              <a:latin typeface="Yu Gothic"/>
            </a:endParaRPr>
          </a:p>
        </p:txBody>
      </p:sp>
      <p:sp>
        <p:nvSpPr>
          <p:cNvPr id="797" name="PlaceHolder 2"/>
          <p:cNvSpPr>
            <a:spLocks noGrp="1"/>
          </p:cNvSpPr>
          <p:nvPr>
            <p:ph/>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Suggesting an experiential work</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Activating and evoking emotional experience</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Guiding his attention to his somatic experience of feeling</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Helping the patient stay with it</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Witnessing &amp; Appreciating</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Sharing the experience</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Helping him make meaning about of his experience</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US" sz="3600" b="1" strike="noStrike" spc="97">
                <a:solidFill>
                  <a:srgbClr val="000000"/>
                </a:solidFill>
                <a:latin typeface="Yu Mincho Demibold"/>
              </a:rPr>
              <a:t>Discussion (1/2)</a:t>
            </a:r>
            <a:endParaRPr lang="da-DK" sz="3600" b="0" strike="noStrike" spc="-1">
              <a:solidFill>
                <a:srgbClr val="000000"/>
              </a:solidFill>
              <a:latin typeface="Yu Gothic"/>
            </a:endParaRPr>
          </a:p>
        </p:txBody>
      </p:sp>
      <p:sp>
        <p:nvSpPr>
          <p:cNvPr id="799" name="PlaceHolder 2"/>
          <p:cNvSpPr>
            <a:spLocks noGrp="1"/>
          </p:cNvSpPr>
          <p:nvPr>
            <p:ph/>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US" sz="2000" b="0" strike="noStrike" spc="89">
                <a:solidFill>
                  <a:srgbClr val="000000"/>
                </a:solidFill>
                <a:latin typeface="Yu Gothic"/>
              </a:rPr>
              <a:t>Positive emotions occur from the early session of EFT and affect-focused therapy: trust, hope, interest are needed from the beginning.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Emotional processing is a dialectical process</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The most meaningful sessions are those with both high negative and positive emotions</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0" name="PlaceHolder 1"/>
          <p:cNvSpPr>
            <a:spLocks noGrp="1"/>
          </p:cNvSpPr>
          <p:nvPr>
            <p:ph type="title"/>
          </p:nvPr>
        </p:nvSpPr>
        <p:spPr>
          <a:xfrm>
            <a:off x="525600" y="786960"/>
            <a:ext cx="10077120" cy="1325160"/>
          </a:xfrm>
          <a:prstGeom prst="rect">
            <a:avLst/>
          </a:prstGeom>
          <a:noFill/>
          <a:ln w="0">
            <a:noFill/>
          </a:ln>
        </p:spPr>
        <p:txBody>
          <a:bodyPr lIns="109800" tIns="109800" rIns="109800" bIns="91440" anchor="b">
            <a:noAutofit/>
          </a:bodyPr>
          <a:lstStyle/>
          <a:p>
            <a:pPr>
              <a:lnSpc>
                <a:spcPct val="117000"/>
              </a:lnSpc>
              <a:buNone/>
            </a:pPr>
            <a:r>
              <a:rPr lang="en-GB" sz="3600" b="1" strike="noStrike" spc="97">
                <a:solidFill>
                  <a:srgbClr val="000000"/>
                </a:solidFill>
                <a:latin typeface="Yu Mincho Demibold"/>
              </a:rPr>
              <a:t>Discussion (2/2)</a:t>
            </a:r>
            <a:endParaRPr lang="da-DK" sz="3600" b="0" strike="noStrike" spc="-1">
              <a:solidFill>
                <a:srgbClr val="000000"/>
              </a:solidFill>
              <a:latin typeface="Yu Gothic"/>
            </a:endParaRPr>
          </a:p>
        </p:txBody>
      </p:sp>
      <p:sp>
        <p:nvSpPr>
          <p:cNvPr id="801" name="PlaceHolder 2"/>
          <p:cNvSpPr>
            <a:spLocks noGrp="1"/>
          </p:cNvSpPr>
          <p:nvPr>
            <p:ph/>
          </p:nvPr>
        </p:nvSpPr>
        <p:spPr>
          <a:xfrm>
            <a:off x="525600" y="2521800"/>
            <a:ext cx="10077120" cy="3548520"/>
          </a:xfrm>
          <a:prstGeom prst="rect">
            <a:avLst/>
          </a:prstGeom>
          <a:noFill/>
          <a:ln w="0">
            <a:noFill/>
          </a:ln>
        </p:spPr>
        <p:txBody>
          <a:bodyPr lIns="109800" tIns="109800" rIns="109800" bIns="91440" anchor="t">
            <a:noAutofit/>
          </a:bodyPr>
          <a:lstStyle/>
          <a:p>
            <a:pPr>
              <a:lnSpc>
                <a:spcPct val="117000"/>
              </a:lnSpc>
              <a:spcBef>
                <a:spcPts val="1001"/>
              </a:spcBef>
              <a:buNone/>
              <a:tabLst>
                <a:tab pos="0" algn="l"/>
              </a:tabLst>
            </a:pPr>
            <a:r>
              <a:rPr lang="en-GB" sz="2000" b="0" strike="noStrike" spc="89">
                <a:solidFill>
                  <a:srgbClr val="000000"/>
                </a:solidFill>
                <a:latin typeface="Yu Gothic"/>
              </a:rPr>
              <a:t>Not any positive emotions but positive emotions as arising from fulfilling unmet needs</a:t>
            </a:r>
            <a:endParaRPr lang="da-DK" sz="2000" b="0" strike="noStrike" spc="89">
              <a:solidFill>
                <a:srgbClr val="000000"/>
              </a:solidFill>
              <a:latin typeface="Yu Gothic"/>
            </a:endParaRPr>
          </a:p>
          <a:p>
            <a:pPr>
              <a:lnSpc>
                <a:spcPct val="117000"/>
              </a:lnSpc>
              <a:spcBef>
                <a:spcPts val="1001"/>
              </a:spcBef>
              <a:buNone/>
              <a:tabLst>
                <a:tab pos="0" algn="l"/>
              </a:tabLst>
            </a:pPr>
            <a:r>
              <a:rPr lang="en-GB" sz="2000" b="0" strike="noStrike" spc="89">
                <a:solidFill>
                  <a:srgbClr val="000000"/>
                </a:solidFill>
                <a:latin typeface="Yu Gothic"/>
              </a:rPr>
              <a:t>Positive emotions should be explored, experienced, and processed as rigorously as negative emotions</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802" name="Rectangle 7"/>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803" name="PlaceHolder 1"/>
          <p:cNvSpPr>
            <a:spLocks noGrp="1"/>
          </p:cNvSpPr>
          <p:nvPr>
            <p:ph type="title"/>
          </p:nvPr>
        </p:nvSpPr>
        <p:spPr>
          <a:xfrm>
            <a:off x="525600" y="1523880"/>
            <a:ext cx="3762720" cy="4359600"/>
          </a:xfrm>
          <a:prstGeom prst="rect">
            <a:avLst/>
          </a:prstGeom>
          <a:noFill/>
          <a:ln w="0">
            <a:noFill/>
          </a:ln>
        </p:spPr>
        <p:txBody>
          <a:bodyPr lIns="109800" tIns="109800" rIns="109800" bIns="91440" anchor="t">
            <a:normAutofit/>
          </a:bodyPr>
          <a:lstStyle/>
          <a:p>
            <a:pPr>
              <a:lnSpc>
                <a:spcPct val="117000"/>
              </a:lnSpc>
              <a:buNone/>
            </a:pPr>
            <a:r>
              <a:rPr lang="en-US" sz="3600" b="1" strike="noStrike" spc="97">
                <a:solidFill>
                  <a:srgbClr val="000000"/>
                </a:solidFill>
                <a:latin typeface="Yu Mincho Demibold"/>
              </a:rPr>
              <a:t>Thank you. </a:t>
            </a:r>
            <a:endParaRPr lang="da-DK" sz="3600" b="0" strike="noStrike" spc="-1">
              <a:solidFill>
                <a:srgbClr val="000000"/>
              </a:solidFill>
              <a:latin typeface="Yu Gothic"/>
            </a:endParaRPr>
          </a:p>
        </p:txBody>
      </p:sp>
      <p:sp>
        <p:nvSpPr>
          <p:cNvPr id="804" name="Freeform: Shape 9"/>
          <p:cNvSpPr/>
          <p:nvPr/>
        </p:nvSpPr>
        <p:spPr>
          <a:xfrm rot="16200000">
            <a:off x="1285920" y="-1271520"/>
            <a:ext cx="1349640" cy="3894120"/>
          </a:xfrm>
          <a:custGeom>
            <a:avLst/>
            <a:gdLst/>
            <a:ahLst/>
            <a:cxnLst/>
            <a:rect l="l" t="t" r="r" b="b"/>
            <a:pathLst>
              <a:path w="2331138" h="3352676">
                <a:moveTo>
                  <a:pt x="0" y="0"/>
                </a:moveTo>
                <a:lnTo>
                  <a:pt x="2331138" y="0"/>
                </a:lnTo>
                <a:lnTo>
                  <a:pt x="2331138" y="3352676"/>
                </a:lnTo>
                <a:lnTo>
                  <a:pt x="2097210" y="3226228"/>
                </a:lnTo>
                <a:cubicBezTo>
                  <a:pt x="1273150" y="2744079"/>
                  <a:pt x="560886" y="2027200"/>
                  <a:pt x="214881" y="1176738"/>
                </a:cubicBezTo>
                <a:cubicBezTo>
                  <a:pt x="72781" y="827511"/>
                  <a:pt x="14297" y="430630"/>
                  <a:pt x="1129" y="67475"/>
                </a:cubicBezTo>
                <a:close/>
              </a:path>
            </a:pathLst>
          </a:cu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p:style>
      </p:sp>
      <p:grpSp>
        <p:nvGrpSpPr>
          <p:cNvPr id="805" name="Graphic 78"/>
          <p:cNvGrpSpPr/>
          <p:nvPr/>
        </p:nvGrpSpPr>
        <p:grpSpPr>
          <a:xfrm>
            <a:off x="4814640" y="1627920"/>
            <a:ext cx="971640" cy="45360"/>
            <a:chOff x="4814640" y="1627920"/>
            <a:chExt cx="971640" cy="45360"/>
          </a:xfrm>
        </p:grpSpPr>
        <p:sp>
          <p:nvSpPr>
            <p:cNvPr id="806" name="Graphic 78"/>
            <p:cNvSpPr/>
            <p:nvPr/>
          </p:nvSpPr>
          <p:spPr>
            <a:xfrm>
              <a:off x="4814640" y="165096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807" name="Graphic 78"/>
            <p:cNvGrpSpPr/>
            <p:nvPr/>
          </p:nvGrpSpPr>
          <p:grpSpPr>
            <a:xfrm>
              <a:off x="4814640" y="1627920"/>
              <a:ext cx="971640" cy="45360"/>
              <a:chOff x="4814640" y="1627920"/>
              <a:chExt cx="971640" cy="45360"/>
            </a:xfrm>
          </p:grpSpPr>
          <p:sp>
            <p:nvSpPr>
              <p:cNvPr id="808" name="Graphic 78"/>
              <p:cNvSpPr/>
              <p:nvPr/>
            </p:nvSpPr>
            <p:spPr>
              <a:xfrm>
                <a:off x="4818240" y="166932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809" name="Graphic 78"/>
              <p:cNvSpPr/>
              <p:nvPr/>
            </p:nvSpPr>
            <p:spPr>
              <a:xfrm>
                <a:off x="4831200" y="167040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810" name="Graphic 78"/>
              <p:cNvSpPr/>
              <p:nvPr/>
            </p:nvSpPr>
            <p:spPr>
              <a:xfrm>
                <a:off x="5779080" y="162900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811" name="Graphic 78"/>
              <p:cNvSpPr/>
              <p:nvPr/>
            </p:nvSpPr>
            <p:spPr>
              <a:xfrm>
                <a:off x="4814640" y="162792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812" name="PlaceHolder 2"/>
          <p:cNvSpPr>
            <a:spLocks noGrp="1"/>
          </p:cNvSpPr>
          <p:nvPr>
            <p:ph/>
          </p:nvPr>
        </p:nvSpPr>
        <p:spPr>
          <a:xfrm>
            <a:off x="4700160" y="1931040"/>
            <a:ext cx="4797720" cy="4355640"/>
          </a:xfrm>
          <a:prstGeom prst="rect">
            <a:avLst/>
          </a:prstGeom>
          <a:noFill/>
          <a:ln w="0">
            <a:noFill/>
          </a:ln>
        </p:spPr>
        <p:txBody>
          <a:bodyPr lIns="109800" tIns="109800" rIns="109800" bIns="91440" anchor="t">
            <a:normAutofit/>
          </a:bodyPr>
          <a:lstStyle/>
          <a:p>
            <a:pPr>
              <a:lnSpc>
                <a:spcPct val="117000"/>
              </a:lnSpc>
              <a:spcBef>
                <a:spcPts val="1001"/>
              </a:spcBef>
              <a:buNone/>
              <a:tabLst>
                <a:tab pos="0" algn="l"/>
              </a:tabLst>
            </a:pPr>
            <a:r>
              <a:rPr lang="en-US" sz="2000" b="0" strike="noStrike" spc="89">
                <a:solidFill>
                  <a:srgbClr val="000000"/>
                </a:solidFill>
                <a:latin typeface="Yu Gothic"/>
              </a:rPr>
              <a:t>Acknowledgements</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Niels Bagge, Laco Timulak, PCE Organizing Committee</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The client, The members of Psychotherapy Research Team at Ochanomizu University, Tokyo, Japan, Kaori Nakamura, Marina Yabuk-DiCorcia, IsEFT, AEDP Research Team. </a:t>
            </a:r>
            <a:endParaRPr lang="da-DK" sz="2000" b="0" strike="noStrike" spc="89">
              <a:solidFill>
                <a:srgbClr val="000000"/>
              </a:solidFill>
              <a:latin typeface="Yu Gothic"/>
            </a:endParaRPr>
          </a:p>
        </p:txBody>
      </p:sp>
      <p:sp>
        <p:nvSpPr>
          <p:cNvPr id="813" name="Freeform: Shape 19"/>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814" name="Group 21"/>
          <p:cNvGrpSpPr/>
          <p:nvPr/>
        </p:nvGrpSpPr>
        <p:grpSpPr>
          <a:xfrm>
            <a:off x="10775880" y="5204160"/>
            <a:ext cx="885960" cy="802080"/>
            <a:chOff x="10775880" y="5204160"/>
            <a:chExt cx="885960" cy="802080"/>
          </a:xfrm>
        </p:grpSpPr>
        <p:sp>
          <p:nvSpPr>
            <p:cNvPr id="815" name="Freeform: Shape 22"/>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816" name="Freeform: Shape 23"/>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817" name="Freeform: Shape 24"/>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sp>
          <p:nvSpPr>
            <p:cNvPr id="818"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819"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820"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lumMod val="60000"/>
                <a:lumOff val="40000"/>
              </a:schemeClr>
            </a:solidFill>
            <a:ln w="9525">
              <a:noFill/>
            </a:ln>
          </p:spPr>
          <p:style>
            <a:lnRef idx="0">
              <a:scrgbClr r="0" g="0" b="0"/>
            </a:lnRef>
            <a:fillRef idx="0">
              <a:scrgbClr r="0" g="0" b="0"/>
            </a:fillRef>
            <a:effectRef idx="0">
              <a:scrgbClr r="0" g="0" b="0"/>
            </a:effectRef>
            <a:fontRef idx="minor"/>
          </p:style>
        </p:sp>
        <p:sp>
          <p:nvSpPr>
            <p:cNvPr id="821" name="Freeform: Shape 28"/>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359" name="Rectangle 9"/>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360" name="PlaceHolder 1"/>
          <p:cNvSpPr>
            <a:spLocks noGrp="1"/>
          </p:cNvSpPr>
          <p:nvPr>
            <p:ph type="title"/>
          </p:nvPr>
        </p:nvSpPr>
        <p:spPr>
          <a:xfrm>
            <a:off x="525600" y="775440"/>
            <a:ext cx="5511960" cy="1835280"/>
          </a:xfrm>
          <a:prstGeom prst="rect">
            <a:avLst/>
          </a:prstGeom>
          <a:noFill/>
          <a:ln w="0">
            <a:noFill/>
          </a:ln>
        </p:spPr>
        <p:txBody>
          <a:bodyPr lIns="109800" tIns="109800" rIns="109800" bIns="91440" anchor="t">
            <a:normAutofit/>
          </a:bodyPr>
          <a:lstStyle/>
          <a:p>
            <a:pPr>
              <a:lnSpc>
                <a:spcPct val="117000"/>
              </a:lnSpc>
              <a:buNone/>
            </a:pPr>
            <a:r>
              <a:rPr lang="en-US" sz="3600" b="1" strike="noStrike" spc="97">
                <a:solidFill>
                  <a:srgbClr val="000000"/>
                </a:solidFill>
                <a:latin typeface="Yu Mincho Demibold"/>
              </a:rPr>
              <a:t>Interest/curiosity</a:t>
            </a:r>
            <a:endParaRPr lang="da-DK" sz="3600" b="0" strike="noStrike" spc="-1">
              <a:solidFill>
                <a:srgbClr val="000000"/>
              </a:solidFill>
              <a:latin typeface="Yu Gothic"/>
            </a:endParaRPr>
          </a:p>
        </p:txBody>
      </p:sp>
      <p:grpSp>
        <p:nvGrpSpPr>
          <p:cNvPr id="361" name="Graphic 78"/>
          <p:cNvGrpSpPr/>
          <p:nvPr/>
        </p:nvGrpSpPr>
        <p:grpSpPr>
          <a:xfrm>
            <a:off x="6563880" y="776160"/>
            <a:ext cx="971640" cy="45360"/>
            <a:chOff x="6563880" y="776160"/>
            <a:chExt cx="971640" cy="45360"/>
          </a:xfrm>
        </p:grpSpPr>
        <p:sp>
          <p:nvSpPr>
            <p:cNvPr id="362" name="Graphic 78"/>
            <p:cNvSpPr/>
            <p:nvPr/>
          </p:nvSpPr>
          <p:spPr>
            <a:xfrm>
              <a:off x="6563880" y="79884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363" name="Graphic 78"/>
            <p:cNvGrpSpPr/>
            <p:nvPr/>
          </p:nvGrpSpPr>
          <p:grpSpPr>
            <a:xfrm>
              <a:off x="6563880" y="776160"/>
              <a:ext cx="971640" cy="45360"/>
              <a:chOff x="6563880" y="776160"/>
              <a:chExt cx="971640" cy="45360"/>
            </a:xfrm>
          </p:grpSpPr>
          <p:sp>
            <p:nvSpPr>
              <p:cNvPr id="364" name="Graphic 78"/>
              <p:cNvSpPr/>
              <p:nvPr/>
            </p:nvSpPr>
            <p:spPr>
              <a:xfrm>
                <a:off x="6567120" y="81720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65" name="Graphic 78"/>
              <p:cNvSpPr/>
              <p:nvPr/>
            </p:nvSpPr>
            <p:spPr>
              <a:xfrm>
                <a:off x="6580440" y="8186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66" name="Graphic 78"/>
              <p:cNvSpPr/>
              <p:nvPr/>
            </p:nvSpPr>
            <p:spPr>
              <a:xfrm>
                <a:off x="7528320" y="7772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67" name="Graphic 78"/>
              <p:cNvSpPr/>
              <p:nvPr/>
            </p:nvSpPr>
            <p:spPr>
              <a:xfrm>
                <a:off x="6563880" y="7761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pic>
        <p:nvPicPr>
          <p:cNvPr id="368" name="図 4"/>
          <p:cNvPicPr/>
          <p:nvPr/>
        </p:nvPicPr>
        <p:blipFill>
          <a:blip r:embed="rId3"/>
          <a:stretch/>
        </p:blipFill>
        <p:spPr>
          <a:xfrm>
            <a:off x="761760" y="2851200"/>
            <a:ext cx="5110920" cy="3411360"/>
          </a:xfrm>
          <a:prstGeom prst="rect">
            <a:avLst/>
          </a:prstGeom>
          <a:ln w="0">
            <a:noFill/>
          </a:ln>
        </p:spPr>
      </p:pic>
      <p:sp>
        <p:nvSpPr>
          <p:cNvPr id="369" name="PlaceHolder 2"/>
          <p:cNvSpPr>
            <a:spLocks noGrp="1"/>
          </p:cNvSpPr>
          <p:nvPr>
            <p:ph/>
          </p:nvPr>
        </p:nvSpPr>
        <p:spPr>
          <a:xfrm>
            <a:off x="6444000" y="1114560"/>
            <a:ext cx="4158720" cy="5144040"/>
          </a:xfrm>
          <a:prstGeom prst="rect">
            <a:avLst/>
          </a:prstGeom>
          <a:noFill/>
          <a:ln w="0">
            <a:noFill/>
          </a:ln>
        </p:spPr>
        <p:txBody>
          <a:bodyPr lIns="109800" tIns="109800" rIns="109800" bIns="91440" anchor="t">
            <a:normAutofit/>
          </a:bodyPr>
          <a:lstStyle/>
          <a:p>
            <a:pPr>
              <a:lnSpc>
                <a:spcPct val="117000"/>
              </a:lnSpc>
              <a:spcBef>
                <a:spcPts val="1001"/>
              </a:spcBef>
              <a:buNone/>
              <a:tabLst>
                <a:tab pos="0" algn="l"/>
              </a:tabLst>
            </a:pPr>
            <a:r>
              <a:rPr lang="en-GB" sz="2000" b="0" strike="noStrike" spc="89">
                <a:solidFill>
                  <a:srgbClr val="000000"/>
                </a:solidFill>
                <a:latin typeface="Yu Gothic"/>
              </a:rPr>
              <a:t>Interest arises in contexts appraised as safe and as offering novelty, change, and a sense of possibility (Izard, 1977) </a:t>
            </a:r>
            <a:endParaRPr lang="da-DK" sz="2000" b="0" strike="noStrike" spc="89">
              <a:solidFill>
                <a:srgbClr val="000000"/>
              </a:solidFill>
              <a:latin typeface="Yu Gothic"/>
            </a:endParaRPr>
          </a:p>
          <a:p>
            <a:pPr>
              <a:lnSpc>
                <a:spcPct val="117000"/>
              </a:lnSpc>
              <a:spcBef>
                <a:spcPts val="1001"/>
              </a:spcBef>
              <a:buNone/>
              <a:tabLst>
                <a:tab pos="0" algn="l"/>
              </a:tabLst>
            </a:pPr>
            <a:r>
              <a:rPr lang="en-GB" sz="2000" b="0" strike="noStrike" spc="89">
                <a:solidFill>
                  <a:srgbClr val="000000"/>
                </a:solidFill>
                <a:latin typeface="Yu Gothic"/>
              </a:rPr>
              <a:t>the momentary thought-action tendency of interest is to attend or orient (e.g., Frijda, 1986)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Energize exploratory behaviors and engagement</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sp>
        <p:nvSpPr>
          <p:cNvPr id="370" name="Freeform: Shape 19"/>
          <p:cNvSpPr/>
          <p:nvPr/>
        </p:nvSpPr>
        <p:spPr>
          <a:xfrm>
            <a:off x="976608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p:style>
      </p:sp>
      <p:grpSp>
        <p:nvGrpSpPr>
          <p:cNvPr id="371" name="Group 21"/>
          <p:cNvGrpSpPr/>
          <p:nvPr/>
        </p:nvGrpSpPr>
        <p:grpSpPr>
          <a:xfrm>
            <a:off x="10732680" y="5351040"/>
            <a:ext cx="885600" cy="801720"/>
            <a:chOff x="10732680" y="5351040"/>
            <a:chExt cx="885600" cy="801720"/>
          </a:xfrm>
        </p:grpSpPr>
        <p:sp>
          <p:nvSpPr>
            <p:cNvPr id="372" name="Freeform: Shape 22"/>
            <p:cNvSpPr/>
            <p:nvPr/>
          </p:nvSpPr>
          <p:spPr>
            <a:xfrm flipV="1">
              <a:off x="10983960" y="535104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73" name="Freeform: Shape 23"/>
            <p:cNvSpPr/>
            <p:nvPr/>
          </p:nvSpPr>
          <p:spPr>
            <a:xfrm flipV="1">
              <a:off x="10737720" y="540864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74" name="Freeform: Shape 24"/>
            <p:cNvSpPr/>
            <p:nvPr/>
          </p:nvSpPr>
          <p:spPr>
            <a:xfrm flipV="1">
              <a:off x="11484000" y="540972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75" name="Graphic 12"/>
            <p:cNvSpPr/>
            <p:nvPr/>
          </p:nvSpPr>
          <p:spPr>
            <a:xfrm flipV="1">
              <a:off x="10930680" y="59907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76" name="Graphic 15"/>
            <p:cNvSpPr/>
            <p:nvPr/>
          </p:nvSpPr>
          <p:spPr>
            <a:xfrm flipV="1">
              <a:off x="11399760" y="596772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77" name="Graphic 15"/>
            <p:cNvSpPr/>
            <p:nvPr/>
          </p:nvSpPr>
          <p:spPr>
            <a:xfrm flipV="1">
              <a:off x="10732680" y="58402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78" name="Freeform: Shape 28"/>
            <p:cNvSpPr/>
            <p:nvPr/>
          </p:nvSpPr>
          <p:spPr>
            <a:xfrm flipV="1">
              <a:off x="11136240" y="560916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379" name="Rectangle 33"/>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380" name="PlaceHolder 1"/>
          <p:cNvSpPr>
            <a:spLocks noGrp="1"/>
          </p:cNvSpPr>
          <p:nvPr>
            <p:ph type="title"/>
          </p:nvPr>
        </p:nvSpPr>
        <p:spPr>
          <a:xfrm>
            <a:off x="525600" y="786960"/>
            <a:ext cx="5565960" cy="1454760"/>
          </a:xfrm>
          <a:prstGeom prst="rect">
            <a:avLst/>
          </a:prstGeom>
          <a:noFill/>
          <a:ln w="0">
            <a:noFill/>
          </a:ln>
        </p:spPr>
        <p:txBody>
          <a:bodyPr lIns="109800" tIns="109800" rIns="109800" bIns="91440" anchor="b">
            <a:normAutofit/>
          </a:bodyPr>
          <a:lstStyle/>
          <a:p>
            <a:pPr>
              <a:lnSpc>
                <a:spcPct val="117000"/>
              </a:lnSpc>
              <a:buNone/>
            </a:pPr>
            <a:r>
              <a:rPr lang="en-US" sz="3600" b="1" strike="noStrike" spc="97">
                <a:solidFill>
                  <a:srgbClr val="000000"/>
                </a:solidFill>
                <a:latin typeface="Yu Mincho Demibold"/>
              </a:rPr>
              <a:t>Trust</a:t>
            </a:r>
            <a:endParaRPr lang="da-DK" sz="3600" b="0" strike="noStrike" spc="-1">
              <a:solidFill>
                <a:srgbClr val="000000"/>
              </a:solidFill>
              <a:latin typeface="Yu Gothic"/>
            </a:endParaRPr>
          </a:p>
        </p:txBody>
      </p:sp>
      <p:sp>
        <p:nvSpPr>
          <p:cNvPr id="381" name="Freeform: Shape 35"/>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382" name="Graphic 78"/>
          <p:cNvGrpSpPr/>
          <p:nvPr/>
        </p:nvGrpSpPr>
        <p:grpSpPr>
          <a:xfrm>
            <a:off x="525600" y="2585160"/>
            <a:ext cx="972000" cy="45360"/>
            <a:chOff x="525600" y="2585160"/>
            <a:chExt cx="972000" cy="45360"/>
          </a:xfrm>
        </p:grpSpPr>
        <p:sp>
          <p:nvSpPr>
            <p:cNvPr id="383" name="Graphic 78"/>
            <p:cNvSpPr/>
            <p:nvPr/>
          </p:nvSpPr>
          <p:spPr>
            <a:xfrm>
              <a:off x="525600" y="260784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384" name="Graphic 78"/>
            <p:cNvGrpSpPr/>
            <p:nvPr/>
          </p:nvGrpSpPr>
          <p:grpSpPr>
            <a:xfrm>
              <a:off x="525960" y="2585160"/>
              <a:ext cx="971640" cy="45360"/>
              <a:chOff x="525960" y="2585160"/>
              <a:chExt cx="971640" cy="45360"/>
            </a:xfrm>
          </p:grpSpPr>
          <p:sp>
            <p:nvSpPr>
              <p:cNvPr id="385" name="Graphic 78"/>
              <p:cNvSpPr/>
              <p:nvPr/>
            </p:nvSpPr>
            <p:spPr>
              <a:xfrm>
                <a:off x="529200" y="262620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86" name="Graphic 78"/>
              <p:cNvSpPr/>
              <p:nvPr/>
            </p:nvSpPr>
            <p:spPr>
              <a:xfrm>
                <a:off x="542520" y="26276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87" name="Graphic 78"/>
              <p:cNvSpPr/>
              <p:nvPr/>
            </p:nvSpPr>
            <p:spPr>
              <a:xfrm>
                <a:off x="1490400" y="25862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88" name="Graphic 78"/>
              <p:cNvSpPr/>
              <p:nvPr/>
            </p:nvSpPr>
            <p:spPr>
              <a:xfrm>
                <a:off x="525960" y="25851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389" name="PlaceHolder 2"/>
          <p:cNvSpPr>
            <a:spLocks noGrp="1"/>
          </p:cNvSpPr>
          <p:nvPr>
            <p:ph/>
          </p:nvPr>
        </p:nvSpPr>
        <p:spPr>
          <a:xfrm>
            <a:off x="525600" y="2796480"/>
            <a:ext cx="5565960" cy="3274200"/>
          </a:xfrm>
          <a:prstGeom prst="rect">
            <a:avLst/>
          </a:prstGeom>
          <a:noFill/>
          <a:ln w="0">
            <a:noFill/>
          </a:ln>
        </p:spPr>
        <p:txBody>
          <a:bodyPr lIns="109800" tIns="109800" rIns="109800" bIns="91440" anchor="t">
            <a:normAutofit/>
          </a:bodyPr>
          <a:lstStyle/>
          <a:p>
            <a:pPr>
              <a:lnSpc>
                <a:spcPct val="117000"/>
              </a:lnSpc>
              <a:spcBef>
                <a:spcPts val="1001"/>
              </a:spcBef>
              <a:buNone/>
              <a:tabLst>
                <a:tab pos="0" algn="l"/>
              </a:tabLst>
            </a:pPr>
            <a:r>
              <a:rPr lang="en-US" sz="2000" b="0" strike="noStrike" spc="89">
                <a:solidFill>
                  <a:srgbClr val="000000"/>
                </a:solidFill>
                <a:latin typeface="Yu Gothic"/>
              </a:rPr>
              <a:t>Comfort</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Ease</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Attachment </a:t>
            </a:r>
            <a:endParaRPr lang="da-DK" sz="2000" b="0" strike="noStrike" spc="89">
              <a:solidFill>
                <a:srgbClr val="000000"/>
              </a:solidFill>
              <a:latin typeface="Yu Gothic"/>
            </a:endParaRPr>
          </a:p>
          <a:p>
            <a:pPr>
              <a:lnSpc>
                <a:spcPct val="117000"/>
              </a:lnSpc>
              <a:spcBef>
                <a:spcPts val="1001"/>
              </a:spcBef>
              <a:buNone/>
              <a:tabLst>
                <a:tab pos="0" algn="l"/>
              </a:tabLst>
            </a:pPr>
            <a:r>
              <a:rPr lang="en-US" sz="2000" b="0" strike="noStrike" spc="89">
                <a:solidFill>
                  <a:srgbClr val="000000"/>
                </a:solidFill>
                <a:latin typeface="Yu Gothic"/>
              </a:rPr>
              <a:t>Essential to building therapeutic relationship</a:t>
            </a:r>
            <a:endParaRPr lang="da-DK" sz="2000" b="0" strike="noStrike" spc="89">
              <a:solidFill>
                <a:srgbClr val="000000"/>
              </a:solidFill>
              <a:latin typeface="Yu Gothic"/>
            </a:endParaRPr>
          </a:p>
          <a:p>
            <a:pPr>
              <a:lnSpc>
                <a:spcPct val="117000"/>
              </a:lnSpc>
              <a:spcBef>
                <a:spcPts val="1001"/>
              </a:spcBef>
              <a:buNone/>
              <a:tabLst>
                <a:tab pos="0" algn="l"/>
              </a:tabLst>
            </a:pPr>
            <a:endParaRPr lang="da-DK" sz="2000" b="0" strike="noStrike" spc="89">
              <a:solidFill>
                <a:srgbClr val="000000"/>
              </a:solidFill>
              <a:latin typeface="Yu Gothic"/>
            </a:endParaRPr>
          </a:p>
        </p:txBody>
      </p:sp>
      <p:pic>
        <p:nvPicPr>
          <p:cNvPr id="390" name="Picture 29" descr="Hands holding each other"/>
          <p:cNvPicPr/>
          <p:nvPr/>
        </p:nvPicPr>
        <p:blipFill>
          <a:blip r:embed="rId2"/>
          <a:srcRect l="21728" r="23177"/>
          <a:stretch/>
        </p:blipFill>
        <p:spPr>
          <a:xfrm>
            <a:off x="6531840" y="0"/>
            <a:ext cx="5659920" cy="6857640"/>
          </a:xfrm>
          <a:prstGeom prst="rect">
            <a:avLst/>
          </a:prstGeom>
          <a:ln w="0">
            <a:noFill/>
          </a:ln>
        </p:spPr>
      </p:pic>
      <p:sp>
        <p:nvSpPr>
          <p:cNvPr id="391" name="Freeform: Shape 45"/>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p:style>
      </p:sp>
      <p:grpSp>
        <p:nvGrpSpPr>
          <p:cNvPr id="392" name="Group 47"/>
          <p:cNvGrpSpPr/>
          <p:nvPr/>
        </p:nvGrpSpPr>
        <p:grpSpPr>
          <a:xfrm>
            <a:off x="10775880" y="5204160"/>
            <a:ext cx="885960" cy="802080"/>
            <a:chOff x="10775880" y="5204160"/>
            <a:chExt cx="885960" cy="802080"/>
          </a:xfrm>
        </p:grpSpPr>
        <p:sp>
          <p:nvSpPr>
            <p:cNvPr id="393" name="Freeform: Shape 48"/>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94" name="Freeform: Shape 49"/>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95" name="Freeform: Shape 50"/>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396"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97"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98"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399" name="Freeform: Shape 54"/>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400" name="Rectangle 60"/>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401" name="PlaceHolder 1"/>
          <p:cNvSpPr>
            <a:spLocks noGrp="1"/>
          </p:cNvSpPr>
          <p:nvPr>
            <p:ph type="title"/>
          </p:nvPr>
        </p:nvSpPr>
        <p:spPr>
          <a:xfrm>
            <a:off x="525600" y="775440"/>
            <a:ext cx="5511960" cy="1835280"/>
          </a:xfrm>
          <a:prstGeom prst="rect">
            <a:avLst/>
          </a:prstGeom>
          <a:noFill/>
          <a:ln w="0">
            <a:noFill/>
          </a:ln>
        </p:spPr>
        <p:txBody>
          <a:bodyPr lIns="109800" tIns="109800" rIns="109800" bIns="91440" anchor="t">
            <a:normAutofit/>
          </a:bodyPr>
          <a:lstStyle/>
          <a:p>
            <a:pPr>
              <a:lnSpc>
                <a:spcPct val="107000"/>
              </a:lnSpc>
              <a:buNone/>
            </a:pPr>
            <a:r>
              <a:rPr lang="en-US" sz="3300" b="1" strike="noStrike" spc="97">
                <a:solidFill>
                  <a:srgbClr val="000000"/>
                </a:solidFill>
                <a:latin typeface="Yu Mincho Demibold"/>
              </a:rPr>
              <a:t>Contentment</a:t>
            </a:r>
            <a:endParaRPr lang="da-DK" sz="3300" b="0" strike="noStrike" spc="-1">
              <a:solidFill>
                <a:srgbClr val="000000"/>
              </a:solidFill>
              <a:latin typeface="Yu Gothic"/>
            </a:endParaRPr>
          </a:p>
        </p:txBody>
      </p:sp>
      <p:grpSp>
        <p:nvGrpSpPr>
          <p:cNvPr id="402" name="Graphic 78"/>
          <p:cNvGrpSpPr/>
          <p:nvPr/>
        </p:nvGrpSpPr>
        <p:grpSpPr>
          <a:xfrm>
            <a:off x="6563880" y="776160"/>
            <a:ext cx="971640" cy="45360"/>
            <a:chOff x="6563880" y="776160"/>
            <a:chExt cx="971640" cy="45360"/>
          </a:xfrm>
        </p:grpSpPr>
        <p:sp>
          <p:nvSpPr>
            <p:cNvPr id="403" name="Graphic 78"/>
            <p:cNvSpPr/>
            <p:nvPr/>
          </p:nvSpPr>
          <p:spPr>
            <a:xfrm>
              <a:off x="6563880" y="79884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404" name="Graphic 78"/>
            <p:cNvGrpSpPr/>
            <p:nvPr/>
          </p:nvGrpSpPr>
          <p:grpSpPr>
            <a:xfrm>
              <a:off x="6563880" y="776160"/>
              <a:ext cx="971640" cy="45360"/>
              <a:chOff x="6563880" y="776160"/>
              <a:chExt cx="971640" cy="45360"/>
            </a:xfrm>
          </p:grpSpPr>
          <p:sp>
            <p:nvSpPr>
              <p:cNvPr id="405" name="Graphic 78"/>
              <p:cNvSpPr/>
              <p:nvPr/>
            </p:nvSpPr>
            <p:spPr>
              <a:xfrm>
                <a:off x="6567120" y="81720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06" name="Graphic 78"/>
              <p:cNvSpPr/>
              <p:nvPr/>
            </p:nvSpPr>
            <p:spPr>
              <a:xfrm>
                <a:off x="6580440" y="8186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07" name="Graphic 78"/>
              <p:cNvSpPr/>
              <p:nvPr/>
            </p:nvSpPr>
            <p:spPr>
              <a:xfrm>
                <a:off x="7528320" y="7772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08" name="Graphic 78"/>
              <p:cNvSpPr/>
              <p:nvPr/>
            </p:nvSpPr>
            <p:spPr>
              <a:xfrm>
                <a:off x="6563880" y="7761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pic>
        <p:nvPicPr>
          <p:cNvPr id="409" name="図 4" descr="椅子に座っている女性&#10;&#10;低い精度で自動的に生成された説明"/>
          <p:cNvPicPr/>
          <p:nvPr/>
        </p:nvPicPr>
        <p:blipFill>
          <a:blip r:embed="rId2"/>
          <a:srcRect l="4921" t="-5240" r="39985" b="5240"/>
          <a:stretch/>
        </p:blipFill>
        <p:spPr>
          <a:xfrm>
            <a:off x="1909440" y="2851200"/>
            <a:ext cx="2815560" cy="3411360"/>
          </a:xfrm>
          <a:prstGeom prst="rect">
            <a:avLst/>
          </a:prstGeom>
          <a:ln w="0">
            <a:noFill/>
          </a:ln>
        </p:spPr>
      </p:pic>
      <p:sp>
        <p:nvSpPr>
          <p:cNvPr id="410" name="PlaceHolder 2"/>
          <p:cNvSpPr>
            <a:spLocks noGrp="1"/>
          </p:cNvSpPr>
          <p:nvPr>
            <p:ph/>
          </p:nvPr>
        </p:nvSpPr>
        <p:spPr>
          <a:xfrm>
            <a:off x="6444000" y="1114560"/>
            <a:ext cx="4158720" cy="5144040"/>
          </a:xfrm>
          <a:prstGeom prst="rect">
            <a:avLst/>
          </a:prstGeom>
          <a:noFill/>
          <a:ln w="0">
            <a:noFill/>
          </a:ln>
        </p:spPr>
        <p:txBody>
          <a:bodyPr lIns="109800" tIns="109800" rIns="109800" bIns="91440" anchor="t">
            <a:normAutofit/>
          </a:bodyPr>
          <a:lstStyle/>
          <a:p>
            <a:pPr>
              <a:lnSpc>
                <a:spcPct val="107000"/>
              </a:lnSpc>
              <a:spcBef>
                <a:spcPts val="1001"/>
              </a:spcBef>
              <a:buNone/>
              <a:tabLst>
                <a:tab pos="0" algn="l"/>
              </a:tabLst>
            </a:pPr>
            <a:r>
              <a:rPr lang="en-GB" sz="1400" b="0" strike="noStrike" spc="89">
                <a:solidFill>
                  <a:srgbClr val="000000"/>
                </a:solidFill>
                <a:latin typeface="Yu Gothic"/>
              </a:rPr>
              <a:t>prompts individuals </a:t>
            </a:r>
            <a:r>
              <a:rPr lang="en-GB" sz="1400" b="1" strike="noStrike" spc="89">
                <a:solidFill>
                  <a:srgbClr val="000000"/>
                </a:solidFill>
                <a:latin typeface="Yu Gothic"/>
              </a:rPr>
              <a:t>to savor </a:t>
            </a:r>
            <a:r>
              <a:rPr lang="en-GB" sz="1400" b="0" strike="noStrike" spc="89">
                <a:solidFill>
                  <a:srgbClr val="000000"/>
                </a:solidFill>
                <a:latin typeface="Yu Gothic"/>
              </a:rPr>
              <a:t>their current life circumstances and recent successes, experience "oneness" with the world around them, and </a:t>
            </a:r>
            <a:r>
              <a:rPr lang="en-GB" sz="1400" b="1" strike="noStrike" spc="89">
                <a:solidFill>
                  <a:srgbClr val="000000"/>
                </a:solidFill>
                <a:latin typeface="Yu Gothic"/>
              </a:rPr>
              <a:t>integrate</a:t>
            </a:r>
            <a:r>
              <a:rPr lang="en-GB" sz="1400" b="0" strike="noStrike" spc="89">
                <a:solidFill>
                  <a:srgbClr val="000000"/>
                </a:solidFill>
                <a:latin typeface="Yu Gothic"/>
              </a:rPr>
              <a:t> recent events and achievements into their overall self-concept and world view (de Rivera et al., 1989; Izard, 1977). </a:t>
            </a:r>
            <a:endParaRPr lang="da-DK" sz="1400" b="0" strike="noStrike" spc="89">
              <a:solidFill>
                <a:srgbClr val="000000"/>
              </a:solidFill>
              <a:latin typeface="Yu Gothic"/>
            </a:endParaRPr>
          </a:p>
          <a:p>
            <a:pPr>
              <a:lnSpc>
                <a:spcPct val="107000"/>
              </a:lnSpc>
              <a:spcBef>
                <a:spcPts val="1001"/>
              </a:spcBef>
              <a:buNone/>
              <a:tabLst>
                <a:tab pos="0" algn="l"/>
              </a:tabLst>
            </a:pPr>
            <a:r>
              <a:rPr lang="en-GB" sz="1400" b="1" strike="noStrike" spc="89">
                <a:solidFill>
                  <a:srgbClr val="000000"/>
                </a:solidFill>
                <a:latin typeface="Yu Gothic"/>
              </a:rPr>
              <a:t>not simple passivity</a:t>
            </a:r>
            <a:r>
              <a:rPr lang="en-GB" sz="1400" b="0" strike="noStrike" spc="89">
                <a:solidFill>
                  <a:srgbClr val="000000"/>
                </a:solidFill>
                <a:latin typeface="Yu Gothic"/>
              </a:rPr>
              <a:t>, but rather a mindful broadening of a person's self-views and world views. </a:t>
            </a:r>
            <a:endParaRPr lang="da-DK" sz="1400" b="0" strike="noStrike" spc="89">
              <a:solidFill>
                <a:srgbClr val="000000"/>
              </a:solidFill>
              <a:latin typeface="Yu Gothic"/>
            </a:endParaRPr>
          </a:p>
          <a:p>
            <a:pPr>
              <a:lnSpc>
                <a:spcPct val="107000"/>
              </a:lnSpc>
              <a:spcBef>
                <a:spcPts val="1001"/>
              </a:spcBef>
              <a:buNone/>
              <a:tabLst>
                <a:tab pos="0" algn="l"/>
              </a:tabLst>
            </a:pPr>
            <a:r>
              <a:rPr lang="en-GB" sz="1400" b="0" strike="noStrike" spc="89">
                <a:solidFill>
                  <a:srgbClr val="000000"/>
                </a:solidFill>
                <a:latin typeface="Yu Gothic"/>
              </a:rPr>
              <a:t>creates the urge to savor and integrate recent events and experiences creating a new sense of self and a new world view. </a:t>
            </a:r>
            <a:endParaRPr lang="da-DK" sz="1400" b="0" strike="noStrike" spc="89">
              <a:solidFill>
                <a:srgbClr val="000000"/>
              </a:solidFill>
              <a:latin typeface="Yu Gothic"/>
            </a:endParaRPr>
          </a:p>
          <a:p>
            <a:pPr>
              <a:lnSpc>
                <a:spcPct val="107000"/>
              </a:lnSpc>
              <a:spcBef>
                <a:spcPts val="1001"/>
              </a:spcBef>
              <a:buNone/>
              <a:tabLst>
                <a:tab pos="0" algn="l"/>
              </a:tabLst>
            </a:pPr>
            <a:endParaRPr lang="da-DK" sz="1400" b="0" strike="noStrike" spc="89">
              <a:solidFill>
                <a:srgbClr val="000000"/>
              </a:solidFill>
              <a:latin typeface="Yu Gothic"/>
            </a:endParaRPr>
          </a:p>
        </p:txBody>
      </p:sp>
      <p:sp>
        <p:nvSpPr>
          <p:cNvPr id="411" name="Freeform: Shape 70"/>
          <p:cNvSpPr/>
          <p:nvPr/>
        </p:nvSpPr>
        <p:spPr>
          <a:xfrm>
            <a:off x="976608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p:style>
      </p:sp>
      <p:grpSp>
        <p:nvGrpSpPr>
          <p:cNvPr id="412" name="Group 72"/>
          <p:cNvGrpSpPr/>
          <p:nvPr/>
        </p:nvGrpSpPr>
        <p:grpSpPr>
          <a:xfrm>
            <a:off x="10732680" y="5351040"/>
            <a:ext cx="885600" cy="801720"/>
            <a:chOff x="10732680" y="5351040"/>
            <a:chExt cx="885600" cy="801720"/>
          </a:xfrm>
        </p:grpSpPr>
        <p:sp>
          <p:nvSpPr>
            <p:cNvPr id="413" name="Freeform: Shape 73"/>
            <p:cNvSpPr/>
            <p:nvPr/>
          </p:nvSpPr>
          <p:spPr>
            <a:xfrm flipV="1">
              <a:off x="10983960" y="535104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14" name="Freeform: Shape 74"/>
            <p:cNvSpPr/>
            <p:nvPr/>
          </p:nvSpPr>
          <p:spPr>
            <a:xfrm flipV="1">
              <a:off x="10737720" y="540864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15" name="Freeform: Shape 75"/>
            <p:cNvSpPr/>
            <p:nvPr/>
          </p:nvSpPr>
          <p:spPr>
            <a:xfrm flipV="1">
              <a:off x="11484000" y="540972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16" name="Graphic 12"/>
            <p:cNvSpPr/>
            <p:nvPr/>
          </p:nvSpPr>
          <p:spPr>
            <a:xfrm flipV="1">
              <a:off x="10930680" y="59907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17" name="Graphic 15"/>
            <p:cNvSpPr/>
            <p:nvPr/>
          </p:nvSpPr>
          <p:spPr>
            <a:xfrm flipV="1">
              <a:off x="11399760" y="596772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18" name="Graphic 15"/>
            <p:cNvSpPr/>
            <p:nvPr/>
          </p:nvSpPr>
          <p:spPr>
            <a:xfrm flipV="1">
              <a:off x="10732680" y="58402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19" name="Freeform: Shape 79"/>
            <p:cNvSpPr/>
            <p:nvPr/>
          </p:nvSpPr>
          <p:spPr>
            <a:xfrm flipV="1">
              <a:off x="11136240" y="560916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420" name="Rectangle 8"/>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421" name="PlaceHolder 1"/>
          <p:cNvSpPr>
            <a:spLocks noGrp="1"/>
          </p:cNvSpPr>
          <p:nvPr>
            <p:ph type="title"/>
          </p:nvPr>
        </p:nvSpPr>
        <p:spPr>
          <a:xfrm>
            <a:off x="525600" y="786960"/>
            <a:ext cx="5565960" cy="1454760"/>
          </a:xfrm>
          <a:prstGeom prst="rect">
            <a:avLst/>
          </a:prstGeom>
          <a:noFill/>
          <a:ln w="0">
            <a:noFill/>
          </a:ln>
        </p:spPr>
        <p:txBody>
          <a:bodyPr lIns="109800" tIns="109800" rIns="109800" bIns="91440" anchor="b">
            <a:normAutofit/>
          </a:bodyPr>
          <a:lstStyle/>
          <a:p>
            <a:pPr>
              <a:lnSpc>
                <a:spcPct val="117000"/>
              </a:lnSpc>
              <a:buNone/>
            </a:pPr>
            <a:r>
              <a:rPr lang="en-US" sz="3600" b="1" strike="noStrike" spc="97">
                <a:solidFill>
                  <a:srgbClr val="000000"/>
                </a:solidFill>
                <a:latin typeface="Yu Mincho Demibold"/>
              </a:rPr>
              <a:t>Awe</a:t>
            </a:r>
            <a:endParaRPr lang="da-DK" sz="3600" b="0" strike="noStrike" spc="-1">
              <a:solidFill>
                <a:srgbClr val="000000"/>
              </a:solidFill>
              <a:latin typeface="Yu Gothic"/>
            </a:endParaRPr>
          </a:p>
        </p:txBody>
      </p:sp>
      <p:sp>
        <p:nvSpPr>
          <p:cNvPr id="422" name="Freeform: Shape 10"/>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423" name="Graphic 78"/>
          <p:cNvGrpSpPr/>
          <p:nvPr/>
        </p:nvGrpSpPr>
        <p:grpSpPr>
          <a:xfrm>
            <a:off x="525600" y="2585160"/>
            <a:ext cx="972000" cy="45360"/>
            <a:chOff x="525600" y="2585160"/>
            <a:chExt cx="972000" cy="45360"/>
          </a:xfrm>
        </p:grpSpPr>
        <p:sp>
          <p:nvSpPr>
            <p:cNvPr id="424" name="Graphic 78"/>
            <p:cNvSpPr/>
            <p:nvPr/>
          </p:nvSpPr>
          <p:spPr>
            <a:xfrm>
              <a:off x="525600" y="260784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425" name="Graphic 78"/>
            <p:cNvGrpSpPr/>
            <p:nvPr/>
          </p:nvGrpSpPr>
          <p:grpSpPr>
            <a:xfrm>
              <a:off x="525960" y="2585160"/>
              <a:ext cx="971640" cy="45360"/>
              <a:chOff x="525960" y="2585160"/>
              <a:chExt cx="971640" cy="45360"/>
            </a:xfrm>
          </p:grpSpPr>
          <p:sp>
            <p:nvSpPr>
              <p:cNvPr id="426" name="Graphic 78"/>
              <p:cNvSpPr/>
              <p:nvPr/>
            </p:nvSpPr>
            <p:spPr>
              <a:xfrm>
                <a:off x="529200" y="262620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27" name="Graphic 78"/>
              <p:cNvSpPr/>
              <p:nvPr/>
            </p:nvSpPr>
            <p:spPr>
              <a:xfrm>
                <a:off x="542520" y="26276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28" name="Graphic 78"/>
              <p:cNvSpPr/>
              <p:nvPr/>
            </p:nvSpPr>
            <p:spPr>
              <a:xfrm>
                <a:off x="1490400" y="25862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29" name="Graphic 78"/>
              <p:cNvSpPr/>
              <p:nvPr/>
            </p:nvSpPr>
            <p:spPr>
              <a:xfrm>
                <a:off x="525960" y="25851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430" name="PlaceHolder 2"/>
          <p:cNvSpPr>
            <a:spLocks noGrp="1"/>
          </p:cNvSpPr>
          <p:nvPr>
            <p:ph/>
          </p:nvPr>
        </p:nvSpPr>
        <p:spPr>
          <a:xfrm>
            <a:off x="525600" y="2796480"/>
            <a:ext cx="5565960" cy="3274200"/>
          </a:xfrm>
          <a:prstGeom prst="rect">
            <a:avLst/>
          </a:prstGeom>
          <a:noFill/>
          <a:ln w="0">
            <a:noFill/>
          </a:ln>
        </p:spPr>
        <p:txBody>
          <a:bodyPr lIns="109800" tIns="109800" rIns="109800" bIns="91440" anchor="t">
            <a:normAutofit/>
          </a:bodyPr>
          <a:lstStyle/>
          <a:p>
            <a:pPr>
              <a:lnSpc>
                <a:spcPct val="107000"/>
              </a:lnSpc>
              <a:spcBef>
                <a:spcPts val="1001"/>
              </a:spcBef>
              <a:buNone/>
              <a:tabLst>
                <a:tab pos="0" algn="l"/>
              </a:tabLst>
            </a:pPr>
            <a:r>
              <a:rPr lang="en-GB" sz="2000" b="0" strike="noStrike" spc="89">
                <a:solidFill>
                  <a:srgbClr val="000000"/>
                </a:solidFill>
                <a:latin typeface="Yu Gothic"/>
              </a:rPr>
              <a:t>a feeling of reverential respect mixed with fear or wonder.</a:t>
            </a:r>
            <a:endParaRPr lang="da-DK" sz="2000" b="0" strike="noStrike" spc="89">
              <a:solidFill>
                <a:srgbClr val="000000"/>
              </a:solidFill>
              <a:latin typeface="Yu Gothic"/>
            </a:endParaRPr>
          </a:p>
          <a:p>
            <a:pPr>
              <a:lnSpc>
                <a:spcPct val="107000"/>
              </a:lnSpc>
              <a:spcBef>
                <a:spcPts val="1001"/>
              </a:spcBef>
              <a:buNone/>
              <a:tabLst>
                <a:tab pos="0" algn="l"/>
              </a:tabLst>
            </a:pPr>
            <a:r>
              <a:rPr lang="en-GB" sz="1700" b="0" strike="noStrike" spc="89">
                <a:solidFill>
                  <a:srgbClr val="000000"/>
                </a:solidFill>
                <a:latin typeface="Yu Gothic"/>
              </a:rPr>
              <a:t>Occurs when we encounter something extraordinary </a:t>
            </a:r>
            <a:endParaRPr lang="da-DK" sz="1700" b="0" strike="noStrike" spc="89">
              <a:solidFill>
                <a:srgbClr val="000000"/>
              </a:solidFill>
              <a:latin typeface="Yu Gothic"/>
            </a:endParaRPr>
          </a:p>
          <a:p>
            <a:pPr>
              <a:lnSpc>
                <a:spcPct val="107000"/>
              </a:lnSpc>
              <a:spcBef>
                <a:spcPts val="1001"/>
              </a:spcBef>
              <a:buNone/>
              <a:tabLst>
                <a:tab pos="0" algn="l"/>
              </a:tabLst>
            </a:pPr>
            <a:r>
              <a:rPr lang="en-GB" sz="1700" b="0" strike="noStrike" spc="89">
                <a:solidFill>
                  <a:srgbClr val="000000"/>
                </a:solidFill>
                <a:latin typeface="Yu Gothic"/>
              </a:rPr>
              <a:t>Alter the way we think of the world(Keltner &amp; Haidt, 2003). </a:t>
            </a:r>
            <a:endParaRPr lang="da-DK" sz="1700" b="0" strike="noStrike" spc="89">
              <a:solidFill>
                <a:srgbClr val="000000"/>
              </a:solidFill>
              <a:latin typeface="Yu Gothic"/>
            </a:endParaRPr>
          </a:p>
          <a:p>
            <a:pPr>
              <a:lnSpc>
                <a:spcPct val="107000"/>
              </a:lnSpc>
              <a:spcBef>
                <a:spcPts val="1001"/>
              </a:spcBef>
              <a:buNone/>
              <a:tabLst>
                <a:tab pos="0" algn="l"/>
              </a:tabLst>
            </a:pPr>
            <a:r>
              <a:rPr lang="en-GB" sz="1700" b="0" strike="noStrike" spc="89">
                <a:solidFill>
                  <a:srgbClr val="000000"/>
                </a:solidFill>
                <a:latin typeface="Yu Gothic"/>
              </a:rPr>
              <a:t>Allow us to take in  large amount of information to promote cognitive accommodation (e.g., Shiota et al., 2007). </a:t>
            </a:r>
            <a:endParaRPr lang="da-DK" sz="1700" b="0" strike="noStrike" spc="89">
              <a:solidFill>
                <a:srgbClr val="000000"/>
              </a:solidFill>
              <a:latin typeface="Yu Gothic"/>
            </a:endParaRPr>
          </a:p>
          <a:p>
            <a:pPr>
              <a:lnSpc>
                <a:spcPct val="107000"/>
              </a:lnSpc>
              <a:spcBef>
                <a:spcPts val="1001"/>
              </a:spcBef>
              <a:buNone/>
              <a:tabLst>
                <a:tab pos="0" algn="l"/>
              </a:tabLst>
            </a:pPr>
            <a:endParaRPr lang="da-DK" sz="1700" b="0" strike="noStrike" spc="89">
              <a:solidFill>
                <a:srgbClr val="000000"/>
              </a:solidFill>
              <a:latin typeface="Yu Gothic"/>
            </a:endParaRPr>
          </a:p>
        </p:txBody>
      </p:sp>
      <p:pic>
        <p:nvPicPr>
          <p:cNvPr id="431" name="図 3"/>
          <p:cNvPicPr/>
          <p:nvPr/>
        </p:nvPicPr>
        <p:blipFill>
          <a:blip r:embed="rId2"/>
          <a:srcRect l="17697" r="3691"/>
          <a:stretch/>
        </p:blipFill>
        <p:spPr>
          <a:xfrm>
            <a:off x="6531840" y="0"/>
            <a:ext cx="5659920" cy="6857640"/>
          </a:xfrm>
          <a:prstGeom prst="rect">
            <a:avLst/>
          </a:prstGeom>
          <a:ln w="0">
            <a:noFill/>
          </a:ln>
        </p:spPr>
      </p:pic>
      <p:sp>
        <p:nvSpPr>
          <p:cNvPr id="432" name="Freeform: Shape 20"/>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p:style>
      </p:sp>
      <p:grpSp>
        <p:nvGrpSpPr>
          <p:cNvPr id="433" name="Group 22"/>
          <p:cNvGrpSpPr/>
          <p:nvPr/>
        </p:nvGrpSpPr>
        <p:grpSpPr>
          <a:xfrm>
            <a:off x="10775880" y="5204160"/>
            <a:ext cx="885960" cy="802080"/>
            <a:chOff x="10775880" y="5204160"/>
            <a:chExt cx="885960" cy="802080"/>
          </a:xfrm>
        </p:grpSpPr>
        <p:sp>
          <p:nvSpPr>
            <p:cNvPr id="434" name="Freeform: Shape 23"/>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35" name="Freeform: Shape 24"/>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36" name="Freeform: Shape 25"/>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37"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38"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39"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40" name="Freeform: Shape 29"/>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2E6E8"/>
        </a:solidFill>
        <a:effectLst/>
      </p:bgPr>
    </p:bg>
    <p:spTree>
      <p:nvGrpSpPr>
        <p:cNvPr id="1" name=""/>
        <p:cNvGrpSpPr/>
        <p:nvPr/>
      </p:nvGrpSpPr>
      <p:grpSpPr>
        <a:xfrm>
          <a:off x="0" y="0"/>
          <a:ext cx="0" cy="0"/>
          <a:chOff x="0" y="0"/>
          <a:chExt cx="0" cy="0"/>
        </a:xfrm>
      </p:grpSpPr>
      <p:sp>
        <p:nvSpPr>
          <p:cNvPr id="441" name="Rectangle 8"/>
          <p:cNvSpPr/>
          <p:nvPr/>
        </p:nvSpPr>
        <p:spPr>
          <a:xfrm>
            <a:off x="0" y="0"/>
            <a:ext cx="12191760" cy="6857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442" name="PlaceHolder 1"/>
          <p:cNvSpPr>
            <a:spLocks noGrp="1"/>
          </p:cNvSpPr>
          <p:nvPr>
            <p:ph type="title"/>
          </p:nvPr>
        </p:nvSpPr>
        <p:spPr>
          <a:xfrm>
            <a:off x="525600" y="786960"/>
            <a:ext cx="5565960" cy="1454760"/>
          </a:xfrm>
          <a:prstGeom prst="rect">
            <a:avLst/>
          </a:prstGeom>
          <a:noFill/>
          <a:ln w="0">
            <a:noFill/>
          </a:ln>
        </p:spPr>
        <p:txBody>
          <a:bodyPr lIns="109800" tIns="109800" rIns="109800" bIns="91440" anchor="b">
            <a:normAutofit/>
          </a:bodyPr>
          <a:lstStyle/>
          <a:p>
            <a:pPr>
              <a:lnSpc>
                <a:spcPct val="117000"/>
              </a:lnSpc>
              <a:buNone/>
            </a:pPr>
            <a:r>
              <a:rPr lang="en-US" sz="3600" b="1" strike="noStrike" spc="97">
                <a:solidFill>
                  <a:srgbClr val="000000"/>
                </a:solidFill>
                <a:latin typeface="Yu Mincho Demibold"/>
              </a:rPr>
              <a:t>Love</a:t>
            </a:r>
            <a:endParaRPr lang="da-DK" sz="3600" b="0" strike="noStrike" spc="-1">
              <a:solidFill>
                <a:srgbClr val="000000"/>
              </a:solidFill>
              <a:latin typeface="Yu Gothic"/>
            </a:endParaRPr>
          </a:p>
        </p:txBody>
      </p:sp>
      <p:sp>
        <p:nvSpPr>
          <p:cNvPr id="443" name="Freeform: Shape 10"/>
          <p:cNvSpPr/>
          <p:nvPr/>
        </p:nvSpPr>
        <p:spPr>
          <a:xfrm rot="5400000">
            <a:off x="615240" y="-614880"/>
            <a:ext cx="1085040" cy="2315160"/>
          </a:xfrm>
          <a:custGeom>
            <a:avLst/>
            <a:gdLst/>
            <a:ahLst/>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p:style>
      </p:sp>
      <p:grpSp>
        <p:nvGrpSpPr>
          <p:cNvPr id="444" name="Graphic 78"/>
          <p:cNvGrpSpPr/>
          <p:nvPr/>
        </p:nvGrpSpPr>
        <p:grpSpPr>
          <a:xfrm>
            <a:off x="525600" y="2585160"/>
            <a:ext cx="972000" cy="45360"/>
            <a:chOff x="525600" y="2585160"/>
            <a:chExt cx="972000" cy="45360"/>
          </a:xfrm>
        </p:grpSpPr>
        <p:sp>
          <p:nvSpPr>
            <p:cNvPr id="445" name="Graphic 78"/>
            <p:cNvSpPr/>
            <p:nvPr/>
          </p:nvSpPr>
          <p:spPr>
            <a:xfrm>
              <a:off x="525600" y="2607840"/>
              <a:ext cx="971640" cy="3600"/>
            </a:xfrm>
            <a:custGeom>
              <a:avLst/>
              <a:gdLst/>
              <a:ahLst/>
              <a:cxnLst/>
              <a:rect l="l" t="t" r="r" b="b"/>
              <a:pathLst>
                <a:path w="2418302" h="9525">
                  <a:moveTo>
                    <a:pt x="0" y="0"/>
                  </a:moveTo>
                  <a:lnTo>
                    <a:pt x="2418302" y="0"/>
                  </a:lnTo>
                </a:path>
              </a:pathLst>
            </a:custGeom>
            <a:solidFill>
              <a:schemeClr val="accent1"/>
            </a:solidFill>
            <a:ln w="9525">
              <a:noFill/>
            </a:ln>
          </p:spPr>
          <p:style>
            <a:lnRef idx="0">
              <a:scrgbClr r="0" g="0" b="0"/>
            </a:lnRef>
            <a:fillRef idx="0">
              <a:scrgbClr r="0" g="0" b="0"/>
            </a:fillRef>
            <a:effectRef idx="0">
              <a:scrgbClr r="0" g="0" b="0"/>
            </a:effectRef>
            <a:fontRef idx="minor"/>
          </p:style>
        </p:sp>
        <p:grpSp>
          <p:nvGrpSpPr>
            <p:cNvPr id="446" name="Graphic 78"/>
            <p:cNvGrpSpPr/>
            <p:nvPr/>
          </p:nvGrpSpPr>
          <p:grpSpPr>
            <a:xfrm>
              <a:off x="525960" y="2585160"/>
              <a:ext cx="971640" cy="45360"/>
              <a:chOff x="525960" y="2585160"/>
              <a:chExt cx="971640" cy="45360"/>
            </a:xfrm>
          </p:grpSpPr>
          <p:sp>
            <p:nvSpPr>
              <p:cNvPr id="447" name="Graphic 78"/>
              <p:cNvSpPr/>
              <p:nvPr/>
            </p:nvSpPr>
            <p:spPr>
              <a:xfrm>
                <a:off x="529200" y="2626200"/>
                <a:ext cx="12600" cy="720"/>
              </a:xfrm>
              <a:custGeom>
                <a:avLst/>
                <a:gdLst/>
                <a:ahLst/>
                <a:cxnLst/>
                <a:rect l="l" t="t" r="r" b="b"/>
                <a:pathLst>
                  <a:path w="32575" h="2906">
                    <a:moveTo>
                      <a:pt x="0" y="49"/>
                    </a:moveTo>
                    <a:cubicBezTo>
                      <a:pt x="7430" y="2335"/>
                      <a:pt x="20384" y="2526"/>
                      <a:pt x="32576" y="2907"/>
                    </a:cubicBezTo>
                    <a:cubicBezTo>
                      <a:pt x="23146" y="716"/>
                      <a:pt x="13240" y="-236"/>
                      <a:pt x="0" y="49"/>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48" name="Graphic 78"/>
              <p:cNvSpPr/>
              <p:nvPr/>
            </p:nvSpPr>
            <p:spPr>
              <a:xfrm>
                <a:off x="542520" y="2627640"/>
                <a:ext cx="360" cy="360"/>
              </a:xfrm>
              <a:custGeom>
                <a:avLst/>
                <a:gdLst/>
                <a:ahLst/>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49" name="Graphic 78"/>
              <p:cNvSpPr/>
              <p:nvPr/>
            </p:nvSpPr>
            <p:spPr>
              <a:xfrm>
                <a:off x="1490400" y="2586240"/>
                <a:ext cx="3600" cy="360"/>
              </a:xfrm>
              <a:custGeom>
                <a:avLst/>
                <a:gdLst/>
                <a:ahLst/>
                <a:cxnLst/>
                <a:rect l="l" t="t" r="r" b="b"/>
                <a:pathLst>
                  <a:path w="10001" h="190">
                    <a:moveTo>
                      <a:pt x="10001" y="0"/>
                    </a:moveTo>
                    <a:cubicBezTo>
                      <a:pt x="6953" y="0"/>
                      <a:pt x="3524" y="95"/>
                      <a:pt x="0" y="191"/>
                    </a:cubicBezTo>
                    <a:cubicBezTo>
                      <a:pt x="3334" y="191"/>
                      <a:pt x="6763" y="191"/>
                      <a:pt x="10001" y="0"/>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50" name="Graphic 78"/>
              <p:cNvSpPr/>
              <p:nvPr/>
            </p:nvSpPr>
            <p:spPr>
              <a:xfrm>
                <a:off x="525960" y="2585160"/>
                <a:ext cx="971640" cy="45360"/>
              </a:xfrm>
              <a:custGeom>
                <a:avLst/>
                <a:gdLst/>
                <a:ahLst/>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grpSp>
      </p:grpSp>
      <p:sp>
        <p:nvSpPr>
          <p:cNvPr id="451" name="PlaceHolder 2"/>
          <p:cNvSpPr>
            <a:spLocks noGrp="1"/>
          </p:cNvSpPr>
          <p:nvPr>
            <p:ph/>
          </p:nvPr>
        </p:nvSpPr>
        <p:spPr>
          <a:xfrm>
            <a:off x="525600" y="2796480"/>
            <a:ext cx="5565960" cy="3274200"/>
          </a:xfrm>
          <a:prstGeom prst="rect">
            <a:avLst/>
          </a:prstGeom>
          <a:noFill/>
          <a:ln w="0">
            <a:noFill/>
          </a:ln>
        </p:spPr>
        <p:txBody>
          <a:bodyPr lIns="109800" tIns="109800" rIns="109800" bIns="91440" anchor="t">
            <a:normAutofit/>
          </a:bodyPr>
          <a:lstStyle/>
          <a:p>
            <a:pPr>
              <a:lnSpc>
                <a:spcPct val="107000"/>
              </a:lnSpc>
              <a:spcBef>
                <a:spcPts val="1001"/>
              </a:spcBef>
              <a:buNone/>
              <a:tabLst>
                <a:tab pos="0" algn="l"/>
              </a:tabLst>
            </a:pPr>
            <a:r>
              <a:rPr lang="en-GB" sz="1600" b="0" strike="noStrike" spc="89">
                <a:solidFill>
                  <a:srgbClr val="000000"/>
                </a:solidFill>
                <a:latin typeface="Yu Gothic"/>
              </a:rPr>
              <a:t>love experiences are made up of many positive emotions, including interest, joy and contentment. </a:t>
            </a:r>
            <a:endParaRPr lang="da-DK" sz="1600" b="0" strike="noStrike" spc="89">
              <a:solidFill>
                <a:srgbClr val="000000"/>
              </a:solidFill>
              <a:latin typeface="Yu Gothic"/>
            </a:endParaRPr>
          </a:p>
          <a:p>
            <a:pPr>
              <a:lnSpc>
                <a:spcPct val="107000"/>
              </a:lnSpc>
              <a:spcBef>
                <a:spcPts val="1001"/>
              </a:spcBef>
              <a:buNone/>
              <a:tabLst>
                <a:tab pos="0" algn="l"/>
              </a:tabLst>
            </a:pPr>
            <a:r>
              <a:rPr lang="en-GB" sz="1600" b="0" strike="noStrike" spc="89">
                <a:solidFill>
                  <a:srgbClr val="000000"/>
                </a:solidFill>
                <a:latin typeface="Yu Gothic"/>
              </a:rPr>
              <a:t>To the extent that love triggers the more specific positive emotions of interest, contentment, and joy, it also broadens the momentary thought-action repertoire as people explore, savor, and play with the people they love. </a:t>
            </a:r>
            <a:endParaRPr lang="da-DK" sz="1600" b="0" strike="noStrike" spc="89">
              <a:solidFill>
                <a:srgbClr val="000000"/>
              </a:solidFill>
              <a:latin typeface="Yu Gothic"/>
            </a:endParaRPr>
          </a:p>
          <a:p>
            <a:pPr>
              <a:lnSpc>
                <a:spcPct val="107000"/>
              </a:lnSpc>
              <a:spcBef>
                <a:spcPts val="1001"/>
              </a:spcBef>
              <a:buNone/>
              <a:tabLst>
                <a:tab pos="0" algn="l"/>
              </a:tabLst>
            </a:pPr>
            <a:r>
              <a:rPr lang="en-GB" sz="1600" b="0" strike="noStrike" spc="89">
                <a:solidFill>
                  <a:srgbClr val="000000"/>
                </a:solidFill>
                <a:latin typeface="Yu Gothic"/>
              </a:rPr>
              <a:t>love helps to build and strengthen social bonds and attachment. </a:t>
            </a:r>
            <a:endParaRPr lang="da-DK" sz="1600" b="0" strike="noStrike" spc="89">
              <a:solidFill>
                <a:srgbClr val="000000"/>
              </a:solidFill>
              <a:latin typeface="Yu Gothic"/>
            </a:endParaRPr>
          </a:p>
          <a:p>
            <a:pPr>
              <a:lnSpc>
                <a:spcPct val="107000"/>
              </a:lnSpc>
              <a:spcBef>
                <a:spcPts val="1001"/>
              </a:spcBef>
              <a:buNone/>
              <a:tabLst>
                <a:tab pos="0" algn="l"/>
              </a:tabLst>
            </a:pPr>
            <a:endParaRPr lang="da-DK" sz="1600" b="0" strike="noStrike" spc="89">
              <a:solidFill>
                <a:srgbClr val="000000"/>
              </a:solidFill>
              <a:latin typeface="Yu Gothic"/>
            </a:endParaRPr>
          </a:p>
        </p:txBody>
      </p:sp>
      <p:pic>
        <p:nvPicPr>
          <p:cNvPr id="452" name="Picture 4" descr="Little pink hearts with sunshine"/>
          <p:cNvPicPr/>
          <p:nvPr/>
        </p:nvPicPr>
        <p:blipFill>
          <a:blip r:embed="rId2"/>
          <a:srcRect l="23626" r="21079" b="3"/>
          <a:stretch/>
        </p:blipFill>
        <p:spPr>
          <a:xfrm>
            <a:off x="6531840" y="0"/>
            <a:ext cx="5659920" cy="6857640"/>
          </a:xfrm>
          <a:prstGeom prst="rect">
            <a:avLst/>
          </a:prstGeom>
          <a:ln w="0">
            <a:noFill/>
          </a:ln>
        </p:spPr>
      </p:pic>
      <p:sp>
        <p:nvSpPr>
          <p:cNvPr id="453" name="Freeform: Shape 20"/>
          <p:cNvSpPr/>
          <p:nvPr/>
        </p:nvSpPr>
        <p:spPr>
          <a:xfrm>
            <a:off x="9753120" y="5516640"/>
            <a:ext cx="2438640" cy="1341000"/>
          </a:xfrm>
          <a:custGeom>
            <a:avLst/>
            <a:gdLst/>
            <a:ahLst/>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p:style>
      </p:sp>
      <p:grpSp>
        <p:nvGrpSpPr>
          <p:cNvPr id="454" name="Group 22"/>
          <p:cNvGrpSpPr/>
          <p:nvPr/>
        </p:nvGrpSpPr>
        <p:grpSpPr>
          <a:xfrm>
            <a:off x="10775880" y="5204160"/>
            <a:ext cx="885960" cy="802080"/>
            <a:chOff x="10775880" y="5204160"/>
            <a:chExt cx="885960" cy="802080"/>
          </a:xfrm>
        </p:grpSpPr>
        <p:sp>
          <p:nvSpPr>
            <p:cNvPr id="455" name="Freeform: Shape 23"/>
            <p:cNvSpPr/>
            <p:nvPr/>
          </p:nvSpPr>
          <p:spPr>
            <a:xfrm>
              <a:off x="11027160" y="5890320"/>
              <a:ext cx="130680" cy="115920"/>
            </a:xfrm>
            <a:custGeom>
              <a:avLst/>
              <a:gdLst/>
              <a:ahLst/>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56" name="Freeform: Shape 24"/>
            <p:cNvSpPr/>
            <p:nvPr/>
          </p:nvSpPr>
          <p:spPr>
            <a:xfrm>
              <a:off x="10781280" y="5751000"/>
              <a:ext cx="147600" cy="196920"/>
            </a:xfrm>
            <a:custGeom>
              <a:avLst/>
              <a:gdLst/>
              <a:ahLst/>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57" name="Freeform: Shape 25"/>
            <p:cNvSpPr/>
            <p:nvPr/>
          </p:nvSpPr>
          <p:spPr>
            <a:xfrm>
              <a:off x="11527560" y="5852160"/>
              <a:ext cx="134280" cy="94680"/>
            </a:xfrm>
            <a:custGeom>
              <a:avLst/>
              <a:gdLst/>
              <a:ahLst/>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458" name="Graphic 12"/>
            <p:cNvSpPr/>
            <p:nvPr/>
          </p:nvSpPr>
          <p:spPr>
            <a:xfrm>
              <a:off x="10974240" y="5204160"/>
              <a:ext cx="183960" cy="161640"/>
            </a:xfrm>
            <a:custGeom>
              <a:avLst/>
              <a:gdLst/>
              <a:ahLst/>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59" name="Graphic 15"/>
            <p:cNvSpPr/>
            <p:nvPr/>
          </p:nvSpPr>
          <p:spPr>
            <a:xfrm>
              <a:off x="11443320" y="531324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60" name="Graphic 15"/>
            <p:cNvSpPr/>
            <p:nvPr/>
          </p:nvSpPr>
          <p:spPr>
            <a:xfrm>
              <a:off x="10775880" y="5440680"/>
              <a:ext cx="83520" cy="76320"/>
            </a:xfrm>
            <a:custGeom>
              <a:avLst/>
              <a:gdLst/>
              <a:ahLst/>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solidFill>
              <a:schemeClr val="accent1"/>
            </a:solidFill>
            <a:ln w="9525">
              <a:noFill/>
            </a:ln>
          </p:spPr>
          <p:style>
            <a:lnRef idx="0">
              <a:scrgbClr r="0" g="0" b="0"/>
            </a:lnRef>
            <a:fillRef idx="0">
              <a:scrgbClr r="0" g="0" b="0"/>
            </a:fillRef>
            <a:effectRef idx="0">
              <a:scrgbClr r="0" g="0" b="0"/>
            </a:effectRef>
            <a:fontRef idx="minor"/>
          </p:style>
        </p:sp>
        <p:sp>
          <p:nvSpPr>
            <p:cNvPr id="461" name="Freeform: Shape 29"/>
            <p:cNvSpPr/>
            <p:nvPr/>
          </p:nvSpPr>
          <p:spPr>
            <a:xfrm>
              <a:off x="11179800" y="5606280"/>
              <a:ext cx="176760" cy="140760"/>
            </a:xfrm>
            <a:custGeom>
              <a:avLst/>
              <a:gdLst/>
              <a:ahLst/>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12D24"/>
      </a:dk2>
      <a:lt2>
        <a:srgbClr val="E2E6E8"/>
      </a:lt2>
      <a:accent1>
        <a:srgbClr val="EB7D4E"/>
      </a:accent1>
      <a:accent2>
        <a:srgbClr val="EE6E7D"/>
      </a:accent2>
      <a:accent3>
        <a:srgbClr val="C79C31"/>
      </a:accent3>
      <a:accent4>
        <a:srgbClr val="30BA5F"/>
      </a:accent4>
      <a:accent5>
        <a:srgbClr val="35B697"/>
      </a:accent5>
      <a:accent6>
        <a:srgbClr val="28B1CE"/>
      </a:accent6>
      <a:hlink>
        <a:srgbClr val="5E899C"/>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12D24"/>
      </a:dk2>
      <a:lt2>
        <a:srgbClr val="E2E6E8"/>
      </a:lt2>
      <a:accent1>
        <a:srgbClr val="EB7D4E"/>
      </a:accent1>
      <a:accent2>
        <a:srgbClr val="EE6E7D"/>
      </a:accent2>
      <a:accent3>
        <a:srgbClr val="C79C31"/>
      </a:accent3>
      <a:accent4>
        <a:srgbClr val="30BA5F"/>
      </a:accent4>
      <a:accent5>
        <a:srgbClr val="35B697"/>
      </a:accent5>
      <a:accent6>
        <a:srgbClr val="28B1CE"/>
      </a:accent6>
      <a:hlink>
        <a:srgbClr val="5E899C"/>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12D24"/>
      </a:dk2>
      <a:lt2>
        <a:srgbClr val="E2E6E8"/>
      </a:lt2>
      <a:accent1>
        <a:srgbClr val="EB7D4E"/>
      </a:accent1>
      <a:accent2>
        <a:srgbClr val="EE6E7D"/>
      </a:accent2>
      <a:accent3>
        <a:srgbClr val="C79C31"/>
      </a:accent3>
      <a:accent4>
        <a:srgbClr val="30BA5F"/>
      </a:accent4>
      <a:accent5>
        <a:srgbClr val="35B697"/>
      </a:accent5>
      <a:accent6>
        <a:srgbClr val="28B1CE"/>
      </a:accent6>
      <a:hlink>
        <a:srgbClr val="5E899C"/>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12D24"/>
      </a:dk2>
      <a:lt2>
        <a:srgbClr val="E2E6E8"/>
      </a:lt2>
      <a:accent1>
        <a:srgbClr val="EB7D4E"/>
      </a:accent1>
      <a:accent2>
        <a:srgbClr val="EE6E7D"/>
      </a:accent2>
      <a:accent3>
        <a:srgbClr val="C79C31"/>
      </a:accent3>
      <a:accent4>
        <a:srgbClr val="30BA5F"/>
      </a:accent4>
      <a:accent5>
        <a:srgbClr val="35B697"/>
      </a:accent5>
      <a:accent6>
        <a:srgbClr val="28B1CE"/>
      </a:accent6>
      <a:hlink>
        <a:srgbClr val="5E899C"/>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12D24"/>
      </a:dk2>
      <a:lt2>
        <a:srgbClr val="E2E6E8"/>
      </a:lt2>
      <a:accent1>
        <a:srgbClr val="EB7D4E"/>
      </a:accent1>
      <a:accent2>
        <a:srgbClr val="EE6E7D"/>
      </a:accent2>
      <a:accent3>
        <a:srgbClr val="C79C31"/>
      </a:accent3>
      <a:accent4>
        <a:srgbClr val="30BA5F"/>
      </a:accent4>
      <a:accent5>
        <a:srgbClr val="35B697"/>
      </a:accent5>
      <a:accent6>
        <a:srgbClr val="28B1CE"/>
      </a:accent6>
      <a:hlink>
        <a:srgbClr val="5E899C"/>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12D24"/>
      </a:dk2>
      <a:lt2>
        <a:srgbClr val="E2E6E8"/>
      </a:lt2>
      <a:accent1>
        <a:srgbClr val="EB7D4E"/>
      </a:accent1>
      <a:accent2>
        <a:srgbClr val="EE6E7D"/>
      </a:accent2>
      <a:accent3>
        <a:srgbClr val="C79C31"/>
      </a:accent3>
      <a:accent4>
        <a:srgbClr val="30BA5F"/>
      </a:accent4>
      <a:accent5>
        <a:srgbClr val="35B697"/>
      </a:accent5>
      <a:accent6>
        <a:srgbClr val="28B1CE"/>
      </a:accent6>
      <a:hlink>
        <a:srgbClr val="5E899C"/>
      </a:hlink>
      <a:folHlink>
        <a:srgbClr val="7F7F7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9420</TotalTime>
  <Words>1879</Words>
  <Application>Microsoft Macintosh PowerPoint</Application>
  <PresentationFormat>Breedbeeld</PresentationFormat>
  <Paragraphs>232</Paragraphs>
  <Slides>47</Slides>
  <Notes>2</Notes>
  <HiddenSlides>0</HiddenSlides>
  <MMClips>1</MMClips>
  <ScaleCrop>false</ScaleCrop>
  <HeadingPairs>
    <vt:vector size="6" baseType="variant">
      <vt:variant>
        <vt:lpstr>Gebruikte lettertypen</vt:lpstr>
      </vt:variant>
      <vt:variant>
        <vt:i4>6</vt:i4>
      </vt:variant>
      <vt:variant>
        <vt:lpstr>Thema</vt:lpstr>
      </vt:variant>
      <vt:variant>
        <vt:i4>5</vt:i4>
      </vt:variant>
      <vt:variant>
        <vt:lpstr>Diatitels</vt:lpstr>
      </vt:variant>
      <vt:variant>
        <vt:i4>47</vt:i4>
      </vt:variant>
    </vt:vector>
  </HeadingPairs>
  <TitlesOfParts>
    <vt:vector size="58" baseType="lpstr">
      <vt:lpstr>Yu Gothic</vt:lpstr>
      <vt:lpstr>Yu Mincho Demibold</vt:lpstr>
      <vt:lpstr>Arial</vt:lpstr>
      <vt:lpstr>Symbol</vt:lpstr>
      <vt:lpstr>Times New Roman</vt:lpstr>
      <vt:lpstr>Wingdings</vt:lpstr>
      <vt:lpstr>Office Theme</vt:lpstr>
      <vt:lpstr>Office Theme</vt:lpstr>
      <vt:lpstr>Office Theme</vt:lpstr>
      <vt:lpstr>Office Theme</vt:lpstr>
      <vt:lpstr>Office Theme</vt:lpstr>
      <vt:lpstr>PCE2022 SUFFERING AND FLOURISHING: POSITIVE EMOTIONS AND THEIR ROLES IN TRANSFORMING EMOTIONAL PAIN AND FACILITATING THERAPEUTIC CHANGE</vt:lpstr>
      <vt:lpstr>My Work</vt:lpstr>
      <vt:lpstr>Positive Emotions</vt:lpstr>
      <vt:lpstr>Positive Emotions</vt:lpstr>
      <vt:lpstr>Interest/curiosity</vt:lpstr>
      <vt:lpstr>Trust</vt:lpstr>
      <vt:lpstr>Contentment</vt:lpstr>
      <vt:lpstr>Awe</vt:lpstr>
      <vt:lpstr>Love</vt:lpstr>
      <vt:lpstr>Broaden-and-Build Theory (Fredrickson, 2000)</vt:lpstr>
      <vt:lpstr>Emotional change processes in psychotherapy</vt:lpstr>
      <vt:lpstr>Emotion change process in psychotherapy</vt:lpstr>
      <vt:lpstr>PowerPoint-presentatie</vt:lpstr>
      <vt:lpstr>Client Dialectical Emotional change process in psychotherapy</vt:lpstr>
      <vt:lpstr>Research Findings </vt:lpstr>
      <vt:lpstr>PowerPoint-presentatie</vt:lpstr>
      <vt:lpstr>Characteristics of hi positive and low negative sessions with depth</vt:lpstr>
      <vt:lpstr>Japanese clients’ subjective Experience in EFT (Iwakabe et al., 2022) Therapeutic Relationship</vt:lpstr>
      <vt:lpstr>Change Process</vt:lpstr>
      <vt:lpstr>Expressing emotions</vt:lpstr>
      <vt:lpstr>Emotional broadening and transformation</vt:lpstr>
      <vt:lpstr>Accelerated Experiential Dynamic Psychotherapy (AEDP: Fosha, 2000, 2020)</vt:lpstr>
      <vt:lpstr>What happens when the therapist works with the experience of change? (after working through the experience of core affect or primary adaptive emotion) </vt:lpstr>
      <vt:lpstr>Other Findings</vt:lpstr>
      <vt:lpstr>Therapeutic work with positive emotions</vt:lpstr>
      <vt:lpstr>Spiral of positive emotions (Fredrickson, 1998, 2013)</vt:lpstr>
      <vt:lpstr>Savoring</vt:lpstr>
      <vt:lpstr>PowerPoint-presentatie</vt:lpstr>
      <vt:lpstr>PowerPoint-presentatie</vt:lpstr>
      <vt:lpstr>Savoring</vt:lpstr>
      <vt:lpstr>The use of positive emotions in experiential psychotherapies</vt:lpstr>
      <vt:lpstr>Clinical Example</vt:lpstr>
      <vt:lpstr>Clinical Example</vt:lpstr>
      <vt:lpstr>Case formulation</vt:lpstr>
      <vt:lpstr>In this session (8th sessions)</vt:lpstr>
      <vt:lpstr>The first vignette (starting from 33min-45): Taking out for comics shopping</vt:lpstr>
      <vt:lpstr>PowerPoint-presentatie</vt:lpstr>
      <vt:lpstr>PowerPoint-presentatie</vt:lpstr>
      <vt:lpstr>Roles of Positive Emotions</vt:lpstr>
      <vt:lpstr>The second vignette (46 min to 56)</vt:lpstr>
      <vt:lpstr>PowerPoint-presentatie</vt:lpstr>
      <vt:lpstr>Affirmation of self: Shame to Awe</vt:lpstr>
      <vt:lpstr>Vignette 1 to Vignette 2</vt:lpstr>
      <vt:lpstr>Therapist Interventions in facilitating client positive emotional experience</vt:lpstr>
      <vt:lpstr>Discussion (1/2)</vt:lpstr>
      <vt:lpstr>Discussion (2/2)</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PCE2022</dc:title>
  <dc:subject/>
  <dc:creator>岩壁茂</dc:creator>
  <dc:description/>
  <cp:lastModifiedBy>Wies Verheul</cp:lastModifiedBy>
  <cp:revision>1005</cp:revision>
  <dcterms:created xsi:type="dcterms:W3CDTF">2022-06-14T04:45:41Z</dcterms:created>
  <dcterms:modified xsi:type="dcterms:W3CDTF">2022-11-15T21:20:15Z</dcterms:modified>
  <dc:language>da-DK</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3</vt:i4>
  </property>
  <property fmtid="{D5CDD505-2E9C-101B-9397-08002B2CF9AE}" pid="3" name="Notes">
    <vt:i4>2</vt:i4>
  </property>
  <property fmtid="{D5CDD505-2E9C-101B-9397-08002B2CF9AE}" pid="4" name="PresentationFormat">
    <vt:lpwstr>ワイド画面</vt:lpwstr>
  </property>
  <property fmtid="{D5CDD505-2E9C-101B-9397-08002B2CF9AE}" pid="5" name="Slides">
    <vt:i4>47</vt:i4>
  </property>
</Properties>
</file>