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Lst>
  <p:notesMasterIdLst>
    <p:notesMasterId r:id="rId53"/>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801"/>
  </p:normalViewPr>
  <p:slideViewPr>
    <p:cSldViewPr snapToGrid="0">
      <p:cViewPr varScale="1">
        <p:scale>
          <a:sx n="111" d="100"/>
          <a:sy n="111" d="100"/>
        </p:scale>
        <p:origin x="63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charts/_rels/chart1.xml.rels><?xml version="1.0" encoding="UTF-8" standalone="yes"?>
<Relationships xmlns="http://schemas.openxmlformats.org/package/2006/relationships"><Relationship Id="rId1"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nl-NL"/>
  <c:roundedCorners val="0"/>
  <c:style val="2"/>
  <c:chart>
    <c:title>
      <c:tx>
        <c:rich>
          <a:bodyPr rot="0"/>
          <a:lstStyle/>
          <a:p>
            <a:pPr>
              <a:defRPr lang="en-US" sz="2128" b="1" strike="noStrike" spc="-1">
                <a:solidFill>
                  <a:srgbClr val="412D24"/>
                </a:solidFill>
                <a:latin typeface="Yu Gothic"/>
              </a:defRPr>
            </a:pPr>
            <a:r>
              <a:rPr lang="en-US" sz="2128" b="1" strike="noStrike" spc="-1">
                <a:solidFill>
                  <a:srgbClr val="412D24"/>
                </a:solidFill>
                <a:latin typeface="Yu Gothic"/>
              </a:rPr>
              <a:t>Cluster Analysis (n = 19; session = 262)</a:t>
            </a:r>
          </a:p>
        </c:rich>
      </c:tx>
      <c:layout>
        <c:manualLayout>
          <c:xMode val="edge"/>
          <c:yMode val="edge"/>
          <c:x val="3.8201085551822202E-2"/>
          <c:y val="2.05537184724113E-2"/>
        </c:manualLayout>
      </c:layout>
      <c:overlay val="0"/>
      <c:spPr>
        <a:noFill/>
        <a:ln w="0">
          <a:noFill/>
        </a:ln>
      </c:spPr>
    </c:title>
    <c:autoTitleDeleted val="0"/>
    <c:plotArea>
      <c:layout/>
      <c:barChart>
        <c:barDir val="col"/>
        <c:grouping val="clustered"/>
        <c:varyColors val="0"/>
        <c:ser>
          <c:idx val="0"/>
          <c:order val="0"/>
          <c:tx>
            <c:strRef>
              <c:f>label 0</c:f>
              <c:strCache>
                <c:ptCount val="1"/>
                <c:pt idx="0">
                  <c:v>SEQ-D平均</c:v>
                </c:pt>
              </c:strCache>
            </c:strRef>
          </c:tx>
          <c:spPr>
            <a:gradFill>
              <a:gsLst>
                <a:gs pos="0">
                  <a:srgbClr val="EF8C68"/>
                </a:gs>
                <a:gs pos="100000">
                  <a:srgbClr val="F27946"/>
                </a:gs>
              </a:gsLst>
              <a:lin ang="5400000"/>
            </a:gradFill>
            <a:ln w="0">
              <a:noFill/>
            </a:ln>
          </c:spPr>
          <c:invertIfNegative val="0"/>
          <c:dLbls>
            <c:spPr>
              <a:noFill/>
              <a:ln>
                <a:noFill/>
              </a:ln>
              <a:effectLst/>
            </c:spPr>
            <c:txPr>
              <a:bodyPr wrap="square"/>
              <a:lstStyle/>
              <a:p>
                <a:pPr>
                  <a:defRPr sz="1000" b="0" strike="noStrike" spc="-1">
                    <a:solidFill>
                      <a:srgbClr val="000000"/>
                    </a:solidFill>
                    <a:latin typeface="Yu Gothic"/>
                  </a:defRPr>
                </a:pPr>
                <a:endParaRPr lang="nl-NL"/>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C1</c:v>
                </c:pt>
                <c:pt idx="1">
                  <c:v>C2</c:v>
                </c:pt>
                <c:pt idx="2">
                  <c:v>C3</c:v>
                </c:pt>
                <c:pt idx="3">
                  <c:v>C4</c:v>
                </c:pt>
                <c:pt idx="4">
                  <c:v>C5</c:v>
                </c:pt>
              </c:strCache>
            </c:strRef>
          </c:cat>
          <c:val>
            <c:numRef>
              <c:f>0</c:f>
              <c:numCache>
                <c:formatCode>General</c:formatCode>
                <c:ptCount val="5"/>
                <c:pt idx="0">
                  <c:v>4.7107999999999999</c:v>
                </c:pt>
                <c:pt idx="1">
                  <c:v>5.5327000000000002</c:v>
                </c:pt>
                <c:pt idx="2">
                  <c:v>5.5420999999999996</c:v>
                </c:pt>
                <c:pt idx="3">
                  <c:v>6.6132999999999997</c:v>
                </c:pt>
                <c:pt idx="4">
                  <c:v>6.5632000000000001</c:v>
                </c:pt>
              </c:numCache>
            </c:numRef>
          </c:val>
          <c:extLst>
            <c:ext xmlns:c16="http://schemas.microsoft.com/office/drawing/2014/chart" uri="{C3380CC4-5D6E-409C-BE32-E72D297353CC}">
              <c16:uniqueId val="{00000000-C388-DD4A-87B7-77260513DBC3}"/>
            </c:ext>
          </c:extLst>
        </c:ser>
        <c:ser>
          <c:idx val="1"/>
          <c:order val="1"/>
          <c:tx>
            <c:strRef>
              <c:f>label 1</c:f>
              <c:strCache>
                <c:ptCount val="1"/>
                <c:pt idx="0">
                  <c:v>ポジティブ感情中央値平均</c:v>
                </c:pt>
              </c:strCache>
            </c:strRef>
          </c:tx>
          <c:spPr>
            <a:gradFill>
              <a:gsLst>
                <a:gs pos="0">
                  <a:srgbClr val="F1808D"/>
                </a:gs>
                <a:gs pos="100000">
                  <a:srgbClr val="F36777"/>
                </a:gs>
              </a:gsLst>
              <a:lin ang="5400000"/>
            </a:gradFill>
            <a:ln w="0">
              <a:noFill/>
            </a:ln>
          </c:spPr>
          <c:invertIfNegative val="0"/>
          <c:dLbls>
            <c:spPr>
              <a:noFill/>
              <a:ln>
                <a:noFill/>
              </a:ln>
              <a:effectLst/>
            </c:spPr>
            <c:txPr>
              <a:bodyPr wrap="square"/>
              <a:lstStyle/>
              <a:p>
                <a:pPr>
                  <a:defRPr sz="1000" b="0" strike="noStrike" spc="-1">
                    <a:solidFill>
                      <a:srgbClr val="000000"/>
                    </a:solidFill>
                    <a:latin typeface="Yu Gothic"/>
                  </a:defRPr>
                </a:pPr>
                <a:endParaRPr lang="nl-NL"/>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C1</c:v>
                </c:pt>
                <c:pt idx="1">
                  <c:v>C2</c:v>
                </c:pt>
                <c:pt idx="2">
                  <c:v>C3</c:v>
                </c:pt>
                <c:pt idx="3">
                  <c:v>C4</c:v>
                </c:pt>
                <c:pt idx="4">
                  <c:v>C5</c:v>
                </c:pt>
              </c:strCache>
            </c:strRef>
          </c:cat>
          <c:val>
            <c:numRef>
              <c:f>1</c:f>
              <c:numCache>
                <c:formatCode>General</c:formatCode>
                <c:ptCount val="5"/>
                <c:pt idx="0">
                  <c:v>1.9257</c:v>
                </c:pt>
                <c:pt idx="1">
                  <c:v>3.4847000000000001</c:v>
                </c:pt>
                <c:pt idx="2">
                  <c:v>1.5658000000000001</c:v>
                </c:pt>
                <c:pt idx="3">
                  <c:v>5.4</c:v>
                </c:pt>
                <c:pt idx="4">
                  <c:v>4</c:v>
                </c:pt>
              </c:numCache>
            </c:numRef>
          </c:val>
          <c:extLst>
            <c:ext xmlns:c16="http://schemas.microsoft.com/office/drawing/2014/chart" uri="{C3380CC4-5D6E-409C-BE32-E72D297353CC}">
              <c16:uniqueId val="{00000001-C388-DD4A-87B7-77260513DBC3}"/>
            </c:ext>
          </c:extLst>
        </c:ser>
        <c:ser>
          <c:idx val="2"/>
          <c:order val="2"/>
          <c:tx>
            <c:strRef>
              <c:f>label 2</c:f>
              <c:strCache>
                <c:ptCount val="1"/>
                <c:pt idx="0">
                  <c:v>ネガティブ感情中央値平均</c:v>
                </c:pt>
              </c:strCache>
            </c:strRef>
          </c:tx>
          <c:spPr>
            <a:gradFill>
              <a:gsLst>
                <a:gs pos="0">
                  <a:srgbClr val="D0A755"/>
                </a:gs>
                <a:gs pos="100000">
                  <a:srgbClr val="CD9E28"/>
                </a:gs>
              </a:gsLst>
              <a:lin ang="5400000"/>
            </a:gradFill>
            <a:ln w="0">
              <a:noFill/>
            </a:ln>
          </c:spPr>
          <c:invertIfNegative val="0"/>
          <c:dLbls>
            <c:spPr>
              <a:noFill/>
              <a:ln>
                <a:noFill/>
              </a:ln>
              <a:effectLst/>
            </c:spPr>
            <c:txPr>
              <a:bodyPr wrap="square"/>
              <a:lstStyle/>
              <a:p>
                <a:pPr>
                  <a:defRPr sz="1000" b="0" strike="noStrike" spc="-1">
                    <a:solidFill>
                      <a:srgbClr val="000000"/>
                    </a:solidFill>
                    <a:latin typeface="Yu Gothic"/>
                  </a:defRPr>
                </a:pPr>
                <a:endParaRPr lang="nl-NL"/>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C1</c:v>
                </c:pt>
                <c:pt idx="1">
                  <c:v>C2</c:v>
                </c:pt>
                <c:pt idx="2">
                  <c:v>C3</c:v>
                </c:pt>
                <c:pt idx="3">
                  <c:v>C4</c:v>
                </c:pt>
                <c:pt idx="4">
                  <c:v>C5</c:v>
                </c:pt>
              </c:strCache>
            </c:strRef>
          </c:cat>
          <c:val>
            <c:numRef>
              <c:f>2</c:f>
              <c:numCache>
                <c:formatCode>General</c:formatCode>
                <c:ptCount val="5"/>
                <c:pt idx="0">
                  <c:v>1.6284000000000001</c:v>
                </c:pt>
                <c:pt idx="1">
                  <c:v>2.2907999999999999</c:v>
                </c:pt>
                <c:pt idx="2">
                  <c:v>4.0395000000000003</c:v>
                </c:pt>
                <c:pt idx="3">
                  <c:v>1.7333000000000001</c:v>
                </c:pt>
                <c:pt idx="4">
                  <c:v>4.8158000000000003</c:v>
                </c:pt>
              </c:numCache>
            </c:numRef>
          </c:val>
          <c:extLst>
            <c:ext xmlns:c16="http://schemas.microsoft.com/office/drawing/2014/chart" uri="{C3380CC4-5D6E-409C-BE32-E72D297353CC}">
              <c16:uniqueId val="{00000002-C388-DD4A-87B7-77260513DBC3}"/>
            </c:ext>
          </c:extLst>
        </c:ser>
        <c:dLbls>
          <c:showLegendKey val="0"/>
          <c:showVal val="0"/>
          <c:showCatName val="0"/>
          <c:showSerName val="0"/>
          <c:showPercent val="0"/>
          <c:showBubbleSize val="0"/>
        </c:dLbls>
        <c:gapWidth val="100"/>
        <c:overlap val="-24"/>
        <c:axId val="99761757"/>
        <c:axId val="94032895"/>
      </c:barChart>
      <c:catAx>
        <c:axId val="99761757"/>
        <c:scaling>
          <c:orientation val="minMax"/>
        </c:scaling>
        <c:delete val="0"/>
        <c:axPos val="b"/>
        <c:numFmt formatCode="General" sourceLinked="0"/>
        <c:majorTickMark val="none"/>
        <c:minorTickMark val="none"/>
        <c:tickLblPos val="nextTo"/>
        <c:spPr>
          <a:ln w="9360">
            <a:solidFill>
              <a:srgbClr val="E9DDD8"/>
            </a:solidFill>
            <a:round/>
          </a:ln>
        </c:spPr>
        <c:txPr>
          <a:bodyPr/>
          <a:lstStyle/>
          <a:p>
            <a:pPr>
              <a:defRPr sz="1197" b="0" strike="noStrike" spc="-1">
                <a:solidFill>
                  <a:srgbClr val="412D24"/>
                </a:solidFill>
                <a:latin typeface="Yu Gothic"/>
              </a:defRPr>
            </a:pPr>
            <a:endParaRPr lang="nl-NL"/>
          </a:p>
        </c:txPr>
        <c:crossAx val="94032895"/>
        <c:crosses val="autoZero"/>
        <c:auto val="1"/>
        <c:lblAlgn val="ctr"/>
        <c:lblOffset val="100"/>
        <c:noMultiLvlLbl val="0"/>
      </c:catAx>
      <c:valAx>
        <c:axId val="94032895"/>
        <c:scaling>
          <c:orientation val="minMax"/>
        </c:scaling>
        <c:delete val="0"/>
        <c:axPos val="l"/>
        <c:majorGridlines>
          <c:spPr>
            <a:ln w="9360">
              <a:solidFill>
                <a:srgbClr val="E9DDD8"/>
              </a:solidFill>
              <a:round/>
            </a:ln>
          </c:spPr>
        </c:majorGridlines>
        <c:numFmt formatCode="0.00_ " sourceLinked="0"/>
        <c:majorTickMark val="none"/>
        <c:minorTickMark val="none"/>
        <c:tickLblPos val="nextTo"/>
        <c:spPr>
          <a:ln w="6480">
            <a:noFill/>
          </a:ln>
        </c:spPr>
        <c:txPr>
          <a:bodyPr/>
          <a:lstStyle/>
          <a:p>
            <a:pPr>
              <a:defRPr sz="1197" b="0" strike="noStrike" spc="-1">
                <a:solidFill>
                  <a:srgbClr val="412D24"/>
                </a:solidFill>
                <a:latin typeface="Yu Gothic"/>
              </a:defRPr>
            </a:pPr>
            <a:endParaRPr lang="nl-NL"/>
          </a:p>
        </c:txPr>
        <c:crossAx val="99761757"/>
        <c:crosses val="autoZero"/>
        <c:crossBetween val="between"/>
      </c:valAx>
      <c:spPr>
        <a:noFill/>
        <a:ln w="0">
          <a:noFill/>
        </a:ln>
      </c:spPr>
    </c:plotArea>
    <c:legend>
      <c:legendPos val="b"/>
      <c:layout>
        <c:manualLayout>
          <c:xMode val="edge"/>
          <c:yMode val="edge"/>
          <c:x val="7.4420091342559905E-2"/>
          <c:y val="0.92395491225684601"/>
          <c:w val="0.85480694313734695"/>
          <c:h val="4.8596929012109401E-2"/>
        </c:manualLayout>
      </c:layout>
      <c:overlay val="0"/>
      <c:spPr>
        <a:noFill/>
        <a:ln w="0">
          <a:noFill/>
        </a:ln>
      </c:spPr>
      <c:txPr>
        <a:bodyPr/>
        <a:lstStyle/>
        <a:p>
          <a:pPr>
            <a:defRPr sz="1197" b="0" strike="noStrike" spc="-1">
              <a:solidFill>
                <a:srgbClr val="412D24"/>
              </a:solidFill>
              <a:latin typeface="Yu Gothic"/>
            </a:defRPr>
          </a:pPr>
          <a:endParaRPr lang="nl-NL"/>
        </a:p>
      </c:txPr>
    </c:legend>
    <c:plotVisOnly val="1"/>
    <c:dispBlanksAs val="gap"/>
    <c:showDLblsOverMax val="1"/>
  </c:chart>
  <c:spPr>
    <a:noFill/>
    <a:ln w="9360">
      <a:noFill/>
    </a:ln>
  </c:spPr>
  <c:userShapes r:id="rId1"/>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20959B-5F17-466D-8A1F-B4BAED4A9C6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F4E015A6-D8DD-4687-80F4-992542B8AFE3}">
      <dgm:prSet/>
      <dgm:spPr/>
      <dgm:t>
        <a:bodyPr/>
        <a:lstStyle/>
        <a:p>
          <a:r>
            <a:rPr kumimoji="1" lang="en-US" dirty="0"/>
            <a:t>Psychotherapy researcher - Emotional change process- Transforming core painful emotions</a:t>
          </a:r>
          <a:endParaRPr lang="en-US" dirty="0"/>
        </a:p>
      </dgm:t>
    </dgm:pt>
    <dgm:pt modelId="{D4D5F2E3-2736-4BE3-8649-23BD11773203}" type="parTrans" cxnId="{58A32A61-64C7-41EF-9E3D-E55E7F2B6411}">
      <dgm:prSet/>
      <dgm:spPr/>
      <dgm:t>
        <a:bodyPr/>
        <a:lstStyle/>
        <a:p>
          <a:endParaRPr lang="en-US"/>
        </a:p>
      </dgm:t>
    </dgm:pt>
    <dgm:pt modelId="{F41929C4-3C60-401F-B418-375F3F2D608C}" type="sibTrans" cxnId="{58A32A61-64C7-41EF-9E3D-E55E7F2B6411}">
      <dgm:prSet/>
      <dgm:spPr/>
      <dgm:t>
        <a:bodyPr/>
        <a:lstStyle/>
        <a:p>
          <a:endParaRPr lang="en-US"/>
        </a:p>
      </dgm:t>
    </dgm:pt>
    <dgm:pt modelId="{1BE76697-FB75-479B-886B-6D974454F2A4}">
      <dgm:prSet/>
      <dgm:spPr/>
      <dgm:t>
        <a:bodyPr/>
        <a:lstStyle/>
        <a:p>
          <a:r>
            <a:rPr kumimoji="1" lang="en-US" dirty="0"/>
            <a:t>A humanistic integrative psychotherapist </a:t>
          </a:r>
          <a:endParaRPr lang="en-US" dirty="0"/>
        </a:p>
      </dgm:t>
    </dgm:pt>
    <dgm:pt modelId="{0E787A19-FAFE-4301-826B-B8A8015CBEF3}" type="parTrans" cxnId="{FD19EAAA-6B41-4FA2-B544-1F877B8EDFAC}">
      <dgm:prSet/>
      <dgm:spPr/>
      <dgm:t>
        <a:bodyPr/>
        <a:lstStyle/>
        <a:p>
          <a:endParaRPr lang="en-US"/>
        </a:p>
      </dgm:t>
    </dgm:pt>
    <dgm:pt modelId="{1335E386-0C4C-44EB-B39D-D4C5C79E0DF2}" type="sibTrans" cxnId="{FD19EAAA-6B41-4FA2-B544-1F877B8EDFAC}">
      <dgm:prSet/>
      <dgm:spPr/>
      <dgm:t>
        <a:bodyPr/>
        <a:lstStyle/>
        <a:p>
          <a:endParaRPr lang="en-US"/>
        </a:p>
      </dgm:t>
    </dgm:pt>
    <dgm:pt modelId="{97EC4E5C-BBFB-47D9-8935-E09240DA04B2}">
      <dgm:prSet/>
      <dgm:spPr/>
      <dgm:t>
        <a:bodyPr/>
        <a:lstStyle/>
        <a:p>
          <a:r>
            <a:rPr kumimoji="1" lang="en-US"/>
            <a:t>Emotion-focused therapy outcome research in Japan</a:t>
          </a:r>
          <a:endParaRPr lang="en-US"/>
        </a:p>
      </dgm:t>
    </dgm:pt>
    <dgm:pt modelId="{39BD6937-7A5D-4BDC-9EA5-AF584F2CDA38}" type="parTrans" cxnId="{59423212-D5C6-44D8-8A63-9BE8AB0C0D97}">
      <dgm:prSet/>
      <dgm:spPr/>
      <dgm:t>
        <a:bodyPr/>
        <a:lstStyle/>
        <a:p>
          <a:endParaRPr lang="en-US"/>
        </a:p>
      </dgm:t>
    </dgm:pt>
    <dgm:pt modelId="{82AF7F61-7294-4C7F-861C-D3B4D944EBD6}" type="sibTrans" cxnId="{59423212-D5C6-44D8-8A63-9BE8AB0C0D97}">
      <dgm:prSet/>
      <dgm:spPr/>
      <dgm:t>
        <a:bodyPr/>
        <a:lstStyle/>
        <a:p>
          <a:endParaRPr lang="en-US"/>
        </a:p>
      </dgm:t>
    </dgm:pt>
    <dgm:pt modelId="{DE60CA45-B9C5-46CF-9EE4-46F1C5DF0AA6}">
      <dgm:prSet/>
      <dgm:spPr/>
      <dgm:t>
        <a:bodyPr/>
        <a:lstStyle/>
        <a:p>
          <a:r>
            <a:rPr kumimoji="1" lang="en-US"/>
            <a:t>Accelerated Experiential Dynamic Psychotherapy in English speaking countries</a:t>
          </a:r>
          <a:endParaRPr lang="en-US"/>
        </a:p>
      </dgm:t>
    </dgm:pt>
    <dgm:pt modelId="{5C34884C-0212-494E-82BE-F94E9F1C2EAB}" type="parTrans" cxnId="{A7B5AF5C-60E4-4FA2-9EA6-5283A243FC11}">
      <dgm:prSet/>
      <dgm:spPr/>
      <dgm:t>
        <a:bodyPr/>
        <a:lstStyle/>
        <a:p>
          <a:endParaRPr lang="en-US"/>
        </a:p>
      </dgm:t>
    </dgm:pt>
    <dgm:pt modelId="{94245609-5E7F-4D20-9798-BE27A594F2C3}" type="sibTrans" cxnId="{A7B5AF5C-60E4-4FA2-9EA6-5283A243FC11}">
      <dgm:prSet/>
      <dgm:spPr/>
      <dgm:t>
        <a:bodyPr/>
        <a:lstStyle/>
        <a:p>
          <a:endParaRPr lang="en-US"/>
        </a:p>
      </dgm:t>
    </dgm:pt>
    <dgm:pt modelId="{BEF95DF4-4147-496D-92AD-BEA3CC648159}">
      <dgm:prSet/>
      <dgm:spPr/>
      <dgm:t>
        <a:bodyPr/>
        <a:lstStyle/>
        <a:p>
          <a:r>
            <a:rPr kumimoji="1" lang="en-US"/>
            <a:t>Training, supervision, and professional development</a:t>
          </a:r>
          <a:endParaRPr lang="en-US"/>
        </a:p>
      </dgm:t>
    </dgm:pt>
    <dgm:pt modelId="{435A27D1-F893-4190-934D-75F621A9F122}" type="parTrans" cxnId="{4DA15152-A00E-47D9-8737-A4C04BE77C04}">
      <dgm:prSet/>
      <dgm:spPr/>
      <dgm:t>
        <a:bodyPr/>
        <a:lstStyle/>
        <a:p>
          <a:endParaRPr lang="en-US"/>
        </a:p>
      </dgm:t>
    </dgm:pt>
    <dgm:pt modelId="{B4B9B198-D48D-4361-A31F-52002EB2F2A0}" type="sibTrans" cxnId="{4DA15152-A00E-47D9-8737-A4C04BE77C04}">
      <dgm:prSet/>
      <dgm:spPr/>
      <dgm:t>
        <a:bodyPr/>
        <a:lstStyle/>
        <a:p>
          <a:endParaRPr lang="en-US"/>
        </a:p>
      </dgm:t>
    </dgm:pt>
    <dgm:pt modelId="{779E5337-D9B8-4521-9C1B-BECE6AF5A415}">
      <dgm:prSet/>
      <dgm:spPr/>
      <dgm:t>
        <a:bodyPr/>
        <a:lstStyle/>
        <a:p>
          <a:r>
            <a:rPr kumimoji="1" lang="en-US"/>
            <a:t>Social and cultural issues in psychotherapy </a:t>
          </a:r>
          <a:endParaRPr lang="en-US"/>
        </a:p>
      </dgm:t>
    </dgm:pt>
    <dgm:pt modelId="{831BC829-FFB2-499B-A038-32EDD12788BF}" type="parTrans" cxnId="{0B66A1D0-2D21-4EDD-A1AB-02E1DB06CE6F}">
      <dgm:prSet/>
      <dgm:spPr/>
      <dgm:t>
        <a:bodyPr/>
        <a:lstStyle/>
        <a:p>
          <a:endParaRPr lang="en-US"/>
        </a:p>
      </dgm:t>
    </dgm:pt>
    <dgm:pt modelId="{D9AEE025-19D2-4262-AEC1-F32952399773}" type="sibTrans" cxnId="{0B66A1D0-2D21-4EDD-A1AB-02E1DB06CE6F}">
      <dgm:prSet/>
      <dgm:spPr/>
      <dgm:t>
        <a:bodyPr/>
        <a:lstStyle/>
        <a:p>
          <a:endParaRPr lang="en-US"/>
        </a:p>
      </dgm:t>
    </dgm:pt>
    <dgm:pt modelId="{91010A70-24D5-DD42-86A3-A1687859AB60}" type="pres">
      <dgm:prSet presAssocID="{E820959B-5F17-466D-8A1F-B4BAED4A9C61}" presName="vert0" presStyleCnt="0">
        <dgm:presLayoutVars>
          <dgm:dir/>
          <dgm:animOne val="branch"/>
          <dgm:animLvl val="lvl"/>
        </dgm:presLayoutVars>
      </dgm:prSet>
      <dgm:spPr/>
    </dgm:pt>
    <dgm:pt modelId="{1A78526A-4901-4B48-9FA9-5310C2A28976}" type="pres">
      <dgm:prSet presAssocID="{F4E015A6-D8DD-4687-80F4-992542B8AFE3}" presName="thickLine" presStyleLbl="alignNode1" presStyleIdx="0" presStyleCnt="6"/>
      <dgm:spPr/>
    </dgm:pt>
    <dgm:pt modelId="{7A2D7165-81A5-9D41-8515-60BA5F19E97F}" type="pres">
      <dgm:prSet presAssocID="{F4E015A6-D8DD-4687-80F4-992542B8AFE3}" presName="horz1" presStyleCnt="0"/>
      <dgm:spPr/>
    </dgm:pt>
    <dgm:pt modelId="{ADBF8EA5-AD9E-DA45-A88F-BD8DADFE873F}" type="pres">
      <dgm:prSet presAssocID="{F4E015A6-D8DD-4687-80F4-992542B8AFE3}" presName="tx1" presStyleLbl="revTx" presStyleIdx="0" presStyleCnt="6"/>
      <dgm:spPr/>
    </dgm:pt>
    <dgm:pt modelId="{67CE32C8-8159-7C48-BED1-C05EABC1198F}" type="pres">
      <dgm:prSet presAssocID="{F4E015A6-D8DD-4687-80F4-992542B8AFE3}" presName="vert1" presStyleCnt="0"/>
      <dgm:spPr/>
    </dgm:pt>
    <dgm:pt modelId="{0EBFA0BA-B258-9945-A2EF-3D4DABF62DC9}" type="pres">
      <dgm:prSet presAssocID="{1BE76697-FB75-479B-886B-6D974454F2A4}" presName="thickLine" presStyleLbl="alignNode1" presStyleIdx="1" presStyleCnt="6"/>
      <dgm:spPr/>
    </dgm:pt>
    <dgm:pt modelId="{47613958-5071-9844-A730-6A623F5BF9CB}" type="pres">
      <dgm:prSet presAssocID="{1BE76697-FB75-479B-886B-6D974454F2A4}" presName="horz1" presStyleCnt="0"/>
      <dgm:spPr/>
    </dgm:pt>
    <dgm:pt modelId="{566A07FC-8CED-814E-9780-99D1A56E9FF4}" type="pres">
      <dgm:prSet presAssocID="{1BE76697-FB75-479B-886B-6D974454F2A4}" presName="tx1" presStyleLbl="revTx" presStyleIdx="1" presStyleCnt="6"/>
      <dgm:spPr/>
    </dgm:pt>
    <dgm:pt modelId="{2B59172B-EB42-C244-8EE2-EBBD13E76981}" type="pres">
      <dgm:prSet presAssocID="{1BE76697-FB75-479B-886B-6D974454F2A4}" presName="vert1" presStyleCnt="0"/>
      <dgm:spPr/>
    </dgm:pt>
    <dgm:pt modelId="{DA81DAF0-34E6-0D44-8528-631F1F2A4189}" type="pres">
      <dgm:prSet presAssocID="{97EC4E5C-BBFB-47D9-8935-E09240DA04B2}" presName="thickLine" presStyleLbl="alignNode1" presStyleIdx="2" presStyleCnt="6"/>
      <dgm:spPr/>
    </dgm:pt>
    <dgm:pt modelId="{EE71A727-B0B1-E549-B9E1-6441BC1B482A}" type="pres">
      <dgm:prSet presAssocID="{97EC4E5C-BBFB-47D9-8935-E09240DA04B2}" presName="horz1" presStyleCnt="0"/>
      <dgm:spPr/>
    </dgm:pt>
    <dgm:pt modelId="{BEE8629B-3D25-3A4F-AECE-B42296C076DC}" type="pres">
      <dgm:prSet presAssocID="{97EC4E5C-BBFB-47D9-8935-E09240DA04B2}" presName="tx1" presStyleLbl="revTx" presStyleIdx="2" presStyleCnt="6"/>
      <dgm:spPr/>
    </dgm:pt>
    <dgm:pt modelId="{C255A8F1-4588-6F45-98D7-78F26D3A11C7}" type="pres">
      <dgm:prSet presAssocID="{97EC4E5C-BBFB-47D9-8935-E09240DA04B2}" presName="vert1" presStyleCnt="0"/>
      <dgm:spPr/>
    </dgm:pt>
    <dgm:pt modelId="{21772884-F344-6949-96D1-94514B4F7F15}" type="pres">
      <dgm:prSet presAssocID="{DE60CA45-B9C5-46CF-9EE4-46F1C5DF0AA6}" presName="thickLine" presStyleLbl="alignNode1" presStyleIdx="3" presStyleCnt="6"/>
      <dgm:spPr/>
    </dgm:pt>
    <dgm:pt modelId="{08C0DF29-0F3B-0848-A159-6223EC1E9941}" type="pres">
      <dgm:prSet presAssocID="{DE60CA45-B9C5-46CF-9EE4-46F1C5DF0AA6}" presName="horz1" presStyleCnt="0"/>
      <dgm:spPr/>
    </dgm:pt>
    <dgm:pt modelId="{C8CC53CF-1C43-D145-B616-F5359284BFD1}" type="pres">
      <dgm:prSet presAssocID="{DE60CA45-B9C5-46CF-9EE4-46F1C5DF0AA6}" presName="tx1" presStyleLbl="revTx" presStyleIdx="3" presStyleCnt="6"/>
      <dgm:spPr/>
    </dgm:pt>
    <dgm:pt modelId="{D2326D38-019D-3248-89AA-2517300368E0}" type="pres">
      <dgm:prSet presAssocID="{DE60CA45-B9C5-46CF-9EE4-46F1C5DF0AA6}" presName="vert1" presStyleCnt="0"/>
      <dgm:spPr/>
    </dgm:pt>
    <dgm:pt modelId="{06F16DDC-16B0-8D43-BCD4-6370DD1E8921}" type="pres">
      <dgm:prSet presAssocID="{BEF95DF4-4147-496D-92AD-BEA3CC648159}" presName="thickLine" presStyleLbl="alignNode1" presStyleIdx="4" presStyleCnt="6"/>
      <dgm:spPr/>
    </dgm:pt>
    <dgm:pt modelId="{835204DC-D6B1-F64B-9147-90969F77D8E6}" type="pres">
      <dgm:prSet presAssocID="{BEF95DF4-4147-496D-92AD-BEA3CC648159}" presName="horz1" presStyleCnt="0"/>
      <dgm:spPr/>
    </dgm:pt>
    <dgm:pt modelId="{2B5E07BD-316E-5D4E-AF9F-788EAD329239}" type="pres">
      <dgm:prSet presAssocID="{BEF95DF4-4147-496D-92AD-BEA3CC648159}" presName="tx1" presStyleLbl="revTx" presStyleIdx="4" presStyleCnt="6"/>
      <dgm:spPr/>
    </dgm:pt>
    <dgm:pt modelId="{C442D3E9-0F94-8246-97E1-D87199CEA884}" type="pres">
      <dgm:prSet presAssocID="{BEF95DF4-4147-496D-92AD-BEA3CC648159}" presName="vert1" presStyleCnt="0"/>
      <dgm:spPr/>
    </dgm:pt>
    <dgm:pt modelId="{B9564FFB-DDE0-CE4C-9E63-A87459A58336}" type="pres">
      <dgm:prSet presAssocID="{779E5337-D9B8-4521-9C1B-BECE6AF5A415}" presName="thickLine" presStyleLbl="alignNode1" presStyleIdx="5" presStyleCnt="6"/>
      <dgm:spPr/>
    </dgm:pt>
    <dgm:pt modelId="{B84A95EC-36D0-4D4E-B432-69A0E3C3005E}" type="pres">
      <dgm:prSet presAssocID="{779E5337-D9B8-4521-9C1B-BECE6AF5A415}" presName="horz1" presStyleCnt="0"/>
      <dgm:spPr/>
    </dgm:pt>
    <dgm:pt modelId="{DD06AB38-4977-CB42-8F5B-00FC015B255F}" type="pres">
      <dgm:prSet presAssocID="{779E5337-D9B8-4521-9C1B-BECE6AF5A415}" presName="tx1" presStyleLbl="revTx" presStyleIdx="5" presStyleCnt="6"/>
      <dgm:spPr/>
    </dgm:pt>
    <dgm:pt modelId="{9BA15083-DD84-B646-ACE6-FDA5E56B6268}" type="pres">
      <dgm:prSet presAssocID="{779E5337-D9B8-4521-9C1B-BECE6AF5A415}" presName="vert1" presStyleCnt="0"/>
      <dgm:spPr/>
    </dgm:pt>
  </dgm:ptLst>
  <dgm:cxnLst>
    <dgm:cxn modelId="{BDE79203-DC32-1A42-9433-FEF5269CD155}" type="presOf" srcId="{E820959B-5F17-466D-8A1F-B4BAED4A9C61}" destId="{91010A70-24D5-DD42-86A3-A1687859AB60}" srcOrd="0" destOrd="0" presId="urn:microsoft.com/office/officeart/2008/layout/LinedList"/>
    <dgm:cxn modelId="{1263C810-7EA7-E341-B842-CE857EFBCF21}" type="presOf" srcId="{1BE76697-FB75-479B-886B-6D974454F2A4}" destId="{566A07FC-8CED-814E-9780-99D1A56E9FF4}" srcOrd="0" destOrd="0" presId="urn:microsoft.com/office/officeart/2008/layout/LinedList"/>
    <dgm:cxn modelId="{59423212-D5C6-44D8-8A63-9BE8AB0C0D97}" srcId="{E820959B-5F17-466D-8A1F-B4BAED4A9C61}" destId="{97EC4E5C-BBFB-47D9-8935-E09240DA04B2}" srcOrd="2" destOrd="0" parTransId="{39BD6937-7A5D-4BDC-9EA5-AF584F2CDA38}" sibTransId="{82AF7F61-7294-4C7F-861C-D3B4D944EBD6}"/>
    <dgm:cxn modelId="{B5779032-D415-FA4E-9C3F-7151D06C91FC}" type="presOf" srcId="{BEF95DF4-4147-496D-92AD-BEA3CC648159}" destId="{2B5E07BD-316E-5D4E-AF9F-788EAD329239}" srcOrd="0" destOrd="0" presId="urn:microsoft.com/office/officeart/2008/layout/LinedList"/>
    <dgm:cxn modelId="{828C3634-E27E-6E47-82CC-69D44E8636AE}" type="presOf" srcId="{97EC4E5C-BBFB-47D9-8935-E09240DA04B2}" destId="{BEE8629B-3D25-3A4F-AECE-B42296C076DC}" srcOrd="0" destOrd="0" presId="urn:microsoft.com/office/officeart/2008/layout/LinedList"/>
    <dgm:cxn modelId="{4DA15152-A00E-47D9-8737-A4C04BE77C04}" srcId="{E820959B-5F17-466D-8A1F-B4BAED4A9C61}" destId="{BEF95DF4-4147-496D-92AD-BEA3CC648159}" srcOrd="4" destOrd="0" parTransId="{435A27D1-F893-4190-934D-75F621A9F122}" sibTransId="{B4B9B198-D48D-4361-A31F-52002EB2F2A0}"/>
    <dgm:cxn modelId="{A7B5AF5C-60E4-4FA2-9EA6-5283A243FC11}" srcId="{E820959B-5F17-466D-8A1F-B4BAED4A9C61}" destId="{DE60CA45-B9C5-46CF-9EE4-46F1C5DF0AA6}" srcOrd="3" destOrd="0" parTransId="{5C34884C-0212-494E-82BE-F94E9F1C2EAB}" sibTransId="{94245609-5E7F-4D20-9798-BE27A594F2C3}"/>
    <dgm:cxn modelId="{58A32A61-64C7-41EF-9E3D-E55E7F2B6411}" srcId="{E820959B-5F17-466D-8A1F-B4BAED4A9C61}" destId="{F4E015A6-D8DD-4687-80F4-992542B8AFE3}" srcOrd="0" destOrd="0" parTransId="{D4D5F2E3-2736-4BE3-8649-23BD11773203}" sibTransId="{F41929C4-3C60-401F-B418-375F3F2D608C}"/>
    <dgm:cxn modelId="{1EDB9264-811D-FC4F-93EE-33486F9826F2}" type="presOf" srcId="{779E5337-D9B8-4521-9C1B-BECE6AF5A415}" destId="{DD06AB38-4977-CB42-8F5B-00FC015B255F}" srcOrd="0" destOrd="0" presId="urn:microsoft.com/office/officeart/2008/layout/LinedList"/>
    <dgm:cxn modelId="{FD19EAAA-6B41-4FA2-B544-1F877B8EDFAC}" srcId="{E820959B-5F17-466D-8A1F-B4BAED4A9C61}" destId="{1BE76697-FB75-479B-886B-6D974454F2A4}" srcOrd="1" destOrd="0" parTransId="{0E787A19-FAFE-4301-826B-B8A8015CBEF3}" sibTransId="{1335E386-0C4C-44EB-B39D-D4C5C79E0DF2}"/>
    <dgm:cxn modelId="{D9C04CC0-3F58-9C45-AF73-EC204EA1C267}" type="presOf" srcId="{DE60CA45-B9C5-46CF-9EE4-46F1C5DF0AA6}" destId="{C8CC53CF-1C43-D145-B616-F5359284BFD1}" srcOrd="0" destOrd="0" presId="urn:microsoft.com/office/officeart/2008/layout/LinedList"/>
    <dgm:cxn modelId="{0B66A1D0-2D21-4EDD-A1AB-02E1DB06CE6F}" srcId="{E820959B-5F17-466D-8A1F-B4BAED4A9C61}" destId="{779E5337-D9B8-4521-9C1B-BECE6AF5A415}" srcOrd="5" destOrd="0" parTransId="{831BC829-FFB2-499B-A038-32EDD12788BF}" sibTransId="{D9AEE025-19D2-4262-AEC1-F32952399773}"/>
    <dgm:cxn modelId="{EF0FADFC-4DC4-F144-ADDA-95E5262B80CA}" type="presOf" srcId="{F4E015A6-D8DD-4687-80F4-992542B8AFE3}" destId="{ADBF8EA5-AD9E-DA45-A88F-BD8DADFE873F}" srcOrd="0" destOrd="0" presId="urn:microsoft.com/office/officeart/2008/layout/LinedList"/>
    <dgm:cxn modelId="{47FAC2B9-4374-8C4B-B4AA-025C93BF3ACD}" type="presParOf" srcId="{91010A70-24D5-DD42-86A3-A1687859AB60}" destId="{1A78526A-4901-4B48-9FA9-5310C2A28976}" srcOrd="0" destOrd="0" presId="urn:microsoft.com/office/officeart/2008/layout/LinedList"/>
    <dgm:cxn modelId="{1323FA70-34CE-3749-B3EB-887A497CBE3C}" type="presParOf" srcId="{91010A70-24D5-DD42-86A3-A1687859AB60}" destId="{7A2D7165-81A5-9D41-8515-60BA5F19E97F}" srcOrd="1" destOrd="0" presId="urn:microsoft.com/office/officeart/2008/layout/LinedList"/>
    <dgm:cxn modelId="{5E138090-8055-8148-8B73-4A3E5D68C41B}" type="presParOf" srcId="{7A2D7165-81A5-9D41-8515-60BA5F19E97F}" destId="{ADBF8EA5-AD9E-DA45-A88F-BD8DADFE873F}" srcOrd="0" destOrd="0" presId="urn:microsoft.com/office/officeart/2008/layout/LinedList"/>
    <dgm:cxn modelId="{9ECCD355-DBF9-E64A-9C72-CB5175695A38}" type="presParOf" srcId="{7A2D7165-81A5-9D41-8515-60BA5F19E97F}" destId="{67CE32C8-8159-7C48-BED1-C05EABC1198F}" srcOrd="1" destOrd="0" presId="urn:microsoft.com/office/officeart/2008/layout/LinedList"/>
    <dgm:cxn modelId="{2969CE7A-BBCA-7D4A-A46A-F5E495415EA0}" type="presParOf" srcId="{91010A70-24D5-DD42-86A3-A1687859AB60}" destId="{0EBFA0BA-B258-9945-A2EF-3D4DABF62DC9}" srcOrd="2" destOrd="0" presId="urn:microsoft.com/office/officeart/2008/layout/LinedList"/>
    <dgm:cxn modelId="{0321A5D7-8663-7141-A389-8ABC9A549C72}" type="presParOf" srcId="{91010A70-24D5-DD42-86A3-A1687859AB60}" destId="{47613958-5071-9844-A730-6A623F5BF9CB}" srcOrd="3" destOrd="0" presId="urn:microsoft.com/office/officeart/2008/layout/LinedList"/>
    <dgm:cxn modelId="{743C13AA-29C6-A540-9988-9F8E74AB8198}" type="presParOf" srcId="{47613958-5071-9844-A730-6A623F5BF9CB}" destId="{566A07FC-8CED-814E-9780-99D1A56E9FF4}" srcOrd="0" destOrd="0" presId="urn:microsoft.com/office/officeart/2008/layout/LinedList"/>
    <dgm:cxn modelId="{0AC192FE-6734-534D-AF69-49CB345D18FD}" type="presParOf" srcId="{47613958-5071-9844-A730-6A623F5BF9CB}" destId="{2B59172B-EB42-C244-8EE2-EBBD13E76981}" srcOrd="1" destOrd="0" presId="urn:microsoft.com/office/officeart/2008/layout/LinedList"/>
    <dgm:cxn modelId="{6D23E604-42A3-224E-B0F1-B64346155BED}" type="presParOf" srcId="{91010A70-24D5-DD42-86A3-A1687859AB60}" destId="{DA81DAF0-34E6-0D44-8528-631F1F2A4189}" srcOrd="4" destOrd="0" presId="urn:microsoft.com/office/officeart/2008/layout/LinedList"/>
    <dgm:cxn modelId="{DB5E9D26-6BF6-A848-9409-9DA70CB81308}" type="presParOf" srcId="{91010A70-24D5-DD42-86A3-A1687859AB60}" destId="{EE71A727-B0B1-E549-B9E1-6441BC1B482A}" srcOrd="5" destOrd="0" presId="urn:microsoft.com/office/officeart/2008/layout/LinedList"/>
    <dgm:cxn modelId="{1EA93093-30F4-0D42-A422-7D3B12B7014F}" type="presParOf" srcId="{EE71A727-B0B1-E549-B9E1-6441BC1B482A}" destId="{BEE8629B-3D25-3A4F-AECE-B42296C076DC}" srcOrd="0" destOrd="0" presId="urn:microsoft.com/office/officeart/2008/layout/LinedList"/>
    <dgm:cxn modelId="{6AC5F858-7C75-E941-84BC-15C525053E11}" type="presParOf" srcId="{EE71A727-B0B1-E549-B9E1-6441BC1B482A}" destId="{C255A8F1-4588-6F45-98D7-78F26D3A11C7}" srcOrd="1" destOrd="0" presId="urn:microsoft.com/office/officeart/2008/layout/LinedList"/>
    <dgm:cxn modelId="{4622CBA2-19C4-E340-A7B7-B75880B20AC4}" type="presParOf" srcId="{91010A70-24D5-DD42-86A3-A1687859AB60}" destId="{21772884-F344-6949-96D1-94514B4F7F15}" srcOrd="6" destOrd="0" presId="urn:microsoft.com/office/officeart/2008/layout/LinedList"/>
    <dgm:cxn modelId="{6CD784B2-B1FD-1648-A90F-791DB2EE3F90}" type="presParOf" srcId="{91010A70-24D5-DD42-86A3-A1687859AB60}" destId="{08C0DF29-0F3B-0848-A159-6223EC1E9941}" srcOrd="7" destOrd="0" presId="urn:microsoft.com/office/officeart/2008/layout/LinedList"/>
    <dgm:cxn modelId="{C7B5D643-9285-4040-95ED-7C1339A9376C}" type="presParOf" srcId="{08C0DF29-0F3B-0848-A159-6223EC1E9941}" destId="{C8CC53CF-1C43-D145-B616-F5359284BFD1}" srcOrd="0" destOrd="0" presId="urn:microsoft.com/office/officeart/2008/layout/LinedList"/>
    <dgm:cxn modelId="{0B6ED473-B19B-CC47-BFD1-129B003BE511}" type="presParOf" srcId="{08C0DF29-0F3B-0848-A159-6223EC1E9941}" destId="{D2326D38-019D-3248-89AA-2517300368E0}" srcOrd="1" destOrd="0" presId="urn:microsoft.com/office/officeart/2008/layout/LinedList"/>
    <dgm:cxn modelId="{03660FFC-EFD9-424A-88EA-86D8D21A753D}" type="presParOf" srcId="{91010A70-24D5-DD42-86A3-A1687859AB60}" destId="{06F16DDC-16B0-8D43-BCD4-6370DD1E8921}" srcOrd="8" destOrd="0" presId="urn:microsoft.com/office/officeart/2008/layout/LinedList"/>
    <dgm:cxn modelId="{0C3D5EA4-618A-FE42-ACD8-C95BA0427D11}" type="presParOf" srcId="{91010A70-24D5-DD42-86A3-A1687859AB60}" destId="{835204DC-D6B1-F64B-9147-90969F77D8E6}" srcOrd="9" destOrd="0" presId="urn:microsoft.com/office/officeart/2008/layout/LinedList"/>
    <dgm:cxn modelId="{AC6EFF4F-57F1-EE4C-95D4-337902FA5AAC}" type="presParOf" srcId="{835204DC-D6B1-F64B-9147-90969F77D8E6}" destId="{2B5E07BD-316E-5D4E-AF9F-788EAD329239}" srcOrd="0" destOrd="0" presId="urn:microsoft.com/office/officeart/2008/layout/LinedList"/>
    <dgm:cxn modelId="{3B90AA26-26BC-2F4B-80CE-076D5AC4EE8F}" type="presParOf" srcId="{835204DC-D6B1-F64B-9147-90969F77D8E6}" destId="{C442D3E9-0F94-8246-97E1-D87199CEA884}" srcOrd="1" destOrd="0" presId="urn:microsoft.com/office/officeart/2008/layout/LinedList"/>
    <dgm:cxn modelId="{2C614B76-2303-8C4E-9B5A-E3AC81F505BE}" type="presParOf" srcId="{91010A70-24D5-DD42-86A3-A1687859AB60}" destId="{B9564FFB-DDE0-CE4C-9E63-A87459A58336}" srcOrd="10" destOrd="0" presId="urn:microsoft.com/office/officeart/2008/layout/LinedList"/>
    <dgm:cxn modelId="{1580A240-8E38-DA4E-BC7F-2C57E9D856E9}" type="presParOf" srcId="{91010A70-24D5-DD42-86A3-A1687859AB60}" destId="{B84A95EC-36D0-4D4E-B432-69A0E3C3005E}" srcOrd="11" destOrd="0" presId="urn:microsoft.com/office/officeart/2008/layout/LinedList"/>
    <dgm:cxn modelId="{A4B132F4-5744-584D-949D-9AFED7D6D001}" type="presParOf" srcId="{B84A95EC-36D0-4D4E-B432-69A0E3C3005E}" destId="{DD06AB38-4977-CB42-8F5B-00FC015B255F}" srcOrd="0" destOrd="0" presId="urn:microsoft.com/office/officeart/2008/layout/LinedList"/>
    <dgm:cxn modelId="{D3CED3CD-141F-F747-B09B-F976FEF316B9}" type="presParOf" srcId="{B84A95EC-36D0-4D4E-B432-69A0E3C3005E}" destId="{9BA15083-DD84-B646-ACE6-FDA5E56B626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422084-34E7-314D-AB2C-9859FCA1719F}" type="doc">
      <dgm:prSet loTypeId="urn:microsoft.com/office/officeart/2005/8/layout/vProcess5" loCatId="" qsTypeId="urn:microsoft.com/office/officeart/2005/8/quickstyle/simple1" qsCatId="simple" csTypeId="urn:microsoft.com/office/officeart/2005/8/colors/colorful2" csCatId="colorful" phldr="1"/>
      <dgm:spPr/>
      <dgm:t>
        <a:bodyPr/>
        <a:lstStyle/>
        <a:p>
          <a:endParaRPr kumimoji="1" lang="ja-JP" altLang="en-US"/>
        </a:p>
      </dgm:t>
    </dgm:pt>
    <dgm:pt modelId="{D54964A4-9A18-9A47-B7CD-2C85DAA5484B}">
      <dgm:prSet phldrT="[テキスト]" custT="1"/>
      <dgm:spPr/>
      <dgm:t>
        <a:bodyPr/>
        <a:lstStyle/>
        <a:p>
          <a:r>
            <a:rPr lang="en-GB" sz="2400" i="1" dirty="0"/>
            <a:t>Activation of a problematic emotional state </a:t>
          </a:r>
          <a:endParaRPr kumimoji="1" lang="ja-JP" altLang="en-US" sz="2400"/>
        </a:p>
      </dgm:t>
    </dgm:pt>
    <dgm:pt modelId="{2E0656E1-B8F6-694F-BC57-926056F62B36}" type="parTrans" cxnId="{395F17AD-B8F8-8245-93F5-A646307E529E}">
      <dgm:prSet/>
      <dgm:spPr/>
      <dgm:t>
        <a:bodyPr/>
        <a:lstStyle/>
        <a:p>
          <a:endParaRPr kumimoji="1" lang="ja-JP" altLang="en-US"/>
        </a:p>
      </dgm:t>
    </dgm:pt>
    <dgm:pt modelId="{B6705930-7BD4-414D-8E82-B3C9926C7976}" type="sibTrans" cxnId="{395F17AD-B8F8-8245-93F5-A646307E529E}">
      <dgm:prSet/>
      <dgm:spPr/>
      <dgm:t>
        <a:bodyPr/>
        <a:lstStyle/>
        <a:p>
          <a:endParaRPr kumimoji="1" lang="ja-JP" altLang="en-US"/>
        </a:p>
      </dgm:t>
    </dgm:pt>
    <dgm:pt modelId="{C6C03F9C-2DE7-ED46-9BE9-BBE297207201}">
      <dgm:prSet phldrT="[テキスト]" custT="1"/>
      <dgm:spPr/>
      <dgm:t>
        <a:bodyPr/>
        <a:lstStyle/>
        <a:p>
          <a:r>
            <a:rPr lang="en-GB" sz="2400" i="1" dirty="0"/>
            <a:t>Activation of adaptive emotional state(s) </a:t>
          </a:r>
          <a:endParaRPr kumimoji="1" lang="ja-JP" altLang="en-US" sz="2400"/>
        </a:p>
      </dgm:t>
    </dgm:pt>
    <dgm:pt modelId="{43A7AC51-0CB7-E540-A535-73D9972DA3CB}" type="parTrans" cxnId="{7464AD03-8BD2-1144-B8DA-0E5DCCFD0A26}">
      <dgm:prSet/>
      <dgm:spPr/>
      <dgm:t>
        <a:bodyPr/>
        <a:lstStyle/>
        <a:p>
          <a:endParaRPr kumimoji="1" lang="ja-JP" altLang="en-US"/>
        </a:p>
      </dgm:t>
    </dgm:pt>
    <dgm:pt modelId="{0AD1DE80-CD74-DB4D-93A9-E49DB286FC0D}" type="sibTrans" cxnId="{7464AD03-8BD2-1144-B8DA-0E5DCCFD0A26}">
      <dgm:prSet/>
      <dgm:spPr/>
      <dgm:t>
        <a:bodyPr/>
        <a:lstStyle/>
        <a:p>
          <a:endParaRPr kumimoji="1" lang="ja-JP" altLang="en-US"/>
        </a:p>
      </dgm:t>
    </dgm:pt>
    <dgm:pt modelId="{39C2073A-7C15-444F-BA92-4AA87F5D0841}">
      <dgm:prSet phldrT="[テキスト]" custT="1"/>
      <dgm:spPr/>
      <dgm:t>
        <a:bodyPr/>
        <a:lstStyle/>
        <a:p>
          <a:r>
            <a:rPr lang="en-GB" sz="1800" i="1" dirty="0"/>
            <a:t>The creation of a permanent connection between previously unintegrated maladaptive emotional memory networks and adaptive emotional networks. </a:t>
          </a:r>
          <a:endParaRPr kumimoji="1" lang="ja-JP" altLang="en-US" sz="1800"/>
        </a:p>
      </dgm:t>
    </dgm:pt>
    <dgm:pt modelId="{9B2875CE-DAC5-DA41-9B6F-5C1AFB5054AE}" type="parTrans" cxnId="{DCC36AD7-72B6-864B-8972-BFCACC3E4893}">
      <dgm:prSet/>
      <dgm:spPr/>
      <dgm:t>
        <a:bodyPr/>
        <a:lstStyle/>
        <a:p>
          <a:endParaRPr kumimoji="1" lang="ja-JP" altLang="en-US"/>
        </a:p>
      </dgm:t>
    </dgm:pt>
    <dgm:pt modelId="{A5B5AEFA-1A51-FD42-9455-43325D4CF728}" type="sibTrans" cxnId="{DCC36AD7-72B6-864B-8972-BFCACC3E4893}">
      <dgm:prSet/>
      <dgm:spPr/>
      <dgm:t>
        <a:bodyPr/>
        <a:lstStyle/>
        <a:p>
          <a:endParaRPr kumimoji="1" lang="ja-JP" altLang="en-US"/>
        </a:p>
      </dgm:t>
    </dgm:pt>
    <dgm:pt modelId="{8824CD66-B6FC-DE40-B5A5-6BF501D9895B}" type="pres">
      <dgm:prSet presAssocID="{9E422084-34E7-314D-AB2C-9859FCA1719F}" presName="outerComposite" presStyleCnt="0">
        <dgm:presLayoutVars>
          <dgm:chMax val="5"/>
          <dgm:dir/>
          <dgm:resizeHandles val="exact"/>
        </dgm:presLayoutVars>
      </dgm:prSet>
      <dgm:spPr/>
    </dgm:pt>
    <dgm:pt modelId="{A7F6B977-98C4-C149-A0DE-996E85C6FA18}" type="pres">
      <dgm:prSet presAssocID="{9E422084-34E7-314D-AB2C-9859FCA1719F}" presName="dummyMaxCanvas" presStyleCnt="0">
        <dgm:presLayoutVars/>
      </dgm:prSet>
      <dgm:spPr/>
    </dgm:pt>
    <dgm:pt modelId="{40E912D9-40A5-CD4D-8EBE-27AE08F53B79}" type="pres">
      <dgm:prSet presAssocID="{9E422084-34E7-314D-AB2C-9859FCA1719F}" presName="ThreeNodes_1" presStyleLbl="node1" presStyleIdx="0" presStyleCnt="3">
        <dgm:presLayoutVars>
          <dgm:bulletEnabled val="1"/>
        </dgm:presLayoutVars>
      </dgm:prSet>
      <dgm:spPr/>
    </dgm:pt>
    <dgm:pt modelId="{8E83551A-AD4B-344E-B9E9-7EEB18E9F027}" type="pres">
      <dgm:prSet presAssocID="{9E422084-34E7-314D-AB2C-9859FCA1719F}" presName="ThreeNodes_2" presStyleLbl="node1" presStyleIdx="1" presStyleCnt="3">
        <dgm:presLayoutVars>
          <dgm:bulletEnabled val="1"/>
        </dgm:presLayoutVars>
      </dgm:prSet>
      <dgm:spPr/>
    </dgm:pt>
    <dgm:pt modelId="{A81B7E39-50F0-2C4C-B502-2A763630F7F0}" type="pres">
      <dgm:prSet presAssocID="{9E422084-34E7-314D-AB2C-9859FCA1719F}" presName="ThreeNodes_3" presStyleLbl="node1" presStyleIdx="2" presStyleCnt="3">
        <dgm:presLayoutVars>
          <dgm:bulletEnabled val="1"/>
        </dgm:presLayoutVars>
      </dgm:prSet>
      <dgm:spPr/>
    </dgm:pt>
    <dgm:pt modelId="{6EF4A089-1DFD-634B-8088-C0DB9B2F79C3}" type="pres">
      <dgm:prSet presAssocID="{9E422084-34E7-314D-AB2C-9859FCA1719F}" presName="ThreeConn_1-2" presStyleLbl="fgAccFollowNode1" presStyleIdx="0" presStyleCnt="2">
        <dgm:presLayoutVars>
          <dgm:bulletEnabled val="1"/>
        </dgm:presLayoutVars>
      </dgm:prSet>
      <dgm:spPr/>
    </dgm:pt>
    <dgm:pt modelId="{DB3ED3D1-94E2-D646-AAB6-324D19675AB8}" type="pres">
      <dgm:prSet presAssocID="{9E422084-34E7-314D-AB2C-9859FCA1719F}" presName="ThreeConn_2-3" presStyleLbl="fgAccFollowNode1" presStyleIdx="1" presStyleCnt="2">
        <dgm:presLayoutVars>
          <dgm:bulletEnabled val="1"/>
        </dgm:presLayoutVars>
      </dgm:prSet>
      <dgm:spPr/>
    </dgm:pt>
    <dgm:pt modelId="{EBCFF2C2-91E5-B84B-BB64-B163690BA2B7}" type="pres">
      <dgm:prSet presAssocID="{9E422084-34E7-314D-AB2C-9859FCA1719F}" presName="ThreeNodes_1_text" presStyleLbl="node1" presStyleIdx="2" presStyleCnt="3">
        <dgm:presLayoutVars>
          <dgm:bulletEnabled val="1"/>
        </dgm:presLayoutVars>
      </dgm:prSet>
      <dgm:spPr/>
    </dgm:pt>
    <dgm:pt modelId="{62B10611-A6FD-BE40-AB1F-1808E626C27D}" type="pres">
      <dgm:prSet presAssocID="{9E422084-34E7-314D-AB2C-9859FCA1719F}" presName="ThreeNodes_2_text" presStyleLbl="node1" presStyleIdx="2" presStyleCnt="3">
        <dgm:presLayoutVars>
          <dgm:bulletEnabled val="1"/>
        </dgm:presLayoutVars>
      </dgm:prSet>
      <dgm:spPr/>
    </dgm:pt>
    <dgm:pt modelId="{2BE5A988-F373-1745-8D66-F64A6AE34C77}" type="pres">
      <dgm:prSet presAssocID="{9E422084-34E7-314D-AB2C-9859FCA1719F}" presName="ThreeNodes_3_text" presStyleLbl="node1" presStyleIdx="2" presStyleCnt="3">
        <dgm:presLayoutVars>
          <dgm:bulletEnabled val="1"/>
        </dgm:presLayoutVars>
      </dgm:prSet>
      <dgm:spPr/>
    </dgm:pt>
  </dgm:ptLst>
  <dgm:cxnLst>
    <dgm:cxn modelId="{94ACC400-6401-9940-BC31-EA119455E858}" type="presOf" srcId="{C6C03F9C-2DE7-ED46-9BE9-BBE297207201}" destId="{62B10611-A6FD-BE40-AB1F-1808E626C27D}" srcOrd="1" destOrd="0" presId="urn:microsoft.com/office/officeart/2005/8/layout/vProcess5"/>
    <dgm:cxn modelId="{7464AD03-8BD2-1144-B8DA-0E5DCCFD0A26}" srcId="{9E422084-34E7-314D-AB2C-9859FCA1719F}" destId="{C6C03F9C-2DE7-ED46-9BE9-BBE297207201}" srcOrd="1" destOrd="0" parTransId="{43A7AC51-0CB7-E540-A535-73D9972DA3CB}" sibTransId="{0AD1DE80-CD74-DB4D-93A9-E49DB286FC0D}"/>
    <dgm:cxn modelId="{91C4062D-3577-4A48-8898-FDA03D6FCF93}" type="presOf" srcId="{B6705930-7BD4-414D-8E82-B3C9926C7976}" destId="{6EF4A089-1DFD-634B-8088-C0DB9B2F79C3}" srcOrd="0" destOrd="0" presId="urn:microsoft.com/office/officeart/2005/8/layout/vProcess5"/>
    <dgm:cxn modelId="{DA03E130-3905-E54B-9B2C-9394EAE74492}" type="presOf" srcId="{39C2073A-7C15-444F-BA92-4AA87F5D0841}" destId="{2BE5A988-F373-1745-8D66-F64A6AE34C77}" srcOrd="1" destOrd="0" presId="urn:microsoft.com/office/officeart/2005/8/layout/vProcess5"/>
    <dgm:cxn modelId="{7AC17A34-9BB0-BD41-8B33-30AA34691CFA}" type="presOf" srcId="{9E422084-34E7-314D-AB2C-9859FCA1719F}" destId="{8824CD66-B6FC-DE40-B5A5-6BF501D9895B}" srcOrd="0" destOrd="0" presId="urn:microsoft.com/office/officeart/2005/8/layout/vProcess5"/>
    <dgm:cxn modelId="{552B4E62-6051-B84F-929F-E35DD1B8CCF0}" type="presOf" srcId="{0AD1DE80-CD74-DB4D-93A9-E49DB286FC0D}" destId="{DB3ED3D1-94E2-D646-AAB6-324D19675AB8}" srcOrd="0" destOrd="0" presId="urn:microsoft.com/office/officeart/2005/8/layout/vProcess5"/>
    <dgm:cxn modelId="{8C098C88-A090-284E-842A-75669DD1DAF6}" type="presOf" srcId="{39C2073A-7C15-444F-BA92-4AA87F5D0841}" destId="{A81B7E39-50F0-2C4C-B502-2A763630F7F0}" srcOrd="0" destOrd="0" presId="urn:microsoft.com/office/officeart/2005/8/layout/vProcess5"/>
    <dgm:cxn modelId="{4045E98D-BF71-6D4E-824F-23753E6BA5FB}" type="presOf" srcId="{D54964A4-9A18-9A47-B7CD-2C85DAA5484B}" destId="{40E912D9-40A5-CD4D-8EBE-27AE08F53B79}" srcOrd="0" destOrd="0" presId="urn:microsoft.com/office/officeart/2005/8/layout/vProcess5"/>
    <dgm:cxn modelId="{F3B663AB-7B2C-4A41-8A48-38C5A246973C}" type="presOf" srcId="{D54964A4-9A18-9A47-B7CD-2C85DAA5484B}" destId="{EBCFF2C2-91E5-B84B-BB64-B163690BA2B7}" srcOrd="1" destOrd="0" presId="urn:microsoft.com/office/officeart/2005/8/layout/vProcess5"/>
    <dgm:cxn modelId="{395F17AD-B8F8-8245-93F5-A646307E529E}" srcId="{9E422084-34E7-314D-AB2C-9859FCA1719F}" destId="{D54964A4-9A18-9A47-B7CD-2C85DAA5484B}" srcOrd="0" destOrd="0" parTransId="{2E0656E1-B8F6-694F-BC57-926056F62B36}" sibTransId="{B6705930-7BD4-414D-8E82-B3C9926C7976}"/>
    <dgm:cxn modelId="{46466EC4-EB3A-F44E-86BE-6916FBBDA9B0}" type="presOf" srcId="{C6C03F9C-2DE7-ED46-9BE9-BBE297207201}" destId="{8E83551A-AD4B-344E-B9E9-7EEB18E9F027}" srcOrd="0" destOrd="0" presId="urn:microsoft.com/office/officeart/2005/8/layout/vProcess5"/>
    <dgm:cxn modelId="{DCC36AD7-72B6-864B-8972-BFCACC3E4893}" srcId="{9E422084-34E7-314D-AB2C-9859FCA1719F}" destId="{39C2073A-7C15-444F-BA92-4AA87F5D0841}" srcOrd="2" destOrd="0" parTransId="{9B2875CE-DAC5-DA41-9B6F-5C1AFB5054AE}" sibTransId="{A5B5AEFA-1A51-FD42-9455-43325D4CF728}"/>
    <dgm:cxn modelId="{4D536AB4-7E87-5C44-A70B-015C5B15BA46}" type="presParOf" srcId="{8824CD66-B6FC-DE40-B5A5-6BF501D9895B}" destId="{A7F6B977-98C4-C149-A0DE-996E85C6FA18}" srcOrd="0" destOrd="0" presId="urn:microsoft.com/office/officeart/2005/8/layout/vProcess5"/>
    <dgm:cxn modelId="{BE980EE6-C7AE-3748-93E0-4A7848FA55E1}" type="presParOf" srcId="{8824CD66-B6FC-DE40-B5A5-6BF501D9895B}" destId="{40E912D9-40A5-CD4D-8EBE-27AE08F53B79}" srcOrd="1" destOrd="0" presId="urn:microsoft.com/office/officeart/2005/8/layout/vProcess5"/>
    <dgm:cxn modelId="{2A2964DA-A4C6-F047-B140-43DE8DB73382}" type="presParOf" srcId="{8824CD66-B6FC-DE40-B5A5-6BF501D9895B}" destId="{8E83551A-AD4B-344E-B9E9-7EEB18E9F027}" srcOrd="2" destOrd="0" presId="urn:microsoft.com/office/officeart/2005/8/layout/vProcess5"/>
    <dgm:cxn modelId="{ED1B600F-CA23-2B42-8DBE-D2DB6A0D9ADF}" type="presParOf" srcId="{8824CD66-B6FC-DE40-B5A5-6BF501D9895B}" destId="{A81B7E39-50F0-2C4C-B502-2A763630F7F0}" srcOrd="3" destOrd="0" presId="urn:microsoft.com/office/officeart/2005/8/layout/vProcess5"/>
    <dgm:cxn modelId="{DBFD4F18-BBD7-0949-935B-3E28E1F35923}" type="presParOf" srcId="{8824CD66-B6FC-DE40-B5A5-6BF501D9895B}" destId="{6EF4A089-1DFD-634B-8088-C0DB9B2F79C3}" srcOrd="4" destOrd="0" presId="urn:microsoft.com/office/officeart/2005/8/layout/vProcess5"/>
    <dgm:cxn modelId="{01116ED9-4B18-074D-8919-20005ED84674}" type="presParOf" srcId="{8824CD66-B6FC-DE40-B5A5-6BF501D9895B}" destId="{DB3ED3D1-94E2-D646-AAB6-324D19675AB8}" srcOrd="5" destOrd="0" presId="urn:microsoft.com/office/officeart/2005/8/layout/vProcess5"/>
    <dgm:cxn modelId="{5D6AB3C5-7152-1A4D-9305-EA2A8C7159C0}" type="presParOf" srcId="{8824CD66-B6FC-DE40-B5A5-6BF501D9895B}" destId="{EBCFF2C2-91E5-B84B-BB64-B163690BA2B7}" srcOrd="6" destOrd="0" presId="urn:microsoft.com/office/officeart/2005/8/layout/vProcess5"/>
    <dgm:cxn modelId="{85BD5B90-D2A2-5248-B158-1862A45F7412}" type="presParOf" srcId="{8824CD66-B6FC-DE40-B5A5-6BF501D9895B}" destId="{62B10611-A6FD-BE40-AB1F-1808E626C27D}" srcOrd="7" destOrd="0" presId="urn:microsoft.com/office/officeart/2005/8/layout/vProcess5"/>
    <dgm:cxn modelId="{621B3F00-9583-A744-8F29-21973D7CAFC5}" type="presParOf" srcId="{8824CD66-B6FC-DE40-B5A5-6BF501D9895B}" destId="{2BE5A988-F373-1745-8D66-F64A6AE34C77}"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FD2F983-00FF-4D1D-91E0-E6CD14F32BC6}"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B9FBC5E2-4A1F-41E6-A300-16A6252EE01D}">
      <dgm:prSet/>
      <dgm:spPr/>
      <dgm:t>
        <a:bodyPr/>
        <a:lstStyle/>
        <a:p>
          <a:r>
            <a:rPr kumimoji="1" lang="en-GB"/>
            <a:t>Safety and consistent emotional environment </a:t>
          </a:r>
          <a:endParaRPr lang="en-US"/>
        </a:p>
      </dgm:t>
    </dgm:pt>
    <dgm:pt modelId="{0000C5AC-E881-458B-988E-51F204D6B54F}" type="parTrans" cxnId="{8FE521E0-2EA8-4C84-B421-477D1BEC3867}">
      <dgm:prSet/>
      <dgm:spPr/>
      <dgm:t>
        <a:bodyPr/>
        <a:lstStyle/>
        <a:p>
          <a:endParaRPr lang="en-US"/>
        </a:p>
      </dgm:t>
    </dgm:pt>
    <dgm:pt modelId="{E2A04C6F-DD73-4CE9-A0C5-4B716C1F5EC7}" type="sibTrans" cxnId="{8FE521E0-2EA8-4C84-B421-477D1BEC3867}">
      <dgm:prSet/>
      <dgm:spPr/>
      <dgm:t>
        <a:bodyPr/>
        <a:lstStyle/>
        <a:p>
          <a:endParaRPr lang="en-US"/>
        </a:p>
      </dgm:t>
    </dgm:pt>
    <dgm:pt modelId="{DC526F3F-9E75-4C89-8174-64EE50697C05}">
      <dgm:prSet/>
      <dgm:spPr/>
      <dgm:t>
        <a:bodyPr/>
        <a:lstStyle/>
        <a:p>
          <a:r>
            <a:rPr lang="en-GB"/>
            <a:t>Experiential Guiding </a:t>
          </a:r>
          <a:endParaRPr lang="en-US"/>
        </a:p>
      </dgm:t>
    </dgm:pt>
    <dgm:pt modelId="{DD7DD0F3-3A92-4FD2-A0E5-2BB9E2314D76}" type="parTrans" cxnId="{2B6AC97C-8EA7-4266-88E2-3F2B297FB24D}">
      <dgm:prSet/>
      <dgm:spPr/>
      <dgm:t>
        <a:bodyPr/>
        <a:lstStyle/>
        <a:p>
          <a:endParaRPr lang="en-US"/>
        </a:p>
      </dgm:t>
    </dgm:pt>
    <dgm:pt modelId="{41DDE92F-CF89-47B7-AFA4-4C4F19312086}" type="sibTrans" cxnId="{2B6AC97C-8EA7-4266-88E2-3F2B297FB24D}">
      <dgm:prSet/>
      <dgm:spPr/>
      <dgm:t>
        <a:bodyPr/>
        <a:lstStyle/>
        <a:p>
          <a:endParaRPr lang="en-US"/>
        </a:p>
      </dgm:t>
    </dgm:pt>
    <dgm:pt modelId="{2CD87F2F-4702-48AE-BBDE-B387B84F06F8}">
      <dgm:prSet/>
      <dgm:spPr/>
      <dgm:t>
        <a:bodyPr/>
        <a:lstStyle/>
        <a:p>
          <a:r>
            <a:rPr kumimoji="1" lang="en-GB"/>
            <a:t>Affirmation, Validation, and Valuing </a:t>
          </a:r>
          <a:endParaRPr lang="en-US"/>
        </a:p>
      </dgm:t>
    </dgm:pt>
    <dgm:pt modelId="{22300A9A-9577-4910-B61A-A4325EADC423}" type="parTrans" cxnId="{85380FFB-5B7D-4E38-8D1D-BDD35B21FBAA}">
      <dgm:prSet/>
      <dgm:spPr/>
      <dgm:t>
        <a:bodyPr/>
        <a:lstStyle/>
        <a:p>
          <a:endParaRPr lang="en-US"/>
        </a:p>
      </dgm:t>
    </dgm:pt>
    <dgm:pt modelId="{81B74BF4-474B-4932-8C9D-65BBEF5D1FB2}" type="sibTrans" cxnId="{85380FFB-5B7D-4E38-8D1D-BDD35B21FBAA}">
      <dgm:prSet/>
      <dgm:spPr/>
      <dgm:t>
        <a:bodyPr/>
        <a:lstStyle/>
        <a:p>
          <a:endParaRPr lang="en-US"/>
        </a:p>
      </dgm:t>
    </dgm:pt>
    <dgm:pt modelId="{762AD786-096B-44C1-AA0C-D1DAC57D63EB}">
      <dgm:prSet/>
      <dgm:spPr/>
      <dgm:t>
        <a:bodyPr/>
        <a:lstStyle/>
        <a:p>
          <a:r>
            <a:rPr lang="en-GB"/>
            <a:t>Therapist Positive Characteristics </a:t>
          </a:r>
          <a:endParaRPr lang="en-US"/>
        </a:p>
      </dgm:t>
    </dgm:pt>
    <dgm:pt modelId="{2A40C7DB-3FA7-46AA-8C66-40965B1537FA}" type="parTrans" cxnId="{A7DFA31C-BEE8-498C-B2E6-D14593C58318}">
      <dgm:prSet/>
      <dgm:spPr/>
      <dgm:t>
        <a:bodyPr/>
        <a:lstStyle/>
        <a:p>
          <a:endParaRPr lang="en-US"/>
        </a:p>
      </dgm:t>
    </dgm:pt>
    <dgm:pt modelId="{FAEA8829-24D4-463D-A46B-21844AF7E596}" type="sibTrans" cxnId="{A7DFA31C-BEE8-498C-B2E6-D14593C58318}">
      <dgm:prSet/>
      <dgm:spPr/>
      <dgm:t>
        <a:bodyPr/>
        <a:lstStyle/>
        <a:p>
          <a:endParaRPr lang="en-US"/>
        </a:p>
      </dgm:t>
    </dgm:pt>
    <dgm:pt modelId="{39D72BDB-3755-4F36-B248-630DFD8880F7}">
      <dgm:prSet/>
      <dgm:spPr/>
      <dgm:t>
        <a:bodyPr/>
        <a:lstStyle/>
        <a:p>
          <a:r>
            <a:rPr lang="en-GB"/>
            <a:t>Increased presence and responsiveness at critical moments </a:t>
          </a:r>
          <a:endParaRPr lang="en-US"/>
        </a:p>
      </dgm:t>
    </dgm:pt>
    <dgm:pt modelId="{0EC4CAE9-A062-4263-AF9B-30C78C3D7226}" type="parTrans" cxnId="{9B39EDAE-E2EE-41A1-A3E8-10445BCB4F4B}">
      <dgm:prSet/>
      <dgm:spPr/>
      <dgm:t>
        <a:bodyPr/>
        <a:lstStyle/>
        <a:p>
          <a:endParaRPr lang="en-US"/>
        </a:p>
      </dgm:t>
    </dgm:pt>
    <dgm:pt modelId="{1A3A6C11-FDBF-4A92-828E-68CC9E5A7D31}" type="sibTrans" cxnId="{9B39EDAE-E2EE-41A1-A3E8-10445BCB4F4B}">
      <dgm:prSet/>
      <dgm:spPr/>
      <dgm:t>
        <a:bodyPr/>
        <a:lstStyle/>
        <a:p>
          <a:endParaRPr lang="en-US"/>
        </a:p>
      </dgm:t>
    </dgm:pt>
    <dgm:pt modelId="{B77D62D9-4B9A-409B-85A2-BF167C3FD2D8}">
      <dgm:prSet/>
      <dgm:spPr/>
      <dgm:t>
        <a:bodyPr/>
        <a:lstStyle/>
        <a:p>
          <a:r>
            <a:rPr kumimoji="1" lang="en-GB"/>
            <a:t>Challenges and difficulties </a:t>
          </a:r>
          <a:endParaRPr lang="en-US"/>
        </a:p>
      </dgm:t>
    </dgm:pt>
    <dgm:pt modelId="{F409CF8C-29BD-43AA-9B21-55F17A575F62}" type="parTrans" cxnId="{54F451BD-158A-47F5-9231-0CB7DDAD5CB6}">
      <dgm:prSet/>
      <dgm:spPr/>
      <dgm:t>
        <a:bodyPr/>
        <a:lstStyle/>
        <a:p>
          <a:endParaRPr lang="en-US"/>
        </a:p>
      </dgm:t>
    </dgm:pt>
    <dgm:pt modelId="{B49CA1C0-4D11-4926-AB45-CB7503599747}" type="sibTrans" cxnId="{54F451BD-158A-47F5-9231-0CB7DDAD5CB6}">
      <dgm:prSet/>
      <dgm:spPr/>
      <dgm:t>
        <a:bodyPr/>
        <a:lstStyle/>
        <a:p>
          <a:endParaRPr lang="en-US"/>
        </a:p>
      </dgm:t>
    </dgm:pt>
    <dgm:pt modelId="{69F1C102-9625-3D42-BA3C-A2E1822B7EE0}" type="pres">
      <dgm:prSet presAssocID="{0FD2F983-00FF-4D1D-91E0-E6CD14F32BC6}" presName="diagram" presStyleCnt="0">
        <dgm:presLayoutVars>
          <dgm:dir/>
          <dgm:resizeHandles val="exact"/>
        </dgm:presLayoutVars>
      </dgm:prSet>
      <dgm:spPr/>
    </dgm:pt>
    <dgm:pt modelId="{4DA39F3D-8D1A-1242-A8F5-80C667D09854}" type="pres">
      <dgm:prSet presAssocID="{B9FBC5E2-4A1F-41E6-A300-16A6252EE01D}" presName="node" presStyleLbl="node1" presStyleIdx="0" presStyleCnt="6">
        <dgm:presLayoutVars>
          <dgm:bulletEnabled val="1"/>
        </dgm:presLayoutVars>
      </dgm:prSet>
      <dgm:spPr/>
    </dgm:pt>
    <dgm:pt modelId="{77D944C4-BD1E-AA48-B056-83FC9C67FA8F}" type="pres">
      <dgm:prSet presAssocID="{E2A04C6F-DD73-4CE9-A0C5-4B716C1F5EC7}" presName="sibTrans" presStyleCnt="0"/>
      <dgm:spPr/>
    </dgm:pt>
    <dgm:pt modelId="{C14EB172-6AC9-C34E-A397-4B1AE973ABDE}" type="pres">
      <dgm:prSet presAssocID="{DC526F3F-9E75-4C89-8174-64EE50697C05}" presName="node" presStyleLbl="node1" presStyleIdx="1" presStyleCnt="6">
        <dgm:presLayoutVars>
          <dgm:bulletEnabled val="1"/>
        </dgm:presLayoutVars>
      </dgm:prSet>
      <dgm:spPr/>
    </dgm:pt>
    <dgm:pt modelId="{41046AA4-D014-C24E-8D58-582270C06027}" type="pres">
      <dgm:prSet presAssocID="{41DDE92F-CF89-47B7-AFA4-4C4F19312086}" presName="sibTrans" presStyleCnt="0"/>
      <dgm:spPr/>
    </dgm:pt>
    <dgm:pt modelId="{F570BC11-E805-8D4C-ACB8-1D90CC20AEC5}" type="pres">
      <dgm:prSet presAssocID="{2CD87F2F-4702-48AE-BBDE-B387B84F06F8}" presName="node" presStyleLbl="node1" presStyleIdx="2" presStyleCnt="6">
        <dgm:presLayoutVars>
          <dgm:bulletEnabled val="1"/>
        </dgm:presLayoutVars>
      </dgm:prSet>
      <dgm:spPr/>
    </dgm:pt>
    <dgm:pt modelId="{B0A72596-B8B4-DC44-9A0C-EF4836615E25}" type="pres">
      <dgm:prSet presAssocID="{81B74BF4-474B-4932-8C9D-65BBEF5D1FB2}" presName="sibTrans" presStyleCnt="0"/>
      <dgm:spPr/>
    </dgm:pt>
    <dgm:pt modelId="{78411E7F-E655-9A46-A97D-887268CC6C89}" type="pres">
      <dgm:prSet presAssocID="{762AD786-096B-44C1-AA0C-D1DAC57D63EB}" presName="node" presStyleLbl="node1" presStyleIdx="3" presStyleCnt="6">
        <dgm:presLayoutVars>
          <dgm:bulletEnabled val="1"/>
        </dgm:presLayoutVars>
      </dgm:prSet>
      <dgm:spPr/>
    </dgm:pt>
    <dgm:pt modelId="{1C0DEBAE-2BCB-9448-83F8-BF8D56CD999A}" type="pres">
      <dgm:prSet presAssocID="{FAEA8829-24D4-463D-A46B-21844AF7E596}" presName="sibTrans" presStyleCnt="0"/>
      <dgm:spPr/>
    </dgm:pt>
    <dgm:pt modelId="{AE2F5273-A86F-A948-841B-A4E13764457F}" type="pres">
      <dgm:prSet presAssocID="{39D72BDB-3755-4F36-B248-630DFD8880F7}" presName="node" presStyleLbl="node1" presStyleIdx="4" presStyleCnt="6">
        <dgm:presLayoutVars>
          <dgm:bulletEnabled val="1"/>
        </dgm:presLayoutVars>
      </dgm:prSet>
      <dgm:spPr/>
    </dgm:pt>
    <dgm:pt modelId="{FC96A9AD-0B06-9443-B808-0215A3A486C1}" type="pres">
      <dgm:prSet presAssocID="{1A3A6C11-FDBF-4A92-828E-68CC9E5A7D31}" presName="sibTrans" presStyleCnt="0"/>
      <dgm:spPr/>
    </dgm:pt>
    <dgm:pt modelId="{EE81BFA3-ADE7-2F4F-9E27-E893319FEA02}" type="pres">
      <dgm:prSet presAssocID="{B77D62D9-4B9A-409B-85A2-BF167C3FD2D8}" presName="node" presStyleLbl="node1" presStyleIdx="5" presStyleCnt="6">
        <dgm:presLayoutVars>
          <dgm:bulletEnabled val="1"/>
        </dgm:presLayoutVars>
      </dgm:prSet>
      <dgm:spPr/>
    </dgm:pt>
  </dgm:ptLst>
  <dgm:cxnLst>
    <dgm:cxn modelId="{A7DFA31C-BEE8-498C-B2E6-D14593C58318}" srcId="{0FD2F983-00FF-4D1D-91E0-E6CD14F32BC6}" destId="{762AD786-096B-44C1-AA0C-D1DAC57D63EB}" srcOrd="3" destOrd="0" parTransId="{2A40C7DB-3FA7-46AA-8C66-40965B1537FA}" sibTransId="{FAEA8829-24D4-463D-A46B-21844AF7E596}"/>
    <dgm:cxn modelId="{E4046B36-321B-BC48-A895-11FD443B7B54}" type="presOf" srcId="{762AD786-096B-44C1-AA0C-D1DAC57D63EB}" destId="{78411E7F-E655-9A46-A97D-887268CC6C89}" srcOrd="0" destOrd="0" presId="urn:microsoft.com/office/officeart/2005/8/layout/default"/>
    <dgm:cxn modelId="{F21F9A39-27BC-7C48-BB68-2B9F4A00984E}" type="presOf" srcId="{B9FBC5E2-4A1F-41E6-A300-16A6252EE01D}" destId="{4DA39F3D-8D1A-1242-A8F5-80C667D09854}" srcOrd="0" destOrd="0" presId="urn:microsoft.com/office/officeart/2005/8/layout/default"/>
    <dgm:cxn modelId="{3203FA68-C743-0943-BF7E-A8D4052AF38A}" type="presOf" srcId="{0FD2F983-00FF-4D1D-91E0-E6CD14F32BC6}" destId="{69F1C102-9625-3D42-BA3C-A2E1822B7EE0}" srcOrd="0" destOrd="0" presId="urn:microsoft.com/office/officeart/2005/8/layout/default"/>
    <dgm:cxn modelId="{2B6AC97C-8EA7-4266-88E2-3F2B297FB24D}" srcId="{0FD2F983-00FF-4D1D-91E0-E6CD14F32BC6}" destId="{DC526F3F-9E75-4C89-8174-64EE50697C05}" srcOrd="1" destOrd="0" parTransId="{DD7DD0F3-3A92-4FD2-A0E5-2BB9E2314D76}" sibTransId="{41DDE92F-CF89-47B7-AFA4-4C4F19312086}"/>
    <dgm:cxn modelId="{6E677793-857D-BA40-A6D7-22A0FE147788}" type="presOf" srcId="{B77D62D9-4B9A-409B-85A2-BF167C3FD2D8}" destId="{EE81BFA3-ADE7-2F4F-9E27-E893319FEA02}" srcOrd="0" destOrd="0" presId="urn:microsoft.com/office/officeart/2005/8/layout/default"/>
    <dgm:cxn modelId="{A44D02A5-16A7-B746-845B-B53D83EE3071}" type="presOf" srcId="{2CD87F2F-4702-48AE-BBDE-B387B84F06F8}" destId="{F570BC11-E805-8D4C-ACB8-1D90CC20AEC5}" srcOrd="0" destOrd="0" presId="urn:microsoft.com/office/officeart/2005/8/layout/default"/>
    <dgm:cxn modelId="{9B39EDAE-E2EE-41A1-A3E8-10445BCB4F4B}" srcId="{0FD2F983-00FF-4D1D-91E0-E6CD14F32BC6}" destId="{39D72BDB-3755-4F36-B248-630DFD8880F7}" srcOrd="4" destOrd="0" parTransId="{0EC4CAE9-A062-4263-AF9B-30C78C3D7226}" sibTransId="{1A3A6C11-FDBF-4A92-828E-68CC9E5A7D31}"/>
    <dgm:cxn modelId="{54F451BD-158A-47F5-9231-0CB7DDAD5CB6}" srcId="{0FD2F983-00FF-4D1D-91E0-E6CD14F32BC6}" destId="{B77D62D9-4B9A-409B-85A2-BF167C3FD2D8}" srcOrd="5" destOrd="0" parTransId="{F409CF8C-29BD-43AA-9B21-55F17A575F62}" sibTransId="{B49CA1C0-4D11-4926-AB45-CB7503599747}"/>
    <dgm:cxn modelId="{8FE521E0-2EA8-4C84-B421-477D1BEC3867}" srcId="{0FD2F983-00FF-4D1D-91E0-E6CD14F32BC6}" destId="{B9FBC5E2-4A1F-41E6-A300-16A6252EE01D}" srcOrd="0" destOrd="0" parTransId="{0000C5AC-E881-458B-988E-51F204D6B54F}" sibTransId="{E2A04C6F-DD73-4CE9-A0C5-4B716C1F5EC7}"/>
    <dgm:cxn modelId="{03A52EE9-849F-B446-8378-DBBDD665BDBE}" type="presOf" srcId="{DC526F3F-9E75-4C89-8174-64EE50697C05}" destId="{C14EB172-6AC9-C34E-A397-4B1AE973ABDE}" srcOrd="0" destOrd="0" presId="urn:microsoft.com/office/officeart/2005/8/layout/default"/>
    <dgm:cxn modelId="{F1B6D7F5-51FF-FA44-BC0F-A528CA8061D8}" type="presOf" srcId="{39D72BDB-3755-4F36-B248-630DFD8880F7}" destId="{AE2F5273-A86F-A948-841B-A4E13764457F}" srcOrd="0" destOrd="0" presId="urn:microsoft.com/office/officeart/2005/8/layout/default"/>
    <dgm:cxn modelId="{85380FFB-5B7D-4E38-8D1D-BDD35B21FBAA}" srcId="{0FD2F983-00FF-4D1D-91E0-E6CD14F32BC6}" destId="{2CD87F2F-4702-48AE-BBDE-B387B84F06F8}" srcOrd="2" destOrd="0" parTransId="{22300A9A-9577-4910-B61A-A4325EADC423}" sibTransId="{81B74BF4-474B-4932-8C9D-65BBEF5D1FB2}"/>
    <dgm:cxn modelId="{0DDF0D7C-0776-EC4D-9E10-FD444EC6FFB5}" type="presParOf" srcId="{69F1C102-9625-3D42-BA3C-A2E1822B7EE0}" destId="{4DA39F3D-8D1A-1242-A8F5-80C667D09854}" srcOrd="0" destOrd="0" presId="urn:microsoft.com/office/officeart/2005/8/layout/default"/>
    <dgm:cxn modelId="{0CD6589C-3C76-764F-AE97-02EB49860761}" type="presParOf" srcId="{69F1C102-9625-3D42-BA3C-A2E1822B7EE0}" destId="{77D944C4-BD1E-AA48-B056-83FC9C67FA8F}" srcOrd="1" destOrd="0" presId="urn:microsoft.com/office/officeart/2005/8/layout/default"/>
    <dgm:cxn modelId="{60D2E7DB-1A2C-3641-A69B-5A991863BBCB}" type="presParOf" srcId="{69F1C102-9625-3D42-BA3C-A2E1822B7EE0}" destId="{C14EB172-6AC9-C34E-A397-4B1AE973ABDE}" srcOrd="2" destOrd="0" presId="urn:microsoft.com/office/officeart/2005/8/layout/default"/>
    <dgm:cxn modelId="{1FD6E391-4B3E-5D4B-B2CA-3627A953C241}" type="presParOf" srcId="{69F1C102-9625-3D42-BA3C-A2E1822B7EE0}" destId="{41046AA4-D014-C24E-8D58-582270C06027}" srcOrd="3" destOrd="0" presId="urn:microsoft.com/office/officeart/2005/8/layout/default"/>
    <dgm:cxn modelId="{E4319D02-8E20-AD4D-9B8B-0679290285A2}" type="presParOf" srcId="{69F1C102-9625-3D42-BA3C-A2E1822B7EE0}" destId="{F570BC11-E805-8D4C-ACB8-1D90CC20AEC5}" srcOrd="4" destOrd="0" presId="urn:microsoft.com/office/officeart/2005/8/layout/default"/>
    <dgm:cxn modelId="{DB7C411B-B9F9-1446-A7C2-5BDB0147BAA7}" type="presParOf" srcId="{69F1C102-9625-3D42-BA3C-A2E1822B7EE0}" destId="{B0A72596-B8B4-DC44-9A0C-EF4836615E25}" srcOrd="5" destOrd="0" presId="urn:microsoft.com/office/officeart/2005/8/layout/default"/>
    <dgm:cxn modelId="{E11DD770-ABED-B845-AA3D-93BA2EAF8B19}" type="presParOf" srcId="{69F1C102-9625-3D42-BA3C-A2E1822B7EE0}" destId="{78411E7F-E655-9A46-A97D-887268CC6C89}" srcOrd="6" destOrd="0" presId="urn:microsoft.com/office/officeart/2005/8/layout/default"/>
    <dgm:cxn modelId="{D7FE1A3A-F3FE-CC45-A1EC-ED3E3A193E70}" type="presParOf" srcId="{69F1C102-9625-3D42-BA3C-A2E1822B7EE0}" destId="{1C0DEBAE-2BCB-9448-83F8-BF8D56CD999A}" srcOrd="7" destOrd="0" presId="urn:microsoft.com/office/officeart/2005/8/layout/default"/>
    <dgm:cxn modelId="{F00E541C-12A9-8B4A-88A5-CE11C1F04C74}" type="presParOf" srcId="{69F1C102-9625-3D42-BA3C-A2E1822B7EE0}" destId="{AE2F5273-A86F-A948-841B-A4E13764457F}" srcOrd="8" destOrd="0" presId="urn:microsoft.com/office/officeart/2005/8/layout/default"/>
    <dgm:cxn modelId="{603DDFEE-9E37-D04C-A43C-1423C4E11C18}" type="presParOf" srcId="{69F1C102-9625-3D42-BA3C-A2E1822B7EE0}" destId="{FC96A9AD-0B06-9443-B808-0215A3A486C1}" srcOrd="9" destOrd="0" presId="urn:microsoft.com/office/officeart/2005/8/layout/default"/>
    <dgm:cxn modelId="{7BAAD984-53F3-764F-8CD9-15BAF61A45CE}" type="presParOf" srcId="{69F1C102-9625-3D42-BA3C-A2E1822B7EE0}" destId="{EE81BFA3-ADE7-2F4F-9E27-E893319FEA02}"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9F5A2C-505A-4CB3-B198-9B932BB8880B}"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A5B306A3-10A8-48D6-85D3-3A57F2855560}">
      <dgm:prSet/>
      <dgm:spPr/>
      <dgm:t>
        <a:bodyPr/>
        <a:lstStyle/>
        <a:p>
          <a:r>
            <a:rPr kumimoji="1" lang="en-GB"/>
            <a:t>Expressing emotions </a:t>
          </a:r>
          <a:endParaRPr lang="en-US"/>
        </a:p>
      </dgm:t>
    </dgm:pt>
    <dgm:pt modelId="{A9C7DD7B-239C-4998-B29A-E3B89C35DC62}" type="parTrans" cxnId="{4A60078B-5DEB-4F61-8C86-5697C0B740FF}">
      <dgm:prSet/>
      <dgm:spPr/>
      <dgm:t>
        <a:bodyPr/>
        <a:lstStyle/>
        <a:p>
          <a:endParaRPr lang="en-US"/>
        </a:p>
      </dgm:t>
    </dgm:pt>
    <dgm:pt modelId="{ED95C42C-66EC-4EAB-BCD8-5155CC92870E}" type="sibTrans" cxnId="{4A60078B-5DEB-4F61-8C86-5697C0B740FF}">
      <dgm:prSet/>
      <dgm:spPr/>
      <dgm:t>
        <a:bodyPr/>
        <a:lstStyle/>
        <a:p>
          <a:endParaRPr lang="en-US"/>
        </a:p>
      </dgm:t>
    </dgm:pt>
    <dgm:pt modelId="{E0B3BE68-03B7-474A-9344-3DF076F38914}">
      <dgm:prSet/>
      <dgm:spPr/>
      <dgm:t>
        <a:bodyPr/>
        <a:lstStyle/>
        <a:p>
          <a:r>
            <a:rPr lang="en-GB" dirty="0"/>
            <a:t>Identifying core emotional issues </a:t>
          </a:r>
          <a:endParaRPr lang="en-US" dirty="0"/>
        </a:p>
      </dgm:t>
    </dgm:pt>
    <dgm:pt modelId="{979C6C5C-994E-48FD-9873-8D4E5723BCC0}" type="parTrans" cxnId="{17AC85D1-AE9F-400C-B4DB-DFC50FBDBCBD}">
      <dgm:prSet/>
      <dgm:spPr/>
      <dgm:t>
        <a:bodyPr/>
        <a:lstStyle/>
        <a:p>
          <a:endParaRPr lang="en-US"/>
        </a:p>
      </dgm:t>
    </dgm:pt>
    <dgm:pt modelId="{46A0A60C-6032-4954-AD7E-835D8E388D81}" type="sibTrans" cxnId="{17AC85D1-AE9F-400C-B4DB-DFC50FBDBCBD}">
      <dgm:prSet/>
      <dgm:spPr/>
      <dgm:t>
        <a:bodyPr/>
        <a:lstStyle/>
        <a:p>
          <a:endParaRPr lang="en-US"/>
        </a:p>
      </dgm:t>
    </dgm:pt>
    <dgm:pt modelId="{EC1B210C-87E1-47D6-9738-17C29F450499}">
      <dgm:prSet/>
      <dgm:spPr/>
      <dgm:t>
        <a:bodyPr/>
        <a:lstStyle/>
        <a:p>
          <a:r>
            <a:rPr kumimoji="1" lang="en-GB" dirty="0"/>
            <a:t>Gaining and enhancing awareness </a:t>
          </a:r>
          <a:endParaRPr lang="en-US" dirty="0"/>
        </a:p>
      </dgm:t>
    </dgm:pt>
    <dgm:pt modelId="{DACDD51E-46A2-487E-91EF-0FEAA26B8A9D}" type="parTrans" cxnId="{6F6E3F44-7752-43B2-A5CE-47C2BAD39D2A}">
      <dgm:prSet/>
      <dgm:spPr/>
      <dgm:t>
        <a:bodyPr/>
        <a:lstStyle/>
        <a:p>
          <a:endParaRPr lang="en-US"/>
        </a:p>
      </dgm:t>
    </dgm:pt>
    <dgm:pt modelId="{A19922AF-E3FB-447C-8302-382C14B883EE}" type="sibTrans" cxnId="{6F6E3F44-7752-43B2-A5CE-47C2BAD39D2A}">
      <dgm:prSet/>
      <dgm:spPr/>
      <dgm:t>
        <a:bodyPr/>
        <a:lstStyle/>
        <a:p>
          <a:endParaRPr lang="en-US"/>
        </a:p>
      </dgm:t>
    </dgm:pt>
    <dgm:pt modelId="{C3BD04C2-2871-4620-B8DB-1E3C6A41CBE5}">
      <dgm:prSet/>
      <dgm:spPr/>
      <dgm:t>
        <a:bodyPr/>
        <a:lstStyle/>
        <a:p>
          <a:r>
            <a:rPr lang="en-GB" dirty="0"/>
            <a:t>Emotional Broadening and Transformation</a:t>
          </a:r>
          <a:endParaRPr lang="en-US" dirty="0"/>
        </a:p>
      </dgm:t>
    </dgm:pt>
    <dgm:pt modelId="{3CEFF047-9B06-4ECB-8498-71383517155C}" type="parTrans" cxnId="{BC8E046F-0261-4CC5-846C-68D388A28297}">
      <dgm:prSet/>
      <dgm:spPr/>
      <dgm:t>
        <a:bodyPr/>
        <a:lstStyle/>
        <a:p>
          <a:endParaRPr lang="en-US"/>
        </a:p>
      </dgm:t>
    </dgm:pt>
    <dgm:pt modelId="{4071D286-AB9A-4B08-B89A-BCC44D8F0A41}" type="sibTrans" cxnId="{BC8E046F-0261-4CC5-846C-68D388A28297}">
      <dgm:prSet/>
      <dgm:spPr/>
      <dgm:t>
        <a:bodyPr/>
        <a:lstStyle/>
        <a:p>
          <a:endParaRPr lang="en-US"/>
        </a:p>
      </dgm:t>
    </dgm:pt>
    <dgm:pt modelId="{2D0CBC08-6ECE-49BB-A1B1-786DAEAE2588}">
      <dgm:prSet/>
      <dgm:spPr/>
      <dgm:t>
        <a:bodyPr/>
        <a:lstStyle/>
        <a:p>
          <a:r>
            <a:rPr kumimoji="1" lang="en-GB"/>
            <a:t>Challenges and Difficulties </a:t>
          </a:r>
          <a:endParaRPr lang="en-US"/>
        </a:p>
      </dgm:t>
    </dgm:pt>
    <dgm:pt modelId="{4665088D-E844-46EF-AE10-71982962D82F}" type="parTrans" cxnId="{73099528-D114-46A2-AAB9-AFAA720F9170}">
      <dgm:prSet/>
      <dgm:spPr/>
      <dgm:t>
        <a:bodyPr/>
        <a:lstStyle/>
        <a:p>
          <a:endParaRPr lang="en-US"/>
        </a:p>
      </dgm:t>
    </dgm:pt>
    <dgm:pt modelId="{CCF6FD7A-91CB-43FB-AC9E-945D4FB4625E}" type="sibTrans" cxnId="{73099528-D114-46A2-AAB9-AFAA720F9170}">
      <dgm:prSet/>
      <dgm:spPr/>
      <dgm:t>
        <a:bodyPr/>
        <a:lstStyle/>
        <a:p>
          <a:endParaRPr lang="en-US"/>
        </a:p>
      </dgm:t>
    </dgm:pt>
    <dgm:pt modelId="{38B89608-2114-1B4A-9961-F13B98D3CBD4}" type="pres">
      <dgm:prSet presAssocID="{4D9F5A2C-505A-4CB3-B198-9B932BB8880B}" presName="diagram" presStyleCnt="0">
        <dgm:presLayoutVars>
          <dgm:dir/>
          <dgm:resizeHandles val="exact"/>
        </dgm:presLayoutVars>
      </dgm:prSet>
      <dgm:spPr/>
    </dgm:pt>
    <dgm:pt modelId="{3A42CF9C-E7C2-B146-8879-ED7AF11EE039}" type="pres">
      <dgm:prSet presAssocID="{A5B306A3-10A8-48D6-85D3-3A57F2855560}" presName="node" presStyleLbl="node1" presStyleIdx="0" presStyleCnt="5">
        <dgm:presLayoutVars>
          <dgm:bulletEnabled val="1"/>
        </dgm:presLayoutVars>
      </dgm:prSet>
      <dgm:spPr/>
    </dgm:pt>
    <dgm:pt modelId="{B7B528CE-C12E-2A4F-8DCE-728538DB7B4E}" type="pres">
      <dgm:prSet presAssocID="{ED95C42C-66EC-4EAB-BCD8-5155CC92870E}" presName="sibTrans" presStyleCnt="0"/>
      <dgm:spPr/>
    </dgm:pt>
    <dgm:pt modelId="{DD8643E7-E57B-6341-AF7A-59DD614767D9}" type="pres">
      <dgm:prSet presAssocID="{E0B3BE68-03B7-474A-9344-3DF076F38914}" presName="node" presStyleLbl="node1" presStyleIdx="1" presStyleCnt="5">
        <dgm:presLayoutVars>
          <dgm:bulletEnabled val="1"/>
        </dgm:presLayoutVars>
      </dgm:prSet>
      <dgm:spPr/>
    </dgm:pt>
    <dgm:pt modelId="{ED25EB33-053C-C845-A14F-254BE3C4D1CB}" type="pres">
      <dgm:prSet presAssocID="{46A0A60C-6032-4954-AD7E-835D8E388D81}" presName="sibTrans" presStyleCnt="0"/>
      <dgm:spPr/>
    </dgm:pt>
    <dgm:pt modelId="{2639BAA3-ED0C-E743-A620-A747AB9D5927}" type="pres">
      <dgm:prSet presAssocID="{EC1B210C-87E1-47D6-9738-17C29F450499}" presName="node" presStyleLbl="node1" presStyleIdx="2" presStyleCnt="5">
        <dgm:presLayoutVars>
          <dgm:bulletEnabled val="1"/>
        </dgm:presLayoutVars>
      </dgm:prSet>
      <dgm:spPr/>
    </dgm:pt>
    <dgm:pt modelId="{2CA32551-8EDE-104C-A8D3-443BAFECD3CE}" type="pres">
      <dgm:prSet presAssocID="{A19922AF-E3FB-447C-8302-382C14B883EE}" presName="sibTrans" presStyleCnt="0"/>
      <dgm:spPr/>
    </dgm:pt>
    <dgm:pt modelId="{FAF055A9-C0A3-A440-96FF-8A8A1382BCA3}" type="pres">
      <dgm:prSet presAssocID="{C3BD04C2-2871-4620-B8DB-1E3C6A41CBE5}" presName="node" presStyleLbl="node1" presStyleIdx="3" presStyleCnt="5">
        <dgm:presLayoutVars>
          <dgm:bulletEnabled val="1"/>
        </dgm:presLayoutVars>
      </dgm:prSet>
      <dgm:spPr/>
    </dgm:pt>
    <dgm:pt modelId="{2263B1C3-94A9-294E-A410-DD79C9DEF133}" type="pres">
      <dgm:prSet presAssocID="{4071D286-AB9A-4B08-B89A-BCC44D8F0A41}" presName="sibTrans" presStyleCnt="0"/>
      <dgm:spPr/>
    </dgm:pt>
    <dgm:pt modelId="{B1DB8C8D-6F16-B04C-BDEF-20A20DF67886}" type="pres">
      <dgm:prSet presAssocID="{2D0CBC08-6ECE-49BB-A1B1-786DAEAE2588}" presName="node" presStyleLbl="node1" presStyleIdx="4" presStyleCnt="5">
        <dgm:presLayoutVars>
          <dgm:bulletEnabled val="1"/>
        </dgm:presLayoutVars>
      </dgm:prSet>
      <dgm:spPr/>
    </dgm:pt>
  </dgm:ptLst>
  <dgm:cxnLst>
    <dgm:cxn modelId="{73099528-D114-46A2-AAB9-AFAA720F9170}" srcId="{4D9F5A2C-505A-4CB3-B198-9B932BB8880B}" destId="{2D0CBC08-6ECE-49BB-A1B1-786DAEAE2588}" srcOrd="4" destOrd="0" parTransId="{4665088D-E844-46EF-AE10-71982962D82F}" sibTransId="{CCF6FD7A-91CB-43FB-AC9E-945D4FB4625E}"/>
    <dgm:cxn modelId="{8AC9C12A-F352-2C4D-B572-BD4BDABCA93B}" type="presOf" srcId="{A5B306A3-10A8-48D6-85D3-3A57F2855560}" destId="{3A42CF9C-E7C2-B146-8879-ED7AF11EE039}" srcOrd="0" destOrd="0" presId="urn:microsoft.com/office/officeart/2005/8/layout/default"/>
    <dgm:cxn modelId="{6F6E3F44-7752-43B2-A5CE-47C2BAD39D2A}" srcId="{4D9F5A2C-505A-4CB3-B198-9B932BB8880B}" destId="{EC1B210C-87E1-47D6-9738-17C29F450499}" srcOrd="2" destOrd="0" parTransId="{DACDD51E-46A2-487E-91EF-0FEAA26B8A9D}" sibTransId="{A19922AF-E3FB-447C-8302-382C14B883EE}"/>
    <dgm:cxn modelId="{BC8E046F-0261-4CC5-846C-68D388A28297}" srcId="{4D9F5A2C-505A-4CB3-B198-9B932BB8880B}" destId="{C3BD04C2-2871-4620-B8DB-1E3C6A41CBE5}" srcOrd="3" destOrd="0" parTransId="{3CEFF047-9B06-4ECB-8498-71383517155C}" sibTransId="{4071D286-AB9A-4B08-B89A-BCC44D8F0A41}"/>
    <dgm:cxn modelId="{AAEDA579-BCBD-3645-95FC-3BA4B66D2365}" type="presOf" srcId="{EC1B210C-87E1-47D6-9738-17C29F450499}" destId="{2639BAA3-ED0C-E743-A620-A747AB9D5927}" srcOrd="0" destOrd="0" presId="urn:microsoft.com/office/officeart/2005/8/layout/default"/>
    <dgm:cxn modelId="{842B4789-98FD-2A4A-AE37-1107AACF4022}" type="presOf" srcId="{4D9F5A2C-505A-4CB3-B198-9B932BB8880B}" destId="{38B89608-2114-1B4A-9961-F13B98D3CBD4}" srcOrd="0" destOrd="0" presId="urn:microsoft.com/office/officeart/2005/8/layout/default"/>
    <dgm:cxn modelId="{4A60078B-5DEB-4F61-8C86-5697C0B740FF}" srcId="{4D9F5A2C-505A-4CB3-B198-9B932BB8880B}" destId="{A5B306A3-10A8-48D6-85D3-3A57F2855560}" srcOrd="0" destOrd="0" parTransId="{A9C7DD7B-239C-4998-B29A-E3B89C35DC62}" sibTransId="{ED95C42C-66EC-4EAB-BCD8-5155CC92870E}"/>
    <dgm:cxn modelId="{223E52AA-5A78-C846-AADB-022FFCDB8605}" type="presOf" srcId="{2D0CBC08-6ECE-49BB-A1B1-786DAEAE2588}" destId="{B1DB8C8D-6F16-B04C-BDEF-20A20DF67886}" srcOrd="0" destOrd="0" presId="urn:microsoft.com/office/officeart/2005/8/layout/default"/>
    <dgm:cxn modelId="{17AC85D1-AE9F-400C-B4DB-DFC50FBDBCBD}" srcId="{4D9F5A2C-505A-4CB3-B198-9B932BB8880B}" destId="{E0B3BE68-03B7-474A-9344-3DF076F38914}" srcOrd="1" destOrd="0" parTransId="{979C6C5C-994E-48FD-9873-8D4E5723BCC0}" sibTransId="{46A0A60C-6032-4954-AD7E-835D8E388D81}"/>
    <dgm:cxn modelId="{F15887D4-8574-A140-8899-C3A830F5DE00}" type="presOf" srcId="{C3BD04C2-2871-4620-B8DB-1E3C6A41CBE5}" destId="{FAF055A9-C0A3-A440-96FF-8A8A1382BCA3}" srcOrd="0" destOrd="0" presId="urn:microsoft.com/office/officeart/2005/8/layout/default"/>
    <dgm:cxn modelId="{1F15F2D5-0621-0D4D-888E-B12F72F93189}" type="presOf" srcId="{E0B3BE68-03B7-474A-9344-3DF076F38914}" destId="{DD8643E7-E57B-6341-AF7A-59DD614767D9}" srcOrd="0" destOrd="0" presId="urn:microsoft.com/office/officeart/2005/8/layout/default"/>
    <dgm:cxn modelId="{D0EB32C4-C02B-E74D-82E7-8DC4A88B1042}" type="presParOf" srcId="{38B89608-2114-1B4A-9961-F13B98D3CBD4}" destId="{3A42CF9C-E7C2-B146-8879-ED7AF11EE039}" srcOrd="0" destOrd="0" presId="urn:microsoft.com/office/officeart/2005/8/layout/default"/>
    <dgm:cxn modelId="{AABC38D3-73A9-2E4D-A448-8AC850F275F4}" type="presParOf" srcId="{38B89608-2114-1B4A-9961-F13B98D3CBD4}" destId="{B7B528CE-C12E-2A4F-8DCE-728538DB7B4E}" srcOrd="1" destOrd="0" presId="urn:microsoft.com/office/officeart/2005/8/layout/default"/>
    <dgm:cxn modelId="{75615F68-F5F1-3042-9750-FCE81557D35F}" type="presParOf" srcId="{38B89608-2114-1B4A-9961-F13B98D3CBD4}" destId="{DD8643E7-E57B-6341-AF7A-59DD614767D9}" srcOrd="2" destOrd="0" presId="urn:microsoft.com/office/officeart/2005/8/layout/default"/>
    <dgm:cxn modelId="{EEA9B4D0-E7D9-5246-8A94-654DA3E40845}" type="presParOf" srcId="{38B89608-2114-1B4A-9961-F13B98D3CBD4}" destId="{ED25EB33-053C-C845-A14F-254BE3C4D1CB}" srcOrd="3" destOrd="0" presId="urn:microsoft.com/office/officeart/2005/8/layout/default"/>
    <dgm:cxn modelId="{73403A5F-CD7E-0341-8E60-9E9ABDE46987}" type="presParOf" srcId="{38B89608-2114-1B4A-9961-F13B98D3CBD4}" destId="{2639BAA3-ED0C-E743-A620-A747AB9D5927}" srcOrd="4" destOrd="0" presId="urn:microsoft.com/office/officeart/2005/8/layout/default"/>
    <dgm:cxn modelId="{5A236CF4-4DDD-B541-AACA-A30B20CDA89F}" type="presParOf" srcId="{38B89608-2114-1B4A-9961-F13B98D3CBD4}" destId="{2CA32551-8EDE-104C-A8D3-443BAFECD3CE}" srcOrd="5" destOrd="0" presId="urn:microsoft.com/office/officeart/2005/8/layout/default"/>
    <dgm:cxn modelId="{21B50A27-7A67-464B-BCF3-C13052BCF25C}" type="presParOf" srcId="{38B89608-2114-1B4A-9961-F13B98D3CBD4}" destId="{FAF055A9-C0A3-A440-96FF-8A8A1382BCA3}" srcOrd="6" destOrd="0" presId="urn:microsoft.com/office/officeart/2005/8/layout/default"/>
    <dgm:cxn modelId="{C9B9FCE8-9F71-1D4C-83A7-8FEF3A7BBCB6}" type="presParOf" srcId="{38B89608-2114-1B4A-9961-F13B98D3CBD4}" destId="{2263B1C3-94A9-294E-A410-DD79C9DEF133}" srcOrd="7" destOrd="0" presId="urn:microsoft.com/office/officeart/2005/8/layout/default"/>
    <dgm:cxn modelId="{8B25D96C-BBDE-EE42-AC50-E53A9E9BA88D}" type="presParOf" srcId="{38B89608-2114-1B4A-9961-F13B98D3CBD4}" destId="{B1DB8C8D-6F16-B04C-BDEF-20A20DF67886}"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90B74A-A9A9-414F-A7BC-CCD6515AAA8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4BBD2D0-CB7F-416F-93F8-24EF2E7A964B}">
      <dgm:prSet/>
      <dgm:spPr/>
      <dgm:t>
        <a:bodyPr/>
        <a:lstStyle/>
        <a:p>
          <a:r>
            <a:rPr kumimoji="1" lang="en-US" dirty="0"/>
            <a:t>Experiential therapy by Al </a:t>
          </a:r>
          <a:r>
            <a:rPr kumimoji="1" lang="en-US" dirty="0" err="1"/>
            <a:t>Mahrer</a:t>
          </a:r>
          <a:r>
            <a:rPr kumimoji="1" lang="en-US" dirty="0"/>
            <a:t> (1990) enacting the past scene that evoked a strong emotion by becoming the person you want to be.</a:t>
          </a:r>
          <a:endParaRPr lang="en-US" dirty="0"/>
        </a:p>
      </dgm:t>
    </dgm:pt>
    <dgm:pt modelId="{8435386D-23E5-46AE-84CF-A7E6774DA3C1}" type="parTrans" cxnId="{4E8895C1-CDBA-4FB4-A7B1-DF18692962CD}">
      <dgm:prSet/>
      <dgm:spPr/>
      <dgm:t>
        <a:bodyPr/>
        <a:lstStyle/>
        <a:p>
          <a:endParaRPr lang="en-US"/>
        </a:p>
      </dgm:t>
    </dgm:pt>
    <dgm:pt modelId="{4C5B4BE1-2C05-42AB-B428-A8ECC5D73A1F}" type="sibTrans" cxnId="{4E8895C1-CDBA-4FB4-A7B1-DF18692962CD}">
      <dgm:prSet/>
      <dgm:spPr/>
      <dgm:t>
        <a:bodyPr/>
        <a:lstStyle/>
        <a:p>
          <a:endParaRPr lang="en-US"/>
        </a:p>
      </dgm:t>
    </dgm:pt>
    <dgm:pt modelId="{96241591-4290-458D-9F92-58BE01A8C046}">
      <dgm:prSet/>
      <dgm:spPr/>
      <dgm:t>
        <a:bodyPr/>
        <a:lstStyle/>
        <a:p>
          <a:r>
            <a:rPr kumimoji="1" lang="en-US" dirty="0"/>
            <a:t>Self-soothing in EFT Talking to child self or self in distress by enacting a compassionate other or self (Greenberg, 2021)</a:t>
          </a:r>
          <a:endParaRPr lang="en-US" dirty="0"/>
        </a:p>
      </dgm:t>
    </dgm:pt>
    <dgm:pt modelId="{4B7CA3EA-C675-4378-AD94-0D56D62047E4}" type="parTrans" cxnId="{0B39CDD4-2D66-44D8-8222-B30943BBB4EB}">
      <dgm:prSet/>
      <dgm:spPr/>
      <dgm:t>
        <a:bodyPr/>
        <a:lstStyle/>
        <a:p>
          <a:endParaRPr lang="en-US"/>
        </a:p>
      </dgm:t>
    </dgm:pt>
    <dgm:pt modelId="{D291D03D-5FA2-4813-9DDC-F2415DEB1B10}" type="sibTrans" cxnId="{0B39CDD4-2D66-44D8-8222-B30943BBB4EB}">
      <dgm:prSet/>
      <dgm:spPr/>
      <dgm:t>
        <a:bodyPr/>
        <a:lstStyle/>
        <a:p>
          <a:endParaRPr lang="en-US"/>
        </a:p>
      </dgm:t>
    </dgm:pt>
    <dgm:pt modelId="{349A864F-B9DD-41D2-BC83-CE538B9FC750}">
      <dgm:prSet/>
      <dgm:spPr/>
      <dgm:t>
        <a:bodyPr/>
        <a:lstStyle/>
        <a:p>
          <a:r>
            <a:rPr kumimoji="1" lang="en-US" dirty="0" err="1"/>
            <a:t>Metaprocessing</a:t>
          </a:r>
          <a:r>
            <a:rPr kumimoji="1" lang="en-US" dirty="0"/>
            <a:t> in AEDP “What was it like to have done this work (with me)? </a:t>
          </a:r>
          <a:endParaRPr lang="en-US" dirty="0"/>
        </a:p>
      </dgm:t>
    </dgm:pt>
    <dgm:pt modelId="{F289333A-2BE4-422A-8C4C-4FB9B7CD5EB0}" type="parTrans" cxnId="{BEA6622A-ADD9-43AC-A1E1-604E0DC3381A}">
      <dgm:prSet/>
      <dgm:spPr/>
      <dgm:t>
        <a:bodyPr/>
        <a:lstStyle/>
        <a:p>
          <a:endParaRPr lang="en-US"/>
        </a:p>
      </dgm:t>
    </dgm:pt>
    <dgm:pt modelId="{58317EDE-9493-45C9-BB6E-D64D77A7A44C}" type="sibTrans" cxnId="{BEA6622A-ADD9-43AC-A1E1-604E0DC3381A}">
      <dgm:prSet/>
      <dgm:spPr/>
      <dgm:t>
        <a:bodyPr/>
        <a:lstStyle/>
        <a:p>
          <a:endParaRPr lang="en-US"/>
        </a:p>
      </dgm:t>
    </dgm:pt>
    <dgm:pt modelId="{24393253-6245-4691-B771-1862DA1C941D}">
      <dgm:prSet/>
      <dgm:spPr/>
      <dgm:t>
        <a:bodyPr/>
        <a:lstStyle/>
        <a:p>
          <a:r>
            <a:rPr kumimoji="1" lang="en-US" dirty="0"/>
            <a:t>Portrayal in AEDP imagery enactment of scenes that were emotionally significant</a:t>
          </a:r>
          <a:endParaRPr lang="en-US" dirty="0"/>
        </a:p>
      </dgm:t>
    </dgm:pt>
    <dgm:pt modelId="{135EEFDE-D0B0-491D-B890-A96597DA6AFE}" type="parTrans" cxnId="{06F4E00E-00FD-490E-9240-3049CABE53C9}">
      <dgm:prSet/>
      <dgm:spPr/>
      <dgm:t>
        <a:bodyPr/>
        <a:lstStyle/>
        <a:p>
          <a:endParaRPr lang="en-US"/>
        </a:p>
      </dgm:t>
    </dgm:pt>
    <dgm:pt modelId="{1C242EC8-E79F-49C3-9609-30DE4B33417C}" type="sibTrans" cxnId="{06F4E00E-00FD-490E-9240-3049CABE53C9}">
      <dgm:prSet/>
      <dgm:spPr/>
      <dgm:t>
        <a:bodyPr/>
        <a:lstStyle/>
        <a:p>
          <a:endParaRPr lang="en-US"/>
        </a:p>
      </dgm:t>
    </dgm:pt>
    <dgm:pt modelId="{E2C35E2B-1994-E648-9992-B12119FB59AB}">
      <dgm:prSet/>
      <dgm:spPr/>
      <dgm:t>
        <a:bodyPr/>
        <a:lstStyle/>
        <a:p>
          <a:r>
            <a:rPr lang="en-US" dirty="0"/>
            <a:t>Focusing (</a:t>
          </a:r>
          <a:r>
            <a:rPr lang="en-US" dirty="0" err="1"/>
            <a:t>Gendlin</a:t>
          </a:r>
          <a:r>
            <a:rPr lang="en-US" dirty="0"/>
            <a:t>, 1978)</a:t>
          </a:r>
        </a:p>
      </dgm:t>
    </dgm:pt>
    <dgm:pt modelId="{3872F4B1-B443-C940-8807-884BEBC8668B}" type="parTrans" cxnId="{8BFBABFA-77AC-DA4A-900D-73754A67F769}">
      <dgm:prSet/>
      <dgm:spPr/>
    </dgm:pt>
    <dgm:pt modelId="{DD599803-97B8-B948-914D-47DEB5EEC151}" type="sibTrans" cxnId="{8BFBABFA-77AC-DA4A-900D-73754A67F769}">
      <dgm:prSet/>
      <dgm:spPr/>
    </dgm:pt>
    <dgm:pt modelId="{9BE8B189-8C88-1443-8953-8F0C12C08A7F}" type="pres">
      <dgm:prSet presAssocID="{9A90B74A-A9A9-414F-A7BC-CCD6515AAA8A}" presName="linear" presStyleCnt="0">
        <dgm:presLayoutVars>
          <dgm:animLvl val="lvl"/>
          <dgm:resizeHandles val="exact"/>
        </dgm:presLayoutVars>
      </dgm:prSet>
      <dgm:spPr/>
    </dgm:pt>
    <dgm:pt modelId="{5DA15CAA-639D-7C4E-965C-E2BF73D43C2A}" type="pres">
      <dgm:prSet presAssocID="{34BBD2D0-CB7F-416F-93F8-24EF2E7A964B}" presName="parentText" presStyleLbl="node1" presStyleIdx="0" presStyleCnt="5">
        <dgm:presLayoutVars>
          <dgm:chMax val="0"/>
          <dgm:bulletEnabled val="1"/>
        </dgm:presLayoutVars>
      </dgm:prSet>
      <dgm:spPr/>
    </dgm:pt>
    <dgm:pt modelId="{A8F2C229-FFA4-B34A-8CE8-B6125838E20C}" type="pres">
      <dgm:prSet presAssocID="{4C5B4BE1-2C05-42AB-B428-A8ECC5D73A1F}" presName="spacer" presStyleCnt="0"/>
      <dgm:spPr/>
    </dgm:pt>
    <dgm:pt modelId="{036A8C23-07E2-454B-994C-208764AC10BD}" type="pres">
      <dgm:prSet presAssocID="{E2C35E2B-1994-E648-9992-B12119FB59AB}" presName="parentText" presStyleLbl="node1" presStyleIdx="1" presStyleCnt="5">
        <dgm:presLayoutVars>
          <dgm:chMax val="0"/>
          <dgm:bulletEnabled val="1"/>
        </dgm:presLayoutVars>
      </dgm:prSet>
      <dgm:spPr/>
    </dgm:pt>
    <dgm:pt modelId="{E93852D5-5725-4E47-B08E-957412283470}" type="pres">
      <dgm:prSet presAssocID="{DD599803-97B8-B948-914D-47DEB5EEC151}" presName="spacer" presStyleCnt="0"/>
      <dgm:spPr/>
    </dgm:pt>
    <dgm:pt modelId="{3BBCAB1F-05D9-CE40-B8F8-35A47EC4E7E5}" type="pres">
      <dgm:prSet presAssocID="{96241591-4290-458D-9F92-58BE01A8C046}" presName="parentText" presStyleLbl="node1" presStyleIdx="2" presStyleCnt="5">
        <dgm:presLayoutVars>
          <dgm:chMax val="0"/>
          <dgm:bulletEnabled val="1"/>
        </dgm:presLayoutVars>
      </dgm:prSet>
      <dgm:spPr/>
    </dgm:pt>
    <dgm:pt modelId="{D3C8CB08-500A-5446-87A0-D9BF07E68B6C}" type="pres">
      <dgm:prSet presAssocID="{D291D03D-5FA2-4813-9DDC-F2415DEB1B10}" presName="spacer" presStyleCnt="0"/>
      <dgm:spPr/>
    </dgm:pt>
    <dgm:pt modelId="{5C40CB3E-D9A4-5744-ABBA-83C38C78FBE6}" type="pres">
      <dgm:prSet presAssocID="{349A864F-B9DD-41D2-BC83-CE538B9FC750}" presName="parentText" presStyleLbl="node1" presStyleIdx="3" presStyleCnt="5">
        <dgm:presLayoutVars>
          <dgm:chMax val="0"/>
          <dgm:bulletEnabled val="1"/>
        </dgm:presLayoutVars>
      </dgm:prSet>
      <dgm:spPr/>
    </dgm:pt>
    <dgm:pt modelId="{104DD483-5D1E-224E-BFA7-E124F4FA2B57}" type="pres">
      <dgm:prSet presAssocID="{58317EDE-9493-45C9-BB6E-D64D77A7A44C}" presName="spacer" presStyleCnt="0"/>
      <dgm:spPr/>
    </dgm:pt>
    <dgm:pt modelId="{2C7FFEFA-F9F2-9446-A387-90B09983C7A1}" type="pres">
      <dgm:prSet presAssocID="{24393253-6245-4691-B771-1862DA1C941D}" presName="parentText" presStyleLbl="node1" presStyleIdx="4" presStyleCnt="5">
        <dgm:presLayoutVars>
          <dgm:chMax val="0"/>
          <dgm:bulletEnabled val="1"/>
        </dgm:presLayoutVars>
      </dgm:prSet>
      <dgm:spPr/>
    </dgm:pt>
  </dgm:ptLst>
  <dgm:cxnLst>
    <dgm:cxn modelId="{06F4E00E-00FD-490E-9240-3049CABE53C9}" srcId="{9A90B74A-A9A9-414F-A7BC-CCD6515AAA8A}" destId="{24393253-6245-4691-B771-1862DA1C941D}" srcOrd="4" destOrd="0" parTransId="{135EEFDE-D0B0-491D-B890-A96597DA6AFE}" sibTransId="{1C242EC8-E79F-49C3-9609-30DE4B33417C}"/>
    <dgm:cxn modelId="{D1BA8C11-96FD-B34E-ADE3-751D79A6854A}" type="presOf" srcId="{96241591-4290-458D-9F92-58BE01A8C046}" destId="{3BBCAB1F-05D9-CE40-B8F8-35A47EC4E7E5}" srcOrd="0" destOrd="0" presId="urn:microsoft.com/office/officeart/2005/8/layout/vList2"/>
    <dgm:cxn modelId="{BEA6622A-ADD9-43AC-A1E1-604E0DC3381A}" srcId="{9A90B74A-A9A9-414F-A7BC-CCD6515AAA8A}" destId="{349A864F-B9DD-41D2-BC83-CE538B9FC750}" srcOrd="3" destOrd="0" parTransId="{F289333A-2BE4-422A-8C4C-4FB9B7CD5EB0}" sibTransId="{58317EDE-9493-45C9-BB6E-D64D77A7A44C}"/>
    <dgm:cxn modelId="{17742030-8724-A641-9232-6DAA7AE455DB}" type="presOf" srcId="{9A90B74A-A9A9-414F-A7BC-CCD6515AAA8A}" destId="{9BE8B189-8C88-1443-8953-8F0C12C08A7F}" srcOrd="0" destOrd="0" presId="urn:microsoft.com/office/officeart/2005/8/layout/vList2"/>
    <dgm:cxn modelId="{16CA5131-B266-DF48-BB1C-3685B920FC51}" type="presOf" srcId="{349A864F-B9DD-41D2-BC83-CE538B9FC750}" destId="{5C40CB3E-D9A4-5744-ABBA-83C38C78FBE6}" srcOrd="0" destOrd="0" presId="urn:microsoft.com/office/officeart/2005/8/layout/vList2"/>
    <dgm:cxn modelId="{C24A4763-D354-5F41-ACE8-A0323292AB15}" type="presOf" srcId="{E2C35E2B-1994-E648-9992-B12119FB59AB}" destId="{036A8C23-07E2-454B-994C-208764AC10BD}" srcOrd="0" destOrd="0" presId="urn:microsoft.com/office/officeart/2005/8/layout/vList2"/>
    <dgm:cxn modelId="{C23F627F-B844-8845-9CDF-F48F1745D7A5}" type="presOf" srcId="{34BBD2D0-CB7F-416F-93F8-24EF2E7A964B}" destId="{5DA15CAA-639D-7C4E-965C-E2BF73D43C2A}" srcOrd="0" destOrd="0" presId="urn:microsoft.com/office/officeart/2005/8/layout/vList2"/>
    <dgm:cxn modelId="{4E8895C1-CDBA-4FB4-A7B1-DF18692962CD}" srcId="{9A90B74A-A9A9-414F-A7BC-CCD6515AAA8A}" destId="{34BBD2D0-CB7F-416F-93F8-24EF2E7A964B}" srcOrd="0" destOrd="0" parTransId="{8435386D-23E5-46AE-84CF-A7E6774DA3C1}" sibTransId="{4C5B4BE1-2C05-42AB-B428-A8ECC5D73A1F}"/>
    <dgm:cxn modelId="{0B39CDD4-2D66-44D8-8222-B30943BBB4EB}" srcId="{9A90B74A-A9A9-414F-A7BC-CCD6515AAA8A}" destId="{96241591-4290-458D-9F92-58BE01A8C046}" srcOrd="2" destOrd="0" parTransId="{4B7CA3EA-C675-4378-AD94-0D56D62047E4}" sibTransId="{D291D03D-5FA2-4813-9DDC-F2415DEB1B10}"/>
    <dgm:cxn modelId="{90B930E4-101C-E448-82C9-92674B97D59C}" type="presOf" srcId="{24393253-6245-4691-B771-1862DA1C941D}" destId="{2C7FFEFA-F9F2-9446-A387-90B09983C7A1}" srcOrd="0" destOrd="0" presId="urn:microsoft.com/office/officeart/2005/8/layout/vList2"/>
    <dgm:cxn modelId="{8BFBABFA-77AC-DA4A-900D-73754A67F769}" srcId="{9A90B74A-A9A9-414F-A7BC-CCD6515AAA8A}" destId="{E2C35E2B-1994-E648-9992-B12119FB59AB}" srcOrd="1" destOrd="0" parTransId="{3872F4B1-B443-C940-8807-884BEBC8668B}" sibTransId="{DD599803-97B8-B948-914D-47DEB5EEC151}"/>
    <dgm:cxn modelId="{F4874732-FFDE-9346-803E-87D9B1BC2774}" type="presParOf" srcId="{9BE8B189-8C88-1443-8953-8F0C12C08A7F}" destId="{5DA15CAA-639D-7C4E-965C-E2BF73D43C2A}" srcOrd="0" destOrd="0" presId="urn:microsoft.com/office/officeart/2005/8/layout/vList2"/>
    <dgm:cxn modelId="{544E1F52-B132-DF42-B379-7F23E6F00EB6}" type="presParOf" srcId="{9BE8B189-8C88-1443-8953-8F0C12C08A7F}" destId="{A8F2C229-FFA4-B34A-8CE8-B6125838E20C}" srcOrd="1" destOrd="0" presId="urn:microsoft.com/office/officeart/2005/8/layout/vList2"/>
    <dgm:cxn modelId="{DC7AC51E-03D3-0E45-A451-AB573844CF3C}" type="presParOf" srcId="{9BE8B189-8C88-1443-8953-8F0C12C08A7F}" destId="{036A8C23-07E2-454B-994C-208764AC10BD}" srcOrd="2" destOrd="0" presId="urn:microsoft.com/office/officeart/2005/8/layout/vList2"/>
    <dgm:cxn modelId="{9E675984-C596-5842-B641-37397CF8D11B}" type="presParOf" srcId="{9BE8B189-8C88-1443-8953-8F0C12C08A7F}" destId="{E93852D5-5725-4E47-B08E-957412283470}" srcOrd="3" destOrd="0" presId="urn:microsoft.com/office/officeart/2005/8/layout/vList2"/>
    <dgm:cxn modelId="{8FC67430-7595-1B47-9A18-C054CFABC5EF}" type="presParOf" srcId="{9BE8B189-8C88-1443-8953-8F0C12C08A7F}" destId="{3BBCAB1F-05D9-CE40-B8F8-35A47EC4E7E5}" srcOrd="4" destOrd="0" presId="urn:microsoft.com/office/officeart/2005/8/layout/vList2"/>
    <dgm:cxn modelId="{8DB368BA-8608-CE4D-8083-F8C179C2A8F8}" type="presParOf" srcId="{9BE8B189-8C88-1443-8953-8F0C12C08A7F}" destId="{D3C8CB08-500A-5446-87A0-D9BF07E68B6C}" srcOrd="5" destOrd="0" presId="urn:microsoft.com/office/officeart/2005/8/layout/vList2"/>
    <dgm:cxn modelId="{F03DA18A-DB6A-CB40-824A-890E83E36C50}" type="presParOf" srcId="{9BE8B189-8C88-1443-8953-8F0C12C08A7F}" destId="{5C40CB3E-D9A4-5744-ABBA-83C38C78FBE6}" srcOrd="6" destOrd="0" presId="urn:microsoft.com/office/officeart/2005/8/layout/vList2"/>
    <dgm:cxn modelId="{D8E88399-13F1-7E49-AE24-4C2AEA6DFC2D}" type="presParOf" srcId="{9BE8B189-8C88-1443-8953-8F0C12C08A7F}" destId="{104DD483-5D1E-224E-BFA7-E124F4FA2B57}" srcOrd="7" destOrd="0" presId="urn:microsoft.com/office/officeart/2005/8/layout/vList2"/>
    <dgm:cxn modelId="{C38D0FBD-A661-8D47-B4EB-74CA2733B774}" type="presParOf" srcId="{9BE8B189-8C88-1443-8953-8F0C12C08A7F}" destId="{2C7FFEFA-F9F2-9446-A387-90B09983C7A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45A431D-0556-422B-BEA0-DD85A9ECBC9A}"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075A37A5-919D-4019-93CA-FDB9EC859C5F}">
      <dgm:prSet/>
      <dgm:spPr/>
      <dgm:t>
        <a:bodyPr/>
        <a:lstStyle/>
        <a:p>
          <a:r>
            <a:rPr kumimoji="1" lang="en-US"/>
            <a:t>Client (1/2)</a:t>
          </a:r>
          <a:endParaRPr lang="en-US"/>
        </a:p>
      </dgm:t>
    </dgm:pt>
    <dgm:pt modelId="{99A0F4F7-6400-4C34-A717-8A5C138642C8}" type="parTrans" cxnId="{2CD3F410-CD50-425F-89FE-43994BE5BF5B}">
      <dgm:prSet/>
      <dgm:spPr/>
      <dgm:t>
        <a:bodyPr/>
        <a:lstStyle/>
        <a:p>
          <a:endParaRPr lang="en-US"/>
        </a:p>
      </dgm:t>
    </dgm:pt>
    <dgm:pt modelId="{9144020B-A646-4A86-93CC-65586596ED7F}" type="sibTrans" cxnId="{2CD3F410-CD50-425F-89FE-43994BE5BF5B}">
      <dgm:prSet/>
      <dgm:spPr/>
      <dgm:t>
        <a:bodyPr/>
        <a:lstStyle/>
        <a:p>
          <a:endParaRPr lang="en-US"/>
        </a:p>
      </dgm:t>
    </dgm:pt>
    <dgm:pt modelId="{71009511-14AA-4C7C-B1CF-CB799448F39D}">
      <dgm:prSet/>
      <dgm:spPr/>
      <dgm:t>
        <a:bodyPr/>
        <a:lstStyle/>
        <a:p>
          <a:r>
            <a:rPr kumimoji="1" lang="en-US" dirty="0"/>
            <a:t>late 30s. Part time work</a:t>
          </a:r>
          <a:endParaRPr lang="en-US" dirty="0"/>
        </a:p>
      </dgm:t>
    </dgm:pt>
    <dgm:pt modelId="{5AB49CCF-DFAC-423B-96AA-177700CF500B}" type="parTrans" cxnId="{E3FF68B9-EBC6-46F5-B99C-C6A8A7BF8F78}">
      <dgm:prSet/>
      <dgm:spPr/>
      <dgm:t>
        <a:bodyPr/>
        <a:lstStyle/>
        <a:p>
          <a:endParaRPr lang="en-US"/>
        </a:p>
      </dgm:t>
    </dgm:pt>
    <dgm:pt modelId="{48E63460-8E2B-4DEC-8988-1B5AC7BF4937}" type="sibTrans" cxnId="{E3FF68B9-EBC6-46F5-B99C-C6A8A7BF8F78}">
      <dgm:prSet/>
      <dgm:spPr/>
      <dgm:t>
        <a:bodyPr/>
        <a:lstStyle/>
        <a:p>
          <a:endParaRPr lang="en-US"/>
        </a:p>
      </dgm:t>
    </dgm:pt>
    <dgm:pt modelId="{D78F240C-BCC4-4D72-BE1E-43BCC8FC12E9}">
      <dgm:prSet/>
      <dgm:spPr/>
      <dgm:t>
        <a:bodyPr/>
        <a:lstStyle/>
        <a:p>
          <a:r>
            <a:rPr kumimoji="1" lang="en-US"/>
            <a:t>Recently separated from wife and 1 year old daughter</a:t>
          </a:r>
          <a:endParaRPr lang="en-US"/>
        </a:p>
      </dgm:t>
    </dgm:pt>
    <dgm:pt modelId="{9722F650-10CF-4912-B824-E3952AE14D43}" type="parTrans" cxnId="{A3A3CEB4-2389-4DFC-B35D-E158EC72EB9A}">
      <dgm:prSet/>
      <dgm:spPr/>
      <dgm:t>
        <a:bodyPr/>
        <a:lstStyle/>
        <a:p>
          <a:endParaRPr lang="en-US"/>
        </a:p>
      </dgm:t>
    </dgm:pt>
    <dgm:pt modelId="{4BC1E742-3913-4086-BF57-50AC37961ADE}" type="sibTrans" cxnId="{A3A3CEB4-2389-4DFC-B35D-E158EC72EB9A}">
      <dgm:prSet/>
      <dgm:spPr/>
      <dgm:t>
        <a:bodyPr/>
        <a:lstStyle/>
        <a:p>
          <a:endParaRPr lang="en-US"/>
        </a:p>
      </dgm:t>
    </dgm:pt>
    <dgm:pt modelId="{06381762-1665-49DC-B368-E7F2CCE4D105}">
      <dgm:prSet/>
      <dgm:spPr/>
      <dgm:t>
        <a:bodyPr/>
        <a:lstStyle/>
        <a:p>
          <a:r>
            <a:rPr kumimoji="1" lang="en-US"/>
            <a:t>Depressed anxious and isolated</a:t>
          </a:r>
          <a:endParaRPr lang="en-US"/>
        </a:p>
      </dgm:t>
    </dgm:pt>
    <dgm:pt modelId="{6E4D36D3-281C-489E-8E8F-5597DEB4955F}" type="parTrans" cxnId="{D3D3BABC-72FB-482F-A963-4B4BEEFAA42B}">
      <dgm:prSet/>
      <dgm:spPr/>
      <dgm:t>
        <a:bodyPr/>
        <a:lstStyle/>
        <a:p>
          <a:endParaRPr lang="en-US"/>
        </a:p>
      </dgm:t>
    </dgm:pt>
    <dgm:pt modelId="{314A2683-8CA0-4C9E-AD2F-51E11E1F2E69}" type="sibTrans" cxnId="{D3D3BABC-72FB-482F-A963-4B4BEEFAA42B}">
      <dgm:prSet/>
      <dgm:spPr/>
      <dgm:t>
        <a:bodyPr/>
        <a:lstStyle/>
        <a:p>
          <a:endParaRPr lang="en-US"/>
        </a:p>
      </dgm:t>
    </dgm:pt>
    <dgm:pt modelId="{0EAD1E92-F959-496E-B940-434A366A6BDF}">
      <dgm:prSet/>
      <dgm:spPr/>
      <dgm:t>
        <a:bodyPr/>
        <a:lstStyle/>
        <a:p>
          <a:r>
            <a:rPr kumimoji="1" lang="en-US" dirty="0"/>
            <a:t>His father forced him to study from an early age to advance to a good university, did not allow him usual boys activities from watching TVs, reading comics, or doing sports. </a:t>
          </a:r>
          <a:endParaRPr lang="en-US" dirty="0"/>
        </a:p>
      </dgm:t>
    </dgm:pt>
    <dgm:pt modelId="{FD21169D-DE22-4E5C-BB25-74A1E1DADC45}" type="parTrans" cxnId="{70C104ED-3C26-4697-B8B4-53D0289600B0}">
      <dgm:prSet/>
      <dgm:spPr/>
      <dgm:t>
        <a:bodyPr/>
        <a:lstStyle/>
        <a:p>
          <a:endParaRPr lang="en-US"/>
        </a:p>
      </dgm:t>
    </dgm:pt>
    <dgm:pt modelId="{79CC8F81-C59F-4D37-A6D0-D0EDB36792E8}" type="sibTrans" cxnId="{70C104ED-3C26-4697-B8B4-53D0289600B0}">
      <dgm:prSet/>
      <dgm:spPr/>
      <dgm:t>
        <a:bodyPr/>
        <a:lstStyle/>
        <a:p>
          <a:endParaRPr lang="en-US"/>
        </a:p>
      </dgm:t>
    </dgm:pt>
    <dgm:pt modelId="{E7B8F7BE-BA17-414A-87BB-7B8240F8D364}">
      <dgm:prSet/>
      <dgm:spPr/>
      <dgm:t>
        <a:bodyPr/>
        <a:lstStyle/>
        <a:p>
          <a:r>
            <a:rPr kumimoji="1" lang="en-US" dirty="0"/>
            <a:t>He grew up feeling inferior to others and felt ashamed for not knowing anything that other kids were talking about. </a:t>
          </a:r>
          <a:endParaRPr lang="en-US" dirty="0"/>
        </a:p>
      </dgm:t>
    </dgm:pt>
    <dgm:pt modelId="{DA9129D1-D117-4E94-8965-C90CBFBD6EF9}" type="parTrans" cxnId="{62D796EF-D741-4DCB-BB82-F1E263499010}">
      <dgm:prSet/>
      <dgm:spPr/>
      <dgm:t>
        <a:bodyPr/>
        <a:lstStyle/>
        <a:p>
          <a:endParaRPr lang="en-US"/>
        </a:p>
      </dgm:t>
    </dgm:pt>
    <dgm:pt modelId="{3691BB87-3753-408C-96B6-60090C6E26EA}" type="sibTrans" cxnId="{62D796EF-D741-4DCB-BB82-F1E263499010}">
      <dgm:prSet/>
      <dgm:spPr/>
      <dgm:t>
        <a:bodyPr/>
        <a:lstStyle/>
        <a:p>
          <a:endParaRPr lang="en-US"/>
        </a:p>
      </dgm:t>
    </dgm:pt>
    <dgm:pt modelId="{890520EE-A3E7-4546-B8A3-0F1EECB91E22}" type="pres">
      <dgm:prSet presAssocID="{045A431D-0556-422B-BEA0-DD85A9ECBC9A}" presName="linear" presStyleCnt="0">
        <dgm:presLayoutVars>
          <dgm:animLvl val="lvl"/>
          <dgm:resizeHandles val="exact"/>
        </dgm:presLayoutVars>
      </dgm:prSet>
      <dgm:spPr/>
    </dgm:pt>
    <dgm:pt modelId="{2AE8C86C-8EB7-8F4D-95D2-348A43A64C7F}" type="pres">
      <dgm:prSet presAssocID="{075A37A5-919D-4019-93CA-FDB9EC859C5F}" presName="parentText" presStyleLbl="node1" presStyleIdx="0" presStyleCnt="1">
        <dgm:presLayoutVars>
          <dgm:chMax val="0"/>
          <dgm:bulletEnabled val="1"/>
        </dgm:presLayoutVars>
      </dgm:prSet>
      <dgm:spPr/>
    </dgm:pt>
    <dgm:pt modelId="{860451D2-E914-0F49-BDC7-F6F476C19C6E}" type="pres">
      <dgm:prSet presAssocID="{075A37A5-919D-4019-93CA-FDB9EC859C5F}" presName="childText" presStyleLbl="revTx" presStyleIdx="0" presStyleCnt="1">
        <dgm:presLayoutVars>
          <dgm:bulletEnabled val="1"/>
        </dgm:presLayoutVars>
      </dgm:prSet>
      <dgm:spPr/>
    </dgm:pt>
  </dgm:ptLst>
  <dgm:cxnLst>
    <dgm:cxn modelId="{2CD3F410-CD50-425F-89FE-43994BE5BF5B}" srcId="{045A431D-0556-422B-BEA0-DD85A9ECBC9A}" destId="{075A37A5-919D-4019-93CA-FDB9EC859C5F}" srcOrd="0" destOrd="0" parTransId="{99A0F4F7-6400-4C34-A717-8A5C138642C8}" sibTransId="{9144020B-A646-4A86-93CC-65586596ED7F}"/>
    <dgm:cxn modelId="{081E3840-3831-ED4E-9B5D-1E190C4C3C9B}" type="presOf" srcId="{71009511-14AA-4C7C-B1CF-CB799448F39D}" destId="{860451D2-E914-0F49-BDC7-F6F476C19C6E}" srcOrd="0" destOrd="0" presId="urn:microsoft.com/office/officeart/2005/8/layout/vList2"/>
    <dgm:cxn modelId="{BE13D556-966E-BD43-98EE-4FA05EEF2A00}" type="presOf" srcId="{045A431D-0556-422B-BEA0-DD85A9ECBC9A}" destId="{890520EE-A3E7-4546-B8A3-0F1EECB91E22}" srcOrd="0" destOrd="0" presId="urn:microsoft.com/office/officeart/2005/8/layout/vList2"/>
    <dgm:cxn modelId="{8CF6636F-1D1D-6D43-96B5-AAC23C716846}" type="presOf" srcId="{075A37A5-919D-4019-93CA-FDB9EC859C5F}" destId="{2AE8C86C-8EB7-8F4D-95D2-348A43A64C7F}" srcOrd="0" destOrd="0" presId="urn:microsoft.com/office/officeart/2005/8/layout/vList2"/>
    <dgm:cxn modelId="{2F503384-D3A3-9B4D-9CBF-380AED4CDD90}" type="presOf" srcId="{0EAD1E92-F959-496E-B940-434A366A6BDF}" destId="{860451D2-E914-0F49-BDC7-F6F476C19C6E}" srcOrd="0" destOrd="3" presId="urn:microsoft.com/office/officeart/2005/8/layout/vList2"/>
    <dgm:cxn modelId="{468932A1-0B68-724E-898F-4F8CC5B8D538}" type="presOf" srcId="{06381762-1665-49DC-B368-E7F2CCE4D105}" destId="{860451D2-E914-0F49-BDC7-F6F476C19C6E}" srcOrd="0" destOrd="2" presId="urn:microsoft.com/office/officeart/2005/8/layout/vList2"/>
    <dgm:cxn modelId="{A3A3CEB4-2389-4DFC-B35D-E158EC72EB9A}" srcId="{075A37A5-919D-4019-93CA-FDB9EC859C5F}" destId="{D78F240C-BCC4-4D72-BE1E-43BCC8FC12E9}" srcOrd="1" destOrd="0" parTransId="{9722F650-10CF-4912-B824-E3952AE14D43}" sibTransId="{4BC1E742-3913-4086-BF57-50AC37961ADE}"/>
    <dgm:cxn modelId="{E3FF68B9-EBC6-46F5-B99C-C6A8A7BF8F78}" srcId="{075A37A5-919D-4019-93CA-FDB9EC859C5F}" destId="{71009511-14AA-4C7C-B1CF-CB799448F39D}" srcOrd="0" destOrd="0" parTransId="{5AB49CCF-DFAC-423B-96AA-177700CF500B}" sibTransId="{48E63460-8E2B-4DEC-8988-1B5AC7BF4937}"/>
    <dgm:cxn modelId="{D3D3BABC-72FB-482F-A963-4B4BEEFAA42B}" srcId="{075A37A5-919D-4019-93CA-FDB9EC859C5F}" destId="{06381762-1665-49DC-B368-E7F2CCE4D105}" srcOrd="2" destOrd="0" parTransId="{6E4D36D3-281C-489E-8E8F-5597DEB4955F}" sibTransId="{314A2683-8CA0-4C9E-AD2F-51E11E1F2E69}"/>
    <dgm:cxn modelId="{C7A2CCD7-4D4E-314E-8814-21A06E521FBE}" type="presOf" srcId="{E7B8F7BE-BA17-414A-87BB-7B8240F8D364}" destId="{860451D2-E914-0F49-BDC7-F6F476C19C6E}" srcOrd="0" destOrd="4" presId="urn:microsoft.com/office/officeart/2005/8/layout/vList2"/>
    <dgm:cxn modelId="{70C104ED-3C26-4697-B8B4-53D0289600B0}" srcId="{075A37A5-919D-4019-93CA-FDB9EC859C5F}" destId="{0EAD1E92-F959-496E-B940-434A366A6BDF}" srcOrd="3" destOrd="0" parTransId="{FD21169D-DE22-4E5C-BB25-74A1E1DADC45}" sibTransId="{79CC8F81-C59F-4D37-A6D0-D0EDB36792E8}"/>
    <dgm:cxn modelId="{62D796EF-D741-4DCB-BB82-F1E263499010}" srcId="{075A37A5-919D-4019-93CA-FDB9EC859C5F}" destId="{E7B8F7BE-BA17-414A-87BB-7B8240F8D364}" srcOrd="4" destOrd="0" parTransId="{DA9129D1-D117-4E94-8965-C90CBFBD6EF9}" sibTransId="{3691BB87-3753-408C-96B6-60090C6E26EA}"/>
    <dgm:cxn modelId="{583685F6-0F4E-714D-9D84-1CEF60438C65}" type="presOf" srcId="{D78F240C-BCC4-4D72-BE1E-43BCC8FC12E9}" destId="{860451D2-E914-0F49-BDC7-F6F476C19C6E}" srcOrd="0" destOrd="1" presId="urn:microsoft.com/office/officeart/2005/8/layout/vList2"/>
    <dgm:cxn modelId="{2FD75756-32FD-BC4D-B484-7401A738B467}" type="presParOf" srcId="{890520EE-A3E7-4546-B8A3-0F1EECB91E22}" destId="{2AE8C86C-8EB7-8F4D-95D2-348A43A64C7F}" srcOrd="0" destOrd="0" presId="urn:microsoft.com/office/officeart/2005/8/layout/vList2"/>
    <dgm:cxn modelId="{43006E54-4C5C-A644-87F8-92EA19379A49}" type="presParOf" srcId="{890520EE-A3E7-4546-B8A3-0F1EECB91E22}" destId="{860451D2-E914-0F49-BDC7-F6F476C19C6E}"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77C3AD7-3D28-4E7B-94A9-CD75FF6D1AE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6D7A193A-3C41-473A-B536-6AD6AE4A9DD3}">
      <dgm:prSet/>
      <dgm:spPr/>
      <dgm:t>
        <a:bodyPr/>
        <a:lstStyle/>
        <a:p>
          <a:r>
            <a:rPr kumimoji="1" lang="en-US"/>
            <a:t>Client (2/2) </a:t>
          </a:r>
          <a:endParaRPr lang="en-US"/>
        </a:p>
      </dgm:t>
    </dgm:pt>
    <dgm:pt modelId="{3F7D22E6-FECC-41E6-8AA7-9565AD4DDB43}" type="parTrans" cxnId="{8334EB21-5D28-4E16-9C59-454847D3A3E9}">
      <dgm:prSet/>
      <dgm:spPr/>
      <dgm:t>
        <a:bodyPr/>
        <a:lstStyle/>
        <a:p>
          <a:endParaRPr lang="en-US"/>
        </a:p>
      </dgm:t>
    </dgm:pt>
    <dgm:pt modelId="{8D0A82CA-4885-4E19-9AE0-D615E1D923B9}" type="sibTrans" cxnId="{8334EB21-5D28-4E16-9C59-454847D3A3E9}">
      <dgm:prSet/>
      <dgm:spPr/>
      <dgm:t>
        <a:bodyPr/>
        <a:lstStyle/>
        <a:p>
          <a:endParaRPr lang="en-US"/>
        </a:p>
      </dgm:t>
    </dgm:pt>
    <dgm:pt modelId="{1FD58F4A-81E5-410C-BA52-B030D53B481B}">
      <dgm:prSet/>
      <dgm:spPr/>
      <dgm:t>
        <a:bodyPr/>
        <a:lstStyle/>
        <a:p>
          <a:r>
            <a:rPr kumimoji="1" lang="en-US" dirty="0"/>
            <a:t>Failed entrance exams and ended up in a “less than mediocre” college. </a:t>
          </a:r>
          <a:endParaRPr lang="en-US" dirty="0"/>
        </a:p>
      </dgm:t>
    </dgm:pt>
    <dgm:pt modelId="{630A4D03-278A-4747-8C10-72052EEA0DA6}" type="parTrans" cxnId="{5D3C6014-5461-41DF-9F4F-1F45AED71EE6}">
      <dgm:prSet/>
      <dgm:spPr/>
      <dgm:t>
        <a:bodyPr/>
        <a:lstStyle/>
        <a:p>
          <a:endParaRPr lang="en-US"/>
        </a:p>
      </dgm:t>
    </dgm:pt>
    <dgm:pt modelId="{40293541-9B8F-4F58-8320-E1C4D07BA6B6}" type="sibTrans" cxnId="{5D3C6014-5461-41DF-9F4F-1F45AED71EE6}">
      <dgm:prSet/>
      <dgm:spPr/>
      <dgm:t>
        <a:bodyPr/>
        <a:lstStyle/>
        <a:p>
          <a:endParaRPr lang="en-US"/>
        </a:p>
      </dgm:t>
    </dgm:pt>
    <dgm:pt modelId="{69697A81-3068-4837-A3A3-CE2ED1956F79}">
      <dgm:prSet/>
      <dgm:spPr/>
      <dgm:t>
        <a:bodyPr/>
        <a:lstStyle/>
        <a:p>
          <a:r>
            <a:rPr kumimoji="1" lang="en-US" dirty="0"/>
            <a:t>Chose a job with less-than-optimal work conditions consequently feeling used, dissatisfied and constantly looking for another job. </a:t>
          </a:r>
          <a:endParaRPr lang="en-US" dirty="0"/>
        </a:p>
      </dgm:t>
    </dgm:pt>
    <dgm:pt modelId="{FBDDBD15-05B7-48D0-AF15-2679F0D73281}" type="parTrans" cxnId="{1F08E162-0D40-41ED-A4C6-8FA6B4C8CF24}">
      <dgm:prSet/>
      <dgm:spPr/>
      <dgm:t>
        <a:bodyPr/>
        <a:lstStyle/>
        <a:p>
          <a:endParaRPr lang="en-US"/>
        </a:p>
      </dgm:t>
    </dgm:pt>
    <dgm:pt modelId="{BC67C3E3-CCB9-4C50-9D14-7921C98EEC49}" type="sibTrans" cxnId="{1F08E162-0D40-41ED-A4C6-8FA6B4C8CF24}">
      <dgm:prSet/>
      <dgm:spPr/>
      <dgm:t>
        <a:bodyPr/>
        <a:lstStyle/>
        <a:p>
          <a:endParaRPr lang="en-US"/>
        </a:p>
      </dgm:t>
    </dgm:pt>
    <dgm:pt modelId="{AE576DE3-801B-4FC6-B51D-56D8B701B22D}">
      <dgm:prSet/>
      <dgm:spPr/>
      <dgm:t>
        <a:bodyPr/>
        <a:lstStyle/>
        <a:p>
          <a:r>
            <a:rPr kumimoji="1" lang="en-US" dirty="0"/>
            <a:t>Moved to a small city to start his marriage  </a:t>
          </a:r>
          <a:endParaRPr lang="en-US" dirty="0"/>
        </a:p>
      </dgm:t>
    </dgm:pt>
    <dgm:pt modelId="{21E4D6EE-B081-45E5-8CB0-4B5812FA8099}" type="parTrans" cxnId="{0E4E0F58-B364-4CAA-AA9E-56BAA81E3E3E}">
      <dgm:prSet/>
      <dgm:spPr/>
      <dgm:t>
        <a:bodyPr/>
        <a:lstStyle/>
        <a:p>
          <a:endParaRPr lang="en-US"/>
        </a:p>
      </dgm:t>
    </dgm:pt>
    <dgm:pt modelId="{12A3CDFF-2A62-4377-87AC-26598168E6E3}" type="sibTrans" cxnId="{0E4E0F58-B364-4CAA-AA9E-56BAA81E3E3E}">
      <dgm:prSet/>
      <dgm:spPr/>
      <dgm:t>
        <a:bodyPr/>
        <a:lstStyle/>
        <a:p>
          <a:endParaRPr lang="en-US"/>
        </a:p>
      </dgm:t>
    </dgm:pt>
    <dgm:pt modelId="{8576D303-1A92-436E-A65B-75A3F9D4BC46}">
      <dgm:prSet/>
      <dgm:spPr/>
      <dgm:t>
        <a:bodyPr/>
        <a:lstStyle/>
        <a:p>
          <a:r>
            <a:rPr kumimoji="1" lang="en-US" dirty="0"/>
            <a:t>Overly controlling and constantly worried about finances. </a:t>
          </a:r>
          <a:endParaRPr lang="en-US" dirty="0"/>
        </a:p>
      </dgm:t>
    </dgm:pt>
    <dgm:pt modelId="{54D8EF6B-29F2-4047-8C20-B3476A2A62FA}" type="parTrans" cxnId="{03C51553-D48E-441C-A589-AAC798BC9A0B}">
      <dgm:prSet/>
      <dgm:spPr/>
      <dgm:t>
        <a:bodyPr/>
        <a:lstStyle/>
        <a:p>
          <a:endParaRPr lang="en-US"/>
        </a:p>
      </dgm:t>
    </dgm:pt>
    <dgm:pt modelId="{B69F5430-83BC-4DD5-9220-CAF6021D3E66}" type="sibTrans" cxnId="{03C51553-D48E-441C-A589-AAC798BC9A0B}">
      <dgm:prSet/>
      <dgm:spPr/>
      <dgm:t>
        <a:bodyPr/>
        <a:lstStyle/>
        <a:p>
          <a:endParaRPr lang="en-US"/>
        </a:p>
      </dgm:t>
    </dgm:pt>
    <dgm:pt modelId="{8B82F36F-848C-D74C-AE2B-4F79815F0AF3}" type="pres">
      <dgm:prSet presAssocID="{477C3AD7-3D28-4E7B-94A9-CD75FF6D1AE8}" presName="linear" presStyleCnt="0">
        <dgm:presLayoutVars>
          <dgm:animLvl val="lvl"/>
          <dgm:resizeHandles val="exact"/>
        </dgm:presLayoutVars>
      </dgm:prSet>
      <dgm:spPr/>
    </dgm:pt>
    <dgm:pt modelId="{59BBD855-F679-3A4E-9BD0-8AC649BCDDA1}" type="pres">
      <dgm:prSet presAssocID="{6D7A193A-3C41-473A-B536-6AD6AE4A9DD3}" presName="parentText" presStyleLbl="node1" presStyleIdx="0" presStyleCnt="1">
        <dgm:presLayoutVars>
          <dgm:chMax val="0"/>
          <dgm:bulletEnabled val="1"/>
        </dgm:presLayoutVars>
      </dgm:prSet>
      <dgm:spPr/>
    </dgm:pt>
    <dgm:pt modelId="{4456EE9B-AA61-1C42-9F66-663C444D2341}" type="pres">
      <dgm:prSet presAssocID="{6D7A193A-3C41-473A-B536-6AD6AE4A9DD3}" presName="childText" presStyleLbl="revTx" presStyleIdx="0" presStyleCnt="1">
        <dgm:presLayoutVars>
          <dgm:bulletEnabled val="1"/>
        </dgm:presLayoutVars>
      </dgm:prSet>
      <dgm:spPr/>
    </dgm:pt>
  </dgm:ptLst>
  <dgm:cxnLst>
    <dgm:cxn modelId="{5D3C6014-5461-41DF-9F4F-1F45AED71EE6}" srcId="{6D7A193A-3C41-473A-B536-6AD6AE4A9DD3}" destId="{1FD58F4A-81E5-410C-BA52-B030D53B481B}" srcOrd="0" destOrd="0" parTransId="{630A4D03-278A-4747-8C10-72052EEA0DA6}" sibTransId="{40293541-9B8F-4F58-8320-E1C4D07BA6B6}"/>
    <dgm:cxn modelId="{8334EB21-5D28-4E16-9C59-454847D3A3E9}" srcId="{477C3AD7-3D28-4E7B-94A9-CD75FF6D1AE8}" destId="{6D7A193A-3C41-473A-B536-6AD6AE4A9DD3}" srcOrd="0" destOrd="0" parTransId="{3F7D22E6-FECC-41E6-8AA7-9565AD4DDB43}" sibTransId="{8D0A82CA-4885-4E19-9AE0-D615E1D923B9}"/>
    <dgm:cxn modelId="{DB0F1224-31FB-074B-B2E6-13B803F48776}" type="presOf" srcId="{69697A81-3068-4837-A3A3-CE2ED1956F79}" destId="{4456EE9B-AA61-1C42-9F66-663C444D2341}" srcOrd="0" destOrd="1" presId="urn:microsoft.com/office/officeart/2005/8/layout/vList2"/>
    <dgm:cxn modelId="{03C51553-D48E-441C-A589-AAC798BC9A0B}" srcId="{6D7A193A-3C41-473A-B536-6AD6AE4A9DD3}" destId="{8576D303-1A92-436E-A65B-75A3F9D4BC46}" srcOrd="3" destOrd="0" parTransId="{54D8EF6B-29F2-4047-8C20-B3476A2A62FA}" sibTransId="{B69F5430-83BC-4DD5-9220-CAF6021D3E66}"/>
    <dgm:cxn modelId="{335AE453-9EFF-964D-872A-5E48BEF95B13}" type="presOf" srcId="{8576D303-1A92-436E-A65B-75A3F9D4BC46}" destId="{4456EE9B-AA61-1C42-9F66-663C444D2341}" srcOrd="0" destOrd="3" presId="urn:microsoft.com/office/officeart/2005/8/layout/vList2"/>
    <dgm:cxn modelId="{0E4E0F58-B364-4CAA-AA9E-56BAA81E3E3E}" srcId="{6D7A193A-3C41-473A-B536-6AD6AE4A9DD3}" destId="{AE576DE3-801B-4FC6-B51D-56D8B701B22D}" srcOrd="2" destOrd="0" parTransId="{21E4D6EE-B081-45E5-8CB0-4B5812FA8099}" sibTransId="{12A3CDFF-2A62-4377-87AC-26598168E6E3}"/>
    <dgm:cxn modelId="{1182F059-4DA1-DE49-A16F-C6358F319650}" type="presOf" srcId="{AE576DE3-801B-4FC6-B51D-56D8B701B22D}" destId="{4456EE9B-AA61-1C42-9F66-663C444D2341}" srcOrd="0" destOrd="2" presId="urn:microsoft.com/office/officeart/2005/8/layout/vList2"/>
    <dgm:cxn modelId="{1F08E162-0D40-41ED-A4C6-8FA6B4C8CF24}" srcId="{6D7A193A-3C41-473A-B536-6AD6AE4A9DD3}" destId="{69697A81-3068-4837-A3A3-CE2ED1956F79}" srcOrd="1" destOrd="0" parTransId="{FBDDBD15-05B7-48D0-AF15-2679F0D73281}" sibTransId="{BC67C3E3-CCB9-4C50-9D14-7921C98EEC49}"/>
    <dgm:cxn modelId="{FB88237F-3B6E-6748-8086-08334CF34BFC}" type="presOf" srcId="{6D7A193A-3C41-473A-B536-6AD6AE4A9DD3}" destId="{59BBD855-F679-3A4E-9BD0-8AC649BCDDA1}" srcOrd="0" destOrd="0" presId="urn:microsoft.com/office/officeart/2005/8/layout/vList2"/>
    <dgm:cxn modelId="{3788BB98-F2EF-244D-8DDF-C57D70F48046}" type="presOf" srcId="{1FD58F4A-81E5-410C-BA52-B030D53B481B}" destId="{4456EE9B-AA61-1C42-9F66-663C444D2341}" srcOrd="0" destOrd="0" presId="urn:microsoft.com/office/officeart/2005/8/layout/vList2"/>
    <dgm:cxn modelId="{2C7A5BC8-A0E7-D74B-BF2F-F202F15C27E8}" type="presOf" srcId="{477C3AD7-3D28-4E7B-94A9-CD75FF6D1AE8}" destId="{8B82F36F-848C-D74C-AE2B-4F79815F0AF3}" srcOrd="0" destOrd="0" presId="urn:microsoft.com/office/officeart/2005/8/layout/vList2"/>
    <dgm:cxn modelId="{CDFD7B67-8997-1C40-84F5-78D8FB70EE0B}" type="presParOf" srcId="{8B82F36F-848C-D74C-AE2B-4F79815F0AF3}" destId="{59BBD855-F679-3A4E-9BD0-8AC649BCDDA1}" srcOrd="0" destOrd="0" presId="urn:microsoft.com/office/officeart/2005/8/layout/vList2"/>
    <dgm:cxn modelId="{A2E69E02-44D8-5B46-B6BE-9E7929617580}" type="presParOf" srcId="{8B82F36F-848C-D74C-AE2B-4F79815F0AF3}" destId="{4456EE9B-AA61-1C42-9F66-663C444D234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2F08B0A-6E35-4C14-99B4-C24FB6CF246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4F4CACB-C562-4D03-BADF-227458A6A736}">
      <dgm:prSet/>
      <dgm:spPr/>
      <dgm:t>
        <a:bodyPr/>
        <a:lstStyle/>
        <a:p>
          <a:r>
            <a:rPr kumimoji="1" lang="en-US"/>
            <a:t>Th helped the client slow down and loosen his guardedness </a:t>
          </a:r>
          <a:endParaRPr lang="en-US"/>
        </a:p>
      </dgm:t>
    </dgm:pt>
    <dgm:pt modelId="{048DE14D-A72F-489F-B3A4-58ADE3EA2B91}" type="parTrans" cxnId="{ACBABF24-E931-4ED8-90AC-47AB441BBD48}">
      <dgm:prSet/>
      <dgm:spPr/>
      <dgm:t>
        <a:bodyPr/>
        <a:lstStyle/>
        <a:p>
          <a:endParaRPr lang="en-US"/>
        </a:p>
      </dgm:t>
    </dgm:pt>
    <dgm:pt modelId="{DB9B0DBB-C4A3-4109-9B8C-181C5375C0DA}" type="sibTrans" cxnId="{ACBABF24-E931-4ED8-90AC-47AB441BBD48}">
      <dgm:prSet/>
      <dgm:spPr/>
      <dgm:t>
        <a:bodyPr/>
        <a:lstStyle/>
        <a:p>
          <a:endParaRPr lang="en-US"/>
        </a:p>
      </dgm:t>
    </dgm:pt>
    <dgm:pt modelId="{D9FACD25-2E38-477D-A5E4-F36D9C18DE4C}">
      <dgm:prSet/>
      <dgm:spPr/>
      <dgm:t>
        <a:bodyPr/>
        <a:lstStyle/>
        <a:p>
          <a:r>
            <a:rPr kumimoji="1" lang="en-US" dirty="0"/>
            <a:t>Cl allowed himself to feel grief over his lost childhood when he wasn’t even allowed to enjoy what everyone else enjoyed like reading comics or watching TV shows that all other kids loved</a:t>
          </a:r>
          <a:endParaRPr lang="en-US" dirty="0"/>
        </a:p>
      </dgm:t>
    </dgm:pt>
    <dgm:pt modelId="{E14E0AD3-5828-4EAC-B53B-010588001C7E}" type="parTrans" cxnId="{4AE07213-1FE7-4FE7-929D-9EC60705EF63}">
      <dgm:prSet/>
      <dgm:spPr/>
      <dgm:t>
        <a:bodyPr/>
        <a:lstStyle/>
        <a:p>
          <a:endParaRPr lang="en-US"/>
        </a:p>
      </dgm:t>
    </dgm:pt>
    <dgm:pt modelId="{8E314B35-47F1-4723-9C4C-B4F946F6F0FF}" type="sibTrans" cxnId="{4AE07213-1FE7-4FE7-929D-9EC60705EF63}">
      <dgm:prSet/>
      <dgm:spPr/>
      <dgm:t>
        <a:bodyPr/>
        <a:lstStyle/>
        <a:p>
          <a:endParaRPr lang="en-US"/>
        </a:p>
      </dgm:t>
    </dgm:pt>
    <dgm:pt modelId="{CACDFEBF-E1AE-46E9-8D82-F2E526F8AD31}">
      <dgm:prSet/>
      <dgm:spPr/>
      <dgm:t>
        <a:bodyPr/>
        <a:lstStyle/>
        <a:p>
          <a:r>
            <a:rPr kumimoji="1" lang="en-US" dirty="0"/>
            <a:t>Th suggests two imagery work in which he plays with the child self</a:t>
          </a:r>
          <a:endParaRPr lang="en-US" dirty="0"/>
        </a:p>
      </dgm:t>
    </dgm:pt>
    <dgm:pt modelId="{0E17D45A-B0D7-4841-AD88-5C72A2CE2318}" type="parTrans" cxnId="{0C5CF48E-47A5-4232-8134-39D4BB67339F}">
      <dgm:prSet/>
      <dgm:spPr/>
      <dgm:t>
        <a:bodyPr/>
        <a:lstStyle/>
        <a:p>
          <a:endParaRPr lang="en-US"/>
        </a:p>
      </dgm:t>
    </dgm:pt>
    <dgm:pt modelId="{2D38E211-813F-4E22-AF15-ABEA68159E01}" type="sibTrans" cxnId="{0C5CF48E-47A5-4232-8134-39D4BB67339F}">
      <dgm:prSet/>
      <dgm:spPr/>
      <dgm:t>
        <a:bodyPr/>
        <a:lstStyle/>
        <a:p>
          <a:endParaRPr lang="en-US"/>
        </a:p>
      </dgm:t>
    </dgm:pt>
    <dgm:pt modelId="{E7A3E761-C3C3-9B4B-A76C-C2FB89846F1D}" type="pres">
      <dgm:prSet presAssocID="{82F08B0A-6E35-4C14-99B4-C24FB6CF2469}" presName="vert0" presStyleCnt="0">
        <dgm:presLayoutVars>
          <dgm:dir/>
          <dgm:animOne val="branch"/>
          <dgm:animLvl val="lvl"/>
        </dgm:presLayoutVars>
      </dgm:prSet>
      <dgm:spPr/>
    </dgm:pt>
    <dgm:pt modelId="{9BFDDC01-552D-AC48-A56D-FB22173CC807}" type="pres">
      <dgm:prSet presAssocID="{94F4CACB-C562-4D03-BADF-227458A6A736}" presName="thickLine" presStyleLbl="alignNode1" presStyleIdx="0" presStyleCnt="3"/>
      <dgm:spPr/>
    </dgm:pt>
    <dgm:pt modelId="{A8EDA98C-3384-484E-80B2-6F4D9E1663E4}" type="pres">
      <dgm:prSet presAssocID="{94F4CACB-C562-4D03-BADF-227458A6A736}" presName="horz1" presStyleCnt="0"/>
      <dgm:spPr/>
    </dgm:pt>
    <dgm:pt modelId="{E12B7402-2535-A045-8CCA-231F630522A4}" type="pres">
      <dgm:prSet presAssocID="{94F4CACB-C562-4D03-BADF-227458A6A736}" presName="tx1" presStyleLbl="revTx" presStyleIdx="0" presStyleCnt="3"/>
      <dgm:spPr/>
    </dgm:pt>
    <dgm:pt modelId="{294A1269-BB88-C44E-BA0E-40DD45F19A9E}" type="pres">
      <dgm:prSet presAssocID="{94F4CACB-C562-4D03-BADF-227458A6A736}" presName="vert1" presStyleCnt="0"/>
      <dgm:spPr/>
    </dgm:pt>
    <dgm:pt modelId="{C3981EC0-673F-1449-BEBF-0C93CBE2EEC2}" type="pres">
      <dgm:prSet presAssocID="{D9FACD25-2E38-477D-A5E4-F36D9C18DE4C}" presName="thickLine" presStyleLbl="alignNode1" presStyleIdx="1" presStyleCnt="3"/>
      <dgm:spPr/>
    </dgm:pt>
    <dgm:pt modelId="{4C29A7F1-8E55-324B-8541-BFFC786883DC}" type="pres">
      <dgm:prSet presAssocID="{D9FACD25-2E38-477D-A5E4-F36D9C18DE4C}" presName="horz1" presStyleCnt="0"/>
      <dgm:spPr/>
    </dgm:pt>
    <dgm:pt modelId="{2FF12E1D-C0AD-D14C-B3D2-AED79FB8A58E}" type="pres">
      <dgm:prSet presAssocID="{D9FACD25-2E38-477D-A5E4-F36D9C18DE4C}" presName="tx1" presStyleLbl="revTx" presStyleIdx="1" presStyleCnt="3"/>
      <dgm:spPr/>
    </dgm:pt>
    <dgm:pt modelId="{7E5BFB24-6E69-7A45-8A5D-958ED90F320A}" type="pres">
      <dgm:prSet presAssocID="{D9FACD25-2E38-477D-A5E4-F36D9C18DE4C}" presName="vert1" presStyleCnt="0"/>
      <dgm:spPr/>
    </dgm:pt>
    <dgm:pt modelId="{73F447D7-BE29-964F-9CE8-B48A978430E7}" type="pres">
      <dgm:prSet presAssocID="{CACDFEBF-E1AE-46E9-8D82-F2E526F8AD31}" presName="thickLine" presStyleLbl="alignNode1" presStyleIdx="2" presStyleCnt="3"/>
      <dgm:spPr/>
    </dgm:pt>
    <dgm:pt modelId="{5FF3522E-A05A-7943-8E8F-24B40907BF06}" type="pres">
      <dgm:prSet presAssocID="{CACDFEBF-E1AE-46E9-8D82-F2E526F8AD31}" presName="horz1" presStyleCnt="0"/>
      <dgm:spPr/>
    </dgm:pt>
    <dgm:pt modelId="{C298A1E5-251B-3942-947D-087E2C790C0C}" type="pres">
      <dgm:prSet presAssocID="{CACDFEBF-E1AE-46E9-8D82-F2E526F8AD31}" presName="tx1" presStyleLbl="revTx" presStyleIdx="2" presStyleCnt="3"/>
      <dgm:spPr/>
    </dgm:pt>
    <dgm:pt modelId="{276BF148-2EAD-EE44-B78C-6F8EE36F9959}" type="pres">
      <dgm:prSet presAssocID="{CACDFEBF-E1AE-46E9-8D82-F2E526F8AD31}" presName="vert1" presStyleCnt="0"/>
      <dgm:spPr/>
    </dgm:pt>
  </dgm:ptLst>
  <dgm:cxnLst>
    <dgm:cxn modelId="{4AE07213-1FE7-4FE7-929D-9EC60705EF63}" srcId="{82F08B0A-6E35-4C14-99B4-C24FB6CF2469}" destId="{D9FACD25-2E38-477D-A5E4-F36D9C18DE4C}" srcOrd="1" destOrd="0" parTransId="{E14E0AD3-5828-4EAC-B53B-010588001C7E}" sibTransId="{8E314B35-47F1-4723-9C4C-B4F946F6F0FF}"/>
    <dgm:cxn modelId="{ACBABF24-E931-4ED8-90AC-47AB441BBD48}" srcId="{82F08B0A-6E35-4C14-99B4-C24FB6CF2469}" destId="{94F4CACB-C562-4D03-BADF-227458A6A736}" srcOrd="0" destOrd="0" parTransId="{048DE14D-A72F-489F-B3A4-58ADE3EA2B91}" sibTransId="{DB9B0DBB-C4A3-4109-9B8C-181C5375C0DA}"/>
    <dgm:cxn modelId="{0C5CF48E-47A5-4232-8134-39D4BB67339F}" srcId="{82F08B0A-6E35-4C14-99B4-C24FB6CF2469}" destId="{CACDFEBF-E1AE-46E9-8D82-F2E526F8AD31}" srcOrd="2" destOrd="0" parTransId="{0E17D45A-B0D7-4841-AD88-5C72A2CE2318}" sibTransId="{2D38E211-813F-4E22-AF15-ABEA68159E01}"/>
    <dgm:cxn modelId="{7DC6E899-07D2-5C4C-8BE5-22296BE21A26}" type="presOf" srcId="{82F08B0A-6E35-4C14-99B4-C24FB6CF2469}" destId="{E7A3E761-C3C3-9B4B-A76C-C2FB89846F1D}" srcOrd="0" destOrd="0" presId="urn:microsoft.com/office/officeart/2008/layout/LinedList"/>
    <dgm:cxn modelId="{AFED8EAD-AC28-FF40-A5F9-F6295CFB083E}" type="presOf" srcId="{D9FACD25-2E38-477D-A5E4-F36D9C18DE4C}" destId="{2FF12E1D-C0AD-D14C-B3D2-AED79FB8A58E}" srcOrd="0" destOrd="0" presId="urn:microsoft.com/office/officeart/2008/layout/LinedList"/>
    <dgm:cxn modelId="{CE9672C0-9DCC-4348-AEBD-A822B03F99A6}" type="presOf" srcId="{CACDFEBF-E1AE-46E9-8D82-F2E526F8AD31}" destId="{C298A1E5-251B-3942-947D-087E2C790C0C}" srcOrd="0" destOrd="0" presId="urn:microsoft.com/office/officeart/2008/layout/LinedList"/>
    <dgm:cxn modelId="{73155BC1-9BC6-8C41-80F8-65C9115823E2}" type="presOf" srcId="{94F4CACB-C562-4D03-BADF-227458A6A736}" destId="{E12B7402-2535-A045-8CCA-231F630522A4}" srcOrd="0" destOrd="0" presId="urn:microsoft.com/office/officeart/2008/layout/LinedList"/>
    <dgm:cxn modelId="{2353564A-FF25-1F49-9B4D-8F91AB254EDE}" type="presParOf" srcId="{E7A3E761-C3C3-9B4B-A76C-C2FB89846F1D}" destId="{9BFDDC01-552D-AC48-A56D-FB22173CC807}" srcOrd="0" destOrd="0" presId="urn:microsoft.com/office/officeart/2008/layout/LinedList"/>
    <dgm:cxn modelId="{A0C4BCD2-6372-254D-89FE-1A97129B4EBE}" type="presParOf" srcId="{E7A3E761-C3C3-9B4B-A76C-C2FB89846F1D}" destId="{A8EDA98C-3384-484E-80B2-6F4D9E1663E4}" srcOrd="1" destOrd="0" presId="urn:microsoft.com/office/officeart/2008/layout/LinedList"/>
    <dgm:cxn modelId="{EC90F0D8-C6E6-FC49-A5F3-74CDE3DC8AD0}" type="presParOf" srcId="{A8EDA98C-3384-484E-80B2-6F4D9E1663E4}" destId="{E12B7402-2535-A045-8CCA-231F630522A4}" srcOrd="0" destOrd="0" presId="urn:microsoft.com/office/officeart/2008/layout/LinedList"/>
    <dgm:cxn modelId="{F388B4F3-7BF3-7D43-867F-25E96B1DB19E}" type="presParOf" srcId="{A8EDA98C-3384-484E-80B2-6F4D9E1663E4}" destId="{294A1269-BB88-C44E-BA0E-40DD45F19A9E}" srcOrd="1" destOrd="0" presId="urn:microsoft.com/office/officeart/2008/layout/LinedList"/>
    <dgm:cxn modelId="{80F63E14-D4ED-0645-AC7A-B8483D585D16}" type="presParOf" srcId="{E7A3E761-C3C3-9B4B-A76C-C2FB89846F1D}" destId="{C3981EC0-673F-1449-BEBF-0C93CBE2EEC2}" srcOrd="2" destOrd="0" presId="urn:microsoft.com/office/officeart/2008/layout/LinedList"/>
    <dgm:cxn modelId="{BB95CA38-51DB-9749-B4A2-BA21181DEB5A}" type="presParOf" srcId="{E7A3E761-C3C3-9B4B-A76C-C2FB89846F1D}" destId="{4C29A7F1-8E55-324B-8541-BFFC786883DC}" srcOrd="3" destOrd="0" presId="urn:microsoft.com/office/officeart/2008/layout/LinedList"/>
    <dgm:cxn modelId="{EE6E8E50-86F1-1E4F-B4F2-9D4B11B90EE2}" type="presParOf" srcId="{4C29A7F1-8E55-324B-8541-BFFC786883DC}" destId="{2FF12E1D-C0AD-D14C-B3D2-AED79FB8A58E}" srcOrd="0" destOrd="0" presId="urn:microsoft.com/office/officeart/2008/layout/LinedList"/>
    <dgm:cxn modelId="{FFA8382E-74E3-DF4E-83A0-66339999668D}" type="presParOf" srcId="{4C29A7F1-8E55-324B-8541-BFFC786883DC}" destId="{7E5BFB24-6E69-7A45-8A5D-958ED90F320A}" srcOrd="1" destOrd="0" presId="urn:microsoft.com/office/officeart/2008/layout/LinedList"/>
    <dgm:cxn modelId="{DD157A1C-8892-B94A-AE3C-B27FFFD33FA1}" type="presParOf" srcId="{E7A3E761-C3C3-9B4B-A76C-C2FB89846F1D}" destId="{73F447D7-BE29-964F-9CE8-B48A978430E7}" srcOrd="4" destOrd="0" presId="urn:microsoft.com/office/officeart/2008/layout/LinedList"/>
    <dgm:cxn modelId="{66A2C223-4360-E84D-9C9E-37AC02DC27F7}" type="presParOf" srcId="{E7A3E761-C3C3-9B4B-A76C-C2FB89846F1D}" destId="{5FF3522E-A05A-7943-8E8F-24B40907BF06}" srcOrd="5" destOrd="0" presId="urn:microsoft.com/office/officeart/2008/layout/LinedList"/>
    <dgm:cxn modelId="{794CCA84-1E3F-5948-956B-62F487E6D330}" type="presParOf" srcId="{5FF3522E-A05A-7943-8E8F-24B40907BF06}" destId="{C298A1E5-251B-3942-947D-087E2C790C0C}" srcOrd="0" destOrd="0" presId="urn:microsoft.com/office/officeart/2008/layout/LinedList"/>
    <dgm:cxn modelId="{28BB4D66-5CD9-304A-A067-E2EA0ED1007B}" type="presParOf" srcId="{5FF3522E-A05A-7943-8E8F-24B40907BF06}" destId="{276BF148-2EAD-EE44-B78C-6F8EE36F995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B9B6D3C-564A-49D3-962A-CF04F03FED1D}"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B7CF1229-9830-4F06-94A2-55D00818551A}">
      <dgm:prSet/>
      <dgm:spPr/>
      <dgm:t>
        <a:bodyPr/>
        <a:lstStyle/>
        <a:p>
          <a:r>
            <a:rPr kumimoji="1" lang="en-US"/>
            <a:t>Th invited the client to talk to himself as a young boy feeling alienated, inferior, and alone in a group of kids. </a:t>
          </a:r>
          <a:endParaRPr lang="en-US"/>
        </a:p>
      </dgm:t>
    </dgm:pt>
    <dgm:pt modelId="{97F24F5B-BD3F-4369-BC09-C8DD28858C3A}" type="parTrans" cxnId="{66130B28-4C9C-466F-BB8B-56F353E21914}">
      <dgm:prSet/>
      <dgm:spPr/>
      <dgm:t>
        <a:bodyPr/>
        <a:lstStyle/>
        <a:p>
          <a:endParaRPr lang="en-US"/>
        </a:p>
      </dgm:t>
    </dgm:pt>
    <dgm:pt modelId="{11E0CCAA-BF02-4ABF-A654-6CD992D4E850}" type="sibTrans" cxnId="{66130B28-4C9C-466F-BB8B-56F353E21914}">
      <dgm:prSet/>
      <dgm:spPr/>
      <dgm:t>
        <a:bodyPr/>
        <a:lstStyle/>
        <a:p>
          <a:endParaRPr lang="en-US"/>
        </a:p>
      </dgm:t>
    </dgm:pt>
    <dgm:pt modelId="{DB2D124F-2892-41A5-A5F4-9C5CFAA3FB62}">
      <dgm:prSet/>
      <dgm:spPr/>
      <dgm:t>
        <a:bodyPr/>
        <a:lstStyle/>
        <a:p>
          <a:r>
            <a:rPr kumimoji="1" lang="en-US"/>
            <a:t>Th then invite the client to imagine the scene in which he (as an adult) would take himself (as a young boy) to buy comics he always loved. </a:t>
          </a:r>
          <a:endParaRPr lang="en-US"/>
        </a:p>
      </dgm:t>
    </dgm:pt>
    <dgm:pt modelId="{EA5460B2-8E32-45B1-AF2C-2E0B0796B425}" type="parTrans" cxnId="{A4CFD8CC-055D-41B6-ADB8-28CF87775C84}">
      <dgm:prSet/>
      <dgm:spPr/>
      <dgm:t>
        <a:bodyPr/>
        <a:lstStyle/>
        <a:p>
          <a:endParaRPr lang="en-US"/>
        </a:p>
      </dgm:t>
    </dgm:pt>
    <dgm:pt modelId="{A6B638B3-E6A9-4A23-B03B-63D6E4807400}" type="sibTrans" cxnId="{A4CFD8CC-055D-41B6-ADB8-28CF87775C84}">
      <dgm:prSet/>
      <dgm:spPr/>
      <dgm:t>
        <a:bodyPr/>
        <a:lstStyle/>
        <a:p>
          <a:endParaRPr lang="en-US"/>
        </a:p>
      </dgm:t>
    </dgm:pt>
    <dgm:pt modelId="{D1068E77-C25C-B542-A9DC-1A496E0244EA}" type="pres">
      <dgm:prSet presAssocID="{BB9B6D3C-564A-49D3-962A-CF04F03FED1D}" presName="vert0" presStyleCnt="0">
        <dgm:presLayoutVars>
          <dgm:dir/>
          <dgm:animOne val="branch"/>
          <dgm:animLvl val="lvl"/>
        </dgm:presLayoutVars>
      </dgm:prSet>
      <dgm:spPr/>
    </dgm:pt>
    <dgm:pt modelId="{3562C050-F917-7345-86CF-4467152FA635}" type="pres">
      <dgm:prSet presAssocID="{B7CF1229-9830-4F06-94A2-55D00818551A}" presName="thickLine" presStyleLbl="alignNode1" presStyleIdx="0" presStyleCnt="2"/>
      <dgm:spPr/>
    </dgm:pt>
    <dgm:pt modelId="{2078C9FD-74FA-AA4E-9CBA-A52E05968E61}" type="pres">
      <dgm:prSet presAssocID="{B7CF1229-9830-4F06-94A2-55D00818551A}" presName="horz1" presStyleCnt="0"/>
      <dgm:spPr/>
    </dgm:pt>
    <dgm:pt modelId="{6E6C505A-5A88-B84D-9735-DFD418050AC4}" type="pres">
      <dgm:prSet presAssocID="{B7CF1229-9830-4F06-94A2-55D00818551A}" presName="tx1" presStyleLbl="revTx" presStyleIdx="0" presStyleCnt="2"/>
      <dgm:spPr/>
    </dgm:pt>
    <dgm:pt modelId="{7805F0F0-FCE7-1F48-8D6B-CA3D63BBB654}" type="pres">
      <dgm:prSet presAssocID="{B7CF1229-9830-4F06-94A2-55D00818551A}" presName="vert1" presStyleCnt="0"/>
      <dgm:spPr/>
    </dgm:pt>
    <dgm:pt modelId="{1147CFB6-DF5C-2541-A278-586FEED3DC7B}" type="pres">
      <dgm:prSet presAssocID="{DB2D124F-2892-41A5-A5F4-9C5CFAA3FB62}" presName="thickLine" presStyleLbl="alignNode1" presStyleIdx="1" presStyleCnt="2"/>
      <dgm:spPr/>
    </dgm:pt>
    <dgm:pt modelId="{CA176326-EAE0-1B43-A4B3-A8723E9946D5}" type="pres">
      <dgm:prSet presAssocID="{DB2D124F-2892-41A5-A5F4-9C5CFAA3FB62}" presName="horz1" presStyleCnt="0"/>
      <dgm:spPr/>
    </dgm:pt>
    <dgm:pt modelId="{47E8656D-4539-4F46-9001-43C53083E47B}" type="pres">
      <dgm:prSet presAssocID="{DB2D124F-2892-41A5-A5F4-9C5CFAA3FB62}" presName="tx1" presStyleLbl="revTx" presStyleIdx="1" presStyleCnt="2"/>
      <dgm:spPr/>
    </dgm:pt>
    <dgm:pt modelId="{D91D0FF4-0DEF-F048-B0F0-7967E17EA206}" type="pres">
      <dgm:prSet presAssocID="{DB2D124F-2892-41A5-A5F4-9C5CFAA3FB62}" presName="vert1" presStyleCnt="0"/>
      <dgm:spPr/>
    </dgm:pt>
  </dgm:ptLst>
  <dgm:cxnLst>
    <dgm:cxn modelId="{CB28F81D-420A-A04A-9F80-70F0F118B6EC}" type="presOf" srcId="{DB2D124F-2892-41A5-A5F4-9C5CFAA3FB62}" destId="{47E8656D-4539-4F46-9001-43C53083E47B}" srcOrd="0" destOrd="0" presId="urn:microsoft.com/office/officeart/2008/layout/LinedList"/>
    <dgm:cxn modelId="{66130B28-4C9C-466F-BB8B-56F353E21914}" srcId="{BB9B6D3C-564A-49D3-962A-CF04F03FED1D}" destId="{B7CF1229-9830-4F06-94A2-55D00818551A}" srcOrd="0" destOrd="0" parTransId="{97F24F5B-BD3F-4369-BC09-C8DD28858C3A}" sibTransId="{11E0CCAA-BF02-4ABF-A654-6CD992D4E850}"/>
    <dgm:cxn modelId="{40A6D544-B2D9-6B42-BCB1-31D98E28BC52}" type="presOf" srcId="{BB9B6D3C-564A-49D3-962A-CF04F03FED1D}" destId="{D1068E77-C25C-B542-A9DC-1A496E0244EA}" srcOrd="0" destOrd="0" presId="urn:microsoft.com/office/officeart/2008/layout/LinedList"/>
    <dgm:cxn modelId="{ECB02E8C-DA9F-CB44-88A9-41C32B3331FA}" type="presOf" srcId="{B7CF1229-9830-4F06-94A2-55D00818551A}" destId="{6E6C505A-5A88-B84D-9735-DFD418050AC4}" srcOrd="0" destOrd="0" presId="urn:microsoft.com/office/officeart/2008/layout/LinedList"/>
    <dgm:cxn modelId="{A4CFD8CC-055D-41B6-ADB8-28CF87775C84}" srcId="{BB9B6D3C-564A-49D3-962A-CF04F03FED1D}" destId="{DB2D124F-2892-41A5-A5F4-9C5CFAA3FB62}" srcOrd="1" destOrd="0" parTransId="{EA5460B2-8E32-45B1-AF2C-2E0B0796B425}" sibTransId="{A6B638B3-E6A9-4A23-B03B-63D6E4807400}"/>
    <dgm:cxn modelId="{67A347FD-E8C7-BD4D-9CD6-811E96A06284}" type="presParOf" srcId="{D1068E77-C25C-B542-A9DC-1A496E0244EA}" destId="{3562C050-F917-7345-86CF-4467152FA635}" srcOrd="0" destOrd="0" presId="urn:microsoft.com/office/officeart/2008/layout/LinedList"/>
    <dgm:cxn modelId="{692A321D-F3A3-E343-A20F-B42E9761D54D}" type="presParOf" srcId="{D1068E77-C25C-B542-A9DC-1A496E0244EA}" destId="{2078C9FD-74FA-AA4E-9CBA-A52E05968E61}" srcOrd="1" destOrd="0" presId="urn:microsoft.com/office/officeart/2008/layout/LinedList"/>
    <dgm:cxn modelId="{E836F4E6-7260-B642-B260-0FF83301BC08}" type="presParOf" srcId="{2078C9FD-74FA-AA4E-9CBA-A52E05968E61}" destId="{6E6C505A-5A88-B84D-9735-DFD418050AC4}" srcOrd="0" destOrd="0" presId="urn:microsoft.com/office/officeart/2008/layout/LinedList"/>
    <dgm:cxn modelId="{90050437-B947-A144-89A6-D40E7FD0EDA0}" type="presParOf" srcId="{2078C9FD-74FA-AA4E-9CBA-A52E05968E61}" destId="{7805F0F0-FCE7-1F48-8D6B-CA3D63BBB654}" srcOrd="1" destOrd="0" presId="urn:microsoft.com/office/officeart/2008/layout/LinedList"/>
    <dgm:cxn modelId="{503FB9BC-5143-7E4F-909C-9549A6509E4F}" type="presParOf" srcId="{D1068E77-C25C-B542-A9DC-1A496E0244EA}" destId="{1147CFB6-DF5C-2541-A278-586FEED3DC7B}" srcOrd="2" destOrd="0" presId="urn:microsoft.com/office/officeart/2008/layout/LinedList"/>
    <dgm:cxn modelId="{5516D56A-7D17-EE40-AC16-5E601A0FEF7F}" type="presParOf" srcId="{D1068E77-C25C-B542-A9DC-1A496E0244EA}" destId="{CA176326-EAE0-1B43-A4B3-A8723E9946D5}" srcOrd="3" destOrd="0" presId="urn:microsoft.com/office/officeart/2008/layout/LinedList"/>
    <dgm:cxn modelId="{9CFDBDA2-D585-7C4D-A0A2-47B745DB843D}" type="presParOf" srcId="{CA176326-EAE0-1B43-A4B3-A8723E9946D5}" destId="{47E8656D-4539-4F46-9001-43C53083E47B}" srcOrd="0" destOrd="0" presId="urn:microsoft.com/office/officeart/2008/layout/LinedList"/>
    <dgm:cxn modelId="{C30E4F5D-3A05-C945-95C3-6A59DA7730DB}" type="presParOf" srcId="{CA176326-EAE0-1B43-A4B3-A8723E9946D5}" destId="{D91D0FF4-0DEF-F048-B0F0-7967E17EA20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78526A-4901-4B48-9FA9-5310C2A28976}">
      <dsp:nvSpPr>
        <dsp:cNvPr id="0" name=""/>
        <dsp:cNvSpPr/>
      </dsp:nvSpPr>
      <dsp:spPr>
        <a:xfrm>
          <a:off x="0" y="2786"/>
          <a:ext cx="615183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ADBF8EA5-AD9E-DA45-A88F-BD8DADFE873F}">
      <dsp:nvSpPr>
        <dsp:cNvPr id="0" name=""/>
        <dsp:cNvSpPr/>
      </dsp:nvSpPr>
      <dsp:spPr>
        <a:xfrm>
          <a:off x="0" y="2786"/>
          <a:ext cx="6151830" cy="950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kumimoji="1" lang="en-US" sz="2000" kern="1200" dirty="0"/>
            <a:t>Psychotherapy researcher - Emotional change process- Transforming core painful emotions</a:t>
          </a:r>
          <a:endParaRPr lang="en-US" sz="2000" kern="1200" dirty="0"/>
        </a:p>
      </dsp:txBody>
      <dsp:txXfrm>
        <a:off x="0" y="2786"/>
        <a:ext cx="6151830" cy="950314"/>
      </dsp:txXfrm>
    </dsp:sp>
    <dsp:sp modelId="{0EBFA0BA-B258-9945-A2EF-3D4DABF62DC9}">
      <dsp:nvSpPr>
        <dsp:cNvPr id="0" name=""/>
        <dsp:cNvSpPr/>
      </dsp:nvSpPr>
      <dsp:spPr>
        <a:xfrm>
          <a:off x="0" y="953100"/>
          <a:ext cx="6151830" cy="0"/>
        </a:xfrm>
        <a:prstGeom prst="line">
          <a:avLst/>
        </a:prstGeom>
        <a:solidFill>
          <a:schemeClr val="accent2">
            <a:hueOff val="-3722024"/>
            <a:satOff val="-3705"/>
            <a:lumOff val="-3922"/>
            <a:alphaOff val="0"/>
          </a:schemeClr>
        </a:solidFill>
        <a:ln w="25400" cap="flat" cmpd="sng" algn="ctr">
          <a:solidFill>
            <a:schemeClr val="accent2">
              <a:hueOff val="-3722024"/>
              <a:satOff val="-3705"/>
              <a:lumOff val="-3922"/>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566A07FC-8CED-814E-9780-99D1A56E9FF4}">
      <dsp:nvSpPr>
        <dsp:cNvPr id="0" name=""/>
        <dsp:cNvSpPr/>
      </dsp:nvSpPr>
      <dsp:spPr>
        <a:xfrm>
          <a:off x="0" y="953100"/>
          <a:ext cx="6151830" cy="950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kumimoji="1" lang="en-US" sz="2000" kern="1200" dirty="0"/>
            <a:t>A humanistic integrative psychotherapist </a:t>
          </a:r>
          <a:endParaRPr lang="en-US" sz="2000" kern="1200" dirty="0"/>
        </a:p>
      </dsp:txBody>
      <dsp:txXfrm>
        <a:off x="0" y="953100"/>
        <a:ext cx="6151830" cy="950314"/>
      </dsp:txXfrm>
    </dsp:sp>
    <dsp:sp modelId="{DA81DAF0-34E6-0D44-8528-631F1F2A4189}">
      <dsp:nvSpPr>
        <dsp:cNvPr id="0" name=""/>
        <dsp:cNvSpPr/>
      </dsp:nvSpPr>
      <dsp:spPr>
        <a:xfrm>
          <a:off x="0" y="1903414"/>
          <a:ext cx="6151830" cy="0"/>
        </a:xfrm>
        <a:prstGeom prst="line">
          <a:avLst/>
        </a:prstGeom>
        <a:solidFill>
          <a:schemeClr val="accent2">
            <a:hueOff val="-7444048"/>
            <a:satOff val="-7410"/>
            <a:lumOff val="-7843"/>
            <a:alphaOff val="0"/>
          </a:schemeClr>
        </a:solidFill>
        <a:ln w="25400" cap="flat" cmpd="sng" algn="ctr">
          <a:solidFill>
            <a:schemeClr val="accent2">
              <a:hueOff val="-7444048"/>
              <a:satOff val="-7410"/>
              <a:lumOff val="-7843"/>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BEE8629B-3D25-3A4F-AECE-B42296C076DC}">
      <dsp:nvSpPr>
        <dsp:cNvPr id="0" name=""/>
        <dsp:cNvSpPr/>
      </dsp:nvSpPr>
      <dsp:spPr>
        <a:xfrm>
          <a:off x="0" y="1903414"/>
          <a:ext cx="6151830" cy="950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kumimoji="1" lang="en-US" sz="2000" kern="1200"/>
            <a:t>Emotion-focused therapy outcome research in Japan</a:t>
          </a:r>
          <a:endParaRPr lang="en-US" sz="2000" kern="1200"/>
        </a:p>
      </dsp:txBody>
      <dsp:txXfrm>
        <a:off x="0" y="1903414"/>
        <a:ext cx="6151830" cy="950314"/>
      </dsp:txXfrm>
    </dsp:sp>
    <dsp:sp modelId="{21772884-F344-6949-96D1-94514B4F7F15}">
      <dsp:nvSpPr>
        <dsp:cNvPr id="0" name=""/>
        <dsp:cNvSpPr/>
      </dsp:nvSpPr>
      <dsp:spPr>
        <a:xfrm>
          <a:off x="0" y="2853729"/>
          <a:ext cx="6151830" cy="0"/>
        </a:xfrm>
        <a:prstGeom prst="line">
          <a:avLst/>
        </a:prstGeom>
        <a:solidFill>
          <a:schemeClr val="accent2">
            <a:hueOff val="-11166072"/>
            <a:satOff val="-11116"/>
            <a:lumOff val="-11765"/>
            <a:alphaOff val="0"/>
          </a:schemeClr>
        </a:solidFill>
        <a:ln w="25400" cap="flat" cmpd="sng" algn="ctr">
          <a:solidFill>
            <a:schemeClr val="accent2">
              <a:hueOff val="-11166072"/>
              <a:satOff val="-11116"/>
              <a:lumOff val="-11765"/>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C8CC53CF-1C43-D145-B616-F5359284BFD1}">
      <dsp:nvSpPr>
        <dsp:cNvPr id="0" name=""/>
        <dsp:cNvSpPr/>
      </dsp:nvSpPr>
      <dsp:spPr>
        <a:xfrm>
          <a:off x="0" y="2853729"/>
          <a:ext cx="6151830" cy="950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kumimoji="1" lang="en-US" sz="2000" kern="1200"/>
            <a:t>Accelerated Experiential Dynamic Psychotherapy in English speaking countries</a:t>
          </a:r>
          <a:endParaRPr lang="en-US" sz="2000" kern="1200"/>
        </a:p>
      </dsp:txBody>
      <dsp:txXfrm>
        <a:off x="0" y="2853729"/>
        <a:ext cx="6151830" cy="950314"/>
      </dsp:txXfrm>
    </dsp:sp>
    <dsp:sp modelId="{06F16DDC-16B0-8D43-BCD4-6370DD1E8921}">
      <dsp:nvSpPr>
        <dsp:cNvPr id="0" name=""/>
        <dsp:cNvSpPr/>
      </dsp:nvSpPr>
      <dsp:spPr>
        <a:xfrm>
          <a:off x="0" y="3804043"/>
          <a:ext cx="6151830" cy="0"/>
        </a:xfrm>
        <a:prstGeom prst="line">
          <a:avLst/>
        </a:prstGeom>
        <a:solidFill>
          <a:schemeClr val="accent2">
            <a:hueOff val="-14888095"/>
            <a:satOff val="-14821"/>
            <a:lumOff val="-15686"/>
            <a:alphaOff val="0"/>
          </a:schemeClr>
        </a:solidFill>
        <a:ln w="25400" cap="flat" cmpd="sng" algn="ctr">
          <a:solidFill>
            <a:schemeClr val="accent2">
              <a:hueOff val="-14888095"/>
              <a:satOff val="-14821"/>
              <a:lumOff val="-15686"/>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2B5E07BD-316E-5D4E-AF9F-788EAD329239}">
      <dsp:nvSpPr>
        <dsp:cNvPr id="0" name=""/>
        <dsp:cNvSpPr/>
      </dsp:nvSpPr>
      <dsp:spPr>
        <a:xfrm>
          <a:off x="0" y="3804043"/>
          <a:ext cx="6151830" cy="950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kumimoji="1" lang="en-US" sz="2000" kern="1200"/>
            <a:t>Training, supervision, and professional development</a:t>
          </a:r>
          <a:endParaRPr lang="en-US" sz="2000" kern="1200"/>
        </a:p>
      </dsp:txBody>
      <dsp:txXfrm>
        <a:off x="0" y="3804043"/>
        <a:ext cx="6151830" cy="950314"/>
      </dsp:txXfrm>
    </dsp:sp>
    <dsp:sp modelId="{B9564FFB-DDE0-CE4C-9E63-A87459A58336}">
      <dsp:nvSpPr>
        <dsp:cNvPr id="0" name=""/>
        <dsp:cNvSpPr/>
      </dsp:nvSpPr>
      <dsp:spPr>
        <a:xfrm>
          <a:off x="0" y="4754357"/>
          <a:ext cx="6151830" cy="0"/>
        </a:xfrm>
        <a:prstGeom prst="line">
          <a:avLst/>
        </a:prstGeom>
        <a:solidFill>
          <a:schemeClr val="accent2">
            <a:hueOff val="-18610118"/>
            <a:satOff val="-18526"/>
            <a:lumOff val="-19608"/>
            <a:alphaOff val="0"/>
          </a:schemeClr>
        </a:solidFill>
        <a:ln w="25400" cap="flat" cmpd="sng" algn="ctr">
          <a:solidFill>
            <a:schemeClr val="accent2">
              <a:hueOff val="-18610118"/>
              <a:satOff val="-18526"/>
              <a:lumOff val="-19608"/>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DD06AB38-4977-CB42-8F5B-00FC015B255F}">
      <dsp:nvSpPr>
        <dsp:cNvPr id="0" name=""/>
        <dsp:cNvSpPr/>
      </dsp:nvSpPr>
      <dsp:spPr>
        <a:xfrm>
          <a:off x="0" y="4754357"/>
          <a:ext cx="6151830" cy="9503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kumimoji="1" lang="en-US" sz="2000" kern="1200"/>
            <a:t>Social and cultural issues in psychotherapy </a:t>
          </a:r>
          <a:endParaRPr lang="en-US" sz="2000" kern="1200"/>
        </a:p>
      </dsp:txBody>
      <dsp:txXfrm>
        <a:off x="0" y="4754357"/>
        <a:ext cx="6151830" cy="9503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E912D9-40A5-CD4D-8EBE-27AE08F53B79}">
      <dsp:nvSpPr>
        <dsp:cNvPr id="0" name=""/>
        <dsp:cNvSpPr/>
      </dsp:nvSpPr>
      <dsp:spPr>
        <a:xfrm>
          <a:off x="0" y="0"/>
          <a:ext cx="6464088" cy="1908616"/>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i="1" kern="1200" dirty="0"/>
            <a:t>Activation of a problematic emotional state </a:t>
          </a:r>
          <a:endParaRPr kumimoji="1" lang="ja-JP" altLang="en-US" sz="2400" kern="1200"/>
        </a:p>
      </dsp:txBody>
      <dsp:txXfrm>
        <a:off x="55901" y="55901"/>
        <a:ext cx="4404543" cy="1796814"/>
      </dsp:txXfrm>
    </dsp:sp>
    <dsp:sp modelId="{8E83551A-AD4B-344E-B9E9-7EEB18E9F027}">
      <dsp:nvSpPr>
        <dsp:cNvPr id="0" name=""/>
        <dsp:cNvSpPr/>
      </dsp:nvSpPr>
      <dsp:spPr>
        <a:xfrm>
          <a:off x="570360" y="2226718"/>
          <a:ext cx="6464088" cy="1908616"/>
        </a:xfrm>
        <a:prstGeom prst="roundRect">
          <a:avLst>
            <a:gd name="adj" fmla="val 10000"/>
          </a:avLst>
        </a:prstGeom>
        <a:solidFill>
          <a:schemeClr val="accent2">
            <a:hueOff val="-9305059"/>
            <a:satOff val="-9263"/>
            <a:lumOff val="-9804"/>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i="1" kern="1200" dirty="0"/>
            <a:t>Activation of adaptive emotional state(s) </a:t>
          </a:r>
          <a:endParaRPr kumimoji="1" lang="ja-JP" altLang="en-US" sz="2400" kern="1200"/>
        </a:p>
      </dsp:txBody>
      <dsp:txXfrm>
        <a:off x="626261" y="2282619"/>
        <a:ext cx="4541325" cy="1796814"/>
      </dsp:txXfrm>
    </dsp:sp>
    <dsp:sp modelId="{A81B7E39-50F0-2C4C-B502-2A763630F7F0}">
      <dsp:nvSpPr>
        <dsp:cNvPr id="0" name=""/>
        <dsp:cNvSpPr/>
      </dsp:nvSpPr>
      <dsp:spPr>
        <a:xfrm>
          <a:off x="1140721" y="4453437"/>
          <a:ext cx="6464088" cy="1908616"/>
        </a:xfrm>
        <a:prstGeom prst="roundRect">
          <a:avLst>
            <a:gd name="adj" fmla="val 10000"/>
          </a:avLst>
        </a:prstGeom>
        <a:solidFill>
          <a:schemeClr val="accent2">
            <a:hueOff val="-18610118"/>
            <a:satOff val="-18526"/>
            <a:lumOff val="-19608"/>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i="1" kern="1200" dirty="0"/>
            <a:t>The creation of a permanent connection between previously unintegrated maladaptive emotional memory networks and adaptive emotional networks. </a:t>
          </a:r>
          <a:endParaRPr kumimoji="1" lang="ja-JP" altLang="en-US" sz="1800" kern="1200"/>
        </a:p>
      </dsp:txBody>
      <dsp:txXfrm>
        <a:off x="1196622" y="4509338"/>
        <a:ext cx="4541325" cy="1796814"/>
      </dsp:txXfrm>
    </dsp:sp>
    <dsp:sp modelId="{6EF4A089-1DFD-634B-8088-C0DB9B2F79C3}">
      <dsp:nvSpPr>
        <dsp:cNvPr id="0" name=""/>
        <dsp:cNvSpPr/>
      </dsp:nvSpPr>
      <dsp:spPr>
        <a:xfrm>
          <a:off x="5223487" y="1447367"/>
          <a:ext cx="1240600" cy="1240600"/>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kumimoji="1" lang="ja-JP" altLang="en-US" sz="3600" kern="1200"/>
        </a:p>
      </dsp:txBody>
      <dsp:txXfrm>
        <a:off x="5502622" y="1447367"/>
        <a:ext cx="682330" cy="933552"/>
      </dsp:txXfrm>
    </dsp:sp>
    <dsp:sp modelId="{DB3ED3D1-94E2-D646-AAB6-324D19675AB8}">
      <dsp:nvSpPr>
        <dsp:cNvPr id="0" name=""/>
        <dsp:cNvSpPr/>
      </dsp:nvSpPr>
      <dsp:spPr>
        <a:xfrm>
          <a:off x="5793848" y="3661362"/>
          <a:ext cx="1240600" cy="1240600"/>
        </a:xfrm>
        <a:prstGeom prst="downArrow">
          <a:avLst>
            <a:gd name="adj1" fmla="val 55000"/>
            <a:gd name="adj2" fmla="val 45000"/>
          </a:avLst>
        </a:prstGeom>
        <a:solidFill>
          <a:schemeClr val="accent2">
            <a:tint val="40000"/>
            <a:alpha val="90000"/>
            <a:hueOff val="-19233316"/>
            <a:satOff val="-30977"/>
            <a:lumOff val="-4113"/>
            <a:alphaOff val="0"/>
          </a:schemeClr>
        </a:solidFill>
        <a:ln w="25400" cap="flat" cmpd="sng" algn="ctr">
          <a:solidFill>
            <a:schemeClr val="accent2">
              <a:tint val="40000"/>
              <a:alpha val="90000"/>
              <a:hueOff val="-19233316"/>
              <a:satOff val="-30977"/>
              <a:lumOff val="-4113"/>
              <a:alphaOff val="0"/>
            </a:schemeClr>
          </a:solidFill>
          <a:prstDash val="solid"/>
          <a:miter/>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kumimoji="1" lang="ja-JP" altLang="en-US" sz="3600" kern="1200"/>
        </a:p>
      </dsp:txBody>
      <dsp:txXfrm>
        <a:off x="6072983" y="3661362"/>
        <a:ext cx="682330" cy="9335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A39F3D-8D1A-1242-A8F5-80C667D09854}">
      <dsp:nvSpPr>
        <dsp:cNvPr id="0" name=""/>
        <dsp:cNvSpPr/>
      </dsp:nvSpPr>
      <dsp:spPr>
        <a:xfrm>
          <a:off x="94137" y="1834"/>
          <a:ext cx="2391591" cy="1434954"/>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en-GB" sz="1800" kern="1200"/>
            <a:t>Safety and consistent emotional environment </a:t>
          </a:r>
          <a:endParaRPr lang="en-US" sz="1800" kern="1200"/>
        </a:p>
      </dsp:txBody>
      <dsp:txXfrm>
        <a:off x="94137" y="1834"/>
        <a:ext cx="2391591" cy="1434954"/>
      </dsp:txXfrm>
    </dsp:sp>
    <dsp:sp modelId="{C14EB172-6AC9-C34E-A397-4B1AE973ABDE}">
      <dsp:nvSpPr>
        <dsp:cNvPr id="0" name=""/>
        <dsp:cNvSpPr/>
      </dsp:nvSpPr>
      <dsp:spPr>
        <a:xfrm>
          <a:off x="2724887" y="1834"/>
          <a:ext cx="2391591" cy="1434954"/>
        </a:xfrm>
        <a:prstGeom prst="rect">
          <a:avLst/>
        </a:prstGeom>
        <a:solidFill>
          <a:schemeClr val="accent2">
            <a:hueOff val="-3722024"/>
            <a:satOff val="-3705"/>
            <a:lumOff val="-3922"/>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Experiential Guiding </a:t>
          </a:r>
          <a:endParaRPr lang="en-US" sz="1800" kern="1200"/>
        </a:p>
      </dsp:txBody>
      <dsp:txXfrm>
        <a:off x="2724887" y="1834"/>
        <a:ext cx="2391591" cy="1434954"/>
      </dsp:txXfrm>
    </dsp:sp>
    <dsp:sp modelId="{F570BC11-E805-8D4C-ACB8-1D90CC20AEC5}">
      <dsp:nvSpPr>
        <dsp:cNvPr id="0" name=""/>
        <dsp:cNvSpPr/>
      </dsp:nvSpPr>
      <dsp:spPr>
        <a:xfrm>
          <a:off x="94137" y="1675948"/>
          <a:ext cx="2391591" cy="1434954"/>
        </a:xfrm>
        <a:prstGeom prst="rect">
          <a:avLst/>
        </a:prstGeom>
        <a:solidFill>
          <a:schemeClr val="accent2">
            <a:hueOff val="-7444048"/>
            <a:satOff val="-7410"/>
            <a:lumOff val="-7843"/>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en-GB" sz="1800" kern="1200"/>
            <a:t>Affirmation, Validation, and Valuing </a:t>
          </a:r>
          <a:endParaRPr lang="en-US" sz="1800" kern="1200"/>
        </a:p>
      </dsp:txBody>
      <dsp:txXfrm>
        <a:off x="94137" y="1675948"/>
        <a:ext cx="2391591" cy="1434954"/>
      </dsp:txXfrm>
    </dsp:sp>
    <dsp:sp modelId="{78411E7F-E655-9A46-A97D-887268CC6C89}">
      <dsp:nvSpPr>
        <dsp:cNvPr id="0" name=""/>
        <dsp:cNvSpPr/>
      </dsp:nvSpPr>
      <dsp:spPr>
        <a:xfrm>
          <a:off x="2724887" y="1675948"/>
          <a:ext cx="2391591" cy="1434954"/>
        </a:xfrm>
        <a:prstGeom prst="rect">
          <a:avLst/>
        </a:prstGeom>
        <a:solidFill>
          <a:schemeClr val="accent2">
            <a:hueOff val="-11166072"/>
            <a:satOff val="-11116"/>
            <a:lumOff val="-11765"/>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Therapist Positive Characteristics </a:t>
          </a:r>
          <a:endParaRPr lang="en-US" sz="1800" kern="1200"/>
        </a:p>
      </dsp:txBody>
      <dsp:txXfrm>
        <a:off x="2724887" y="1675948"/>
        <a:ext cx="2391591" cy="1434954"/>
      </dsp:txXfrm>
    </dsp:sp>
    <dsp:sp modelId="{AE2F5273-A86F-A948-841B-A4E13764457F}">
      <dsp:nvSpPr>
        <dsp:cNvPr id="0" name=""/>
        <dsp:cNvSpPr/>
      </dsp:nvSpPr>
      <dsp:spPr>
        <a:xfrm>
          <a:off x="94137" y="3350062"/>
          <a:ext cx="2391591" cy="1434954"/>
        </a:xfrm>
        <a:prstGeom prst="rect">
          <a:avLst/>
        </a:prstGeom>
        <a:solidFill>
          <a:schemeClr val="accent2">
            <a:hueOff val="-14888095"/>
            <a:satOff val="-14821"/>
            <a:lumOff val="-15686"/>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Increased presence and responsiveness at critical moments </a:t>
          </a:r>
          <a:endParaRPr lang="en-US" sz="1800" kern="1200"/>
        </a:p>
      </dsp:txBody>
      <dsp:txXfrm>
        <a:off x="94137" y="3350062"/>
        <a:ext cx="2391591" cy="1434954"/>
      </dsp:txXfrm>
    </dsp:sp>
    <dsp:sp modelId="{EE81BFA3-ADE7-2F4F-9E27-E893319FEA02}">
      <dsp:nvSpPr>
        <dsp:cNvPr id="0" name=""/>
        <dsp:cNvSpPr/>
      </dsp:nvSpPr>
      <dsp:spPr>
        <a:xfrm>
          <a:off x="2724887" y="3350062"/>
          <a:ext cx="2391591" cy="1434954"/>
        </a:xfrm>
        <a:prstGeom prst="rect">
          <a:avLst/>
        </a:prstGeom>
        <a:solidFill>
          <a:schemeClr val="accent2">
            <a:hueOff val="-18610118"/>
            <a:satOff val="-18526"/>
            <a:lumOff val="-19608"/>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kumimoji="1" lang="en-GB" sz="1800" kern="1200"/>
            <a:t>Challenges and difficulties </a:t>
          </a:r>
          <a:endParaRPr lang="en-US" sz="1800" kern="1200"/>
        </a:p>
      </dsp:txBody>
      <dsp:txXfrm>
        <a:off x="2724887" y="3350062"/>
        <a:ext cx="2391591" cy="143495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42CF9C-E7C2-B146-8879-ED7AF11EE039}">
      <dsp:nvSpPr>
        <dsp:cNvPr id="0" name=""/>
        <dsp:cNvSpPr/>
      </dsp:nvSpPr>
      <dsp:spPr>
        <a:xfrm>
          <a:off x="344663" y="1060"/>
          <a:ext cx="2742818" cy="164569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kumimoji="1" lang="en-GB" sz="2500" kern="1200"/>
            <a:t>Expressing emotions </a:t>
          </a:r>
          <a:endParaRPr lang="en-US" sz="2500" kern="1200"/>
        </a:p>
      </dsp:txBody>
      <dsp:txXfrm>
        <a:off x="344663" y="1060"/>
        <a:ext cx="2742818" cy="1645691"/>
      </dsp:txXfrm>
    </dsp:sp>
    <dsp:sp modelId="{DD8643E7-E57B-6341-AF7A-59DD614767D9}">
      <dsp:nvSpPr>
        <dsp:cNvPr id="0" name=""/>
        <dsp:cNvSpPr/>
      </dsp:nvSpPr>
      <dsp:spPr>
        <a:xfrm>
          <a:off x="3361763" y="1060"/>
          <a:ext cx="2742818" cy="164569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Identifying core emotional issues </a:t>
          </a:r>
          <a:endParaRPr lang="en-US" sz="2500" kern="1200" dirty="0"/>
        </a:p>
      </dsp:txBody>
      <dsp:txXfrm>
        <a:off x="3361763" y="1060"/>
        <a:ext cx="2742818" cy="1645691"/>
      </dsp:txXfrm>
    </dsp:sp>
    <dsp:sp modelId="{2639BAA3-ED0C-E743-A620-A747AB9D5927}">
      <dsp:nvSpPr>
        <dsp:cNvPr id="0" name=""/>
        <dsp:cNvSpPr/>
      </dsp:nvSpPr>
      <dsp:spPr>
        <a:xfrm>
          <a:off x="344663" y="1921033"/>
          <a:ext cx="2742818" cy="164569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kumimoji="1" lang="en-GB" sz="2500" kern="1200" dirty="0"/>
            <a:t>Gaining and enhancing awareness </a:t>
          </a:r>
          <a:endParaRPr lang="en-US" sz="2500" kern="1200" dirty="0"/>
        </a:p>
      </dsp:txBody>
      <dsp:txXfrm>
        <a:off x="344663" y="1921033"/>
        <a:ext cx="2742818" cy="1645691"/>
      </dsp:txXfrm>
    </dsp:sp>
    <dsp:sp modelId="{FAF055A9-C0A3-A440-96FF-8A8A1382BCA3}">
      <dsp:nvSpPr>
        <dsp:cNvPr id="0" name=""/>
        <dsp:cNvSpPr/>
      </dsp:nvSpPr>
      <dsp:spPr>
        <a:xfrm>
          <a:off x="3361763" y="1921033"/>
          <a:ext cx="2742818" cy="1645691"/>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dirty="0"/>
            <a:t>Emotional Broadening and Transformation</a:t>
          </a:r>
          <a:endParaRPr lang="en-US" sz="2500" kern="1200" dirty="0"/>
        </a:p>
      </dsp:txBody>
      <dsp:txXfrm>
        <a:off x="3361763" y="1921033"/>
        <a:ext cx="2742818" cy="1645691"/>
      </dsp:txXfrm>
    </dsp:sp>
    <dsp:sp modelId="{B1DB8C8D-6F16-B04C-BDEF-20A20DF67886}">
      <dsp:nvSpPr>
        <dsp:cNvPr id="0" name=""/>
        <dsp:cNvSpPr/>
      </dsp:nvSpPr>
      <dsp:spPr>
        <a:xfrm>
          <a:off x="1853213" y="3841006"/>
          <a:ext cx="2742818" cy="1645691"/>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kumimoji="1" lang="en-GB" sz="2500" kern="1200"/>
            <a:t>Challenges and Difficulties </a:t>
          </a:r>
          <a:endParaRPr lang="en-US" sz="2500" kern="1200"/>
        </a:p>
      </dsp:txBody>
      <dsp:txXfrm>
        <a:off x="1853213" y="3841006"/>
        <a:ext cx="2742818" cy="16456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15CAA-639D-7C4E-965C-E2BF73D43C2A}">
      <dsp:nvSpPr>
        <dsp:cNvPr id="0" name=""/>
        <dsp:cNvSpPr/>
      </dsp:nvSpPr>
      <dsp:spPr>
        <a:xfrm>
          <a:off x="0" y="3203"/>
          <a:ext cx="6151830" cy="11056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kumimoji="1" lang="en-US" sz="1500" kern="1200" dirty="0"/>
            <a:t>Experiential therapy by Al </a:t>
          </a:r>
          <a:r>
            <a:rPr kumimoji="1" lang="en-US" sz="1500" kern="1200" dirty="0" err="1"/>
            <a:t>Mahrer</a:t>
          </a:r>
          <a:r>
            <a:rPr kumimoji="1" lang="en-US" sz="1500" kern="1200" dirty="0"/>
            <a:t> (1990) enacting the past scene that evoked a strong emotion by becoming the person you want to be.</a:t>
          </a:r>
          <a:endParaRPr lang="en-US" sz="1500" kern="1200" dirty="0"/>
        </a:p>
      </dsp:txBody>
      <dsp:txXfrm>
        <a:off x="53973" y="57176"/>
        <a:ext cx="6043884" cy="997704"/>
      </dsp:txXfrm>
    </dsp:sp>
    <dsp:sp modelId="{036A8C23-07E2-454B-994C-208764AC10BD}">
      <dsp:nvSpPr>
        <dsp:cNvPr id="0" name=""/>
        <dsp:cNvSpPr/>
      </dsp:nvSpPr>
      <dsp:spPr>
        <a:xfrm>
          <a:off x="0" y="1152053"/>
          <a:ext cx="6151830" cy="1105650"/>
        </a:xfrm>
        <a:prstGeom prst="roundRect">
          <a:avLst/>
        </a:prstGeom>
        <a:solidFill>
          <a:schemeClr val="accent2">
            <a:hueOff val="-4652530"/>
            <a:satOff val="-4631"/>
            <a:lumOff val="-4902"/>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Focusing (</a:t>
          </a:r>
          <a:r>
            <a:rPr lang="en-US" sz="1500" kern="1200" dirty="0" err="1"/>
            <a:t>Gendlin</a:t>
          </a:r>
          <a:r>
            <a:rPr lang="en-US" sz="1500" kern="1200" dirty="0"/>
            <a:t>, 1978)</a:t>
          </a:r>
        </a:p>
      </dsp:txBody>
      <dsp:txXfrm>
        <a:off x="53973" y="1206026"/>
        <a:ext cx="6043884" cy="997704"/>
      </dsp:txXfrm>
    </dsp:sp>
    <dsp:sp modelId="{3BBCAB1F-05D9-CE40-B8F8-35A47EC4E7E5}">
      <dsp:nvSpPr>
        <dsp:cNvPr id="0" name=""/>
        <dsp:cNvSpPr/>
      </dsp:nvSpPr>
      <dsp:spPr>
        <a:xfrm>
          <a:off x="0" y="2300904"/>
          <a:ext cx="6151830" cy="1105650"/>
        </a:xfrm>
        <a:prstGeom prst="roundRect">
          <a:avLst/>
        </a:prstGeom>
        <a:solidFill>
          <a:schemeClr val="accent2">
            <a:hueOff val="-9305059"/>
            <a:satOff val="-9263"/>
            <a:lumOff val="-9804"/>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kumimoji="1" lang="en-US" sz="1500" kern="1200" dirty="0"/>
            <a:t>Self-soothing in EFT Talking to child self or self in distress by enacting a compassionate other or self (Greenberg, 2021)</a:t>
          </a:r>
          <a:endParaRPr lang="en-US" sz="1500" kern="1200" dirty="0"/>
        </a:p>
      </dsp:txBody>
      <dsp:txXfrm>
        <a:off x="53973" y="2354877"/>
        <a:ext cx="6043884" cy="997704"/>
      </dsp:txXfrm>
    </dsp:sp>
    <dsp:sp modelId="{5C40CB3E-D9A4-5744-ABBA-83C38C78FBE6}">
      <dsp:nvSpPr>
        <dsp:cNvPr id="0" name=""/>
        <dsp:cNvSpPr/>
      </dsp:nvSpPr>
      <dsp:spPr>
        <a:xfrm>
          <a:off x="0" y="3449754"/>
          <a:ext cx="6151830" cy="1105650"/>
        </a:xfrm>
        <a:prstGeom prst="roundRect">
          <a:avLst/>
        </a:prstGeom>
        <a:solidFill>
          <a:schemeClr val="accent2">
            <a:hueOff val="-13957589"/>
            <a:satOff val="-13894"/>
            <a:lumOff val="-14706"/>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kumimoji="1" lang="en-US" sz="1500" kern="1200" dirty="0" err="1"/>
            <a:t>Metaprocessing</a:t>
          </a:r>
          <a:r>
            <a:rPr kumimoji="1" lang="en-US" sz="1500" kern="1200" dirty="0"/>
            <a:t> in AEDP “What was it like to have done this work (with me)? </a:t>
          </a:r>
          <a:endParaRPr lang="en-US" sz="1500" kern="1200" dirty="0"/>
        </a:p>
      </dsp:txBody>
      <dsp:txXfrm>
        <a:off x="53973" y="3503727"/>
        <a:ext cx="6043884" cy="997704"/>
      </dsp:txXfrm>
    </dsp:sp>
    <dsp:sp modelId="{2C7FFEFA-F9F2-9446-A387-90B09983C7A1}">
      <dsp:nvSpPr>
        <dsp:cNvPr id="0" name=""/>
        <dsp:cNvSpPr/>
      </dsp:nvSpPr>
      <dsp:spPr>
        <a:xfrm>
          <a:off x="0" y="4598604"/>
          <a:ext cx="6151830" cy="1105650"/>
        </a:xfrm>
        <a:prstGeom prst="roundRect">
          <a:avLst/>
        </a:prstGeom>
        <a:solidFill>
          <a:schemeClr val="accent2">
            <a:hueOff val="-18610118"/>
            <a:satOff val="-18526"/>
            <a:lumOff val="-19608"/>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kumimoji="1" lang="en-US" sz="1500" kern="1200" dirty="0"/>
            <a:t>Portrayal in AEDP imagery enactment of scenes that were emotionally significant</a:t>
          </a:r>
          <a:endParaRPr lang="en-US" sz="1500" kern="1200" dirty="0"/>
        </a:p>
      </dsp:txBody>
      <dsp:txXfrm>
        <a:off x="53973" y="4652577"/>
        <a:ext cx="6043884" cy="99770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E8C86C-8EB7-8F4D-95D2-348A43A64C7F}">
      <dsp:nvSpPr>
        <dsp:cNvPr id="0" name=""/>
        <dsp:cNvSpPr/>
      </dsp:nvSpPr>
      <dsp:spPr>
        <a:xfrm>
          <a:off x="0" y="34159"/>
          <a:ext cx="6449246" cy="790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kumimoji="1" lang="en-US" sz="2600" kern="1200"/>
            <a:t>Client (1/2)</a:t>
          </a:r>
          <a:endParaRPr lang="en-US" sz="2600" kern="1200"/>
        </a:p>
      </dsp:txBody>
      <dsp:txXfrm>
        <a:off x="38610" y="72769"/>
        <a:ext cx="6372026" cy="713700"/>
      </dsp:txXfrm>
    </dsp:sp>
    <dsp:sp modelId="{860451D2-E914-0F49-BDC7-F6F476C19C6E}">
      <dsp:nvSpPr>
        <dsp:cNvPr id="0" name=""/>
        <dsp:cNvSpPr/>
      </dsp:nvSpPr>
      <dsp:spPr>
        <a:xfrm>
          <a:off x="0" y="825079"/>
          <a:ext cx="6449246" cy="4628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764" tIns="33020" rIns="184912" bIns="33020" numCol="1" spcCol="1270" anchor="t" anchorCtr="0">
          <a:noAutofit/>
        </a:bodyPr>
        <a:lstStyle/>
        <a:p>
          <a:pPr marL="228600" lvl="1" indent="-228600" algn="l" defTabSz="889000">
            <a:lnSpc>
              <a:spcPct val="90000"/>
            </a:lnSpc>
            <a:spcBef>
              <a:spcPct val="0"/>
            </a:spcBef>
            <a:spcAft>
              <a:spcPct val="20000"/>
            </a:spcAft>
            <a:buChar char="•"/>
          </a:pPr>
          <a:r>
            <a:rPr kumimoji="1" lang="en-US" sz="2000" kern="1200" dirty="0"/>
            <a:t>late 30s. Part time work</a:t>
          </a:r>
          <a:endParaRPr lang="en-US" sz="2000" kern="1200" dirty="0"/>
        </a:p>
        <a:p>
          <a:pPr marL="228600" lvl="1" indent="-228600" algn="l" defTabSz="889000">
            <a:lnSpc>
              <a:spcPct val="90000"/>
            </a:lnSpc>
            <a:spcBef>
              <a:spcPct val="0"/>
            </a:spcBef>
            <a:spcAft>
              <a:spcPct val="20000"/>
            </a:spcAft>
            <a:buChar char="•"/>
          </a:pPr>
          <a:r>
            <a:rPr kumimoji="1" lang="en-US" sz="2000" kern="1200"/>
            <a:t>Recently separated from wife and 1 year old daughter</a:t>
          </a:r>
          <a:endParaRPr lang="en-US" sz="2000" kern="1200"/>
        </a:p>
        <a:p>
          <a:pPr marL="228600" lvl="1" indent="-228600" algn="l" defTabSz="889000">
            <a:lnSpc>
              <a:spcPct val="90000"/>
            </a:lnSpc>
            <a:spcBef>
              <a:spcPct val="0"/>
            </a:spcBef>
            <a:spcAft>
              <a:spcPct val="20000"/>
            </a:spcAft>
            <a:buChar char="•"/>
          </a:pPr>
          <a:r>
            <a:rPr kumimoji="1" lang="en-US" sz="2000" kern="1200"/>
            <a:t>Depressed anxious and isolated</a:t>
          </a:r>
          <a:endParaRPr lang="en-US" sz="2000" kern="1200"/>
        </a:p>
        <a:p>
          <a:pPr marL="228600" lvl="1" indent="-228600" algn="l" defTabSz="889000">
            <a:lnSpc>
              <a:spcPct val="90000"/>
            </a:lnSpc>
            <a:spcBef>
              <a:spcPct val="0"/>
            </a:spcBef>
            <a:spcAft>
              <a:spcPct val="20000"/>
            </a:spcAft>
            <a:buChar char="•"/>
          </a:pPr>
          <a:r>
            <a:rPr kumimoji="1" lang="en-US" sz="2000" kern="1200" dirty="0"/>
            <a:t>His father forced him to study from an early age to advance to a good university, did not allow him usual boys activities from watching TVs, reading comics, or doing sports. </a:t>
          </a:r>
          <a:endParaRPr lang="en-US" sz="2000" kern="1200" dirty="0"/>
        </a:p>
        <a:p>
          <a:pPr marL="228600" lvl="1" indent="-228600" algn="l" defTabSz="889000">
            <a:lnSpc>
              <a:spcPct val="90000"/>
            </a:lnSpc>
            <a:spcBef>
              <a:spcPct val="0"/>
            </a:spcBef>
            <a:spcAft>
              <a:spcPct val="20000"/>
            </a:spcAft>
            <a:buChar char="•"/>
          </a:pPr>
          <a:r>
            <a:rPr kumimoji="1" lang="en-US" sz="2000" kern="1200" dirty="0"/>
            <a:t>He grew up feeling inferior to others and felt ashamed for not knowing anything that other kids were talking about. </a:t>
          </a:r>
          <a:endParaRPr lang="en-US" sz="2000" kern="1200" dirty="0"/>
        </a:p>
      </dsp:txBody>
      <dsp:txXfrm>
        <a:off x="0" y="825079"/>
        <a:ext cx="6449246" cy="46285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BBD855-F679-3A4E-9BD0-8AC649BCDDA1}">
      <dsp:nvSpPr>
        <dsp:cNvPr id="0" name=""/>
        <dsp:cNvSpPr/>
      </dsp:nvSpPr>
      <dsp:spPr>
        <a:xfrm>
          <a:off x="0" y="11439"/>
          <a:ext cx="6151830" cy="8821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kumimoji="1" lang="en-US" sz="2900" kern="1200"/>
            <a:t>Client (2/2) </a:t>
          </a:r>
          <a:endParaRPr lang="en-US" sz="2900" kern="1200"/>
        </a:p>
      </dsp:txBody>
      <dsp:txXfrm>
        <a:off x="43064" y="54503"/>
        <a:ext cx="6065702" cy="796052"/>
      </dsp:txXfrm>
    </dsp:sp>
    <dsp:sp modelId="{4456EE9B-AA61-1C42-9F66-663C444D2341}">
      <dsp:nvSpPr>
        <dsp:cNvPr id="0" name=""/>
        <dsp:cNvSpPr/>
      </dsp:nvSpPr>
      <dsp:spPr>
        <a:xfrm>
          <a:off x="0" y="893619"/>
          <a:ext cx="6151830" cy="4802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321" tIns="36830" rIns="206248" bIns="36830" numCol="1" spcCol="1270" anchor="t" anchorCtr="0">
          <a:noAutofit/>
        </a:bodyPr>
        <a:lstStyle/>
        <a:p>
          <a:pPr marL="228600" lvl="1" indent="-228600" algn="l" defTabSz="1022350">
            <a:lnSpc>
              <a:spcPct val="90000"/>
            </a:lnSpc>
            <a:spcBef>
              <a:spcPct val="0"/>
            </a:spcBef>
            <a:spcAft>
              <a:spcPct val="20000"/>
            </a:spcAft>
            <a:buChar char="•"/>
          </a:pPr>
          <a:r>
            <a:rPr kumimoji="1" lang="en-US" sz="2300" kern="1200" dirty="0"/>
            <a:t>Failed entrance exams and ended up in a “less than mediocre” college. </a:t>
          </a:r>
          <a:endParaRPr lang="en-US" sz="2300" kern="1200" dirty="0"/>
        </a:p>
        <a:p>
          <a:pPr marL="228600" lvl="1" indent="-228600" algn="l" defTabSz="1022350">
            <a:lnSpc>
              <a:spcPct val="90000"/>
            </a:lnSpc>
            <a:spcBef>
              <a:spcPct val="0"/>
            </a:spcBef>
            <a:spcAft>
              <a:spcPct val="20000"/>
            </a:spcAft>
            <a:buChar char="•"/>
          </a:pPr>
          <a:r>
            <a:rPr kumimoji="1" lang="en-US" sz="2300" kern="1200" dirty="0"/>
            <a:t>Chose a job with less-than-optimal work conditions consequently feeling used, dissatisfied and constantly looking for another job. </a:t>
          </a:r>
          <a:endParaRPr lang="en-US" sz="2300" kern="1200" dirty="0"/>
        </a:p>
        <a:p>
          <a:pPr marL="228600" lvl="1" indent="-228600" algn="l" defTabSz="1022350">
            <a:lnSpc>
              <a:spcPct val="90000"/>
            </a:lnSpc>
            <a:spcBef>
              <a:spcPct val="0"/>
            </a:spcBef>
            <a:spcAft>
              <a:spcPct val="20000"/>
            </a:spcAft>
            <a:buChar char="•"/>
          </a:pPr>
          <a:r>
            <a:rPr kumimoji="1" lang="en-US" sz="2300" kern="1200" dirty="0"/>
            <a:t>Moved to a small city to start his marriage  </a:t>
          </a:r>
          <a:endParaRPr lang="en-US" sz="2300" kern="1200" dirty="0"/>
        </a:p>
        <a:p>
          <a:pPr marL="228600" lvl="1" indent="-228600" algn="l" defTabSz="1022350">
            <a:lnSpc>
              <a:spcPct val="90000"/>
            </a:lnSpc>
            <a:spcBef>
              <a:spcPct val="0"/>
            </a:spcBef>
            <a:spcAft>
              <a:spcPct val="20000"/>
            </a:spcAft>
            <a:buChar char="•"/>
          </a:pPr>
          <a:r>
            <a:rPr kumimoji="1" lang="en-US" sz="2300" kern="1200" dirty="0"/>
            <a:t>Overly controlling and constantly worried about finances. </a:t>
          </a:r>
          <a:endParaRPr lang="en-US" sz="2300" kern="1200" dirty="0"/>
        </a:p>
      </dsp:txBody>
      <dsp:txXfrm>
        <a:off x="0" y="893619"/>
        <a:ext cx="6151830" cy="480239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DDC01-552D-AC48-A56D-FB22173CC807}">
      <dsp:nvSpPr>
        <dsp:cNvPr id="0" name=""/>
        <dsp:cNvSpPr/>
      </dsp:nvSpPr>
      <dsp:spPr>
        <a:xfrm>
          <a:off x="0" y="2786"/>
          <a:ext cx="615183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E12B7402-2535-A045-8CCA-231F630522A4}">
      <dsp:nvSpPr>
        <dsp:cNvPr id="0" name=""/>
        <dsp:cNvSpPr/>
      </dsp:nvSpPr>
      <dsp:spPr>
        <a:xfrm>
          <a:off x="0" y="2786"/>
          <a:ext cx="6151830" cy="1900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kumimoji="1" lang="en-US" sz="2100" kern="1200"/>
            <a:t>Th helped the client slow down and loosen his guardedness </a:t>
          </a:r>
          <a:endParaRPr lang="en-US" sz="2100" kern="1200"/>
        </a:p>
      </dsp:txBody>
      <dsp:txXfrm>
        <a:off x="0" y="2786"/>
        <a:ext cx="6151830" cy="1900628"/>
      </dsp:txXfrm>
    </dsp:sp>
    <dsp:sp modelId="{C3981EC0-673F-1449-BEBF-0C93CBE2EEC2}">
      <dsp:nvSpPr>
        <dsp:cNvPr id="0" name=""/>
        <dsp:cNvSpPr/>
      </dsp:nvSpPr>
      <dsp:spPr>
        <a:xfrm>
          <a:off x="0" y="1903414"/>
          <a:ext cx="6151830" cy="0"/>
        </a:xfrm>
        <a:prstGeom prst="line">
          <a:avLst/>
        </a:prstGeom>
        <a:solidFill>
          <a:schemeClr val="accent2">
            <a:hueOff val="-9305059"/>
            <a:satOff val="-9263"/>
            <a:lumOff val="-9804"/>
            <a:alphaOff val="0"/>
          </a:schemeClr>
        </a:solidFill>
        <a:ln w="25400" cap="flat" cmpd="sng" algn="ctr">
          <a:solidFill>
            <a:schemeClr val="accent2">
              <a:hueOff val="-9305059"/>
              <a:satOff val="-9263"/>
              <a:lumOff val="-9804"/>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2FF12E1D-C0AD-D14C-B3D2-AED79FB8A58E}">
      <dsp:nvSpPr>
        <dsp:cNvPr id="0" name=""/>
        <dsp:cNvSpPr/>
      </dsp:nvSpPr>
      <dsp:spPr>
        <a:xfrm>
          <a:off x="0" y="1903414"/>
          <a:ext cx="6151830" cy="1900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kumimoji="1" lang="en-US" sz="2100" kern="1200" dirty="0"/>
            <a:t>Cl allowed himself to feel grief over his lost childhood when he wasn’t even allowed to enjoy what everyone else enjoyed like reading comics or watching TV shows that all other kids loved</a:t>
          </a:r>
          <a:endParaRPr lang="en-US" sz="2100" kern="1200" dirty="0"/>
        </a:p>
      </dsp:txBody>
      <dsp:txXfrm>
        <a:off x="0" y="1903414"/>
        <a:ext cx="6151830" cy="1900628"/>
      </dsp:txXfrm>
    </dsp:sp>
    <dsp:sp modelId="{73F447D7-BE29-964F-9CE8-B48A978430E7}">
      <dsp:nvSpPr>
        <dsp:cNvPr id="0" name=""/>
        <dsp:cNvSpPr/>
      </dsp:nvSpPr>
      <dsp:spPr>
        <a:xfrm>
          <a:off x="0" y="3804043"/>
          <a:ext cx="6151830" cy="0"/>
        </a:xfrm>
        <a:prstGeom prst="line">
          <a:avLst/>
        </a:prstGeom>
        <a:solidFill>
          <a:schemeClr val="accent2">
            <a:hueOff val="-18610118"/>
            <a:satOff val="-18526"/>
            <a:lumOff val="-19608"/>
            <a:alphaOff val="0"/>
          </a:schemeClr>
        </a:solidFill>
        <a:ln w="25400" cap="flat" cmpd="sng" algn="ctr">
          <a:solidFill>
            <a:schemeClr val="accent2">
              <a:hueOff val="-18610118"/>
              <a:satOff val="-18526"/>
              <a:lumOff val="-19608"/>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C298A1E5-251B-3942-947D-087E2C790C0C}">
      <dsp:nvSpPr>
        <dsp:cNvPr id="0" name=""/>
        <dsp:cNvSpPr/>
      </dsp:nvSpPr>
      <dsp:spPr>
        <a:xfrm>
          <a:off x="0" y="3804043"/>
          <a:ext cx="6151830" cy="1900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kumimoji="1" lang="en-US" sz="2100" kern="1200" dirty="0"/>
            <a:t>Th suggests two imagery work in which he plays with the child self</a:t>
          </a:r>
          <a:endParaRPr lang="en-US" sz="2100" kern="1200" dirty="0"/>
        </a:p>
      </dsp:txBody>
      <dsp:txXfrm>
        <a:off x="0" y="3804043"/>
        <a:ext cx="6151830" cy="190062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2C050-F917-7345-86CF-4467152FA635}">
      <dsp:nvSpPr>
        <dsp:cNvPr id="0" name=""/>
        <dsp:cNvSpPr/>
      </dsp:nvSpPr>
      <dsp:spPr>
        <a:xfrm>
          <a:off x="0" y="0"/>
          <a:ext cx="6151830"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6E6C505A-5A88-B84D-9735-DFD418050AC4}">
      <dsp:nvSpPr>
        <dsp:cNvPr id="0" name=""/>
        <dsp:cNvSpPr/>
      </dsp:nvSpPr>
      <dsp:spPr>
        <a:xfrm>
          <a:off x="0" y="0"/>
          <a:ext cx="6151830" cy="2853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kumimoji="1" lang="en-US" sz="2800" kern="1200"/>
            <a:t>Th invited the client to talk to himself as a young boy feeling alienated, inferior, and alone in a group of kids. </a:t>
          </a:r>
          <a:endParaRPr lang="en-US" sz="2800" kern="1200"/>
        </a:p>
      </dsp:txBody>
      <dsp:txXfrm>
        <a:off x="0" y="0"/>
        <a:ext cx="6151830" cy="2853729"/>
      </dsp:txXfrm>
    </dsp:sp>
    <dsp:sp modelId="{1147CFB6-DF5C-2541-A278-586FEED3DC7B}">
      <dsp:nvSpPr>
        <dsp:cNvPr id="0" name=""/>
        <dsp:cNvSpPr/>
      </dsp:nvSpPr>
      <dsp:spPr>
        <a:xfrm>
          <a:off x="0" y="2853729"/>
          <a:ext cx="6151830" cy="0"/>
        </a:xfrm>
        <a:prstGeom prst="line">
          <a:avLst/>
        </a:prstGeom>
        <a:solidFill>
          <a:schemeClr val="accent2">
            <a:hueOff val="-18610118"/>
            <a:satOff val="-18526"/>
            <a:lumOff val="-19608"/>
            <a:alphaOff val="0"/>
          </a:schemeClr>
        </a:solidFill>
        <a:ln w="25400" cap="flat" cmpd="sng" algn="ctr">
          <a:solidFill>
            <a:schemeClr val="accent2">
              <a:hueOff val="-18610118"/>
              <a:satOff val="-18526"/>
              <a:lumOff val="-19608"/>
              <a:alphaOff val="0"/>
            </a:schemeClr>
          </a:solidFill>
          <a:prstDash val="solid"/>
          <a:miter/>
        </a:ln>
        <a:effectLst/>
      </dsp:spPr>
      <dsp:style>
        <a:lnRef idx="2">
          <a:scrgbClr r="0" g="0" b="0"/>
        </a:lnRef>
        <a:fillRef idx="1">
          <a:scrgbClr r="0" g="0" b="0"/>
        </a:fillRef>
        <a:effectRef idx="0">
          <a:scrgbClr r="0" g="0" b="0"/>
        </a:effectRef>
        <a:fontRef idx="minor">
          <a:schemeClr val="lt1"/>
        </a:fontRef>
      </dsp:style>
    </dsp:sp>
    <dsp:sp modelId="{47E8656D-4539-4F46-9001-43C53083E47B}">
      <dsp:nvSpPr>
        <dsp:cNvPr id="0" name=""/>
        <dsp:cNvSpPr/>
      </dsp:nvSpPr>
      <dsp:spPr>
        <a:xfrm>
          <a:off x="0" y="2853729"/>
          <a:ext cx="6151830" cy="28537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kumimoji="1" lang="en-US" sz="2800" kern="1200"/>
            <a:t>Th then invite the client to imagine the scene in which he (as an adult) would take himself (as a young boy) to buy comics he always loved. </a:t>
          </a:r>
          <a:endParaRPr lang="en-US" sz="2800" kern="1200"/>
        </a:p>
      </dsp:txBody>
      <dsp:txXfrm>
        <a:off x="0" y="2853729"/>
        <a:ext cx="6151830" cy="285372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0.80186</cdr:x>
      <cdr:y>0.14044</cdr:y>
    </cdr:from>
    <cdr:to>
      <cdr:x>0.97793</cdr:x>
      <cdr:y>0.56046</cdr:y>
    </cdr:to>
    <cdr:sp macro="" textlink="">
      <cdr:nvSpPr>
        <cdr:cNvPr id="587" name="角丸四角形 1"/>
        <cdr:cNvSpPr/>
      </cdr:nvSpPr>
      <cdr:spPr>
        <a:xfrm xmlns:a="http://schemas.openxmlformats.org/drawingml/2006/main">
          <a:off x="5584320" y="779760"/>
          <a:ext cx="1226160" cy="2332080"/>
        </a:xfrm>
        <a:prstGeom xmlns:a="http://schemas.openxmlformats.org/drawingml/2006/main" prst="roundRect">
          <a:avLst>
            <a:gd name="adj" fmla="val 16667"/>
          </a:avLst>
        </a:prstGeom>
        <a:solidFill xmlns:a="http://schemas.openxmlformats.org/drawingml/2006/main">
          <a:schemeClr val="accent1">
            <a:alpha val="18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sp>
  </cdr:relSizeAnchor>
  <cdr:relSizeAnchor xmlns:cdr="http://schemas.openxmlformats.org/drawingml/2006/chartDrawing">
    <cdr:from>
      <cdr:x>0.60863</cdr:x>
      <cdr:y>0.14044</cdr:y>
    </cdr:from>
    <cdr:to>
      <cdr:x>0.7847</cdr:x>
      <cdr:y>0.73118</cdr:y>
    </cdr:to>
    <cdr:sp macro="" textlink="">
      <cdr:nvSpPr>
        <cdr:cNvPr id="588" name="角丸四角形 2"/>
        <cdr:cNvSpPr/>
      </cdr:nvSpPr>
      <cdr:spPr>
        <a:xfrm xmlns:a="http://schemas.openxmlformats.org/drawingml/2006/main">
          <a:off x="4238640" y="779760"/>
          <a:ext cx="1226160" cy="3279960"/>
        </a:xfrm>
        <a:prstGeom xmlns:a="http://schemas.openxmlformats.org/drawingml/2006/main" prst="roundRect">
          <a:avLst>
            <a:gd name="adj" fmla="val 16667"/>
          </a:avLst>
        </a:prstGeom>
        <a:solidFill xmlns:a="http://schemas.openxmlformats.org/drawingml/2006/main">
          <a:schemeClr val="accent4">
            <a:alpha val="18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cdr:style>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da-DK" sz="1800" b="0" strike="noStrike" spc="-1">
                <a:solidFill>
                  <a:srgbClr val="000000"/>
                </a:solidFill>
                <a:latin typeface="Yu Gothic"/>
              </a:rPr>
              <a:t>Klik for at flytte dias</a:t>
            </a:r>
          </a:p>
        </p:txBody>
      </p:sp>
      <p:sp>
        <p:nvSpPr>
          <p:cNvPr id="285"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da-DK" sz="2000" b="0" strike="noStrike" spc="-1">
                <a:latin typeface="Arial"/>
              </a:rPr>
              <a:t>Klik for at redigere noternes format</a:t>
            </a:r>
          </a:p>
        </p:txBody>
      </p:sp>
      <p:sp>
        <p:nvSpPr>
          <p:cNvPr id="286"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da-DK" sz="1400" b="0" strike="noStrike" spc="-1">
                <a:latin typeface="Times New Roman"/>
              </a:rPr>
              <a:t>&lt;sidehoved&gt;</a:t>
            </a:r>
          </a:p>
        </p:txBody>
      </p:sp>
      <p:sp>
        <p:nvSpPr>
          <p:cNvPr id="287" name="PlaceHolder 4"/>
          <p:cNvSpPr>
            <a:spLocks noGrp="1"/>
          </p:cNvSpPr>
          <p:nvPr>
            <p:ph type="dt" idx="16"/>
          </p:nvPr>
        </p:nvSpPr>
        <p:spPr>
          <a:xfrm>
            <a:off x="4278960" y="0"/>
            <a:ext cx="3280680" cy="534240"/>
          </a:xfrm>
          <a:prstGeom prst="rect">
            <a:avLst/>
          </a:prstGeom>
          <a:noFill/>
          <a:ln w="0">
            <a:noFill/>
          </a:ln>
        </p:spPr>
        <p:txBody>
          <a:bodyPr lIns="0" tIns="0" rIns="0" bIns="0" anchor="t">
            <a:noAutofit/>
          </a:bodyPr>
          <a:lstStyle>
            <a:lvl1pPr algn="r">
              <a:buNone/>
              <a:defRPr lang="da-DK" sz="1400" b="0" strike="noStrike" spc="-1">
                <a:latin typeface="Times New Roman"/>
              </a:defRPr>
            </a:lvl1pPr>
          </a:lstStyle>
          <a:p>
            <a:pPr algn="r">
              <a:buNone/>
            </a:pPr>
            <a:r>
              <a:rPr lang="da-DK" sz="1400" b="0" strike="noStrike" spc="-1">
                <a:latin typeface="Times New Roman"/>
              </a:rPr>
              <a:t>&lt;dato/klokkeslæt&gt;</a:t>
            </a:r>
          </a:p>
        </p:txBody>
      </p:sp>
      <p:sp>
        <p:nvSpPr>
          <p:cNvPr id="288" name="PlaceHolder 5"/>
          <p:cNvSpPr>
            <a:spLocks noGrp="1"/>
          </p:cNvSpPr>
          <p:nvPr>
            <p:ph type="ftr" idx="17"/>
          </p:nvPr>
        </p:nvSpPr>
        <p:spPr>
          <a:xfrm>
            <a:off x="0" y="10157400"/>
            <a:ext cx="3280680" cy="534240"/>
          </a:xfrm>
          <a:prstGeom prst="rect">
            <a:avLst/>
          </a:prstGeom>
          <a:noFill/>
          <a:ln w="0">
            <a:noFill/>
          </a:ln>
        </p:spPr>
        <p:txBody>
          <a:bodyPr lIns="0" tIns="0" rIns="0" bIns="0" anchor="b">
            <a:noAutofit/>
          </a:bodyPr>
          <a:lstStyle>
            <a:lvl1pPr>
              <a:defRPr lang="da-DK" sz="1400" b="0" strike="noStrike" spc="-1">
                <a:latin typeface="Times New Roman"/>
              </a:defRPr>
            </a:lvl1pPr>
          </a:lstStyle>
          <a:p>
            <a:r>
              <a:rPr lang="da-DK" sz="1400" b="0" strike="noStrike" spc="-1">
                <a:latin typeface="Times New Roman"/>
              </a:rPr>
              <a:t>&lt;sidefod&gt;</a:t>
            </a:r>
          </a:p>
        </p:txBody>
      </p:sp>
      <p:sp>
        <p:nvSpPr>
          <p:cNvPr id="289" name="PlaceHolder 6"/>
          <p:cNvSpPr>
            <a:spLocks noGrp="1"/>
          </p:cNvSpPr>
          <p:nvPr>
            <p:ph type="sldNum" idx="18"/>
          </p:nvPr>
        </p:nvSpPr>
        <p:spPr>
          <a:xfrm>
            <a:off x="4278960" y="10157400"/>
            <a:ext cx="3280680" cy="534240"/>
          </a:xfrm>
          <a:prstGeom prst="rect">
            <a:avLst/>
          </a:prstGeom>
          <a:noFill/>
          <a:ln w="0">
            <a:noFill/>
          </a:ln>
        </p:spPr>
        <p:txBody>
          <a:bodyPr lIns="0" tIns="0" rIns="0" bIns="0" anchor="b">
            <a:noAutofit/>
          </a:bodyPr>
          <a:lstStyle>
            <a:lvl1pPr algn="r">
              <a:buNone/>
              <a:defRPr lang="da-DK" sz="1400" b="0" strike="noStrike" spc="-1">
                <a:latin typeface="Times New Roman"/>
              </a:defRPr>
            </a:lvl1pPr>
          </a:lstStyle>
          <a:p>
            <a:pPr algn="r">
              <a:buNone/>
            </a:pPr>
            <a:fld id="{2A4FD3BB-4773-430C-9BAE-4449737848F7}" type="slidenum">
              <a:rPr lang="da-DK" sz="1400" b="0" strike="noStrike" spc="-1">
                <a:latin typeface="Times New Roman"/>
              </a:rPr>
              <a:t>‹nr.›</a:t>
            </a:fld>
            <a:endParaRPr lang="da-DK"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PlaceHolder 1"/>
          <p:cNvSpPr>
            <a:spLocks noGrp="1" noRot="1" noChangeAspect="1"/>
          </p:cNvSpPr>
          <p:nvPr>
            <p:ph type="sldImg"/>
          </p:nvPr>
        </p:nvSpPr>
        <p:spPr>
          <a:xfrm>
            <a:off x="685800" y="1143000"/>
            <a:ext cx="5486040" cy="3085920"/>
          </a:xfrm>
          <a:prstGeom prst="rect">
            <a:avLst/>
          </a:prstGeom>
          <a:ln w="0">
            <a:noFill/>
          </a:ln>
        </p:spPr>
      </p:sp>
      <p:sp>
        <p:nvSpPr>
          <p:cNvPr id="823"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da-DK" sz="2000" b="0" strike="noStrike" spc="-1">
              <a:latin typeface="Arial"/>
            </a:endParaRPr>
          </a:p>
        </p:txBody>
      </p:sp>
      <p:sp>
        <p:nvSpPr>
          <p:cNvPr id="824" name="PlaceHolder 3"/>
          <p:cNvSpPr>
            <a:spLocks noGrp="1"/>
          </p:cNvSpPr>
          <p:nvPr>
            <p:ph type="sldNum" idx="19"/>
          </p:nvPr>
        </p:nvSpPr>
        <p:spPr>
          <a:xfrm>
            <a:off x="3884760" y="8685360"/>
            <a:ext cx="2971440" cy="458280"/>
          </a:xfrm>
          <a:prstGeom prst="rect">
            <a:avLst/>
          </a:prstGeom>
          <a:noFill/>
          <a:ln w="0">
            <a:noFill/>
          </a:ln>
        </p:spPr>
        <p:txBody>
          <a:bodyPr anchor="b">
            <a:noAutofit/>
          </a:bodyPr>
          <a:lstStyle>
            <a:lvl1pPr algn="r">
              <a:lnSpc>
                <a:spcPct val="100000"/>
              </a:lnSpc>
              <a:buNone/>
              <a:defRPr lang="da-DK" sz="1200" b="0" strike="noStrike" spc="-1">
                <a:latin typeface="Times New Roman"/>
              </a:defRPr>
            </a:lvl1pPr>
          </a:lstStyle>
          <a:p>
            <a:pPr algn="r">
              <a:lnSpc>
                <a:spcPct val="100000"/>
              </a:lnSpc>
              <a:buNone/>
            </a:pPr>
            <a:fld id="{6925D9E0-BBF5-465A-B5E7-7FC100572060}" type="slidenum">
              <a:rPr lang="da-DK" sz="1200" b="0" strike="noStrike" spc="-1">
                <a:latin typeface="Times New Roman"/>
              </a:rPr>
              <a:t>5</a:t>
            </a:fld>
            <a:endParaRPr lang="da-DK"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PlaceHolder 1"/>
          <p:cNvSpPr>
            <a:spLocks noGrp="1" noRot="1" noChangeAspect="1"/>
          </p:cNvSpPr>
          <p:nvPr>
            <p:ph type="sldImg"/>
          </p:nvPr>
        </p:nvSpPr>
        <p:spPr>
          <a:xfrm>
            <a:off x="685800" y="1143000"/>
            <a:ext cx="5486040" cy="3085920"/>
          </a:xfrm>
          <a:prstGeom prst="rect">
            <a:avLst/>
          </a:prstGeom>
          <a:ln w="0">
            <a:noFill/>
          </a:ln>
        </p:spPr>
      </p:sp>
      <p:sp>
        <p:nvSpPr>
          <p:cNvPr id="826"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da-DK" sz="2000" b="0" strike="noStrike" spc="-1">
              <a:latin typeface="Arial"/>
            </a:endParaRPr>
          </a:p>
        </p:txBody>
      </p:sp>
      <p:sp>
        <p:nvSpPr>
          <p:cNvPr id="827" name="PlaceHolder 3"/>
          <p:cNvSpPr>
            <a:spLocks noGrp="1"/>
          </p:cNvSpPr>
          <p:nvPr>
            <p:ph type="sldNum" idx="20"/>
          </p:nvPr>
        </p:nvSpPr>
        <p:spPr>
          <a:xfrm>
            <a:off x="3884760" y="8685360"/>
            <a:ext cx="2971440" cy="458280"/>
          </a:xfrm>
          <a:prstGeom prst="rect">
            <a:avLst/>
          </a:prstGeom>
          <a:noFill/>
          <a:ln w="0">
            <a:noFill/>
          </a:ln>
        </p:spPr>
        <p:txBody>
          <a:bodyPr anchor="b">
            <a:noAutofit/>
          </a:bodyPr>
          <a:lstStyle>
            <a:lvl1pPr algn="r">
              <a:lnSpc>
                <a:spcPct val="100000"/>
              </a:lnSpc>
              <a:buNone/>
              <a:defRPr lang="da-DK" sz="1200" b="0" strike="noStrike" spc="-1">
                <a:latin typeface="Times New Roman"/>
              </a:defRPr>
            </a:lvl1pPr>
          </a:lstStyle>
          <a:p>
            <a:pPr algn="r">
              <a:lnSpc>
                <a:spcPct val="100000"/>
              </a:lnSpc>
              <a:buNone/>
            </a:pPr>
            <a:fld id="{FF9C25EF-620E-43DA-BD0B-C62A6378E3A6}" type="slidenum">
              <a:rPr lang="da-DK" sz="1200" b="0" strike="noStrike" spc="-1">
                <a:latin typeface="Times New Roman"/>
              </a:rPr>
              <a:t>13</a:t>
            </a:fld>
            <a:endParaRPr lang="da-DK" sz="12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0C3608C1-E1EF-48D0-9B18-E30204518ADB}" type="slidenum">
              <a:t>‹nr.›</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3"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44" name="PlaceHolder 2"/>
          <p:cNvSpPr>
            <a:spLocks noGrp="1"/>
          </p:cNvSpPr>
          <p:nvPr>
            <p:ph/>
          </p:nvPr>
        </p:nvSpPr>
        <p:spPr>
          <a:xfrm>
            <a:off x="525600" y="2521800"/>
            <a:ext cx="1007712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45" name="PlaceHolder 3"/>
          <p:cNvSpPr>
            <a:spLocks noGrp="1"/>
          </p:cNvSpPr>
          <p:nvPr>
            <p:ph/>
          </p:nvPr>
        </p:nvSpPr>
        <p:spPr>
          <a:xfrm>
            <a:off x="525600" y="4375440"/>
            <a:ext cx="1007712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920A5855-D243-49A3-829C-0A62B6B3746F}" type="slidenum">
              <a:t>‹nr.›</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47" name="PlaceHolder 2"/>
          <p:cNvSpPr>
            <a:spLocks noGrp="1"/>
          </p:cNvSpPr>
          <p:nvPr>
            <p:ph/>
          </p:nvPr>
        </p:nvSpPr>
        <p:spPr>
          <a:xfrm>
            <a:off x="52560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48" name="PlaceHolder 3"/>
          <p:cNvSpPr>
            <a:spLocks noGrp="1"/>
          </p:cNvSpPr>
          <p:nvPr>
            <p:ph/>
          </p:nvPr>
        </p:nvSpPr>
        <p:spPr>
          <a:xfrm>
            <a:off x="568944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49" name="PlaceHolder 4"/>
          <p:cNvSpPr>
            <a:spLocks noGrp="1"/>
          </p:cNvSpPr>
          <p:nvPr>
            <p:ph/>
          </p:nvPr>
        </p:nvSpPr>
        <p:spPr>
          <a:xfrm>
            <a:off x="525600" y="437544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50" name="PlaceHolder 5"/>
          <p:cNvSpPr>
            <a:spLocks noGrp="1"/>
          </p:cNvSpPr>
          <p:nvPr>
            <p:ph/>
          </p:nvPr>
        </p:nvSpPr>
        <p:spPr>
          <a:xfrm>
            <a:off x="5689440" y="437544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D255E991-46E2-4B36-A972-B4E35F962F92}" type="slidenum">
              <a:t>‹nr.›</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52" name="PlaceHolder 2"/>
          <p:cNvSpPr>
            <a:spLocks noGrp="1"/>
          </p:cNvSpPr>
          <p:nvPr>
            <p:ph/>
          </p:nvPr>
        </p:nvSpPr>
        <p:spPr>
          <a:xfrm>
            <a:off x="525600" y="252180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53" name="PlaceHolder 3"/>
          <p:cNvSpPr>
            <a:spLocks noGrp="1"/>
          </p:cNvSpPr>
          <p:nvPr>
            <p:ph/>
          </p:nvPr>
        </p:nvSpPr>
        <p:spPr>
          <a:xfrm>
            <a:off x="3933000" y="252180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54" name="PlaceHolder 4"/>
          <p:cNvSpPr>
            <a:spLocks noGrp="1"/>
          </p:cNvSpPr>
          <p:nvPr>
            <p:ph/>
          </p:nvPr>
        </p:nvSpPr>
        <p:spPr>
          <a:xfrm>
            <a:off x="7340040" y="252180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55" name="PlaceHolder 5"/>
          <p:cNvSpPr>
            <a:spLocks noGrp="1"/>
          </p:cNvSpPr>
          <p:nvPr>
            <p:ph/>
          </p:nvPr>
        </p:nvSpPr>
        <p:spPr>
          <a:xfrm>
            <a:off x="525600" y="437544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56" name="PlaceHolder 6"/>
          <p:cNvSpPr>
            <a:spLocks noGrp="1"/>
          </p:cNvSpPr>
          <p:nvPr>
            <p:ph/>
          </p:nvPr>
        </p:nvSpPr>
        <p:spPr>
          <a:xfrm>
            <a:off x="3933000" y="437544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57" name="PlaceHolder 7"/>
          <p:cNvSpPr>
            <a:spLocks noGrp="1"/>
          </p:cNvSpPr>
          <p:nvPr>
            <p:ph/>
          </p:nvPr>
        </p:nvSpPr>
        <p:spPr>
          <a:xfrm>
            <a:off x="7340040" y="437544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C3A95DDA-E5E9-49A4-8F29-03705B407E4C}" type="slidenum">
              <a:t>‹nr.›</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3406575E-2B66-4BD3-8C64-13C86B9D58C1}" type="slidenum">
              <a:t>‹nr.›</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0"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81" name="PlaceHolder 2"/>
          <p:cNvSpPr>
            <a:spLocks noGrp="1"/>
          </p:cNvSpPr>
          <p:nvPr>
            <p:ph type="subTitle"/>
          </p:nvPr>
        </p:nvSpPr>
        <p:spPr>
          <a:xfrm>
            <a:off x="525600" y="2521800"/>
            <a:ext cx="10077120" cy="3548520"/>
          </a:xfrm>
          <a:prstGeom prst="rect">
            <a:avLst/>
          </a:prstGeom>
          <a:noFill/>
          <a:ln w="0">
            <a:noFill/>
          </a:ln>
        </p:spPr>
        <p:txBody>
          <a:bodyPr lIns="0" tIns="0" rIns="0" bIns="0" anchor="ctr">
            <a:noAutofit/>
          </a:bodyPr>
          <a:lstStyle/>
          <a:p>
            <a:pPr algn="ctr">
              <a:buNone/>
            </a:pPr>
            <a:endParaRPr lang="da-DK" sz="3200" b="0" strike="noStrike" spc="-1">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734C64FF-4186-4F2C-9556-1EABBD09D873}" type="slidenum">
              <a:t>‹nr.›</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83" name="PlaceHolder 2"/>
          <p:cNvSpPr>
            <a:spLocks noGrp="1"/>
          </p:cNvSpPr>
          <p:nvPr>
            <p:ph/>
          </p:nvPr>
        </p:nvSpPr>
        <p:spPr>
          <a:xfrm>
            <a:off x="525600" y="2521800"/>
            <a:ext cx="1007712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10FBDDE4-62D0-4F5D-AF46-85708F5A2A4A}" type="slidenum">
              <a:t>‹nr.›</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85" name="PlaceHolder 2"/>
          <p:cNvSpPr>
            <a:spLocks noGrp="1"/>
          </p:cNvSpPr>
          <p:nvPr>
            <p:ph/>
          </p:nvPr>
        </p:nvSpPr>
        <p:spPr>
          <a:xfrm>
            <a:off x="525600" y="2521800"/>
            <a:ext cx="491760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86" name="PlaceHolder 3"/>
          <p:cNvSpPr>
            <a:spLocks noGrp="1"/>
          </p:cNvSpPr>
          <p:nvPr>
            <p:ph/>
          </p:nvPr>
        </p:nvSpPr>
        <p:spPr>
          <a:xfrm>
            <a:off x="5689440" y="2521800"/>
            <a:ext cx="491760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7D4A77E9-7181-4154-A612-FDD657AB284F}" type="slidenum">
              <a:t>‹nr.›</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7"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DBBE2A2E-A774-404E-94F6-C0F1C7FD8FDC}" type="slidenum">
              <a:t>‹nr.›</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8" name="PlaceHolder 1"/>
          <p:cNvSpPr>
            <a:spLocks noGrp="1"/>
          </p:cNvSpPr>
          <p:nvPr>
            <p:ph type="subTitle"/>
          </p:nvPr>
        </p:nvSpPr>
        <p:spPr>
          <a:xfrm>
            <a:off x="525600" y="786960"/>
            <a:ext cx="10077120" cy="6144120"/>
          </a:xfrm>
          <a:prstGeom prst="rect">
            <a:avLst/>
          </a:prstGeom>
          <a:noFill/>
          <a:ln w="0">
            <a:noFill/>
          </a:ln>
        </p:spPr>
        <p:txBody>
          <a:bodyPr lIns="0" tIns="0" rIns="0" bIns="0" anchor="ctr">
            <a:noAutofit/>
          </a:bodyPr>
          <a:lstStyle/>
          <a:p>
            <a:pPr algn="ctr">
              <a:buNone/>
            </a:pPr>
            <a:endParaRPr lang="da-DK" sz="3200" b="0" strike="noStrike" spc="-1">
              <a:latin typeface="Arial"/>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9DE6D104-FD2D-4D01-916B-2BBF269BD599}" type="slidenum">
              <a:t>‹nr.›</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90" name="PlaceHolder 2"/>
          <p:cNvSpPr>
            <a:spLocks noGrp="1"/>
          </p:cNvSpPr>
          <p:nvPr>
            <p:ph/>
          </p:nvPr>
        </p:nvSpPr>
        <p:spPr>
          <a:xfrm>
            <a:off x="52560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91" name="PlaceHolder 3"/>
          <p:cNvSpPr>
            <a:spLocks noGrp="1"/>
          </p:cNvSpPr>
          <p:nvPr>
            <p:ph/>
          </p:nvPr>
        </p:nvSpPr>
        <p:spPr>
          <a:xfrm>
            <a:off x="5689440" y="2521800"/>
            <a:ext cx="491760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92" name="PlaceHolder 4"/>
          <p:cNvSpPr>
            <a:spLocks noGrp="1"/>
          </p:cNvSpPr>
          <p:nvPr>
            <p:ph/>
          </p:nvPr>
        </p:nvSpPr>
        <p:spPr>
          <a:xfrm>
            <a:off x="525600" y="437544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759EEDEF-A1BD-4FB6-BD44-5E41F52632AF}" type="slidenum">
              <a:t>‹nr.›</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2"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23" name="PlaceHolder 2"/>
          <p:cNvSpPr>
            <a:spLocks noGrp="1"/>
          </p:cNvSpPr>
          <p:nvPr>
            <p:ph type="subTitle"/>
          </p:nvPr>
        </p:nvSpPr>
        <p:spPr>
          <a:xfrm>
            <a:off x="525600" y="2521800"/>
            <a:ext cx="10077120" cy="3548520"/>
          </a:xfrm>
          <a:prstGeom prst="rect">
            <a:avLst/>
          </a:prstGeom>
          <a:noFill/>
          <a:ln w="0">
            <a:noFill/>
          </a:ln>
        </p:spPr>
        <p:txBody>
          <a:bodyPr lIns="0" tIns="0" rIns="0" bIns="0" anchor="ctr">
            <a:noAutofit/>
          </a:bodyPr>
          <a:lstStyle/>
          <a:p>
            <a:pPr algn="ctr">
              <a:buNone/>
            </a:pPr>
            <a:endParaRPr lang="da-DK" sz="3200" b="0" strike="noStrike" spc="-1">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8BFBB848-B242-428E-8243-29C775F81AE2}" type="slidenum">
              <a:t>‹nr.›</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94" name="PlaceHolder 2"/>
          <p:cNvSpPr>
            <a:spLocks noGrp="1"/>
          </p:cNvSpPr>
          <p:nvPr>
            <p:ph/>
          </p:nvPr>
        </p:nvSpPr>
        <p:spPr>
          <a:xfrm>
            <a:off x="525600" y="2521800"/>
            <a:ext cx="491760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95" name="PlaceHolder 3"/>
          <p:cNvSpPr>
            <a:spLocks noGrp="1"/>
          </p:cNvSpPr>
          <p:nvPr>
            <p:ph/>
          </p:nvPr>
        </p:nvSpPr>
        <p:spPr>
          <a:xfrm>
            <a:off x="568944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96" name="PlaceHolder 4"/>
          <p:cNvSpPr>
            <a:spLocks noGrp="1"/>
          </p:cNvSpPr>
          <p:nvPr>
            <p:ph/>
          </p:nvPr>
        </p:nvSpPr>
        <p:spPr>
          <a:xfrm>
            <a:off x="5689440" y="437544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A60C8096-0447-49EB-AF4D-20D79AA76D25}" type="slidenum">
              <a:t>‹nr.›</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98" name="PlaceHolder 2"/>
          <p:cNvSpPr>
            <a:spLocks noGrp="1"/>
          </p:cNvSpPr>
          <p:nvPr>
            <p:ph/>
          </p:nvPr>
        </p:nvSpPr>
        <p:spPr>
          <a:xfrm>
            <a:off x="52560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99" name="PlaceHolder 3"/>
          <p:cNvSpPr>
            <a:spLocks noGrp="1"/>
          </p:cNvSpPr>
          <p:nvPr>
            <p:ph/>
          </p:nvPr>
        </p:nvSpPr>
        <p:spPr>
          <a:xfrm>
            <a:off x="568944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00" name="PlaceHolder 4"/>
          <p:cNvSpPr>
            <a:spLocks noGrp="1"/>
          </p:cNvSpPr>
          <p:nvPr>
            <p:ph/>
          </p:nvPr>
        </p:nvSpPr>
        <p:spPr>
          <a:xfrm>
            <a:off x="525600" y="4375440"/>
            <a:ext cx="1007712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B5595168-0AD8-4180-9ECA-4CF263A6211D}" type="slidenum">
              <a:t>‹nr.›</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102" name="PlaceHolder 2"/>
          <p:cNvSpPr>
            <a:spLocks noGrp="1"/>
          </p:cNvSpPr>
          <p:nvPr>
            <p:ph/>
          </p:nvPr>
        </p:nvSpPr>
        <p:spPr>
          <a:xfrm>
            <a:off x="525600" y="2521800"/>
            <a:ext cx="1007712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03" name="PlaceHolder 3"/>
          <p:cNvSpPr>
            <a:spLocks noGrp="1"/>
          </p:cNvSpPr>
          <p:nvPr>
            <p:ph/>
          </p:nvPr>
        </p:nvSpPr>
        <p:spPr>
          <a:xfrm>
            <a:off x="525600" y="4375440"/>
            <a:ext cx="1007712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6707AB16-42AC-428D-BA7F-8DDE7E39DFEB}" type="slidenum">
              <a:t>‹nr.›</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105" name="PlaceHolder 2"/>
          <p:cNvSpPr>
            <a:spLocks noGrp="1"/>
          </p:cNvSpPr>
          <p:nvPr>
            <p:ph/>
          </p:nvPr>
        </p:nvSpPr>
        <p:spPr>
          <a:xfrm>
            <a:off x="52560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06" name="PlaceHolder 3"/>
          <p:cNvSpPr>
            <a:spLocks noGrp="1"/>
          </p:cNvSpPr>
          <p:nvPr>
            <p:ph/>
          </p:nvPr>
        </p:nvSpPr>
        <p:spPr>
          <a:xfrm>
            <a:off x="568944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07" name="PlaceHolder 4"/>
          <p:cNvSpPr>
            <a:spLocks noGrp="1"/>
          </p:cNvSpPr>
          <p:nvPr>
            <p:ph/>
          </p:nvPr>
        </p:nvSpPr>
        <p:spPr>
          <a:xfrm>
            <a:off x="525600" y="437544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08" name="PlaceHolder 5"/>
          <p:cNvSpPr>
            <a:spLocks noGrp="1"/>
          </p:cNvSpPr>
          <p:nvPr>
            <p:ph/>
          </p:nvPr>
        </p:nvSpPr>
        <p:spPr>
          <a:xfrm>
            <a:off x="5689440" y="437544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7" name="PlaceHolder 6"/>
          <p:cNvSpPr>
            <a:spLocks noGrp="1"/>
          </p:cNvSpPr>
          <p:nvPr>
            <p:ph type="ftr" idx="5"/>
          </p:nvPr>
        </p:nvSpPr>
        <p:spPr/>
        <p:txBody>
          <a:bodyPr/>
          <a:lstStyle/>
          <a:p>
            <a:r>
              <a:t>Footer</a:t>
            </a:r>
          </a:p>
        </p:txBody>
      </p:sp>
      <p:sp>
        <p:nvSpPr>
          <p:cNvPr id="8" name="PlaceHolder 7"/>
          <p:cNvSpPr>
            <a:spLocks noGrp="1"/>
          </p:cNvSpPr>
          <p:nvPr>
            <p:ph type="sldNum" idx="6"/>
          </p:nvPr>
        </p:nvSpPr>
        <p:spPr/>
        <p:txBody>
          <a:bodyPr/>
          <a:lstStyle/>
          <a:p>
            <a:fld id="{4F26A908-AC42-4004-9FBE-84331A356F03}" type="slidenum">
              <a:t>‹nr.›</a:t>
            </a:fld>
            <a:endParaRPr/>
          </a:p>
        </p:txBody>
      </p:sp>
      <p:sp>
        <p:nvSpPr>
          <p:cNvPr id="9" name="PlaceHolder 8"/>
          <p:cNvSpPr>
            <a:spLocks noGrp="1"/>
          </p:cNvSpPr>
          <p:nvPr>
            <p:ph type="dt" idx="4"/>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110" name="PlaceHolder 2"/>
          <p:cNvSpPr>
            <a:spLocks noGrp="1"/>
          </p:cNvSpPr>
          <p:nvPr>
            <p:ph/>
          </p:nvPr>
        </p:nvSpPr>
        <p:spPr>
          <a:xfrm>
            <a:off x="525600" y="252180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11" name="PlaceHolder 3"/>
          <p:cNvSpPr>
            <a:spLocks noGrp="1"/>
          </p:cNvSpPr>
          <p:nvPr>
            <p:ph/>
          </p:nvPr>
        </p:nvSpPr>
        <p:spPr>
          <a:xfrm>
            <a:off x="3933000" y="252180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12" name="PlaceHolder 4"/>
          <p:cNvSpPr>
            <a:spLocks noGrp="1"/>
          </p:cNvSpPr>
          <p:nvPr>
            <p:ph/>
          </p:nvPr>
        </p:nvSpPr>
        <p:spPr>
          <a:xfrm>
            <a:off x="7340040" y="252180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13" name="PlaceHolder 5"/>
          <p:cNvSpPr>
            <a:spLocks noGrp="1"/>
          </p:cNvSpPr>
          <p:nvPr>
            <p:ph/>
          </p:nvPr>
        </p:nvSpPr>
        <p:spPr>
          <a:xfrm>
            <a:off x="525600" y="437544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14" name="PlaceHolder 6"/>
          <p:cNvSpPr>
            <a:spLocks noGrp="1"/>
          </p:cNvSpPr>
          <p:nvPr>
            <p:ph/>
          </p:nvPr>
        </p:nvSpPr>
        <p:spPr>
          <a:xfrm>
            <a:off x="3933000" y="437544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15" name="PlaceHolder 7"/>
          <p:cNvSpPr>
            <a:spLocks noGrp="1"/>
          </p:cNvSpPr>
          <p:nvPr>
            <p:ph/>
          </p:nvPr>
        </p:nvSpPr>
        <p:spPr>
          <a:xfrm>
            <a:off x="7340040" y="437544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9" name="PlaceHolder 8"/>
          <p:cNvSpPr>
            <a:spLocks noGrp="1"/>
          </p:cNvSpPr>
          <p:nvPr>
            <p:ph type="ftr" idx="5"/>
          </p:nvPr>
        </p:nvSpPr>
        <p:spPr/>
        <p:txBody>
          <a:bodyPr/>
          <a:lstStyle/>
          <a:p>
            <a:r>
              <a:t>Footer</a:t>
            </a:r>
          </a:p>
        </p:txBody>
      </p:sp>
      <p:sp>
        <p:nvSpPr>
          <p:cNvPr id="10" name="PlaceHolder 9"/>
          <p:cNvSpPr>
            <a:spLocks noGrp="1"/>
          </p:cNvSpPr>
          <p:nvPr>
            <p:ph type="sldNum" idx="6"/>
          </p:nvPr>
        </p:nvSpPr>
        <p:spPr/>
        <p:txBody>
          <a:bodyPr/>
          <a:lstStyle/>
          <a:p>
            <a:fld id="{0F3AAA96-25B8-4A7E-8B57-7DC38E3EE4C0}" type="slidenum">
              <a:t>‹nr.›</a:t>
            </a:fld>
            <a:endParaRPr/>
          </a:p>
        </p:txBody>
      </p:sp>
      <p:sp>
        <p:nvSpPr>
          <p:cNvPr id="11" name="PlaceHolder 10"/>
          <p:cNvSpPr>
            <a:spLocks noGrp="1"/>
          </p:cNvSpPr>
          <p:nvPr>
            <p:ph type="dt" idx="4"/>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97235607-19D2-4021-AD53-278040B9B8FF}" type="slidenum">
              <a:t>‹nr.›</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39"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140" name="PlaceHolder 2"/>
          <p:cNvSpPr>
            <a:spLocks noGrp="1"/>
          </p:cNvSpPr>
          <p:nvPr>
            <p:ph type="subTitle"/>
          </p:nvPr>
        </p:nvSpPr>
        <p:spPr>
          <a:xfrm>
            <a:off x="525600" y="2521800"/>
            <a:ext cx="10077120" cy="3548520"/>
          </a:xfrm>
          <a:prstGeom prst="rect">
            <a:avLst/>
          </a:prstGeom>
          <a:noFill/>
          <a:ln w="0">
            <a:noFill/>
          </a:ln>
        </p:spPr>
        <p:txBody>
          <a:bodyPr lIns="0" tIns="0" rIns="0" bIns="0" anchor="ctr">
            <a:noAutofit/>
          </a:bodyPr>
          <a:lstStyle/>
          <a:p>
            <a:pPr algn="ctr">
              <a:buNone/>
            </a:pPr>
            <a:endParaRPr lang="da-DK" sz="3200" b="0" strike="noStrike" spc="-1">
              <a:latin typeface="Arial"/>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43793E7E-35F8-4BDC-A8C7-476582587CE5}" type="slidenum">
              <a:t>‹nr.›</a:t>
            </a:fld>
            <a:endParaRPr/>
          </a:p>
        </p:txBody>
      </p:sp>
      <p:sp>
        <p:nvSpPr>
          <p:cNvPr id="6" name="PlaceHolder 5"/>
          <p:cNvSpPr>
            <a:spLocks noGrp="1"/>
          </p:cNvSpPr>
          <p:nvPr>
            <p:ph type="dt" idx="7"/>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142" name="PlaceHolder 2"/>
          <p:cNvSpPr>
            <a:spLocks noGrp="1"/>
          </p:cNvSpPr>
          <p:nvPr>
            <p:ph/>
          </p:nvPr>
        </p:nvSpPr>
        <p:spPr>
          <a:xfrm>
            <a:off x="525600" y="2521800"/>
            <a:ext cx="1007712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7370E93E-0510-4A0B-B17B-38C156810F66}" type="slidenum">
              <a:t>‹nr.›</a:t>
            </a:fld>
            <a:endParaRPr/>
          </a:p>
        </p:txBody>
      </p:sp>
      <p:sp>
        <p:nvSpPr>
          <p:cNvPr id="6" name="PlaceHolder 5"/>
          <p:cNvSpPr>
            <a:spLocks noGrp="1"/>
          </p:cNvSpPr>
          <p:nvPr>
            <p:ph type="dt" idx="7"/>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144" name="PlaceHolder 2"/>
          <p:cNvSpPr>
            <a:spLocks noGrp="1"/>
          </p:cNvSpPr>
          <p:nvPr>
            <p:ph/>
          </p:nvPr>
        </p:nvSpPr>
        <p:spPr>
          <a:xfrm>
            <a:off x="525600" y="2521800"/>
            <a:ext cx="491760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45" name="PlaceHolder 3"/>
          <p:cNvSpPr>
            <a:spLocks noGrp="1"/>
          </p:cNvSpPr>
          <p:nvPr>
            <p:ph/>
          </p:nvPr>
        </p:nvSpPr>
        <p:spPr>
          <a:xfrm>
            <a:off x="5689440" y="2521800"/>
            <a:ext cx="491760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9E4C08B4-580B-484D-9BD6-3E40D0F2EAB8}" type="slidenum">
              <a:t>‹nr.›</a:t>
            </a:fld>
            <a:endParaRPr/>
          </a:p>
        </p:txBody>
      </p:sp>
      <p:sp>
        <p:nvSpPr>
          <p:cNvPr id="7" name="PlaceHolder 6"/>
          <p:cNvSpPr>
            <a:spLocks noGrp="1"/>
          </p:cNvSpPr>
          <p:nvPr>
            <p:ph type="dt" idx="7"/>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46"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2D769EE1-9441-4EBA-BDBE-F2356A8F376D}" type="slidenum">
              <a:t>‹nr.›</a:t>
            </a:fld>
            <a:endParaRPr/>
          </a:p>
        </p:txBody>
      </p:sp>
      <p:sp>
        <p:nvSpPr>
          <p:cNvPr id="5" name="PlaceHolder 4"/>
          <p:cNvSpPr>
            <a:spLocks noGrp="1"/>
          </p:cNvSpPr>
          <p:nvPr>
            <p:ph type="dt" idx="7"/>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25" name="PlaceHolder 2"/>
          <p:cNvSpPr>
            <a:spLocks noGrp="1"/>
          </p:cNvSpPr>
          <p:nvPr>
            <p:ph/>
          </p:nvPr>
        </p:nvSpPr>
        <p:spPr>
          <a:xfrm>
            <a:off x="525600" y="2521800"/>
            <a:ext cx="1007712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A38F65B9-3A55-44C0-8AB8-AA2736F83412}" type="slidenum">
              <a:t>‹nr.›</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7" name="PlaceHolder 1"/>
          <p:cNvSpPr>
            <a:spLocks noGrp="1"/>
          </p:cNvSpPr>
          <p:nvPr>
            <p:ph type="subTitle"/>
          </p:nvPr>
        </p:nvSpPr>
        <p:spPr>
          <a:xfrm>
            <a:off x="525600" y="786960"/>
            <a:ext cx="10077120" cy="6144120"/>
          </a:xfrm>
          <a:prstGeom prst="rect">
            <a:avLst/>
          </a:prstGeom>
          <a:noFill/>
          <a:ln w="0">
            <a:noFill/>
          </a:ln>
        </p:spPr>
        <p:txBody>
          <a:bodyPr lIns="0" tIns="0" rIns="0" bIns="0" anchor="ctr">
            <a:noAutofit/>
          </a:bodyPr>
          <a:lstStyle/>
          <a:p>
            <a:pPr algn="ctr">
              <a:buNone/>
            </a:pPr>
            <a:endParaRPr lang="da-DK" sz="3200" b="0" strike="noStrike" spc="-1">
              <a:latin typeface="Arial"/>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195D02EA-553C-4E0D-89DC-200A557994ED}" type="slidenum">
              <a:t>‹nr.›</a:t>
            </a:fld>
            <a:endParaRPr/>
          </a:p>
        </p:txBody>
      </p:sp>
      <p:sp>
        <p:nvSpPr>
          <p:cNvPr id="5" name="PlaceHolder 4"/>
          <p:cNvSpPr>
            <a:spLocks noGrp="1"/>
          </p:cNvSpPr>
          <p:nvPr>
            <p:ph type="dt" idx="7"/>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149" name="PlaceHolder 2"/>
          <p:cNvSpPr>
            <a:spLocks noGrp="1"/>
          </p:cNvSpPr>
          <p:nvPr>
            <p:ph/>
          </p:nvPr>
        </p:nvSpPr>
        <p:spPr>
          <a:xfrm>
            <a:off x="52560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50" name="PlaceHolder 3"/>
          <p:cNvSpPr>
            <a:spLocks noGrp="1"/>
          </p:cNvSpPr>
          <p:nvPr>
            <p:ph/>
          </p:nvPr>
        </p:nvSpPr>
        <p:spPr>
          <a:xfrm>
            <a:off x="5689440" y="2521800"/>
            <a:ext cx="491760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51" name="PlaceHolder 4"/>
          <p:cNvSpPr>
            <a:spLocks noGrp="1"/>
          </p:cNvSpPr>
          <p:nvPr>
            <p:ph/>
          </p:nvPr>
        </p:nvSpPr>
        <p:spPr>
          <a:xfrm>
            <a:off x="525600" y="437544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CF6C6516-DC2E-415B-B95F-818BCA1E88C1}" type="slidenum">
              <a:t>‹nr.›</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153" name="PlaceHolder 2"/>
          <p:cNvSpPr>
            <a:spLocks noGrp="1"/>
          </p:cNvSpPr>
          <p:nvPr>
            <p:ph/>
          </p:nvPr>
        </p:nvSpPr>
        <p:spPr>
          <a:xfrm>
            <a:off x="525600" y="2521800"/>
            <a:ext cx="491760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54" name="PlaceHolder 3"/>
          <p:cNvSpPr>
            <a:spLocks noGrp="1"/>
          </p:cNvSpPr>
          <p:nvPr>
            <p:ph/>
          </p:nvPr>
        </p:nvSpPr>
        <p:spPr>
          <a:xfrm>
            <a:off x="568944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55" name="PlaceHolder 4"/>
          <p:cNvSpPr>
            <a:spLocks noGrp="1"/>
          </p:cNvSpPr>
          <p:nvPr>
            <p:ph/>
          </p:nvPr>
        </p:nvSpPr>
        <p:spPr>
          <a:xfrm>
            <a:off x="5689440" y="437544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6EB596D2-F701-4BD1-89B4-F58BADB95CA8}" type="slidenum">
              <a:t>‹nr.›</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157" name="PlaceHolder 2"/>
          <p:cNvSpPr>
            <a:spLocks noGrp="1"/>
          </p:cNvSpPr>
          <p:nvPr>
            <p:ph/>
          </p:nvPr>
        </p:nvSpPr>
        <p:spPr>
          <a:xfrm>
            <a:off x="52560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58" name="PlaceHolder 3"/>
          <p:cNvSpPr>
            <a:spLocks noGrp="1"/>
          </p:cNvSpPr>
          <p:nvPr>
            <p:ph/>
          </p:nvPr>
        </p:nvSpPr>
        <p:spPr>
          <a:xfrm>
            <a:off x="568944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59" name="PlaceHolder 4"/>
          <p:cNvSpPr>
            <a:spLocks noGrp="1"/>
          </p:cNvSpPr>
          <p:nvPr>
            <p:ph/>
          </p:nvPr>
        </p:nvSpPr>
        <p:spPr>
          <a:xfrm>
            <a:off x="525600" y="4375440"/>
            <a:ext cx="1007712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972A5B05-17EF-481F-8C96-C50F1747FD40}" type="slidenum">
              <a:t>‹nr.›</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161" name="PlaceHolder 2"/>
          <p:cNvSpPr>
            <a:spLocks noGrp="1"/>
          </p:cNvSpPr>
          <p:nvPr>
            <p:ph/>
          </p:nvPr>
        </p:nvSpPr>
        <p:spPr>
          <a:xfrm>
            <a:off x="525600" y="2521800"/>
            <a:ext cx="1007712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62" name="PlaceHolder 3"/>
          <p:cNvSpPr>
            <a:spLocks noGrp="1"/>
          </p:cNvSpPr>
          <p:nvPr>
            <p:ph/>
          </p:nvPr>
        </p:nvSpPr>
        <p:spPr>
          <a:xfrm>
            <a:off x="525600" y="4375440"/>
            <a:ext cx="1007712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B2122320-AC13-4C40-B9E2-45A6AF172A94}" type="slidenum">
              <a:t>‹nr.›</a:t>
            </a:fld>
            <a:endParaRPr/>
          </a:p>
        </p:txBody>
      </p:sp>
      <p:sp>
        <p:nvSpPr>
          <p:cNvPr id="7" name="PlaceHolder 6"/>
          <p:cNvSpPr>
            <a:spLocks noGrp="1"/>
          </p:cNvSpPr>
          <p:nvPr>
            <p:ph type="dt" idx="7"/>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164" name="PlaceHolder 2"/>
          <p:cNvSpPr>
            <a:spLocks noGrp="1"/>
          </p:cNvSpPr>
          <p:nvPr>
            <p:ph/>
          </p:nvPr>
        </p:nvSpPr>
        <p:spPr>
          <a:xfrm>
            <a:off x="52560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65" name="PlaceHolder 3"/>
          <p:cNvSpPr>
            <a:spLocks noGrp="1"/>
          </p:cNvSpPr>
          <p:nvPr>
            <p:ph/>
          </p:nvPr>
        </p:nvSpPr>
        <p:spPr>
          <a:xfrm>
            <a:off x="568944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66" name="PlaceHolder 4"/>
          <p:cNvSpPr>
            <a:spLocks noGrp="1"/>
          </p:cNvSpPr>
          <p:nvPr>
            <p:ph/>
          </p:nvPr>
        </p:nvSpPr>
        <p:spPr>
          <a:xfrm>
            <a:off x="525600" y="437544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67" name="PlaceHolder 5"/>
          <p:cNvSpPr>
            <a:spLocks noGrp="1"/>
          </p:cNvSpPr>
          <p:nvPr>
            <p:ph/>
          </p:nvPr>
        </p:nvSpPr>
        <p:spPr>
          <a:xfrm>
            <a:off x="5689440" y="437544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7" name="PlaceHolder 6"/>
          <p:cNvSpPr>
            <a:spLocks noGrp="1"/>
          </p:cNvSpPr>
          <p:nvPr>
            <p:ph type="ftr" idx="8"/>
          </p:nvPr>
        </p:nvSpPr>
        <p:spPr/>
        <p:txBody>
          <a:bodyPr/>
          <a:lstStyle/>
          <a:p>
            <a:r>
              <a:t>Footer</a:t>
            </a:r>
          </a:p>
        </p:txBody>
      </p:sp>
      <p:sp>
        <p:nvSpPr>
          <p:cNvPr id="8" name="PlaceHolder 7"/>
          <p:cNvSpPr>
            <a:spLocks noGrp="1"/>
          </p:cNvSpPr>
          <p:nvPr>
            <p:ph type="sldNum" idx="9"/>
          </p:nvPr>
        </p:nvSpPr>
        <p:spPr/>
        <p:txBody>
          <a:bodyPr/>
          <a:lstStyle/>
          <a:p>
            <a:fld id="{1A2228DC-7F22-46FC-8749-077E981FC7BE}" type="slidenum">
              <a:t>‹nr.›</a:t>
            </a:fld>
            <a:endParaRPr/>
          </a:p>
        </p:txBody>
      </p:sp>
      <p:sp>
        <p:nvSpPr>
          <p:cNvPr id="9" name="PlaceHolder 8"/>
          <p:cNvSpPr>
            <a:spLocks noGrp="1"/>
          </p:cNvSpPr>
          <p:nvPr>
            <p:ph type="dt" idx="7"/>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169" name="PlaceHolder 2"/>
          <p:cNvSpPr>
            <a:spLocks noGrp="1"/>
          </p:cNvSpPr>
          <p:nvPr>
            <p:ph/>
          </p:nvPr>
        </p:nvSpPr>
        <p:spPr>
          <a:xfrm>
            <a:off x="525600" y="252180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70" name="PlaceHolder 3"/>
          <p:cNvSpPr>
            <a:spLocks noGrp="1"/>
          </p:cNvSpPr>
          <p:nvPr>
            <p:ph/>
          </p:nvPr>
        </p:nvSpPr>
        <p:spPr>
          <a:xfrm>
            <a:off x="3933000" y="252180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71" name="PlaceHolder 4"/>
          <p:cNvSpPr>
            <a:spLocks noGrp="1"/>
          </p:cNvSpPr>
          <p:nvPr>
            <p:ph/>
          </p:nvPr>
        </p:nvSpPr>
        <p:spPr>
          <a:xfrm>
            <a:off x="7340040" y="252180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72" name="PlaceHolder 5"/>
          <p:cNvSpPr>
            <a:spLocks noGrp="1"/>
          </p:cNvSpPr>
          <p:nvPr>
            <p:ph/>
          </p:nvPr>
        </p:nvSpPr>
        <p:spPr>
          <a:xfrm>
            <a:off x="525600" y="437544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73" name="PlaceHolder 6"/>
          <p:cNvSpPr>
            <a:spLocks noGrp="1"/>
          </p:cNvSpPr>
          <p:nvPr>
            <p:ph/>
          </p:nvPr>
        </p:nvSpPr>
        <p:spPr>
          <a:xfrm>
            <a:off x="3933000" y="437544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74" name="PlaceHolder 7"/>
          <p:cNvSpPr>
            <a:spLocks noGrp="1"/>
          </p:cNvSpPr>
          <p:nvPr>
            <p:ph/>
          </p:nvPr>
        </p:nvSpPr>
        <p:spPr>
          <a:xfrm>
            <a:off x="7340040" y="437544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9" name="PlaceHolder 8"/>
          <p:cNvSpPr>
            <a:spLocks noGrp="1"/>
          </p:cNvSpPr>
          <p:nvPr>
            <p:ph type="ftr" idx="8"/>
          </p:nvPr>
        </p:nvSpPr>
        <p:spPr/>
        <p:txBody>
          <a:bodyPr/>
          <a:lstStyle/>
          <a:p>
            <a:r>
              <a:t>Footer</a:t>
            </a:r>
          </a:p>
        </p:txBody>
      </p:sp>
      <p:sp>
        <p:nvSpPr>
          <p:cNvPr id="10" name="PlaceHolder 9"/>
          <p:cNvSpPr>
            <a:spLocks noGrp="1"/>
          </p:cNvSpPr>
          <p:nvPr>
            <p:ph type="sldNum" idx="9"/>
          </p:nvPr>
        </p:nvSpPr>
        <p:spPr/>
        <p:txBody>
          <a:bodyPr/>
          <a:lstStyle/>
          <a:p>
            <a:fld id="{0851E5A9-8C02-4ABF-8D87-32117AA0EAFC}" type="slidenum">
              <a:t>‹nr.›</a:t>
            </a:fld>
            <a:endParaRPr/>
          </a:p>
        </p:txBody>
      </p:sp>
      <p:sp>
        <p:nvSpPr>
          <p:cNvPr id="11" name="PlaceHolder 10"/>
          <p:cNvSpPr>
            <a:spLocks noGrp="1"/>
          </p:cNvSpPr>
          <p:nvPr>
            <p:ph type="dt" idx="7"/>
          </p:nvPr>
        </p:nvSpPr>
        <p:spPr/>
        <p:txBody>
          <a:body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lstStyle/>
          <a:p>
            <a:r>
              <a:t>Footer</a:t>
            </a:r>
          </a:p>
        </p:txBody>
      </p:sp>
      <p:sp>
        <p:nvSpPr>
          <p:cNvPr id="3" name="PlaceHolder 2"/>
          <p:cNvSpPr>
            <a:spLocks noGrp="1"/>
          </p:cNvSpPr>
          <p:nvPr>
            <p:ph type="sldNum" idx="12"/>
          </p:nvPr>
        </p:nvSpPr>
        <p:spPr/>
        <p:txBody>
          <a:bodyPr/>
          <a:lstStyle/>
          <a:p>
            <a:fld id="{366FBCC3-6858-4AB6-B5D8-6CA6CB2A45A4}" type="slidenum">
              <a:t>‹nr.›</a:t>
            </a:fld>
            <a:endParaRPr/>
          </a:p>
        </p:txBody>
      </p:sp>
      <p:sp>
        <p:nvSpPr>
          <p:cNvPr id="4" name="PlaceHolder 3"/>
          <p:cNvSpPr>
            <a:spLocks noGrp="1"/>
          </p:cNvSpPr>
          <p:nvPr>
            <p:ph type="dt" idx="10"/>
          </p:nvPr>
        </p:nvSpPr>
        <p:spPr/>
        <p:txBody>
          <a:body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90"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191" name="PlaceHolder 2"/>
          <p:cNvSpPr>
            <a:spLocks noGrp="1"/>
          </p:cNvSpPr>
          <p:nvPr>
            <p:ph type="subTitle"/>
          </p:nvPr>
        </p:nvSpPr>
        <p:spPr>
          <a:xfrm>
            <a:off x="525600" y="2521800"/>
            <a:ext cx="10077120" cy="3548520"/>
          </a:xfrm>
          <a:prstGeom prst="rect">
            <a:avLst/>
          </a:prstGeom>
          <a:noFill/>
          <a:ln w="0">
            <a:noFill/>
          </a:ln>
        </p:spPr>
        <p:txBody>
          <a:bodyPr lIns="0" tIns="0" rIns="0" bIns="0" anchor="ctr">
            <a:noAutofit/>
          </a:bodyPr>
          <a:lstStyle/>
          <a:p>
            <a:pPr algn="ctr">
              <a:buNone/>
            </a:pPr>
            <a:endParaRPr lang="da-DK" sz="3200" b="0" strike="noStrike" spc="-1">
              <a:latin typeface="Arial"/>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8439C008-C0A9-46BD-87AD-4013FF71A350}" type="slidenum">
              <a:t>‹nr.›</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193" name="PlaceHolder 2"/>
          <p:cNvSpPr>
            <a:spLocks noGrp="1"/>
          </p:cNvSpPr>
          <p:nvPr>
            <p:ph/>
          </p:nvPr>
        </p:nvSpPr>
        <p:spPr>
          <a:xfrm>
            <a:off x="525600" y="2521800"/>
            <a:ext cx="1007712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827573FE-7140-4AAE-AED8-CD156BE89BB6}" type="slidenum">
              <a:t>‹nr.›</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27" name="PlaceHolder 2"/>
          <p:cNvSpPr>
            <a:spLocks noGrp="1"/>
          </p:cNvSpPr>
          <p:nvPr>
            <p:ph/>
          </p:nvPr>
        </p:nvSpPr>
        <p:spPr>
          <a:xfrm>
            <a:off x="525600" y="2521800"/>
            <a:ext cx="491760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8" name="PlaceHolder 3"/>
          <p:cNvSpPr>
            <a:spLocks noGrp="1"/>
          </p:cNvSpPr>
          <p:nvPr>
            <p:ph/>
          </p:nvPr>
        </p:nvSpPr>
        <p:spPr>
          <a:xfrm>
            <a:off x="5689440" y="2521800"/>
            <a:ext cx="491760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6BFC6D59-444C-42CC-9481-2F749970AACD}" type="slidenum">
              <a:t>‹nr.›</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195" name="PlaceHolder 2"/>
          <p:cNvSpPr>
            <a:spLocks noGrp="1"/>
          </p:cNvSpPr>
          <p:nvPr>
            <p:ph/>
          </p:nvPr>
        </p:nvSpPr>
        <p:spPr>
          <a:xfrm>
            <a:off x="525600" y="2521800"/>
            <a:ext cx="491760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196" name="PlaceHolder 3"/>
          <p:cNvSpPr>
            <a:spLocks noGrp="1"/>
          </p:cNvSpPr>
          <p:nvPr>
            <p:ph/>
          </p:nvPr>
        </p:nvSpPr>
        <p:spPr>
          <a:xfrm>
            <a:off x="5689440" y="2521800"/>
            <a:ext cx="491760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5" name="PlaceHolder 4"/>
          <p:cNvSpPr>
            <a:spLocks noGrp="1"/>
          </p:cNvSpPr>
          <p:nvPr>
            <p:ph type="ftr" idx="11"/>
          </p:nvPr>
        </p:nvSpPr>
        <p:spPr/>
        <p:txBody>
          <a:bodyPr/>
          <a:lstStyle/>
          <a:p>
            <a:r>
              <a:t>Footer</a:t>
            </a:r>
          </a:p>
        </p:txBody>
      </p:sp>
      <p:sp>
        <p:nvSpPr>
          <p:cNvPr id="6" name="PlaceHolder 5"/>
          <p:cNvSpPr>
            <a:spLocks noGrp="1"/>
          </p:cNvSpPr>
          <p:nvPr>
            <p:ph type="sldNum" idx="12"/>
          </p:nvPr>
        </p:nvSpPr>
        <p:spPr/>
        <p:txBody>
          <a:bodyPr/>
          <a:lstStyle/>
          <a:p>
            <a:fld id="{664573B6-5997-421C-89F1-2764C4C20A8C}" type="slidenum">
              <a:t>‹nr.›</a:t>
            </a:fld>
            <a:endParaRPr/>
          </a:p>
        </p:txBody>
      </p:sp>
      <p:sp>
        <p:nvSpPr>
          <p:cNvPr id="7" name="PlaceHolder 6"/>
          <p:cNvSpPr>
            <a:spLocks noGrp="1"/>
          </p:cNvSpPr>
          <p:nvPr>
            <p:ph type="dt" idx="10"/>
          </p:nvPr>
        </p:nvSpPr>
        <p:spPr/>
        <p:txBody>
          <a:body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97"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3" name="PlaceHolder 2"/>
          <p:cNvSpPr>
            <a:spLocks noGrp="1"/>
          </p:cNvSpPr>
          <p:nvPr>
            <p:ph type="ftr" idx="11"/>
          </p:nvPr>
        </p:nvSpPr>
        <p:spPr/>
        <p:txBody>
          <a:bodyPr/>
          <a:lstStyle/>
          <a:p>
            <a:r>
              <a:t>Footer</a:t>
            </a:r>
          </a:p>
        </p:txBody>
      </p:sp>
      <p:sp>
        <p:nvSpPr>
          <p:cNvPr id="4" name="PlaceHolder 3"/>
          <p:cNvSpPr>
            <a:spLocks noGrp="1"/>
          </p:cNvSpPr>
          <p:nvPr>
            <p:ph type="sldNum" idx="12"/>
          </p:nvPr>
        </p:nvSpPr>
        <p:spPr/>
        <p:txBody>
          <a:bodyPr/>
          <a:lstStyle/>
          <a:p>
            <a:fld id="{6BC9621F-3EC7-45B9-A39D-6DF26A5D81F2}" type="slidenum">
              <a:t>‹nr.›</a:t>
            </a:fld>
            <a:endParaRPr/>
          </a:p>
        </p:txBody>
      </p:sp>
      <p:sp>
        <p:nvSpPr>
          <p:cNvPr id="5" name="PlaceHolder 4"/>
          <p:cNvSpPr>
            <a:spLocks noGrp="1"/>
          </p:cNvSpPr>
          <p:nvPr>
            <p:ph type="dt" idx="10"/>
          </p:nvPr>
        </p:nvSpPr>
        <p:spPr/>
        <p:txBody>
          <a:body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8" name="PlaceHolder 1"/>
          <p:cNvSpPr>
            <a:spLocks noGrp="1"/>
          </p:cNvSpPr>
          <p:nvPr>
            <p:ph type="subTitle"/>
          </p:nvPr>
        </p:nvSpPr>
        <p:spPr>
          <a:xfrm>
            <a:off x="525600" y="786960"/>
            <a:ext cx="10077120" cy="6144120"/>
          </a:xfrm>
          <a:prstGeom prst="rect">
            <a:avLst/>
          </a:prstGeom>
          <a:noFill/>
          <a:ln w="0">
            <a:noFill/>
          </a:ln>
        </p:spPr>
        <p:txBody>
          <a:bodyPr lIns="0" tIns="0" rIns="0" bIns="0" anchor="ctr">
            <a:noAutofit/>
          </a:bodyPr>
          <a:lstStyle/>
          <a:p>
            <a:pPr algn="ctr">
              <a:buNone/>
            </a:pPr>
            <a:endParaRPr lang="da-DK" sz="3200" b="0" strike="noStrike" spc="-1">
              <a:latin typeface="Arial"/>
            </a:endParaRPr>
          </a:p>
        </p:txBody>
      </p:sp>
      <p:sp>
        <p:nvSpPr>
          <p:cNvPr id="3" name="PlaceHolder 2"/>
          <p:cNvSpPr>
            <a:spLocks noGrp="1"/>
          </p:cNvSpPr>
          <p:nvPr>
            <p:ph type="ftr" idx="11"/>
          </p:nvPr>
        </p:nvSpPr>
        <p:spPr/>
        <p:txBody>
          <a:bodyPr/>
          <a:lstStyle/>
          <a:p>
            <a:r>
              <a:t>Footer</a:t>
            </a:r>
          </a:p>
        </p:txBody>
      </p:sp>
      <p:sp>
        <p:nvSpPr>
          <p:cNvPr id="4" name="PlaceHolder 3"/>
          <p:cNvSpPr>
            <a:spLocks noGrp="1"/>
          </p:cNvSpPr>
          <p:nvPr>
            <p:ph type="sldNum" idx="12"/>
          </p:nvPr>
        </p:nvSpPr>
        <p:spPr/>
        <p:txBody>
          <a:bodyPr/>
          <a:lstStyle/>
          <a:p>
            <a:fld id="{F0AA65BE-DDCE-41DD-BABE-6C1F9EA7CBA6}" type="slidenum">
              <a:t>‹nr.›</a:t>
            </a:fld>
            <a:endParaRPr/>
          </a:p>
        </p:txBody>
      </p:sp>
      <p:sp>
        <p:nvSpPr>
          <p:cNvPr id="5" name="PlaceHolder 4"/>
          <p:cNvSpPr>
            <a:spLocks noGrp="1"/>
          </p:cNvSpPr>
          <p:nvPr>
            <p:ph type="dt" idx="10"/>
          </p:nvPr>
        </p:nvSpPr>
        <p:spPr/>
        <p:txBody>
          <a:body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200" name="PlaceHolder 2"/>
          <p:cNvSpPr>
            <a:spLocks noGrp="1"/>
          </p:cNvSpPr>
          <p:nvPr>
            <p:ph/>
          </p:nvPr>
        </p:nvSpPr>
        <p:spPr>
          <a:xfrm>
            <a:off x="52560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01" name="PlaceHolder 3"/>
          <p:cNvSpPr>
            <a:spLocks noGrp="1"/>
          </p:cNvSpPr>
          <p:nvPr>
            <p:ph/>
          </p:nvPr>
        </p:nvSpPr>
        <p:spPr>
          <a:xfrm>
            <a:off x="5689440" y="2521800"/>
            <a:ext cx="491760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02" name="PlaceHolder 4"/>
          <p:cNvSpPr>
            <a:spLocks noGrp="1"/>
          </p:cNvSpPr>
          <p:nvPr>
            <p:ph/>
          </p:nvPr>
        </p:nvSpPr>
        <p:spPr>
          <a:xfrm>
            <a:off x="525600" y="437544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06580A71-A3C0-4BDA-A6EF-20855DB7BAEA}" type="slidenum">
              <a:t>‹nr.›</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03"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204" name="PlaceHolder 2"/>
          <p:cNvSpPr>
            <a:spLocks noGrp="1"/>
          </p:cNvSpPr>
          <p:nvPr>
            <p:ph/>
          </p:nvPr>
        </p:nvSpPr>
        <p:spPr>
          <a:xfrm>
            <a:off x="525600" y="2521800"/>
            <a:ext cx="491760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05" name="PlaceHolder 3"/>
          <p:cNvSpPr>
            <a:spLocks noGrp="1"/>
          </p:cNvSpPr>
          <p:nvPr>
            <p:ph/>
          </p:nvPr>
        </p:nvSpPr>
        <p:spPr>
          <a:xfrm>
            <a:off x="568944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06" name="PlaceHolder 4"/>
          <p:cNvSpPr>
            <a:spLocks noGrp="1"/>
          </p:cNvSpPr>
          <p:nvPr>
            <p:ph/>
          </p:nvPr>
        </p:nvSpPr>
        <p:spPr>
          <a:xfrm>
            <a:off x="5689440" y="437544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BA5D48D7-25F4-45DE-8542-03B8C1B74693}" type="slidenum">
              <a:t>‹nr.›</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208" name="PlaceHolder 2"/>
          <p:cNvSpPr>
            <a:spLocks noGrp="1"/>
          </p:cNvSpPr>
          <p:nvPr>
            <p:ph/>
          </p:nvPr>
        </p:nvSpPr>
        <p:spPr>
          <a:xfrm>
            <a:off x="52560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09" name="PlaceHolder 3"/>
          <p:cNvSpPr>
            <a:spLocks noGrp="1"/>
          </p:cNvSpPr>
          <p:nvPr>
            <p:ph/>
          </p:nvPr>
        </p:nvSpPr>
        <p:spPr>
          <a:xfrm>
            <a:off x="568944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10" name="PlaceHolder 4"/>
          <p:cNvSpPr>
            <a:spLocks noGrp="1"/>
          </p:cNvSpPr>
          <p:nvPr>
            <p:ph/>
          </p:nvPr>
        </p:nvSpPr>
        <p:spPr>
          <a:xfrm>
            <a:off x="525600" y="4375440"/>
            <a:ext cx="1007712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86A462D3-503C-4F68-9448-ECBDD6EC08C8}" type="slidenum">
              <a:t>‹nr.›</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11"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212" name="PlaceHolder 2"/>
          <p:cNvSpPr>
            <a:spLocks noGrp="1"/>
          </p:cNvSpPr>
          <p:nvPr>
            <p:ph/>
          </p:nvPr>
        </p:nvSpPr>
        <p:spPr>
          <a:xfrm>
            <a:off x="525600" y="2521800"/>
            <a:ext cx="1007712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13" name="PlaceHolder 3"/>
          <p:cNvSpPr>
            <a:spLocks noGrp="1"/>
          </p:cNvSpPr>
          <p:nvPr>
            <p:ph/>
          </p:nvPr>
        </p:nvSpPr>
        <p:spPr>
          <a:xfrm>
            <a:off x="525600" y="4375440"/>
            <a:ext cx="1007712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5" name="PlaceHolder 4"/>
          <p:cNvSpPr>
            <a:spLocks noGrp="1"/>
          </p:cNvSpPr>
          <p:nvPr>
            <p:ph type="ftr" idx="11"/>
          </p:nvPr>
        </p:nvSpPr>
        <p:spPr/>
        <p:txBody>
          <a:bodyPr/>
          <a:lstStyle/>
          <a:p>
            <a:r>
              <a:t>Footer</a:t>
            </a:r>
          </a:p>
        </p:txBody>
      </p:sp>
      <p:sp>
        <p:nvSpPr>
          <p:cNvPr id="6" name="PlaceHolder 5"/>
          <p:cNvSpPr>
            <a:spLocks noGrp="1"/>
          </p:cNvSpPr>
          <p:nvPr>
            <p:ph type="sldNum" idx="12"/>
          </p:nvPr>
        </p:nvSpPr>
        <p:spPr/>
        <p:txBody>
          <a:bodyPr/>
          <a:lstStyle/>
          <a:p>
            <a:fld id="{3C350C1C-887B-4B89-943D-5C55467F80CA}" type="slidenum">
              <a:t>‹nr.›</a:t>
            </a:fld>
            <a:endParaRPr/>
          </a:p>
        </p:txBody>
      </p:sp>
      <p:sp>
        <p:nvSpPr>
          <p:cNvPr id="7" name="PlaceHolder 6"/>
          <p:cNvSpPr>
            <a:spLocks noGrp="1"/>
          </p:cNvSpPr>
          <p:nvPr>
            <p:ph type="dt" idx="10"/>
          </p:nvPr>
        </p:nvSpPr>
        <p:spPr/>
        <p:txBody>
          <a:body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14"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215" name="PlaceHolder 2"/>
          <p:cNvSpPr>
            <a:spLocks noGrp="1"/>
          </p:cNvSpPr>
          <p:nvPr>
            <p:ph/>
          </p:nvPr>
        </p:nvSpPr>
        <p:spPr>
          <a:xfrm>
            <a:off x="52560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16" name="PlaceHolder 3"/>
          <p:cNvSpPr>
            <a:spLocks noGrp="1"/>
          </p:cNvSpPr>
          <p:nvPr>
            <p:ph/>
          </p:nvPr>
        </p:nvSpPr>
        <p:spPr>
          <a:xfrm>
            <a:off x="568944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17" name="PlaceHolder 4"/>
          <p:cNvSpPr>
            <a:spLocks noGrp="1"/>
          </p:cNvSpPr>
          <p:nvPr>
            <p:ph/>
          </p:nvPr>
        </p:nvSpPr>
        <p:spPr>
          <a:xfrm>
            <a:off x="525600" y="437544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18" name="PlaceHolder 5"/>
          <p:cNvSpPr>
            <a:spLocks noGrp="1"/>
          </p:cNvSpPr>
          <p:nvPr>
            <p:ph/>
          </p:nvPr>
        </p:nvSpPr>
        <p:spPr>
          <a:xfrm>
            <a:off x="5689440" y="437544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7" name="PlaceHolder 6"/>
          <p:cNvSpPr>
            <a:spLocks noGrp="1"/>
          </p:cNvSpPr>
          <p:nvPr>
            <p:ph type="ftr" idx="11"/>
          </p:nvPr>
        </p:nvSpPr>
        <p:spPr/>
        <p:txBody>
          <a:bodyPr/>
          <a:lstStyle/>
          <a:p>
            <a:r>
              <a:t>Footer</a:t>
            </a:r>
          </a:p>
        </p:txBody>
      </p:sp>
      <p:sp>
        <p:nvSpPr>
          <p:cNvPr id="8" name="PlaceHolder 7"/>
          <p:cNvSpPr>
            <a:spLocks noGrp="1"/>
          </p:cNvSpPr>
          <p:nvPr>
            <p:ph type="sldNum" idx="12"/>
          </p:nvPr>
        </p:nvSpPr>
        <p:spPr/>
        <p:txBody>
          <a:bodyPr/>
          <a:lstStyle/>
          <a:p>
            <a:fld id="{39BB3AA2-1DB5-4A64-ABB3-1FADD7A6C64C}" type="slidenum">
              <a:t>‹nr.›</a:t>
            </a:fld>
            <a:endParaRPr/>
          </a:p>
        </p:txBody>
      </p:sp>
      <p:sp>
        <p:nvSpPr>
          <p:cNvPr id="9" name="PlaceHolder 8"/>
          <p:cNvSpPr>
            <a:spLocks noGrp="1"/>
          </p:cNvSpPr>
          <p:nvPr>
            <p:ph type="dt" idx="10"/>
          </p:nvPr>
        </p:nvSpPr>
        <p:spPr/>
        <p:txBody>
          <a:body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220" name="PlaceHolder 2"/>
          <p:cNvSpPr>
            <a:spLocks noGrp="1"/>
          </p:cNvSpPr>
          <p:nvPr>
            <p:ph/>
          </p:nvPr>
        </p:nvSpPr>
        <p:spPr>
          <a:xfrm>
            <a:off x="525600" y="252180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21" name="PlaceHolder 3"/>
          <p:cNvSpPr>
            <a:spLocks noGrp="1"/>
          </p:cNvSpPr>
          <p:nvPr>
            <p:ph/>
          </p:nvPr>
        </p:nvSpPr>
        <p:spPr>
          <a:xfrm>
            <a:off x="3933000" y="252180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22" name="PlaceHolder 4"/>
          <p:cNvSpPr>
            <a:spLocks noGrp="1"/>
          </p:cNvSpPr>
          <p:nvPr>
            <p:ph/>
          </p:nvPr>
        </p:nvSpPr>
        <p:spPr>
          <a:xfrm>
            <a:off x="7340040" y="252180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23" name="PlaceHolder 5"/>
          <p:cNvSpPr>
            <a:spLocks noGrp="1"/>
          </p:cNvSpPr>
          <p:nvPr>
            <p:ph/>
          </p:nvPr>
        </p:nvSpPr>
        <p:spPr>
          <a:xfrm>
            <a:off x="525600" y="437544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24" name="PlaceHolder 6"/>
          <p:cNvSpPr>
            <a:spLocks noGrp="1"/>
          </p:cNvSpPr>
          <p:nvPr>
            <p:ph/>
          </p:nvPr>
        </p:nvSpPr>
        <p:spPr>
          <a:xfrm>
            <a:off x="3933000" y="437544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25" name="PlaceHolder 7"/>
          <p:cNvSpPr>
            <a:spLocks noGrp="1"/>
          </p:cNvSpPr>
          <p:nvPr>
            <p:ph/>
          </p:nvPr>
        </p:nvSpPr>
        <p:spPr>
          <a:xfrm>
            <a:off x="7340040" y="437544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9" name="PlaceHolder 8"/>
          <p:cNvSpPr>
            <a:spLocks noGrp="1"/>
          </p:cNvSpPr>
          <p:nvPr>
            <p:ph type="ftr" idx="11"/>
          </p:nvPr>
        </p:nvSpPr>
        <p:spPr/>
        <p:txBody>
          <a:bodyPr/>
          <a:lstStyle/>
          <a:p>
            <a:r>
              <a:t>Footer</a:t>
            </a:r>
          </a:p>
        </p:txBody>
      </p:sp>
      <p:sp>
        <p:nvSpPr>
          <p:cNvPr id="10" name="PlaceHolder 9"/>
          <p:cNvSpPr>
            <a:spLocks noGrp="1"/>
          </p:cNvSpPr>
          <p:nvPr>
            <p:ph type="sldNum" idx="12"/>
          </p:nvPr>
        </p:nvSpPr>
        <p:spPr/>
        <p:txBody>
          <a:bodyPr/>
          <a:lstStyle/>
          <a:p>
            <a:fld id="{F4DC2871-5E76-4D0F-AD8D-D1E86078783E}" type="slidenum">
              <a:t>‹nr.›</a:t>
            </a:fld>
            <a:endParaRPr/>
          </a:p>
        </p:txBody>
      </p:sp>
      <p:sp>
        <p:nvSpPr>
          <p:cNvPr id="11" name="PlaceHolder 10"/>
          <p:cNvSpPr>
            <a:spLocks noGrp="1"/>
          </p:cNvSpPr>
          <p:nvPr>
            <p:ph type="dt" idx="10"/>
          </p:nvPr>
        </p:nvSpPr>
        <p:spPr/>
        <p:txBody>
          <a:body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lstStyle/>
          <a:p>
            <a:r>
              <a:t>Footer</a:t>
            </a:r>
          </a:p>
        </p:txBody>
      </p:sp>
      <p:sp>
        <p:nvSpPr>
          <p:cNvPr id="3" name="PlaceHolder 2"/>
          <p:cNvSpPr>
            <a:spLocks noGrp="1"/>
          </p:cNvSpPr>
          <p:nvPr>
            <p:ph type="sldNum" idx="15"/>
          </p:nvPr>
        </p:nvSpPr>
        <p:spPr/>
        <p:txBody>
          <a:bodyPr/>
          <a:lstStyle/>
          <a:p>
            <a:fld id="{2306A26E-DF77-45FF-81A1-1513EB8721EC}" type="slidenum">
              <a:t>‹nr.›</a:t>
            </a:fld>
            <a:endParaRPr/>
          </a:p>
        </p:txBody>
      </p:sp>
      <p:sp>
        <p:nvSpPr>
          <p:cNvPr id="4" name="PlaceHolder 3"/>
          <p:cNvSpPr>
            <a:spLocks noGrp="1"/>
          </p:cNvSpPr>
          <p:nvPr>
            <p:ph type="dt" idx="13"/>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9"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03A86AF1-12A2-4E27-B3F9-40166203B31A}" type="slidenum">
              <a:t>‹nr.›</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48"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249" name="PlaceHolder 2"/>
          <p:cNvSpPr>
            <a:spLocks noGrp="1"/>
          </p:cNvSpPr>
          <p:nvPr>
            <p:ph type="subTitle"/>
          </p:nvPr>
        </p:nvSpPr>
        <p:spPr>
          <a:xfrm>
            <a:off x="525600" y="2521800"/>
            <a:ext cx="10077120" cy="3548520"/>
          </a:xfrm>
          <a:prstGeom prst="rect">
            <a:avLst/>
          </a:prstGeom>
          <a:noFill/>
          <a:ln w="0">
            <a:noFill/>
          </a:ln>
        </p:spPr>
        <p:txBody>
          <a:bodyPr lIns="0" tIns="0" rIns="0" bIns="0" anchor="ctr">
            <a:noAutofit/>
          </a:bodyPr>
          <a:lstStyle/>
          <a:p>
            <a:pPr algn="ctr">
              <a:buNone/>
            </a:pPr>
            <a:endParaRPr lang="da-DK" sz="3200" b="0" strike="noStrike" spc="-1">
              <a:latin typeface="Arial"/>
            </a:endParaRPr>
          </a:p>
        </p:txBody>
      </p:sp>
      <p:sp>
        <p:nvSpPr>
          <p:cNvPr id="4" name="PlaceHolder 3"/>
          <p:cNvSpPr>
            <a:spLocks noGrp="1"/>
          </p:cNvSpPr>
          <p:nvPr>
            <p:ph type="ftr" idx="14"/>
          </p:nvPr>
        </p:nvSpPr>
        <p:spPr/>
        <p:txBody>
          <a:bodyPr/>
          <a:lstStyle/>
          <a:p>
            <a:r>
              <a:t>Footer</a:t>
            </a:r>
          </a:p>
        </p:txBody>
      </p:sp>
      <p:sp>
        <p:nvSpPr>
          <p:cNvPr id="5" name="PlaceHolder 4"/>
          <p:cNvSpPr>
            <a:spLocks noGrp="1"/>
          </p:cNvSpPr>
          <p:nvPr>
            <p:ph type="sldNum" idx="15"/>
          </p:nvPr>
        </p:nvSpPr>
        <p:spPr/>
        <p:txBody>
          <a:bodyPr/>
          <a:lstStyle/>
          <a:p>
            <a:fld id="{F658404A-6E2A-4DB1-8261-94A9B5630B40}" type="slidenum">
              <a:t>‹nr.›</a:t>
            </a:fld>
            <a:endParaRPr/>
          </a:p>
        </p:txBody>
      </p:sp>
      <p:sp>
        <p:nvSpPr>
          <p:cNvPr id="6" name="PlaceHolder 5"/>
          <p:cNvSpPr>
            <a:spLocks noGrp="1"/>
          </p:cNvSpPr>
          <p:nvPr>
            <p:ph type="dt" idx="13"/>
          </p:nvPr>
        </p:nvSpPr>
        <p:spPr/>
        <p:txBody>
          <a:body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251" name="PlaceHolder 2"/>
          <p:cNvSpPr>
            <a:spLocks noGrp="1"/>
          </p:cNvSpPr>
          <p:nvPr>
            <p:ph/>
          </p:nvPr>
        </p:nvSpPr>
        <p:spPr>
          <a:xfrm>
            <a:off x="525600" y="2521800"/>
            <a:ext cx="1007712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4" name="PlaceHolder 3"/>
          <p:cNvSpPr>
            <a:spLocks noGrp="1"/>
          </p:cNvSpPr>
          <p:nvPr>
            <p:ph type="ftr" idx="14"/>
          </p:nvPr>
        </p:nvSpPr>
        <p:spPr/>
        <p:txBody>
          <a:bodyPr/>
          <a:lstStyle/>
          <a:p>
            <a:r>
              <a:t>Footer</a:t>
            </a:r>
          </a:p>
        </p:txBody>
      </p:sp>
      <p:sp>
        <p:nvSpPr>
          <p:cNvPr id="5" name="PlaceHolder 4"/>
          <p:cNvSpPr>
            <a:spLocks noGrp="1"/>
          </p:cNvSpPr>
          <p:nvPr>
            <p:ph type="sldNum" idx="15"/>
          </p:nvPr>
        </p:nvSpPr>
        <p:spPr/>
        <p:txBody>
          <a:bodyPr/>
          <a:lstStyle/>
          <a:p>
            <a:fld id="{55FCEAAB-992C-4E0E-A1A9-66E52B3F16CB}" type="slidenum">
              <a:t>‹nr.›</a:t>
            </a:fld>
            <a:endParaRPr/>
          </a:p>
        </p:txBody>
      </p:sp>
      <p:sp>
        <p:nvSpPr>
          <p:cNvPr id="6" name="PlaceHolder 5"/>
          <p:cNvSpPr>
            <a:spLocks noGrp="1"/>
          </p:cNvSpPr>
          <p:nvPr>
            <p:ph type="dt" idx="13"/>
          </p:nvPr>
        </p:nvSpPr>
        <p:spPr/>
        <p:txBody>
          <a:body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52"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253" name="PlaceHolder 2"/>
          <p:cNvSpPr>
            <a:spLocks noGrp="1"/>
          </p:cNvSpPr>
          <p:nvPr>
            <p:ph/>
          </p:nvPr>
        </p:nvSpPr>
        <p:spPr>
          <a:xfrm>
            <a:off x="525600" y="2521800"/>
            <a:ext cx="491760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54" name="PlaceHolder 3"/>
          <p:cNvSpPr>
            <a:spLocks noGrp="1"/>
          </p:cNvSpPr>
          <p:nvPr>
            <p:ph/>
          </p:nvPr>
        </p:nvSpPr>
        <p:spPr>
          <a:xfrm>
            <a:off x="5689440" y="2521800"/>
            <a:ext cx="491760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5" name="PlaceHolder 4"/>
          <p:cNvSpPr>
            <a:spLocks noGrp="1"/>
          </p:cNvSpPr>
          <p:nvPr>
            <p:ph type="ftr" idx="14"/>
          </p:nvPr>
        </p:nvSpPr>
        <p:spPr/>
        <p:txBody>
          <a:bodyPr/>
          <a:lstStyle/>
          <a:p>
            <a:r>
              <a:t>Footer</a:t>
            </a:r>
          </a:p>
        </p:txBody>
      </p:sp>
      <p:sp>
        <p:nvSpPr>
          <p:cNvPr id="6" name="PlaceHolder 5"/>
          <p:cNvSpPr>
            <a:spLocks noGrp="1"/>
          </p:cNvSpPr>
          <p:nvPr>
            <p:ph type="sldNum" idx="15"/>
          </p:nvPr>
        </p:nvSpPr>
        <p:spPr/>
        <p:txBody>
          <a:bodyPr/>
          <a:lstStyle/>
          <a:p>
            <a:fld id="{B58DC642-B407-4050-AFAB-29EEDAF6F075}" type="slidenum">
              <a:t>‹nr.›</a:t>
            </a:fld>
            <a:endParaRPr/>
          </a:p>
        </p:txBody>
      </p:sp>
      <p:sp>
        <p:nvSpPr>
          <p:cNvPr id="7" name="PlaceHolder 6"/>
          <p:cNvSpPr>
            <a:spLocks noGrp="1"/>
          </p:cNvSpPr>
          <p:nvPr>
            <p:ph type="dt" idx="13"/>
          </p:nvPr>
        </p:nvSpPr>
        <p:spPr/>
        <p:txBody>
          <a:body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55"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3" name="PlaceHolder 2"/>
          <p:cNvSpPr>
            <a:spLocks noGrp="1"/>
          </p:cNvSpPr>
          <p:nvPr>
            <p:ph type="ftr" idx="14"/>
          </p:nvPr>
        </p:nvSpPr>
        <p:spPr/>
        <p:txBody>
          <a:bodyPr/>
          <a:lstStyle/>
          <a:p>
            <a:r>
              <a:t>Footer</a:t>
            </a:r>
          </a:p>
        </p:txBody>
      </p:sp>
      <p:sp>
        <p:nvSpPr>
          <p:cNvPr id="4" name="PlaceHolder 3"/>
          <p:cNvSpPr>
            <a:spLocks noGrp="1"/>
          </p:cNvSpPr>
          <p:nvPr>
            <p:ph type="sldNum" idx="15"/>
          </p:nvPr>
        </p:nvSpPr>
        <p:spPr/>
        <p:txBody>
          <a:bodyPr/>
          <a:lstStyle/>
          <a:p>
            <a:fld id="{8FE073B3-AAEC-482C-9B2E-3839EB6E2A4C}" type="slidenum">
              <a:t>‹nr.›</a:t>
            </a:fld>
            <a:endParaRPr/>
          </a:p>
        </p:txBody>
      </p:sp>
      <p:sp>
        <p:nvSpPr>
          <p:cNvPr id="5" name="PlaceHolder 4"/>
          <p:cNvSpPr>
            <a:spLocks noGrp="1"/>
          </p:cNvSpPr>
          <p:nvPr>
            <p:ph type="dt" idx="13"/>
          </p:nvPr>
        </p:nvSpPr>
        <p:spPr/>
        <p:txBody>
          <a:body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56" name="PlaceHolder 1"/>
          <p:cNvSpPr>
            <a:spLocks noGrp="1"/>
          </p:cNvSpPr>
          <p:nvPr>
            <p:ph type="subTitle"/>
          </p:nvPr>
        </p:nvSpPr>
        <p:spPr>
          <a:xfrm>
            <a:off x="525600" y="786960"/>
            <a:ext cx="10077120" cy="6144120"/>
          </a:xfrm>
          <a:prstGeom prst="rect">
            <a:avLst/>
          </a:prstGeom>
          <a:noFill/>
          <a:ln w="0">
            <a:noFill/>
          </a:ln>
        </p:spPr>
        <p:txBody>
          <a:bodyPr lIns="0" tIns="0" rIns="0" bIns="0" anchor="ctr">
            <a:noAutofit/>
          </a:bodyPr>
          <a:lstStyle/>
          <a:p>
            <a:pPr algn="ctr">
              <a:buNone/>
            </a:pPr>
            <a:endParaRPr lang="da-DK" sz="3200" b="0" strike="noStrike" spc="-1">
              <a:latin typeface="Arial"/>
            </a:endParaRPr>
          </a:p>
        </p:txBody>
      </p:sp>
      <p:sp>
        <p:nvSpPr>
          <p:cNvPr id="3" name="PlaceHolder 2"/>
          <p:cNvSpPr>
            <a:spLocks noGrp="1"/>
          </p:cNvSpPr>
          <p:nvPr>
            <p:ph type="ftr" idx="14"/>
          </p:nvPr>
        </p:nvSpPr>
        <p:spPr/>
        <p:txBody>
          <a:bodyPr/>
          <a:lstStyle/>
          <a:p>
            <a:r>
              <a:t>Footer</a:t>
            </a:r>
          </a:p>
        </p:txBody>
      </p:sp>
      <p:sp>
        <p:nvSpPr>
          <p:cNvPr id="4" name="PlaceHolder 3"/>
          <p:cNvSpPr>
            <a:spLocks noGrp="1"/>
          </p:cNvSpPr>
          <p:nvPr>
            <p:ph type="sldNum" idx="15"/>
          </p:nvPr>
        </p:nvSpPr>
        <p:spPr/>
        <p:txBody>
          <a:bodyPr/>
          <a:lstStyle/>
          <a:p>
            <a:fld id="{EA13B21F-1EE0-43B6-9C9A-52BCC300A108}" type="slidenum">
              <a:t>‹nr.›</a:t>
            </a:fld>
            <a:endParaRPr/>
          </a:p>
        </p:txBody>
      </p:sp>
      <p:sp>
        <p:nvSpPr>
          <p:cNvPr id="5" name="PlaceHolder 4"/>
          <p:cNvSpPr>
            <a:spLocks noGrp="1"/>
          </p:cNvSpPr>
          <p:nvPr>
            <p:ph type="dt" idx="13"/>
          </p:nvPr>
        </p:nvSpPr>
        <p:spPr/>
        <p:txBody>
          <a:body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258" name="PlaceHolder 2"/>
          <p:cNvSpPr>
            <a:spLocks noGrp="1"/>
          </p:cNvSpPr>
          <p:nvPr>
            <p:ph/>
          </p:nvPr>
        </p:nvSpPr>
        <p:spPr>
          <a:xfrm>
            <a:off x="52560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59" name="PlaceHolder 3"/>
          <p:cNvSpPr>
            <a:spLocks noGrp="1"/>
          </p:cNvSpPr>
          <p:nvPr>
            <p:ph/>
          </p:nvPr>
        </p:nvSpPr>
        <p:spPr>
          <a:xfrm>
            <a:off x="5689440" y="2521800"/>
            <a:ext cx="491760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60" name="PlaceHolder 4"/>
          <p:cNvSpPr>
            <a:spLocks noGrp="1"/>
          </p:cNvSpPr>
          <p:nvPr>
            <p:ph/>
          </p:nvPr>
        </p:nvSpPr>
        <p:spPr>
          <a:xfrm>
            <a:off x="525600" y="437544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6" name="PlaceHolder 5"/>
          <p:cNvSpPr>
            <a:spLocks noGrp="1"/>
          </p:cNvSpPr>
          <p:nvPr>
            <p:ph type="ftr" idx="14"/>
          </p:nvPr>
        </p:nvSpPr>
        <p:spPr/>
        <p:txBody>
          <a:bodyPr/>
          <a:lstStyle/>
          <a:p>
            <a:r>
              <a:t>Footer</a:t>
            </a:r>
          </a:p>
        </p:txBody>
      </p:sp>
      <p:sp>
        <p:nvSpPr>
          <p:cNvPr id="7" name="PlaceHolder 6"/>
          <p:cNvSpPr>
            <a:spLocks noGrp="1"/>
          </p:cNvSpPr>
          <p:nvPr>
            <p:ph type="sldNum" idx="15"/>
          </p:nvPr>
        </p:nvSpPr>
        <p:spPr/>
        <p:txBody>
          <a:bodyPr/>
          <a:lstStyle/>
          <a:p>
            <a:fld id="{5C2CDC34-B236-42C5-954B-5E97A76A39B4}" type="slidenum">
              <a:t>‹nr.›</a:t>
            </a:fld>
            <a:endParaRPr/>
          </a:p>
        </p:txBody>
      </p:sp>
      <p:sp>
        <p:nvSpPr>
          <p:cNvPr id="8" name="PlaceHolder 7"/>
          <p:cNvSpPr>
            <a:spLocks noGrp="1"/>
          </p:cNvSpPr>
          <p:nvPr>
            <p:ph type="dt" idx="13"/>
          </p:nvPr>
        </p:nvSpPr>
        <p:spPr/>
        <p:txBody>
          <a:body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262" name="PlaceHolder 2"/>
          <p:cNvSpPr>
            <a:spLocks noGrp="1"/>
          </p:cNvSpPr>
          <p:nvPr>
            <p:ph/>
          </p:nvPr>
        </p:nvSpPr>
        <p:spPr>
          <a:xfrm>
            <a:off x="525600" y="2521800"/>
            <a:ext cx="491760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63" name="PlaceHolder 3"/>
          <p:cNvSpPr>
            <a:spLocks noGrp="1"/>
          </p:cNvSpPr>
          <p:nvPr>
            <p:ph/>
          </p:nvPr>
        </p:nvSpPr>
        <p:spPr>
          <a:xfrm>
            <a:off x="568944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64" name="PlaceHolder 4"/>
          <p:cNvSpPr>
            <a:spLocks noGrp="1"/>
          </p:cNvSpPr>
          <p:nvPr>
            <p:ph/>
          </p:nvPr>
        </p:nvSpPr>
        <p:spPr>
          <a:xfrm>
            <a:off x="5689440" y="437544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6" name="PlaceHolder 5"/>
          <p:cNvSpPr>
            <a:spLocks noGrp="1"/>
          </p:cNvSpPr>
          <p:nvPr>
            <p:ph type="ftr" idx="14"/>
          </p:nvPr>
        </p:nvSpPr>
        <p:spPr/>
        <p:txBody>
          <a:bodyPr/>
          <a:lstStyle/>
          <a:p>
            <a:r>
              <a:t>Footer</a:t>
            </a:r>
          </a:p>
        </p:txBody>
      </p:sp>
      <p:sp>
        <p:nvSpPr>
          <p:cNvPr id="7" name="PlaceHolder 6"/>
          <p:cNvSpPr>
            <a:spLocks noGrp="1"/>
          </p:cNvSpPr>
          <p:nvPr>
            <p:ph type="sldNum" idx="15"/>
          </p:nvPr>
        </p:nvSpPr>
        <p:spPr/>
        <p:txBody>
          <a:bodyPr/>
          <a:lstStyle/>
          <a:p>
            <a:fld id="{5F69D672-8D02-41ED-93DC-15AF615B9B6D}" type="slidenum">
              <a:t>‹nr.›</a:t>
            </a:fld>
            <a:endParaRPr/>
          </a:p>
        </p:txBody>
      </p:sp>
      <p:sp>
        <p:nvSpPr>
          <p:cNvPr id="8" name="PlaceHolder 7"/>
          <p:cNvSpPr>
            <a:spLocks noGrp="1"/>
          </p:cNvSpPr>
          <p:nvPr>
            <p:ph type="dt" idx="13"/>
          </p:nvPr>
        </p:nvSpPr>
        <p:spPr/>
        <p:txBody>
          <a:body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266" name="PlaceHolder 2"/>
          <p:cNvSpPr>
            <a:spLocks noGrp="1"/>
          </p:cNvSpPr>
          <p:nvPr>
            <p:ph/>
          </p:nvPr>
        </p:nvSpPr>
        <p:spPr>
          <a:xfrm>
            <a:off x="52560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67" name="PlaceHolder 3"/>
          <p:cNvSpPr>
            <a:spLocks noGrp="1"/>
          </p:cNvSpPr>
          <p:nvPr>
            <p:ph/>
          </p:nvPr>
        </p:nvSpPr>
        <p:spPr>
          <a:xfrm>
            <a:off x="568944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68" name="PlaceHolder 4"/>
          <p:cNvSpPr>
            <a:spLocks noGrp="1"/>
          </p:cNvSpPr>
          <p:nvPr>
            <p:ph/>
          </p:nvPr>
        </p:nvSpPr>
        <p:spPr>
          <a:xfrm>
            <a:off x="525600" y="4375440"/>
            <a:ext cx="1007712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6" name="PlaceHolder 5"/>
          <p:cNvSpPr>
            <a:spLocks noGrp="1"/>
          </p:cNvSpPr>
          <p:nvPr>
            <p:ph type="ftr" idx="14"/>
          </p:nvPr>
        </p:nvSpPr>
        <p:spPr/>
        <p:txBody>
          <a:bodyPr/>
          <a:lstStyle/>
          <a:p>
            <a:r>
              <a:t>Footer</a:t>
            </a:r>
          </a:p>
        </p:txBody>
      </p:sp>
      <p:sp>
        <p:nvSpPr>
          <p:cNvPr id="7" name="PlaceHolder 6"/>
          <p:cNvSpPr>
            <a:spLocks noGrp="1"/>
          </p:cNvSpPr>
          <p:nvPr>
            <p:ph type="sldNum" idx="15"/>
          </p:nvPr>
        </p:nvSpPr>
        <p:spPr/>
        <p:txBody>
          <a:bodyPr/>
          <a:lstStyle/>
          <a:p>
            <a:fld id="{9F4DC3D7-40B8-44D9-9E83-8833FAB54030}" type="slidenum">
              <a:t>‹nr.›</a:t>
            </a:fld>
            <a:endParaRPr/>
          </a:p>
        </p:txBody>
      </p:sp>
      <p:sp>
        <p:nvSpPr>
          <p:cNvPr id="8" name="PlaceHolder 7"/>
          <p:cNvSpPr>
            <a:spLocks noGrp="1"/>
          </p:cNvSpPr>
          <p:nvPr>
            <p:ph type="dt" idx="13"/>
          </p:nvPr>
        </p:nvSpPr>
        <p:spPr/>
        <p:txBody>
          <a:body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270" name="PlaceHolder 2"/>
          <p:cNvSpPr>
            <a:spLocks noGrp="1"/>
          </p:cNvSpPr>
          <p:nvPr>
            <p:ph/>
          </p:nvPr>
        </p:nvSpPr>
        <p:spPr>
          <a:xfrm>
            <a:off x="525600" y="2521800"/>
            <a:ext cx="1007712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71" name="PlaceHolder 3"/>
          <p:cNvSpPr>
            <a:spLocks noGrp="1"/>
          </p:cNvSpPr>
          <p:nvPr>
            <p:ph/>
          </p:nvPr>
        </p:nvSpPr>
        <p:spPr>
          <a:xfrm>
            <a:off x="525600" y="4375440"/>
            <a:ext cx="1007712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5" name="PlaceHolder 4"/>
          <p:cNvSpPr>
            <a:spLocks noGrp="1"/>
          </p:cNvSpPr>
          <p:nvPr>
            <p:ph type="ftr" idx="14"/>
          </p:nvPr>
        </p:nvSpPr>
        <p:spPr/>
        <p:txBody>
          <a:bodyPr/>
          <a:lstStyle/>
          <a:p>
            <a:r>
              <a:t>Footer</a:t>
            </a:r>
          </a:p>
        </p:txBody>
      </p:sp>
      <p:sp>
        <p:nvSpPr>
          <p:cNvPr id="6" name="PlaceHolder 5"/>
          <p:cNvSpPr>
            <a:spLocks noGrp="1"/>
          </p:cNvSpPr>
          <p:nvPr>
            <p:ph type="sldNum" idx="15"/>
          </p:nvPr>
        </p:nvSpPr>
        <p:spPr/>
        <p:txBody>
          <a:bodyPr/>
          <a:lstStyle/>
          <a:p>
            <a:fld id="{E7C0C3AA-0173-4304-8912-9C55C32D1FBA}" type="slidenum">
              <a:t>‹nr.›</a:t>
            </a:fld>
            <a:endParaRPr/>
          </a:p>
        </p:txBody>
      </p:sp>
      <p:sp>
        <p:nvSpPr>
          <p:cNvPr id="7" name="PlaceHolder 6"/>
          <p:cNvSpPr>
            <a:spLocks noGrp="1"/>
          </p:cNvSpPr>
          <p:nvPr>
            <p:ph type="dt" idx="13"/>
          </p:nvPr>
        </p:nvSpPr>
        <p:spPr/>
        <p:txBody>
          <a:body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273" name="PlaceHolder 2"/>
          <p:cNvSpPr>
            <a:spLocks noGrp="1"/>
          </p:cNvSpPr>
          <p:nvPr>
            <p:ph/>
          </p:nvPr>
        </p:nvSpPr>
        <p:spPr>
          <a:xfrm>
            <a:off x="52560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74" name="PlaceHolder 3"/>
          <p:cNvSpPr>
            <a:spLocks noGrp="1"/>
          </p:cNvSpPr>
          <p:nvPr>
            <p:ph/>
          </p:nvPr>
        </p:nvSpPr>
        <p:spPr>
          <a:xfrm>
            <a:off x="568944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75" name="PlaceHolder 4"/>
          <p:cNvSpPr>
            <a:spLocks noGrp="1"/>
          </p:cNvSpPr>
          <p:nvPr>
            <p:ph/>
          </p:nvPr>
        </p:nvSpPr>
        <p:spPr>
          <a:xfrm>
            <a:off x="525600" y="437544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76" name="PlaceHolder 5"/>
          <p:cNvSpPr>
            <a:spLocks noGrp="1"/>
          </p:cNvSpPr>
          <p:nvPr>
            <p:ph/>
          </p:nvPr>
        </p:nvSpPr>
        <p:spPr>
          <a:xfrm>
            <a:off x="5689440" y="437544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7" name="PlaceHolder 6"/>
          <p:cNvSpPr>
            <a:spLocks noGrp="1"/>
          </p:cNvSpPr>
          <p:nvPr>
            <p:ph type="ftr" idx="14"/>
          </p:nvPr>
        </p:nvSpPr>
        <p:spPr/>
        <p:txBody>
          <a:bodyPr/>
          <a:lstStyle/>
          <a:p>
            <a:r>
              <a:t>Footer</a:t>
            </a:r>
          </a:p>
        </p:txBody>
      </p:sp>
      <p:sp>
        <p:nvSpPr>
          <p:cNvPr id="8" name="PlaceHolder 7"/>
          <p:cNvSpPr>
            <a:spLocks noGrp="1"/>
          </p:cNvSpPr>
          <p:nvPr>
            <p:ph type="sldNum" idx="15"/>
          </p:nvPr>
        </p:nvSpPr>
        <p:spPr/>
        <p:txBody>
          <a:bodyPr/>
          <a:lstStyle/>
          <a:p>
            <a:fld id="{4E2C9D41-66C1-48E3-8046-86968348634B}" type="slidenum">
              <a:t>‹nr.›</a:t>
            </a:fld>
            <a:endParaRPr/>
          </a:p>
        </p:txBody>
      </p:sp>
      <p:sp>
        <p:nvSpPr>
          <p:cNvPr id="9" name="PlaceHolder 8"/>
          <p:cNvSpPr>
            <a:spLocks noGrp="1"/>
          </p:cNvSpPr>
          <p:nvPr>
            <p:ph type="dt" idx="1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0" name="PlaceHolder 1"/>
          <p:cNvSpPr>
            <a:spLocks noGrp="1"/>
          </p:cNvSpPr>
          <p:nvPr>
            <p:ph type="subTitle"/>
          </p:nvPr>
        </p:nvSpPr>
        <p:spPr>
          <a:xfrm>
            <a:off x="525600" y="786960"/>
            <a:ext cx="10077120" cy="6144120"/>
          </a:xfrm>
          <a:prstGeom prst="rect">
            <a:avLst/>
          </a:prstGeom>
          <a:noFill/>
          <a:ln w="0">
            <a:noFill/>
          </a:ln>
        </p:spPr>
        <p:txBody>
          <a:bodyPr lIns="0" tIns="0" rIns="0" bIns="0" anchor="ctr">
            <a:noAutofit/>
          </a:bodyPr>
          <a:lstStyle/>
          <a:p>
            <a:pPr algn="ctr">
              <a:buNone/>
            </a:pPr>
            <a:endParaRPr lang="da-DK"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2058C150-48A8-48A5-A7B6-46E08945FFC2}" type="slidenum">
              <a:t>‹nr.›</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278" name="PlaceHolder 2"/>
          <p:cNvSpPr>
            <a:spLocks noGrp="1"/>
          </p:cNvSpPr>
          <p:nvPr>
            <p:ph/>
          </p:nvPr>
        </p:nvSpPr>
        <p:spPr>
          <a:xfrm>
            <a:off x="525600" y="252180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79" name="PlaceHolder 3"/>
          <p:cNvSpPr>
            <a:spLocks noGrp="1"/>
          </p:cNvSpPr>
          <p:nvPr>
            <p:ph/>
          </p:nvPr>
        </p:nvSpPr>
        <p:spPr>
          <a:xfrm>
            <a:off x="3933000" y="252180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80" name="PlaceHolder 4"/>
          <p:cNvSpPr>
            <a:spLocks noGrp="1"/>
          </p:cNvSpPr>
          <p:nvPr>
            <p:ph/>
          </p:nvPr>
        </p:nvSpPr>
        <p:spPr>
          <a:xfrm>
            <a:off x="7340040" y="252180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81" name="PlaceHolder 5"/>
          <p:cNvSpPr>
            <a:spLocks noGrp="1"/>
          </p:cNvSpPr>
          <p:nvPr>
            <p:ph/>
          </p:nvPr>
        </p:nvSpPr>
        <p:spPr>
          <a:xfrm>
            <a:off x="525600" y="437544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82" name="PlaceHolder 6"/>
          <p:cNvSpPr>
            <a:spLocks noGrp="1"/>
          </p:cNvSpPr>
          <p:nvPr>
            <p:ph/>
          </p:nvPr>
        </p:nvSpPr>
        <p:spPr>
          <a:xfrm>
            <a:off x="3933000" y="437544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283" name="PlaceHolder 7"/>
          <p:cNvSpPr>
            <a:spLocks noGrp="1"/>
          </p:cNvSpPr>
          <p:nvPr>
            <p:ph/>
          </p:nvPr>
        </p:nvSpPr>
        <p:spPr>
          <a:xfrm>
            <a:off x="7340040" y="4375440"/>
            <a:ext cx="324468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9" name="PlaceHolder 8"/>
          <p:cNvSpPr>
            <a:spLocks noGrp="1"/>
          </p:cNvSpPr>
          <p:nvPr>
            <p:ph type="ftr" idx="14"/>
          </p:nvPr>
        </p:nvSpPr>
        <p:spPr/>
        <p:txBody>
          <a:bodyPr/>
          <a:lstStyle/>
          <a:p>
            <a:r>
              <a:t>Footer</a:t>
            </a:r>
          </a:p>
        </p:txBody>
      </p:sp>
      <p:sp>
        <p:nvSpPr>
          <p:cNvPr id="10" name="PlaceHolder 9"/>
          <p:cNvSpPr>
            <a:spLocks noGrp="1"/>
          </p:cNvSpPr>
          <p:nvPr>
            <p:ph type="sldNum" idx="15"/>
          </p:nvPr>
        </p:nvSpPr>
        <p:spPr/>
        <p:txBody>
          <a:bodyPr/>
          <a:lstStyle/>
          <a:p>
            <a:fld id="{40246269-D1E1-4C2D-86CD-AE606892E4A3}" type="slidenum">
              <a:t>‹nr.›</a:t>
            </a:fld>
            <a:endParaRPr/>
          </a:p>
        </p:txBody>
      </p:sp>
      <p:sp>
        <p:nvSpPr>
          <p:cNvPr id="11" name="PlaceHolder 10"/>
          <p:cNvSpPr>
            <a:spLocks noGrp="1"/>
          </p:cNvSpPr>
          <p:nvPr>
            <p:ph type="dt" idx="13"/>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32" name="PlaceHolder 2"/>
          <p:cNvSpPr>
            <a:spLocks noGrp="1"/>
          </p:cNvSpPr>
          <p:nvPr>
            <p:ph/>
          </p:nvPr>
        </p:nvSpPr>
        <p:spPr>
          <a:xfrm>
            <a:off x="52560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33" name="PlaceHolder 3"/>
          <p:cNvSpPr>
            <a:spLocks noGrp="1"/>
          </p:cNvSpPr>
          <p:nvPr>
            <p:ph/>
          </p:nvPr>
        </p:nvSpPr>
        <p:spPr>
          <a:xfrm>
            <a:off x="5689440" y="2521800"/>
            <a:ext cx="491760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34" name="PlaceHolder 4"/>
          <p:cNvSpPr>
            <a:spLocks noGrp="1"/>
          </p:cNvSpPr>
          <p:nvPr>
            <p:ph/>
          </p:nvPr>
        </p:nvSpPr>
        <p:spPr>
          <a:xfrm>
            <a:off x="525600" y="437544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7D61F2A7-8EFC-4B34-84F6-46AB75696E37}" type="slidenum">
              <a:t>‹nr.›</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36" name="PlaceHolder 2"/>
          <p:cNvSpPr>
            <a:spLocks noGrp="1"/>
          </p:cNvSpPr>
          <p:nvPr>
            <p:ph/>
          </p:nvPr>
        </p:nvSpPr>
        <p:spPr>
          <a:xfrm>
            <a:off x="525600" y="2521800"/>
            <a:ext cx="4917600" cy="354852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37" name="PlaceHolder 3"/>
          <p:cNvSpPr>
            <a:spLocks noGrp="1"/>
          </p:cNvSpPr>
          <p:nvPr>
            <p:ph/>
          </p:nvPr>
        </p:nvSpPr>
        <p:spPr>
          <a:xfrm>
            <a:off x="568944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38" name="PlaceHolder 4"/>
          <p:cNvSpPr>
            <a:spLocks noGrp="1"/>
          </p:cNvSpPr>
          <p:nvPr>
            <p:ph/>
          </p:nvPr>
        </p:nvSpPr>
        <p:spPr>
          <a:xfrm>
            <a:off x="5689440" y="437544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8157D45E-3F08-4391-9F59-93D62FB67E4E}" type="slidenum">
              <a:t>‹nr.›</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9" name="PlaceHolder 1"/>
          <p:cNvSpPr>
            <a:spLocks noGrp="1"/>
          </p:cNvSpPr>
          <p:nvPr>
            <p:ph type="title"/>
          </p:nvPr>
        </p:nvSpPr>
        <p:spPr>
          <a:xfrm>
            <a:off x="525600" y="786960"/>
            <a:ext cx="10077120" cy="1325160"/>
          </a:xfrm>
          <a:prstGeom prst="rect">
            <a:avLst/>
          </a:prstGeom>
          <a:noFill/>
          <a:ln w="0">
            <a:noFill/>
          </a:ln>
        </p:spPr>
        <p:txBody>
          <a:bodyPr lIns="0" tIns="0" rIns="0" bIns="0" anchor="ctr">
            <a:noAutofit/>
          </a:bodyPr>
          <a:lstStyle/>
          <a:p>
            <a:endParaRPr lang="da-DK" sz="1800" b="0" strike="noStrike" spc="-1">
              <a:solidFill>
                <a:srgbClr val="000000"/>
              </a:solidFill>
              <a:latin typeface="Yu Gothic"/>
            </a:endParaRPr>
          </a:p>
        </p:txBody>
      </p:sp>
      <p:sp>
        <p:nvSpPr>
          <p:cNvPr id="40" name="PlaceHolder 2"/>
          <p:cNvSpPr>
            <a:spLocks noGrp="1"/>
          </p:cNvSpPr>
          <p:nvPr>
            <p:ph/>
          </p:nvPr>
        </p:nvSpPr>
        <p:spPr>
          <a:xfrm>
            <a:off x="52560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41" name="PlaceHolder 3"/>
          <p:cNvSpPr>
            <a:spLocks noGrp="1"/>
          </p:cNvSpPr>
          <p:nvPr>
            <p:ph/>
          </p:nvPr>
        </p:nvSpPr>
        <p:spPr>
          <a:xfrm>
            <a:off x="5689440" y="2521800"/>
            <a:ext cx="491760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42" name="PlaceHolder 4"/>
          <p:cNvSpPr>
            <a:spLocks noGrp="1"/>
          </p:cNvSpPr>
          <p:nvPr>
            <p:ph/>
          </p:nvPr>
        </p:nvSpPr>
        <p:spPr>
          <a:xfrm>
            <a:off x="525600" y="4375440"/>
            <a:ext cx="10077120" cy="1692360"/>
          </a:xfrm>
          <a:prstGeom prst="rect">
            <a:avLst/>
          </a:prstGeom>
          <a:noFill/>
          <a:ln w="0">
            <a:noFill/>
          </a:ln>
        </p:spPr>
        <p:txBody>
          <a:bodyPr lIns="0" tIns="0" rIns="0" bIns="0" anchor="t">
            <a:normAutofit/>
          </a:bodyPr>
          <a:lstStyle/>
          <a:p>
            <a:pPr>
              <a:lnSpc>
                <a:spcPct val="117000"/>
              </a:lnSpc>
              <a:spcBef>
                <a:spcPts val="1417"/>
              </a:spcBef>
              <a:buNone/>
            </a:pPr>
            <a:endParaRPr lang="da-DK" sz="2000" b="0" strike="noStrike" spc="89">
              <a:solidFill>
                <a:srgbClr val="000000"/>
              </a:solidFill>
              <a:latin typeface="Yu Gothic"/>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C0E9E891-8CCE-449D-BD51-271785C93209}" type="slidenum">
              <a:t>‹nr.›</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22" name="Freeform: Shape 18"/>
          <p:cNvSpPr/>
          <p:nvPr/>
        </p:nvSpPr>
        <p:spPr>
          <a:xfrm>
            <a:off x="975312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p:style>
      </p:sp>
      <p:grpSp>
        <p:nvGrpSpPr>
          <p:cNvPr id="23" name="Group 19"/>
          <p:cNvGrpSpPr/>
          <p:nvPr/>
        </p:nvGrpSpPr>
        <p:grpSpPr>
          <a:xfrm>
            <a:off x="10775880" y="5204160"/>
            <a:ext cx="885960" cy="802080"/>
            <a:chOff x="10775880" y="5204160"/>
            <a:chExt cx="885960" cy="802080"/>
          </a:xfrm>
        </p:grpSpPr>
        <p:sp>
          <p:nvSpPr>
            <p:cNvPr id="2" name="Freeform: Shape 20"/>
            <p:cNvSpPr/>
            <p:nvPr/>
          </p:nvSpPr>
          <p:spPr>
            <a:xfrm>
              <a:off x="11027160" y="589032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3" name="Freeform: Shape 21"/>
            <p:cNvSpPr/>
            <p:nvPr/>
          </p:nvSpPr>
          <p:spPr>
            <a:xfrm>
              <a:off x="10781280" y="57510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4" name="Freeform: Shape 22"/>
            <p:cNvSpPr/>
            <p:nvPr/>
          </p:nvSpPr>
          <p:spPr>
            <a:xfrm>
              <a:off x="11527560" y="585216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5" name="Graphic 12"/>
            <p:cNvSpPr/>
            <p:nvPr/>
          </p:nvSpPr>
          <p:spPr>
            <a:xfrm>
              <a:off x="10974240" y="52041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 name="Graphic 15"/>
            <p:cNvSpPr/>
            <p:nvPr/>
          </p:nvSpPr>
          <p:spPr>
            <a:xfrm>
              <a:off x="11443320" y="531324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7" name="Graphic 15"/>
            <p:cNvSpPr/>
            <p:nvPr/>
          </p:nvSpPr>
          <p:spPr>
            <a:xfrm>
              <a:off x="10775880" y="54406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8" name="Freeform: Shape 26"/>
            <p:cNvSpPr/>
            <p:nvPr/>
          </p:nvSpPr>
          <p:spPr>
            <a:xfrm>
              <a:off x="11179800" y="56062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grpSp>
      <p:sp>
        <p:nvSpPr>
          <p:cNvPr id="9" name="Freeform: Shape 7"/>
          <p:cNvSpPr/>
          <p:nvPr/>
        </p:nvSpPr>
        <p:spPr>
          <a:xfrm rot="5400000">
            <a:off x="615240" y="-614880"/>
            <a:ext cx="1085040" cy="2315160"/>
          </a:xfrm>
          <a:custGeom>
            <a:avLst/>
            <a:gdLst/>
            <a:ahLst/>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p:style>
      </p:sp>
      <p:sp>
        <p:nvSpPr>
          <p:cNvPr id="10" name="PlaceHolder 1"/>
          <p:cNvSpPr>
            <a:spLocks noGrp="1"/>
          </p:cNvSpPr>
          <p:nvPr>
            <p:ph type="title"/>
          </p:nvPr>
        </p:nvSpPr>
        <p:spPr>
          <a:xfrm>
            <a:off x="530280" y="1122480"/>
            <a:ext cx="10072440" cy="1977840"/>
          </a:xfrm>
          <a:prstGeom prst="rect">
            <a:avLst/>
          </a:prstGeom>
          <a:noFill/>
          <a:ln w="0">
            <a:noFill/>
          </a:ln>
        </p:spPr>
        <p:txBody>
          <a:bodyPr lIns="109800" tIns="109800" rIns="109800" bIns="91440" anchor="b">
            <a:normAutofit/>
          </a:bodyPr>
          <a:lstStyle/>
          <a:p>
            <a:pPr>
              <a:lnSpc>
                <a:spcPct val="117000"/>
              </a:lnSpc>
              <a:buNone/>
            </a:pPr>
            <a:r>
              <a:rPr lang="en-US" sz="4000" b="1" strike="noStrike" spc="97">
                <a:solidFill>
                  <a:srgbClr val="000000"/>
                </a:solidFill>
                <a:latin typeface="Yu Mincho Demibold"/>
              </a:rPr>
              <a:t>Click to edit Master title style</a:t>
            </a:r>
            <a:endParaRPr lang="da-DK" sz="4000" b="0" strike="noStrike" spc="-1">
              <a:solidFill>
                <a:srgbClr val="000000"/>
              </a:solidFill>
              <a:latin typeface="Yu Gothic"/>
            </a:endParaRPr>
          </a:p>
        </p:txBody>
      </p:sp>
      <p:sp>
        <p:nvSpPr>
          <p:cNvPr id="11" name="PlaceHolder 2"/>
          <p:cNvSpPr>
            <a:spLocks noGrp="1"/>
          </p:cNvSpPr>
          <p:nvPr>
            <p:ph type="dt" idx="1"/>
          </p:nvPr>
        </p:nvSpPr>
        <p:spPr>
          <a:xfrm>
            <a:off x="530280" y="136440"/>
            <a:ext cx="2742840" cy="364680"/>
          </a:xfrm>
          <a:prstGeom prst="rect">
            <a:avLst/>
          </a:prstGeom>
          <a:noFill/>
          <a:ln w="0">
            <a:noFill/>
          </a:ln>
        </p:spPr>
        <p:txBody>
          <a:bodyPr lIns="109800" tIns="109800" rIns="109800" bIns="91440" anchor="ctr">
            <a:noAutofit/>
          </a:bodyPr>
          <a:lstStyle>
            <a:lvl1pPr>
              <a:lnSpc>
                <a:spcPct val="100000"/>
              </a:lnSpc>
              <a:buNone/>
              <a:defRPr lang="en-US" sz="900" b="0" strike="noStrike" spc="97">
                <a:solidFill>
                  <a:srgbClr val="595959"/>
                </a:solidFill>
                <a:latin typeface="Yu Gothic"/>
              </a:defRPr>
            </a:lvl1pPr>
          </a:lstStyle>
          <a:p>
            <a:pPr>
              <a:lnSpc>
                <a:spcPct val="100000"/>
              </a:lnSpc>
              <a:buNone/>
            </a:pPr>
            <a:r>
              <a:rPr lang="en-US" sz="900" b="0" strike="noStrike" spc="97">
                <a:solidFill>
                  <a:srgbClr val="595959"/>
                </a:solidFill>
                <a:latin typeface="Yu Gothic"/>
              </a:rPr>
              <a:t>&lt;dato/klokkeslæt&gt;</a:t>
            </a:r>
            <a:endParaRPr lang="da-DK" sz="900" b="0" strike="noStrike" spc="-1">
              <a:latin typeface="Times New Roman"/>
            </a:endParaRPr>
          </a:p>
        </p:txBody>
      </p:sp>
      <p:sp>
        <p:nvSpPr>
          <p:cNvPr id="12" name="PlaceHolder 3"/>
          <p:cNvSpPr>
            <a:spLocks noGrp="1"/>
          </p:cNvSpPr>
          <p:nvPr>
            <p:ph type="ftr" idx="2"/>
          </p:nvPr>
        </p:nvSpPr>
        <p:spPr>
          <a:xfrm>
            <a:off x="530280" y="6356520"/>
            <a:ext cx="4114440" cy="364680"/>
          </a:xfrm>
          <a:prstGeom prst="rect">
            <a:avLst/>
          </a:prstGeom>
          <a:noFill/>
          <a:ln w="0">
            <a:noFill/>
          </a:ln>
        </p:spPr>
        <p:txBody>
          <a:bodyPr lIns="109800" tIns="109800" rIns="109800" bIns="91440" anchor="ctr">
            <a:noAutofit/>
          </a:bodyPr>
          <a:lstStyle>
            <a:lvl1pPr algn="ctr">
              <a:buNone/>
              <a:defRPr lang="da-DK" sz="1400" b="0" strike="noStrike" spc="-1">
                <a:latin typeface="Times New Roman"/>
              </a:defRPr>
            </a:lvl1pPr>
          </a:lstStyle>
          <a:p>
            <a:pPr algn="ctr">
              <a:buNone/>
            </a:pPr>
            <a:r>
              <a:rPr lang="da-DK" sz="1400" b="0" strike="noStrike" spc="-1">
                <a:latin typeface="Times New Roman"/>
              </a:rPr>
              <a:t>&lt;sidefod&gt;</a:t>
            </a:r>
          </a:p>
        </p:txBody>
      </p:sp>
      <p:sp>
        <p:nvSpPr>
          <p:cNvPr id="13" name="PlaceHolder 4"/>
          <p:cNvSpPr>
            <a:spLocks noGrp="1"/>
          </p:cNvSpPr>
          <p:nvPr>
            <p:ph type="sldNum" idx="3"/>
          </p:nvPr>
        </p:nvSpPr>
        <p:spPr>
          <a:xfrm>
            <a:off x="11655360" y="6356520"/>
            <a:ext cx="529560" cy="364680"/>
          </a:xfrm>
          <a:prstGeom prst="rect">
            <a:avLst/>
          </a:prstGeom>
          <a:noFill/>
          <a:ln w="0">
            <a:noFill/>
          </a:ln>
        </p:spPr>
        <p:txBody>
          <a:bodyPr lIns="109800" tIns="109800" rIns="109800" bIns="91440" anchor="ctr">
            <a:noAutofit/>
          </a:bodyPr>
          <a:lstStyle>
            <a:lvl1pPr algn="ctr">
              <a:lnSpc>
                <a:spcPct val="100000"/>
              </a:lnSpc>
              <a:buNone/>
              <a:defRPr lang="en-US" sz="900" b="0" strike="noStrike" spc="109">
                <a:solidFill>
                  <a:srgbClr val="595959"/>
                </a:solidFill>
                <a:latin typeface="Yu Gothic"/>
              </a:defRPr>
            </a:lvl1pPr>
          </a:lstStyle>
          <a:p>
            <a:pPr algn="ctr">
              <a:lnSpc>
                <a:spcPct val="100000"/>
              </a:lnSpc>
              <a:buNone/>
            </a:pPr>
            <a:fld id="{402ED1D6-0BE1-4A65-BFD5-86949E4B62C6}" type="slidenum">
              <a:rPr lang="en-US" sz="900" b="0" strike="noStrike" spc="109">
                <a:solidFill>
                  <a:srgbClr val="595959"/>
                </a:solidFill>
                <a:latin typeface="Yu Gothic"/>
              </a:rPr>
              <a:t>‹nr.›</a:t>
            </a:fld>
            <a:endParaRPr lang="da-DK" sz="900" b="0" strike="noStrike" spc="-1">
              <a:latin typeface="Times New Roman"/>
            </a:endParaRPr>
          </a:p>
        </p:txBody>
      </p:sp>
      <p:grpSp>
        <p:nvGrpSpPr>
          <p:cNvPr id="14" name="Graphic 78"/>
          <p:cNvGrpSpPr/>
          <p:nvPr/>
        </p:nvGrpSpPr>
        <p:grpSpPr>
          <a:xfrm>
            <a:off x="530280" y="3267720"/>
            <a:ext cx="971640" cy="45360"/>
            <a:chOff x="530280" y="3267720"/>
            <a:chExt cx="971640" cy="45360"/>
          </a:xfrm>
        </p:grpSpPr>
        <p:sp>
          <p:nvSpPr>
            <p:cNvPr id="15" name="Graphic 78"/>
            <p:cNvSpPr/>
            <p:nvPr/>
          </p:nvSpPr>
          <p:spPr>
            <a:xfrm>
              <a:off x="530280" y="329040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16" name="Graphic 78"/>
            <p:cNvGrpSpPr/>
            <p:nvPr/>
          </p:nvGrpSpPr>
          <p:grpSpPr>
            <a:xfrm>
              <a:off x="530280" y="3267720"/>
              <a:ext cx="971640" cy="45360"/>
              <a:chOff x="530280" y="3267720"/>
              <a:chExt cx="971640" cy="45360"/>
            </a:xfrm>
          </p:grpSpPr>
          <p:sp>
            <p:nvSpPr>
              <p:cNvPr id="17" name="Graphic 78"/>
              <p:cNvSpPr/>
              <p:nvPr/>
            </p:nvSpPr>
            <p:spPr>
              <a:xfrm>
                <a:off x="533880" y="330912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18" name="Graphic 78"/>
              <p:cNvSpPr/>
              <p:nvPr/>
            </p:nvSpPr>
            <p:spPr>
              <a:xfrm>
                <a:off x="546840" y="331020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19" name="Graphic 78"/>
              <p:cNvSpPr/>
              <p:nvPr/>
            </p:nvSpPr>
            <p:spPr>
              <a:xfrm>
                <a:off x="1494720" y="326880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20" name="Graphic 78"/>
              <p:cNvSpPr/>
              <p:nvPr/>
            </p:nvSpPr>
            <p:spPr>
              <a:xfrm>
                <a:off x="530280" y="326772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sp>
        <p:nvSpPr>
          <p:cNvPr id="21"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117000"/>
              </a:lnSpc>
              <a:spcBef>
                <a:spcPts val="1417"/>
              </a:spcBef>
              <a:buClr>
                <a:srgbClr val="000000"/>
              </a:buClr>
              <a:buSzPct val="45000"/>
              <a:buFont typeface="Wingdings" charset="2"/>
              <a:buChar char=""/>
            </a:pPr>
            <a:r>
              <a:rPr lang="da-DK" sz="2000" b="0" strike="noStrike" spc="89">
                <a:solidFill>
                  <a:srgbClr val="000000"/>
                </a:solidFill>
                <a:latin typeface="Yu Gothic"/>
              </a:rPr>
              <a:t>Klik for at redigere dispositionstekstens format</a:t>
            </a:r>
          </a:p>
          <a:p>
            <a:pPr marL="864000" lvl="1" indent="-324000">
              <a:lnSpc>
                <a:spcPct val="117000"/>
              </a:lnSpc>
              <a:spcBef>
                <a:spcPts val="1134"/>
              </a:spcBef>
              <a:buClr>
                <a:srgbClr val="000000"/>
              </a:buClr>
              <a:buSzPct val="75000"/>
              <a:buFont typeface="Symbol" charset="2"/>
              <a:buChar char=""/>
            </a:pPr>
            <a:r>
              <a:rPr lang="da-DK" sz="1600" b="0" strike="noStrike" spc="89">
                <a:solidFill>
                  <a:srgbClr val="000000"/>
                </a:solidFill>
                <a:latin typeface="Yu Gothic"/>
              </a:rPr>
              <a:t>Andet dispositionsniveau</a:t>
            </a:r>
          </a:p>
          <a:p>
            <a:pPr marL="1296000" lvl="2" indent="-288000">
              <a:lnSpc>
                <a:spcPct val="117000"/>
              </a:lnSpc>
              <a:spcBef>
                <a:spcPts val="850"/>
              </a:spcBef>
              <a:buClr>
                <a:srgbClr val="000000"/>
              </a:buClr>
              <a:buSzPct val="45000"/>
              <a:buFont typeface="Wingdings" charset="2"/>
              <a:buChar char=""/>
            </a:pPr>
            <a:r>
              <a:rPr lang="da-DK" sz="1400" b="0" strike="noStrike" spc="89">
                <a:solidFill>
                  <a:srgbClr val="000000"/>
                </a:solidFill>
                <a:latin typeface="Yu Gothic"/>
              </a:rPr>
              <a:t>Tredje dispositionsniveau</a:t>
            </a:r>
          </a:p>
          <a:p>
            <a:pPr marL="1728000" lvl="3" indent="-216000">
              <a:lnSpc>
                <a:spcPct val="117000"/>
              </a:lnSpc>
              <a:spcBef>
                <a:spcPts val="567"/>
              </a:spcBef>
              <a:buClr>
                <a:srgbClr val="000000"/>
              </a:buClr>
              <a:buSzPct val="75000"/>
              <a:buFont typeface="Symbol" charset="2"/>
              <a:buChar char=""/>
            </a:pPr>
            <a:r>
              <a:rPr lang="da-DK" sz="1400" b="0" strike="noStrike" spc="89">
                <a:solidFill>
                  <a:srgbClr val="000000"/>
                </a:solidFill>
                <a:latin typeface="Yu Gothic"/>
              </a:rPr>
              <a:t>Fjerde dispositionsniveau</a:t>
            </a:r>
          </a:p>
          <a:p>
            <a:pPr marL="2160000" lvl="4" indent="-216000">
              <a:lnSpc>
                <a:spcPct val="117000"/>
              </a:lnSpc>
              <a:spcBef>
                <a:spcPts val="283"/>
              </a:spcBef>
              <a:buClr>
                <a:srgbClr val="000000"/>
              </a:buClr>
              <a:buSzPct val="45000"/>
              <a:buFont typeface="Wingdings" charset="2"/>
              <a:buChar char=""/>
            </a:pPr>
            <a:r>
              <a:rPr lang="da-DK" sz="2000" b="0" strike="noStrike" spc="89">
                <a:solidFill>
                  <a:srgbClr val="000000"/>
                </a:solidFill>
                <a:latin typeface="Yu Gothic"/>
              </a:rPr>
              <a:t>Femte dispositionsniveau</a:t>
            </a:r>
          </a:p>
          <a:p>
            <a:pPr marL="2592000" lvl="5" indent="-216000">
              <a:lnSpc>
                <a:spcPct val="117000"/>
              </a:lnSpc>
              <a:spcBef>
                <a:spcPts val="283"/>
              </a:spcBef>
              <a:buClr>
                <a:srgbClr val="000000"/>
              </a:buClr>
              <a:buSzPct val="45000"/>
              <a:buFont typeface="Wingdings" charset="2"/>
              <a:buChar char=""/>
            </a:pPr>
            <a:r>
              <a:rPr lang="da-DK" sz="2000" b="0" strike="noStrike" spc="89">
                <a:solidFill>
                  <a:srgbClr val="000000"/>
                </a:solidFill>
                <a:latin typeface="Yu Gothic"/>
              </a:rPr>
              <a:t>Sjette dispositionsniveau</a:t>
            </a:r>
          </a:p>
          <a:p>
            <a:pPr marL="3024000" lvl="6" indent="-216000">
              <a:lnSpc>
                <a:spcPct val="117000"/>
              </a:lnSpc>
              <a:spcBef>
                <a:spcPts val="283"/>
              </a:spcBef>
              <a:buClr>
                <a:srgbClr val="000000"/>
              </a:buClr>
              <a:buSzPct val="45000"/>
              <a:buFont typeface="Wingdings" charset="2"/>
              <a:buChar char=""/>
            </a:pPr>
            <a:r>
              <a:rPr lang="da-DK" sz="2000" b="0" strike="noStrike" spc="89">
                <a:solidFill>
                  <a:srgbClr val="000000"/>
                </a:solidFill>
                <a:latin typeface="Yu Gothic"/>
              </a:rPr>
              <a:t>Syvende dispositionsniveau</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58" name="Freeform: Shape 18"/>
          <p:cNvSpPr/>
          <p:nvPr/>
        </p:nvSpPr>
        <p:spPr>
          <a:xfrm>
            <a:off x="975312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p:style>
      </p:sp>
      <p:grpSp>
        <p:nvGrpSpPr>
          <p:cNvPr id="59" name="Group 19"/>
          <p:cNvGrpSpPr/>
          <p:nvPr/>
        </p:nvGrpSpPr>
        <p:grpSpPr>
          <a:xfrm>
            <a:off x="10775880" y="5204160"/>
            <a:ext cx="885960" cy="802080"/>
            <a:chOff x="10775880" y="5204160"/>
            <a:chExt cx="885960" cy="802080"/>
          </a:xfrm>
        </p:grpSpPr>
        <p:sp>
          <p:nvSpPr>
            <p:cNvPr id="60" name="Freeform: Shape 20"/>
            <p:cNvSpPr/>
            <p:nvPr/>
          </p:nvSpPr>
          <p:spPr>
            <a:xfrm>
              <a:off x="11027160" y="589032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61" name="Freeform: Shape 21"/>
            <p:cNvSpPr/>
            <p:nvPr/>
          </p:nvSpPr>
          <p:spPr>
            <a:xfrm>
              <a:off x="10781280" y="57510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62" name="Freeform: Shape 22"/>
            <p:cNvSpPr/>
            <p:nvPr/>
          </p:nvSpPr>
          <p:spPr>
            <a:xfrm>
              <a:off x="11527560" y="585216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63" name="Graphic 12"/>
            <p:cNvSpPr/>
            <p:nvPr/>
          </p:nvSpPr>
          <p:spPr>
            <a:xfrm>
              <a:off x="10974240" y="52041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4" name="Graphic 15"/>
            <p:cNvSpPr/>
            <p:nvPr/>
          </p:nvSpPr>
          <p:spPr>
            <a:xfrm>
              <a:off x="11443320" y="531324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5" name="Graphic 15"/>
            <p:cNvSpPr/>
            <p:nvPr/>
          </p:nvSpPr>
          <p:spPr>
            <a:xfrm>
              <a:off x="10775880" y="54406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6" name="Freeform: Shape 26"/>
            <p:cNvSpPr/>
            <p:nvPr/>
          </p:nvSpPr>
          <p:spPr>
            <a:xfrm>
              <a:off x="11179800" y="56062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grpSp>
      <p:sp>
        <p:nvSpPr>
          <p:cNvPr id="67" name="Freeform: Shape 7"/>
          <p:cNvSpPr/>
          <p:nvPr/>
        </p:nvSpPr>
        <p:spPr>
          <a:xfrm rot="5400000">
            <a:off x="615240" y="-614880"/>
            <a:ext cx="1085040" cy="2315160"/>
          </a:xfrm>
          <a:custGeom>
            <a:avLst/>
            <a:gdLst/>
            <a:ahLst/>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p:style>
      </p:sp>
      <p:sp>
        <p:nvSpPr>
          <p:cNvPr id="68" name="PlaceHolder 1"/>
          <p:cNvSpPr>
            <a:spLocks noGrp="1"/>
          </p:cNvSpPr>
          <p:nvPr>
            <p:ph type="title"/>
          </p:nvPr>
        </p:nvSpPr>
        <p:spPr>
          <a:xfrm>
            <a:off x="525600" y="786960"/>
            <a:ext cx="10077120" cy="1325160"/>
          </a:xfrm>
          <a:prstGeom prst="rect">
            <a:avLst/>
          </a:prstGeom>
          <a:noFill/>
          <a:ln w="0">
            <a:noFill/>
          </a:ln>
        </p:spPr>
        <p:txBody>
          <a:bodyPr lIns="109800" tIns="109800" rIns="109800" bIns="91440" anchor="b">
            <a:noAutofit/>
          </a:bodyPr>
          <a:lstStyle/>
          <a:p>
            <a:pPr>
              <a:lnSpc>
                <a:spcPct val="117000"/>
              </a:lnSpc>
              <a:buNone/>
            </a:pPr>
            <a:r>
              <a:rPr lang="en-US" sz="3600" b="1" strike="noStrike" spc="97">
                <a:solidFill>
                  <a:srgbClr val="000000"/>
                </a:solidFill>
                <a:latin typeface="Yu Mincho Demibold"/>
              </a:rPr>
              <a:t>Click to edit Master title style</a:t>
            </a:r>
            <a:endParaRPr lang="da-DK" sz="3600" b="0" strike="noStrike" spc="-1">
              <a:solidFill>
                <a:srgbClr val="000000"/>
              </a:solidFill>
              <a:latin typeface="Yu Gothic"/>
            </a:endParaRPr>
          </a:p>
        </p:txBody>
      </p:sp>
      <p:sp>
        <p:nvSpPr>
          <p:cNvPr id="69" name="PlaceHolder 2"/>
          <p:cNvSpPr>
            <a:spLocks noGrp="1"/>
          </p:cNvSpPr>
          <p:nvPr>
            <p:ph type="body"/>
          </p:nvPr>
        </p:nvSpPr>
        <p:spPr>
          <a:xfrm>
            <a:off x="525600" y="2521800"/>
            <a:ext cx="10077120" cy="3548520"/>
          </a:xfrm>
          <a:prstGeom prst="rect">
            <a:avLst/>
          </a:prstGeom>
          <a:noFill/>
          <a:ln w="0">
            <a:noFill/>
          </a:ln>
        </p:spPr>
        <p:txBody>
          <a:bodyPr lIns="109800" tIns="109800" rIns="109800" bIns="91440" anchor="t">
            <a:noAutofit/>
          </a:bodyPr>
          <a:lstStyle/>
          <a:p>
            <a:pPr>
              <a:lnSpc>
                <a:spcPct val="117000"/>
              </a:lnSpc>
              <a:spcBef>
                <a:spcPts val="1001"/>
              </a:spcBef>
              <a:buNone/>
              <a:tabLst>
                <a:tab pos="0" algn="l"/>
              </a:tabLst>
            </a:pPr>
            <a:r>
              <a:rPr lang="en-US" sz="2000" b="0" strike="noStrike" spc="89">
                <a:solidFill>
                  <a:srgbClr val="000000"/>
                </a:solidFill>
                <a:latin typeface="Yu Gothic"/>
              </a:rPr>
              <a:t>Click to edit Master text styles</a:t>
            </a:r>
            <a:endParaRPr lang="da-DK" sz="2000" b="0" strike="noStrike" spc="89">
              <a:solidFill>
                <a:srgbClr val="000000"/>
              </a:solidFill>
              <a:latin typeface="Yu Gothic"/>
            </a:endParaRPr>
          </a:p>
          <a:p>
            <a:pPr lvl="1" indent="-228600">
              <a:lnSpc>
                <a:spcPct val="117000"/>
              </a:lnSpc>
              <a:spcBef>
                <a:spcPts val="499"/>
              </a:spcBef>
              <a:buClr>
                <a:srgbClr val="000000"/>
              </a:buClr>
              <a:buFont typeface="Arial"/>
              <a:buChar char="•"/>
              <a:tabLst>
                <a:tab pos="0" algn="l"/>
              </a:tabLst>
            </a:pPr>
            <a:r>
              <a:rPr lang="en-US" sz="1800" b="0" strike="noStrike" spc="89">
                <a:solidFill>
                  <a:srgbClr val="000000"/>
                </a:solidFill>
                <a:latin typeface="Yu Gothic"/>
              </a:rPr>
              <a:t>Second level</a:t>
            </a:r>
            <a:endParaRPr lang="da-DK" sz="1800" b="0" strike="noStrike" spc="89">
              <a:solidFill>
                <a:srgbClr val="000000"/>
              </a:solidFill>
              <a:latin typeface="Yu Gothic"/>
            </a:endParaRPr>
          </a:p>
          <a:p>
            <a:pPr marL="457200">
              <a:lnSpc>
                <a:spcPct val="117000"/>
              </a:lnSpc>
              <a:spcBef>
                <a:spcPts val="499"/>
              </a:spcBef>
              <a:buNone/>
              <a:tabLst>
                <a:tab pos="0" algn="l"/>
              </a:tabLst>
            </a:pPr>
            <a:r>
              <a:rPr lang="en-US" sz="1600" b="0" strike="noStrike" spc="89">
                <a:solidFill>
                  <a:srgbClr val="000000"/>
                </a:solidFill>
                <a:latin typeface="Yu Gothic"/>
              </a:rPr>
              <a:t>Third level</a:t>
            </a:r>
            <a:endParaRPr lang="da-DK" sz="1600" b="0" strike="noStrike" spc="89">
              <a:solidFill>
                <a:srgbClr val="000000"/>
              </a:solidFill>
              <a:latin typeface="Yu Gothic"/>
            </a:endParaRPr>
          </a:p>
          <a:p>
            <a:pPr marL="685800" lvl="3" indent="-228600">
              <a:lnSpc>
                <a:spcPct val="117000"/>
              </a:lnSpc>
              <a:spcBef>
                <a:spcPts val="499"/>
              </a:spcBef>
              <a:buClr>
                <a:srgbClr val="000000"/>
              </a:buClr>
              <a:buFont typeface="Arial"/>
              <a:buChar char="•"/>
              <a:tabLst>
                <a:tab pos="0" algn="l"/>
              </a:tabLst>
            </a:pPr>
            <a:r>
              <a:rPr lang="en-US" sz="1400" b="0" strike="noStrike" spc="89">
                <a:solidFill>
                  <a:srgbClr val="000000"/>
                </a:solidFill>
                <a:latin typeface="Yu Gothic"/>
              </a:rPr>
              <a:t>Fourth level</a:t>
            </a:r>
            <a:endParaRPr lang="da-DK" sz="1400" b="0" strike="noStrike" spc="89">
              <a:solidFill>
                <a:srgbClr val="000000"/>
              </a:solidFill>
              <a:latin typeface="Yu Gothic"/>
            </a:endParaRPr>
          </a:p>
          <a:p>
            <a:pPr marL="914400">
              <a:lnSpc>
                <a:spcPct val="117000"/>
              </a:lnSpc>
              <a:spcBef>
                <a:spcPts val="499"/>
              </a:spcBef>
              <a:buNone/>
              <a:tabLst>
                <a:tab pos="0" algn="l"/>
              </a:tabLst>
            </a:pPr>
            <a:r>
              <a:rPr lang="en-US" sz="1400" b="0" strike="noStrike" spc="89">
                <a:solidFill>
                  <a:srgbClr val="000000"/>
                </a:solidFill>
                <a:latin typeface="Yu Gothic"/>
              </a:rPr>
              <a:t>Fifth level</a:t>
            </a:r>
            <a:endParaRPr lang="da-DK" sz="1400" b="0" strike="noStrike" spc="89">
              <a:solidFill>
                <a:srgbClr val="000000"/>
              </a:solidFill>
              <a:latin typeface="Yu Gothic"/>
            </a:endParaRPr>
          </a:p>
        </p:txBody>
      </p:sp>
      <p:sp>
        <p:nvSpPr>
          <p:cNvPr id="70" name="PlaceHolder 3"/>
          <p:cNvSpPr>
            <a:spLocks noGrp="1"/>
          </p:cNvSpPr>
          <p:nvPr>
            <p:ph type="dt" idx="4"/>
          </p:nvPr>
        </p:nvSpPr>
        <p:spPr>
          <a:xfrm>
            <a:off x="530280" y="136440"/>
            <a:ext cx="2742840" cy="364680"/>
          </a:xfrm>
          <a:prstGeom prst="rect">
            <a:avLst/>
          </a:prstGeom>
          <a:noFill/>
          <a:ln w="0">
            <a:noFill/>
          </a:ln>
        </p:spPr>
        <p:txBody>
          <a:bodyPr lIns="109800" tIns="109800" rIns="109800" bIns="91440" anchor="ctr">
            <a:noAutofit/>
          </a:bodyPr>
          <a:lstStyle>
            <a:lvl1pPr>
              <a:lnSpc>
                <a:spcPct val="100000"/>
              </a:lnSpc>
              <a:buNone/>
              <a:defRPr lang="en-US" sz="900" b="0" strike="noStrike" spc="97">
                <a:solidFill>
                  <a:srgbClr val="595959"/>
                </a:solidFill>
                <a:latin typeface="Yu Gothic"/>
              </a:defRPr>
            </a:lvl1pPr>
          </a:lstStyle>
          <a:p>
            <a:pPr>
              <a:lnSpc>
                <a:spcPct val="100000"/>
              </a:lnSpc>
              <a:buNone/>
            </a:pPr>
            <a:r>
              <a:rPr lang="en-US" sz="900" b="0" strike="noStrike" spc="97">
                <a:solidFill>
                  <a:srgbClr val="595959"/>
                </a:solidFill>
                <a:latin typeface="Yu Gothic"/>
              </a:rPr>
              <a:t>&lt;dato/klokkeslæt&gt;</a:t>
            </a:r>
            <a:endParaRPr lang="da-DK" sz="900" b="0" strike="noStrike" spc="-1">
              <a:latin typeface="Times New Roman"/>
            </a:endParaRPr>
          </a:p>
        </p:txBody>
      </p:sp>
      <p:sp>
        <p:nvSpPr>
          <p:cNvPr id="71" name="PlaceHolder 4"/>
          <p:cNvSpPr>
            <a:spLocks noGrp="1"/>
          </p:cNvSpPr>
          <p:nvPr>
            <p:ph type="ftr" idx="5"/>
          </p:nvPr>
        </p:nvSpPr>
        <p:spPr>
          <a:xfrm>
            <a:off x="525600" y="6356520"/>
            <a:ext cx="3450240" cy="364680"/>
          </a:xfrm>
          <a:prstGeom prst="rect">
            <a:avLst/>
          </a:prstGeom>
          <a:noFill/>
          <a:ln w="0">
            <a:noFill/>
          </a:ln>
        </p:spPr>
        <p:txBody>
          <a:bodyPr lIns="109800" tIns="109800" rIns="109800" bIns="91440" anchor="ctr">
            <a:noAutofit/>
          </a:bodyPr>
          <a:lstStyle>
            <a:lvl1pPr algn="ctr">
              <a:buNone/>
              <a:defRPr lang="da-DK" sz="1400" b="0" strike="noStrike" spc="-1">
                <a:latin typeface="Times New Roman"/>
              </a:defRPr>
            </a:lvl1pPr>
          </a:lstStyle>
          <a:p>
            <a:pPr algn="ctr">
              <a:buNone/>
            </a:pPr>
            <a:r>
              <a:rPr lang="da-DK" sz="1400" b="0" strike="noStrike" spc="-1">
                <a:latin typeface="Times New Roman"/>
              </a:rPr>
              <a:t>&lt;sidefod&gt;</a:t>
            </a:r>
          </a:p>
        </p:txBody>
      </p:sp>
      <p:sp>
        <p:nvSpPr>
          <p:cNvPr id="72" name="PlaceHolder 5"/>
          <p:cNvSpPr>
            <a:spLocks noGrp="1"/>
          </p:cNvSpPr>
          <p:nvPr>
            <p:ph type="sldNum" idx="6"/>
          </p:nvPr>
        </p:nvSpPr>
        <p:spPr>
          <a:xfrm>
            <a:off x="11655360" y="6356520"/>
            <a:ext cx="529560" cy="364680"/>
          </a:xfrm>
          <a:prstGeom prst="rect">
            <a:avLst/>
          </a:prstGeom>
          <a:noFill/>
          <a:ln w="0">
            <a:noFill/>
          </a:ln>
        </p:spPr>
        <p:txBody>
          <a:bodyPr lIns="109800" tIns="109800" rIns="109800" bIns="91440" anchor="ctr">
            <a:noAutofit/>
          </a:bodyPr>
          <a:lstStyle>
            <a:lvl1pPr algn="ctr">
              <a:lnSpc>
                <a:spcPct val="100000"/>
              </a:lnSpc>
              <a:buNone/>
              <a:defRPr lang="en-US" sz="900" b="0" strike="noStrike" spc="109">
                <a:solidFill>
                  <a:srgbClr val="595959"/>
                </a:solidFill>
                <a:latin typeface="Yu Gothic"/>
              </a:defRPr>
            </a:lvl1pPr>
          </a:lstStyle>
          <a:p>
            <a:pPr algn="ctr">
              <a:lnSpc>
                <a:spcPct val="100000"/>
              </a:lnSpc>
              <a:buNone/>
            </a:pPr>
            <a:fld id="{DE0A2392-D971-4A4F-8C5A-E3EC90AAFF5A}" type="slidenum">
              <a:rPr lang="en-US" sz="900" b="0" strike="noStrike" spc="109">
                <a:solidFill>
                  <a:srgbClr val="595959"/>
                </a:solidFill>
                <a:latin typeface="Yu Gothic"/>
              </a:rPr>
              <a:t>‹nr.›</a:t>
            </a:fld>
            <a:endParaRPr lang="da-DK" sz="900" b="0" strike="noStrike" spc="-1">
              <a:latin typeface="Times New Roman"/>
            </a:endParaRPr>
          </a:p>
        </p:txBody>
      </p:sp>
      <p:grpSp>
        <p:nvGrpSpPr>
          <p:cNvPr id="73" name="Graphic 78"/>
          <p:cNvGrpSpPr/>
          <p:nvPr/>
        </p:nvGrpSpPr>
        <p:grpSpPr>
          <a:xfrm>
            <a:off x="530280" y="2310480"/>
            <a:ext cx="971640" cy="45360"/>
            <a:chOff x="530280" y="2310480"/>
            <a:chExt cx="971640" cy="45360"/>
          </a:xfrm>
        </p:grpSpPr>
        <p:sp>
          <p:nvSpPr>
            <p:cNvPr id="74" name="Graphic 78"/>
            <p:cNvSpPr/>
            <p:nvPr/>
          </p:nvSpPr>
          <p:spPr>
            <a:xfrm>
              <a:off x="530280" y="233352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75" name="Graphic 78"/>
            <p:cNvGrpSpPr/>
            <p:nvPr/>
          </p:nvGrpSpPr>
          <p:grpSpPr>
            <a:xfrm>
              <a:off x="530280" y="2310480"/>
              <a:ext cx="971640" cy="45360"/>
              <a:chOff x="530280" y="2310480"/>
              <a:chExt cx="971640" cy="45360"/>
            </a:xfrm>
          </p:grpSpPr>
          <p:sp>
            <p:nvSpPr>
              <p:cNvPr id="76" name="Graphic 78"/>
              <p:cNvSpPr/>
              <p:nvPr/>
            </p:nvSpPr>
            <p:spPr>
              <a:xfrm>
                <a:off x="533880" y="235188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77" name="Graphic 78"/>
              <p:cNvSpPr/>
              <p:nvPr/>
            </p:nvSpPr>
            <p:spPr>
              <a:xfrm>
                <a:off x="546840" y="235296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78" name="Graphic 78"/>
              <p:cNvSpPr/>
              <p:nvPr/>
            </p:nvSpPr>
            <p:spPr>
              <a:xfrm>
                <a:off x="1494720" y="231156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79" name="Graphic 78"/>
              <p:cNvSpPr/>
              <p:nvPr/>
            </p:nvSpPr>
            <p:spPr>
              <a:xfrm>
                <a:off x="530280" y="231048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116" name="Freeform: Shape 18"/>
          <p:cNvSpPr/>
          <p:nvPr/>
        </p:nvSpPr>
        <p:spPr>
          <a:xfrm>
            <a:off x="975312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p:style>
      </p:sp>
      <p:grpSp>
        <p:nvGrpSpPr>
          <p:cNvPr id="117" name="Group 19"/>
          <p:cNvGrpSpPr/>
          <p:nvPr/>
        </p:nvGrpSpPr>
        <p:grpSpPr>
          <a:xfrm>
            <a:off x="10775880" y="5204160"/>
            <a:ext cx="885960" cy="802080"/>
            <a:chOff x="10775880" y="5204160"/>
            <a:chExt cx="885960" cy="802080"/>
          </a:xfrm>
        </p:grpSpPr>
        <p:sp>
          <p:nvSpPr>
            <p:cNvPr id="118" name="Freeform: Shape 20"/>
            <p:cNvSpPr/>
            <p:nvPr/>
          </p:nvSpPr>
          <p:spPr>
            <a:xfrm>
              <a:off x="11027160" y="589032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119" name="Freeform: Shape 21"/>
            <p:cNvSpPr/>
            <p:nvPr/>
          </p:nvSpPr>
          <p:spPr>
            <a:xfrm>
              <a:off x="10781280" y="57510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120" name="Freeform: Shape 22"/>
            <p:cNvSpPr/>
            <p:nvPr/>
          </p:nvSpPr>
          <p:spPr>
            <a:xfrm>
              <a:off x="11527560" y="585216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121" name="Graphic 12"/>
            <p:cNvSpPr/>
            <p:nvPr/>
          </p:nvSpPr>
          <p:spPr>
            <a:xfrm>
              <a:off x="10974240" y="52041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122" name="Graphic 15"/>
            <p:cNvSpPr/>
            <p:nvPr/>
          </p:nvSpPr>
          <p:spPr>
            <a:xfrm>
              <a:off x="11443320" y="531324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123" name="Graphic 15"/>
            <p:cNvSpPr/>
            <p:nvPr/>
          </p:nvSpPr>
          <p:spPr>
            <a:xfrm>
              <a:off x="10775880" y="54406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124" name="Freeform: Shape 26"/>
            <p:cNvSpPr/>
            <p:nvPr/>
          </p:nvSpPr>
          <p:spPr>
            <a:xfrm>
              <a:off x="11179800" y="56062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grpSp>
      <p:sp>
        <p:nvSpPr>
          <p:cNvPr id="125" name="Freeform: Shape 7"/>
          <p:cNvSpPr/>
          <p:nvPr/>
        </p:nvSpPr>
        <p:spPr>
          <a:xfrm rot="5400000">
            <a:off x="615240" y="-614880"/>
            <a:ext cx="1085040" cy="2315160"/>
          </a:xfrm>
          <a:custGeom>
            <a:avLst/>
            <a:gdLst/>
            <a:ahLst/>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p:style>
      </p:sp>
      <p:sp>
        <p:nvSpPr>
          <p:cNvPr id="126" name="PlaceHolder 1"/>
          <p:cNvSpPr>
            <a:spLocks noGrp="1"/>
          </p:cNvSpPr>
          <p:nvPr>
            <p:ph type="title"/>
          </p:nvPr>
        </p:nvSpPr>
        <p:spPr>
          <a:xfrm>
            <a:off x="525600" y="786960"/>
            <a:ext cx="10077120" cy="1325160"/>
          </a:xfrm>
          <a:prstGeom prst="rect">
            <a:avLst/>
          </a:prstGeom>
          <a:noFill/>
          <a:ln w="0">
            <a:noFill/>
          </a:ln>
        </p:spPr>
        <p:txBody>
          <a:bodyPr lIns="109800" tIns="109800" rIns="109800" bIns="91440" anchor="b">
            <a:noAutofit/>
          </a:bodyPr>
          <a:lstStyle/>
          <a:p>
            <a:pPr>
              <a:lnSpc>
                <a:spcPct val="117000"/>
              </a:lnSpc>
              <a:buNone/>
            </a:pPr>
            <a:r>
              <a:rPr lang="en-US" sz="3600" b="1" strike="noStrike" spc="97">
                <a:solidFill>
                  <a:srgbClr val="000000"/>
                </a:solidFill>
                <a:latin typeface="Yu Mincho Demibold"/>
              </a:rPr>
              <a:t>Click to edit Master title style</a:t>
            </a:r>
            <a:endParaRPr lang="da-DK" sz="3600" b="0" strike="noStrike" spc="-1">
              <a:solidFill>
                <a:srgbClr val="000000"/>
              </a:solidFill>
              <a:latin typeface="Yu Gothic"/>
            </a:endParaRPr>
          </a:p>
        </p:txBody>
      </p:sp>
      <p:sp>
        <p:nvSpPr>
          <p:cNvPr id="127" name="PlaceHolder 2"/>
          <p:cNvSpPr>
            <a:spLocks noGrp="1"/>
          </p:cNvSpPr>
          <p:nvPr>
            <p:ph type="body"/>
          </p:nvPr>
        </p:nvSpPr>
        <p:spPr>
          <a:xfrm>
            <a:off x="525600" y="2521800"/>
            <a:ext cx="4644720" cy="3654720"/>
          </a:xfrm>
          <a:prstGeom prst="rect">
            <a:avLst/>
          </a:prstGeom>
          <a:noFill/>
          <a:ln w="0">
            <a:noFill/>
          </a:ln>
        </p:spPr>
        <p:txBody>
          <a:bodyPr lIns="109800" tIns="109800" rIns="109800" bIns="91440" anchor="t">
            <a:noAutofit/>
          </a:bodyPr>
          <a:lstStyle/>
          <a:p>
            <a:pPr>
              <a:lnSpc>
                <a:spcPct val="117000"/>
              </a:lnSpc>
              <a:spcBef>
                <a:spcPts val="1001"/>
              </a:spcBef>
              <a:buNone/>
              <a:tabLst>
                <a:tab pos="0" algn="l"/>
              </a:tabLst>
            </a:pPr>
            <a:r>
              <a:rPr lang="en-US" sz="2000" b="0" strike="noStrike" spc="89">
                <a:solidFill>
                  <a:srgbClr val="000000"/>
                </a:solidFill>
                <a:latin typeface="Yu Gothic"/>
              </a:rPr>
              <a:t>Click to edit Master text styles</a:t>
            </a:r>
            <a:endParaRPr lang="da-DK" sz="2000" b="0" strike="noStrike" spc="89">
              <a:solidFill>
                <a:srgbClr val="000000"/>
              </a:solidFill>
              <a:latin typeface="Yu Gothic"/>
            </a:endParaRPr>
          </a:p>
          <a:p>
            <a:pPr lvl="1" indent="-228600">
              <a:lnSpc>
                <a:spcPct val="117000"/>
              </a:lnSpc>
              <a:spcBef>
                <a:spcPts val="499"/>
              </a:spcBef>
              <a:buClr>
                <a:srgbClr val="000000"/>
              </a:buClr>
              <a:buFont typeface="Arial"/>
              <a:buChar char="•"/>
              <a:tabLst>
                <a:tab pos="0" algn="l"/>
              </a:tabLst>
            </a:pPr>
            <a:r>
              <a:rPr lang="en-US" sz="1800" b="0" strike="noStrike" spc="89">
                <a:solidFill>
                  <a:srgbClr val="000000"/>
                </a:solidFill>
                <a:latin typeface="Yu Gothic"/>
              </a:rPr>
              <a:t>Second level</a:t>
            </a:r>
            <a:endParaRPr lang="da-DK" sz="1800" b="0" strike="noStrike" spc="89">
              <a:solidFill>
                <a:srgbClr val="000000"/>
              </a:solidFill>
              <a:latin typeface="Yu Gothic"/>
            </a:endParaRPr>
          </a:p>
          <a:p>
            <a:pPr marL="457200">
              <a:lnSpc>
                <a:spcPct val="117000"/>
              </a:lnSpc>
              <a:spcBef>
                <a:spcPts val="499"/>
              </a:spcBef>
              <a:buNone/>
              <a:tabLst>
                <a:tab pos="0" algn="l"/>
              </a:tabLst>
            </a:pPr>
            <a:r>
              <a:rPr lang="en-US" sz="1600" b="0" strike="noStrike" spc="89">
                <a:solidFill>
                  <a:srgbClr val="000000"/>
                </a:solidFill>
                <a:latin typeface="Yu Gothic"/>
              </a:rPr>
              <a:t>Third level</a:t>
            </a:r>
            <a:endParaRPr lang="da-DK" sz="1600" b="0" strike="noStrike" spc="89">
              <a:solidFill>
                <a:srgbClr val="000000"/>
              </a:solidFill>
              <a:latin typeface="Yu Gothic"/>
            </a:endParaRPr>
          </a:p>
          <a:p>
            <a:pPr marL="685800" lvl="3" indent="-228600">
              <a:lnSpc>
                <a:spcPct val="117000"/>
              </a:lnSpc>
              <a:spcBef>
                <a:spcPts val="499"/>
              </a:spcBef>
              <a:buClr>
                <a:srgbClr val="000000"/>
              </a:buClr>
              <a:buFont typeface="Arial"/>
              <a:buChar char="•"/>
              <a:tabLst>
                <a:tab pos="0" algn="l"/>
              </a:tabLst>
            </a:pPr>
            <a:r>
              <a:rPr lang="en-US" sz="1400" b="0" strike="noStrike" spc="89">
                <a:solidFill>
                  <a:srgbClr val="000000"/>
                </a:solidFill>
                <a:latin typeface="Yu Gothic"/>
              </a:rPr>
              <a:t>Fourth level</a:t>
            </a:r>
            <a:endParaRPr lang="da-DK" sz="1400" b="0" strike="noStrike" spc="89">
              <a:solidFill>
                <a:srgbClr val="000000"/>
              </a:solidFill>
              <a:latin typeface="Yu Gothic"/>
            </a:endParaRPr>
          </a:p>
          <a:p>
            <a:pPr marL="914400">
              <a:lnSpc>
                <a:spcPct val="117000"/>
              </a:lnSpc>
              <a:spcBef>
                <a:spcPts val="499"/>
              </a:spcBef>
              <a:buNone/>
              <a:tabLst>
                <a:tab pos="0" algn="l"/>
              </a:tabLst>
            </a:pPr>
            <a:r>
              <a:rPr lang="en-US" sz="1400" b="0" strike="noStrike" spc="89">
                <a:solidFill>
                  <a:srgbClr val="000000"/>
                </a:solidFill>
                <a:latin typeface="Yu Gothic"/>
              </a:rPr>
              <a:t>Fifth level</a:t>
            </a:r>
            <a:endParaRPr lang="da-DK" sz="1400" b="0" strike="noStrike" spc="89">
              <a:solidFill>
                <a:srgbClr val="000000"/>
              </a:solidFill>
              <a:latin typeface="Yu Gothic"/>
            </a:endParaRPr>
          </a:p>
        </p:txBody>
      </p:sp>
      <p:sp>
        <p:nvSpPr>
          <p:cNvPr id="128" name="PlaceHolder 3"/>
          <p:cNvSpPr>
            <a:spLocks noGrp="1"/>
          </p:cNvSpPr>
          <p:nvPr>
            <p:ph type="body"/>
          </p:nvPr>
        </p:nvSpPr>
        <p:spPr>
          <a:xfrm>
            <a:off x="5992200" y="2521800"/>
            <a:ext cx="4610880" cy="3654720"/>
          </a:xfrm>
          <a:prstGeom prst="rect">
            <a:avLst/>
          </a:prstGeom>
          <a:noFill/>
          <a:ln w="0">
            <a:noFill/>
          </a:ln>
        </p:spPr>
        <p:txBody>
          <a:bodyPr lIns="109800" tIns="109800" rIns="109800" bIns="91440" anchor="t">
            <a:noAutofit/>
          </a:bodyPr>
          <a:lstStyle/>
          <a:p>
            <a:pPr>
              <a:lnSpc>
                <a:spcPct val="117000"/>
              </a:lnSpc>
              <a:spcBef>
                <a:spcPts val="1001"/>
              </a:spcBef>
              <a:buNone/>
              <a:tabLst>
                <a:tab pos="0" algn="l"/>
              </a:tabLst>
            </a:pPr>
            <a:r>
              <a:rPr lang="en-US" sz="2000" b="0" strike="noStrike" spc="89">
                <a:solidFill>
                  <a:srgbClr val="000000"/>
                </a:solidFill>
                <a:latin typeface="Yu Gothic"/>
              </a:rPr>
              <a:t>Click to edit Master text styles</a:t>
            </a:r>
            <a:endParaRPr lang="da-DK" sz="2000" b="0" strike="noStrike" spc="89">
              <a:solidFill>
                <a:srgbClr val="000000"/>
              </a:solidFill>
              <a:latin typeface="Yu Gothic"/>
            </a:endParaRPr>
          </a:p>
          <a:p>
            <a:pPr lvl="1" indent="-228600">
              <a:lnSpc>
                <a:spcPct val="117000"/>
              </a:lnSpc>
              <a:spcBef>
                <a:spcPts val="499"/>
              </a:spcBef>
              <a:buClr>
                <a:srgbClr val="000000"/>
              </a:buClr>
              <a:buFont typeface="Arial"/>
              <a:buChar char="•"/>
              <a:tabLst>
                <a:tab pos="0" algn="l"/>
              </a:tabLst>
            </a:pPr>
            <a:r>
              <a:rPr lang="en-US" sz="1800" b="0" strike="noStrike" spc="89">
                <a:solidFill>
                  <a:srgbClr val="000000"/>
                </a:solidFill>
                <a:latin typeface="Yu Gothic"/>
              </a:rPr>
              <a:t>Second level</a:t>
            </a:r>
            <a:endParaRPr lang="da-DK" sz="1800" b="0" strike="noStrike" spc="89">
              <a:solidFill>
                <a:srgbClr val="000000"/>
              </a:solidFill>
              <a:latin typeface="Yu Gothic"/>
            </a:endParaRPr>
          </a:p>
          <a:p>
            <a:pPr marL="457200">
              <a:lnSpc>
                <a:spcPct val="117000"/>
              </a:lnSpc>
              <a:spcBef>
                <a:spcPts val="499"/>
              </a:spcBef>
              <a:buNone/>
              <a:tabLst>
                <a:tab pos="0" algn="l"/>
              </a:tabLst>
            </a:pPr>
            <a:r>
              <a:rPr lang="en-US" sz="1600" b="0" strike="noStrike" spc="89">
                <a:solidFill>
                  <a:srgbClr val="000000"/>
                </a:solidFill>
                <a:latin typeface="Yu Gothic"/>
              </a:rPr>
              <a:t>Third level</a:t>
            </a:r>
            <a:endParaRPr lang="da-DK" sz="1600" b="0" strike="noStrike" spc="89">
              <a:solidFill>
                <a:srgbClr val="000000"/>
              </a:solidFill>
              <a:latin typeface="Yu Gothic"/>
            </a:endParaRPr>
          </a:p>
          <a:p>
            <a:pPr marL="685800" lvl="3" indent="-228600">
              <a:lnSpc>
                <a:spcPct val="117000"/>
              </a:lnSpc>
              <a:spcBef>
                <a:spcPts val="499"/>
              </a:spcBef>
              <a:buClr>
                <a:srgbClr val="000000"/>
              </a:buClr>
              <a:buFont typeface="Arial"/>
              <a:buChar char="•"/>
              <a:tabLst>
                <a:tab pos="0" algn="l"/>
              </a:tabLst>
            </a:pPr>
            <a:r>
              <a:rPr lang="en-US" sz="1400" b="0" strike="noStrike" spc="89">
                <a:solidFill>
                  <a:srgbClr val="000000"/>
                </a:solidFill>
                <a:latin typeface="Yu Gothic"/>
              </a:rPr>
              <a:t>Fourth level</a:t>
            </a:r>
            <a:endParaRPr lang="da-DK" sz="1400" b="0" strike="noStrike" spc="89">
              <a:solidFill>
                <a:srgbClr val="000000"/>
              </a:solidFill>
              <a:latin typeface="Yu Gothic"/>
            </a:endParaRPr>
          </a:p>
          <a:p>
            <a:pPr marL="914400">
              <a:lnSpc>
                <a:spcPct val="117000"/>
              </a:lnSpc>
              <a:spcBef>
                <a:spcPts val="499"/>
              </a:spcBef>
              <a:buNone/>
              <a:tabLst>
                <a:tab pos="0" algn="l"/>
              </a:tabLst>
            </a:pPr>
            <a:r>
              <a:rPr lang="en-US" sz="1400" b="0" strike="noStrike" spc="89">
                <a:solidFill>
                  <a:srgbClr val="000000"/>
                </a:solidFill>
                <a:latin typeface="Yu Gothic"/>
              </a:rPr>
              <a:t>Fifth level</a:t>
            </a:r>
            <a:endParaRPr lang="da-DK" sz="1400" b="0" strike="noStrike" spc="89">
              <a:solidFill>
                <a:srgbClr val="000000"/>
              </a:solidFill>
              <a:latin typeface="Yu Gothic"/>
            </a:endParaRPr>
          </a:p>
        </p:txBody>
      </p:sp>
      <p:sp>
        <p:nvSpPr>
          <p:cNvPr id="129" name="PlaceHolder 4"/>
          <p:cNvSpPr>
            <a:spLocks noGrp="1"/>
          </p:cNvSpPr>
          <p:nvPr>
            <p:ph type="dt" idx="7"/>
          </p:nvPr>
        </p:nvSpPr>
        <p:spPr>
          <a:xfrm>
            <a:off x="525600" y="136440"/>
            <a:ext cx="2742840" cy="364680"/>
          </a:xfrm>
          <a:prstGeom prst="rect">
            <a:avLst/>
          </a:prstGeom>
          <a:noFill/>
          <a:ln w="0">
            <a:noFill/>
          </a:ln>
        </p:spPr>
        <p:txBody>
          <a:bodyPr lIns="109800" tIns="109800" rIns="109800" bIns="91440" anchor="ctr">
            <a:noAutofit/>
          </a:bodyPr>
          <a:lstStyle>
            <a:lvl1pPr>
              <a:lnSpc>
                <a:spcPct val="100000"/>
              </a:lnSpc>
              <a:buNone/>
              <a:defRPr lang="en-US" sz="900" b="0" strike="noStrike" spc="97">
                <a:solidFill>
                  <a:srgbClr val="595959"/>
                </a:solidFill>
                <a:latin typeface="Yu Gothic"/>
              </a:defRPr>
            </a:lvl1pPr>
          </a:lstStyle>
          <a:p>
            <a:pPr>
              <a:lnSpc>
                <a:spcPct val="100000"/>
              </a:lnSpc>
              <a:buNone/>
            </a:pPr>
            <a:r>
              <a:rPr lang="en-US" sz="900" b="0" strike="noStrike" spc="97">
                <a:solidFill>
                  <a:srgbClr val="595959"/>
                </a:solidFill>
                <a:latin typeface="Yu Gothic"/>
              </a:rPr>
              <a:t>&lt;dato/klokkeslæt&gt;</a:t>
            </a:r>
            <a:endParaRPr lang="da-DK" sz="900" b="0" strike="noStrike" spc="-1">
              <a:latin typeface="Times New Roman"/>
            </a:endParaRPr>
          </a:p>
        </p:txBody>
      </p:sp>
      <p:sp>
        <p:nvSpPr>
          <p:cNvPr id="130" name="PlaceHolder 5"/>
          <p:cNvSpPr>
            <a:spLocks noGrp="1"/>
          </p:cNvSpPr>
          <p:nvPr>
            <p:ph type="ftr" idx="8"/>
          </p:nvPr>
        </p:nvSpPr>
        <p:spPr>
          <a:xfrm>
            <a:off x="525600" y="6356520"/>
            <a:ext cx="3450240" cy="364680"/>
          </a:xfrm>
          <a:prstGeom prst="rect">
            <a:avLst/>
          </a:prstGeom>
          <a:noFill/>
          <a:ln w="0">
            <a:noFill/>
          </a:ln>
        </p:spPr>
        <p:txBody>
          <a:bodyPr lIns="109800" tIns="109800" rIns="109800" bIns="91440" anchor="ctr">
            <a:noAutofit/>
          </a:bodyPr>
          <a:lstStyle>
            <a:lvl1pPr algn="ctr">
              <a:buNone/>
              <a:defRPr lang="da-DK" sz="1400" b="0" strike="noStrike" spc="-1">
                <a:latin typeface="Times New Roman"/>
              </a:defRPr>
            </a:lvl1pPr>
          </a:lstStyle>
          <a:p>
            <a:pPr algn="ctr">
              <a:buNone/>
            </a:pPr>
            <a:r>
              <a:rPr lang="da-DK" sz="1400" b="0" strike="noStrike" spc="-1">
                <a:latin typeface="Times New Roman"/>
              </a:rPr>
              <a:t>&lt;sidefod&gt;</a:t>
            </a:r>
          </a:p>
        </p:txBody>
      </p:sp>
      <p:sp>
        <p:nvSpPr>
          <p:cNvPr id="131" name="PlaceHolder 6"/>
          <p:cNvSpPr>
            <a:spLocks noGrp="1"/>
          </p:cNvSpPr>
          <p:nvPr>
            <p:ph type="sldNum" idx="9"/>
          </p:nvPr>
        </p:nvSpPr>
        <p:spPr>
          <a:xfrm>
            <a:off x="11655360" y="6356520"/>
            <a:ext cx="529560" cy="364680"/>
          </a:xfrm>
          <a:prstGeom prst="rect">
            <a:avLst/>
          </a:prstGeom>
          <a:noFill/>
          <a:ln w="0">
            <a:noFill/>
          </a:ln>
        </p:spPr>
        <p:txBody>
          <a:bodyPr lIns="109800" tIns="109800" rIns="109800" bIns="91440" anchor="ctr">
            <a:noAutofit/>
          </a:bodyPr>
          <a:lstStyle>
            <a:lvl1pPr algn="ctr">
              <a:lnSpc>
                <a:spcPct val="100000"/>
              </a:lnSpc>
              <a:buNone/>
              <a:defRPr lang="en-US" sz="900" b="0" strike="noStrike" spc="109">
                <a:solidFill>
                  <a:srgbClr val="595959"/>
                </a:solidFill>
                <a:latin typeface="Yu Gothic"/>
              </a:defRPr>
            </a:lvl1pPr>
          </a:lstStyle>
          <a:p>
            <a:pPr algn="ctr">
              <a:lnSpc>
                <a:spcPct val="100000"/>
              </a:lnSpc>
              <a:buNone/>
            </a:pPr>
            <a:fld id="{F4DA15F8-B556-4215-A0D1-89EB38742D2F}" type="slidenum">
              <a:rPr lang="en-US" sz="900" b="0" strike="noStrike" spc="109">
                <a:solidFill>
                  <a:srgbClr val="595959"/>
                </a:solidFill>
                <a:latin typeface="Yu Gothic"/>
              </a:rPr>
              <a:t>‹nr.›</a:t>
            </a:fld>
            <a:endParaRPr lang="da-DK" sz="900" b="0" strike="noStrike" spc="-1">
              <a:latin typeface="Times New Roman"/>
            </a:endParaRPr>
          </a:p>
        </p:txBody>
      </p:sp>
      <p:grpSp>
        <p:nvGrpSpPr>
          <p:cNvPr id="132" name="Graphic 78"/>
          <p:cNvGrpSpPr/>
          <p:nvPr/>
        </p:nvGrpSpPr>
        <p:grpSpPr>
          <a:xfrm>
            <a:off x="530280" y="2319480"/>
            <a:ext cx="971640" cy="45360"/>
            <a:chOff x="530280" y="2319480"/>
            <a:chExt cx="971640" cy="45360"/>
          </a:xfrm>
        </p:grpSpPr>
        <p:sp>
          <p:nvSpPr>
            <p:cNvPr id="133" name="Graphic 78"/>
            <p:cNvSpPr/>
            <p:nvPr/>
          </p:nvSpPr>
          <p:spPr>
            <a:xfrm>
              <a:off x="530280" y="234252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134" name="Graphic 78"/>
            <p:cNvGrpSpPr/>
            <p:nvPr/>
          </p:nvGrpSpPr>
          <p:grpSpPr>
            <a:xfrm>
              <a:off x="530280" y="2319480"/>
              <a:ext cx="971640" cy="45360"/>
              <a:chOff x="530280" y="2319480"/>
              <a:chExt cx="971640" cy="45360"/>
            </a:xfrm>
          </p:grpSpPr>
          <p:sp>
            <p:nvSpPr>
              <p:cNvPr id="135" name="Graphic 78"/>
              <p:cNvSpPr/>
              <p:nvPr/>
            </p:nvSpPr>
            <p:spPr>
              <a:xfrm>
                <a:off x="533880" y="236088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136" name="Graphic 78"/>
              <p:cNvSpPr/>
              <p:nvPr/>
            </p:nvSpPr>
            <p:spPr>
              <a:xfrm>
                <a:off x="546840" y="236196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137" name="Graphic 78"/>
              <p:cNvSpPr/>
              <p:nvPr/>
            </p:nvSpPr>
            <p:spPr>
              <a:xfrm>
                <a:off x="1494720" y="232092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138" name="Graphic 78"/>
              <p:cNvSpPr/>
              <p:nvPr/>
            </p:nvSpPr>
            <p:spPr>
              <a:xfrm>
                <a:off x="530280" y="231948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175" name="Freeform: Shape 18"/>
          <p:cNvSpPr/>
          <p:nvPr/>
        </p:nvSpPr>
        <p:spPr>
          <a:xfrm>
            <a:off x="975312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p:style>
      </p:sp>
      <p:grpSp>
        <p:nvGrpSpPr>
          <p:cNvPr id="176" name="Group 19"/>
          <p:cNvGrpSpPr/>
          <p:nvPr/>
        </p:nvGrpSpPr>
        <p:grpSpPr>
          <a:xfrm>
            <a:off x="10775880" y="5204160"/>
            <a:ext cx="885960" cy="802080"/>
            <a:chOff x="10775880" y="5204160"/>
            <a:chExt cx="885960" cy="802080"/>
          </a:xfrm>
        </p:grpSpPr>
        <p:sp>
          <p:nvSpPr>
            <p:cNvPr id="177" name="Freeform: Shape 20"/>
            <p:cNvSpPr/>
            <p:nvPr/>
          </p:nvSpPr>
          <p:spPr>
            <a:xfrm>
              <a:off x="11027160" y="589032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178" name="Freeform: Shape 21"/>
            <p:cNvSpPr/>
            <p:nvPr/>
          </p:nvSpPr>
          <p:spPr>
            <a:xfrm>
              <a:off x="10781280" y="57510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179" name="Freeform: Shape 22"/>
            <p:cNvSpPr/>
            <p:nvPr/>
          </p:nvSpPr>
          <p:spPr>
            <a:xfrm>
              <a:off x="11527560" y="585216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180" name="Graphic 12"/>
            <p:cNvSpPr/>
            <p:nvPr/>
          </p:nvSpPr>
          <p:spPr>
            <a:xfrm>
              <a:off x="10974240" y="52041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181" name="Graphic 15"/>
            <p:cNvSpPr/>
            <p:nvPr/>
          </p:nvSpPr>
          <p:spPr>
            <a:xfrm>
              <a:off x="11443320" y="531324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182" name="Graphic 15"/>
            <p:cNvSpPr/>
            <p:nvPr/>
          </p:nvSpPr>
          <p:spPr>
            <a:xfrm>
              <a:off x="10775880" y="54406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183" name="Freeform: Shape 26"/>
            <p:cNvSpPr/>
            <p:nvPr/>
          </p:nvSpPr>
          <p:spPr>
            <a:xfrm>
              <a:off x="11179800" y="56062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grpSp>
      <p:sp>
        <p:nvSpPr>
          <p:cNvPr id="184" name="Freeform: Shape 7"/>
          <p:cNvSpPr/>
          <p:nvPr/>
        </p:nvSpPr>
        <p:spPr>
          <a:xfrm rot="5400000">
            <a:off x="615240" y="-614880"/>
            <a:ext cx="1085040" cy="2315160"/>
          </a:xfrm>
          <a:custGeom>
            <a:avLst/>
            <a:gdLst/>
            <a:ahLst/>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p:style>
      </p:sp>
      <p:sp>
        <p:nvSpPr>
          <p:cNvPr id="185" name="PlaceHolder 1"/>
          <p:cNvSpPr>
            <a:spLocks noGrp="1"/>
          </p:cNvSpPr>
          <p:nvPr>
            <p:ph type="dt" idx="10"/>
          </p:nvPr>
        </p:nvSpPr>
        <p:spPr>
          <a:xfrm>
            <a:off x="525600" y="136440"/>
            <a:ext cx="2742840" cy="364680"/>
          </a:xfrm>
          <a:prstGeom prst="rect">
            <a:avLst/>
          </a:prstGeom>
          <a:noFill/>
          <a:ln w="0">
            <a:noFill/>
          </a:ln>
        </p:spPr>
        <p:txBody>
          <a:bodyPr lIns="109800" tIns="109800" rIns="109800" bIns="91440" anchor="ctr">
            <a:noAutofit/>
          </a:bodyPr>
          <a:lstStyle>
            <a:lvl1pPr>
              <a:lnSpc>
                <a:spcPct val="100000"/>
              </a:lnSpc>
              <a:buNone/>
              <a:defRPr lang="en-US" sz="900" b="0" strike="noStrike" spc="97">
                <a:solidFill>
                  <a:srgbClr val="595959"/>
                </a:solidFill>
                <a:latin typeface="Yu Gothic"/>
              </a:defRPr>
            </a:lvl1pPr>
          </a:lstStyle>
          <a:p>
            <a:pPr>
              <a:lnSpc>
                <a:spcPct val="100000"/>
              </a:lnSpc>
              <a:buNone/>
            </a:pPr>
            <a:r>
              <a:rPr lang="en-US" sz="900" b="0" strike="noStrike" spc="97">
                <a:solidFill>
                  <a:srgbClr val="595959"/>
                </a:solidFill>
                <a:latin typeface="Yu Gothic"/>
              </a:rPr>
              <a:t>&lt;dato/klokkeslæt&gt;</a:t>
            </a:r>
            <a:endParaRPr lang="da-DK" sz="900" b="0" strike="noStrike" spc="-1">
              <a:latin typeface="Times New Roman"/>
            </a:endParaRPr>
          </a:p>
        </p:txBody>
      </p:sp>
      <p:sp>
        <p:nvSpPr>
          <p:cNvPr id="186" name="PlaceHolder 2"/>
          <p:cNvSpPr>
            <a:spLocks noGrp="1"/>
          </p:cNvSpPr>
          <p:nvPr>
            <p:ph type="ftr" idx="11"/>
          </p:nvPr>
        </p:nvSpPr>
        <p:spPr>
          <a:xfrm>
            <a:off x="525600" y="6356520"/>
            <a:ext cx="3450240" cy="364680"/>
          </a:xfrm>
          <a:prstGeom prst="rect">
            <a:avLst/>
          </a:prstGeom>
          <a:noFill/>
          <a:ln w="0">
            <a:noFill/>
          </a:ln>
        </p:spPr>
        <p:txBody>
          <a:bodyPr lIns="109800" tIns="109800" rIns="109800" bIns="91440" anchor="ctr">
            <a:noAutofit/>
          </a:bodyPr>
          <a:lstStyle>
            <a:lvl1pPr algn="ctr">
              <a:buNone/>
              <a:defRPr lang="da-DK" sz="1400" b="0" strike="noStrike" spc="-1">
                <a:latin typeface="Times New Roman"/>
              </a:defRPr>
            </a:lvl1pPr>
          </a:lstStyle>
          <a:p>
            <a:pPr algn="ctr">
              <a:buNone/>
            </a:pPr>
            <a:r>
              <a:rPr lang="da-DK" sz="1400" b="0" strike="noStrike" spc="-1">
                <a:latin typeface="Times New Roman"/>
              </a:rPr>
              <a:t>&lt;sidefod&gt;</a:t>
            </a:r>
          </a:p>
        </p:txBody>
      </p:sp>
      <p:sp>
        <p:nvSpPr>
          <p:cNvPr id="187" name="PlaceHolder 3"/>
          <p:cNvSpPr>
            <a:spLocks noGrp="1"/>
          </p:cNvSpPr>
          <p:nvPr>
            <p:ph type="sldNum" idx="12"/>
          </p:nvPr>
        </p:nvSpPr>
        <p:spPr>
          <a:xfrm>
            <a:off x="11655360" y="6356520"/>
            <a:ext cx="529560" cy="364680"/>
          </a:xfrm>
          <a:prstGeom prst="rect">
            <a:avLst/>
          </a:prstGeom>
          <a:noFill/>
          <a:ln w="0">
            <a:noFill/>
          </a:ln>
        </p:spPr>
        <p:txBody>
          <a:bodyPr lIns="109800" tIns="109800" rIns="109800" bIns="91440" anchor="ctr">
            <a:noAutofit/>
          </a:bodyPr>
          <a:lstStyle>
            <a:lvl1pPr algn="ctr">
              <a:lnSpc>
                <a:spcPct val="100000"/>
              </a:lnSpc>
              <a:buNone/>
              <a:defRPr lang="en-US" sz="900" b="0" strike="noStrike" spc="109">
                <a:solidFill>
                  <a:srgbClr val="595959"/>
                </a:solidFill>
                <a:latin typeface="Yu Gothic"/>
              </a:defRPr>
            </a:lvl1pPr>
          </a:lstStyle>
          <a:p>
            <a:pPr algn="ctr">
              <a:lnSpc>
                <a:spcPct val="100000"/>
              </a:lnSpc>
              <a:buNone/>
            </a:pPr>
            <a:fld id="{CDB42CD8-A7E1-4389-B7C5-3A446F2874AB}" type="slidenum">
              <a:rPr lang="en-US" sz="900" b="0" strike="noStrike" spc="109">
                <a:solidFill>
                  <a:srgbClr val="595959"/>
                </a:solidFill>
                <a:latin typeface="Yu Gothic"/>
              </a:rPr>
              <a:t>‹nr.›</a:t>
            </a:fld>
            <a:endParaRPr lang="da-DK" sz="900" b="0" strike="noStrike" spc="-1">
              <a:latin typeface="Times New Roman"/>
            </a:endParaRPr>
          </a:p>
        </p:txBody>
      </p:sp>
      <p:sp>
        <p:nvSpPr>
          <p:cNvPr id="188"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r>
              <a:rPr lang="da-DK" sz="1800" b="0" strike="noStrike" spc="-1">
                <a:solidFill>
                  <a:srgbClr val="000000"/>
                </a:solidFill>
                <a:latin typeface="Yu Gothic"/>
              </a:rPr>
              <a:t>Klik for at redigere titeltekstens format</a:t>
            </a:r>
          </a:p>
        </p:txBody>
      </p:sp>
      <p:sp>
        <p:nvSpPr>
          <p:cNvPr id="189"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117000"/>
              </a:lnSpc>
              <a:spcBef>
                <a:spcPts val="1417"/>
              </a:spcBef>
              <a:buClr>
                <a:srgbClr val="000000"/>
              </a:buClr>
              <a:buSzPct val="45000"/>
              <a:buFont typeface="Wingdings" charset="2"/>
              <a:buChar char=""/>
            </a:pPr>
            <a:r>
              <a:rPr lang="da-DK" sz="2000" b="0" strike="noStrike" spc="89">
                <a:solidFill>
                  <a:srgbClr val="000000"/>
                </a:solidFill>
                <a:latin typeface="Yu Gothic"/>
              </a:rPr>
              <a:t>Klik for at redigere dispositionstekstens format</a:t>
            </a:r>
          </a:p>
          <a:p>
            <a:pPr marL="864000" lvl="1" indent="-324000">
              <a:lnSpc>
                <a:spcPct val="117000"/>
              </a:lnSpc>
              <a:spcBef>
                <a:spcPts val="1134"/>
              </a:spcBef>
              <a:buClr>
                <a:srgbClr val="000000"/>
              </a:buClr>
              <a:buSzPct val="75000"/>
              <a:buFont typeface="Symbol" charset="2"/>
              <a:buChar char=""/>
            </a:pPr>
            <a:r>
              <a:rPr lang="da-DK" sz="1600" b="0" strike="noStrike" spc="89">
                <a:solidFill>
                  <a:srgbClr val="000000"/>
                </a:solidFill>
                <a:latin typeface="Yu Gothic"/>
              </a:rPr>
              <a:t>Andet dispositionsniveau</a:t>
            </a:r>
          </a:p>
          <a:p>
            <a:pPr marL="1296000" lvl="2" indent="-288000">
              <a:lnSpc>
                <a:spcPct val="117000"/>
              </a:lnSpc>
              <a:spcBef>
                <a:spcPts val="850"/>
              </a:spcBef>
              <a:buClr>
                <a:srgbClr val="000000"/>
              </a:buClr>
              <a:buSzPct val="45000"/>
              <a:buFont typeface="Wingdings" charset="2"/>
              <a:buChar char=""/>
            </a:pPr>
            <a:r>
              <a:rPr lang="da-DK" sz="1400" b="0" strike="noStrike" spc="89">
                <a:solidFill>
                  <a:srgbClr val="000000"/>
                </a:solidFill>
                <a:latin typeface="Yu Gothic"/>
              </a:rPr>
              <a:t>Tredje dispositionsniveau</a:t>
            </a:r>
          </a:p>
          <a:p>
            <a:pPr marL="1728000" lvl="3" indent="-216000">
              <a:lnSpc>
                <a:spcPct val="117000"/>
              </a:lnSpc>
              <a:spcBef>
                <a:spcPts val="567"/>
              </a:spcBef>
              <a:buClr>
                <a:srgbClr val="000000"/>
              </a:buClr>
              <a:buSzPct val="75000"/>
              <a:buFont typeface="Symbol" charset="2"/>
              <a:buChar char=""/>
            </a:pPr>
            <a:r>
              <a:rPr lang="da-DK" sz="1400" b="0" strike="noStrike" spc="89">
                <a:solidFill>
                  <a:srgbClr val="000000"/>
                </a:solidFill>
                <a:latin typeface="Yu Gothic"/>
              </a:rPr>
              <a:t>Fjerde dispositionsniveau</a:t>
            </a:r>
          </a:p>
          <a:p>
            <a:pPr marL="2160000" lvl="4" indent="-216000">
              <a:lnSpc>
                <a:spcPct val="117000"/>
              </a:lnSpc>
              <a:spcBef>
                <a:spcPts val="283"/>
              </a:spcBef>
              <a:buClr>
                <a:srgbClr val="000000"/>
              </a:buClr>
              <a:buSzPct val="45000"/>
              <a:buFont typeface="Wingdings" charset="2"/>
              <a:buChar char=""/>
            </a:pPr>
            <a:r>
              <a:rPr lang="da-DK" sz="2000" b="0" strike="noStrike" spc="89">
                <a:solidFill>
                  <a:srgbClr val="000000"/>
                </a:solidFill>
                <a:latin typeface="Yu Gothic"/>
              </a:rPr>
              <a:t>Femte dispositionsniveau</a:t>
            </a:r>
          </a:p>
          <a:p>
            <a:pPr marL="2592000" lvl="5" indent="-216000">
              <a:lnSpc>
                <a:spcPct val="117000"/>
              </a:lnSpc>
              <a:spcBef>
                <a:spcPts val="283"/>
              </a:spcBef>
              <a:buClr>
                <a:srgbClr val="000000"/>
              </a:buClr>
              <a:buSzPct val="45000"/>
              <a:buFont typeface="Wingdings" charset="2"/>
              <a:buChar char=""/>
            </a:pPr>
            <a:r>
              <a:rPr lang="da-DK" sz="2000" b="0" strike="noStrike" spc="89">
                <a:solidFill>
                  <a:srgbClr val="000000"/>
                </a:solidFill>
                <a:latin typeface="Yu Gothic"/>
              </a:rPr>
              <a:t>Sjette dispositionsniveau</a:t>
            </a:r>
          </a:p>
          <a:p>
            <a:pPr marL="3024000" lvl="6" indent="-216000">
              <a:lnSpc>
                <a:spcPct val="117000"/>
              </a:lnSpc>
              <a:spcBef>
                <a:spcPts val="283"/>
              </a:spcBef>
              <a:buClr>
                <a:srgbClr val="000000"/>
              </a:buClr>
              <a:buSzPct val="45000"/>
              <a:buFont typeface="Wingdings" charset="2"/>
              <a:buChar char=""/>
            </a:pPr>
            <a:r>
              <a:rPr lang="da-DK" sz="2000" b="0" strike="noStrike" spc="89">
                <a:solidFill>
                  <a:srgbClr val="000000"/>
                </a:solidFill>
                <a:latin typeface="Yu Gothic"/>
              </a:rPr>
              <a:t>Syvende dispositionsniveau</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226" name="Freeform: Shape 18"/>
          <p:cNvSpPr/>
          <p:nvPr/>
        </p:nvSpPr>
        <p:spPr>
          <a:xfrm>
            <a:off x="975312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p:style>
      </p:sp>
      <p:grpSp>
        <p:nvGrpSpPr>
          <p:cNvPr id="227" name="Group 19"/>
          <p:cNvGrpSpPr/>
          <p:nvPr/>
        </p:nvGrpSpPr>
        <p:grpSpPr>
          <a:xfrm>
            <a:off x="10775880" y="5204160"/>
            <a:ext cx="885960" cy="802080"/>
            <a:chOff x="10775880" y="5204160"/>
            <a:chExt cx="885960" cy="802080"/>
          </a:xfrm>
        </p:grpSpPr>
        <p:sp>
          <p:nvSpPr>
            <p:cNvPr id="228" name="Freeform: Shape 20"/>
            <p:cNvSpPr/>
            <p:nvPr/>
          </p:nvSpPr>
          <p:spPr>
            <a:xfrm>
              <a:off x="11027160" y="589032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229" name="Freeform: Shape 21"/>
            <p:cNvSpPr/>
            <p:nvPr/>
          </p:nvSpPr>
          <p:spPr>
            <a:xfrm>
              <a:off x="10781280" y="57510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230" name="Freeform: Shape 22"/>
            <p:cNvSpPr/>
            <p:nvPr/>
          </p:nvSpPr>
          <p:spPr>
            <a:xfrm>
              <a:off x="11527560" y="585216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231" name="Graphic 12"/>
            <p:cNvSpPr/>
            <p:nvPr/>
          </p:nvSpPr>
          <p:spPr>
            <a:xfrm>
              <a:off x="10974240" y="52041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232" name="Graphic 15"/>
            <p:cNvSpPr/>
            <p:nvPr/>
          </p:nvSpPr>
          <p:spPr>
            <a:xfrm>
              <a:off x="11443320" y="531324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233" name="Graphic 15"/>
            <p:cNvSpPr/>
            <p:nvPr/>
          </p:nvSpPr>
          <p:spPr>
            <a:xfrm>
              <a:off x="10775880" y="54406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234" name="Freeform: Shape 26"/>
            <p:cNvSpPr/>
            <p:nvPr/>
          </p:nvSpPr>
          <p:spPr>
            <a:xfrm>
              <a:off x="11179800" y="56062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grpSp>
      <p:sp>
        <p:nvSpPr>
          <p:cNvPr id="235" name="Freeform: Shape 7"/>
          <p:cNvSpPr/>
          <p:nvPr/>
        </p:nvSpPr>
        <p:spPr>
          <a:xfrm rot="5400000">
            <a:off x="615240" y="-614880"/>
            <a:ext cx="1085040" cy="2315160"/>
          </a:xfrm>
          <a:custGeom>
            <a:avLst/>
            <a:gdLst/>
            <a:ahLst/>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p:style>
      </p:sp>
      <p:sp>
        <p:nvSpPr>
          <p:cNvPr id="236" name="PlaceHolder 1"/>
          <p:cNvSpPr>
            <a:spLocks noGrp="1"/>
          </p:cNvSpPr>
          <p:nvPr>
            <p:ph type="title"/>
          </p:nvPr>
        </p:nvSpPr>
        <p:spPr>
          <a:xfrm>
            <a:off x="525600" y="786960"/>
            <a:ext cx="10077120" cy="1325160"/>
          </a:xfrm>
          <a:prstGeom prst="rect">
            <a:avLst/>
          </a:prstGeom>
          <a:noFill/>
          <a:ln w="0">
            <a:noFill/>
          </a:ln>
        </p:spPr>
        <p:txBody>
          <a:bodyPr lIns="109800" tIns="109800" rIns="109800" bIns="91440" anchor="b">
            <a:noAutofit/>
          </a:bodyPr>
          <a:lstStyle/>
          <a:p>
            <a:pPr>
              <a:lnSpc>
                <a:spcPct val="117000"/>
              </a:lnSpc>
              <a:buNone/>
            </a:pPr>
            <a:r>
              <a:rPr lang="en-US" sz="3600" b="1" strike="noStrike" spc="97">
                <a:solidFill>
                  <a:srgbClr val="000000"/>
                </a:solidFill>
                <a:latin typeface="Yu Mincho Demibold"/>
              </a:rPr>
              <a:t>Click to edit Master title style</a:t>
            </a:r>
            <a:endParaRPr lang="da-DK" sz="3600" b="0" strike="noStrike" spc="-1">
              <a:solidFill>
                <a:srgbClr val="000000"/>
              </a:solidFill>
              <a:latin typeface="Yu Gothic"/>
            </a:endParaRPr>
          </a:p>
        </p:txBody>
      </p:sp>
      <p:sp>
        <p:nvSpPr>
          <p:cNvPr id="237" name="PlaceHolder 2"/>
          <p:cNvSpPr>
            <a:spLocks noGrp="1"/>
          </p:cNvSpPr>
          <p:nvPr>
            <p:ph type="dt" idx="13"/>
          </p:nvPr>
        </p:nvSpPr>
        <p:spPr>
          <a:xfrm>
            <a:off x="525600" y="136440"/>
            <a:ext cx="2742840" cy="364680"/>
          </a:xfrm>
          <a:prstGeom prst="rect">
            <a:avLst/>
          </a:prstGeom>
          <a:noFill/>
          <a:ln w="0">
            <a:noFill/>
          </a:ln>
        </p:spPr>
        <p:txBody>
          <a:bodyPr lIns="109800" tIns="109800" rIns="109800" bIns="91440" anchor="ctr">
            <a:noAutofit/>
          </a:bodyPr>
          <a:lstStyle>
            <a:lvl1pPr>
              <a:lnSpc>
                <a:spcPct val="100000"/>
              </a:lnSpc>
              <a:buNone/>
              <a:defRPr lang="en-US" sz="900" b="0" strike="noStrike" spc="97">
                <a:solidFill>
                  <a:srgbClr val="595959"/>
                </a:solidFill>
                <a:latin typeface="Yu Gothic"/>
              </a:defRPr>
            </a:lvl1pPr>
          </a:lstStyle>
          <a:p>
            <a:pPr>
              <a:lnSpc>
                <a:spcPct val="100000"/>
              </a:lnSpc>
              <a:buNone/>
            </a:pPr>
            <a:r>
              <a:rPr lang="en-US" sz="900" b="0" strike="noStrike" spc="97">
                <a:solidFill>
                  <a:srgbClr val="595959"/>
                </a:solidFill>
                <a:latin typeface="Yu Gothic"/>
              </a:rPr>
              <a:t>&lt;dato/klokkeslæt&gt;</a:t>
            </a:r>
            <a:endParaRPr lang="da-DK" sz="900" b="0" strike="noStrike" spc="-1">
              <a:latin typeface="Times New Roman"/>
            </a:endParaRPr>
          </a:p>
        </p:txBody>
      </p:sp>
      <p:sp>
        <p:nvSpPr>
          <p:cNvPr id="238" name="PlaceHolder 3"/>
          <p:cNvSpPr>
            <a:spLocks noGrp="1"/>
          </p:cNvSpPr>
          <p:nvPr>
            <p:ph type="ftr" idx="14"/>
          </p:nvPr>
        </p:nvSpPr>
        <p:spPr>
          <a:xfrm>
            <a:off x="525600" y="6356520"/>
            <a:ext cx="3450240" cy="364680"/>
          </a:xfrm>
          <a:prstGeom prst="rect">
            <a:avLst/>
          </a:prstGeom>
          <a:noFill/>
          <a:ln w="0">
            <a:noFill/>
          </a:ln>
        </p:spPr>
        <p:txBody>
          <a:bodyPr lIns="109800" tIns="109800" rIns="109800" bIns="91440" anchor="ctr">
            <a:noAutofit/>
          </a:bodyPr>
          <a:lstStyle>
            <a:lvl1pPr algn="ctr">
              <a:buNone/>
              <a:defRPr lang="da-DK" sz="1400" b="0" strike="noStrike" spc="-1">
                <a:latin typeface="Times New Roman"/>
              </a:defRPr>
            </a:lvl1pPr>
          </a:lstStyle>
          <a:p>
            <a:pPr algn="ctr">
              <a:buNone/>
            </a:pPr>
            <a:r>
              <a:rPr lang="da-DK" sz="1400" b="0" strike="noStrike" spc="-1">
                <a:latin typeface="Times New Roman"/>
              </a:rPr>
              <a:t>&lt;sidefod&gt;</a:t>
            </a:r>
          </a:p>
        </p:txBody>
      </p:sp>
      <p:sp>
        <p:nvSpPr>
          <p:cNvPr id="239" name="PlaceHolder 4"/>
          <p:cNvSpPr>
            <a:spLocks noGrp="1"/>
          </p:cNvSpPr>
          <p:nvPr>
            <p:ph type="sldNum" idx="15"/>
          </p:nvPr>
        </p:nvSpPr>
        <p:spPr>
          <a:xfrm>
            <a:off x="11655360" y="6356520"/>
            <a:ext cx="529560" cy="364680"/>
          </a:xfrm>
          <a:prstGeom prst="rect">
            <a:avLst/>
          </a:prstGeom>
          <a:noFill/>
          <a:ln w="0">
            <a:noFill/>
          </a:ln>
        </p:spPr>
        <p:txBody>
          <a:bodyPr lIns="109800" tIns="109800" rIns="109800" bIns="91440" anchor="ctr">
            <a:noAutofit/>
          </a:bodyPr>
          <a:lstStyle>
            <a:lvl1pPr algn="ctr">
              <a:lnSpc>
                <a:spcPct val="100000"/>
              </a:lnSpc>
              <a:buNone/>
              <a:defRPr lang="en-US" sz="900" b="0" strike="noStrike" spc="109">
                <a:solidFill>
                  <a:srgbClr val="595959"/>
                </a:solidFill>
                <a:latin typeface="Yu Gothic"/>
              </a:defRPr>
            </a:lvl1pPr>
          </a:lstStyle>
          <a:p>
            <a:pPr algn="ctr">
              <a:lnSpc>
                <a:spcPct val="100000"/>
              </a:lnSpc>
              <a:buNone/>
            </a:pPr>
            <a:fld id="{5DB4FFB0-D204-4579-8C90-EF8B0F72903D}" type="slidenum">
              <a:rPr lang="en-US" sz="900" b="0" strike="noStrike" spc="109">
                <a:solidFill>
                  <a:srgbClr val="595959"/>
                </a:solidFill>
                <a:latin typeface="Yu Gothic"/>
              </a:rPr>
              <a:t>‹nr.›</a:t>
            </a:fld>
            <a:endParaRPr lang="da-DK" sz="900" b="0" strike="noStrike" spc="-1">
              <a:latin typeface="Times New Roman"/>
            </a:endParaRPr>
          </a:p>
        </p:txBody>
      </p:sp>
      <p:grpSp>
        <p:nvGrpSpPr>
          <p:cNvPr id="240" name="Graphic 78"/>
          <p:cNvGrpSpPr/>
          <p:nvPr/>
        </p:nvGrpSpPr>
        <p:grpSpPr>
          <a:xfrm>
            <a:off x="530280" y="2352240"/>
            <a:ext cx="971640" cy="45360"/>
            <a:chOff x="530280" y="2352240"/>
            <a:chExt cx="971640" cy="45360"/>
          </a:xfrm>
        </p:grpSpPr>
        <p:sp>
          <p:nvSpPr>
            <p:cNvPr id="241" name="Graphic 78"/>
            <p:cNvSpPr/>
            <p:nvPr/>
          </p:nvSpPr>
          <p:spPr>
            <a:xfrm>
              <a:off x="530280" y="237528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242" name="Graphic 78"/>
            <p:cNvGrpSpPr/>
            <p:nvPr/>
          </p:nvGrpSpPr>
          <p:grpSpPr>
            <a:xfrm>
              <a:off x="530280" y="2352240"/>
              <a:ext cx="971640" cy="45360"/>
              <a:chOff x="530280" y="2352240"/>
              <a:chExt cx="971640" cy="45360"/>
            </a:xfrm>
          </p:grpSpPr>
          <p:sp>
            <p:nvSpPr>
              <p:cNvPr id="243" name="Graphic 78"/>
              <p:cNvSpPr/>
              <p:nvPr/>
            </p:nvSpPr>
            <p:spPr>
              <a:xfrm>
                <a:off x="533880" y="239364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244" name="Graphic 78"/>
              <p:cNvSpPr/>
              <p:nvPr/>
            </p:nvSpPr>
            <p:spPr>
              <a:xfrm>
                <a:off x="546840" y="239472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245" name="Graphic 78"/>
              <p:cNvSpPr/>
              <p:nvPr/>
            </p:nvSpPr>
            <p:spPr>
              <a:xfrm>
                <a:off x="1494720" y="235332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246" name="Graphic 78"/>
              <p:cNvSpPr/>
              <p:nvPr/>
            </p:nvSpPr>
            <p:spPr>
              <a:xfrm>
                <a:off x="530280" y="235224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sp>
        <p:nvSpPr>
          <p:cNvPr id="247"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117000"/>
              </a:lnSpc>
              <a:spcBef>
                <a:spcPts val="1417"/>
              </a:spcBef>
              <a:buClr>
                <a:srgbClr val="000000"/>
              </a:buClr>
              <a:buSzPct val="45000"/>
              <a:buFont typeface="Wingdings" charset="2"/>
              <a:buChar char=""/>
            </a:pPr>
            <a:r>
              <a:rPr lang="da-DK" sz="2000" b="0" strike="noStrike" spc="89">
                <a:solidFill>
                  <a:srgbClr val="000000"/>
                </a:solidFill>
                <a:latin typeface="Yu Gothic"/>
              </a:rPr>
              <a:t>Klik for at redigere dispositionstekstens format</a:t>
            </a:r>
          </a:p>
          <a:p>
            <a:pPr marL="864000" lvl="1" indent="-324000">
              <a:lnSpc>
                <a:spcPct val="117000"/>
              </a:lnSpc>
              <a:spcBef>
                <a:spcPts val="1134"/>
              </a:spcBef>
              <a:buClr>
                <a:srgbClr val="000000"/>
              </a:buClr>
              <a:buSzPct val="75000"/>
              <a:buFont typeface="Symbol" charset="2"/>
              <a:buChar char=""/>
            </a:pPr>
            <a:r>
              <a:rPr lang="da-DK" sz="1600" b="0" strike="noStrike" spc="89">
                <a:solidFill>
                  <a:srgbClr val="000000"/>
                </a:solidFill>
                <a:latin typeface="Yu Gothic"/>
              </a:rPr>
              <a:t>Andet dispositionsniveau</a:t>
            </a:r>
          </a:p>
          <a:p>
            <a:pPr marL="1296000" lvl="2" indent="-288000">
              <a:lnSpc>
                <a:spcPct val="117000"/>
              </a:lnSpc>
              <a:spcBef>
                <a:spcPts val="850"/>
              </a:spcBef>
              <a:buClr>
                <a:srgbClr val="000000"/>
              </a:buClr>
              <a:buSzPct val="45000"/>
              <a:buFont typeface="Wingdings" charset="2"/>
              <a:buChar char=""/>
            </a:pPr>
            <a:r>
              <a:rPr lang="da-DK" sz="1400" b="0" strike="noStrike" spc="89">
                <a:solidFill>
                  <a:srgbClr val="000000"/>
                </a:solidFill>
                <a:latin typeface="Yu Gothic"/>
              </a:rPr>
              <a:t>Tredje dispositionsniveau</a:t>
            </a:r>
          </a:p>
          <a:p>
            <a:pPr marL="1728000" lvl="3" indent="-216000">
              <a:lnSpc>
                <a:spcPct val="117000"/>
              </a:lnSpc>
              <a:spcBef>
                <a:spcPts val="567"/>
              </a:spcBef>
              <a:buClr>
                <a:srgbClr val="000000"/>
              </a:buClr>
              <a:buSzPct val="75000"/>
              <a:buFont typeface="Symbol" charset="2"/>
              <a:buChar char=""/>
            </a:pPr>
            <a:r>
              <a:rPr lang="da-DK" sz="1400" b="0" strike="noStrike" spc="89">
                <a:solidFill>
                  <a:srgbClr val="000000"/>
                </a:solidFill>
                <a:latin typeface="Yu Gothic"/>
              </a:rPr>
              <a:t>Fjerde dispositionsniveau</a:t>
            </a:r>
          </a:p>
          <a:p>
            <a:pPr marL="2160000" lvl="4" indent="-216000">
              <a:lnSpc>
                <a:spcPct val="117000"/>
              </a:lnSpc>
              <a:spcBef>
                <a:spcPts val="283"/>
              </a:spcBef>
              <a:buClr>
                <a:srgbClr val="000000"/>
              </a:buClr>
              <a:buSzPct val="45000"/>
              <a:buFont typeface="Wingdings" charset="2"/>
              <a:buChar char=""/>
            </a:pPr>
            <a:r>
              <a:rPr lang="da-DK" sz="2000" b="0" strike="noStrike" spc="89">
                <a:solidFill>
                  <a:srgbClr val="000000"/>
                </a:solidFill>
                <a:latin typeface="Yu Gothic"/>
              </a:rPr>
              <a:t>Femte dispositionsniveau</a:t>
            </a:r>
          </a:p>
          <a:p>
            <a:pPr marL="2592000" lvl="5" indent="-216000">
              <a:lnSpc>
                <a:spcPct val="117000"/>
              </a:lnSpc>
              <a:spcBef>
                <a:spcPts val="283"/>
              </a:spcBef>
              <a:buClr>
                <a:srgbClr val="000000"/>
              </a:buClr>
              <a:buSzPct val="45000"/>
              <a:buFont typeface="Wingdings" charset="2"/>
              <a:buChar char=""/>
            </a:pPr>
            <a:r>
              <a:rPr lang="da-DK" sz="2000" b="0" strike="noStrike" spc="89">
                <a:solidFill>
                  <a:srgbClr val="000000"/>
                </a:solidFill>
                <a:latin typeface="Yu Gothic"/>
              </a:rPr>
              <a:t>Sjette dispositionsniveau</a:t>
            </a:r>
          </a:p>
          <a:p>
            <a:pPr marL="3024000" lvl="6" indent="-216000">
              <a:lnSpc>
                <a:spcPct val="117000"/>
              </a:lnSpc>
              <a:spcBef>
                <a:spcPts val="283"/>
              </a:spcBef>
              <a:buClr>
                <a:srgbClr val="000000"/>
              </a:buClr>
              <a:buSzPct val="45000"/>
              <a:buFont typeface="Wingdings" charset="2"/>
              <a:buChar char=""/>
            </a:pPr>
            <a:r>
              <a:rPr lang="da-DK" sz="2000" b="0" strike="noStrike" spc="89">
                <a:solidFill>
                  <a:srgbClr val="000000"/>
                </a:solidFill>
                <a:latin typeface="Yu Gothic"/>
              </a:rPr>
              <a:t>Syvende dispositionsniveau</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hyperlink" Target="https://psycnet.apa.org/doi/10.1037/int0000016" TargetMode="External"/><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hyperlink" Target="http://www.amazon.com/gp/product/0805851208/ref=as_li_tl?ie=UTF8&amp;camp=1789&amp;creative=390957&amp;creativeASIN=0805851208&amp;linkCode=as2&amp;tag=kirnew-20&amp;linkId=JV4OC6VYGYJ4LJ7F" TargetMode="Externa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290" name="Rectangle 34"/>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pic>
        <p:nvPicPr>
          <p:cNvPr id="291" name="Picture 3"/>
          <p:cNvPicPr/>
          <p:nvPr/>
        </p:nvPicPr>
        <p:blipFill>
          <a:blip r:embed="rId2"/>
          <a:srcRect t="10765" r="-2" b="14215"/>
          <a:stretch/>
        </p:blipFill>
        <p:spPr>
          <a:xfrm>
            <a:off x="0" y="0"/>
            <a:ext cx="12188520" cy="6857640"/>
          </a:xfrm>
          <a:prstGeom prst="rect">
            <a:avLst/>
          </a:prstGeom>
          <a:ln w="0">
            <a:noFill/>
          </a:ln>
        </p:spPr>
      </p:pic>
      <p:sp>
        <p:nvSpPr>
          <p:cNvPr id="292" name="Rectangle 36"/>
          <p:cNvSpPr/>
          <p:nvPr/>
        </p:nvSpPr>
        <p:spPr>
          <a:xfrm rot="16200000">
            <a:off x="389160" y="-388800"/>
            <a:ext cx="6857640" cy="7635960"/>
          </a:xfrm>
          <a:prstGeom prst="rect">
            <a:avLst/>
          </a:prstGeom>
          <a:gradFill rotWithShape="0">
            <a:gsLst>
              <a:gs pos="0">
                <a:srgbClr val="000000"/>
              </a:gs>
              <a:gs pos="100000">
                <a:srgbClr val="000000">
                  <a:alpha val="0"/>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293" name="Frame 38"/>
          <p:cNvSpPr/>
          <p:nvPr/>
        </p:nvSpPr>
        <p:spPr>
          <a:xfrm>
            <a:off x="0" y="0"/>
            <a:ext cx="12191760" cy="6857640"/>
          </a:xfrm>
          <a:prstGeom prst="frame">
            <a:avLst>
              <a:gd name="adj1" fmla="val 7519"/>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294" name="PlaceHolder 1"/>
          <p:cNvSpPr>
            <a:spLocks noGrp="1"/>
          </p:cNvSpPr>
          <p:nvPr>
            <p:ph type="subTitle"/>
          </p:nvPr>
        </p:nvSpPr>
        <p:spPr>
          <a:xfrm>
            <a:off x="861480" y="3624840"/>
            <a:ext cx="5565240" cy="1632600"/>
          </a:xfrm>
          <a:prstGeom prst="rect">
            <a:avLst/>
          </a:prstGeom>
          <a:noFill/>
          <a:ln w="0">
            <a:noFill/>
          </a:ln>
        </p:spPr>
        <p:txBody>
          <a:bodyPr lIns="109800" tIns="109800" rIns="109800" bIns="91440" anchor="t">
            <a:normAutofit/>
          </a:bodyPr>
          <a:lstStyle/>
          <a:p>
            <a:pPr>
              <a:lnSpc>
                <a:spcPct val="117000"/>
              </a:lnSpc>
              <a:spcBef>
                <a:spcPts val="1001"/>
              </a:spcBef>
              <a:buNone/>
              <a:tabLst>
                <a:tab pos="0" algn="l"/>
              </a:tabLst>
            </a:pPr>
            <a:r>
              <a:rPr lang="en-US" sz="2000" b="0" strike="noStrike" spc="89">
                <a:solidFill>
                  <a:srgbClr val="FFFFFF"/>
                </a:solidFill>
                <a:latin typeface="Yu Gothic"/>
              </a:rPr>
              <a:t>SEMIPLENARY</a:t>
            </a:r>
            <a:endParaRPr lang="da-DK" sz="2000" b="0" strike="noStrike" spc="-1">
              <a:latin typeface="Arial"/>
            </a:endParaRPr>
          </a:p>
          <a:p>
            <a:pPr>
              <a:lnSpc>
                <a:spcPct val="117000"/>
              </a:lnSpc>
              <a:spcBef>
                <a:spcPts val="1001"/>
              </a:spcBef>
              <a:buNone/>
              <a:tabLst>
                <a:tab pos="0" algn="l"/>
              </a:tabLst>
            </a:pPr>
            <a:r>
              <a:rPr lang="en-US" sz="2000" b="0" strike="noStrike" spc="89">
                <a:solidFill>
                  <a:srgbClr val="FFFFFF"/>
                </a:solidFill>
                <a:latin typeface="Yu Gothic"/>
              </a:rPr>
              <a:t>Shigeru Iwakabe</a:t>
            </a:r>
            <a:endParaRPr lang="da-DK" sz="2000" b="0" strike="noStrike" spc="-1">
              <a:latin typeface="Arial"/>
            </a:endParaRPr>
          </a:p>
          <a:p>
            <a:pPr>
              <a:lnSpc>
                <a:spcPct val="117000"/>
              </a:lnSpc>
              <a:spcBef>
                <a:spcPts val="1001"/>
              </a:spcBef>
              <a:buNone/>
              <a:tabLst>
                <a:tab pos="0" algn="l"/>
              </a:tabLst>
            </a:pPr>
            <a:r>
              <a:rPr lang="en-US" sz="2000" b="0" strike="noStrike" spc="89">
                <a:solidFill>
                  <a:srgbClr val="FFFFFF"/>
                </a:solidFill>
                <a:latin typeface="Yu Gothic"/>
              </a:rPr>
              <a:t>Ritsumeikan University, Osaka, Japan</a:t>
            </a:r>
            <a:endParaRPr lang="da-DK" sz="2000" b="0" strike="noStrike" spc="-1">
              <a:latin typeface="Arial"/>
            </a:endParaRPr>
          </a:p>
        </p:txBody>
      </p:sp>
      <p:sp>
        <p:nvSpPr>
          <p:cNvPr id="295" name="PlaceHolder 2"/>
          <p:cNvSpPr>
            <a:spLocks noGrp="1"/>
          </p:cNvSpPr>
          <p:nvPr>
            <p:ph type="title"/>
          </p:nvPr>
        </p:nvSpPr>
        <p:spPr>
          <a:xfrm>
            <a:off x="861480" y="799560"/>
            <a:ext cx="5565240" cy="2179080"/>
          </a:xfrm>
          <a:prstGeom prst="rect">
            <a:avLst/>
          </a:prstGeom>
          <a:noFill/>
          <a:ln w="0">
            <a:noFill/>
          </a:ln>
        </p:spPr>
        <p:txBody>
          <a:bodyPr lIns="109800" tIns="109800" rIns="109800" bIns="91440" anchor="b">
            <a:normAutofit/>
          </a:bodyPr>
          <a:lstStyle/>
          <a:p>
            <a:pPr>
              <a:lnSpc>
                <a:spcPct val="107000"/>
              </a:lnSpc>
              <a:buNone/>
            </a:pPr>
            <a:r>
              <a:rPr lang="en-US" sz="1800" b="1" strike="noStrike" spc="97">
                <a:solidFill>
                  <a:srgbClr val="FFFFFF"/>
                </a:solidFill>
                <a:latin typeface="Yu Mincho Demibold"/>
              </a:rPr>
              <a:t>PCE2022</a:t>
            </a:r>
            <a:br>
              <a:rPr sz="1800"/>
            </a:br>
            <a:r>
              <a:rPr lang="en-GB" sz="1800" b="1" strike="noStrike" spc="97">
                <a:solidFill>
                  <a:srgbClr val="FFFFFF"/>
                </a:solidFill>
                <a:latin typeface="Yu Mincho Demibold"/>
              </a:rPr>
              <a:t>SUFFERING AND FLOURISHING: POSITIVE EMOTIONS AND THEIR ROLES IN TRANSFORMING EMOTIONAL PAIN AND FACILITATING THERAPEUTIC CHANGE</a:t>
            </a:r>
            <a:endParaRPr lang="da-DK" sz="1800" b="0" strike="noStrike" spc="-1">
              <a:solidFill>
                <a:srgbClr val="000000"/>
              </a:solidFill>
              <a:latin typeface="Yu Gothic"/>
            </a:endParaRPr>
          </a:p>
        </p:txBody>
      </p:sp>
      <p:grpSp>
        <p:nvGrpSpPr>
          <p:cNvPr id="296" name="Graphic 78"/>
          <p:cNvGrpSpPr/>
          <p:nvPr/>
        </p:nvGrpSpPr>
        <p:grpSpPr>
          <a:xfrm>
            <a:off x="861480" y="3267720"/>
            <a:ext cx="971640" cy="45360"/>
            <a:chOff x="861480" y="3267720"/>
            <a:chExt cx="971640" cy="45360"/>
          </a:xfrm>
        </p:grpSpPr>
        <p:sp>
          <p:nvSpPr>
            <p:cNvPr id="297" name="Graphic 78"/>
            <p:cNvSpPr/>
            <p:nvPr/>
          </p:nvSpPr>
          <p:spPr>
            <a:xfrm>
              <a:off x="861480" y="329040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298" name="Graphic 78"/>
            <p:cNvGrpSpPr/>
            <p:nvPr/>
          </p:nvGrpSpPr>
          <p:grpSpPr>
            <a:xfrm>
              <a:off x="861480" y="3267720"/>
              <a:ext cx="971640" cy="45360"/>
              <a:chOff x="861480" y="3267720"/>
              <a:chExt cx="971640" cy="45360"/>
            </a:xfrm>
          </p:grpSpPr>
          <p:sp>
            <p:nvSpPr>
              <p:cNvPr id="299" name="Graphic 78"/>
              <p:cNvSpPr/>
              <p:nvPr/>
            </p:nvSpPr>
            <p:spPr>
              <a:xfrm>
                <a:off x="864720" y="330876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00" name="Graphic 78"/>
              <p:cNvSpPr/>
              <p:nvPr/>
            </p:nvSpPr>
            <p:spPr>
              <a:xfrm>
                <a:off x="878040" y="331020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01" name="Graphic 78"/>
              <p:cNvSpPr/>
              <p:nvPr/>
            </p:nvSpPr>
            <p:spPr>
              <a:xfrm>
                <a:off x="1825920" y="326880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02" name="Graphic 78"/>
              <p:cNvSpPr/>
              <p:nvPr/>
            </p:nvSpPr>
            <p:spPr>
              <a:xfrm>
                <a:off x="861480" y="326772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sp>
        <p:nvSpPr>
          <p:cNvPr id="303" name="Freeform: Shape 48"/>
          <p:cNvSpPr/>
          <p:nvPr/>
        </p:nvSpPr>
        <p:spPr>
          <a:xfrm>
            <a:off x="975312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p:style>
      </p:sp>
      <p:grpSp>
        <p:nvGrpSpPr>
          <p:cNvPr id="304" name="Group 50"/>
          <p:cNvGrpSpPr/>
          <p:nvPr/>
        </p:nvGrpSpPr>
        <p:grpSpPr>
          <a:xfrm>
            <a:off x="10775880" y="5204160"/>
            <a:ext cx="885960" cy="802080"/>
            <a:chOff x="10775880" y="5204160"/>
            <a:chExt cx="885960" cy="802080"/>
          </a:xfrm>
        </p:grpSpPr>
        <p:sp>
          <p:nvSpPr>
            <p:cNvPr id="305" name="Freeform: Shape 51"/>
            <p:cNvSpPr/>
            <p:nvPr/>
          </p:nvSpPr>
          <p:spPr>
            <a:xfrm>
              <a:off x="11027160" y="589032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306" name="Freeform: Shape 52"/>
            <p:cNvSpPr/>
            <p:nvPr/>
          </p:nvSpPr>
          <p:spPr>
            <a:xfrm>
              <a:off x="10781280" y="57510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307" name="Freeform: Shape 53"/>
            <p:cNvSpPr/>
            <p:nvPr/>
          </p:nvSpPr>
          <p:spPr>
            <a:xfrm>
              <a:off x="11527560" y="585216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308" name="Graphic 12"/>
            <p:cNvSpPr/>
            <p:nvPr/>
          </p:nvSpPr>
          <p:spPr>
            <a:xfrm>
              <a:off x="10974240" y="52041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09" name="Graphic 15"/>
            <p:cNvSpPr/>
            <p:nvPr/>
          </p:nvSpPr>
          <p:spPr>
            <a:xfrm>
              <a:off x="11443320" y="531324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10" name="Graphic 15"/>
            <p:cNvSpPr/>
            <p:nvPr/>
          </p:nvSpPr>
          <p:spPr>
            <a:xfrm>
              <a:off x="10775880" y="54406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11" name="Freeform: Shape 57"/>
            <p:cNvSpPr/>
            <p:nvPr/>
          </p:nvSpPr>
          <p:spPr>
            <a:xfrm>
              <a:off x="11179800" y="56062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grpSp>
      <p:pic>
        <p:nvPicPr>
          <p:cNvPr id="312" name="図 5"/>
          <p:cNvPicPr/>
          <p:nvPr/>
        </p:nvPicPr>
        <p:blipFill>
          <a:blip r:embed="rId3"/>
          <a:stretch/>
        </p:blipFill>
        <p:spPr>
          <a:xfrm>
            <a:off x="6590880" y="1009440"/>
            <a:ext cx="4588560" cy="964800"/>
          </a:xfrm>
          <a:prstGeom prst="rect">
            <a:avLst/>
          </a:prstGeom>
          <a:ln w="0">
            <a:noFill/>
          </a:ln>
        </p:spPr>
      </p:pic>
      <p:pic>
        <p:nvPicPr>
          <p:cNvPr id="313" name="図 7" descr="テキスト&#10;&#10;中程度の精度で自動的に生成された説明"/>
          <p:cNvPicPr/>
          <p:nvPr/>
        </p:nvPicPr>
        <p:blipFill>
          <a:blip r:embed="rId4"/>
          <a:stretch/>
        </p:blipFill>
        <p:spPr>
          <a:xfrm>
            <a:off x="878040" y="5116320"/>
            <a:ext cx="4088880" cy="11808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withEffect">
                                  <p:stCondLst>
                                    <p:cond delay="1500"/>
                                  </p:stCondLst>
                                  <p:iterate>
                                    <p:tmAbs val="100"/>
                                  </p:iterate>
                                  <p:childTnLst>
                                    <p:set>
                                      <p:cBhvr>
                                        <p:cTn id="6" dur="1" fill="hold">
                                          <p:stCondLst>
                                            <p:cond delay="0"/>
                                          </p:stCondLst>
                                        </p:cTn>
                                        <p:tgtEl>
                                          <p:spTgt spid="294">
                                            <p:txEl>
                                              <p:pRg st="0" end="0"/>
                                            </p:txEl>
                                          </p:spTgt>
                                        </p:tgtEl>
                                        <p:attrNameLst>
                                          <p:attrName>style.visibility</p:attrName>
                                        </p:attrNameLst>
                                      </p:cBhvr>
                                      <p:to>
                                        <p:strVal val="visible"/>
                                      </p:to>
                                    </p:set>
                                    <p:animEffect transition="in" filter="fade">
                                      <p:cBhvr additive="repl">
                                        <p:cTn id="7" dur="700"/>
                                        <p:tgtEl>
                                          <p:spTgt spid="294">
                                            <p:txEl>
                                              <p:pRg st="0" end="0"/>
                                            </p:txEl>
                                          </p:spTgt>
                                        </p:tgtEl>
                                      </p:cBhvr>
                                    </p:animEffect>
                                  </p:childTnLst>
                                </p:cTn>
                              </p:par>
                              <p:par>
                                <p:cTn id="8" presetID="10" presetClass="entr" fill="hold" nodeType="withEffect">
                                  <p:stCondLst>
                                    <p:cond delay="1000"/>
                                  </p:stCondLst>
                                  <p:iterate>
                                    <p:tmAbs val="100"/>
                                  </p:iterate>
                                  <p:childTnLst>
                                    <p:set>
                                      <p:cBhvr>
                                        <p:cTn id="9" dur="1" fill="hold">
                                          <p:stCondLst>
                                            <p:cond delay="0"/>
                                          </p:stCondLst>
                                        </p:cTn>
                                        <p:tgtEl>
                                          <p:spTgt spid="295"/>
                                        </p:tgtEl>
                                        <p:attrNameLst>
                                          <p:attrName>style.visibility</p:attrName>
                                        </p:attrNameLst>
                                      </p:cBhvr>
                                      <p:to>
                                        <p:strVal val="visible"/>
                                      </p:to>
                                    </p:set>
                                    <p:animEffect transition="in" filter="fade">
                                      <p:cBhvr additive="repl">
                                        <p:cTn id="10" dur="700"/>
                                        <p:tgtEl>
                                          <p:spTgt spid="29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nodeType="clickEffect">
                                  <p:stCondLst>
                                    <p:cond delay="1500"/>
                                  </p:stCondLst>
                                  <p:iterate>
                                    <p:tmAbs val="100"/>
                                  </p:iterate>
                                  <p:childTnLst>
                                    <p:set>
                                      <p:cBhvr>
                                        <p:cTn id="14" dur="1" fill="hold">
                                          <p:stCondLst>
                                            <p:cond delay="0"/>
                                          </p:stCondLst>
                                        </p:cTn>
                                        <p:tgtEl>
                                          <p:spTgt spid="294">
                                            <p:txEl>
                                              <p:pRg st="1" end="1"/>
                                            </p:txEl>
                                          </p:spTgt>
                                        </p:tgtEl>
                                        <p:attrNameLst>
                                          <p:attrName>style.visibility</p:attrName>
                                        </p:attrNameLst>
                                      </p:cBhvr>
                                      <p:to>
                                        <p:strVal val="visible"/>
                                      </p:to>
                                    </p:set>
                                    <p:animEffect transition="in" filter="fade">
                                      <p:cBhvr additive="repl">
                                        <p:cTn id="15" dur="700"/>
                                        <p:tgtEl>
                                          <p:spTgt spid="29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fill="hold" nodeType="clickEffect">
                                  <p:stCondLst>
                                    <p:cond delay="1500"/>
                                  </p:stCondLst>
                                  <p:iterate>
                                    <p:tmAbs val="100"/>
                                  </p:iterate>
                                  <p:childTnLst>
                                    <p:set>
                                      <p:cBhvr>
                                        <p:cTn id="19" dur="1" fill="hold">
                                          <p:stCondLst>
                                            <p:cond delay="0"/>
                                          </p:stCondLst>
                                        </p:cTn>
                                        <p:tgtEl>
                                          <p:spTgt spid="294">
                                            <p:txEl>
                                              <p:pRg st="2" end="2"/>
                                            </p:txEl>
                                          </p:spTgt>
                                        </p:tgtEl>
                                        <p:attrNameLst>
                                          <p:attrName>style.visibility</p:attrName>
                                        </p:attrNameLst>
                                      </p:cBhvr>
                                      <p:to>
                                        <p:strVal val="visible"/>
                                      </p:to>
                                    </p:set>
                                    <p:animEffect transition="in" filter="fade">
                                      <p:cBhvr additive="repl">
                                        <p:cTn id="20" dur="700"/>
                                        <p:tgtEl>
                                          <p:spTgt spid="2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PlaceHolder 1"/>
          <p:cNvSpPr>
            <a:spLocks noGrp="1"/>
          </p:cNvSpPr>
          <p:nvPr>
            <p:ph type="title"/>
          </p:nvPr>
        </p:nvSpPr>
        <p:spPr>
          <a:xfrm>
            <a:off x="445320" y="207360"/>
            <a:ext cx="11069640" cy="1325160"/>
          </a:xfrm>
          <a:prstGeom prst="rect">
            <a:avLst/>
          </a:prstGeom>
          <a:noFill/>
          <a:ln w="0">
            <a:noFill/>
          </a:ln>
        </p:spPr>
        <p:txBody>
          <a:bodyPr lIns="109800" tIns="109800" rIns="109800" bIns="91440" anchor="b">
            <a:noAutofit/>
          </a:bodyPr>
          <a:lstStyle/>
          <a:p>
            <a:pPr>
              <a:lnSpc>
                <a:spcPct val="117000"/>
              </a:lnSpc>
              <a:buNone/>
            </a:pPr>
            <a:r>
              <a:rPr lang="en-US" sz="3600" b="1" strike="noStrike" spc="97">
                <a:solidFill>
                  <a:srgbClr val="000000"/>
                </a:solidFill>
                <a:latin typeface="Yu Mincho Demibold"/>
              </a:rPr>
              <a:t>Broaden-and-Build Theory (Fredrickson, 2000)</a:t>
            </a:r>
            <a:endParaRPr lang="da-DK" sz="3600" b="0" strike="noStrike" spc="-1">
              <a:solidFill>
                <a:srgbClr val="000000"/>
              </a:solidFill>
              <a:latin typeface="Yu Gothic"/>
            </a:endParaRPr>
          </a:p>
        </p:txBody>
      </p:sp>
      <p:sp>
        <p:nvSpPr>
          <p:cNvPr id="463" name="角丸四角形 9"/>
          <p:cNvSpPr/>
          <p:nvPr/>
        </p:nvSpPr>
        <p:spPr>
          <a:xfrm>
            <a:off x="525600" y="5948640"/>
            <a:ext cx="2116800" cy="652680"/>
          </a:xfrm>
          <a:prstGeom prst="roundRect">
            <a:avLst>
              <a:gd name="adj" fmla="val 16667"/>
            </a:avLst>
          </a:prstGeom>
          <a:solidFill>
            <a:srgbClr val="EB7D4E"/>
          </a:solidFill>
          <a:ln>
            <a:solidFill>
              <a:srgbClr val="AD5C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rgbClr val="FFFFFF"/>
                </a:solidFill>
                <a:latin typeface="Yu Gothic"/>
              </a:rPr>
              <a:t>Positive Emotion</a:t>
            </a:r>
            <a:endParaRPr lang="da-DK" sz="1800" b="0" strike="noStrike" spc="-1">
              <a:latin typeface="Arial"/>
            </a:endParaRPr>
          </a:p>
        </p:txBody>
      </p:sp>
      <p:sp>
        <p:nvSpPr>
          <p:cNvPr id="464" name="角丸四角形 11"/>
          <p:cNvSpPr/>
          <p:nvPr/>
        </p:nvSpPr>
        <p:spPr>
          <a:xfrm>
            <a:off x="2868480" y="4603680"/>
            <a:ext cx="2346120" cy="1173600"/>
          </a:xfrm>
          <a:prstGeom prst="roundRect">
            <a:avLst>
              <a:gd name="adj" fmla="val 16667"/>
            </a:avLst>
          </a:prstGeom>
          <a:solidFill>
            <a:schemeClr val="accent2"/>
          </a:solidFill>
          <a:ln>
            <a:solidFill>
              <a:srgbClr val="AD5C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rgbClr val="FFFFFF"/>
                </a:solidFill>
                <a:latin typeface="Yu Gothic"/>
              </a:rPr>
              <a:t>New thoughts</a:t>
            </a:r>
            <a:endParaRPr lang="da-DK" sz="1800" b="0" strike="noStrike" spc="-1">
              <a:latin typeface="Arial"/>
            </a:endParaRPr>
          </a:p>
          <a:p>
            <a:pPr algn="ctr">
              <a:lnSpc>
                <a:spcPct val="100000"/>
              </a:lnSpc>
              <a:buNone/>
            </a:pPr>
            <a:r>
              <a:rPr lang="en-US" sz="1800" b="0" strike="noStrike" spc="-1">
                <a:solidFill>
                  <a:srgbClr val="FFFFFF"/>
                </a:solidFill>
                <a:latin typeface="Yu Gothic"/>
              </a:rPr>
              <a:t>Actions</a:t>
            </a:r>
            <a:endParaRPr lang="da-DK" sz="1800" b="0" strike="noStrike" spc="-1">
              <a:latin typeface="Arial"/>
            </a:endParaRPr>
          </a:p>
          <a:p>
            <a:pPr algn="ctr">
              <a:lnSpc>
                <a:spcPct val="100000"/>
              </a:lnSpc>
              <a:buNone/>
            </a:pPr>
            <a:r>
              <a:rPr lang="en-US" sz="1800" b="0" strike="noStrike" spc="-1">
                <a:solidFill>
                  <a:srgbClr val="FFFFFF"/>
                </a:solidFill>
                <a:latin typeface="Yu Gothic"/>
              </a:rPr>
              <a:t>Relationships</a:t>
            </a:r>
            <a:endParaRPr lang="da-DK" sz="1800" b="0" strike="noStrike" spc="-1">
              <a:latin typeface="Arial"/>
            </a:endParaRPr>
          </a:p>
        </p:txBody>
      </p:sp>
      <p:sp>
        <p:nvSpPr>
          <p:cNvPr id="465" name="角丸四角形 12"/>
          <p:cNvSpPr/>
          <p:nvPr/>
        </p:nvSpPr>
        <p:spPr>
          <a:xfrm>
            <a:off x="5834520" y="3122280"/>
            <a:ext cx="2346120" cy="1173600"/>
          </a:xfrm>
          <a:prstGeom prst="roundRect">
            <a:avLst>
              <a:gd name="adj" fmla="val 16667"/>
            </a:avLst>
          </a:prstGeom>
          <a:solidFill>
            <a:schemeClr val="accent3"/>
          </a:solidFill>
          <a:ln>
            <a:solidFill>
              <a:srgbClr val="AD5C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rgbClr val="FFFFFF"/>
                </a:solidFill>
                <a:latin typeface="Yu Gothic"/>
              </a:rPr>
              <a:t>Building Resources</a:t>
            </a:r>
            <a:endParaRPr lang="da-DK" sz="1800" b="0" strike="noStrike" spc="-1">
              <a:latin typeface="Arial"/>
            </a:endParaRPr>
          </a:p>
          <a:p>
            <a:pPr algn="ctr">
              <a:lnSpc>
                <a:spcPct val="100000"/>
              </a:lnSpc>
              <a:buNone/>
            </a:pPr>
            <a:r>
              <a:rPr lang="en-US" sz="1800" b="0" strike="noStrike" spc="-1">
                <a:solidFill>
                  <a:srgbClr val="FFFFFF"/>
                </a:solidFill>
                <a:latin typeface="Yu Gothic"/>
              </a:rPr>
              <a:t>Strength</a:t>
            </a:r>
            <a:endParaRPr lang="da-DK" sz="1800" b="0" strike="noStrike" spc="-1">
              <a:latin typeface="Arial"/>
            </a:endParaRPr>
          </a:p>
          <a:p>
            <a:pPr algn="ctr">
              <a:lnSpc>
                <a:spcPct val="100000"/>
              </a:lnSpc>
              <a:buNone/>
            </a:pPr>
            <a:r>
              <a:rPr lang="en-US" sz="1800" b="0" strike="noStrike" spc="-1">
                <a:solidFill>
                  <a:srgbClr val="FFFFFF"/>
                </a:solidFill>
                <a:latin typeface="Yu Gothic"/>
              </a:rPr>
              <a:t>Social skills</a:t>
            </a:r>
            <a:endParaRPr lang="da-DK" sz="1800" b="0" strike="noStrike" spc="-1">
              <a:latin typeface="Arial"/>
            </a:endParaRPr>
          </a:p>
          <a:p>
            <a:pPr algn="ctr">
              <a:lnSpc>
                <a:spcPct val="100000"/>
              </a:lnSpc>
              <a:buNone/>
            </a:pPr>
            <a:r>
              <a:rPr lang="en-US" sz="1800" b="0" strike="noStrike" spc="-1">
                <a:solidFill>
                  <a:srgbClr val="FFFFFF"/>
                </a:solidFill>
                <a:latin typeface="Yu Gothic"/>
              </a:rPr>
              <a:t>Knowledges</a:t>
            </a:r>
            <a:endParaRPr lang="da-DK" sz="1800" b="0" strike="noStrike" spc="-1">
              <a:latin typeface="Arial"/>
            </a:endParaRPr>
          </a:p>
        </p:txBody>
      </p:sp>
      <p:sp>
        <p:nvSpPr>
          <p:cNvPr id="466" name="角丸四角形 13"/>
          <p:cNvSpPr/>
          <p:nvPr/>
        </p:nvSpPr>
        <p:spPr>
          <a:xfrm>
            <a:off x="8780400" y="1935000"/>
            <a:ext cx="2346120" cy="1173600"/>
          </a:xfrm>
          <a:prstGeom prst="roundRect">
            <a:avLst>
              <a:gd name="adj" fmla="val 16667"/>
            </a:avLst>
          </a:prstGeom>
          <a:solidFill>
            <a:schemeClr val="accent5"/>
          </a:solidFill>
          <a:ln>
            <a:solidFill>
              <a:srgbClr val="AD5C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rgbClr val="FFFFFF"/>
                </a:solidFill>
                <a:latin typeface="Yu Gothic"/>
              </a:rPr>
              <a:t>Enhanced wellbeing</a:t>
            </a:r>
            <a:endParaRPr lang="da-DK" sz="1800" b="0" strike="noStrike" spc="-1">
              <a:latin typeface="Arial"/>
            </a:endParaRPr>
          </a:p>
          <a:p>
            <a:pPr algn="ctr">
              <a:lnSpc>
                <a:spcPct val="100000"/>
              </a:lnSpc>
              <a:buNone/>
            </a:pPr>
            <a:r>
              <a:rPr lang="en-US" sz="1800" b="0" strike="noStrike" spc="-1">
                <a:solidFill>
                  <a:srgbClr val="FFFFFF"/>
                </a:solidFill>
                <a:latin typeface="Yu Gothic"/>
              </a:rPr>
              <a:t>Adjustment</a:t>
            </a:r>
            <a:endParaRPr lang="da-DK" sz="1800" b="0" strike="noStrike" spc="-1">
              <a:latin typeface="Arial"/>
            </a:endParaRPr>
          </a:p>
          <a:p>
            <a:pPr algn="ctr">
              <a:lnSpc>
                <a:spcPct val="100000"/>
              </a:lnSpc>
              <a:buNone/>
            </a:pPr>
            <a:r>
              <a:rPr lang="en-US" sz="1800" b="0" strike="noStrike" spc="-1">
                <a:solidFill>
                  <a:srgbClr val="FFFFFF"/>
                </a:solidFill>
                <a:latin typeface="Yu Gothic"/>
              </a:rPr>
              <a:t>Health</a:t>
            </a:r>
            <a:endParaRPr lang="da-DK" sz="1800" b="0" strike="noStrike" spc="-1">
              <a:latin typeface="Arial"/>
            </a:endParaRPr>
          </a:p>
        </p:txBody>
      </p:sp>
      <p:sp>
        <p:nvSpPr>
          <p:cNvPr id="467" name="カギ線コネクタ 15"/>
          <p:cNvSpPr/>
          <p:nvPr/>
        </p:nvSpPr>
        <p:spPr>
          <a:xfrm flipV="1">
            <a:off x="2642760" y="5776920"/>
            <a:ext cx="1398960" cy="497160"/>
          </a:xfrm>
          <a:prstGeom prst="bentConnector2">
            <a:avLst/>
          </a:prstGeom>
          <a:noFill/>
          <a:ln w="76200">
            <a:solidFill>
              <a:srgbClr val="EB7D4E"/>
            </a:solidFill>
            <a:tailEnd type="triangle" w="med" len="med"/>
          </a:ln>
        </p:spPr>
        <p:style>
          <a:lnRef idx="1">
            <a:schemeClr val="accent1"/>
          </a:lnRef>
          <a:fillRef idx="0">
            <a:schemeClr val="accent1"/>
          </a:fillRef>
          <a:effectRef idx="0">
            <a:schemeClr val="accent1"/>
          </a:effectRef>
          <a:fontRef idx="minor"/>
        </p:style>
      </p:sp>
      <p:sp>
        <p:nvSpPr>
          <p:cNvPr id="468" name="カギ線コネクタ 18"/>
          <p:cNvSpPr/>
          <p:nvPr/>
        </p:nvSpPr>
        <p:spPr>
          <a:xfrm flipV="1">
            <a:off x="5214960" y="4398840"/>
            <a:ext cx="1994040" cy="790920"/>
          </a:xfrm>
          <a:prstGeom prst="bentConnector3">
            <a:avLst>
              <a:gd name="adj1" fmla="val 99876"/>
            </a:avLst>
          </a:prstGeom>
          <a:noFill/>
          <a:ln w="76200">
            <a:solidFill>
              <a:srgbClr val="EB7D4E"/>
            </a:solidFill>
            <a:tailEnd type="triangle" w="med" len="med"/>
          </a:ln>
        </p:spPr>
        <p:style>
          <a:lnRef idx="1">
            <a:schemeClr val="accent1"/>
          </a:lnRef>
          <a:fillRef idx="0">
            <a:schemeClr val="accent1"/>
          </a:fillRef>
          <a:effectRef idx="0">
            <a:schemeClr val="accent1"/>
          </a:effectRef>
          <a:fontRef idx="minor"/>
        </p:style>
      </p:sp>
      <p:sp>
        <p:nvSpPr>
          <p:cNvPr id="469" name="カギ線コネクタ 22"/>
          <p:cNvSpPr/>
          <p:nvPr/>
        </p:nvSpPr>
        <p:spPr>
          <a:xfrm flipV="1">
            <a:off x="8181000" y="3108240"/>
            <a:ext cx="1994040" cy="790920"/>
          </a:xfrm>
          <a:prstGeom prst="bentConnector3">
            <a:avLst>
              <a:gd name="adj1" fmla="val 99876"/>
            </a:avLst>
          </a:prstGeom>
          <a:noFill/>
          <a:ln w="76200">
            <a:solidFill>
              <a:srgbClr val="EB7D4E"/>
            </a:solidFill>
            <a:tailEnd type="triangle" w="med" len="med"/>
          </a:ln>
        </p:spPr>
        <p:style>
          <a:lnRef idx="1">
            <a:schemeClr val="accent1"/>
          </a:lnRef>
          <a:fillRef idx="0">
            <a:schemeClr val="accent1"/>
          </a:fillRef>
          <a:effectRef idx="0">
            <a:schemeClr val="accent1"/>
          </a:effectRef>
          <a:fontRef idx="minor"/>
        </p:style>
      </p:sp>
      <p:sp>
        <p:nvSpPr>
          <p:cNvPr id="470" name="曲線コネクタ 24"/>
          <p:cNvSpPr/>
          <p:nvPr/>
        </p:nvSpPr>
        <p:spPr>
          <a:xfrm rot="10800000" flipV="1">
            <a:off x="1366920" y="1935360"/>
            <a:ext cx="7413480" cy="4005360"/>
          </a:xfrm>
          <a:prstGeom prst="curvedConnector3">
            <a:avLst>
              <a:gd name="adj1" fmla="val 104485"/>
            </a:avLst>
          </a:prstGeom>
          <a:noFill/>
          <a:ln w="76200">
            <a:solidFill>
              <a:srgbClr val="EB7D4E"/>
            </a:solidFill>
            <a:tailEnd type="triangle" w="med" len="med"/>
          </a:ln>
        </p:spPr>
        <p:style>
          <a:lnRef idx="1">
            <a:schemeClr val="accent1"/>
          </a:lnRef>
          <a:fillRef idx="0">
            <a:schemeClr val="accent1"/>
          </a:fillRef>
          <a:effectRef idx="0">
            <a:schemeClr val="accent1"/>
          </a:effectRef>
          <a:fontRef idx="minor"/>
        </p:style>
      </p:sp>
      <p:sp>
        <p:nvSpPr>
          <p:cNvPr id="471" name="テキスト ボックス 26"/>
          <p:cNvSpPr/>
          <p:nvPr/>
        </p:nvSpPr>
        <p:spPr>
          <a:xfrm>
            <a:off x="2675520" y="6480360"/>
            <a:ext cx="48888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a:solidFill>
                  <a:srgbClr val="000000"/>
                </a:solidFill>
                <a:latin typeface="Yu Gothic"/>
              </a:rPr>
              <a:t>joy</a:t>
            </a:r>
            <a:endParaRPr lang="da-DK" sz="1800" b="0" strike="noStrike" spc="-1">
              <a:latin typeface="Arial"/>
            </a:endParaRPr>
          </a:p>
        </p:txBody>
      </p:sp>
      <p:sp>
        <p:nvSpPr>
          <p:cNvPr id="472" name="テキスト ボックス 27"/>
          <p:cNvSpPr/>
          <p:nvPr/>
        </p:nvSpPr>
        <p:spPr>
          <a:xfrm>
            <a:off x="4980240" y="5827320"/>
            <a:ext cx="226440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a:solidFill>
                  <a:srgbClr val="000000"/>
                </a:solidFill>
                <a:latin typeface="Yu Gothic"/>
              </a:rPr>
              <a:t>Sharing, connecting</a:t>
            </a:r>
            <a:endParaRPr lang="da-DK" sz="1800" b="0" strike="noStrike" spc="-1">
              <a:latin typeface="Arial"/>
            </a:endParaRPr>
          </a:p>
        </p:txBody>
      </p:sp>
      <p:sp>
        <p:nvSpPr>
          <p:cNvPr id="473" name="テキスト ボックス 28"/>
          <p:cNvSpPr/>
          <p:nvPr/>
        </p:nvSpPr>
        <p:spPr>
          <a:xfrm>
            <a:off x="7934040" y="4374360"/>
            <a:ext cx="1488600" cy="6390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a:solidFill>
                  <a:srgbClr val="000000"/>
                </a:solidFill>
                <a:latin typeface="Yu Gothic"/>
              </a:rPr>
              <a:t>Relationship</a:t>
            </a:r>
            <a:endParaRPr lang="da-DK" sz="1800" b="0" strike="noStrike" spc="-1">
              <a:latin typeface="Arial"/>
            </a:endParaRPr>
          </a:p>
          <a:p>
            <a:pPr>
              <a:lnSpc>
                <a:spcPct val="100000"/>
              </a:lnSpc>
              <a:buNone/>
            </a:pPr>
            <a:r>
              <a:rPr lang="en-US" sz="1800" b="0" strike="noStrike" spc="-1">
                <a:solidFill>
                  <a:srgbClr val="000000"/>
                </a:solidFill>
                <a:latin typeface="Yu Gothic"/>
              </a:rPr>
              <a:t>openness</a:t>
            </a:r>
            <a:endParaRPr lang="da-DK" sz="1800" b="0" strike="noStrike" spc="-1">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474" name="Rectangle 9"/>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475" name="Freeform: Shape 11"/>
          <p:cNvSpPr/>
          <p:nvPr/>
        </p:nvSpPr>
        <p:spPr>
          <a:xfrm>
            <a:off x="10745640" y="-21600"/>
            <a:ext cx="1446120" cy="2079720"/>
          </a:xfrm>
          <a:custGeom>
            <a:avLst/>
            <a:gdLst/>
            <a:ahLst/>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accent3">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p:style>
      </p:sp>
      <p:grpSp>
        <p:nvGrpSpPr>
          <p:cNvPr id="476" name="Graphic 78"/>
          <p:cNvGrpSpPr/>
          <p:nvPr/>
        </p:nvGrpSpPr>
        <p:grpSpPr>
          <a:xfrm>
            <a:off x="4064040" y="3267720"/>
            <a:ext cx="971640" cy="45360"/>
            <a:chOff x="4064040" y="3267720"/>
            <a:chExt cx="971640" cy="45360"/>
          </a:xfrm>
        </p:grpSpPr>
        <p:sp>
          <p:nvSpPr>
            <p:cNvPr id="477" name="Graphic 78"/>
            <p:cNvSpPr/>
            <p:nvPr/>
          </p:nvSpPr>
          <p:spPr>
            <a:xfrm>
              <a:off x="4064040" y="329040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478" name="Graphic 78"/>
            <p:cNvGrpSpPr/>
            <p:nvPr/>
          </p:nvGrpSpPr>
          <p:grpSpPr>
            <a:xfrm>
              <a:off x="4064040" y="3267720"/>
              <a:ext cx="971640" cy="45360"/>
              <a:chOff x="4064040" y="3267720"/>
              <a:chExt cx="971640" cy="45360"/>
            </a:xfrm>
          </p:grpSpPr>
          <p:sp>
            <p:nvSpPr>
              <p:cNvPr id="479" name="Graphic 78"/>
              <p:cNvSpPr/>
              <p:nvPr/>
            </p:nvSpPr>
            <p:spPr>
              <a:xfrm>
                <a:off x="4067640" y="330876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480" name="Graphic 78"/>
              <p:cNvSpPr/>
              <p:nvPr/>
            </p:nvSpPr>
            <p:spPr>
              <a:xfrm>
                <a:off x="4080600" y="331020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481" name="Graphic 78"/>
              <p:cNvSpPr/>
              <p:nvPr/>
            </p:nvSpPr>
            <p:spPr>
              <a:xfrm>
                <a:off x="5028480" y="326880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482" name="Graphic 78"/>
              <p:cNvSpPr/>
              <p:nvPr/>
            </p:nvSpPr>
            <p:spPr>
              <a:xfrm>
                <a:off x="4064040" y="326772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sp>
        <p:nvSpPr>
          <p:cNvPr id="483" name="Freeform: Shape 21"/>
          <p:cNvSpPr/>
          <p:nvPr/>
        </p:nvSpPr>
        <p:spPr>
          <a:xfrm>
            <a:off x="0" y="2853000"/>
            <a:ext cx="4237560" cy="4004640"/>
          </a:xfrm>
          <a:custGeom>
            <a:avLst/>
            <a:gdLst/>
            <a:ahLst/>
            <a:cxnLst/>
            <a:rect l="l" t="t" r="r" b="b"/>
            <a:pathLst>
              <a:path w="4238069" h="1903025">
                <a:moveTo>
                  <a:pt x="0" y="0"/>
                </a:moveTo>
                <a:lnTo>
                  <a:pt x="113310" y="8960"/>
                </a:lnTo>
                <a:cubicBezTo>
                  <a:pt x="173365" y="16155"/>
                  <a:pt x="232870" y="25632"/>
                  <a:pt x="291503" y="37000"/>
                </a:cubicBezTo>
                <a:cubicBezTo>
                  <a:pt x="1250780" y="222537"/>
                  <a:pt x="2264787" y="499636"/>
                  <a:pt x="3082930" y="1104916"/>
                </a:cubicBezTo>
                <a:cubicBezTo>
                  <a:pt x="3348371" y="1301283"/>
                  <a:pt x="3614239" y="1488349"/>
                  <a:pt x="3881548" y="1668276"/>
                </a:cubicBezTo>
                <a:lnTo>
                  <a:pt x="4238069" y="1903025"/>
                </a:lnTo>
                <a:lnTo>
                  <a:pt x="0" y="1903025"/>
                </a:lnTo>
                <a:close/>
              </a:path>
            </a:pathLst>
          </a:custGeom>
          <a:solidFill>
            <a:schemeClr val="tx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p:style>
      </p:sp>
      <p:sp>
        <p:nvSpPr>
          <p:cNvPr id="484" name="PlaceHolder 1"/>
          <p:cNvSpPr>
            <a:spLocks noGrp="1"/>
          </p:cNvSpPr>
          <p:nvPr>
            <p:ph type="title"/>
          </p:nvPr>
        </p:nvSpPr>
        <p:spPr>
          <a:xfrm>
            <a:off x="4064040" y="1122480"/>
            <a:ext cx="6539040" cy="1977840"/>
          </a:xfrm>
          <a:prstGeom prst="rect">
            <a:avLst/>
          </a:prstGeom>
          <a:noFill/>
          <a:ln w="0">
            <a:noFill/>
          </a:ln>
        </p:spPr>
        <p:txBody>
          <a:bodyPr lIns="109800" tIns="109800" rIns="109800" bIns="91440" anchor="b">
            <a:normAutofit fontScale="89000"/>
          </a:bodyPr>
          <a:lstStyle/>
          <a:p>
            <a:pPr>
              <a:lnSpc>
                <a:spcPct val="117000"/>
              </a:lnSpc>
              <a:buNone/>
            </a:pPr>
            <a:r>
              <a:rPr lang="en-US" sz="3700" b="1" strike="noStrike" spc="97">
                <a:solidFill>
                  <a:srgbClr val="000000"/>
                </a:solidFill>
                <a:latin typeface="Yu Mincho Demibold"/>
              </a:rPr>
              <a:t>Emotional change processes in psychotherapy</a:t>
            </a:r>
            <a:endParaRPr lang="da-DK" sz="3700" b="0" strike="noStrike" spc="-1">
              <a:solidFill>
                <a:srgbClr val="000000"/>
              </a:solidFill>
              <a:latin typeface="Yu Gothic"/>
            </a:endParaRPr>
          </a:p>
        </p:txBody>
      </p:sp>
      <p:sp>
        <p:nvSpPr>
          <p:cNvPr id="485" name="PlaceHolder 2"/>
          <p:cNvSpPr>
            <a:spLocks noGrp="1"/>
          </p:cNvSpPr>
          <p:nvPr>
            <p:ph type="subTitle"/>
          </p:nvPr>
        </p:nvSpPr>
        <p:spPr>
          <a:xfrm>
            <a:off x="4064040" y="3510000"/>
            <a:ext cx="6539040" cy="1747440"/>
          </a:xfrm>
          <a:prstGeom prst="rect">
            <a:avLst/>
          </a:prstGeom>
          <a:noFill/>
          <a:ln w="0">
            <a:noFill/>
          </a:ln>
        </p:spPr>
        <p:txBody>
          <a:bodyPr lIns="109800" tIns="109800" rIns="109800" bIns="91440" anchor="t">
            <a:normAutofit/>
          </a:bodyPr>
          <a:lstStyle/>
          <a:p>
            <a:pPr algn="ctr">
              <a:buNone/>
            </a:pPr>
            <a:endParaRPr lang="da-DK" sz="3200" b="0" strike="noStrike" spc="-1">
              <a:latin typeface="Arial"/>
            </a:endParaRPr>
          </a:p>
        </p:txBody>
      </p:sp>
      <p:grpSp>
        <p:nvGrpSpPr>
          <p:cNvPr id="486" name="Group 23"/>
          <p:cNvGrpSpPr/>
          <p:nvPr/>
        </p:nvGrpSpPr>
        <p:grpSpPr>
          <a:xfrm>
            <a:off x="1458360" y="3429000"/>
            <a:ext cx="885960" cy="802080"/>
            <a:chOff x="1458360" y="3429000"/>
            <a:chExt cx="885960" cy="802080"/>
          </a:xfrm>
        </p:grpSpPr>
        <p:sp>
          <p:nvSpPr>
            <p:cNvPr id="487" name="Freeform: Shape 24"/>
            <p:cNvSpPr/>
            <p:nvPr/>
          </p:nvSpPr>
          <p:spPr>
            <a:xfrm flipH="1">
              <a:off x="1962000" y="411516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488" name="Freeform: Shape 25"/>
            <p:cNvSpPr/>
            <p:nvPr/>
          </p:nvSpPr>
          <p:spPr>
            <a:xfrm flipH="1">
              <a:off x="2192040" y="39762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489" name="Freeform: Shape 26"/>
            <p:cNvSpPr/>
            <p:nvPr/>
          </p:nvSpPr>
          <p:spPr>
            <a:xfrm flipH="1">
              <a:off x="1458000" y="407700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490" name="Graphic 12"/>
            <p:cNvSpPr/>
            <p:nvPr/>
          </p:nvSpPr>
          <p:spPr>
            <a:xfrm flipH="1">
              <a:off x="1962000" y="342900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tx2">
                <a:lumMod val="60000"/>
                <a:lumOff val="40000"/>
              </a:schemeClr>
            </a:solidFill>
            <a:ln w="9525">
              <a:noFill/>
            </a:ln>
          </p:spPr>
          <p:style>
            <a:lnRef idx="0">
              <a:scrgbClr r="0" g="0" b="0"/>
            </a:lnRef>
            <a:fillRef idx="0">
              <a:scrgbClr r="0" g="0" b="0"/>
            </a:fillRef>
            <a:effectRef idx="0">
              <a:scrgbClr r="0" g="0" b="0"/>
            </a:effectRef>
            <a:fontRef idx="minor"/>
          </p:style>
        </p:sp>
        <p:sp>
          <p:nvSpPr>
            <p:cNvPr id="491" name="Graphic 15"/>
            <p:cNvSpPr/>
            <p:nvPr/>
          </p:nvSpPr>
          <p:spPr>
            <a:xfrm flipH="1">
              <a:off x="1593720" y="35380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tx2">
                <a:lumMod val="60000"/>
                <a:lumOff val="40000"/>
              </a:schemeClr>
            </a:solidFill>
            <a:ln w="9525">
              <a:noFill/>
            </a:ln>
          </p:spPr>
          <p:style>
            <a:lnRef idx="0">
              <a:scrgbClr r="0" g="0" b="0"/>
            </a:lnRef>
            <a:fillRef idx="0">
              <a:scrgbClr r="0" g="0" b="0"/>
            </a:fillRef>
            <a:effectRef idx="0">
              <a:scrgbClr r="0" g="0" b="0"/>
            </a:effectRef>
            <a:fontRef idx="minor"/>
          </p:style>
        </p:sp>
        <p:sp>
          <p:nvSpPr>
            <p:cNvPr id="492" name="Graphic 15"/>
            <p:cNvSpPr/>
            <p:nvPr/>
          </p:nvSpPr>
          <p:spPr>
            <a:xfrm flipH="1">
              <a:off x="2260800" y="366552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tx2">
                <a:lumMod val="60000"/>
                <a:lumOff val="40000"/>
              </a:schemeClr>
            </a:solidFill>
            <a:ln w="9525">
              <a:noFill/>
            </a:ln>
          </p:spPr>
          <p:style>
            <a:lnRef idx="0">
              <a:scrgbClr r="0" g="0" b="0"/>
            </a:lnRef>
            <a:fillRef idx="0">
              <a:scrgbClr r="0" g="0" b="0"/>
            </a:fillRef>
            <a:effectRef idx="0">
              <a:scrgbClr r="0" g="0" b="0"/>
            </a:effectRef>
            <a:fontRef idx="minor"/>
          </p:style>
        </p:sp>
        <p:sp>
          <p:nvSpPr>
            <p:cNvPr id="493" name="Freeform: Shape 30"/>
            <p:cNvSpPr/>
            <p:nvPr/>
          </p:nvSpPr>
          <p:spPr>
            <a:xfrm flipH="1">
              <a:off x="1763640" y="38314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gr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withEffect">
                                  <p:stCondLst>
                                    <p:cond delay="500"/>
                                  </p:stCondLst>
                                  <p:iterate>
                                    <p:tmAbs val="100"/>
                                  </p:iterate>
                                  <p:childTnLst>
                                    <p:set>
                                      <p:cBhvr>
                                        <p:cTn id="6" dur="1" fill="hold">
                                          <p:stCondLst>
                                            <p:cond delay="0"/>
                                          </p:stCondLst>
                                        </p:cTn>
                                        <p:tgtEl>
                                          <p:spTgt spid="484"/>
                                        </p:tgtEl>
                                        <p:attrNameLst>
                                          <p:attrName>style.visibility</p:attrName>
                                        </p:attrNameLst>
                                      </p:cBhvr>
                                      <p:to>
                                        <p:strVal val="visible"/>
                                      </p:to>
                                    </p:set>
                                    <p:animEffect transition="in" filter="fade">
                                      <p:cBhvr additive="repl">
                                        <p:cTn id="7" dur="700"/>
                                        <p:tgtEl>
                                          <p:spTgt spid="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PlaceHolder 1"/>
          <p:cNvSpPr>
            <a:spLocks noGrp="1"/>
          </p:cNvSpPr>
          <p:nvPr>
            <p:ph type="title"/>
          </p:nvPr>
        </p:nvSpPr>
        <p:spPr>
          <a:xfrm>
            <a:off x="525600" y="786960"/>
            <a:ext cx="4789800" cy="1366920"/>
          </a:xfrm>
          <a:prstGeom prst="rect">
            <a:avLst/>
          </a:prstGeom>
          <a:noFill/>
          <a:ln w="0">
            <a:noFill/>
          </a:ln>
        </p:spPr>
        <p:txBody>
          <a:bodyPr lIns="109800" tIns="109800" rIns="109800" bIns="91440" anchor="b">
            <a:noAutofit/>
          </a:bodyPr>
          <a:lstStyle/>
          <a:p>
            <a:pPr>
              <a:lnSpc>
                <a:spcPct val="117000"/>
              </a:lnSpc>
              <a:buNone/>
            </a:pPr>
            <a:r>
              <a:rPr lang="en-US" sz="3600" b="1" strike="noStrike" spc="97">
                <a:solidFill>
                  <a:srgbClr val="000000"/>
                </a:solidFill>
                <a:latin typeface="Yu Mincho Demibold"/>
              </a:rPr>
              <a:t>Emotion change process in psychotherapy</a:t>
            </a:r>
            <a:endParaRPr lang="da-DK" sz="3600" b="0" strike="noStrike" spc="-1">
              <a:solidFill>
                <a:srgbClr val="000000"/>
              </a:solidFill>
              <a:latin typeface="Yu Gothic"/>
            </a:endParaRPr>
          </a:p>
        </p:txBody>
      </p:sp>
      <p:sp>
        <p:nvSpPr>
          <p:cNvPr id="495" name="PlaceHolder 2"/>
          <p:cNvSpPr>
            <a:spLocks noGrp="1"/>
          </p:cNvSpPr>
          <p:nvPr>
            <p:ph/>
          </p:nvPr>
        </p:nvSpPr>
        <p:spPr>
          <a:xfrm>
            <a:off x="165240" y="2612880"/>
            <a:ext cx="4644720" cy="3654720"/>
          </a:xfrm>
          <a:prstGeom prst="rect">
            <a:avLst/>
          </a:prstGeom>
          <a:noFill/>
          <a:ln w="0">
            <a:noFill/>
          </a:ln>
        </p:spPr>
        <p:txBody>
          <a:bodyPr lIns="109800" tIns="109800" rIns="109800" bIns="91440" anchor="t">
            <a:noAutofit/>
          </a:bodyPr>
          <a:lstStyle/>
          <a:p>
            <a:pPr>
              <a:lnSpc>
                <a:spcPct val="117000"/>
              </a:lnSpc>
              <a:spcBef>
                <a:spcPts val="1001"/>
              </a:spcBef>
              <a:buNone/>
              <a:tabLst>
                <a:tab pos="0" algn="l"/>
              </a:tabLst>
            </a:pPr>
            <a:r>
              <a:rPr lang="en-US" sz="2000" b="0" strike="noStrike" spc="89">
                <a:solidFill>
                  <a:srgbClr val="000000"/>
                </a:solidFill>
                <a:latin typeface="Yu Gothic"/>
              </a:rPr>
              <a:t>Transformative Emotional Sequence (Welling, 2012)</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Commonality in AEDP, EFT, EMDR, Coherence theory</a:t>
            </a:r>
            <a:endParaRPr lang="da-DK" sz="2000" b="0" strike="noStrike" spc="89">
              <a:solidFill>
                <a:srgbClr val="000000"/>
              </a:solidFill>
              <a:latin typeface="Yu Gothic"/>
            </a:endParaRPr>
          </a:p>
        </p:txBody>
      </p:sp>
      <p:graphicFrame>
        <p:nvGraphicFramePr>
          <p:cNvPr id="2" name="Diagram2"/>
          <p:cNvGraphicFramePr/>
          <p:nvPr>
            <p:extLst>
              <p:ext uri="{D42A27DB-BD31-4B8C-83A1-F6EECF244321}">
                <p14:modId xmlns:p14="http://schemas.microsoft.com/office/powerpoint/2010/main" val="3418147552"/>
              </p:ext>
            </p:extLst>
          </p:nvPr>
        </p:nvGraphicFramePr>
        <p:xfrm>
          <a:off x="4421880" y="496080"/>
          <a:ext cx="7604280" cy="6361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496" name="Freeform: Shape 10"/>
          <p:cNvSpPr/>
          <p:nvPr/>
        </p:nvSpPr>
        <p:spPr>
          <a:xfrm>
            <a:off x="975312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p:style>
      </p:sp>
      <p:grpSp>
        <p:nvGrpSpPr>
          <p:cNvPr id="497" name="Group 12"/>
          <p:cNvGrpSpPr/>
          <p:nvPr/>
        </p:nvGrpSpPr>
        <p:grpSpPr>
          <a:xfrm>
            <a:off x="10775880" y="5204160"/>
            <a:ext cx="885960" cy="802080"/>
            <a:chOff x="10775880" y="5204160"/>
            <a:chExt cx="885960" cy="802080"/>
          </a:xfrm>
        </p:grpSpPr>
        <p:sp>
          <p:nvSpPr>
            <p:cNvPr id="498" name="Freeform: Shape 13"/>
            <p:cNvSpPr/>
            <p:nvPr/>
          </p:nvSpPr>
          <p:spPr>
            <a:xfrm>
              <a:off x="11027160" y="589032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499" name="Freeform: Shape 14"/>
            <p:cNvSpPr/>
            <p:nvPr/>
          </p:nvSpPr>
          <p:spPr>
            <a:xfrm>
              <a:off x="10781280" y="57510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500" name="Freeform: Shape 15"/>
            <p:cNvSpPr/>
            <p:nvPr/>
          </p:nvSpPr>
          <p:spPr>
            <a:xfrm>
              <a:off x="11527560" y="585216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501" name="Graphic 12"/>
            <p:cNvSpPr/>
            <p:nvPr/>
          </p:nvSpPr>
          <p:spPr>
            <a:xfrm>
              <a:off x="10974240" y="52041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02" name="Graphic 15"/>
            <p:cNvSpPr/>
            <p:nvPr/>
          </p:nvSpPr>
          <p:spPr>
            <a:xfrm>
              <a:off x="11443320" y="531324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03" name="Graphic 15"/>
            <p:cNvSpPr/>
            <p:nvPr/>
          </p:nvSpPr>
          <p:spPr>
            <a:xfrm>
              <a:off x="10775880" y="54406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04" name="Freeform: Shape 19"/>
            <p:cNvSpPr/>
            <p:nvPr/>
          </p:nvSpPr>
          <p:spPr>
            <a:xfrm>
              <a:off x="11179800" y="56062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grpSp>
      <p:sp>
        <p:nvSpPr>
          <p:cNvPr id="505" name="Freeform: Shape 21"/>
          <p:cNvSpPr/>
          <p:nvPr/>
        </p:nvSpPr>
        <p:spPr>
          <a:xfrm rot="5400000">
            <a:off x="615240" y="-614880"/>
            <a:ext cx="1085040" cy="2315160"/>
          </a:xfrm>
          <a:custGeom>
            <a:avLst/>
            <a:gdLst/>
            <a:ahLst/>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p:style>
      </p:sp>
      <p:grpSp>
        <p:nvGrpSpPr>
          <p:cNvPr id="506" name="Graphic 78"/>
          <p:cNvGrpSpPr/>
          <p:nvPr/>
        </p:nvGrpSpPr>
        <p:grpSpPr>
          <a:xfrm>
            <a:off x="530280" y="3267720"/>
            <a:ext cx="971640" cy="45360"/>
            <a:chOff x="530280" y="3267720"/>
            <a:chExt cx="971640" cy="45360"/>
          </a:xfrm>
        </p:grpSpPr>
        <p:sp>
          <p:nvSpPr>
            <p:cNvPr id="507" name="Graphic 78"/>
            <p:cNvSpPr/>
            <p:nvPr/>
          </p:nvSpPr>
          <p:spPr>
            <a:xfrm>
              <a:off x="530280" y="329040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508" name="Graphic 78"/>
            <p:cNvGrpSpPr/>
            <p:nvPr/>
          </p:nvGrpSpPr>
          <p:grpSpPr>
            <a:xfrm>
              <a:off x="530280" y="3267720"/>
              <a:ext cx="971640" cy="45360"/>
              <a:chOff x="530280" y="3267720"/>
              <a:chExt cx="971640" cy="45360"/>
            </a:xfrm>
          </p:grpSpPr>
          <p:sp>
            <p:nvSpPr>
              <p:cNvPr id="509" name="Graphic 78"/>
              <p:cNvSpPr/>
              <p:nvPr/>
            </p:nvSpPr>
            <p:spPr>
              <a:xfrm>
                <a:off x="533880" y="330876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10" name="Graphic 78"/>
              <p:cNvSpPr/>
              <p:nvPr/>
            </p:nvSpPr>
            <p:spPr>
              <a:xfrm>
                <a:off x="546840" y="331020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11" name="Graphic 78"/>
              <p:cNvSpPr/>
              <p:nvPr/>
            </p:nvSpPr>
            <p:spPr>
              <a:xfrm>
                <a:off x="1494720" y="326880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12" name="Graphic 78"/>
              <p:cNvSpPr/>
              <p:nvPr/>
            </p:nvSpPr>
            <p:spPr>
              <a:xfrm>
                <a:off x="530280" y="326772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sp>
        <p:nvSpPr>
          <p:cNvPr id="513" name="Rectangle 31"/>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514" name="テキスト ボックス 5"/>
          <p:cNvSpPr/>
          <p:nvPr/>
        </p:nvSpPr>
        <p:spPr>
          <a:xfrm>
            <a:off x="200520" y="916560"/>
            <a:ext cx="4226760" cy="1762920"/>
          </a:xfrm>
          <a:prstGeom prst="rect">
            <a:avLst/>
          </a:prstGeom>
          <a:noFill/>
          <a:ln w="0">
            <a:noFill/>
          </a:ln>
        </p:spPr>
        <p:style>
          <a:lnRef idx="0">
            <a:scrgbClr r="0" g="0" b="0"/>
          </a:lnRef>
          <a:fillRef idx="0">
            <a:scrgbClr r="0" g="0" b="0"/>
          </a:fillRef>
          <a:effectRef idx="0">
            <a:scrgbClr r="0" g="0" b="0"/>
          </a:effectRef>
          <a:fontRef idx="minor"/>
        </p:style>
        <p:txBody>
          <a:bodyPr anchor="b">
            <a:normAutofit/>
          </a:bodyPr>
          <a:lstStyle/>
          <a:p>
            <a:pPr>
              <a:lnSpc>
                <a:spcPct val="90000"/>
              </a:lnSpc>
              <a:spcAft>
                <a:spcPts val="601"/>
              </a:spcAft>
              <a:buNone/>
            </a:pPr>
            <a:r>
              <a:rPr lang="en-US" sz="2800" b="0" i="1" strike="noStrike" spc="-1">
                <a:solidFill>
                  <a:srgbClr val="000000"/>
                </a:solidFill>
                <a:latin typeface="Yu Mincho Demibold"/>
              </a:rPr>
              <a:t>Emotional Processing Model by Pasucal-Leone &amp; Greenberg (2007)</a:t>
            </a:r>
            <a:endParaRPr lang="da-DK" sz="2800" b="0" strike="noStrike" spc="-1">
              <a:latin typeface="Arial"/>
            </a:endParaRPr>
          </a:p>
        </p:txBody>
      </p:sp>
      <p:sp>
        <p:nvSpPr>
          <p:cNvPr id="515" name="Freeform: Shape 33"/>
          <p:cNvSpPr/>
          <p:nvPr/>
        </p:nvSpPr>
        <p:spPr>
          <a:xfrm rot="5400000">
            <a:off x="615240" y="-614880"/>
            <a:ext cx="1085040" cy="2315160"/>
          </a:xfrm>
          <a:custGeom>
            <a:avLst/>
            <a:gdLst/>
            <a:ahLst/>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3">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p:style>
      </p:sp>
      <p:grpSp>
        <p:nvGrpSpPr>
          <p:cNvPr id="516" name="Graphic 78"/>
          <p:cNvGrpSpPr/>
          <p:nvPr/>
        </p:nvGrpSpPr>
        <p:grpSpPr>
          <a:xfrm>
            <a:off x="530280" y="3267720"/>
            <a:ext cx="971640" cy="45360"/>
            <a:chOff x="530280" y="3267720"/>
            <a:chExt cx="971640" cy="45360"/>
          </a:xfrm>
        </p:grpSpPr>
        <p:sp>
          <p:nvSpPr>
            <p:cNvPr id="517" name="Graphic 78"/>
            <p:cNvSpPr/>
            <p:nvPr/>
          </p:nvSpPr>
          <p:spPr>
            <a:xfrm>
              <a:off x="530280" y="329040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518" name="Graphic 78"/>
            <p:cNvGrpSpPr/>
            <p:nvPr/>
          </p:nvGrpSpPr>
          <p:grpSpPr>
            <a:xfrm>
              <a:off x="530280" y="3267720"/>
              <a:ext cx="971640" cy="45360"/>
              <a:chOff x="530280" y="3267720"/>
              <a:chExt cx="971640" cy="45360"/>
            </a:xfrm>
          </p:grpSpPr>
          <p:sp>
            <p:nvSpPr>
              <p:cNvPr id="519" name="Graphic 78"/>
              <p:cNvSpPr/>
              <p:nvPr/>
            </p:nvSpPr>
            <p:spPr>
              <a:xfrm>
                <a:off x="533880" y="330876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20" name="Graphic 78"/>
              <p:cNvSpPr/>
              <p:nvPr/>
            </p:nvSpPr>
            <p:spPr>
              <a:xfrm>
                <a:off x="546840" y="331020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21" name="Graphic 78"/>
              <p:cNvSpPr/>
              <p:nvPr/>
            </p:nvSpPr>
            <p:spPr>
              <a:xfrm>
                <a:off x="1494720" y="326880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22" name="Graphic 78"/>
              <p:cNvSpPr/>
              <p:nvPr/>
            </p:nvSpPr>
            <p:spPr>
              <a:xfrm>
                <a:off x="530280" y="326772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pic>
        <p:nvPicPr>
          <p:cNvPr id="523" name="図 4"/>
          <p:cNvPicPr/>
          <p:nvPr/>
        </p:nvPicPr>
        <p:blipFill>
          <a:blip r:embed="rId3"/>
          <a:srcRect l="-3259" r="19143"/>
          <a:stretch/>
        </p:blipFill>
        <p:spPr>
          <a:xfrm>
            <a:off x="4662000" y="275400"/>
            <a:ext cx="7132680" cy="5614560"/>
          </a:xfrm>
          <a:prstGeom prst="rect">
            <a:avLst/>
          </a:prstGeom>
          <a:ln w="0">
            <a:noFill/>
          </a:ln>
        </p:spPr>
      </p:pic>
      <p:sp>
        <p:nvSpPr>
          <p:cNvPr id="524" name="Freeform: Shape 43"/>
          <p:cNvSpPr/>
          <p:nvPr/>
        </p:nvSpPr>
        <p:spPr>
          <a:xfrm>
            <a:off x="976608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p:style>
      </p:sp>
      <p:grpSp>
        <p:nvGrpSpPr>
          <p:cNvPr id="525" name="Group 45"/>
          <p:cNvGrpSpPr/>
          <p:nvPr/>
        </p:nvGrpSpPr>
        <p:grpSpPr>
          <a:xfrm>
            <a:off x="10775880" y="5204160"/>
            <a:ext cx="885960" cy="802080"/>
            <a:chOff x="10775880" y="5204160"/>
            <a:chExt cx="885960" cy="802080"/>
          </a:xfrm>
        </p:grpSpPr>
        <p:sp>
          <p:nvSpPr>
            <p:cNvPr id="526" name="Freeform: Shape 46"/>
            <p:cNvSpPr/>
            <p:nvPr/>
          </p:nvSpPr>
          <p:spPr>
            <a:xfrm>
              <a:off x="11027160" y="589032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527" name="Freeform: Shape 47"/>
            <p:cNvSpPr/>
            <p:nvPr/>
          </p:nvSpPr>
          <p:spPr>
            <a:xfrm>
              <a:off x="10781280" y="57510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528" name="Freeform: Shape 48"/>
            <p:cNvSpPr/>
            <p:nvPr/>
          </p:nvSpPr>
          <p:spPr>
            <a:xfrm>
              <a:off x="11527560" y="585216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529" name="Graphic 12"/>
            <p:cNvSpPr/>
            <p:nvPr/>
          </p:nvSpPr>
          <p:spPr>
            <a:xfrm>
              <a:off x="10974240" y="52041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30" name="Graphic 15"/>
            <p:cNvSpPr/>
            <p:nvPr/>
          </p:nvSpPr>
          <p:spPr>
            <a:xfrm>
              <a:off x="11443320" y="531324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31" name="Graphic 15"/>
            <p:cNvSpPr/>
            <p:nvPr/>
          </p:nvSpPr>
          <p:spPr>
            <a:xfrm>
              <a:off x="10775880" y="54406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32" name="Freeform: Shape 52"/>
            <p:cNvSpPr/>
            <p:nvPr/>
          </p:nvSpPr>
          <p:spPr>
            <a:xfrm>
              <a:off x="11179800" y="56062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grpSp>
      <p:sp>
        <p:nvSpPr>
          <p:cNvPr id="533" name="テキスト ボックス 6"/>
          <p:cNvSpPr/>
          <p:nvPr/>
        </p:nvSpPr>
        <p:spPr>
          <a:xfrm>
            <a:off x="1035720" y="5747760"/>
            <a:ext cx="350352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a:solidFill>
                  <a:srgbClr val="000000"/>
                </a:solidFill>
                <a:latin typeface="Yu Gothic"/>
              </a:rPr>
              <a:t>What about positive emotions? </a:t>
            </a:r>
            <a:endParaRPr lang="da-DK" sz="1800" b="0" strike="noStrike" spc="-1">
              <a:latin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PlaceHolder 1"/>
          <p:cNvSpPr>
            <a:spLocks noGrp="1"/>
          </p:cNvSpPr>
          <p:nvPr>
            <p:ph type="title"/>
          </p:nvPr>
        </p:nvSpPr>
        <p:spPr>
          <a:xfrm>
            <a:off x="0" y="157320"/>
            <a:ext cx="11925720" cy="1080360"/>
          </a:xfrm>
          <a:prstGeom prst="rect">
            <a:avLst/>
          </a:prstGeom>
          <a:noFill/>
          <a:ln w="0">
            <a:noFill/>
          </a:ln>
        </p:spPr>
        <p:txBody>
          <a:bodyPr lIns="109800" tIns="109800" rIns="109800" bIns="91440" anchor="b">
            <a:noAutofit/>
          </a:bodyPr>
          <a:lstStyle/>
          <a:p>
            <a:pPr>
              <a:lnSpc>
                <a:spcPct val="117000"/>
              </a:lnSpc>
              <a:buNone/>
            </a:pPr>
            <a:r>
              <a:rPr lang="en-US" sz="3600" b="1" strike="noStrike" spc="97">
                <a:solidFill>
                  <a:srgbClr val="000000"/>
                </a:solidFill>
                <a:latin typeface="Yu Mincho Demibold"/>
              </a:rPr>
              <a:t>Client Dialectical Emotional change process in psychotherapy</a:t>
            </a:r>
            <a:endParaRPr lang="da-DK" sz="3600" b="0" strike="noStrike" spc="-1">
              <a:solidFill>
                <a:srgbClr val="000000"/>
              </a:solidFill>
              <a:latin typeface="Yu Gothic"/>
            </a:endParaRPr>
          </a:p>
        </p:txBody>
      </p:sp>
      <p:sp>
        <p:nvSpPr>
          <p:cNvPr id="535" name="円/楕円 3"/>
          <p:cNvSpPr/>
          <p:nvPr/>
        </p:nvSpPr>
        <p:spPr>
          <a:xfrm>
            <a:off x="736920" y="2018160"/>
            <a:ext cx="2170080" cy="1467360"/>
          </a:xfrm>
          <a:prstGeom prst="ellipse">
            <a:avLst/>
          </a:prstGeom>
          <a:solidFill>
            <a:srgbClr val="EB7D4E"/>
          </a:solidFill>
          <a:ln>
            <a:solidFill>
              <a:srgbClr val="AD5C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rgbClr val="FFFFFF"/>
                </a:solidFill>
                <a:latin typeface="Yu Gothic"/>
              </a:rPr>
              <a:t>Emotional Distress</a:t>
            </a:r>
            <a:endParaRPr lang="da-DK" sz="1800" b="0" strike="noStrike" spc="-1">
              <a:latin typeface="Arial"/>
            </a:endParaRPr>
          </a:p>
        </p:txBody>
      </p:sp>
      <p:sp>
        <p:nvSpPr>
          <p:cNvPr id="536" name="円/楕円 4"/>
          <p:cNvSpPr/>
          <p:nvPr/>
        </p:nvSpPr>
        <p:spPr>
          <a:xfrm>
            <a:off x="3727800" y="2018160"/>
            <a:ext cx="2170080" cy="1467360"/>
          </a:xfrm>
          <a:prstGeom prst="ellipse">
            <a:avLst/>
          </a:prstGeom>
          <a:solidFill>
            <a:srgbClr val="EB7D4E"/>
          </a:solidFill>
          <a:ln>
            <a:solidFill>
              <a:srgbClr val="AD5C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rgbClr val="FFFFFF"/>
                </a:solidFill>
                <a:latin typeface="Yu Gothic"/>
              </a:rPr>
              <a:t>Deeply rooted emotional Conflicts</a:t>
            </a:r>
            <a:endParaRPr lang="da-DK" sz="1800" b="0" strike="noStrike" spc="-1">
              <a:latin typeface="Arial"/>
            </a:endParaRPr>
          </a:p>
        </p:txBody>
      </p:sp>
      <p:sp>
        <p:nvSpPr>
          <p:cNvPr id="537" name="円/楕円 5"/>
          <p:cNvSpPr/>
          <p:nvPr/>
        </p:nvSpPr>
        <p:spPr>
          <a:xfrm>
            <a:off x="6442560" y="2018160"/>
            <a:ext cx="2170080" cy="1467360"/>
          </a:xfrm>
          <a:prstGeom prst="ellipse">
            <a:avLst/>
          </a:prstGeom>
          <a:solidFill>
            <a:srgbClr val="EB7D4E"/>
          </a:solidFill>
          <a:ln>
            <a:solidFill>
              <a:srgbClr val="AD5C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rgbClr val="FFFFFF"/>
                </a:solidFill>
                <a:latin typeface="Yu Gothic"/>
              </a:rPr>
              <a:t>Adaptive emotional response</a:t>
            </a:r>
            <a:endParaRPr lang="da-DK" sz="1800" b="0" strike="noStrike" spc="-1">
              <a:latin typeface="Arial"/>
            </a:endParaRPr>
          </a:p>
        </p:txBody>
      </p:sp>
      <p:sp>
        <p:nvSpPr>
          <p:cNvPr id="538" name="円/楕円 6"/>
          <p:cNvSpPr/>
          <p:nvPr/>
        </p:nvSpPr>
        <p:spPr>
          <a:xfrm>
            <a:off x="9320400" y="2018160"/>
            <a:ext cx="2170080" cy="1467360"/>
          </a:xfrm>
          <a:prstGeom prst="ellipse">
            <a:avLst/>
          </a:prstGeom>
          <a:solidFill>
            <a:srgbClr val="EB7D4E"/>
          </a:solidFill>
          <a:ln>
            <a:solidFill>
              <a:srgbClr val="AD5C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rgbClr val="FFFFFF"/>
                </a:solidFill>
                <a:latin typeface="Yu Gothic"/>
              </a:rPr>
              <a:t>Positive emotional state/affirmation of self</a:t>
            </a:r>
            <a:endParaRPr lang="da-DK" sz="1800" b="0" strike="noStrike" spc="-1">
              <a:latin typeface="Arial"/>
            </a:endParaRPr>
          </a:p>
        </p:txBody>
      </p:sp>
      <p:sp>
        <p:nvSpPr>
          <p:cNvPr id="539" name="角丸四角形 7"/>
          <p:cNvSpPr/>
          <p:nvPr/>
        </p:nvSpPr>
        <p:spPr>
          <a:xfrm>
            <a:off x="2411640" y="4833720"/>
            <a:ext cx="2009160" cy="853920"/>
          </a:xfrm>
          <a:prstGeom prst="roundRect">
            <a:avLst>
              <a:gd name="adj" fmla="val 16667"/>
            </a:avLst>
          </a:prstGeom>
          <a:solidFill>
            <a:srgbClr val="EB7D4E"/>
          </a:solidFill>
          <a:ln>
            <a:solidFill>
              <a:srgbClr val="AD5C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rgbClr val="FFFFFF"/>
                </a:solidFill>
                <a:latin typeface="Yu Gothic"/>
              </a:rPr>
              <a:t>Relief</a:t>
            </a:r>
            <a:endParaRPr lang="da-DK" sz="1800" b="0" strike="noStrike" spc="-1">
              <a:latin typeface="Arial"/>
            </a:endParaRPr>
          </a:p>
          <a:p>
            <a:pPr algn="ctr">
              <a:lnSpc>
                <a:spcPct val="100000"/>
              </a:lnSpc>
              <a:buNone/>
            </a:pPr>
            <a:r>
              <a:rPr lang="en-US" sz="1800" b="0" strike="noStrike" spc="-1">
                <a:solidFill>
                  <a:srgbClr val="FFFFFF"/>
                </a:solidFill>
                <a:latin typeface="Yu Gothic"/>
              </a:rPr>
              <a:t>hope</a:t>
            </a:r>
            <a:endParaRPr lang="da-DK" sz="1800" b="0" strike="noStrike" spc="-1">
              <a:latin typeface="Arial"/>
            </a:endParaRPr>
          </a:p>
        </p:txBody>
      </p:sp>
      <p:sp>
        <p:nvSpPr>
          <p:cNvPr id="540" name="角丸四角形 8"/>
          <p:cNvSpPr/>
          <p:nvPr/>
        </p:nvSpPr>
        <p:spPr>
          <a:xfrm>
            <a:off x="5635440" y="4857480"/>
            <a:ext cx="2009160" cy="853920"/>
          </a:xfrm>
          <a:prstGeom prst="roundRect">
            <a:avLst>
              <a:gd name="adj" fmla="val 16667"/>
            </a:avLst>
          </a:prstGeom>
          <a:solidFill>
            <a:srgbClr val="EB7D4E"/>
          </a:solidFill>
          <a:ln>
            <a:solidFill>
              <a:srgbClr val="AD5C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rgbClr val="FFFFFF"/>
                </a:solidFill>
                <a:latin typeface="Yu Gothic"/>
              </a:rPr>
              <a:t>Fear of abandonment-&gt; connection</a:t>
            </a:r>
            <a:endParaRPr lang="da-DK" sz="1800" b="0" strike="noStrike" spc="-1">
              <a:latin typeface="Arial"/>
            </a:endParaRPr>
          </a:p>
        </p:txBody>
      </p:sp>
      <p:sp>
        <p:nvSpPr>
          <p:cNvPr id="541" name="角丸四角形 9"/>
          <p:cNvSpPr/>
          <p:nvPr/>
        </p:nvSpPr>
        <p:spPr>
          <a:xfrm>
            <a:off x="5635440" y="5890680"/>
            <a:ext cx="2009160" cy="853920"/>
          </a:xfrm>
          <a:prstGeom prst="roundRect">
            <a:avLst>
              <a:gd name="adj" fmla="val 16667"/>
            </a:avLst>
          </a:prstGeom>
          <a:solidFill>
            <a:srgbClr val="EB7D4E"/>
          </a:solidFill>
          <a:ln>
            <a:solidFill>
              <a:srgbClr val="AD5C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rgbClr val="FFFFFF"/>
                </a:solidFill>
                <a:latin typeface="Yu Gothic"/>
              </a:rPr>
              <a:t>A sense of achievement</a:t>
            </a:r>
            <a:endParaRPr lang="da-DK" sz="1800" b="0" strike="noStrike" spc="-1">
              <a:latin typeface="Arial"/>
            </a:endParaRPr>
          </a:p>
        </p:txBody>
      </p:sp>
      <p:sp>
        <p:nvSpPr>
          <p:cNvPr id="542" name="角丸四角形 10"/>
          <p:cNvSpPr/>
          <p:nvPr/>
        </p:nvSpPr>
        <p:spPr>
          <a:xfrm>
            <a:off x="8593560" y="5866560"/>
            <a:ext cx="2009160" cy="853920"/>
          </a:xfrm>
          <a:prstGeom prst="roundRect">
            <a:avLst>
              <a:gd name="adj" fmla="val 16667"/>
            </a:avLst>
          </a:prstGeom>
          <a:solidFill>
            <a:srgbClr val="EB7D4E"/>
          </a:solidFill>
          <a:ln>
            <a:solidFill>
              <a:srgbClr val="AD5C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rgbClr val="FFFFFF"/>
                </a:solidFill>
                <a:latin typeface="Yu Gothic"/>
              </a:rPr>
              <a:t>Pride/joy</a:t>
            </a:r>
            <a:endParaRPr lang="da-DK" sz="1800" b="0" strike="noStrike" spc="-1">
              <a:latin typeface="Arial"/>
            </a:endParaRPr>
          </a:p>
        </p:txBody>
      </p:sp>
      <p:sp>
        <p:nvSpPr>
          <p:cNvPr id="543" name="角丸四角形 13"/>
          <p:cNvSpPr/>
          <p:nvPr/>
        </p:nvSpPr>
        <p:spPr>
          <a:xfrm>
            <a:off x="2411640" y="5846040"/>
            <a:ext cx="2009160" cy="853920"/>
          </a:xfrm>
          <a:prstGeom prst="roundRect">
            <a:avLst>
              <a:gd name="adj" fmla="val 16667"/>
            </a:avLst>
          </a:prstGeom>
          <a:solidFill>
            <a:srgbClr val="EB7D4E"/>
          </a:solidFill>
          <a:ln>
            <a:solidFill>
              <a:srgbClr val="AD5C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rgbClr val="FFFFFF"/>
                </a:solidFill>
                <a:latin typeface="Yu Gothic"/>
              </a:rPr>
              <a:t>Confidence</a:t>
            </a:r>
            <a:endParaRPr lang="da-DK" sz="1800" b="0" strike="noStrike" spc="-1">
              <a:latin typeface="Arial"/>
            </a:endParaRPr>
          </a:p>
          <a:p>
            <a:pPr algn="ctr">
              <a:lnSpc>
                <a:spcPct val="100000"/>
              </a:lnSpc>
              <a:buNone/>
            </a:pPr>
            <a:endParaRPr lang="da-DK" sz="1800" b="0" strike="noStrike" spc="-1">
              <a:latin typeface="Arial"/>
            </a:endParaRPr>
          </a:p>
        </p:txBody>
      </p:sp>
      <p:sp>
        <p:nvSpPr>
          <p:cNvPr id="544" name="右矢印 11"/>
          <p:cNvSpPr/>
          <p:nvPr/>
        </p:nvSpPr>
        <p:spPr>
          <a:xfrm>
            <a:off x="165240" y="1240920"/>
            <a:ext cx="11925720" cy="3191400"/>
          </a:xfrm>
          <a:prstGeom prst="rightArrow">
            <a:avLst>
              <a:gd name="adj1" fmla="val 57743"/>
              <a:gd name="adj2" fmla="val 50000"/>
            </a:avLst>
          </a:prstGeom>
          <a:solidFill>
            <a:schemeClr val="accent5">
              <a:alpha val="25000"/>
            </a:schemeClr>
          </a:solidFill>
          <a:ln>
            <a:noFill/>
          </a:ln>
        </p:spPr>
        <p:style>
          <a:lnRef idx="2">
            <a:schemeClr val="accent1">
              <a:shade val="50000"/>
            </a:schemeClr>
          </a:lnRef>
          <a:fillRef idx="1">
            <a:schemeClr val="accent1"/>
          </a:fillRef>
          <a:effectRef idx="0">
            <a:schemeClr val="accent1"/>
          </a:effectRef>
          <a:fontRef idx="minor"/>
        </p:style>
      </p:sp>
      <p:sp>
        <p:nvSpPr>
          <p:cNvPr id="545" name="右カーブ矢印 12"/>
          <p:cNvSpPr/>
          <p:nvPr/>
        </p:nvSpPr>
        <p:spPr>
          <a:xfrm rot="16200000">
            <a:off x="1953000" y="3195720"/>
            <a:ext cx="2421000" cy="3403800"/>
          </a:xfrm>
          <a:prstGeom prst="curvedRightArrow">
            <a:avLst>
              <a:gd name="adj1" fmla="val 25000"/>
              <a:gd name="adj2" fmla="val 50000"/>
              <a:gd name="adj3" fmla="val 25000"/>
            </a:avLst>
          </a:prstGeom>
          <a:solidFill>
            <a:srgbClr val="0070C0">
              <a:alpha val="27000"/>
            </a:srgbClr>
          </a:solidFill>
          <a:ln>
            <a:noFill/>
          </a:ln>
        </p:spPr>
        <p:style>
          <a:lnRef idx="2">
            <a:schemeClr val="accent1">
              <a:shade val="50000"/>
            </a:schemeClr>
          </a:lnRef>
          <a:fillRef idx="1">
            <a:schemeClr val="accent1"/>
          </a:fillRef>
          <a:effectRef idx="0">
            <a:schemeClr val="accent1"/>
          </a:effectRef>
          <a:fontRef idx="minor"/>
        </p:style>
      </p:sp>
      <p:sp>
        <p:nvSpPr>
          <p:cNvPr id="546" name="右カーブ矢印 14"/>
          <p:cNvSpPr/>
          <p:nvPr/>
        </p:nvSpPr>
        <p:spPr>
          <a:xfrm rot="16200000">
            <a:off x="5182200" y="3372840"/>
            <a:ext cx="2421000" cy="3054960"/>
          </a:xfrm>
          <a:prstGeom prst="curvedRightArrow">
            <a:avLst>
              <a:gd name="adj1" fmla="val 25000"/>
              <a:gd name="adj2" fmla="val 50000"/>
              <a:gd name="adj3" fmla="val 25000"/>
            </a:avLst>
          </a:prstGeom>
          <a:solidFill>
            <a:srgbClr val="0070C0">
              <a:alpha val="27000"/>
            </a:srgbClr>
          </a:solidFill>
          <a:ln>
            <a:noFill/>
          </a:ln>
        </p:spPr>
        <p:style>
          <a:lnRef idx="2">
            <a:schemeClr val="accent1">
              <a:shade val="50000"/>
            </a:schemeClr>
          </a:lnRef>
          <a:fillRef idx="1">
            <a:schemeClr val="accent1"/>
          </a:fillRef>
          <a:effectRef idx="0">
            <a:schemeClr val="accent1"/>
          </a:effectRef>
          <a:fontRef idx="minor"/>
        </p:style>
      </p:sp>
      <p:sp>
        <p:nvSpPr>
          <p:cNvPr id="547" name="右カーブ矢印 15"/>
          <p:cNvSpPr/>
          <p:nvPr/>
        </p:nvSpPr>
        <p:spPr>
          <a:xfrm rot="16200000">
            <a:off x="8387640" y="3369960"/>
            <a:ext cx="2421000" cy="3054960"/>
          </a:xfrm>
          <a:prstGeom prst="curvedRightArrow">
            <a:avLst>
              <a:gd name="adj1" fmla="val 25000"/>
              <a:gd name="adj2" fmla="val 50000"/>
              <a:gd name="adj3" fmla="val 25000"/>
            </a:avLst>
          </a:prstGeom>
          <a:solidFill>
            <a:srgbClr val="0070C0">
              <a:alpha val="27000"/>
            </a:srgbClr>
          </a:solidFill>
          <a:ln>
            <a:noFill/>
          </a:ln>
        </p:spPr>
        <p:style>
          <a:lnRef idx="2">
            <a:schemeClr val="accent1">
              <a:shade val="50000"/>
            </a:schemeClr>
          </a:lnRef>
          <a:fillRef idx="1">
            <a:schemeClr val="accent1"/>
          </a:fillRef>
          <a:effectRef idx="0">
            <a:schemeClr val="accent1"/>
          </a:effectRef>
          <a:fontRef idx="minor"/>
        </p:style>
      </p:sp>
      <p:sp>
        <p:nvSpPr>
          <p:cNvPr id="548" name="テキスト ボックス 16"/>
          <p:cNvSpPr/>
          <p:nvPr/>
        </p:nvSpPr>
        <p:spPr>
          <a:xfrm>
            <a:off x="10772640" y="4907520"/>
            <a:ext cx="1299600" cy="1461960"/>
          </a:xfrm>
          <a:prstGeom prst="rect">
            <a:avLst/>
          </a:prstGeom>
          <a:solidFill>
            <a:srgbClr val="EE6E7D"/>
          </a:solidFill>
          <a:ln>
            <a:solidFill>
              <a:srgbClr val="B0515C"/>
            </a:solidFill>
          </a:ln>
        </p:spPr>
        <p:style>
          <a:lnRef idx="2">
            <a:schemeClr val="accent2">
              <a:shade val="50000"/>
            </a:schemeClr>
          </a:lnRef>
          <a:fillRef idx="1">
            <a:schemeClr val="accent2"/>
          </a:fillRef>
          <a:effectRef idx="0">
            <a:schemeClr val="accent2"/>
          </a:effectRef>
          <a:fontRef idx="minor"/>
        </p:style>
        <p:txBody>
          <a:bodyPr wrap="none" lIns="90000" tIns="45000" rIns="90000" bIns="45000" anchor="t">
            <a:spAutoFit/>
          </a:bodyPr>
          <a:lstStyle/>
          <a:p>
            <a:pPr>
              <a:lnSpc>
                <a:spcPct val="100000"/>
              </a:lnSpc>
              <a:buNone/>
            </a:pPr>
            <a:r>
              <a:rPr lang="en-GB" sz="1800" b="0" strike="noStrike" spc="-1">
                <a:solidFill>
                  <a:srgbClr val="FFFFFF"/>
                </a:solidFill>
                <a:latin typeface="Yu Gothic"/>
              </a:rPr>
              <a:t>Strength</a:t>
            </a:r>
            <a:endParaRPr lang="da-DK" sz="1800" b="0" strike="noStrike" spc="-1">
              <a:latin typeface="Arial"/>
            </a:endParaRPr>
          </a:p>
          <a:p>
            <a:pPr>
              <a:lnSpc>
                <a:spcPct val="100000"/>
              </a:lnSpc>
              <a:buNone/>
            </a:pPr>
            <a:r>
              <a:rPr lang="en-GB" sz="1800" b="0" strike="noStrike" spc="-1">
                <a:solidFill>
                  <a:srgbClr val="FFFFFF"/>
                </a:solidFill>
                <a:latin typeface="Yu Gothic"/>
              </a:rPr>
              <a:t>Energy</a:t>
            </a:r>
            <a:endParaRPr lang="da-DK" sz="1800" b="0" strike="noStrike" spc="-1">
              <a:latin typeface="Arial"/>
            </a:endParaRPr>
          </a:p>
          <a:p>
            <a:pPr>
              <a:lnSpc>
                <a:spcPct val="100000"/>
              </a:lnSpc>
              <a:buNone/>
            </a:pPr>
            <a:r>
              <a:rPr lang="en-GB" sz="1800" b="0" strike="noStrike" spc="-1">
                <a:solidFill>
                  <a:srgbClr val="FFFFFF"/>
                </a:solidFill>
                <a:latin typeface="Yu Gothic"/>
              </a:rPr>
              <a:t>Resilience</a:t>
            </a:r>
            <a:endParaRPr lang="da-DK" sz="1800" b="0" strike="noStrike" spc="-1">
              <a:latin typeface="Arial"/>
            </a:endParaRPr>
          </a:p>
          <a:p>
            <a:pPr>
              <a:lnSpc>
                <a:spcPct val="100000"/>
              </a:lnSpc>
              <a:buNone/>
            </a:pPr>
            <a:r>
              <a:rPr lang="en-GB" sz="1800" b="0" strike="noStrike" spc="-1">
                <a:solidFill>
                  <a:srgbClr val="FFFFFF"/>
                </a:solidFill>
                <a:latin typeface="Yu Gothic"/>
              </a:rPr>
              <a:t>Motivation</a:t>
            </a:r>
            <a:endParaRPr lang="da-DK" sz="1800" b="0" strike="noStrike" spc="-1">
              <a:latin typeface="Arial"/>
            </a:endParaRPr>
          </a:p>
          <a:p>
            <a:pPr>
              <a:lnSpc>
                <a:spcPct val="100000"/>
              </a:lnSpc>
              <a:buNone/>
            </a:pPr>
            <a:r>
              <a:rPr lang="en-GB" sz="1800" b="0" strike="noStrike" spc="-1">
                <a:solidFill>
                  <a:srgbClr val="FFFFFF"/>
                </a:solidFill>
                <a:latin typeface="Yu Gothic"/>
              </a:rPr>
              <a:t>generated</a:t>
            </a:r>
            <a:endParaRPr lang="da-DK" sz="1800" b="0" strike="noStrike" spc="-1">
              <a:latin typeface="Arial"/>
            </a:endParaRPr>
          </a:p>
        </p:txBody>
      </p:sp>
      <p:sp>
        <p:nvSpPr>
          <p:cNvPr id="549" name="上矢印 2"/>
          <p:cNvSpPr/>
          <p:nvPr/>
        </p:nvSpPr>
        <p:spPr>
          <a:xfrm rot="924600">
            <a:off x="293040" y="3628080"/>
            <a:ext cx="982800" cy="2908080"/>
          </a:xfrm>
          <a:prstGeom prst="upArrow">
            <a:avLst>
              <a:gd name="adj1" fmla="val 50000"/>
              <a:gd name="adj2" fmla="val 50000"/>
            </a:avLst>
          </a:prstGeom>
          <a:solidFill>
            <a:srgbClr val="28B1CE"/>
          </a:solidFill>
          <a:ln>
            <a:solidFill>
              <a:srgbClr val="1D8298"/>
            </a:solidFill>
          </a:ln>
        </p:spPr>
        <p:style>
          <a:lnRef idx="2">
            <a:schemeClr val="accent6">
              <a:shade val="50000"/>
            </a:schemeClr>
          </a:lnRef>
          <a:fillRef idx="1">
            <a:schemeClr val="accent6"/>
          </a:fillRef>
          <a:effectRef idx="0">
            <a:schemeClr val="accent6"/>
          </a:effectRef>
          <a:fontRef idx="minor"/>
        </p:style>
        <p:txBody>
          <a:bodyPr rot="16200000" vert="vert270" lIns="90000" tIns="45000" rIns="90000" bIns="45000" anchor="ctr">
            <a:noAutofit/>
          </a:bodyPr>
          <a:lstStyle/>
          <a:p>
            <a:pPr algn="ctr">
              <a:lnSpc>
                <a:spcPct val="100000"/>
              </a:lnSpc>
              <a:buNone/>
            </a:pPr>
            <a:r>
              <a:rPr lang="en-US" sz="1800" b="0" strike="noStrike" spc="-1">
                <a:solidFill>
                  <a:srgbClr val="FF0000"/>
                </a:solidFill>
                <a:latin typeface="Yu Gothic"/>
              </a:rPr>
              <a:t>Trust, comfort empathy</a:t>
            </a:r>
            <a:endParaRPr lang="da-DK"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44"/>
                                        </p:tgtEl>
                                        <p:attrNameLst>
                                          <p:attrName>style.visibility</p:attrName>
                                        </p:attrNameLst>
                                      </p:cBhvr>
                                      <p:to>
                                        <p:strVal val="visible"/>
                                      </p:to>
                                    </p:set>
                                    <p:animEffect transition="in" filter="checkerboard(across)">
                                      <p:cBhvr additive="repl">
                                        <p:cTn id="7" dur="500"/>
                                        <p:tgtEl>
                                          <p:spTgt spid="5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39"/>
                                        </p:tgtEl>
                                        <p:attrNameLst>
                                          <p:attrName>style.visibility</p:attrName>
                                        </p:attrNameLst>
                                      </p:cBhvr>
                                      <p:to>
                                        <p:strVal val="visible"/>
                                      </p:to>
                                    </p:set>
                                    <p:anim calcmode="lin" valueType="num">
                                      <p:cBhvr additive="repl">
                                        <p:cTn id="12" dur="500" fill="hold"/>
                                        <p:tgtEl>
                                          <p:spTgt spid="539"/>
                                        </p:tgtEl>
                                        <p:attrNameLst>
                                          <p:attrName>ppt_x</p:attrName>
                                        </p:attrNameLst>
                                      </p:cBhvr>
                                      <p:tavLst>
                                        <p:tav tm="0">
                                          <p:val>
                                            <p:strVal val="#ppt_x"/>
                                          </p:val>
                                        </p:tav>
                                        <p:tav tm="100000">
                                          <p:val>
                                            <p:strVal val="#ppt_x"/>
                                          </p:val>
                                        </p:tav>
                                      </p:tavLst>
                                    </p:anim>
                                    <p:anim calcmode="lin" valueType="num">
                                      <p:cBhvr additive="repl">
                                        <p:cTn id="13" dur="500" fill="hold"/>
                                        <p:tgtEl>
                                          <p:spTgt spid="53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43"/>
                                        </p:tgtEl>
                                        <p:attrNameLst>
                                          <p:attrName>style.visibility</p:attrName>
                                        </p:attrNameLst>
                                      </p:cBhvr>
                                      <p:to>
                                        <p:strVal val="visible"/>
                                      </p:to>
                                    </p:set>
                                    <p:anim calcmode="lin" valueType="num">
                                      <p:cBhvr additive="repl">
                                        <p:cTn id="16" dur="500" fill="hold"/>
                                        <p:tgtEl>
                                          <p:spTgt spid="543"/>
                                        </p:tgtEl>
                                        <p:attrNameLst>
                                          <p:attrName>ppt_x</p:attrName>
                                        </p:attrNameLst>
                                      </p:cBhvr>
                                      <p:tavLst>
                                        <p:tav tm="0">
                                          <p:val>
                                            <p:strVal val="#ppt_x"/>
                                          </p:val>
                                        </p:tav>
                                        <p:tav tm="100000">
                                          <p:val>
                                            <p:strVal val="#ppt_x"/>
                                          </p:val>
                                        </p:tav>
                                      </p:tavLst>
                                    </p:anim>
                                    <p:anim calcmode="lin" valueType="num">
                                      <p:cBhvr additive="repl">
                                        <p:cTn id="17" dur="500" fill="hold"/>
                                        <p:tgtEl>
                                          <p:spTgt spid="54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9" presetClass="entr" fill="hold" nodeType="clickEffect">
                                  <p:stCondLst>
                                    <p:cond delay="0"/>
                                  </p:stCondLst>
                                  <p:childTnLst>
                                    <p:set>
                                      <p:cBhvr>
                                        <p:cTn id="21" dur="1" fill="hold">
                                          <p:stCondLst>
                                            <p:cond delay="0"/>
                                          </p:stCondLst>
                                        </p:cTn>
                                        <p:tgtEl>
                                          <p:spTgt spid="545"/>
                                        </p:tgtEl>
                                        <p:attrNameLst>
                                          <p:attrName>style.visibility</p:attrName>
                                        </p:attrNameLst>
                                      </p:cBhvr>
                                      <p:to>
                                        <p:strVal val="visible"/>
                                      </p:to>
                                    </p:set>
                                    <p:animEffect transition="in" filter="dissolve">
                                      <p:cBhvr additive="repl">
                                        <p:cTn id="22" dur="500"/>
                                        <p:tgtEl>
                                          <p:spTgt spid="54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40"/>
                                        </p:tgtEl>
                                        <p:attrNameLst>
                                          <p:attrName>style.visibility</p:attrName>
                                        </p:attrNameLst>
                                      </p:cBhvr>
                                      <p:to>
                                        <p:strVal val="visible"/>
                                      </p:to>
                                    </p:set>
                                    <p:anim calcmode="lin" valueType="num">
                                      <p:cBhvr additive="repl">
                                        <p:cTn id="27" dur="500" fill="hold"/>
                                        <p:tgtEl>
                                          <p:spTgt spid="540"/>
                                        </p:tgtEl>
                                        <p:attrNameLst>
                                          <p:attrName>ppt_x</p:attrName>
                                        </p:attrNameLst>
                                      </p:cBhvr>
                                      <p:tavLst>
                                        <p:tav tm="0">
                                          <p:val>
                                            <p:strVal val="#ppt_x"/>
                                          </p:val>
                                        </p:tav>
                                        <p:tav tm="100000">
                                          <p:val>
                                            <p:strVal val="#ppt_x"/>
                                          </p:val>
                                        </p:tav>
                                      </p:tavLst>
                                    </p:anim>
                                    <p:anim calcmode="lin" valueType="num">
                                      <p:cBhvr additive="repl">
                                        <p:cTn id="28" dur="500" fill="hold"/>
                                        <p:tgtEl>
                                          <p:spTgt spid="54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41"/>
                                        </p:tgtEl>
                                        <p:attrNameLst>
                                          <p:attrName>style.visibility</p:attrName>
                                        </p:attrNameLst>
                                      </p:cBhvr>
                                      <p:to>
                                        <p:strVal val="visible"/>
                                      </p:to>
                                    </p:set>
                                    <p:anim calcmode="lin" valueType="num">
                                      <p:cBhvr additive="repl">
                                        <p:cTn id="31" dur="500" fill="hold"/>
                                        <p:tgtEl>
                                          <p:spTgt spid="541"/>
                                        </p:tgtEl>
                                        <p:attrNameLst>
                                          <p:attrName>ppt_x</p:attrName>
                                        </p:attrNameLst>
                                      </p:cBhvr>
                                      <p:tavLst>
                                        <p:tav tm="0">
                                          <p:val>
                                            <p:strVal val="#ppt_x"/>
                                          </p:val>
                                        </p:tav>
                                        <p:tav tm="100000">
                                          <p:val>
                                            <p:strVal val="#ppt_x"/>
                                          </p:val>
                                        </p:tav>
                                      </p:tavLst>
                                    </p:anim>
                                    <p:anim calcmode="lin" valueType="num">
                                      <p:cBhvr additive="repl">
                                        <p:cTn id="32" dur="500" fill="hold"/>
                                        <p:tgtEl>
                                          <p:spTgt spid="54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9" presetClass="entr" fill="hold" nodeType="clickEffect">
                                  <p:stCondLst>
                                    <p:cond delay="0"/>
                                  </p:stCondLst>
                                  <p:childTnLst>
                                    <p:set>
                                      <p:cBhvr>
                                        <p:cTn id="36" dur="1" fill="hold">
                                          <p:stCondLst>
                                            <p:cond delay="0"/>
                                          </p:stCondLst>
                                        </p:cTn>
                                        <p:tgtEl>
                                          <p:spTgt spid="546"/>
                                        </p:tgtEl>
                                        <p:attrNameLst>
                                          <p:attrName>style.visibility</p:attrName>
                                        </p:attrNameLst>
                                      </p:cBhvr>
                                      <p:to>
                                        <p:strVal val="visible"/>
                                      </p:to>
                                    </p:set>
                                    <p:animEffect transition="in" filter="dissolve">
                                      <p:cBhvr additive="repl">
                                        <p:cTn id="37" dur="500"/>
                                        <p:tgtEl>
                                          <p:spTgt spid="54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42"/>
                                        </p:tgtEl>
                                        <p:attrNameLst>
                                          <p:attrName>style.visibility</p:attrName>
                                        </p:attrNameLst>
                                      </p:cBhvr>
                                      <p:to>
                                        <p:strVal val="visible"/>
                                      </p:to>
                                    </p:set>
                                    <p:anim calcmode="lin" valueType="num">
                                      <p:cBhvr additive="repl">
                                        <p:cTn id="42" dur="500" fill="hold"/>
                                        <p:tgtEl>
                                          <p:spTgt spid="542"/>
                                        </p:tgtEl>
                                        <p:attrNameLst>
                                          <p:attrName>ppt_x</p:attrName>
                                        </p:attrNameLst>
                                      </p:cBhvr>
                                      <p:tavLst>
                                        <p:tav tm="0">
                                          <p:val>
                                            <p:strVal val="#ppt_x"/>
                                          </p:val>
                                        </p:tav>
                                        <p:tav tm="100000">
                                          <p:val>
                                            <p:strVal val="#ppt_x"/>
                                          </p:val>
                                        </p:tav>
                                      </p:tavLst>
                                    </p:anim>
                                    <p:anim calcmode="lin" valueType="num">
                                      <p:cBhvr additive="repl">
                                        <p:cTn id="43" dur="500" fill="hold"/>
                                        <p:tgtEl>
                                          <p:spTgt spid="54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9" presetClass="entr" fill="hold" nodeType="clickEffect">
                                  <p:stCondLst>
                                    <p:cond delay="0"/>
                                  </p:stCondLst>
                                  <p:childTnLst>
                                    <p:set>
                                      <p:cBhvr>
                                        <p:cTn id="47" dur="1" fill="hold">
                                          <p:stCondLst>
                                            <p:cond delay="0"/>
                                          </p:stCondLst>
                                        </p:cTn>
                                        <p:tgtEl>
                                          <p:spTgt spid="547"/>
                                        </p:tgtEl>
                                        <p:attrNameLst>
                                          <p:attrName>style.visibility</p:attrName>
                                        </p:attrNameLst>
                                      </p:cBhvr>
                                      <p:to>
                                        <p:strVal val="visible"/>
                                      </p:to>
                                    </p:set>
                                    <p:animEffect transition="in" filter="dissolve">
                                      <p:cBhvr additive="repl">
                                        <p:cTn id="48" dur="500"/>
                                        <p:tgtEl>
                                          <p:spTgt spid="547"/>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548"/>
                                        </p:tgtEl>
                                        <p:attrNameLst>
                                          <p:attrName>style.visibility</p:attrName>
                                        </p:attrNameLst>
                                      </p:cBhvr>
                                      <p:to>
                                        <p:strVal val="visible"/>
                                      </p:to>
                                    </p:set>
                                    <p:animEffect transition="in" filter="checkerboard(across)">
                                      <p:cBhvr additive="repl">
                                        <p:cTn id="53" dur="500"/>
                                        <p:tgtEl>
                                          <p:spTgt spid="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550" name="Freeform: Shape 6"/>
          <p:cNvSpPr/>
          <p:nvPr/>
        </p:nvSpPr>
        <p:spPr>
          <a:xfrm>
            <a:off x="975312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p:style>
      </p:sp>
      <p:grpSp>
        <p:nvGrpSpPr>
          <p:cNvPr id="551" name="Group 8"/>
          <p:cNvGrpSpPr/>
          <p:nvPr/>
        </p:nvGrpSpPr>
        <p:grpSpPr>
          <a:xfrm>
            <a:off x="10775880" y="5204160"/>
            <a:ext cx="885960" cy="802080"/>
            <a:chOff x="10775880" y="5204160"/>
            <a:chExt cx="885960" cy="802080"/>
          </a:xfrm>
        </p:grpSpPr>
        <p:sp>
          <p:nvSpPr>
            <p:cNvPr id="552" name="Freeform: Shape 9"/>
            <p:cNvSpPr/>
            <p:nvPr/>
          </p:nvSpPr>
          <p:spPr>
            <a:xfrm>
              <a:off x="11027160" y="589032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553" name="Freeform: Shape 10"/>
            <p:cNvSpPr/>
            <p:nvPr/>
          </p:nvSpPr>
          <p:spPr>
            <a:xfrm>
              <a:off x="10781280" y="57510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554" name="Freeform: Shape 11"/>
            <p:cNvSpPr/>
            <p:nvPr/>
          </p:nvSpPr>
          <p:spPr>
            <a:xfrm>
              <a:off x="11527560" y="585216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555" name="Graphic 12"/>
            <p:cNvSpPr/>
            <p:nvPr/>
          </p:nvSpPr>
          <p:spPr>
            <a:xfrm>
              <a:off x="10974240" y="52041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56" name="Graphic 15"/>
            <p:cNvSpPr/>
            <p:nvPr/>
          </p:nvSpPr>
          <p:spPr>
            <a:xfrm>
              <a:off x="11443320" y="531324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57" name="Graphic 15"/>
            <p:cNvSpPr/>
            <p:nvPr/>
          </p:nvSpPr>
          <p:spPr>
            <a:xfrm>
              <a:off x="10775880" y="54406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58" name="Freeform: Shape 15"/>
            <p:cNvSpPr/>
            <p:nvPr/>
          </p:nvSpPr>
          <p:spPr>
            <a:xfrm>
              <a:off x="11179800" y="56062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grpSp>
      <p:sp>
        <p:nvSpPr>
          <p:cNvPr id="559" name="Freeform: Shape 17"/>
          <p:cNvSpPr/>
          <p:nvPr/>
        </p:nvSpPr>
        <p:spPr>
          <a:xfrm rot="5400000">
            <a:off x="615240" y="-614880"/>
            <a:ext cx="1085040" cy="2315160"/>
          </a:xfrm>
          <a:custGeom>
            <a:avLst/>
            <a:gdLst/>
            <a:ahLst/>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p:style>
      </p:sp>
      <p:grpSp>
        <p:nvGrpSpPr>
          <p:cNvPr id="560" name="Graphic 78"/>
          <p:cNvGrpSpPr/>
          <p:nvPr/>
        </p:nvGrpSpPr>
        <p:grpSpPr>
          <a:xfrm>
            <a:off x="530280" y="3267720"/>
            <a:ext cx="971640" cy="45360"/>
            <a:chOff x="530280" y="3267720"/>
            <a:chExt cx="971640" cy="45360"/>
          </a:xfrm>
        </p:grpSpPr>
        <p:sp>
          <p:nvSpPr>
            <p:cNvPr id="561" name="Graphic 78"/>
            <p:cNvSpPr/>
            <p:nvPr/>
          </p:nvSpPr>
          <p:spPr>
            <a:xfrm>
              <a:off x="530280" y="329040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562" name="Graphic 78"/>
            <p:cNvGrpSpPr/>
            <p:nvPr/>
          </p:nvGrpSpPr>
          <p:grpSpPr>
            <a:xfrm>
              <a:off x="530280" y="3267720"/>
              <a:ext cx="971640" cy="45360"/>
              <a:chOff x="530280" y="3267720"/>
              <a:chExt cx="971640" cy="45360"/>
            </a:xfrm>
          </p:grpSpPr>
          <p:sp>
            <p:nvSpPr>
              <p:cNvPr id="563" name="Graphic 78"/>
              <p:cNvSpPr/>
              <p:nvPr/>
            </p:nvSpPr>
            <p:spPr>
              <a:xfrm>
                <a:off x="533880" y="330876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64" name="Graphic 78"/>
              <p:cNvSpPr/>
              <p:nvPr/>
            </p:nvSpPr>
            <p:spPr>
              <a:xfrm>
                <a:off x="546840" y="331020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65" name="Graphic 78"/>
              <p:cNvSpPr/>
              <p:nvPr/>
            </p:nvSpPr>
            <p:spPr>
              <a:xfrm>
                <a:off x="1494720" y="326880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66" name="Graphic 78"/>
              <p:cNvSpPr/>
              <p:nvPr/>
            </p:nvSpPr>
            <p:spPr>
              <a:xfrm>
                <a:off x="530280" y="326772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sp>
        <p:nvSpPr>
          <p:cNvPr id="567" name="Rectangle 27"/>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568" name="PlaceHolder 1"/>
          <p:cNvSpPr>
            <a:spLocks noGrp="1"/>
          </p:cNvSpPr>
          <p:nvPr>
            <p:ph type="title"/>
          </p:nvPr>
        </p:nvSpPr>
        <p:spPr>
          <a:xfrm>
            <a:off x="530280" y="1122480"/>
            <a:ext cx="8341560" cy="1977840"/>
          </a:xfrm>
          <a:prstGeom prst="rect">
            <a:avLst/>
          </a:prstGeom>
          <a:noFill/>
          <a:ln w="0">
            <a:noFill/>
          </a:ln>
        </p:spPr>
        <p:txBody>
          <a:bodyPr anchor="b">
            <a:normAutofit/>
          </a:bodyPr>
          <a:lstStyle/>
          <a:p>
            <a:pPr>
              <a:lnSpc>
                <a:spcPct val="100000"/>
              </a:lnSpc>
              <a:buNone/>
            </a:pPr>
            <a:r>
              <a:rPr lang="en-US" sz="4000" b="1" i="1" strike="noStrike" spc="97">
                <a:solidFill>
                  <a:srgbClr val="000000"/>
                </a:solidFill>
                <a:latin typeface="Yu Mincho Demibold"/>
              </a:rPr>
              <a:t>Research Findings </a:t>
            </a:r>
            <a:endParaRPr lang="da-DK" sz="4000" b="0" strike="noStrike" spc="-1">
              <a:solidFill>
                <a:srgbClr val="000000"/>
              </a:solidFill>
              <a:latin typeface="Yu Gothic"/>
            </a:endParaRPr>
          </a:p>
        </p:txBody>
      </p:sp>
      <p:sp>
        <p:nvSpPr>
          <p:cNvPr id="569" name="Freeform: Shape 29"/>
          <p:cNvSpPr/>
          <p:nvPr/>
        </p:nvSpPr>
        <p:spPr>
          <a:xfrm rot="5400000">
            <a:off x="615240" y="-614880"/>
            <a:ext cx="1085040" cy="2315160"/>
          </a:xfrm>
          <a:custGeom>
            <a:avLst/>
            <a:gdLst/>
            <a:ahLst/>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p:style>
      </p:sp>
      <p:grpSp>
        <p:nvGrpSpPr>
          <p:cNvPr id="570" name="Graphic 78"/>
          <p:cNvGrpSpPr/>
          <p:nvPr/>
        </p:nvGrpSpPr>
        <p:grpSpPr>
          <a:xfrm>
            <a:off x="530280" y="3267720"/>
            <a:ext cx="971640" cy="45360"/>
            <a:chOff x="530280" y="3267720"/>
            <a:chExt cx="971640" cy="45360"/>
          </a:xfrm>
        </p:grpSpPr>
        <p:sp>
          <p:nvSpPr>
            <p:cNvPr id="571" name="Graphic 78"/>
            <p:cNvSpPr/>
            <p:nvPr/>
          </p:nvSpPr>
          <p:spPr>
            <a:xfrm>
              <a:off x="530280" y="329040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572" name="Graphic 78"/>
            <p:cNvGrpSpPr/>
            <p:nvPr/>
          </p:nvGrpSpPr>
          <p:grpSpPr>
            <a:xfrm>
              <a:off x="530280" y="3267720"/>
              <a:ext cx="971640" cy="45360"/>
              <a:chOff x="530280" y="3267720"/>
              <a:chExt cx="971640" cy="45360"/>
            </a:xfrm>
          </p:grpSpPr>
          <p:sp>
            <p:nvSpPr>
              <p:cNvPr id="573" name="Graphic 78"/>
              <p:cNvSpPr/>
              <p:nvPr/>
            </p:nvSpPr>
            <p:spPr>
              <a:xfrm>
                <a:off x="533880" y="330876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74" name="Graphic 78"/>
              <p:cNvSpPr/>
              <p:nvPr/>
            </p:nvSpPr>
            <p:spPr>
              <a:xfrm>
                <a:off x="546840" y="331020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75" name="Graphic 78"/>
              <p:cNvSpPr/>
              <p:nvPr/>
            </p:nvSpPr>
            <p:spPr>
              <a:xfrm>
                <a:off x="1494720" y="326880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76" name="Graphic 78"/>
              <p:cNvSpPr/>
              <p:nvPr/>
            </p:nvSpPr>
            <p:spPr>
              <a:xfrm>
                <a:off x="530280" y="326772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sp>
        <p:nvSpPr>
          <p:cNvPr id="577" name="Freeform: Shape 39"/>
          <p:cNvSpPr/>
          <p:nvPr/>
        </p:nvSpPr>
        <p:spPr>
          <a:xfrm>
            <a:off x="975312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p:style>
      </p:sp>
      <p:grpSp>
        <p:nvGrpSpPr>
          <p:cNvPr id="578" name="Group 41"/>
          <p:cNvGrpSpPr/>
          <p:nvPr/>
        </p:nvGrpSpPr>
        <p:grpSpPr>
          <a:xfrm>
            <a:off x="10775880" y="5204160"/>
            <a:ext cx="885960" cy="802080"/>
            <a:chOff x="10775880" y="5204160"/>
            <a:chExt cx="885960" cy="802080"/>
          </a:xfrm>
        </p:grpSpPr>
        <p:sp>
          <p:nvSpPr>
            <p:cNvPr id="579" name="Freeform: Shape 42"/>
            <p:cNvSpPr/>
            <p:nvPr/>
          </p:nvSpPr>
          <p:spPr>
            <a:xfrm>
              <a:off x="11027160" y="589032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580" name="Freeform: Shape 43"/>
            <p:cNvSpPr/>
            <p:nvPr/>
          </p:nvSpPr>
          <p:spPr>
            <a:xfrm>
              <a:off x="10781280" y="57510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581" name="Freeform: Shape 44"/>
            <p:cNvSpPr/>
            <p:nvPr/>
          </p:nvSpPr>
          <p:spPr>
            <a:xfrm>
              <a:off x="11527560" y="585216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582" name="Graphic 12"/>
            <p:cNvSpPr/>
            <p:nvPr/>
          </p:nvSpPr>
          <p:spPr>
            <a:xfrm>
              <a:off x="10974240" y="52041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83" name="Graphic 15"/>
            <p:cNvSpPr/>
            <p:nvPr/>
          </p:nvSpPr>
          <p:spPr>
            <a:xfrm>
              <a:off x="11443320" y="531324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84" name="Graphic 15"/>
            <p:cNvSpPr/>
            <p:nvPr/>
          </p:nvSpPr>
          <p:spPr>
            <a:xfrm>
              <a:off x="10775880" y="54406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585" name="Freeform: Shape 48"/>
            <p:cNvSpPr/>
            <p:nvPr/>
          </p:nvSpPr>
          <p:spPr>
            <a:xfrm>
              <a:off x="11179800" y="56062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gr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withEffect">
                                  <p:stCondLst>
                                    <p:cond delay="500"/>
                                  </p:stCondLst>
                                  <p:iterate type="lt">
                                    <p:tmAbs val="100"/>
                                  </p:iterate>
                                  <p:childTnLst>
                                    <p:set>
                                      <p:cBhvr>
                                        <p:cTn id="6" dur="1" fill="hold">
                                          <p:stCondLst>
                                            <p:cond delay="0"/>
                                          </p:stCondLst>
                                        </p:cTn>
                                        <p:tgtEl>
                                          <p:spTgt spid="568"/>
                                        </p:tgtEl>
                                        <p:attrNameLst>
                                          <p:attrName>style.visibility</p:attrName>
                                        </p:attrNameLst>
                                      </p:cBhvr>
                                      <p:to>
                                        <p:strVal val="visible"/>
                                      </p:to>
                                    </p:set>
                                    <p:animEffect transition="in" filter="fade">
                                      <p:cBhvr additive="repl">
                                        <p:cTn id="7" dur="400"/>
                                        <p:tgtEl>
                                          <p:spTgt spid="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86" name="グラフ 3"/>
          <p:cNvGraphicFramePr/>
          <p:nvPr/>
        </p:nvGraphicFramePr>
        <p:xfrm>
          <a:off x="3186720" y="1335960"/>
          <a:ext cx="6963840" cy="5551920"/>
        </p:xfrm>
        <a:graphic>
          <a:graphicData uri="http://schemas.openxmlformats.org/drawingml/2006/chart">
            <c:chart xmlns:c="http://schemas.openxmlformats.org/drawingml/2006/chart" xmlns:r="http://schemas.openxmlformats.org/officeDocument/2006/relationships" r:id="rId2"/>
          </a:graphicData>
        </a:graphic>
      </p:graphicFrame>
      <p:sp>
        <p:nvSpPr>
          <p:cNvPr id="589" name="テキスト ボックス 1"/>
          <p:cNvSpPr/>
          <p:nvPr/>
        </p:nvSpPr>
        <p:spPr>
          <a:xfrm>
            <a:off x="4177080" y="6471360"/>
            <a:ext cx="928080" cy="51660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400" b="0" strike="noStrike" spc="-1">
                <a:solidFill>
                  <a:srgbClr val="000000"/>
                </a:solidFill>
                <a:latin typeface="Yu Gothic"/>
              </a:rPr>
              <a:t>SEQ DEPTH</a:t>
            </a:r>
            <a:endParaRPr lang="da-DK" sz="1400" b="0" strike="noStrike" spc="-1">
              <a:latin typeface="Arial"/>
            </a:endParaRPr>
          </a:p>
        </p:txBody>
      </p:sp>
      <p:sp>
        <p:nvSpPr>
          <p:cNvPr id="590" name="テキスト ボックス 2"/>
          <p:cNvSpPr/>
          <p:nvPr/>
        </p:nvSpPr>
        <p:spPr>
          <a:xfrm>
            <a:off x="5418720" y="6471360"/>
            <a:ext cx="1887840" cy="3646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a:solidFill>
                  <a:srgbClr val="000000"/>
                </a:solidFill>
                <a:latin typeface="Yu Gothic"/>
              </a:rPr>
              <a:t>Average Pos Em</a:t>
            </a:r>
            <a:endParaRPr lang="da-DK" sz="1800" b="0" strike="noStrike" spc="-1">
              <a:latin typeface="Arial"/>
            </a:endParaRPr>
          </a:p>
        </p:txBody>
      </p:sp>
      <p:sp>
        <p:nvSpPr>
          <p:cNvPr id="591" name="テキスト ボックス 4"/>
          <p:cNvSpPr/>
          <p:nvPr/>
        </p:nvSpPr>
        <p:spPr>
          <a:xfrm>
            <a:off x="7629480" y="6481800"/>
            <a:ext cx="1921320" cy="3646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a:solidFill>
                  <a:srgbClr val="000000"/>
                </a:solidFill>
                <a:latin typeface="Yu Gothic"/>
              </a:rPr>
              <a:t>Average Neg Em</a:t>
            </a:r>
            <a:endParaRPr lang="da-DK" sz="1800" b="0" strike="noStrike" spc="-1">
              <a:latin typeface="Arial"/>
            </a:endParaRPr>
          </a:p>
        </p:txBody>
      </p:sp>
      <p:sp>
        <p:nvSpPr>
          <p:cNvPr id="592" name="角丸四角形吹き出し 7"/>
          <p:cNvSpPr/>
          <p:nvPr/>
        </p:nvSpPr>
        <p:spPr>
          <a:xfrm>
            <a:off x="9418320" y="156240"/>
            <a:ext cx="2149920" cy="984240"/>
          </a:xfrm>
          <a:prstGeom prst="wedgeRoundRectCallout">
            <a:avLst>
              <a:gd name="adj1" fmla="val -113410"/>
              <a:gd name="adj2" fmla="val 166305"/>
              <a:gd name="adj3" fmla="val 16667"/>
            </a:avLst>
          </a:prstGeom>
          <a:gradFill rotWithShape="0">
            <a:gsLst>
              <a:gs pos="0">
                <a:srgbClr val="9D9D9D"/>
              </a:gs>
              <a:gs pos="100000">
                <a:srgbClr val="909090"/>
              </a:gs>
            </a:gsLst>
            <a:lin ang="5400000"/>
          </a:gradFill>
          <a:ln>
            <a:solidFill>
              <a:srgbClr val="000000"/>
            </a:solidFill>
          </a:ln>
        </p:spPr>
        <p:style>
          <a:lnRef idx="1">
            <a:schemeClr val="dk1"/>
          </a:lnRef>
          <a:fillRef idx="2">
            <a:schemeClr val="dk1"/>
          </a:fillRef>
          <a:effectRef idx="1">
            <a:schemeClr val="dk1"/>
          </a:effectRef>
          <a:fontRef idx="minor"/>
        </p:style>
        <p:txBody>
          <a:bodyPr lIns="90000" tIns="45000" rIns="90000" bIns="45000" anchor="ctr">
            <a:noAutofit/>
          </a:bodyPr>
          <a:lstStyle/>
          <a:p>
            <a:pPr algn="ctr">
              <a:lnSpc>
                <a:spcPct val="100000"/>
              </a:lnSpc>
              <a:buNone/>
            </a:pPr>
            <a:r>
              <a:rPr lang="en-US" sz="1800" b="0" strike="noStrike" spc="-1">
                <a:solidFill>
                  <a:srgbClr val="000000"/>
                </a:solidFill>
                <a:latin typeface="Yu Gothic"/>
              </a:rPr>
              <a:t>High Pos </a:t>
            </a:r>
            <a:endParaRPr lang="da-DK" sz="1800" b="0" strike="noStrike" spc="-1">
              <a:latin typeface="Arial"/>
            </a:endParaRPr>
          </a:p>
          <a:p>
            <a:pPr algn="ctr">
              <a:lnSpc>
                <a:spcPct val="100000"/>
              </a:lnSpc>
              <a:buNone/>
            </a:pPr>
            <a:r>
              <a:rPr lang="en-US" sz="1800" b="0" strike="noStrike" spc="-1">
                <a:solidFill>
                  <a:srgbClr val="000000"/>
                </a:solidFill>
                <a:latin typeface="Yu Gothic"/>
              </a:rPr>
              <a:t>Low Neg</a:t>
            </a:r>
            <a:endParaRPr lang="da-DK" sz="1800" b="0" strike="noStrike" spc="-1">
              <a:latin typeface="Arial"/>
            </a:endParaRPr>
          </a:p>
          <a:p>
            <a:pPr algn="ctr">
              <a:lnSpc>
                <a:spcPct val="100000"/>
              </a:lnSpc>
              <a:buNone/>
            </a:pPr>
            <a:r>
              <a:rPr lang="en-US" sz="1800" b="0" strike="noStrike" spc="-1">
                <a:solidFill>
                  <a:srgbClr val="000000"/>
                </a:solidFill>
                <a:latin typeface="Yu Gothic"/>
              </a:rPr>
              <a:t>Flourishing</a:t>
            </a:r>
            <a:endParaRPr lang="da-DK" sz="1800" b="0" strike="noStrike" spc="-1">
              <a:latin typeface="Arial"/>
            </a:endParaRPr>
          </a:p>
        </p:txBody>
      </p:sp>
      <p:sp>
        <p:nvSpPr>
          <p:cNvPr id="593" name="四角形吹き出し 8"/>
          <p:cNvSpPr/>
          <p:nvPr/>
        </p:nvSpPr>
        <p:spPr>
          <a:xfrm>
            <a:off x="9986040" y="2007720"/>
            <a:ext cx="2012760" cy="1159560"/>
          </a:xfrm>
          <a:prstGeom prst="wedgeRectCallout">
            <a:avLst>
              <a:gd name="adj1" fmla="val -49283"/>
              <a:gd name="adj2" fmla="val 83290"/>
            </a:avLst>
          </a:prstGeom>
          <a:gradFill rotWithShape="0">
            <a:gsLst>
              <a:gs pos="0">
                <a:srgbClr val="A1DDC9"/>
              </a:gs>
              <a:gs pos="100000">
                <a:srgbClr val="94D4BF"/>
              </a:gs>
            </a:gsLst>
            <a:lin ang="5400000"/>
          </a:gradFill>
          <a:ln>
            <a:solidFill>
              <a:srgbClr val="35B697"/>
            </a:solidFill>
          </a:ln>
        </p:spPr>
        <p:style>
          <a:lnRef idx="1">
            <a:schemeClr val="accent5"/>
          </a:lnRef>
          <a:fillRef idx="2">
            <a:schemeClr val="accent5"/>
          </a:fillRef>
          <a:effectRef idx="1">
            <a:schemeClr val="accent5"/>
          </a:effectRef>
          <a:fontRef idx="minor"/>
        </p:style>
        <p:txBody>
          <a:bodyPr lIns="90000" tIns="45000" rIns="90000" bIns="45000" anchor="ctr">
            <a:noAutofit/>
          </a:bodyPr>
          <a:lstStyle/>
          <a:p>
            <a:pPr algn="ctr">
              <a:lnSpc>
                <a:spcPct val="100000"/>
              </a:lnSpc>
              <a:buNone/>
            </a:pPr>
            <a:r>
              <a:rPr lang="en-US" sz="1800" b="0" strike="noStrike" spc="-1">
                <a:solidFill>
                  <a:srgbClr val="000000"/>
                </a:solidFill>
                <a:latin typeface="Yu Gothic"/>
              </a:rPr>
              <a:t>High Pos</a:t>
            </a:r>
            <a:endParaRPr lang="da-DK" sz="1800" b="0" strike="noStrike" spc="-1">
              <a:latin typeface="Arial"/>
            </a:endParaRPr>
          </a:p>
          <a:p>
            <a:pPr algn="ctr">
              <a:lnSpc>
                <a:spcPct val="100000"/>
              </a:lnSpc>
              <a:buNone/>
            </a:pPr>
            <a:r>
              <a:rPr lang="en-US" sz="1800" b="0" strike="noStrike" spc="-1">
                <a:solidFill>
                  <a:srgbClr val="000000"/>
                </a:solidFill>
                <a:latin typeface="Yu Gothic"/>
              </a:rPr>
              <a:t>High Neg</a:t>
            </a:r>
            <a:endParaRPr lang="da-DK" sz="1800" b="0" strike="noStrike" spc="-1">
              <a:latin typeface="Arial"/>
            </a:endParaRPr>
          </a:p>
          <a:p>
            <a:pPr algn="ctr">
              <a:lnSpc>
                <a:spcPct val="100000"/>
              </a:lnSpc>
              <a:buNone/>
            </a:pPr>
            <a:r>
              <a:rPr lang="en-US" sz="1800" b="0" strike="noStrike" spc="-1">
                <a:solidFill>
                  <a:srgbClr val="000000"/>
                </a:solidFill>
                <a:latin typeface="Yu Gothic"/>
              </a:rPr>
              <a:t>Striving</a:t>
            </a:r>
            <a:endParaRPr lang="da-DK" sz="1800" b="0" strike="noStrike" spc="-1">
              <a:latin typeface="Arial"/>
            </a:endParaRPr>
          </a:p>
        </p:txBody>
      </p:sp>
      <p:sp>
        <p:nvSpPr>
          <p:cNvPr id="594" name="テキスト ボックス 9"/>
          <p:cNvSpPr/>
          <p:nvPr/>
        </p:nvSpPr>
        <p:spPr>
          <a:xfrm>
            <a:off x="190800" y="191520"/>
            <a:ext cx="8748000" cy="82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400" b="1" strike="noStrike" spc="-1">
                <a:solidFill>
                  <a:srgbClr val="000000"/>
                </a:solidFill>
                <a:latin typeface="Yu Gothic"/>
              </a:rPr>
              <a:t>Can the experience of positive emotions alone make meaningful sessions? (Nakamura et al., 2022)</a:t>
            </a:r>
            <a:endParaRPr lang="da-DK" sz="2400" b="0" strike="noStrike" spc="-1">
              <a:latin typeface="Arial"/>
            </a:endParaRPr>
          </a:p>
        </p:txBody>
      </p:sp>
      <p:sp>
        <p:nvSpPr>
          <p:cNvPr id="595" name="直線コネクタ 12"/>
          <p:cNvSpPr/>
          <p:nvPr/>
        </p:nvSpPr>
        <p:spPr>
          <a:xfrm flipH="1">
            <a:off x="2988720" y="2000160"/>
            <a:ext cx="6864840" cy="360"/>
          </a:xfrm>
          <a:prstGeom prst="line">
            <a:avLst/>
          </a:prstGeom>
          <a:ln w="28575">
            <a:solidFill>
              <a:srgbClr val="EB7D4E"/>
            </a:solidFill>
          </a:ln>
        </p:spPr>
        <p:style>
          <a:lnRef idx="1">
            <a:schemeClr val="accent1"/>
          </a:lnRef>
          <a:fillRef idx="0">
            <a:schemeClr val="accent1"/>
          </a:fillRef>
          <a:effectRef idx="0">
            <a:schemeClr val="accent1"/>
          </a:effectRef>
          <a:fontRef idx="minor"/>
        </p:style>
      </p:sp>
      <p:sp>
        <p:nvSpPr>
          <p:cNvPr id="596" name="テキスト ボックス 13"/>
          <p:cNvSpPr/>
          <p:nvPr/>
        </p:nvSpPr>
        <p:spPr>
          <a:xfrm>
            <a:off x="1215000" y="1815480"/>
            <a:ext cx="166536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a:solidFill>
                  <a:srgbClr val="000000"/>
                </a:solidFill>
                <a:latin typeface="Yu Gothic"/>
              </a:rPr>
              <a:t>Highest depth</a:t>
            </a:r>
            <a:endParaRPr lang="da-DK" sz="1800" b="0" strike="noStrike" spc="-1">
              <a:latin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PlaceHolder 1"/>
          <p:cNvSpPr>
            <a:spLocks noGrp="1"/>
          </p:cNvSpPr>
          <p:nvPr>
            <p:ph type="title"/>
          </p:nvPr>
        </p:nvSpPr>
        <p:spPr>
          <a:xfrm>
            <a:off x="525600" y="786960"/>
            <a:ext cx="10077120" cy="1325160"/>
          </a:xfrm>
          <a:prstGeom prst="rect">
            <a:avLst/>
          </a:prstGeom>
          <a:noFill/>
          <a:ln w="0">
            <a:noFill/>
          </a:ln>
        </p:spPr>
        <p:txBody>
          <a:bodyPr lIns="109800" tIns="109800" rIns="109800" bIns="91440" anchor="b">
            <a:noAutofit/>
          </a:bodyPr>
          <a:lstStyle/>
          <a:p>
            <a:pPr>
              <a:lnSpc>
                <a:spcPct val="117000"/>
              </a:lnSpc>
              <a:buNone/>
            </a:pPr>
            <a:r>
              <a:rPr lang="en-US" sz="3600" b="1" strike="noStrike" spc="97">
                <a:solidFill>
                  <a:srgbClr val="000000"/>
                </a:solidFill>
                <a:latin typeface="Yu Mincho Demibold"/>
              </a:rPr>
              <a:t>Characteristics of hi positive and low negative sessions with depth</a:t>
            </a:r>
            <a:endParaRPr lang="da-DK" sz="3600" b="0" strike="noStrike" spc="-1">
              <a:solidFill>
                <a:srgbClr val="000000"/>
              </a:solidFill>
              <a:latin typeface="Yu Gothic"/>
            </a:endParaRPr>
          </a:p>
        </p:txBody>
      </p:sp>
      <p:sp>
        <p:nvSpPr>
          <p:cNvPr id="598" name="PlaceHolder 2"/>
          <p:cNvSpPr>
            <a:spLocks noGrp="1"/>
          </p:cNvSpPr>
          <p:nvPr>
            <p:ph/>
          </p:nvPr>
        </p:nvSpPr>
        <p:spPr>
          <a:xfrm>
            <a:off x="525600" y="2521800"/>
            <a:ext cx="10077120" cy="3548520"/>
          </a:xfrm>
          <a:prstGeom prst="rect">
            <a:avLst/>
          </a:prstGeom>
          <a:noFill/>
          <a:ln w="0">
            <a:noFill/>
          </a:ln>
        </p:spPr>
        <p:txBody>
          <a:bodyPr lIns="109800" tIns="109800" rIns="109800" bIns="91440" anchor="t">
            <a:noAutofit/>
          </a:bodyPr>
          <a:lstStyle/>
          <a:p>
            <a:pPr>
              <a:lnSpc>
                <a:spcPct val="117000"/>
              </a:lnSpc>
              <a:spcBef>
                <a:spcPts val="1001"/>
              </a:spcBef>
              <a:buNone/>
              <a:tabLst>
                <a:tab pos="0" algn="l"/>
              </a:tabLst>
            </a:pPr>
            <a:r>
              <a:rPr lang="en-US" sz="2000" b="0" strike="noStrike" spc="89">
                <a:solidFill>
                  <a:srgbClr val="000000"/>
                </a:solidFill>
                <a:latin typeface="Yu Gothic"/>
              </a:rPr>
              <a:t>Come from early, middle, late sessions</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Sharing of positive emotions such as accomplishment for their collaboration </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Gratitude and relational positive emotions explicitly shared and savored</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Corrective emotional experiences scores were high</a:t>
            </a:r>
            <a:endParaRPr lang="da-DK" sz="2000" b="0" strike="noStrike" spc="89">
              <a:solidFill>
                <a:srgbClr val="000000"/>
              </a:solidFill>
              <a:latin typeface="Yu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PlaceHolder 1"/>
          <p:cNvSpPr>
            <a:spLocks noGrp="1"/>
          </p:cNvSpPr>
          <p:nvPr>
            <p:ph type="title"/>
          </p:nvPr>
        </p:nvSpPr>
        <p:spPr>
          <a:xfrm>
            <a:off x="1248480" y="1341000"/>
            <a:ext cx="3499560" cy="4175280"/>
          </a:xfrm>
          <a:prstGeom prst="rect">
            <a:avLst/>
          </a:prstGeom>
          <a:noFill/>
          <a:ln w="0">
            <a:noFill/>
          </a:ln>
        </p:spPr>
        <p:txBody>
          <a:bodyPr lIns="109800" tIns="109800" rIns="109800" bIns="91440" anchor="ctr">
            <a:normAutofit fontScale="77000"/>
          </a:bodyPr>
          <a:lstStyle/>
          <a:p>
            <a:pPr algn="ctr">
              <a:lnSpc>
                <a:spcPct val="117000"/>
              </a:lnSpc>
              <a:buNone/>
            </a:pPr>
            <a:r>
              <a:rPr lang="en-US" sz="3600" b="1" strike="noStrike" spc="97">
                <a:solidFill>
                  <a:srgbClr val="FF0000"/>
                </a:solidFill>
                <a:latin typeface="Yu Mincho Demibold"/>
              </a:rPr>
              <a:t>Japanese clients’ subjective Experience in EFT (Iwakabe et al., 2022)</a:t>
            </a:r>
            <a:br>
              <a:rPr sz="3600"/>
            </a:br>
            <a:r>
              <a:rPr lang="en-US" sz="3600" b="1" strike="noStrike" spc="97">
                <a:solidFill>
                  <a:srgbClr val="FF0000"/>
                </a:solidFill>
                <a:latin typeface="Yu Mincho Demibold"/>
              </a:rPr>
              <a:t>Therapeutic Relationship</a:t>
            </a:r>
            <a:endParaRPr lang="da-DK" sz="3600" b="0" strike="noStrike" spc="-1">
              <a:solidFill>
                <a:srgbClr val="000000"/>
              </a:solidFill>
              <a:latin typeface="Yu Gothic"/>
            </a:endParaRPr>
          </a:p>
        </p:txBody>
      </p:sp>
      <p:graphicFrame>
        <p:nvGraphicFramePr>
          <p:cNvPr id="3" name="Diagram3"/>
          <p:cNvGraphicFramePr/>
          <p:nvPr>
            <p:extLst>
              <p:ext uri="{D42A27DB-BD31-4B8C-83A1-F6EECF244321}">
                <p14:modId xmlns:p14="http://schemas.microsoft.com/office/powerpoint/2010/main" val="3429441887"/>
              </p:ext>
            </p:extLst>
          </p:nvPr>
        </p:nvGraphicFramePr>
        <p:xfrm>
          <a:off x="5952600" y="1042560"/>
          <a:ext cx="5210280" cy="4786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600" name="Rectangle 9"/>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601" name="PlaceHolder 1"/>
          <p:cNvSpPr>
            <a:spLocks noGrp="1"/>
          </p:cNvSpPr>
          <p:nvPr>
            <p:ph type="title"/>
          </p:nvPr>
        </p:nvSpPr>
        <p:spPr>
          <a:xfrm>
            <a:off x="646920" y="1528560"/>
            <a:ext cx="4421520" cy="4541760"/>
          </a:xfrm>
          <a:prstGeom prst="rect">
            <a:avLst/>
          </a:prstGeom>
          <a:noFill/>
          <a:ln w="0">
            <a:noFill/>
          </a:ln>
        </p:spPr>
        <p:txBody>
          <a:bodyPr lIns="109800" tIns="109800" rIns="109800" bIns="91440" anchor="t">
            <a:normAutofit/>
          </a:bodyPr>
          <a:lstStyle/>
          <a:p>
            <a:pPr>
              <a:lnSpc>
                <a:spcPct val="117000"/>
              </a:lnSpc>
              <a:buNone/>
            </a:pPr>
            <a:r>
              <a:rPr lang="en-GB" sz="3600" b="1" strike="noStrike" spc="97">
                <a:solidFill>
                  <a:srgbClr val="000000"/>
                </a:solidFill>
                <a:latin typeface="Yu Mincho Demibold"/>
              </a:rPr>
              <a:t>Change Process</a:t>
            </a:r>
            <a:endParaRPr lang="da-DK" sz="3600" b="0" strike="noStrike" spc="-1">
              <a:solidFill>
                <a:srgbClr val="000000"/>
              </a:solidFill>
              <a:latin typeface="Yu Gothic"/>
            </a:endParaRPr>
          </a:p>
        </p:txBody>
      </p:sp>
      <p:sp>
        <p:nvSpPr>
          <p:cNvPr id="602" name="Freeform: Shape 11"/>
          <p:cNvSpPr/>
          <p:nvPr/>
        </p:nvSpPr>
        <p:spPr>
          <a:xfrm rot="10800000">
            <a:off x="360" y="0"/>
            <a:ext cx="3975840" cy="127332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6">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p:style>
      </p:sp>
      <p:graphicFrame>
        <p:nvGraphicFramePr>
          <p:cNvPr id="4" name="Diagram4"/>
          <p:cNvGraphicFramePr/>
          <p:nvPr>
            <p:extLst>
              <p:ext uri="{D42A27DB-BD31-4B8C-83A1-F6EECF244321}">
                <p14:modId xmlns:p14="http://schemas.microsoft.com/office/powerpoint/2010/main" val="3471939304"/>
              </p:ext>
            </p:extLst>
          </p:nvPr>
        </p:nvGraphicFramePr>
        <p:xfrm>
          <a:off x="5068440" y="582840"/>
          <a:ext cx="6449040" cy="5487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314" name="Freeform: Shape 49"/>
          <p:cNvSpPr/>
          <p:nvPr/>
        </p:nvSpPr>
        <p:spPr>
          <a:xfrm>
            <a:off x="975312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p:style>
      </p:sp>
      <p:grpSp>
        <p:nvGrpSpPr>
          <p:cNvPr id="315" name="Group 51"/>
          <p:cNvGrpSpPr/>
          <p:nvPr/>
        </p:nvGrpSpPr>
        <p:grpSpPr>
          <a:xfrm>
            <a:off x="10775880" y="5204160"/>
            <a:ext cx="885960" cy="802080"/>
            <a:chOff x="10775880" y="5204160"/>
            <a:chExt cx="885960" cy="802080"/>
          </a:xfrm>
        </p:grpSpPr>
        <p:sp>
          <p:nvSpPr>
            <p:cNvPr id="316" name="Freeform: Shape 52"/>
            <p:cNvSpPr/>
            <p:nvPr/>
          </p:nvSpPr>
          <p:spPr>
            <a:xfrm>
              <a:off x="11027160" y="589032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317" name="Freeform: Shape 53"/>
            <p:cNvSpPr/>
            <p:nvPr/>
          </p:nvSpPr>
          <p:spPr>
            <a:xfrm>
              <a:off x="10781280" y="57510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318" name="Freeform: Shape 54"/>
            <p:cNvSpPr/>
            <p:nvPr/>
          </p:nvSpPr>
          <p:spPr>
            <a:xfrm>
              <a:off x="11527560" y="585216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319" name="Graphic 12"/>
            <p:cNvSpPr/>
            <p:nvPr/>
          </p:nvSpPr>
          <p:spPr>
            <a:xfrm>
              <a:off x="10974240" y="52041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20" name="Graphic 15"/>
            <p:cNvSpPr/>
            <p:nvPr/>
          </p:nvSpPr>
          <p:spPr>
            <a:xfrm>
              <a:off x="11443320" y="531324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21" name="Graphic 15"/>
            <p:cNvSpPr/>
            <p:nvPr/>
          </p:nvSpPr>
          <p:spPr>
            <a:xfrm>
              <a:off x="10775880" y="54406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22" name="Freeform: Shape 58"/>
            <p:cNvSpPr/>
            <p:nvPr/>
          </p:nvSpPr>
          <p:spPr>
            <a:xfrm>
              <a:off x="11179800" y="56062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grpSp>
      <p:sp>
        <p:nvSpPr>
          <p:cNvPr id="323" name="Freeform: Shape 60"/>
          <p:cNvSpPr/>
          <p:nvPr/>
        </p:nvSpPr>
        <p:spPr>
          <a:xfrm rot="5400000">
            <a:off x="615240" y="-614880"/>
            <a:ext cx="1085040" cy="2315160"/>
          </a:xfrm>
          <a:custGeom>
            <a:avLst/>
            <a:gdLst/>
            <a:ahLst/>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p:style>
      </p:sp>
      <p:sp>
        <p:nvSpPr>
          <p:cNvPr id="324" name="Rectangle 62"/>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325" name="PlaceHolder 1"/>
          <p:cNvSpPr>
            <a:spLocks noGrp="1"/>
          </p:cNvSpPr>
          <p:nvPr>
            <p:ph type="title"/>
          </p:nvPr>
        </p:nvSpPr>
        <p:spPr>
          <a:xfrm>
            <a:off x="530280" y="638280"/>
            <a:ext cx="4266360" cy="2861280"/>
          </a:xfrm>
          <a:prstGeom prst="rect">
            <a:avLst/>
          </a:prstGeom>
          <a:noFill/>
          <a:ln w="0">
            <a:noFill/>
          </a:ln>
        </p:spPr>
        <p:txBody>
          <a:bodyPr lIns="109800" tIns="109800" rIns="109800" bIns="91440" anchor="b">
            <a:normAutofit/>
          </a:bodyPr>
          <a:lstStyle/>
          <a:p>
            <a:pPr>
              <a:lnSpc>
                <a:spcPct val="117000"/>
              </a:lnSpc>
              <a:buNone/>
            </a:pPr>
            <a:r>
              <a:rPr lang="en-US" sz="3600" b="1" strike="noStrike" spc="97">
                <a:solidFill>
                  <a:srgbClr val="000000"/>
                </a:solidFill>
                <a:latin typeface="Yu Mincho Demibold"/>
              </a:rPr>
              <a:t>My Work</a:t>
            </a:r>
            <a:endParaRPr lang="da-DK" sz="3600" b="0" strike="noStrike" spc="-1">
              <a:solidFill>
                <a:srgbClr val="000000"/>
              </a:solidFill>
              <a:latin typeface="Yu Gothic"/>
            </a:endParaRPr>
          </a:p>
        </p:txBody>
      </p:sp>
      <p:graphicFrame>
        <p:nvGraphicFramePr>
          <p:cNvPr id="2" name="Diagram1"/>
          <p:cNvGraphicFramePr/>
          <p:nvPr>
            <p:extLst>
              <p:ext uri="{D42A27DB-BD31-4B8C-83A1-F6EECF244321}">
                <p14:modId xmlns:p14="http://schemas.microsoft.com/office/powerpoint/2010/main" val="3607365657"/>
              </p:ext>
            </p:extLst>
          </p:nvPr>
        </p:nvGraphicFramePr>
        <p:xfrm>
          <a:off x="5402520" y="497880"/>
          <a:ext cx="6151320" cy="5707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603" name="Rectangle 7"/>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604" name="PlaceHolder 1"/>
          <p:cNvSpPr>
            <a:spLocks noGrp="1"/>
          </p:cNvSpPr>
          <p:nvPr>
            <p:ph type="title"/>
          </p:nvPr>
        </p:nvSpPr>
        <p:spPr>
          <a:xfrm>
            <a:off x="525600" y="1523880"/>
            <a:ext cx="3762720" cy="4359600"/>
          </a:xfrm>
          <a:prstGeom prst="rect">
            <a:avLst/>
          </a:prstGeom>
          <a:noFill/>
          <a:ln w="0">
            <a:noFill/>
          </a:ln>
        </p:spPr>
        <p:txBody>
          <a:bodyPr lIns="109800" tIns="109800" rIns="109800" bIns="91440" anchor="t">
            <a:normAutofit/>
          </a:bodyPr>
          <a:lstStyle/>
          <a:p>
            <a:pPr>
              <a:lnSpc>
                <a:spcPct val="117000"/>
              </a:lnSpc>
              <a:buNone/>
            </a:pPr>
            <a:r>
              <a:rPr lang="en-US" sz="3600" b="1" strike="noStrike" spc="97">
                <a:solidFill>
                  <a:srgbClr val="000000"/>
                </a:solidFill>
                <a:latin typeface="Yu Mincho Demibold"/>
              </a:rPr>
              <a:t>Expressing emotions</a:t>
            </a:r>
            <a:endParaRPr lang="da-DK" sz="3600" b="0" strike="noStrike" spc="-1">
              <a:solidFill>
                <a:srgbClr val="000000"/>
              </a:solidFill>
              <a:latin typeface="Yu Gothic"/>
            </a:endParaRPr>
          </a:p>
        </p:txBody>
      </p:sp>
      <p:sp>
        <p:nvSpPr>
          <p:cNvPr id="605" name="Freeform: Shape 9"/>
          <p:cNvSpPr/>
          <p:nvPr/>
        </p:nvSpPr>
        <p:spPr>
          <a:xfrm rot="16200000">
            <a:off x="1285920" y="-1271520"/>
            <a:ext cx="1349640" cy="3894120"/>
          </a:xfrm>
          <a:custGeom>
            <a:avLst/>
            <a:gdLst/>
            <a:ahLst/>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tx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p:style>
      </p:sp>
      <p:grpSp>
        <p:nvGrpSpPr>
          <p:cNvPr id="606" name="Graphic 78"/>
          <p:cNvGrpSpPr/>
          <p:nvPr/>
        </p:nvGrpSpPr>
        <p:grpSpPr>
          <a:xfrm>
            <a:off x="4814640" y="1627920"/>
            <a:ext cx="971640" cy="45360"/>
            <a:chOff x="4814640" y="1627920"/>
            <a:chExt cx="971640" cy="45360"/>
          </a:xfrm>
        </p:grpSpPr>
        <p:sp>
          <p:nvSpPr>
            <p:cNvPr id="607" name="Graphic 78"/>
            <p:cNvSpPr/>
            <p:nvPr/>
          </p:nvSpPr>
          <p:spPr>
            <a:xfrm>
              <a:off x="4814640" y="165096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608" name="Graphic 78"/>
            <p:cNvGrpSpPr/>
            <p:nvPr/>
          </p:nvGrpSpPr>
          <p:grpSpPr>
            <a:xfrm>
              <a:off x="4814640" y="1627920"/>
              <a:ext cx="971640" cy="45360"/>
              <a:chOff x="4814640" y="1627920"/>
              <a:chExt cx="971640" cy="45360"/>
            </a:xfrm>
          </p:grpSpPr>
          <p:sp>
            <p:nvSpPr>
              <p:cNvPr id="609" name="Graphic 78"/>
              <p:cNvSpPr/>
              <p:nvPr/>
            </p:nvSpPr>
            <p:spPr>
              <a:xfrm>
                <a:off x="4818240" y="166932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10" name="Graphic 78"/>
              <p:cNvSpPr/>
              <p:nvPr/>
            </p:nvSpPr>
            <p:spPr>
              <a:xfrm>
                <a:off x="4831200" y="167040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11" name="Graphic 78"/>
              <p:cNvSpPr/>
              <p:nvPr/>
            </p:nvSpPr>
            <p:spPr>
              <a:xfrm>
                <a:off x="5779080" y="162900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12" name="Graphic 78"/>
              <p:cNvSpPr/>
              <p:nvPr/>
            </p:nvSpPr>
            <p:spPr>
              <a:xfrm>
                <a:off x="4814640" y="162792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sp>
        <p:nvSpPr>
          <p:cNvPr id="613" name="PlaceHolder 2"/>
          <p:cNvSpPr>
            <a:spLocks noGrp="1"/>
          </p:cNvSpPr>
          <p:nvPr>
            <p:ph/>
          </p:nvPr>
        </p:nvSpPr>
        <p:spPr>
          <a:xfrm>
            <a:off x="4700160" y="1931040"/>
            <a:ext cx="4453920" cy="3952800"/>
          </a:xfrm>
          <a:prstGeom prst="rect">
            <a:avLst/>
          </a:prstGeom>
          <a:noFill/>
          <a:ln w="0">
            <a:noFill/>
          </a:ln>
        </p:spPr>
        <p:txBody>
          <a:bodyPr lIns="109800" tIns="109800" rIns="109800" bIns="91440" anchor="t">
            <a:normAutofit/>
          </a:bodyPr>
          <a:lstStyle/>
          <a:p>
            <a:pPr>
              <a:lnSpc>
                <a:spcPct val="117000"/>
              </a:lnSpc>
              <a:spcBef>
                <a:spcPts val="1001"/>
              </a:spcBef>
              <a:buNone/>
              <a:tabLst>
                <a:tab pos="0" algn="l"/>
              </a:tabLst>
            </a:pPr>
            <a:r>
              <a:rPr lang="en-GB" sz="2000" b="0" strike="noStrike" spc="89">
                <a:solidFill>
                  <a:srgbClr val="000000"/>
                </a:solidFill>
                <a:latin typeface="Yu Gothic"/>
              </a:rPr>
              <a:t>“In the chair work, the therapist encouraged me to express my love to my grandparents. I would never imagine doing something like that in a real life. But when I did, something was lifted in myself, something that was very heavy in my heart.” </a:t>
            </a:r>
            <a:endParaRPr lang="da-DK" sz="2000" b="0" strike="noStrike" spc="89">
              <a:solidFill>
                <a:srgbClr val="000000"/>
              </a:solidFill>
              <a:latin typeface="Yu Gothic"/>
            </a:endParaRPr>
          </a:p>
          <a:p>
            <a:pPr>
              <a:lnSpc>
                <a:spcPct val="117000"/>
              </a:lnSpc>
              <a:spcBef>
                <a:spcPts val="1001"/>
              </a:spcBef>
              <a:buNone/>
              <a:tabLst>
                <a:tab pos="0" algn="l"/>
              </a:tabLst>
            </a:pPr>
            <a:endParaRPr lang="da-DK" sz="2000" b="0" strike="noStrike" spc="89">
              <a:solidFill>
                <a:srgbClr val="000000"/>
              </a:solidFill>
              <a:latin typeface="Yu Gothic"/>
            </a:endParaRPr>
          </a:p>
        </p:txBody>
      </p:sp>
      <p:sp>
        <p:nvSpPr>
          <p:cNvPr id="614" name="Freeform: Shape 19"/>
          <p:cNvSpPr/>
          <p:nvPr/>
        </p:nvSpPr>
        <p:spPr>
          <a:xfrm>
            <a:off x="975312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p:style>
      </p:sp>
      <p:grpSp>
        <p:nvGrpSpPr>
          <p:cNvPr id="615" name="Group 21"/>
          <p:cNvGrpSpPr/>
          <p:nvPr/>
        </p:nvGrpSpPr>
        <p:grpSpPr>
          <a:xfrm>
            <a:off x="10775880" y="5204160"/>
            <a:ext cx="885960" cy="802080"/>
            <a:chOff x="10775880" y="5204160"/>
            <a:chExt cx="885960" cy="802080"/>
          </a:xfrm>
        </p:grpSpPr>
        <p:sp>
          <p:nvSpPr>
            <p:cNvPr id="616" name="Freeform: Shape 22"/>
            <p:cNvSpPr/>
            <p:nvPr/>
          </p:nvSpPr>
          <p:spPr>
            <a:xfrm>
              <a:off x="11027160" y="589032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617" name="Freeform: Shape 23"/>
            <p:cNvSpPr/>
            <p:nvPr/>
          </p:nvSpPr>
          <p:spPr>
            <a:xfrm>
              <a:off x="10781280" y="57510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618" name="Freeform: Shape 24"/>
            <p:cNvSpPr/>
            <p:nvPr/>
          </p:nvSpPr>
          <p:spPr>
            <a:xfrm>
              <a:off x="11527560" y="585216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619" name="Graphic 12"/>
            <p:cNvSpPr/>
            <p:nvPr/>
          </p:nvSpPr>
          <p:spPr>
            <a:xfrm>
              <a:off x="10974240" y="52041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lumMod val="60000"/>
                <a:lumOff val="40000"/>
              </a:schemeClr>
            </a:solidFill>
            <a:ln w="9525">
              <a:noFill/>
            </a:ln>
          </p:spPr>
          <p:style>
            <a:lnRef idx="0">
              <a:scrgbClr r="0" g="0" b="0"/>
            </a:lnRef>
            <a:fillRef idx="0">
              <a:scrgbClr r="0" g="0" b="0"/>
            </a:fillRef>
            <a:effectRef idx="0">
              <a:scrgbClr r="0" g="0" b="0"/>
            </a:effectRef>
            <a:fontRef idx="minor"/>
          </p:style>
        </p:sp>
        <p:sp>
          <p:nvSpPr>
            <p:cNvPr id="620" name="Graphic 15"/>
            <p:cNvSpPr/>
            <p:nvPr/>
          </p:nvSpPr>
          <p:spPr>
            <a:xfrm>
              <a:off x="11443320" y="531324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lumMod val="60000"/>
                <a:lumOff val="40000"/>
              </a:schemeClr>
            </a:solidFill>
            <a:ln w="9525">
              <a:noFill/>
            </a:ln>
          </p:spPr>
          <p:style>
            <a:lnRef idx="0">
              <a:scrgbClr r="0" g="0" b="0"/>
            </a:lnRef>
            <a:fillRef idx="0">
              <a:scrgbClr r="0" g="0" b="0"/>
            </a:fillRef>
            <a:effectRef idx="0">
              <a:scrgbClr r="0" g="0" b="0"/>
            </a:effectRef>
            <a:fontRef idx="minor"/>
          </p:style>
        </p:sp>
        <p:sp>
          <p:nvSpPr>
            <p:cNvPr id="621" name="Graphic 15"/>
            <p:cNvSpPr/>
            <p:nvPr/>
          </p:nvSpPr>
          <p:spPr>
            <a:xfrm>
              <a:off x="10775880" y="54406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lumMod val="60000"/>
                <a:lumOff val="40000"/>
              </a:schemeClr>
            </a:solidFill>
            <a:ln w="9525">
              <a:noFill/>
            </a:ln>
          </p:spPr>
          <p:style>
            <a:lnRef idx="0">
              <a:scrgbClr r="0" g="0" b="0"/>
            </a:lnRef>
            <a:fillRef idx="0">
              <a:scrgbClr r="0" g="0" b="0"/>
            </a:fillRef>
            <a:effectRef idx="0">
              <a:scrgbClr r="0" g="0" b="0"/>
            </a:effectRef>
            <a:fontRef idx="minor"/>
          </p:style>
        </p:sp>
        <p:sp>
          <p:nvSpPr>
            <p:cNvPr id="622" name="Freeform: Shape 28"/>
            <p:cNvSpPr/>
            <p:nvPr/>
          </p:nvSpPr>
          <p:spPr>
            <a:xfrm>
              <a:off x="11179800" y="56062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623" name="Rectangle 7"/>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624" name="PlaceHolder 1"/>
          <p:cNvSpPr>
            <a:spLocks noGrp="1"/>
          </p:cNvSpPr>
          <p:nvPr>
            <p:ph type="title"/>
          </p:nvPr>
        </p:nvSpPr>
        <p:spPr>
          <a:xfrm>
            <a:off x="525600" y="1523880"/>
            <a:ext cx="3762720" cy="4359600"/>
          </a:xfrm>
          <a:prstGeom prst="rect">
            <a:avLst/>
          </a:prstGeom>
          <a:noFill/>
          <a:ln w="0">
            <a:noFill/>
          </a:ln>
        </p:spPr>
        <p:txBody>
          <a:bodyPr lIns="109800" tIns="109800" rIns="109800" bIns="91440" anchor="t">
            <a:normAutofit/>
          </a:bodyPr>
          <a:lstStyle/>
          <a:p>
            <a:pPr>
              <a:lnSpc>
                <a:spcPct val="117000"/>
              </a:lnSpc>
              <a:buNone/>
            </a:pPr>
            <a:r>
              <a:rPr lang="en-US" sz="3600" b="1" strike="noStrike" spc="97">
                <a:solidFill>
                  <a:srgbClr val="000000"/>
                </a:solidFill>
                <a:latin typeface="Yu Mincho Demibold"/>
              </a:rPr>
              <a:t>Emotional broadening and transformation</a:t>
            </a:r>
            <a:endParaRPr lang="da-DK" sz="3600" b="0" strike="noStrike" spc="-1">
              <a:solidFill>
                <a:srgbClr val="000000"/>
              </a:solidFill>
              <a:latin typeface="Yu Gothic"/>
            </a:endParaRPr>
          </a:p>
        </p:txBody>
      </p:sp>
      <p:sp>
        <p:nvSpPr>
          <p:cNvPr id="625" name="Freeform: Shape 9"/>
          <p:cNvSpPr/>
          <p:nvPr/>
        </p:nvSpPr>
        <p:spPr>
          <a:xfrm rot="16200000">
            <a:off x="1285920" y="-1271520"/>
            <a:ext cx="1349640" cy="3894120"/>
          </a:xfrm>
          <a:custGeom>
            <a:avLst/>
            <a:gdLst/>
            <a:ahLst/>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tx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p:style>
      </p:sp>
      <p:grpSp>
        <p:nvGrpSpPr>
          <p:cNvPr id="626" name="Graphic 78"/>
          <p:cNvGrpSpPr/>
          <p:nvPr/>
        </p:nvGrpSpPr>
        <p:grpSpPr>
          <a:xfrm>
            <a:off x="4814640" y="1627920"/>
            <a:ext cx="971640" cy="45360"/>
            <a:chOff x="4814640" y="1627920"/>
            <a:chExt cx="971640" cy="45360"/>
          </a:xfrm>
        </p:grpSpPr>
        <p:sp>
          <p:nvSpPr>
            <p:cNvPr id="627" name="Graphic 78"/>
            <p:cNvSpPr/>
            <p:nvPr/>
          </p:nvSpPr>
          <p:spPr>
            <a:xfrm>
              <a:off x="4814640" y="165096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628" name="Graphic 78"/>
            <p:cNvGrpSpPr/>
            <p:nvPr/>
          </p:nvGrpSpPr>
          <p:grpSpPr>
            <a:xfrm>
              <a:off x="4814640" y="1627920"/>
              <a:ext cx="971640" cy="45360"/>
              <a:chOff x="4814640" y="1627920"/>
              <a:chExt cx="971640" cy="45360"/>
            </a:xfrm>
          </p:grpSpPr>
          <p:sp>
            <p:nvSpPr>
              <p:cNvPr id="629" name="Graphic 78"/>
              <p:cNvSpPr/>
              <p:nvPr/>
            </p:nvSpPr>
            <p:spPr>
              <a:xfrm>
                <a:off x="4818240" y="166932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30" name="Graphic 78"/>
              <p:cNvSpPr/>
              <p:nvPr/>
            </p:nvSpPr>
            <p:spPr>
              <a:xfrm>
                <a:off x="4831200" y="167040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31" name="Graphic 78"/>
              <p:cNvSpPr/>
              <p:nvPr/>
            </p:nvSpPr>
            <p:spPr>
              <a:xfrm>
                <a:off x="5779080" y="162900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32" name="Graphic 78"/>
              <p:cNvSpPr/>
              <p:nvPr/>
            </p:nvSpPr>
            <p:spPr>
              <a:xfrm>
                <a:off x="4814640" y="162792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sp>
        <p:nvSpPr>
          <p:cNvPr id="633" name="PlaceHolder 2"/>
          <p:cNvSpPr>
            <a:spLocks noGrp="1"/>
          </p:cNvSpPr>
          <p:nvPr>
            <p:ph/>
          </p:nvPr>
        </p:nvSpPr>
        <p:spPr>
          <a:xfrm>
            <a:off x="4700160" y="1931040"/>
            <a:ext cx="4453920" cy="3952800"/>
          </a:xfrm>
          <a:prstGeom prst="rect">
            <a:avLst/>
          </a:prstGeom>
          <a:noFill/>
          <a:ln w="0">
            <a:noFill/>
          </a:ln>
        </p:spPr>
        <p:txBody>
          <a:bodyPr lIns="109800" tIns="109800" rIns="109800" bIns="91440" anchor="t">
            <a:normAutofit/>
          </a:bodyPr>
          <a:lstStyle/>
          <a:p>
            <a:pPr>
              <a:lnSpc>
                <a:spcPct val="117000"/>
              </a:lnSpc>
              <a:spcBef>
                <a:spcPts val="1001"/>
              </a:spcBef>
              <a:buNone/>
              <a:tabLst>
                <a:tab pos="0" algn="l"/>
              </a:tabLst>
            </a:pPr>
            <a:r>
              <a:rPr lang="en-GB" sz="2000" b="0" strike="noStrike" spc="89">
                <a:solidFill>
                  <a:srgbClr val="000000"/>
                </a:solidFill>
                <a:latin typeface="Yu Gothic"/>
              </a:rPr>
              <a:t>Something inside me changed. I do not carry that heavy feeling in myself that had been there for many years. I do physically feel differently. </a:t>
            </a:r>
            <a:endParaRPr lang="da-DK" sz="2000" b="0" strike="noStrike" spc="89">
              <a:solidFill>
                <a:srgbClr val="000000"/>
              </a:solidFill>
              <a:latin typeface="Yu Gothic"/>
            </a:endParaRPr>
          </a:p>
        </p:txBody>
      </p:sp>
      <p:sp>
        <p:nvSpPr>
          <p:cNvPr id="634" name="Freeform: Shape 19"/>
          <p:cNvSpPr/>
          <p:nvPr/>
        </p:nvSpPr>
        <p:spPr>
          <a:xfrm>
            <a:off x="975312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p:style>
      </p:sp>
      <p:grpSp>
        <p:nvGrpSpPr>
          <p:cNvPr id="635" name="Group 21"/>
          <p:cNvGrpSpPr/>
          <p:nvPr/>
        </p:nvGrpSpPr>
        <p:grpSpPr>
          <a:xfrm>
            <a:off x="10775880" y="5204160"/>
            <a:ext cx="885960" cy="802080"/>
            <a:chOff x="10775880" y="5204160"/>
            <a:chExt cx="885960" cy="802080"/>
          </a:xfrm>
        </p:grpSpPr>
        <p:sp>
          <p:nvSpPr>
            <p:cNvPr id="636" name="Freeform: Shape 22"/>
            <p:cNvSpPr/>
            <p:nvPr/>
          </p:nvSpPr>
          <p:spPr>
            <a:xfrm>
              <a:off x="11027160" y="589032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637" name="Freeform: Shape 23"/>
            <p:cNvSpPr/>
            <p:nvPr/>
          </p:nvSpPr>
          <p:spPr>
            <a:xfrm>
              <a:off x="10781280" y="57510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638" name="Freeform: Shape 24"/>
            <p:cNvSpPr/>
            <p:nvPr/>
          </p:nvSpPr>
          <p:spPr>
            <a:xfrm>
              <a:off x="11527560" y="585216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639" name="Graphic 12"/>
            <p:cNvSpPr/>
            <p:nvPr/>
          </p:nvSpPr>
          <p:spPr>
            <a:xfrm>
              <a:off x="10974240" y="52041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lumMod val="60000"/>
                <a:lumOff val="40000"/>
              </a:schemeClr>
            </a:solidFill>
            <a:ln w="9525">
              <a:noFill/>
            </a:ln>
          </p:spPr>
          <p:style>
            <a:lnRef idx="0">
              <a:scrgbClr r="0" g="0" b="0"/>
            </a:lnRef>
            <a:fillRef idx="0">
              <a:scrgbClr r="0" g="0" b="0"/>
            </a:fillRef>
            <a:effectRef idx="0">
              <a:scrgbClr r="0" g="0" b="0"/>
            </a:effectRef>
            <a:fontRef idx="minor"/>
          </p:style>
        </p:sp>
        <p:sp>
          <p:nvSpPr>
            <p:cNvPr id="640" name="Graphic 15"/>
            <p:cNvSpPr/>
            <p:nvPr/>
          </p:nvSpPr>
          <p:spPr>
            <a:xfrm>
              <a:off x="11443320" y="531324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lumMod val="60000"/>
                <a:lumOff val="40000"/>
              </a:schemeClr>
            </a:solidFill>
            <a:ln w="9525">
              <a:noFill/>
            </a:ln>
          </p:spPr>
          <p:style>
            <a:lnRef idx="0">
              <a:scrgbClr r="0" g="0" b="0"/>
            </a:lnRef>
            <a:fillRef idx="0">
              <a:scrgbClr r="0" g="0" b="0"/>
            </a:fillRef>
            <a:effectRef idx="0">
              <a:scrgbClr r="0" g="0" b="0"/>
            </a:effectRef>
            <a:fontRef idx="minor"/>
          </p:style>
        </p:sp>
        <p:sp>
          <p:nvSpPr>
            <p:cNvPr id="641" name="Graphic 15"/>
            <p:cNvSpPr/>
            <p:nvPr/>
          </p:nvSpPr>
          <p:spPr>
            <a:xfrm>
              <a:off x="10775880" y="54406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lumMod val="60000"/>
                <a:lumOff val="40000"/>
              </a:schemeClr>
            </a:solidFill>
            <a:ln w="9525">
              <a:noFill/>
            </a:ln>
          </p:spPr>
          <p:style>
            <a:lnRef idx="0">
              <a:scrgbClr r="0" g="0" b="0"/>
            </a:lnRef>
            <a:fillRef idx="0">
              <a:scrgbClr r="0" g="0" b="0"/>
            </a:fillRef>
            <a:effectRef idx="0">
              <a:scrgbClr r="0" g="0" b="0"/>
            </a:effectRef>
            <a:fontRef idx="minor"/>
          </p:style>
        </p:sp>
        <p:sp>
          <p:nvSpPr>
            <p:cNvPr id="642" name="Freeform: Shape 28"/>
            <p:cNvSpPr/>
            <p:nvPr/>
          </p:nvSpPr>
          <p:spPr>
            <a:xfrm>
              <a:off x="11179800" y="56062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PlaceHolder 1"/>
          <p:cNvSpPr>
            <a:spLocks noGrp="1"/>
          </p:cNvSpPr>
          <p:nvPr>
            <p:ph type="title"/>
          </p:nvPr>
        </p:nvSpPr>
        <p:spPr>
          <a:xfrm>
            <a:off x="568800" y="258840"/>
            <a:ext cx="11054160" cy="1314000"/>
          </a:xfrm>
          <a:prstGeom prst="rect">
            <a:avLst/>
          </a:prstGeom>
          <a:noFill/>
          <a:ln w="0">
            <a:noFill/>
          </a:ln>
        </p:spPr>
        <p:txBody>
          <a:bodyPr lIns="109800" tIns="109800" rIns="109800" bIns="91440" anchor="b">
            <a:noAutofit/>
          </a:bodyPr>
          <a:lstStyle/>
          <a:p>
            <a:pPr>
              <a:lnSpc>
                <a:spcPct val="117000"/>
              </a:lnSpc>
              <a:buNone/>
            </a:pPr>
            <a:r>
              <a:rPr lang="en-US" sz="3600" b="1" strike="noStrike" spc="97">
                <a:solidFill>
                  <a:srgbClr val="000000"/>
                </a:solidFill>
                <a:latin typeface="Yu Mincho Demibold"/>
              </a:rPr>
              <a:t>Accelerated Experiential Dynamic Psychotherapy (AEDP: Fosha, 2000, 2020)</a:t>
            </a:r>
            <a:endParaRPr lang="da-DK" sz="3600" b="0" strike="noStrike" spc="-1">
              <a:solidFill>
                <a:srgbClr val="000000"/>
              </a:solidFill>
              <a:latin typeface="Yu Gothic"/>
            </a:endParaRPr>
          </a:p>
        </p:txBody>
      </p:sp>
      <p:sp>
        <p:nvSpPr>
          <p:cNvPr id="644" name="PlaceHolder 2"/>
          <p:cNvSpPr>
            <a:spLocks noGrp="1"/>
          </p:cNvSpPr>
          <p:nvPr>
            <p:ph/>
          </p:nvPr>
        </p:nvSpPr>
        <p:spPr>
          <a:xfrm>
            <a:off x="568800" y="2086920"/>
            <a:ext cx="10362960" cy="3854520"/>
          </a:xfrm>
          <a:prstGeom prst="rect">
            <a:avLst/>
          </a:prstGeom>
          <a:noFill/>
          <a:ln w="0">
            <a:noFill/>
          </a:ln>
        </p:spPr>
        <p:txBody>
          <a:bodyPr lIns="109800" tIns="109800" rIns="109800" bIns="91440" anchor="t">
            <a:noAutofit/>
          </a:bodyPr>
          <a:lstStyle/>
          <a:p>
            <a:pPr>
              <a:lnSpc>
                <a:spcPct val="117000"/>
              </a:lnSpc>
              <a:spcBef>
                <a:spcPts val="1001"/>
              </a:spcBef>
              <a:buNone/>
              <a:tabLst>
                <a:tab pos="0" algn="l"/>
              </a:tabLst>
            </a:pPr>
            <a:r>
              <a:rPr lang="en-US" sz="2000" b="0" strike="noStrike" spc="89">
                <a:solidFill>
                  <a:srgbClr val="000000"/>
                </a:solidFill>
                <a:latin typeface="Yu Gothic"/>
              </a:rPr>
              <a:t>Help their patients process both the negative emotions and positive emotions</a:t>
            </a:r>
            <a:endParaRPr lang="da-DK" sz="2000" b="0" strike="noStrike" spc="89">
              <a:solidFill>
                <a:srgbClr val="000000"/>
              </a:solidFill>
              <a:latin typeface="Yu Gothic"/>
            </a:endParaRPr>
          </a:p>
          <a:p>
            <a:pPr>
              <a:lnSpc>
                <a:spcPct val="117000"/>
              </a:lnSpc>
              <a:spcBef>
                <a:spcPts val="1001"/>
              </a:spcBef>
              <a:buNone/>
              <a:tabLst>
                <a:tab pos="0" algn="l"/>
              </a:tabLst>
            </a:pP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Meta-processing – processing an experience of change (what was it like for you to have done this work with me?) – consolidating and extending the work that has been just accomplished. </a:t>
            </a:r>
            <a:endParaRPr lang="da-DK" sz="2000" b="0" strike="noStrike" spc="89">
              <a:solidFill>
                <a:srgbClr val="000000"/>
              </a:solidFill>
              <a:latin typeface="Yu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 name="PlaceHolder 1"/>
          <p:cNvSpPr>
            <a:spLocks noGrp="1"/>
          </p:cNvSpPr>
          <p:nvPr>
            <p:ph type="title"/>
          </p:nvPr>
        </p:nvSpPr>
        <p:spPr>
          <a:xfrm>
            <a:off x="246600" y="356400"/>
            <a:ext cx="4185360" cy="5157000"/>
          </a:xfrm>
          <a:prstGeom prst="rect">
            <a:avLst/>
          </a:prstGeom>
          <a:noFill/>
          <a:ln w="0">
            <a:noFill/>
          </a:ln>
        </p:spPr>
        <p:txBody>
          <a:bodyPr lIns="109800" tIns="109800" rIns="109800" bIns="91440" anchor="t">
            <a:noAutofit/>
          </a:bodyPr>
          <a:lstStyle/>
          <a:p>
            <a:pPr>
              <a:lnSpc>
                <a:spcPct val="117000"/>
              </a:lnSpc>
              <a:buNone/>
            </a:pPr>
            <a:r>
              <a:rPr lang="en-US" sz="2400" b="1" strike="noStrike" spc="97">
                <a:solidFill>
                  <a:srgbClr val="000000"/>
                </a:solidFill>
                <a:latin typeface="Yu Mincho Demibold"/>
              </a:rPr>
              <a:t>What happens when the therapist works with the experience of change? (after working through the experience of core affect or primary adaptive emotion) </a:t>
            </a:r>
            <a:endParaRPr lang="da-DK" sz="2400" b="0" strike="noStrike" spc="-1">
              <a:solidFill>
                <a:srgbClr val="000000"/>
              </a:solidFill>
              <a:latin typeface="Yu Gothic"/>
            </a:endParaRPr>
          </a:p>
        </p:txBody>
      </p:sp>
      <p:pic>
        <p:nvPicPr>
          <p:cNvPr id="646" name="コンテンツ プレースホルダー 5"/>
          <p:cNvPicPr/>
          <p:nvPr/>
        </p:nvPicPr>
        <p:blipFill>
          <a:blip r:embed="rId2"/>
          <a:stretch/>
        </p:blipFill>
        <p:spPr>
          <a:xfrm>
            <a:off x="5005800" y="71280"/>
            <a:ext cx="6292080" cy="5442120"/>
          </a:xfrm>
          <a:prstGeom prst="rect">
            <a:avLst/>
          </a:prstGeom>
          <a:ln w="0">
            <a:noFill/>
          </a:ln>
        </p:spPr>
      </p:pic>
      <p:sp>
        <p:nvSpPr>
          <p:cNvPr id="647" name="テキスト ボックス 3"/>
          <p:cNvSpPr/>
          <p:nvPr/>
        </p:nvSpPr>
        <p:spPr>
          <a:xfrm>
            <a:off x="1642680" y="5711760"/>
            <a:ext cx="9298800" cy="118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GB" sz="1800" b="0" strike="noStrike" spc="-1">
                <a:solidFill>
                  <a:srgbClr val="000000"/>
                </a:solidFill>
                <a:latin typeface="Yu Gothic"/>
              </a:rPr>
              <a:t>Iwakabe, S., &amp; Conceicao, N. (2016). Metatherapeutic processing as a change-based therapeutic immediacy task: Building an initial process model using a task-analytic research strategy. </a:t>
            </a:r>
            <a:r>
              <a:rPr lang="en-GB" sz="1800" b="0" i="1" strike="noStrike" spc="-1">
                <a:solidFill>
                  <a:srgbClr val="000000"/>
                </a:solidFill>
                <a:latin typeface="Yu Gothic"/>
              </a:rPr>
              <a:t>Journal of Psychotherapy Integration, 26</a:t>
            </a:r>
            <a:r>
              <a:rPr lang="en-GB" sz="1800" b="0" strike="noStrike" spc="-1">
                <a:solidFill>
                  <a:srgbClr val="000000"/>
                </a:solidFill>
                <a:latin typeface="Yu Gothic"/>
              </a:rPr>
              <a:t>(3), 230–247. </a:t>
            </a:r>
            <a:r>
              <a:rPr lang="en-GB" sz="1800" b="0" u="sng" strike="noStrike" spc="-1">
                <a:solidFill>
                  <a:srgbClr val="5E899C"/>
                </a:solidFill>
                <a:uFillTx/>
                <a:latin typeface="Yu Gothic"/>
                <a:hlinkClick r:id="rId3"/>
              </a:rPr>
              <a:t>https://doi.org/10.1037/int0000016</a:t>
            </a:r>
            <a:endParaRPr lang="da-DK" sz="1800" b="0" strike="noStrike" spc="-1">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PlaceHolder 1"/>
          <p:cNvSpPr>
            <a:spLocks noGrp="1"/>
          </p:cNvSpPr>
          <p:nvPr>
            <p:ph type="title"/>
          </p:nvPr>
        </p:nvSpPr>
        <p:spPr>
          <a:xfrm>
            <a:off x="525600" y="786960"/>
            <a:ext cx="10077120" cy="1325160"/>
          </a:xfrm>
          <a:prstGeom prst="rect">
            <a:avLst/>
          </a:prstGeom>
          <a:noFill/>
          <a:ln w="0">
            <a:noFill/>
          </a:ln>
        </p:spPr>
        <p:txBody>
          <a:bodyPr lIns="109800" tIns="109800" rIns="109800" bIns="91440" anchor="b">
            <a:noAutofit/>
          </a:bodyPr>
          <a:lstStyle/>
          <a:p>
            <a:pPr>
              <a:lnSpc>
                <a:spcPct val="117000"/>
              </a:lnSpc>
              <a:buNone/>
            </a:pPr>
            <a:r>
              <a:rPr lang="en-US" sz="3600" b="1" strike="noStrike" spc="97">
                <a:solidFill>
                  <a:srgbClr val="000000"/>
                </a:solidFill>
                <a:latin typeface="Yu Mincho Demibold"/>
              </a:rPr>
              <a:t>Other Findings</a:t>
            </a:r>
            <a:endParaRPr lang="da-DK" sz="3600" b="0" strike="noStrike" spc="-1">
              <a:solidFill>
                <a:srgbClr val="000000"/>
              </a:solidFill>
              <a:latin typeface="Yu Gothic"/>
            </a:endParaRPr>
          </a:p>
        </p:txBody>
      </p:sp>
      <p:sp>
        <p:nvSpPr>
          <p:cNvPr id="649" name="PlaceHolder 2"/>
          <p:cNvSpPr>
            <a:spLocks noGrp="1"/>
          </p:cNvSpPr>
          <p:nvPr>
            <p:ph/>
          </p:nvPr>
        </p:nvSpPr>
        <p:spPr>
          <a:xfrm>
            <a:off x="525600" y="2521800"/>
            <a:ext cx="10077120" cy="3548520"/>
          </a:xfrm>
          <a:prstGeom prst="rect">
            <a:avLst/>
          </a:prstGeom>
          <a:noFill/>
          <a:ln w="0">
            <a:noFill/>
          </a:ln>
        </p:spPr>
        <p:txBody>
          <a:bodyPr lIns="109800" tIns="109800" rIns="109800" bIns="91440" anchor="t">
            <a:noAutofit/>
          </a:bodyPr>
          <a:lstStyle/>
          <a:p>
            <a:pPr>
              <a:lnSpc>
                <a:spcPct val="117000"/>
              </a:lnSpc>
              <a:spcBef>
                <a:spcPts val="1001"/>
              </a:spcBef>
              <a:buNone/>
              <a:tabLst>
                <a:tab pos="0" algn="l"/>
              </a:tabLst>
            </a:pPr>
            <a:r>
              <a:rPr lang="en-GB" sz="2000" b="0" strike="noStrike" spc="89">
                <a:solidFill>
                  <a:srgbClr val="000000"/>
                </a:solidFill>
                <a:latin typeface="Yu Gothic"/>
              </a:rPr>
              <a:t>Participants who reported a greater propensity to experience positive emotions at pre-treatment displayed the largest reduction in anxiety symptoms as well as fewer symptoms following treatment. Positive emotions remained a robust predictor of change in symptoms when controlling for baseline depression severity (Taylor et al., 2017). </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Increase in the working alliance is associated with increase in positive emotions(Bartholomew, 2021)</a:t>
            </a:r>
            <a:endParaRPr lang="da-DK" sz="2000" b="0" strike="noStrike" spc="89">
              <a:solidFill>
                <a:srgbClr val="000000"/>
              </a:solidFill>
              <a:latin typeface="Yu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 name="PlaceHolder 1"/>
          <p:cNvSpPr>
            <a:spLocks noGrp="1"/>
          </p:cNvSpPr>
          <p:nvPr>
            <p:ph type="title"/>
          </p:nvPr>
        </p:nvSpPr>
        <p:spPr>
          <a:xfrm>
            <a:off x="530280" y="1122480"/>
            <a:ext cx="10072440" cy="1977840"/>
          </a:xfrm>
          <a:prstGeom prst="rect">
            <a:avLst/>
          </a:prstGeom>
          <a:noFill/>
          <a:ln w="0">
            <a:noFill/>
          </a:ln>
        </p:spPr>
        <p:txBody>
          <a:bodyPr lIns="109800" tIns="109800" rIns="109800" bIns="91440" anchor="b">
            <a:noAutofit/>
          </a:bodyPr>
          <a:lstStyle/>
          <a:p>
            <a:pPr>
              <a:lnSpc>
                <a:spcPct val="117000"/>
              </a:lnSpc>
              <a:buNone/>
            </a:pPr>
            <a:r>
              <a:rPr lang="en-US" sz="4000" b="1" strike="noStrike" spc="97">
                <a:solidFill>
                  <a:srgbClr val="000000"/>
                </a:solidFill>
                <a:latin typeface="Yu Mincho Demibold"/>
              </a:rPr>
              <a:t>Therapeutic work with positive emotions</a:t>
            </a:r>
            <a:endParaRPr lang="da-DK" sz="4000" b="0" strike="noStrike" spc="-1">
              <a:solidFill>
                <a:srgbClr val="000000"/>
              </a:solidFill>
              <a:latin typeface="Yu Gothic"/>
            </a:endParaRPr>
          </a:p>
        </p:txBody>
      </p:sp>
      <p:sp>
        <p:nvSpPr>
          <p:cNvPr id="651" name="PlaceHolder 2"/>
          <p:cNvSpPr>
            <a:spLocks noGrp="1"/>
          </p:cNvSpPr>
          <p:nvPr>
            <p:ph type="subTitle"/>
          </p:nvPr>
        </p:nvSpPr>
        <p:spPr>
          <a:xfrm>
            <a:off x="530280" y="3510000"/>
            <a:ext cx="10072440" cy="1747440"/>
          </a:xfrm>
          <a:prstGeom prst="rect">
            <a:avLst/>
          </a:prstGeom>
          <a:noFill/>
          <a:ln w="0">
            <a:noFill/>
          </a:ln>
        </p:spPr>
        <p:txBody>
          <a:bodyPr lIns="109800" tIns="109800" rIns="109800" bIns="91440" anchor="t">
            <a:noAutofit/>
          </a:bodyPr>
          <a:lstStyle/>
          <a:p>
            <a:pPr algn="ctr">
              <a:buNone/>
            </a:pPr>
            <a:endParaRPr lang="da-DK" sz="3200" b="0" strike="noStrike" spc="-1">
              <a:latin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652" name="Rectangle 8"/>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653" name="PlaceHolder 1"/>
          <p:cNvSpPr>
            <a:spLocks noGrp="1"/>
          </p:cNvSpPr>
          <p:nvPr>
            <p:ph type="title"/>
          </p:nvPr>
        </p:nvSpPr>
        <p:spPr>
          <a:xfrm>
            <a:off x="525600" y="786960"/>
            <a:ext cx="5565960" cy="1454760"/>
          </a:xfrm>
          <a:prstGeom prst="rect">
            <a:avLst/>
          </a:prstGeom>
          <a:noFill/>
          <a:ln w="0">
            <a:noFill/>
          </a:ln>
        </p:spPr>
        <p:txBody>
          <a:bodyPr lIns="109800" tIns="109800" rIns="109800" bIns="91440" anchor="b">
            <a:normAutofit fontScale="75000"/>
          </a:bodyPr>
          <a:lstStyle/>
          <a:p>
            <a:pPr>
              <a:lnSpc>
                <a:spcPct val="107000"/>
              </a:lnSpc>
              <a:buNone/>
            </a:pPr>
            <a:r>
              <a:rPr lang="en-US" sz="3600" b="1" strike="noStrike" spc="97">
                <a:solidFill>
                  <a:srgbClr val="000000"/>
                </a:solidFill>
                <a:latin typeface="Yu Mincho Demibold"/>
              </a:rPr>
              <a:t>Spiral of positive emotions (Fredrickson, 1998, 2013)</a:t>
            </a:r>
            <a:endParaRPr lang="da-DK" sz="3600" b="0" strike="noStrike" spc="-1">
              <a:solidFill>
                <a:srgbClr val="000000"/>
              </a:solidFill>
              <a:latin typeface="Yu Gothic"/>
            </a:endParaRPr>
          </a:p>
        </p:txBody>
      </p:sp>
      <p:sp>
        <p:nvSpPr>
          <p:cNvPr id="654" name="Freeform: Shape 10"/>
          <p:cNvSpPr/>
          <p:nvPr/>
        </p:nvSpPr>
        <p:spPr>
          <a:xfrm rot="5400000">
            <a:off x="615240" y="-614880"/>
            <a:ext cx="1085040" cy="2315160"/>
          </a:xfrm>
          <a:custGeom>
            <a:avLst/>
            <a:gdLst/>
            <a:ahLst/>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p:style>
      </p:sp>
      <p:grpSp>
        <p:nvGrpSpPr>
          <p:cNvPr id="655" name="Graphic 78"/>
          <p:cNvGrpSpPr/>
          <p:nvPr/>
        </p:nvGrpSpPr>
        <p:grpSpPr>
          <a:xfrm>
            <a:off x="525600" y="2585160"/>
            <a:ext cx="972000" cy="45360"/>
            <a:chOff x="525600" y="2585160"/>
            <a:chExt cx="972000" cy="45360"/>
          </a:xfrm>
        </p:grpSpPr>
        <p:sp>
          <p:nvSpPr>
            <p:cNvPr id="656" name="Graphic 78"/>
            <p:cNvSpPr/>
            <p:nvPr/>
          </p:nvSpPr>
          <p:spPr>
            <a:xfrm>
              <a:off x="525600" y="260784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657" name="Graphic 78"/>
            <p:cNvGrpSpPr/>
            <p:nvPr/>
          </p:nvGrpSpPr>
          <p:grpSpPr>
            <a:xfrm>
              <a:off x="525960" y="2585160"/>
              <a:ext cx="971640" cy="45360"/>
              <a:chOff x="525960" y="2585160"/>
              <a:chExt cx="971640" cy="45360"/>
            </a:xfrm>
          </p:grpSpPr>
          <p:sp>
            <p:nvSpPr>
              <p:cNvPr id="658" name="Graphic 78"/>
              <p:cNvSpPr/>
              <p:nvPr/>
            </p:nvSpPr>
            <p:spPr>
              <a:xfrm>
                <a:off x="529200" y="262620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59" name="Graphic 78"/>
              <p:cNvSpPr/>
              <p:nvPr/>
            </p:nvSpPr>
            <p:spPr>
              <a:xfrm>
                <a:off x="542520" y="262764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60" name="Graphic 78"/>
              <p:cNvSpPr/>
              <p:nvPr/>
            </p:nvSpPr>
            <p:spPr>
              <a:xfrm>
                <a:off x="1490400" y="258624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61" name="Graphic 78"/>
              <p:cNvSpPr/>
              <p:nvPr/>
            </p:nvSpPr>
            <p:spPr>
              <a:xfrm>
                <a:off x="525960" y="258516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sp>
        <p:nvSpPr>
          <p:cNvPr id="662" name="PlaceHolder 2"/>
          <p:cNvSpPr>
            <a:spLocks noGrp="1"/>
          </p:cNvSpPr>
          <p:nvPr>
            <p:ph/>
          </p:nvPr>
        </p:nvSpPr>
        <p:spPr>
          <a:xfrm>
            <a:off x="525600" y="2796480"/>
            <a:ext cx="5565960" cy="3274200"/>
          </a:xfrm>
          <a:prstGeom prst="rect">
            <a:avLst/>
          </a:prstGeom>
          <a:noFill/>
          <a:ln w="0">
            <a:noFill/>
          </a:ln>
        </p:spPr>
        <p:txBody>
          <a:bodyPr lIns="109800" tIns="109800" rIns="109800" bIns="91440" anchor="t">
            <a:normAutofit/>
          </a:bodyPr>
          <a:lstStyle/>
          <a:p>
            <a:pPr>
              <a:lnSpc>
                <a:spcPct val="107000"/>
              </a:lnSpc>
              <a:spcBef>
                <a:spcPts val="1001"/>
              </a:spcBef>
              <a:buNone/>
              <a:tabLst>
                <a:tab pos="0" algn="l"/>
              </a:tabLst>
            </a:pPr>
            <a:r>
              <a:rPr lang="en-US" sz="1700" b="0" strike="noStrike" spc="89">
                <a:solidFill>
                  <a:srgbClr val="000000"/>
                </a:solidFill>
                <a:latin typeface="Yu Gothic"/>
              </a:rPr>
              <a:t>Undoing self-limiting cognition and behaviors</a:t>
            </a:r>
            <a:endParaRPr lang="da-DK" sz="1700" b="0" strike="noStrike" spc="89">
              <a:solidFill>
                <a:srgbClr val="000000"/>
              </a:solidFill>
              <a:latin typeface="Yu Gothic"/>
            </a:endParaRPr>
          </a:p>
          <a:p>
            <a:pPr>
              <a:lnSpc>
                <a:spcPct val="107000"/>
              </a:lnSpc>
              <a:spcBef>
                <a:spcPts val="1001"/>
              </a:spcBef>
              <a:buNone/>
              <a:tabLst>
                <a:tab pos="0" algn="l"/>
              </a:tabLst>
            </a:pPr>
            <a:r>
              <a:rPr lang="en-US" sz="1700" b="0" strike="noStrike" spc="89">
                <a:solidFill>
                  <a:srgbClr val="000000"/>
                </a:solidFill>
                <a:latin typeface="Yu Gothic"/>
              </a:rPr>
              <a:t>Expanding the cognitive and behavioral repertoires</a:t>
            </a:r>
            <a:endParaRPr lang="da-DK" sz="1700" b="0" strike="noStrike" spc="89">
              <a:solidFill>
                <a:srgbClr val="000000"/>
              </a:solidFill>
              <a:latin typeface="Yu Gothic"/>
            </a:endParaRPr>
          </a:p>
          <a:p>
            <a:pPr>
              <a:lnSpc>
                <a:spcPct val="107000"/>
              </a:lnSpc>
              <a:spcBef>
                <a:spcPts val="1001"/>
              </a:spcBef>
              <a:buNone/>
              <a:tabLst>
                <a:tab pos="0" algn="l"/>
              </a:tabLst>
            </a:pPr>
            <a:r>
              <a:rPr lang="en-US" sz="1700" b="0" strike="noStrike" spc="89">
                <a:solidFill>
                  <a:srgbClr val="000000"/>
                </a:solidFill>
                <a:latin typeface="Yu Gothic"/>
              </a:rPr>
              <a:t>Flexibility and openness</a:t>
            </a:r>
            <a:endParaRPr lang="da-DK" sz="1700" b="0" strike="noStrike" spc="89">
              <a:solidFill>
                <a:srgbClr val="000000"/>
              </a:solidFill>
              <a:latin typeface="Yu Gothic"/>
            </a:endParaRPr>
          </a:p>
          <a:p>
            <a:pPr>
              <a:lnSpc>
                <a:spcPct val="107000"/>
              </a:lnSpc>
              <a:spcBef>
                <a:spcPts val="1001"/>
              </a:spcBef>
              <a:buNone/>
              <a:tabLst>
                <a:tab pos="0" algn="l"/>
              </a:tabLst>
            </a:pPr>
            <a:r>
              <a:rPr lang="en-US" sz="1700" b="0" strike="noStrike" spc="89">
                <a:solidFill>
                  <a:srgbClr val="000000"/>
                </a:solidFill>
                <a:latin typeface="Yu Gothic"/>
              </a:rPr>
              <a:t>Increase in energy</a:t>
            </a:r>
            <a:endParaRPr lang="da-DK" sz="1700" b="0" strike="noStrike" spc="89">
              <a:solidFill>
                <a:srgbClr val="000000"/>
              </a:solidFill>
              <a:latin typeface="Yu Gothic"/>
            </a:endParaRPr>
          </a:p>
          <a:p>
            <a:pPr>
              <a:lnSpc>
                <a:spcPct val="107000"/>
              </a:lnSpc>
              <a:spcBef>
                <a:spcPts val="1001"/>
              </a:spcBef>
              <a:buNone/>
              <a:tabLst>
                <a:tab pos="0" algn="l"/>
              </a:tabLst>
            </a:pPr>
            <a:r>
              <a:rPr lang="en-US" sz="1700" b="0" strike="noStrike" spc="89">
                <a:solidFill>
                  <a:srgbClr val="000000"/>
                </a:solidFill>
                <a:latin typeface="Yu Gothic"/>
              </a:rPr>
              <a:t>More positive emotions</a:t>
            </a:r>
            <a:endParaRPr lang="da-DK" sz="1700" b="0" strike="noStrike" spc="89">
              <a:solidFill>
                <a:srgbClr val="000000"/>
              </a:solidFill>
              <a:latin typeface="Yu Gothic"/>
            </a:endParaRPr>
          </a:p>
          <a:p>
            <a:pPr>
              <a:lnSpc>
                <a:spcPct val="107000"/>
              </a:lnSpc>
              <a:spcBef>
                <a:spcPts val="1001"/>
              </a:spcBef>
              <a:buNone/>
              <a:tabLst>
                <a:tab pos="0" algn="l"/>
              </a:tabLst>
            </a:pPr>
            <a:r>
              <a:rPr lang="en-US" sz="1700" b="0" strike="noStrike" spc="89">
                <a:solidFill>
                  <a:srgbClr val="000000"/>
                </a:solidFill>
                <a:latin typeface="Yu Gothic"/>
              </a:rPr>
              <a:t>Not about reaching a completion, but flourishing in motion</a:t>
            </a:r>
            <a:endParaRPr lang="da-DK" sz="1700" b="0" strike="noStrike" spc="89">
              <a:solidFill>
                <a:srgbClr val="000000"/>
              </a:solidFill>
              <a:latin typeface="Yu Gothic"/>
            </a:endParaRPr>
          </a:p>
        </p:txBody>
      </p:sp>
      <p:pic>
        <p:nvPicPr>
          <p:cNvPr id="663" name="Picture 4" descr="Colourful Paper Stripes  Yellow Orange Color"/>
          <p:cNvPicPr/>
          <p:nvPr/>
        </p:nvPicPr>
        <p:blipFill>
          <a:blip r:embed="rId2"/>
          <a:srcRect l="36304" r="8810"/>
          <a:stretch/>
        </p:blipFill>
        <p:spPr>
          <a:xfrm>
            <a:off x="6531840" y="0"/>
            <a:ext cx="5659920" cy="6857640"/>
          </a:xfrm>
          <a:prstGeom prst="rect">
            <a:avLst/>
          </a:prstGeom>
          <a:ln w="0">
            <a:noFill/>
          </a:ln>
        </p:spPr>
      </p:pic>
      <p:sp>
        <p:nvSpPr>
          <p:cNvPr id="664" name="Freeform: Shape 20"/>
          <p:cNvSpPr/>
          <p:nvPr/>
        </p:nvSpPr>
        <p:spPr>
          <a:xfrm>
            <a:off x="975312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p:style>
      </p:sp>
      <p:grpSp>
        <p:nvGrpSpPr>
          <p:cNvPr id="665" name="Group 22"/>
          <p:cNvGrpSpPr/>
          <p:nvPr/>
        </p:nvGrpSpPr>
        <p:grpSpPr>
          <a:xfrm>
            <a:off x="10775880" y="5204160"/>
            <a:ext cx="885960" cy="802080"/>
            <a:chOff x="10775880" y="5204160"/>
            <a:chExt cx="885960" cy="802080"/>
          </a:xfrm>
        </p:grpSpPr>
        <p:sp>
          <p:nvSpPr>
            <p:cNvPr id="666" name="Freeform: Shape 23"/>
            <p:cNvSpPr/>
            <p:nvPr/>
          </p:nvSpPr>
          <p:spPr>
            <a:xfrm>
              <a:off x="11027160" y="589032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667" name="Freeform: Shape 24"/>
            <p:cNvSpPr/>
            <p:nvPr/>
          </p:nvSpPr>
          <p:spPr>
            <a:xfrm>
              <a:off x="10781280" y="57510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668" name="Freeform: Shape 25"/>
            <p:cNvSpPr/>
            <p:nvPr/>
          </p:nvSpPr>
          <p:spPr>
            <a:xfrm>
              <a:off x="11527560" y="585216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669" name="Graphic 12"/>
            <p:cNvSpPr/>
            <p:nvPr/>
          </p:nvSpPr>
          <p:spPr>
            <a:xfrm>
              <a:off x="10974240" y="52041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70" name="Graphic 15"/>
            <p:cNvSpPr/>
            <p:nvPr/>
          </p:nvSpPr>
          <p:spPr>
            <a:xfrm>
              <a:off x="11443320" y="531324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71" name="Graphic 15"/>
            <p:cNvSpPr/>
            <p:nvPr/>
          </p:nvSpPr>
          <p:spPr>
            <a:xfrm>
              <a:off x="10775880" y="54406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72" name="Freeform: Shape 29"/>
            <p:cNvSpPr/>
            <p:nvPr/>
          </p:nvSpPr>
          <p:spPr>
            <a:xfrm>
              <a:off x="11179800" y="56062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673" name="Freeform: Shape 8"/>
          <p:cNvSpPr/>
          <p:nvPr/>
        </p:nvSpPr>
        <p:spPr>
          <a:xfrm>
            <a:off x="975312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p:style>
      </p:sp>
      <p:grpSp>
        <p:nvGrpSpPr>
          <p:cNvPr id="674" name="Group 10"/>
          <p:cNvGrpSpPr/>
          <p:nvPr/>
        </p:nvGrpSpPr>
        <p:grpSpPr>
          <a:xfrm>
            <a:off x="10775880" y="5204160"/>
            <a:ext cx="885960" cy="802080"/>
            <a:chOff x="10775880" y="5204160"/>
            <a:chExt cx="885960" cy="802080"/>
          </a:xfrm>
        </p:grpSpPr>
        <p:sp>
          <p:nvSpPr>
            <p:cNvPr id="675" name="Freeform: Shape 11"/>
            <p:cNvSpPr/>
            <p:nvPr/>
          </p:nvSpPr>
          <p:spPr>
            <a:xfrm>
              <a:off x="11027160" y="589032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676" name="Freeform: Shape 12"/>
            <p:cNvSpPr/>
            <p:nvPr/>
          </p:nvSpPr>
          <p:spPr>
            <a:xfrm>
              <a:off x="10781280" y="57510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677" name="Freeform: Shape 13"/>
            <p:cNvSpPr/>
            <p:nvPr/>
          </p:nvSpPr>
          <p:spPr>
            <a:xfrm>
              <a:off x="11527560" y="585216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678" name="Graphic 12"/>
            <p:cNvSpPr/>
            <p:nvPr/>
          </p:nvSpPr>
          <p:spPr>
            <a:xfrm>
              <a:off x="10974240" y="52041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79" name="Graphic 15"/>
            <p:cNvSpPr/>
            <p:nvPr/>
          </p:nvSpPr>
          <p:spPr>
            <a:xfrm>
              <a:off x="11443320" y="531324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80" name="Graphic 15"/>
            <p:cNvSpPr/>
            <p:nvPr/>
          </p:nvSpPr>
          <p:spPr>
            <a:xfrm>
              <a:off x="10775880" y="54406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81" name="Freeform: Shape 17"/>
            <p:cNvSpPr/>
            <p:nvPr/>
          </p:nvSpPr>
          <p:spPr>
            <a:xfrm>
              <a:off x="11179800" y="56062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grpSp>
      <p:sp>
        <p:nvSpPr>
          <p:cNvPr id="682" name="Freeform: Shape 19"/>
          <p:cNvSpPr/>
          <p:nvPr/>
        </p:nvSpPr>
        <p:spPr>
          <a:xfrm rot="5400000">
            <a:off x="615240" y="-614880"/>
            <a:ext cx="1085040" cy="2315160"/>
          </a:xfrm>
          <a:custGeom>
            <a:avLst/>
            <a:gdLst/>
            <a:ahLst/>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p:style>
      </p:sp>
      <p:grpSp>
        <p:nvGrpSpPr>
          <p:cNvPr id="683" name="Graphic 78"/>
          <p:cNvGrpSpPr/>
          <p:nvPr/>
        </p:nvGrpSpPr>
        <p:grpSpPr>
          <a:xfrm>
            <a:off x="530280" y="3267720"/>
            <a:ext cx="971640" cy="45360"/>
            <a:chOff x="530280" y="3267720"/>
            <a:chExt cx="971640" cy="45360"/>
          </a:xfrm>
        </p:grpSpPr>
        <p:sp>
          <p:nvSpPr>
            <p:cNvPr id="684" name="Graphic 78"/>
            <p:cNvSpPr/>
            <p:nvPr/>
          </p:nvSpPr>
          <p:spPr>
            <a:xfrm>
              <a:off x="530280" y="329040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685" name="Graphic 78"/>
            <p:cNvGrpSpPr/>
            <p:nvPr/>
          </p:nvGrpSpPr>
          <p:grpSpPr>
            <a:xfrm>
              <a:off x="530280" y="3267720"/>
              <a:ext cx="971640" cy="45360"/>
              <a:chOff x="530280" y="3267720"/>
              <a:chExt cx="971640" cy="45360"/>
            </a:xfrm>
          </p:grpSpPr>
          <p:sp>
            <p:nvSpPr>
              <p:cNvPr id="686" name="Graphic 78"/>
              <p:cNvSpPr/>
              <p:nvPr/>
            </p:nvSpPr>
            <p:spPr>
              <a:xfrm>
                <a:off x="533880" y="330876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87" name="Graphic 78"/>
              <p:cNvSpPr/>
              <p:nvPr/>
            </p:nvSpPr>
            <p:spPr>
              <a:xfrm>
                <a:off x="546840" y="331020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88" name="Graphic 78"/>
              <p:cNvSpPr/>
              <p:nvPr/>
            </p:nvSpPr>
            <p:spPr>
              <a:xfrm>
                <a:off x="1494720" y="326880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89" name="Graphic 78"/>
              <p:cNvSpPr/>
              <p:nvPr/>
            </p:nvSpPr>
            <p:spPr>
              <a:xfrm>
                <a:off x="530280" y="326772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sp>
        <p:nvSpPr>
          <p:cNvPr id="690" name="Rectangle 29"/>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691" name="Freeform: Shape 31"/>
          <p:cNvSpPr/>
          <p:nvPr/>
        </p:nvSpPr>
        <p:spPr>
          <a:xfrm>
            <a:off x="10745640" y="-21600"/>
            <a:ext cx="1446120" cy="2079720"/>
          </a:xfrm>
          <a:custGeom>
            <a:avLst/>
            <a:gdLst/>
            <a:ahLst/>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accent3">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p:style>
      </p:sp>
      <p:grpSp>
        <p:nvGrpSpPr>
          <p:cNvPr id="692" name="Graphic 78"/>
          <p:cNvGrpSpPr/>
          <p:nvPr/>
        </p:nvGrpSpPr>
        <p:grpSpPr>
          <a:xfrm>
            <a:off x="4064040" y="3267720"/>
            <a:ext cx="971640" cy="45360"/>
            <a:chOff x="4064040" y="3267720"/>
            <a:chExt cx="971640" cy="45360"/>
          </a:xfrm>
        </p:grpSpPr>
        <p:sp>
          <p:nvSpPr>
            <p:cNvPr id="693" name="Graphic 78"/>
            <p:cNvSpPr/>
            <p:nvPr/>
          </p:nvSpPr>
          <p:spPr>
            <a:xfrm>
              <a:off x="4064040" y="329040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694" name="Graphic 78"/>
            <p:cNvGrpSpPr/>
            <p:nvPr/>
          </p:nvGrpSpPr>
          <p:grpSpPr>
            <a:xfrm>
              <a:off x="4064040" y="3267720"/>
              <a:ext cx="971640" cy="45360"/>
              <a:chOff x="4064040" y="3267720"/>
              <a:chExt cx="971640" cy="45360"/>
            </a:xfrm>
          </p:grpSpPr>
          <p:sp>
            <p:nvSpPr>
              <p:cNvPr id="695" name="Graphic 78"/>
              <p:cNvSpPr/>
              <p:nvPr/>
            </p:nvSpPr>
            <p:spPr>
              <a:xfrm>
                <a:off x="4067640" y="330876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96" name="Graphic 78"/>
              <p:cNvSpPr/>
              <p:nvPr/>
            </p:nvSpPr>
            <p:spPr>
              <a:xfrm>
                <a:off x="4080600" y="331020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97" name="Graphic 78"/>
              <p:cNvSpPr/>
              <p:nvPr/>
            </p:nvSpPr>
            <p:spPr>
              <a:xfrm>
                <a:off x="5028480" y="326880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698" name="Graphic 78"/>
              <p:cNvSpPr/>
              <p:nvPr/>
            </p:nvSpPr>
            <p:spPr>
              <a:xfrm>
                <a:off x="4064040" y="326772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sp>
        <p:nvSpPr>
          <p:cNvPr id="699" name="Freeform: Shape 41"/>
          <p:cNvSpPr/>
          <p:nvPr/>
        </p:nvSpPr>
        <p:spPr>
          <a:xfrm>
            <a:off x="0" y="2853000"/>
            <a:ext cx="4237560" cy="4004640"/>
          </a:xfrm>
          <a:custGeom>
            <a:avLst/>
            <a:gdLst/>
            <a:ahLst/>
            <a:cxnLst/>
            <a:rect l="l" t="t" r="r" b="b"/>
            <a:pathLst>
              <a:path w="4238069" h="1903025">
                <a:moveTo>
                  <a:pt x="0" y="0"/>
                </a:moveTo>
                <a:lnTo>
                  <a:pt x="113310" y="8960"/>
                </a:lnTo>
                <a:cubicBezTo>
                  <a:pt x="173365" y="16155"/>
                  <a:pt x="232870" y="25632"/>
                  <a:pt x="291503" y="37000"/>
                </a:cubicBezTo>
                <a:cubicBezTo>
                  <a:pt x="1250780" y="222537"/>
                  <a:pt x="2264787" y="499636"/>
                  <a:pt x="3082930" y="1104916"/>
                </a:cubicBezTo>
                <a:cubicBezTo>
                  <a:pt x="3348371" y="1301283"/>
                  <a:pt x="3614239" y="1488349"/>
                  <a:pt x="3881548" y="1668276"/>
                </a:cubicBezTo>
                <a:lnTo>
                  <a:pt x="4238069" y="1903025"/>
                </a:lnTo>
                <a:lnTo>
                  <a:pt x="0" y="1903025"/>
                </a:lnTo>
                <a:close/>
              </a:path>
            </a:pathLst>
          </a:custGeom>
          <a:solidFill>
            <a:schemeClr val="tx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p:style>
      </p:sp>
      <p:sp>
        <p:nvSpPr>
          <p:cNvPr id="700" name="PlaceHolder 1"/>
          <p:cNvSpPr>
            <a:spLocks noGrp="1"/>
          </p:cNvSpPr>
          <p:nvPr>
            <p:ph type="title"/>
          </p:nvPr>
        </p:nvSpPr>
        <p:spPr>
          <a:xfrm>
            <a:off x="4064040" y="1122480"/>
            <a:ext cx="6539040" cy="1977840"/>
          </a:xfrm>
          <a:prstGeom prst="rect">
            <a:avLst/>
          </a:prstGeom>
          <a:noFill/>
          <a:ln w="0">
            <a:noFill/>
          </a:ln>
        </p:spPr>
        <p:txBody>
          <a:bodyPr anchor="b">
            <a:normAutofit/>
          </a:bodyPr>
          <a:lstStyle/>
          <a:p>
            <a:pPr>
              <a:lnSpc>
                <a:spcPct val="100000"/>
              </a:lnSpc>
              <a:buNone/>
            </a:pPr>
            <a:r>
              <a:rPr lang="en-US" sz="4000" b="1" i="1" strike="noStrike" spc="97">
                <a:solidFill>
                  <a:srgbClr val="000000"/>
                </a:solidFill>
                <a:latin typeface="Yu Mincho Demibold"/>
              </a:rPr>
              <a:t>Savoring</a:t>
            </a:r>
            <a:endParaRPr lang="da-DK" sz="4000" b="0" strike="noStrike" spc="-1">
              <a:solidFill>
                <a:srgbClr val="000000"/>
              </a:solidFill>
              <a:latin typeface="Yu Gothic"/>
            </a:endParaRPr>
          </a:p>
        </p:txBody>
      </p:sp>
      <p:grpSp>
        <p:nvGrpSpPr>
          <p:cNvPr id="701" name="Group 43"/>
          <p:cNvGrpSpPr/>
          <p:nvPr/>
        </p:nvGrpSpPr>
        <p:grpSpPr>
          <a:xfrm>
            <a:off x="1458360" y="3429000"/>
            <a:ext cx="885960" cy="802080"/>
            <a:chOff x="1458360" y="3429000"/>
            <a:chExt cx="885960" cy="802080"/>
          </a:xfrm>
        </p:grpSpPr>
        <p:sp>
          <p:nvSpPr>
            <p:cNvPr id="702" name="Freeform: Shape 44"/>
            <p:cNvSpPr/>
            <p:nvPr/>
          </p:nvSpPr>
          <p:spPr>
            <a:xfrm flipH="1">
              <a:off x="1962000" y="411516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703" name="Freeform: Shape 45"/>
            <p:cNvSpPr/>
            <p:nvPr/>
          </p:nvSpPr>
          <p:spPr>
            <a:xfrm flipH="1">
              <a:off x="2192040" y="39762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704" name="Freeform: Shape 46"/>
            <p:cNvSpPr/>
            <p:nvPr/>
          </p:nvSpPr>
          <p:spPr>
            <a:xfrm flipH="1">
              <a:off x="1458000" y="407700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705" name="Graphic 12"/>
            <p:cNvSpPr/>
            <p:nvPr/>
          </p:nvSpPr>
          <p:spPr>
            <a:xfrm flipH="1">
              <a:off x="1962000" y="342900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tx2">
                <a:lumMod val="60000"/>
                <a:lumOff val="40000"/>
              </a:schemeClr>
            </a:solidFill>
            <a:ln w="9525">
              <a:noFill/>
            </a:ln>
          </p:spPr>
          <p:style>
            <a:lnRef idx="0">
              <a:scrgbClr r="0" g="0" b="0"/>
            </a:lnRef>
            <a:fillRef idx="0">
              <a:scrgbClr r="0" g="0" b="0"/>
            </a:fillRef>
            <a:effectRef idx="0">
              <a:scrgbClr r="0" g="0" b="0"/>
            </a:effectRef>
            <a:fontRef idx="minor"/>
          </p:style>
        </p:sp>
        <p:sp>
          <p:nvSpPr>
            <p:cNvPr id="706" name="Graphic 15"/>
            <p:cNvSpPr/>
            <p:nvPr/>
          </p:nvSpPr>
          <p:spPr>
            <a:xfrm flipH="1">
              <a:off x="1593720" y="35380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tx2">
                <a:lumMod val="60000"/>
                <a:lumOff val="40000"/>
              </a:schemeClr>
            </a:solidFill>
            <a:ln w="9525">
              <a:noFill/>
            </a:ln>
          </p:spPr>
          <p:style>
            <a:lnRef idx="0">
              <a:scrgbClr r="0" g="0" b="0"/>
            </a:lnRef>
            <a:fillRef idx="0">
              <a:scrgbClr r="0" g="0" b="0"/>
            </a:fillRef>
            <a:effectRef idx="0">
              <a:scrgbClr r="0" g="0" b="0"/>
            </a:effectRef>
            <a:fontRef idx="minor"/>
          </p:style>
        </p:sp>
        <p:sp>
          <p:nvSpPr>
            <p:cNvPr id="707" name="Graphic 15"/>
            <p:cNvSpPr/>
            <p:nvPr/>
          </p:nvSpPr>
          <p:spPr>
            <a:xfrm flipH="1">
              <a:off x="2260800" y="366552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tx2">
                <a:lumMod val="60000"/>
                <a:lumOff val="40000"/>
              </a:schemeClr>
            </a:solidFill>
            <a:ln w="9525">
              <a:noFill/>
            </a:ln>
          </p:spPr>
          <p:style>
            <a:lnRef idx="0">
              <a:scrgbClr r="0" g="0" b="0"/>
            </a:lnRef>
            <a:fillRef idx="0">
              <a:scrgbClr r="0" g="0" b="0"/>
            </a:fillRef>
            <a:effectRef idx="0">
              <a:scrgbClr r="0" g="0" b="0"/>
            </a:effectRef>
            <a:fontRef idx="minor"/>
          </p:style>
        </p:sp>
        <p:sp>
          <p:nvSpPr>
            <p:cNvPr id="708" name="Freeform: Shape 50"/>
            <p:cNvSpPr/>
            <p:nvPr/>
          </p:nvSpPr>
          <p:spPr>
            <a:xfrm flipH="1">
              <a:off x="1763640" y="38314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gr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0" presetClass="entr" fill="hold" nodeType="withEffect">
                                  <p:stCondLst>
                                    <p:cond delay="500"/>
                                  </p:stCondLst>
                                  <p:iterate type="wd">
                                    <p:tmAbs val="150"/>
                                  </p:iterate>
                                  <p:childTnLst>
                                    <p:set>
                                      <p:cBhvr>
                                        <p:cTn id="6" dur="1" fill="hold">
                                          <p:stCondLst>
                                            <p:cond delay="0"/>
                                          </p:stCondLst>
                                        </p:cTn>
                                        <p:tgtEl>
                                          <p:spTgt spid="700"/>
                                        </p:tgtEl>
                                        <p:attrNameLst>
                                          <p:attrName>style.visibility</p:attrName>
                                        </p:attrNameLst>
                                      </p:cBhvr>
                                      <p:to>
                                        <p:strVal val="visible"/>
                                      </p:to>
                                    </p:set>
                                    <p:animEffect transition="in" filter="fade">
                                      <p:cBhvr additive="repl">
                                        <p:cTn id="7" dur="1000"/>
                                        <p:tgtEl>
                                          <p:spTgt spid="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709" name="Rectangle 8"/>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pic>
        <p:nvPicPr>
          <p:cNvPr id="710" name="図 3"/>
          <p:cNvPicPr/>
          <p:nvPr/>
        </p:nvPicPr>
        <p:blipFill>
          <a:blip r:embed="rId2"/>
          <a:srcRect t="14459" b="6597"/>
          <a:stretch/>
        </p:blipFill>
        <p:spPr>
          <a:xfrm>
            <a:off x="0" y="0"/>
            <a:ext cx="12191760" cy="6857640"/>
          </a:xfrm>
          <a:prstGeom prst="rect">
            <a:avLst/>
          </a:prstGeom>
          <a:ln w="0">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711" name="Rectangle 6"/>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pic>
        <p:nvPicPr>
          <p:cNvPr id="712" name="図 1"/>
          <p:cNvPicPr/>
          <p:nvPr/>
        </p:nvPicPr>
        <p:blipFill>
          <a:blip r:embed="rId2"/>
          <a:srcRect t="8261" b="1739"/>
          <a:stretch/>
        </p:blipFill>
        <p:spPr>
          <a:xfrm>
            <a:off x="0" y="0"/>
            <a:ext cx="12191760" cy="6857640"/>
          </a:xfrm>
          <a:prstGeom prst="rect">
            <a:avLst/>
          </a:prstGeom>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326" name="Rectangle 9"/>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pic>
        <p:nvPicPr>
          <p:cNvPr id="327" name="Afbeelding 326">
            <a:hlinkClick r:id="" action="ppaction://media"/>
          </p:cNvPr>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84920" cy="6857640"/>
          </a:xfrm>
          <a:prstGeom prst="rect">
            <a:avLst/>
          </a:prstGeom>
          <a:ln w="0">
            <a:noFill/>
          </a:ln>
        </p:spPr>
      </p:pic>
      <p:sp>
        <p:nvSpPr>
          <p:cNvPr id="328" name="Rectangle 11"/>
          <p:cNvSpPr/>
          <p:nvPr/>
        </p:nvSpPr>
        <p:spPr>
          <a:xfrm rot="16200000">
            <a:off x="389160" y="-388800"/>
            <a:ext cx="6857640" cy="7635960"/>
          </a:xfrm>
          <a:prstGeom prst="rect">
            <a:avLst/>
          </a:prstGeom>
          <a:gradFill rotWithShape="0">
            <a:gsLst>
              <a:gs pos="0">
                <a:srgbClr val="000000"/>
              </a:gs>
              <a:gs pos="100000">
                <a:srgbClr val="000000">
                  <a:alpha val="0"/>
                </a:srgbClr>
              </a:gs>
            </a:gsLst>
            <a:lin ang="0"/>
          </a:gradFill>
          <a:ln>
            <a:noFill/>
          </a:ln>
        </p:spPr>
        <p:style>
          <a:lnRef idx="2">
            <a:schemeClr val="accent1">
              <a:shade val="50000"/>
            </a:schemeClr>
          </a:lnRef>
          <a:fillRef idx="1">
            <a:schemeClr val="accent1"/>
          </a:fillRef>
          <a:effectRef idx="0">
            <a:schemeClr val="accent1"/>
          </a:effectRef>
          <a:fontRef idx="minor"/>
        </p:style>
      </p:sp>
      <p:sp>
        <p:nvSpPr>
          <p:cNvPr id="329" name="PlaceHolder 1"/>
          <p:cNvSpPr>
            <a:spLocks noGrp="1"/>
          </p:cNvSpPr>
          <p:nvPr>
            <p:ph type="title"/>
          </p:nvPr>
        </p:nvSpPr>
        <p:spPr>
          <a:xfrm>
            <a:off x="530280" y="799560"/>
            <a:ext cx="5565240" cy="2179080"/>
          </a:xfrm>
          <a:prstGeom prst="rect">
            <a:avLst/>
          </a:prstGeom>
          <a:noFill/>
          <a:ln w="0">
            <a:noFill/>
          </a:ln>
        </p:spPr>
        <p:txBody>
          <a:bodyPr lIns="109800" tIns="109800" rIns="109800" bIns="91440" anchor="b">
            <a:normAutofit/>
          </a:bodyPr>
          <a:lstStyle/>
          <a:p>
            <a:pPr>
              <a:lnSpc>
                <a:spcPct val="117000"/>
              </a:lnSpc>
              <a:buNone/>
            </a:pPr>
            <a:r>
              <a:rPr lang="en-US" sz="4400" b="1" strike="noStrike" spc="97">
                <a:solidFill>
                  <a:srgbClr val="FFFFFF"/>
                </a:solidFill>
                <a:latin typeface="Yu Mincho Demibold"/>
              </a:rPr>
              <a:t>Positive Emotions</a:t>
            </a:r>
            <a:endParaRPr lang="da-DK" sz="4400" b="0" strike="noStrike" spc="-1">
              <a:solidFill>
                <a:srgbClr val="000000"/>
              </a:solidFill>
              <a:latin typeface="Yu Gothic"/>
            </a:endParaRPr>
          </a:p>
        </p:txBody>
      </p:sp>
      <p:sp>
        <p:nvSpPr>
          <p:cNvPr id="330" name="PlaceHolder 2"/>
          <p:cNvSpPr>
            <a:spLocks noGrp="1"/>
          </p:cNvSpPr>
          <p:nvPr>
            <p:ph type="subTitle"/>
          </p:nvPr>
        </p:nvSpPr>
        <p:spPr>
          <a:xfrm>
            <a:off x="530280" y="3624840"/>
            <a:ext cx="5565240" cy="1632600"/>
          </a:xfrm>
          <a:prstGeom prst="rect">
            <a:avLst/>
          </a:prstGeom>
          <a:noFill/>
          <a:ln w="0">
            <a:noFill/>
          </a:ln>
        </p:spPr>
        <p:txBody>
          <a:bodyPr lIns="109800" tIns="109800" rIns="109800" bIns="91440" anchor="t">
            <a:normAutofit/>
          </a:bodyPr>
          <a:lstStyle/>
          <a:p>
            <a:pPr algn="ctr">
              <a:buNone/>
            </a:pPr>
            <a:endParaRPr lang="da-DK" sz="3200" b="0" strike="noStrike" spc="-1">
              <a:latin typeface="Arial"/>
            </a:endParaRPr>
          </a:p>
        </p:txBody>
      </p:sp>
      <p:grpSp>
        <p:nvGrpSpPr>
          <p:cNvPr id="331" name="Graphic 78"/>
          <p:cNvGrpSpPr/>
          <p:nvPr/>
        </p:nvGrpSpPr>
        <p:grpSpPr>
          <a:xfrm>
            <a:off x="530280" y="3267720"/>
            <a:ext cx="971640" cy="45360"/>
            <a:chOff x="530280" y="3267720"/>
            <a:chExt cx="971640" cy="45360"/>
          </a:xfrm>
        </p:grpSpPr>
        <p:sp>
          <p:nvSpPr>
            <p:cNvPr id="332" name="Graphic 78"/>
            <p:cNvSpPr/>
            <p:nvPr/>
          </p:nvSpPr>
          <p:spPr>
            <a:xfrm>
              <a:off x="530280" y="329040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333" name="Graphic 78"/>
            <p:cNvGrpSpPr/>
            <p:nvPr/>
          </p:nvGrpSpPr>
          <p:grpSpPr>
            <a:xfrm>
              <a:off x="530280" y="3267720"/>
              <a:ext cx="971640" cy="45360"/>
              <a:chOff x="530280" y="3267720"/>
              <a:chExt cx="971640" cy="45360"/>
            </a:xfrm>
          </p:grpSpPr>
          <p:sp>
            <p:nvSpPr>
              <p:cNvPr id="334" name="Graphic 78"/>
              <p:cNvSpPr/>
              <p:nvPr/>
            </p:nvSpPr>
            <p:spPr>
              <a:xfrm>
                <a:off x="533880" y="330876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35" name="Graphic 78"/>
              <p:cNvSpPr/>
              <p:nvPr/>
            </p:nvSpPr>
            <p:spPr>
              <a:xfrm>
                <a:off x="546840" y="331020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36" name="Graphic 78"/>
              <p:cNvSpPr/>
              <p:nvPr/>
            </p:nvSpPr>
            <p:spPr>
              <a:xfrm>
                <a:off x="1494720" y="326880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37" name="Graphic 78"/>
              <p:cNvSpPr/>
              <p:nvPr/>
            </p:nvSpPr>
            <p:spPr>
              <a:xfrm>
                <a:off x="530280" y="326772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Class="mediacall" fill="hold" nodeType="afterEffect">
                                  <p:stCondLst>
                                    <p:cond delay="0"/>
                                  </p:stCondLst>
                                  <p:childTnLst>
                                    <p:cmd type="call" cmd="playFrom(0.0)">
                                      <p:cBhvr>
                                        <p:cTn id="6" dur="10048" fill="hold"/>
                                        <p:tgtEl>
                                          <p:spTgt spid="327"/>
                                        </p:tgtEl>
                                      </p:cBhvr>
                                    </p:cmd>
                                  </p:childTnLst>
                                </p:cTn>
                              </p:par>
                            </p:childTnLst>
                          </p:cTn>
                        </p:par>
                      </p:childTnLst>
                    </p:cTn>
                  </p:par>
                </p:childTnLst>
              </p:cTn>
              <p:prevCondLst>
                <p:cond evt="onPrev" delay="0">
                  <p:tgtEl>
                    <p:sldTgt/>
                  </p:tgtEl>
                </p:cond>
              </p:prevCondLst>
              <p:nextCondLst>
                <p:cond evt="onNext" delay="0">
                  <p:tgtEl>
                    <p:sldTgt/>
                  </p:tgtEl>
                </p:cond>
              </p:nextCondLst>
            </p:seq>
            <p:seq>
              <p:cTn id="7" restart="whenNotActive" fill="hold" nodeType="interactiveSeq">
                <p:stCondLst>
                  <p:cond evt="onClick" delay="0">
                    <p:tgtEl>
                      <p:spTgt spid="327"/>
                    </p:tgtEl>
                  </p:cond>
                </p:stCondLst>
                <p:childTnLst>
                  <p:par>
                    <p:cTn id="8" fill="hold">
                      <p:stCondLst>
                        <p:cond evt="onClick" delay="0">
                          <p:tgtEl>
                            <p:spTgt spid="327"/>
                          </p:tgtEl>
                        </p:cond>
                      </p:stCondLst>
                      <p:childTnLst>
                        <p:par>
                          <p:cTn id="9" fill="hold">
                            <p:stCondLst>
                              <p:cond delay="0"/>
                            </p:stCondLst>
                            <p:childTnLst>
                              <p:par>
                                <p:cTn id="10" presetClass="mediacall" fill="hold" nodeType="clickEffect">
                                  <p:stCondLst>
                                    <p:cond delay="0"/>
                                  </p:stCondLst>
                                  <p:childTnLst>
                                    <p:cmd type="call" cmd="togglePause">
                                      <p:cBhvr>
                                        <p:cTn id="11" dur="1" fill="hold"/>
                                        <p:tgtEl>
                                          <p:spTgt spid="327"/>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PlaceHolder 1"/>
          <p:cNvSpPr>
            <a:spLocks noGrp="1"/>
          </p:cNvSpPr>
          <p:nvPr>
            <p:ph type="title"/>
          </p:nvPr>
        </p:nvSpPr>
        <p:spPr>
          <a:xfrm>
            <a:off x="525600" y="786960"/>
            <a:ext cx="10077120" cy="1325160"/>
          </a:xfrm>
          <a:prstGeom prst="rect">
            <a:avLst/>
          </a:prstGeom>
          <a:noFill/>
          <a:ln w="0">
            <a:noFill/>
          </a:ln>
        </p:spPr>
        <p:txBody>
          <a:bodyPr lIns="109800" tIns="109800" rIns="109800" bIns="91440" anchor="b">
            <a:noAutofit/>
          </a:bodyPr>
          <a:lstStyle/>
          <a:p>
            <a:pPr>
              <a:lnSpc>
                <a:spcPct val="117000"/>
              </a:lnSpc>
              <a:buNone/>
            </a:pPr>
            <a:r>
              <a:rPr lang="en-US" sz="3600" b="1" strike="noStrike" spc="97">
                <a:solidFill>
                  <a:srgbClr val="000000"/>
                </a:solidFill>
                <a:latin typeface="Yu Mincho Demibold"/>
              </a:rPr>
              <a:t>Savoring</a:t>
            </a:r>
            <a:endParaRPr lang="da-DK" sz="3600" b="0" strike="noStrike" spc="-1">
              <a:solidFill>
                <a:srgbClr val="000000"/>
              </a:solidFill>
              <a:latin typeface="Yu Gothic"/>
            </a:endParaRPr>
          </a:p>
        </p:txBody>
      </p:sp>
      <p:sp>
        <p:nvSpPr>
          <p:cNvPr id="714" name="PlaceHolder 2"/>
          <p:cNvSpPr>
            <a:spLocks noGrp="1"/>
          </p:cNvSpPr>
          <p:nvPr>
            <p:ph/>
          </p:nvPr>
        </p:nvSpPr>
        <p:spPr>
          <a:xfrm>
            <a:off x="525600" y="2521800"/>
            <a:ext cx="10077120" cy="3947760"/>
          </a:xfrm>
          <a:prstGeom prst="rect">
            <a:avLst/>
          </a:prstGeom>
          <a:noFill/>
          <a:ln w="0">
            <a:noFill/>
          </a:ln>
        </p:spPr>
        <p:txBody>
          <a:bodyPr lIns="109800" tIns="109800" rIns="109800" bIns="91440" anchor="t">
            <a:noAutofit/>
          </a:bodyPr>
          <a:lstStyle/>
          <a:p>
            <a:pPr>
              <a:lnSpc>
                <a:spcPct val="117000"/>
              </a:lnSpc>
              <a:spcBef>
                <a:spcPts val="1001"/>
              </a:spcBef>
              <a:buNone/>
              <a:tabLst>
                <a:tab pos="0" algn="l"/>
              </a:tabLst>
            </a:pPr>
            <a:r>
              <a:rPr lang="en-GB" sz="2000" b="0" strike="noStrike" spc="89">
                <a:solidFill>
                  <a:srgbClr val="000000"/>
                </a:solidFill>
                <a:latin typeface="Yu Gothic"/>
              </a:rPr>
              <a:t>Attend to, appreciate, and enhance the positive experiences (Bryant &amp; Veroff, 2006: </a:t>
            </a:r>
            <a:r>
              <a:rPr lang="en-GB" sz="2000" b="0" i="1" u="sng" strike="noStrike" spc="89">
                <a:solidFill>
                  <a:srgbClr val="5E899C"/>
                </a:solidFill>
                <a:uFillTx/>
                <a:latin typeface="Yu Gothic"/>
                <a:hlinkClick r:id="rId2"/>
              </a:rPr>
              <a:t>Savoring: A New Model of Positive Experience</a:t>
            </a:r>
            <a:r>
              <a:rPr lang="en-GB" sz="2000" b="0" i="1" u="sng" strike="noStrike" spc="89">
                <a:solidFill>
                  <a:srgbClr val="000000"/>
                </a:solidFill>
                <a:uFillTx/>
                <a:latin typeface="Yu Gothic"/>
              </a:rPr>
              <a:t>)</a:t>
            </a:r>
            <a:r>
              <a:rPr lang="en-GB" sz="2000" b="0" i="1" strike="noStrike" spc="89">
                <a:solidFill>
                  <a:srgbClr val="000000"/>
                </a:solidFill>
                <a:latin typeface="Yu Gothic"/>
              </a:rPr>
              <a:t>.</a:t>
            </a:r>
            <a:endParaRPr lang="da-DK" sz="2000" b="0" strike="noStrike" spc="89">
              <a:solidFill>
                <a:srgbClr val="000000"/>
              </a:solidFill>
              <a:latin typeface="Yu Gothic"/>
            </a:endParaRPr>
          </a:p>
          <a:p>
            <a:pPr>
              <a:lnSpc>
                <a:spcPct val="117000"/>
              </a:lnSpc>
              <a:spcBef>
                <a:spcPts val="1001"/>
              </a:spcBef>
              <a:buNone/>
              <a:tabLst>
                <a:tab pos="0" algn="l"/>
              </a:tabLst>
            </a:pPr>
            <a:r>
              <a:rPr lang="en-GB" sz="2000" b="0" strike="noStrike" spc="89">
                <a:solidFill>
                  <a:srgbClr val="000000"/>
                </a:solidFill>
                <a:latin typeface="Yu Gothic"/>
              </a:rPr>
              <a:t>The attempt to fully feel, enjoy, and extend our positive experiences. </a:t>
            </a:r>
            <a:endParaRPr lang="da-DK" sz="2000" b="0" strike="noStrike" spc="89">
              <a:solidFill>
                <a:srgbClr val="000000"/>
              </a:solidFill>
              <a:latin typeface="Yu Gothic"/>
            </a:endParaRPr>
          </a:p>
          <a:p>
            <a:pPr>
              <a:lnSpc>
                <a:spcPct val="117000"/>
              </a:lnSpc>
              <a:spcBef>
                <a:spcPts val="1001"/>
              </a:spcBef>
              <a:buNone/>
              <a:tabLst>
                <a:tab pos="0" algn="l"/>
              </a:tabLst>
            </a:pPr>
            <a:r>
              <a:rPr lang="en-GB" sz="2000" b="0" i="1" strike="noStrike" spc="89">
                <a:solidFill>
                  <a:srgbClr val="000000"/>
                </a:solidFill>
                <a:latin typeface="Yu Gothic"/>
              </a:rPr>
              <a:t>Savoring vs. coping</a:t>
            </a:r>
            <a:endParaRPr lang="da-DK" sz="2000" b="0" strike="noStrike" spc="89">
              <a:solidFill>
                <a:srgbClr val="000000"/>
              </a:solidFill>
              <a:latin typeface="Yu Gothic"/>
            </a:endParaRPr>
          </a:p>
          <a:p>
            <a:pPr>
              <a:lnSpc>
                <a:spcPct val="117000"/>
              </a:lnSpc>
              <a:spcBef>
                <a:spcPts val="1001"/>
              </a:spcBef>
              <a:buNone/>
              <a:tabLst>
                <a:tab pos="0" algn="l"/>
              </a:tabLst>
            </a:pPr>
            <a:r>
              <a:rPr lang="en-GB" sz="2000" b="0" i="1" strike="noStrike" spc="89">
                <a:solidFill>
                  <a:srgbClr val="000000"/>
                </a:solidFill>
                <a:latin typeface="Yu Gothic"/>
              </a:rPr>
              <a:t>Involves </a:t>
            </a:r>
            <a:endParaRPr lang="da-DK" sz="2000" b="0" strike="noStrike" spc="89">
              <a:solidFill>
                <a:srgbClr val="000000"/>
              </a:solidFill>
              <a:latin typeface="Yu Gothic"/>
            </a:endParaRPr>
          </a:p>
          <a:p>
            <a:pPr>
              <a:lnSpc>
                <a:spcPct val="117000"/>
              </a:lnSpc>
              <a:spcBef>
                <a:spcPts val="1001"/>
              </a:spcBef>
              <a:buNone/>
              <a:tabLst>
                <a:tab pos="0" algn="l"/>
              </a:tabLst>
            </a:pPr>
            <a:r>
              <a:rPr lang="en-GB" sz="2000" b="0" i="1" strike="noStrike" spc="89">
                <a:solidFill>
                  <a:srgbClr val="000000"/>
                </a:solidFill>
                <a:latin typeface="Yu Gothic"/>
              </a:rPr>
              <a:t>	Mindfulness</a:t>
            </a:r>
            <a:endParaRPr lang="da-DK" sz="2000" b="0" strike="noStrike" spc="89">
              <a:solidFill>
                <a:srgbClr val="000000"/>
              </a:solidFill>
              <a:latin typeface="Yu Gothic"/>
            </a:endParaRPr>
          </a:p>
          <a:p>
            <a:pPr>
              <a:lnSpc>
                <a:spcPct val="117000"/>
              </a:lnSpc>
              <a:spcBef>
                <a:spcPts val="1001"/>
              </a:spcBef>
              <a:buNone/>
              <a:tabLst>
                <a:tab pos="0" algn="l"/>
              </a:tabLst>
            </a:pPr>
            <a:r>
              <a:rPr lang="en-GB" sz="2000" b="0" i="1" strike="noStrike" spc="89">
                <a:solidFill>
                  <a:srgbClr val="000000"/>
                </a:solidFill>
                <a:latin typeface="Yu Gothic"/>
              </a:rPr>
              <a:t>	 Capitalizing the present</a:t>
            </a:r>
            <a:endParaRPr lang="da-DK" sz="2000" b="0" strike="noStrike" spc="89">
              <a:solidFill>
                <a:srgbClr val="000000"/>
              </a:solidFill>
              <a:latin typeface="Yu Gothic"/>
            </a:endParaRPr>
          </a:p>
          <a:p>
            <a:pPr>
              <a:lnSpc>
                <a:spcPct val="117000"/>
              </a:lnSpc>
              <a:spcBef>
                <a:spcPts val="1001"/>
              </a:spcBef>
              <a:buNone/>
              <a:tabLst>
                <a:tab pos="0" algn="l"/>
              </a:tabLst>
            </a:pPr>
            <a:r>
              <a:rPr lang="en-GB" sz="2000" b="0" i="1" strike="noStrike" spc="89">
                <a:solidFill>
                  <a:srgbClr val="000000"/>
                </a:solidFill>
                <a:latin typeface="Yu Gothic"/>
              </a:rPr>
              <a:t>	 Playfulness</a:t>
            </a:r>
            <a:endParaRPr lang="da-DK" sz="2000" b="0" strike="noStrike" spc="89">
              <a:solidFill>
                <a:srgbClr val="000000"/>
              </a:solidFill>
              <a:latin typeface="Yu Gothic"/>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715" name="Rectangle 8"/>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716" name="PlaceHolder 1"/>
          <p:cNvSpPr>
            <a:spLocks noGrp="1"/>
          </p:cNvSpPr>
          <p:nvPr>
            <p:ph type="title"/>
          </p:nvPr>
        </p:nvSpPr>
        <p:spPr>
          <a:xfrm>
            <a:off x="530280" y="638280"/>
            <a:ext cx="4266360" cy="2861280"/>
          </a:xfrm>
          <a:prstGeom prst="rect">
            <a:avLst/>
          </a:prstGeom>
          <a:noFill/>
          <a:ln w="0">
            <a:noFill/>
          </a:ln>
        </p:spPr>
        <p:txBody>
          <a:bodyPr lIns="109800" tIns="109800" rIns="109800" bIns="91440" anchor="b">
            <a:normAutofit fontScale="87000"/>
          </a:bodyPr>
          <a:lstStyle/>
          <a:p>
            <a:pPr>
              <a:lnSpc>
                <a:spcPct val="117000"/>
              </a:lnSpc>
              <a:buNone/>
            </a:pPr>
            <a:r>
              <a:rPr lang="en-US" sz="3600" b="1" strike="noStrike" spc="97">
                <a:solidFill>
                  <a:srgbClr val="000000"/>
                </a:solidFill>
                <a:latin typeface="Yu Mincho Demibold"/>
              </a:rPr>
              <a:t>The use of positive emotions in experiential psychotherapies</a:t>
            </a:r>
            <a:endParaRPr lang="da-DK" sz="3600" b="0" strike="noStrike" spc="-1">
              <a:solidFill>
                <a:srgbClr val="000000"/>
              </a:solidFill>
              <a:latin typeface="Yu Gothic"/>
            </a:endParaRPr>
          </a:p>
        </p:txBody>
      </p:sp>
      <p:grpSp>
        <p:nvGrpSpPr>
          <p:cNvPr id="717" name="Graphic 78"/>
          <p:cNvGrpSpPr/>
          <p:nvPr/>
        </p:nvGrpSpPr>
        <p:grpSpPr>
          <a:xfrm>
            <a:off x="530280" y="3695760"/>
            <a:ext cx="971640" cy="45360"/>
            <a:chOff x="530280" y="3695760"/>
            <a:chExt cx="971640" cy="45360"/>
          </a:xfrm>
        </p:grpSpPr>
        <p:sp>
          <p:nvSpPr>
            <p:cNvPr id="718" name="Graphic 78"/>
            <p:cNvSpPr/>
            <p:nvPr/>
          </p:nvSpPr>
          <p:spPr>
            <a:xfrm>
              <a:off x="530280" y="371880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719" name="Graphic 78"/>
            <p:cNvGrpSpPr/>
            <p:nvPr/>
          </p:nvGrpSpPr>
          <p:grpSpPr>
            <a:xfrm>
              <a:off x="530280" y="3695760"/>
              <a:ext cx="971640" cy="45360"/>
              <a:chOff x="530280" y="3695760"/>
              <a:chExt cx="971640" cy="45360"/>
            </a:xfrm>
          </p:grpSpPr>
          <p:sp>
            <p:nvSpPr>
              <p:cNvPr id="720" name="Graphic 78"/>
              <p:cNvSpPr/>
              <p:nvPr/>
            </p:nvSpPr>
            <p:spPr>
              <a:xfrm>
                <a:off x="533880" y="373716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721" name="Graphic 78"/>
              <p:cNvSpPr/>
              <p:nvPr/>
            </p:nvSpPr>
            <p:spPr>
              <a:xfrm>
                <a:off x="546840" y="373824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722" name="Graphic 78"/>
              <p:cNvSpPr/>
              <p:nvPr/>
            </p:nvSpPr>
            <p:spPr>
              <a:xfrm>
                <a:off x="1494720" y="369684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723" name="Graphic 78"/>
              <p:cNvSpPr/>
              <p:nvPr/>
            </p:nvSpPr>
            <p:spPr>
              <a:xfrm>
                <a:off x="530280" y="369576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graphicFrame>
        <p:nvGraphicFramePr>
          <p:cNvPr id="5" name="Diagram5"/>
          <p:cNvGraphicFramePr/>
          <p:nvPr>
            <p:extLst>
              <p:ext uri="{D42A27DB-BD31-4B8C-83A1-F6EECF244321}">
                <p14:modId xmlns:p14="http://schemas.microsoft.com/office/powerpoint/2010/main" val="1747163084"/>
              </p:ext>
            </p:extLst>
          </p:nvPr>
        </p:nvGraphicFramePr>
        <p:xfrm>
          <a:off x="5402520" y="497880"/>
          <a:ext cx="6151320" cy="5707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724" name="Rectangle 8"/>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725" name="PlaceHolder 1"/>
          <p:cNvSpPr>
            <a:spLocks noGrp="1"/>
          </p:cNvSpPr>
          <p:nvPr>
            <p:ph type="title"/>
          </p:nvPr>
        </p:nvSpPr>
        <p:spPr>
          <a:xfrm>
            <a:off x="646920" y="1528560"/>
            <a:ext cx="4421520" cy="4541760"/>
          </a:xfrm>
          <a:prstGeom prst="rect">
            <a:avLst/>
          </a:prstGeom>
          <a:noFill/>
          <a:ln w="0">
            <a:noFill/>
          </a:ln>
        </p:spPr>
        <p:txBody>
          <a:bodyPr lIns="109800" tIns="109800" rIns="109800" bIns="91440" anchor="t">
            <a:normAutofit/>
          </a:bodyPr>
          <a:lstStyle/>
          <a:p>
            <a:pPr>
              <a:lnSpc>
                <a:spcPct val="117000"/>
              </a:lnSpc>
              <a:buNone/>
            </a:pPr>
            <a:r>
              <a:rPr lang="en-US" sz="3600" b="1" strike="noStrike" spc="97">
                <a:solidFill>
                  <a:srgbClr val="000000"/>
                </a:solidFill>
                <a:latin typeface="Yu Mincho Demibold"/>
              </a:rPr>
              <a:t>Clinical Example</a:t>
            </a:r>
            <a:endParaRPr lang="da-DK" sz="3600" b="0" strike="noStrike" spc="-1">
              <a:solidFill>
                <a:srgbClr val="000000"/>
              </a:solidFill>
              <a:latin typeface="Yu Gothic"/>
            </a:endParaRPr>
          </a:p>
        </p:txBody>
      </p:sp>
      <p:sp>
        <p:nvSpPr>
          <p:cNvPr id="726" name="Freeform: Shape 10"/>
          <p:cNvSpPr/>
          <p:nvPr/>
        </p:nvSpPr>
        <p:spPr>
          <a:xfrm rot="10800000">
            <a:off x="360" y="0"/>
            <a:ext cx="3975840" cy="127332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6">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p:style>
      </p:sp>
      <p:graphicFrame>
        <p:nvGraphicFramePr>
          <p:cNvPr id="6" name="Diagram6"/>
          <p:cNvGraphicFramePr/>
          <p:nvPr>
            <p:extLst>
              <p:ext uri="{D42A27DB-BD31-4B8C-83A1-F6EECF244321}">
                <p14:modId xmlns:p14="http://schemas.microsoft.com/office/powerpoint/2010/main" val="2979675022"/>
              </p:ext>
            </p:extLst>
          </p:nvPr>
        </p:nvGraphicFramePr>
        <p:xfrm>
          <a:off x="5068440" y="582840"/>
          <a:ext cx="6449040" cy="5487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727" name="Rectangle 37"/>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728" name="PlaceHolder 1"/>
          <p:cNvSpPr>
            <a:spLocks noGrp="1"/>
          </p:cNvSpPr>
          <p:nvPr>
            <p:ph type="title"/>
          </p:nvPr>
        </p:nvSpPr>
        <p:spPr>
          <a:xfrm>
            <a:off x="530280" y="638280"/>
            <a:ext cx="4266360" cy="2861280"/>
          </a:xfrm>
          <a:prstGeom prst="rect">
            <a:avLst/>
          </a:prstGeom>
          <a:noFill/>
          <a:ln w="0">
            <a:noFill/>
          </a:ln>
        </p:spPr>
        <p:txBody>
          <a:bodyPr lIns="109800" tIns="109800" rIns="109800" bIns="91440" anchor="b">
            <a:normAutofit/>
          </a:bodyPr>
          <a:lstStyle/>
          <a:p>
            <a:pPr>
              <a:lnSpc>
                <a:spcPct val="117000"/>
              </a:lnSpc>
              <a:buNone/>
            </a:pPr>
            <a:r>
              <a:rPr lang="en-US" sz="3600" b="1" strike="noStrike" spc="97">
                <a:solidFill>
                  <a:srgbClr val="000000"/>
                </a:solidFill>
                <a:latin typeface="Yu Mincho Demibold"/>
              </a:rPr>
              <a:t>Clinical Example</a:t>
            </a:r>
            <a:endParaRPr lang="da-DK" sz="3600" b="0" strike="noStrike" spc="-1">
              <a:solidFill>
                <a:srgbClr val="000000"/>
              </a:solidFill>
              <a:latin typeface="Yu Gothic"/>
            </a:endParaRPr>
          </a:p>
        </p:txBody>
      </p:sp>
      <p:grpSp>
        <p:nvGrpSpPr>
          <p:cNvPr id="729" name="Graphic 78"/>
          <p:cNvGrpSpPr/>
          <p:nvPr/>
        </p:nvGrpSpPr>
        <p:grpSpPr>
          <a:xfrm>
            <a:off x="530280" y="3695760"/>
            <a:ext cx="971640" cy="45360"/>
            <a:chOff x="530280" y="3695760"/>
            <a:chExt cx="971640" cy="45360"/>
          </a:xfrm>
        </p:grpSpPr>
        <p:sp>
          <p:nvSpPr>
            <p:cNvPr id="730" name="Graphic 78"/>
            <p:cNvSpPr/>
            <p:nvPr/>
          </p:nvSpPr>
          <p:spPr>
            <a:xfrm>
              <a:off x="530280" y="371880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731" name="Graphic 78"/>
            <p:cNvGrpSpPr/>
            <p:nvPr/>
          </p:nvGrpSpPr>
          <p:grpSpPr>
            <a:xfrm>
              <a:off x="530280" y="3695760"/>
              <a:ext cx="971640" cy="45360"/>
              <a:chOff x="530280" y="3695760"/>
              <a:chExt cx="971640" cy="45360"/>
            </a:xfrm>
          </p:grpSpPr>
          <p:sp>
            <p:nvSpPr>
              <p:cNvPr id="732" name="Graphic 78"/>
              <p:cNvSpPr/>
              <p:nvPr/>
            </p:nvSpPr>
            <p:spPr>
              <a:xfrm>
                <a:off x="533880" y="373716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733" name="Graphic 78"/>
              <p:cNvSpPr/>
              <p:nvPr/>
            </p:nvSpPr>
            <p:spPr>
              <a:xfrm>
                <a:off x="546840" y="373824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734" name="Graphic 78"/>
              <p:cNvSpPr/>
              <p:nvPr/>
            </p:nvSpPr>
            <p:spPr>
              <a:xfrm>
                <a:off x="1494720" y="369684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735" name="Graphic 78"/>
              <p:cNvSpPr/>
              <p:nvPr/>
            </p:nvSpPr>
            <p:spPr>
              <a:xfrm>
                <a:off x="530280" y="369576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graphicFrame>
        <p:nvGraphicFramePr>
          <p:cNvPr id="7" name="Diagram7"/>
          <p:cNvGraphicFramePr/>
          <p:nvPr>
            <p:extLst>
              <p:ext uri="{D42A27DB-BD31-4B8C-83A1-F6EECF244321}">
                <p14:modId xmlns:p14="http://schemas.microsoft.com/office/powerpoint/2010/main" val="4186956006"/>
              </p:ext>
            </p:extLst>
          </p:nvPr>
        </p:nvGraphicFramePr>
        <p:xfrm>
          <a:off x="5402520" y="497880"/>
          <a:ext cx="6151320" cy="5707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736" name="Rectangle 7"/>
          <p:cNvSpPr/>
          <p:nvPr/>
        </p:nvSpPr>
        <p:spPr>
          <a:xfrm>
            <a:off x="0" y="828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737" name="Freeform: Shape 9"/>
          <p:cNvSpPr/>
          <p:nvPr/>
        </p:nvSpPr>
        <p:spPr>
          <a:xfrm rot="5400000">
            <a:off x="615240" y="-614880"/>
            <a:ext cx="1085040" cy="2315160"/>
          </a:xfrm>
          <a:custGeom>
            <a:avLst/>
            <a:gdLst/>
            <a:ahLst/>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p:style>
      </p:sp>
      <p:sp>
        <p:nvSpPr>
          <p:cNvPr id="738" name="PlaceHolder 1"/>
          <p:cNvSpPr>
            <a:spLocks noGrp="1"/>
          </p:cNvSpPr>
          <p:nvPr>
            <p:ph type="title"/>
          </p:nvPr>
        </p:nvSpPr>
        <p:spPr>
          <a:xfrm>
            <a:off x="525600" y="786960"/>
            <a:ext cx="7601760" cy="1454760"/>
          </a:xfrm>
          <a:prstGeom prst="rect">
            <a:avLst/>
          </a:prstGeom>
          <a:noFill/>
          <a:ln w="0">
            <a:noFill/>
          </a:ln>
        </p:spPr>
        <p:txBody>
          <a:bodyPr lIns="109800" tIns="109800" rIns="109800" bIns="91440" anchor="b">
            <a:normAutofit/>
          </a:bodyPr>
          <a:lstStyle/>
          <a:p>
            <a:pPr>
              <a:lnSpc>
                <a:spcPct val="117000"/>
              </a:lnSpc>
              <a:buNone/>
            </a:pPr>
            <a:r>
              <a:rPr lang="en-US" sz="3600" b="1" strike="noStrike" spc="97">
                <a:solidFill>
                  <a:srgbClr val="000000"/>
                </a:solidFill>
                <a:latin typeface="Yu Mincho Demibold"/>
              </a:rPr>
              <a:t>Case formulation</a:t>
            </a:r>
            <a:endParaRPr lang="da-DK" sz="3600" b="0" strike="noStrike" spc="-1">
              <a:solidFill>
                <a:srgbClr val="000000"/>
              </a:solidFill>
              <a:latin typeface="Yu Gothic"/>
            </a:endParaRPr>
          </a:p>
        </p:txBody>
      </p:sp>
      <p:grpSp>
        <p:nvGrpSpPr>
          <p:cNvPr id="739" name="Graphic 78"/>
          <p:cNvGrpSpPr/>
          <p:nvPr/>
        </p:nvGrpSpPr>
        <p:grpSpPr>
          <a:xfrm>
            <a:off x="525600" y="2585160"/>
            <a:ext cx="972000" cy="45360"/>
            <a:chOff x="525600" y="2585160"/>
            <a:chExt cx="972000" cy="45360"/>
          </a:xfrm>
        </p:grpSpPr>
        <p:sp>
          <p:nvSpPr>
            <p:cNvPr id="740" name="Graphic 78"/>
            <p:cNvSpPr/>
            <p:nvPr/>
          </p:nvSpPr>
          <p:spPr>
            <a:xfrm>
              <a:off x="525600" y="260784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741" name="Graphic 78"/>
            <p:cNvGrpSpPr/>
            <p:nvPr/>
          </p:nvGrpSpPr>
          <p:grpSpPr>
            <a:xfrm>
              <a:off x="525960" y="2585160"/>
              <a:ext cx="971640" cy="45360"/>
              <a:chOff x="525960" y="2585160"/>
              <a:chExt cx="971640" cy="45360"/>
            </a:xfrm>
          </p:grpSpPr>
          <p:sp>
            <p:nvSpPr>
              <p:cNvPr id="742" name="Graphic 78"/>
              <p:cNvSpPr/>
              <p:nvPr/>
            </p:nvSpPr>
            <p:spPr>
              <a:xfrm>
                <a:off x="529200" y="262620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743" name="Graphic 78"/>
              <p:cNvSpPr/>
              <p:nvPr/>
            </p:nvSpPr>
            <p:spPr>
              <a:xfrm>
                <a:off x="542520" y="262764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744" name="Graphic 78"/>
              <p:cNvSpPr/>
              <p:nvPr/>
            </p:nvSpPr>
            <p:spPr>
              <a:xfrm>
                <a:off x="1490400" y="258624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745" name="Graphic 78"/>
              <p:cNvSpPr/>
              <p:nvPr/>
            </p:nvSpPr>
            <p:spPr>
              <a:xfrm>
                <a:off x="525960" y="258516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sp>
        <p:nvSpPr>
          <p:cNvPr id="746" name="PlaceHolder 2"/>
          <p:cNvSpPr>
            <a:spLocks noGrp="1"/>
          </p:cNvSpPr>
          <p:nvPr>
            <p:ph/>
          </p:nvPr>
        </p:nvSpPr>
        <p:spPr>
          <a:xfrm>
            <a:off x="525600" y="2796480"/>
            <a:ext cx="7687440" cy="3584160"/>
          </a:xfrm>
          <a:prstGeom prst="rect">
            <a:avLst/>
          </a:prstGeom>
          <a:noFill/>
          <a:ln w="0">
            <a:noFill/>
          </a:ln>
        </p:spPr>
        <p:txBody>
          <a:bodyPr lIns="109800" tIns="109800" rIns="109800" bIns="91440" anchor="t">
            <a:normAutofit/>
          </a:bodyPr>
          <a:lstStyle/>
          <a:p>
            <a:pPr>
              <a:lnSpc>
                <a:spcPct val="117000"/>
              </a:lnSpc>
              <a:spcBef>
                <a:spcPts val="1001"/>
              </a:spcBef>
              <a:buNone/>
              <a:tabLst>
                <a:tab pos="0" algn="l"/>
              </a:tabLst>
            </a:pPr>
            <a:r>
              <a:rPr lang="en-US" sz="2000" b="0" strike="noStrike" spc="89">
                <a:solidFill>
                  <a:srgbClr val="000000"/>
                </a:solidFill>
                <a:latin typeface="Yu Gothic"/>
              </a:rPr>
              <a:t>Emotional conflicts: Core shame, Inferiority, resentment</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Stuck in cycles of negative emotions</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Needs: to feel accepted, competent, capable, and strong</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Defensive/secondary emotions/ resentment, anxiety, resignation</a:t>
            </a:r>
            <a:endParaRPr lang="da-DK" sz="2000" b="0" strike="noStrike" spc="89">
              <a:solidFill>
                <a:srgbClr val="000000"/>
              </a:solidFill>
              <a:latin typeface="Yu Gothic"/>
            </a:endParaRPr>
          </a:p>
          <a:p>
            <a:pPr>
              <a:lnSpc>
                <a:spcPct val="117000"/>
              </a:lnSpc>
              <a:spcBef>
                <a:spcPts val="1001"/>
              </a:spcBef>
              <a:buNone/>
              <a:tabLst>
                <a:tab pos="0" algn="l"/>
              </a:tabLst>
            </a:pPr>
            <a:endParaRPr lang="da-DK" sz="2000" b="0" strike="noStrike" spc="89">
              <a:solidFill>
                <a:srgbClr val="000000"/>
              </a:solidFill>
              <a:latin typeface="Yu Gothic"/>
            </a:endParaRPr>
          </a:p>
        </p:txBody>
      </p:sp>
      <p:sp>
        <p:nvSpPr>
          <p:cNvPr id="747" name="Freeform: Shape 19"/>
          <p:cNvSpPr/>
          <p:nvPr/>
        </p:nvSpPr>
        <p:spPr>
          <a:xfrm>
            <a:off x="975312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p:style>
      </p:sp>
      <p:grpSp>
        <p:nvGrpSpPr>
          <p:cNvPr id="748" name="Group 21"/>
          <p:cNvGrpSpPr/>
          <p:nvPr/>
        </p:nvGrpSpPr>
        <p:grpSpPr>
          <a:xfrm>
            <a:off x="10775880" y="5204160"/>
            <a:ext cx="885960" cy="802080"/>
            <a:chOff x="10775880" y="5204160"/>
            <a:chExt cx="885960" cy="802080"/>
          </a:xfrm>
        </p:grpSpPr>
        <p:sp>
          <p:nvSpPr>
            <p:cNvPr id="749" name="Freeform: Shape 22"/>
            <p:cNvSpPr/>
            <p:nvPr/>
          </p:nvSpPr>
          <p:spPr>
            <a:xfrm>
              <a:off x="11027160" y="589032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750" name="Freeform: Shape 23"/>
            <p:cNvSpPr/>
            <p:nvPr/>
          </p:nvSpPr>
          <p:spPr>
            <a:xfrm>
              <a:off x="10781280" y="57510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751" name="Freeform: Shape 24"/>
            <p:cNvSpPr/>
            <p:nvPr/>
          </p:nvSpPr>
          <p:spPr>
            <a:xfrm>
              <a:off x="11527560" y="585216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752" name="Graphic 12"/>
            <p:cNvSpPr/>
            <p:nvPr/>
          </p:nvSpPr>
          <p:spPr>
            <a:xfrm>
              <a:off x="10974240" y="52041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753" name="Graphic 15"/>
            <p:cNvSpPr/>
            <p:nvPr/>
          </p:nvSpPr>
          <p:spPr>
            <a:xfrm>
              <a:off x="11443320" y="531324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754" name="Graphic 15"/>
            <p:cNvSpPr/>
            <p:nvPr/>
          </p:nvSpPr>
          <p:spPr>
            <a:xfrm>
              <a:off x="10775880" y="54406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755" name="Freeform: Shape 28"/>
            <p:cNvSpPr/>
            <p:nvPr/>
          </p:nvSpPr>
          <p:spPr>
            <a:xfrm>
              <a:off x="11179800" y="56062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756" name="Rectangle 8"/>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757" name="PlaceHolder 1"/>
          <p:cNvSpPr>
            <a:spLocks noGrp="1"/>
          </p:cNvSpPr>
          <p:nvPr>
            <p:ph type="title"/>
          </p:nvPr>
        </p:nvSpPr>
        <p:spPr>
          <a:xfrm>
            <a:off x="530280" y="638280"/>
            <a:ext cx="4266360" cy="2861280"/>
          </a:xfrm>
          <a:prstGeom prst="rect">
            <a:avLst/>
          </a:prstGeom>
          <a:noFill/>
          <a:ln w="0">
            <a:noFill/>
          </a:ln>
        </p:spPr>
        <p:txBody>
          <a:bodyPr lIns="109800" tIns="109800" rIns="109800" bIns="91440" anchor="b">
            <a:normAutofit/>
          </a:bodyPr>
          <a:lstStyle/>
          <a:p>
            <a:pPr>
              <a:lnSpc>
                <a:spcPct val="117000"/>
              </a:lnSpc>
              <a:buNone/>
            </a:pPr>
            <a:r>
              <a:rPr lang="en-US" sz="3600" b="1" strike="noStrike" spc="97">
                <a:solidFill>
                  <a:srgbClr val="000000"/>
                </a:solidFill>
                <a:latin typeface="Yu Mincho Demibold"/>
              </a:rPr>
              <a:t>In this session (8th sessions)</a:t>
            </a:r>
            <a:endParaRPr lang="da-DK" sz="3600" b="0" strike="noStrike" spc="-1">
              <a:solidFill>
                <a:srgbClr val="000000"/>
              </a:solidFill>
              <a:latin typeface="Yu Gothic"/>
            </a:endParaRPr>
          </a:p>
        </p:txBody>
      </p:sp>
      <p:grpSp>
        <p:nvGrpSpPr>
          <p:cNvPr id="758" name="Graphic 78"/>
          <p:cNvGrpSpPr/>
          <p:nvPr/>
        </p:nvGrpSpPr>
        <p:grpSpPr>
          <a:xfrm>
            <a:off x="530280" y="3695760"/>
            <a:ext cx="971640" cy="45360"/>
            <a:chOff x="530280" y="3695760"/>
            <a:chExt cx="971640" cy="45360"/>
          </a:xfrm>
        </p:grpSpPr>
        <p:sp>
          <p:nvSpPr>
            <p:cNvPr id="759" name="Graphic 78"/>
            <p:cNvSpPr/>
            <p:nvPr/>
          </p:nvSpPr>
          <p:spPr>
            <a:xfrm>
              <a:off x="530280" y="371880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760" name="Graphic 78"/>
            <p:cNvGrpSpPr/>
            <p:nvPr/>
          </p:nvGrpSpPr>
          <p:grpSpPr>
            <a:xfrm>
              <a:off x="530280" y="3695760"/>
              <a:ext cx="971640" cy="45360"/>
              <a:chOff x="530280" y="3695760"/>
              <a:chExt cx="971640" cy="45360"/>
            </a:xfrm>
          </p:grpSpPr>
          <p:sp>
            <p:nvSpPr>
              <p:cNvPr id="761" name="Graphic 78"/>
              <p:cNvSpPr/>
              <p:nvPr/>
            </p:nvSpPr>
            <p:spPr>
              <a:xfrm>
                <a:off x="533880" y="373716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762" name="Graphic 78"/>
              <p:cNvSpPr/>
              <p:nvPr/>
            </p:nvSpPr>
            <p:spPr>
              <a:xfrm>
                <a:off x="546840" y="373824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763" name="Graphic 78"/>
              <p:cNvSpPr/>
              <p:nvPr/>
            </p:nvSpPr>
            <p:spPr>
              <a:xfrm>
                <a:off x="1494720" y="369684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764" name="Graphic 78"/>
              <p:cNvSpPr/>
              <p:nvPr/>
            </p:nvSpPr>
            <p:spPr>
              <a:xfrm>
                <a:off x="530280" y="369576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graphicFrame>
        <p:nvGraphicFramePr>
          <p:cNvPr id="8" name="Diagram8"/>
          <p:cNvGraphicFramePr/>
          <p:nvPr>
            <p:extLst>
              <p:ext uri="{D42A27DB-BD31-4B8C-83A1-F6EECF244321}">
                <p14:modId xmlns:p14="http://schemas.microsoft.com/office/powerpoint/2010/main" val="500820704"/>
              </p:ext>
            </p:extLst>
          </p:nvPr>
        </p:nvGraphicFramePr>
        <p:xfrm>
          <a:off x="5402520" y="497880"/>
          <a:ext cx="6151320" cy="5707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765" name="Rectangle 8"/>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766" name="PlaceHolder 1"/>
          <p:cNvSpPr>
            <a:spLocks noGrp="1"/>
          </p:cNvSpPr>
          <p:nvPr>
            <p:ph type="title"/>
          </p:nvPr>
        </p:nvSpPr>
        <p:spPr>
          <a:xfrm>
            <a:off x="530280" y="638280"/>
            <a:ext cx="4266360" cy="2861280"/>
          </a:xfrm>
          <a:prstGeom prst="rect">
            <a:avLst/>
          </a:prstGeom>
          <a:noFill/>
          <a:ln w="0">
            <a:noFill/>
          </a:ln>
        </p:spPr>
        <p:txBody>
          <a:bodyPr lIns="109800" tIns="109800" rIns="109800" bIns="91440" anchor="b">
            <a:normAutofit/>
          </a:bodyPr>
          <a:lstStyle/>
          <a:p>
            <a:pPr>
              <a:lnSpc>
                <a:spcPct val="107000"/>
              </a:lnSpc>
              <a:buNone/>
            </a:pPr>
            <a:r>
              <a:rPr lang="en-US" sz="3100" b="1" strike="noStrike" spc="97">
                <a:solidFill>
                  <a:srgbClr val="000000"/>
                </a:solidFill>
                <a:latin typeface="Yu Mincho Demibold"/>
              </a:rPr>
              <a:t>The first vignette (starting from 33min-45): Taking out for comics shopping</a:t>
            </a:r>
            <a:endParaRPr lang="da-DK" sz="3100" b="0" strike="noStrike" spc="-1">
              <a:solidFill>
                <a:srgbClr val="000000"/>
              </a:solidFill>
              <a:latin typeface="Yu Gothic"/>
            </a:endParaRPr>
          </a:p>
        </p:txBody>
      </p:sp>
      <p:grpSp>
        <p:nvGrpSpPr>
          <p:cNvPr id="767" name="Graphic 78"/>
          <p:cNvGrpSpPr/>
          <p:nvPr/>
        </p:nvGrpSpPr>
        <p:grpSpPr>
          <a:xfrm>
            <a:off x="530280" y="3695760"/>
            <a:ext cx="971640" cy="45360"/>
            <a:chOff x="530280" y="3695760"/>
            <a:chExt cx="971640" cy="45360"/>
          </a:xfrm>
        </p:grpSpPr>
        <p:sp>
          <p:nvSpPr>
            <p:cNvPr id="768" name="Graphic 78"/>
            <p:cNvSpPr/>
            <p:nvPr/>
          </p:nvSpPr>
          <p:spPr>
            <a:xfrm>
              <a:off x="530280" y="371880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769" name="Graphic 78"/>
            <p:cNvGrpSpPr/>
            <p:nvPr/>
          </p:nvGrpSpPr>
          <p:grpSpPr>
            <a:xfrm>
              <a:off x="530280" y="3695760"/>
              <a:ext cx="971640" cy="45360"/>
              <a:chOff x="530280" y="3695760"/>
              <a:chExt cx="971640" cy="45360"/>
            </a:xfrm>
          </p:grpSpPr>
          <p:sp>
            <p:nvSpPr>
              <p:cNvPr id="770" name="Graphic 78"/>
              <p:cNvSpPr/>
              <p:nvPr/>
            </p:nvSpPr>
            <p:spPr>
              <a:xfrm>
                <a:off x="533880" y="373716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771" name="Graphic 78"/>
              <p:cNvSpPr/>
              <p:nvPr/>
            </p:nvSpPr>
            <p:spPr>
              <a:xfrm>
                <a:off x="546840" y="373824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772" name="Graphic 78"/>
              <p:cNvSpPr/>
              <p:nvPr/>
            </p:nvSpPr>
            <p:spPr>
              <a:xfrm>
                <a:off x="1494720" y="369684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773" name="Graphic 78"/>
              <p:cNvSpPr/>
              <p:nvPr/>
            </p:nvSpPr>
            <p:spPr>
              <a:xfrm>
                <a:off x="530280" y="369576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graphicFrame>
        <p:nvGraphicFramePr>
          <p:cNvPr id="9" name="Diagram9"/>
          <p:cNvGraphicFramePr/>
          <p:nvPr>
            <p:extLst>
              <p:ext uri="{D42A27DB-BD31-4B8C-83A1-F6EECF244321}">
                <p14:modId xmlns:p14="http://schemas.microsoft.com/office/powerpoint/2010/main" val="3176501600"/>
              </p:ext>
            </p:extLst>
          </p:nvPr>
        </p:nvGraphicFramePr>
        <p:xfrm>
          <a:off x="5402520" y="497880"/>
          <a:ext cx="6151320" cy="5707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PlaceHolder 1"/>
          <p:cNvSpPr>
            <a:spLocks noGrp="1"/>
          </p:cNvSpPr>
          <p:nvPr>
            <p:ph type="title"/>
          </p:nvPr>
        </p:nvSpPr>
        <p:spPr>
          <a:xfrm>
            <a:off x="525600" y="786960"/>
            <a:ext cx="10077120" cy="1325160"/>
          </a:xfrm>
          <a:prstGeom prst="rect">
            <a:avLst/>
          </a:prstGeom>
          <a:noFill/>
          <a:ln w="0">
            <a:noFill/>
          </a:ln>
        </p:spPr>
        <p:txBody>
          <a:bodyPr lIns="109800" tIns="109800" rIns="109800" bIns="91440" anchor="b">
            <a:noAutofit/>
          </a:bodyPr>
          <a:lstStyle/>
          <a:p>
            <a:endParaRPr lang="da-DK" sz="1800" b="0" strike="noStrike" spc="-1">
              <a:solidFill>
                <a:srgbClr val="000000"/>
              </a:solidFill>
              <a:latin typeface="Yu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角丸四角形 4"/>
          <p:cNvSpPr/>
          <p:nvPr/>
        </p:nvSpPr>
        <p:spPr>
          <a:xfrm>
            <a:off x="5346720" y="86040"/>
            <a:ext cx="2511000" cy="1323360"/>
          </a:xfrm>
          <a:prstGeom prst="roundRect">
            <a:avLst>
              <a:gd name="adj" fmla="val 16667"/>
            </a:avLst>
          </a:prstGeom>
          <a:solidFill>
            <a:srgbClr val="EB7D4E"/>
          </a:solidFill>
          <a:ln>
            <a:solidFill>
              <a:srgbClr val="AD5C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rgbClr val="FFFFFF"/>
                </a:solidFill>
                <a:latin typeface="Yu Gothic"/>
              </a:rPr>
              <a:t>I want to buy him what he wants</a:t>
            </a:r>
            <a:endParaRPr lang="da-DK" sz="1800" b="0" strike="noStrike" spc="-1">
              <a:latin typeface="Arial"/>
            </a:endParaRPr>
          </a:p>
          <a:p>
            <a:pPr algn="ctr">
              <a:lnSpc>
                <a:spcPct val="100000"/>
              </a:lnSpc>
              <a:buNone/>
            </a:pPr>
            <a:r>
              <a:rPr lang="en-US" sz="1800" b="0" strike="noStrike" spc="-1">
                <a:solidFill>
                  <a:srgbClr val="FFFFFF"/>
                </a:solidFill>
                <a:latin typeface="Yu Gothic"/>
              </a:rPr>
              <a:t>Love/kindness/sympathy</a:t>
            </a:r>
            <a:endParaRPr lang="da-DK" sz="1800" b="0" strike="noStrike" spc="-1">
              <a:latin typeface="Arial"/>
            </a:endParaRPr>
          </a:p>
        </p:txBody>
      </p:sp>
      <p:sp>
        <p:nvSpPr>
          <p:cNvPr id="776" name="角丸四角形 5"/>
          <p:cNvSpPr/>
          <p:nvPr/>
        </p:nvSpPr>
        <p:spPr>
          <a:xfrm>
            <a:off x="8267760" y="551520"/>
            <a:ext cx="2511000" cy="1323360"/>
          </a:xfrm>
          <a:prstGeom prst="roundRect">
            <a:avLst>
              <a:gd name="adj" fmla="val 16667"/>
            </a:avLst>
          </a:prstGeom>
          <a:solidFill>
            <a:srgbClr val="EB7D4E"/>
          </a:solidFill>
          <a:ln>
            <a:solidFill>
              <a:srgbClr val="AD5C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rgbClr val="FFFFFF"/>
                </a:solidFill>
                <a:latin typeface="Yu Gothic"/>
              </a:rPr>
              <a:t>excitement</a:t>
            </a:r>
            <a:endParaRPr lang="da-DK" sz="1800" b="0" strike="noStrike" spc="-1">
              <a:latin typeface="Arial"/>
            </a:endParaRPr>
          </a:p>
        </p:txBody>
      </p:sp>
      <p:sp>
        <p:nvSpPr>
          <p:cNvPr id="777" name="角丸四角形 6"/>
          <p:cNvSpPr/>
          <p:nvPr/>
        </p:nvSpPr>
        <p:spPr>
          <a:xfrm>
            <a:off x="9430200" y="2289960"/>
            <a:ext cx="2511000" cy="1323360"/>
          </a:xfrm>
          <a:prstGeom prst="roundRect">
            <a:avLst>
              <a:gd name="adj" fmla="val 16667"/>
            </a:avLst>
          </a:prstGeom>
          <a:solidFill>
            <a:srgbClr val="EB7D4E"/>
          </a:solidFill>
          <a:ln>
            <a:solidFill>
              <a:srgbClr val="AD5C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rgbClr val="FFFFFF"/>
                </a:solidFill>
                <a:latin typeface="Yu Gothic"/>
              </a:rPr>
              <a:t>Intensified</a:t>
            </a:r>
            <a:endParaRPr lang="da-DK" sz="1800" b="0" strike="noStrike" spc="-1">
              <a:latin typeface="Arial"/>
            </a:endParaRPr>
          </a:p>
          <a:p>
            <a:pPr algn="ctr">
              <a:lnSpc>
                <a:spcPct val="100000"/>
              </a:lnSpc>
              <a:buNone/>
            </a:pPr>
            <a:r>
              <a:rPr lang="en-US" sz="1800" b="0" strike="noStrike" spc="-1">
                <a:solidFill>
                  <a:srgbClr val="FFFFFF"/>
                </a:solidFill>
                <a:latin typeface="Yu Gothic"/>
              </a:rPr>
              <a:t>Playful/exuberant</a:t>
            </a:r>
            <a:endParaRPr lang="da-DK" sz="1800" b="0" strike="noStrike" spc="-1">
              <a:latin typeface="Arial"/>
            </a:endParaRPr>
          </a:p>
        </p:txBody>
      </p:sp>
      <p:sp>
        <p:nvSpPr>
          <p:cNvPr id="778" name="角丸四角形 7"/>
          <p:cNvSpPr/>
          <p:nvPr/>
        </p:nvSpPr>
        <p:spPr>
          <a:xfrm>
            <a:off x="8642160" y="4527720"/>
            <a:ext cx="2511000" cy="1323360"/>
          </a:xfrm>
          <a:prstGeom prst="roundRect">
            <a:avLst>
              <a:gd name="adj" fmla="val 16667"/>
            </a:avLst>
          </a:prstGeom>
          <a:solidFill>
            <a:srgbClr val="EB7D4E"/>
          </a:solidFill>
          <a:ln>
            <a:solidFill>
              <a:srgbClr val="AD5C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rgbClr val="FFFFFF"/>
                </a:solidFill>
                <a:latin typeface="Yu Gothic"/>
              </a:rPr>
              <a:t>joy</a:t>
            </a:r>
            <a:endParaRPr lang="da-DK" sz="1800" b="0" strike="noStrike" spc="-1">
              <a:latin typeface="Arial"/>
            </a:endParaRPr>
          </a:p>
        </p:txBody>
      </p:sp>
      <p:sp>
        <p:nvSpPr>
          <p:cNvPr id="779" name="角丸四角形 3"/>
          <p:cNvSpPr/>
          <p:nvPr/>
        </p:nvSpPr>
        <p:spPr>
          <a:xfrm>
            <a:off x="5288400" y="5184720"/>
            <a:ext cx="2292480" cy="1494000"/>
          </a:xfrm>
          <a:prstGeom prst="roundRect">
            <a:avLst>
              <a:gd name="adj" fmla="val 16667"/>
            </a:avLst>
          </a:prstGeom>
          <a:solidFill>
            <a:srgbClr val="EB7D4E"/>
          </a:solidFill>
          <a:ln>
            <a:solidFill>
              <a:srgbClr val="AD5C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rgbClr val="FFFFFF"/>
                </a:solidFill>
                <a:latin typeface="Yu Gothic"/>
              </a:rPr>
              <a:t>liberated/free</a:t>
            </a:r>
            <a:endParaRPr lang="da-DK" sz="1800" b="0" strike="noStrike" spc="-1">
              <a:latin typeface="Arial"/>
            </a:endParaRPr>
          </a:p>
        </p:txBody>
      </p:sp>
      <p:sp>
        <p:nvSpPr>
          <p:cNvPr id="780" name="角丸四角形 8"/>
          <p:cNvSpPr/>
          <p:nvPr/>
        </p:nvSpPr>
        <p:spPr>
          <a:xfrm>
            <a:off x="342720" y="2681640"/>
            <a:ext cx="2292480" cy="1494000"/>
          </a:xfrm>
          <a:prstGeom prst="roundRect">
            <a:avLst>
              <a:gd name="adj" fmla="val 16667"/>
            </a:avLst>
          </a:prstGeom>
          <a:solidFill>
            <a:srgbClr val="EB7D4E"/>
          </a:solidFill>
          <a:ln>
            <a:solidFill>
              <a:srgbClr val="AD5C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rgbClr val="FFFFFF"/>
                </a:solidFill>
                <a:latin typeface="Yu Gothic"/>
              </a:rPr>
              <a:t>A sense of resolution/completion</a:t>
            </a:r>
            <a:endParaRPr lang="da-DK" sz="1800" b="0" strike="noStrike" spc="-1">
              <a:latin typeface="Arial"/>
            </a:endParaRPr>
          </a:p>
        </p:txBody>
      </p:sp>
      <p:sp>
        <p:nvSpPr>
          <p:cNvPr id="781" name="右カーブ矢印 12"/>
          <p:cNvSpPr/>
          <p:nvPr/>
        </p:nvSpPr>
        <p:spPr>
          <a:xfrm flipV="1">
            <a:off x="-120600" y="-720"/>
            <a:ext cx="5360400" cy="6304680"/>
          </a:xfrm>
          <a:prstGeom prst="curvedRightArrow">
            <a:avLst>
              <a:gd name="adj1" fmla="val 25000"/>
              <a:gd name="adj2" fmla="val 50000"/>
              <a:gd name="adj3" fmla="val 25000"/>
            </a:avLst>
          </a:prstGeom>
          <a:solidFill>
            <a:srgbClr val="00B0F0">
              <a:alpha val="18000"/>
            </a:srgbClr>
          </a:solidFill>
          <a:ln>
            <a:noFill/>
          </a:ln>
        </p:spPr>
        <p:style>
          <a:lnRef idx="2">
            <a:schemeClr val="accent1">
              <a:shade val="50000"/>
            </a:schemeClr>
          </a:lnRef>
          <a:fillRef idx="1">
            <a:schemeClr val="accent1"/>
          </a:fillRef>
          <a:effectRef idx="0">
            <a:schemeClr val="accent1"/>
          </a:effectRef>
          <a:fontRef idx="minor"/>
        </p:style>
      </p:sp>
      <p:sp>
        <p:nvSpPr>
          <p:cNvPr id="782" name="角丸四角形 9"/>
          <p:cNvSpPr/>
          <p:nvPr/>
        </p:nvSpPr>
        <p:spPr>
          <a:xfrm>
            <a:off x="1451880" y="4802760"/>
            <a:ext cx="2292480" cy="1494000"/>
          </a:xfrm>
          <a:prstGeom prst="roundRect">
            <a:avLst>
              <a:gd name="adj" fmla="val 16667"/>
            </a:avLst>
          </a:prstGeom>
          <a:solidFill>
            <a:srgbClr val="EB7D4E"/>
          </a:solidFill>
          <a:ln>
            <a:solidFill>
              <a:srgbClr val="AD5C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rgbClr val="FFFFFF"/>
                </a:solidFill>
                <a:latin typeface="Yu Gothic"/>
              </a:rPr>
              <a:t>Moved/grief</a:t>
            </a:r>
            <a:endParaRPr lang="da-DK" sz="1800" b="0" strike="noStrike" spc="-1">
              <a:latin typeface="Arial"/>
            </a:endParaRPr>
          </a:p>
        </p:txBody>
      </p:sp>
      <p:sp>
        <p:nvSpPr>
          <p:cNvPr id="783" name="角丸四角形 10"/>
          <p:cNvSpPr/>
          <p:nvPr/>
        </p:nvSpPr>
        <p:spPr>
          <a:xfrm>
            <a:off x="1413000" y="367200"/>
            <a:ext cx="2292480" cy="1494000"/>
          </a:xfrm>
          <a:prstGeom prst="roundRect">
            <a:avLst>
              <a:gd name="adj" fmla="val 16667"/>
            </a:avLst>
          </a:prstGeom>
          <a:solidFill>
            <a:srgbClr val="EB7D4E"/>
          </a:solidFill>
          <a:ln>
            <a:solidFill>
              <a:srgbClr val="AD5C39"/>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800" b="0" strike="noStrike" spc="-1">
                <a:solidFill>
                  <a:srgbClr val="FFFFFF"/>
                </a:solidFill>
                <a:latin typeface="Yu Gothic"/>
              </a:rPr>
              <a:t>Reflecting/Amazed/surprised</a:t>
            </a:r>
            <a:endParaRPr lang="da-DK" sz="1800" b="0" strike="noStrike" spc="-1">
              <a:latin typeface="Arial"/>
            </a:endParaRPr>
          </a:p>
        </p:txBody>
      </p:sp>
      <p:sp>
        <p:nvSpPr>
          <p:cNvPr id="784" name="左カーブ矢印 11"/>
          <p:cNvSpPr/>
          <p:nvPr/>
        </p:nvSpPr>
        <p:spPr>
          <a:xfrm>
            <a:off x="5377320" y="747720"/>
            <a:ext cx="5638320" cy="6109920"/>
          </a:xfrm>
          <a:prstGeom prst="curvedLeftArrow">
            <a:avLst>
              <a:gd name="adj1" fmla="val 25000"/>
              <a:gd name="adj2" fmla="val 50000"/>
              <a:gd name="adj3" fmla="val 25000"/>
            </a:avLst>
          </a:prstGeom>
          <a:solidFill>
            <a:srgbClr val="00B0F0">
              <a:alpha val="32000"/>
            </a:srgbClr>
          </a:solidFill>
          <a:ln>
            <a:noFill/>
          </a:ln>
        </p:spPr>
        <p:style>
          <a:lnRef idx="2">
            <a:schemeClr val="accent1">
              <a:shade val="50000"/>
            </a:schemeClr>
          </a:lnRef>
          <a:fillRef idx="1">
            <a:schemeClr val="accent1"/>
          </a:fillRef>
          <a:effectRef idx="0">
            <a:schemeClr val="accent1"/>
          </a:effectRef>
          <a:fontRef idx="minor"/>
        </p:style>
      </p:sp>
      <p:sp>
        <p:nvSpPr>
          <p:cNvPr id="785" name="テキスト ボックス 13"/>
          <p:cNvSpPr/>
          <p:nvPr/>
        </p:nvSpPr>
        <p:spPr>
          <a:xfrm>
            <a:off x="3385440" y="3244320"/>
            <a:ext cx="456408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1" strike="noStrike" spc="-1">
                <a:solidFill>
                  <a:srgbClr val="000000"/>
                </a:solidFill>
                <a:latin typeface="Yu Gothic"/>
              </a:rPr>
              <a:t>Process of Client Emotional Experience</a:t>
            </a:r>
            <a:endParaRPr lang="da-DK" sz="1800" b="0" strike="noStrike" spc="-1">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PlaceHolder 1"/>
          <p:cNvSpPr>
            <a:spLocks noGrp="1"/>
          </p:cNvSpPr>
          <p:nvPr>
            <p:ph type="title"/>
          </p:nvPr>
        </p:nvSpPr>
        <p:spPr>
          <a:xfrm>
            <a:off x="525600" y="786960"/>
            <a:ext cx="10077120" cy="1325160"/>
          </a:xfrm>
          <a:prstGeom prst="rect">
            <a:avLst/>
          </a:prstGeom>
          <a:noFill/>
          <a:ln w="0">
            <a:noFill/>
          </a:ln>
        </p:spPr>
        <p:txBody>
          <a:bodyPr lIns="109800" tIns="109800" rIns="109800" bIns="91440" anchor="b">
            <a:noAutofit/>
          </a:bodyPr>
          <a:lstStyle/>
          <a:p>
            <a:pPr>
              <a:lnSpc>
                <a:spcPct val="117000"/>
              </a:lnSpc>
              <a:buNone/>
            </a:pPr>
            <a:r>
              <a:rPr lang="en-US" sz="3600" b="1" strike="noStrike" spc="97">
                <a:solidFill>
                  <a:srgbClr val="000000"/>
                </a:solidFill>
                <a:latin typeface="Yu Mincho Demibold"/>
              </a:rPr>
              <a:t>Roles of Positive Emotions</a:t>
            </a:r>
            <a:endParaRPr lang="da-DK" sz="3600" b="0" strike="noStrike" spc="-1">
              <a:solidFill>
                <a:srgbClr val="000000"/>
              </a:solidFill>
              <a:latin typeface="Yu Gothic"/>
            </a:endParaRPr>
          </a:p>
        </p:txBody>
      </p:sp>
      <p:sp>
        <p:nvSpPr>
          <p:cNvPr id="787" name="PlaceHolder 2"/>
          <p:cNvSpPr>
            <a:spLocks noGrp="1"/>
          </p:cNvSpPr>
          <p:nvPr>
            <p:ph/>
          </p:nvPr>
        </p:nvSpPr>
        <p:spPr>
          <a:xfrm>
            <a:off x="525600" y="2521800"/>
            <a:ext cx="10077120" cy="3548520"/>
          </a:xfrm>
          <a:prstGeom prst="rect">
            <a:avLst/>
          </a:prstGeom>
          <a:noFill/>
          <a:ln w="0">
            <a:noFill/>
          </a:ln>
        </p:spPr>
        <p:txBody>
          <a:bodyPr lIns="109800" tIns="109800" rIns="109800" bIns="91440" anchor="t">
            <a:noAutofit/>
          </a:bodyPr>
          <a:lstStyle/>
          <a:p>
            <a:pPr>
              <a:lnSpc>
                <a:spcPct val="117000"/>
              </a:lnSpc>
              <a:spcBef>
                <a:spcPts val="1001"/>
              </a:spcBef>
              <a:buNone/>
              <a:tabLst>
                <a:tab pos="0" algn="l"/>
              </a:tabLst>
            </a:pPr>
            <a:r>
              <a:rPr lang="en-US" sz="2000" b="0" strike="noStrike" spc="89">
                <a:solidFill>
                  <a:srgbClr val="000000"/>
                </a:solidFill>
                <a:latin typeface="Yu Gothic"/>
              </a:rPr>
              <a:t>Antidote to aloneness, hopelessness, helplessness, </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“I don’t have to be alone anymore”</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“I feel liberated.”</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Grief = “Mourning the self (Fosha, 2009)” the transformational affect of </a:t>
            </a:r>
            <a:r>
              <a:rPr lang="en-US" sz="2000" b="0" i="1" strike="noStrike" spc="89">
                <a:solidFill>
                  <a:srgbClr val="000000"/>
                </a:solidFill>
                <a:latin typeface="Yu Gothic"/>
              </a:rPr>
              <a:t>emotional pain</a:t>
            </a:r>
            <a:r>
              <a:rPr lang="en-US" sz="2000" b="0" strike="noStrike" spc="89">
                <a:solidFill>
                  <a:srgbClr val="000000"/>
                </a:solidFill>
                <a:latin typeface="Yu Gothic"/>
              </a:rPr>
              <a:t>, involves painful but liberating grief and compassion for one's suffering, and one's losses</a:t>
            </a:r>
            <a:endParaRPr lang="da-DK" sz="2000" b="0" strike="noStrike" spc="89">
              <a:solidFill>
                <a:srgbClr val="000000"/>
              </a:solidFill>
              <a:latin typeface="Yu Gothic"/>
            </a:endParaRPr>
          </a:p>
          <a:p>
            <a:pPr>
              <a:lnSpc>
                <a:spcPct val="117000"/>
              </a:lnSpc>
              <a:spcBef>
                <a:spcPts val="1001"/>
              </a:spcBef>
              <a:buNone/>
              <a:tabLst>
                <a:tab pos="0" algn="l"/>
              </a:tabLst>
            </a:pPr>
            <a:endParaRPr lang="da-DK" sz="2000" b="0" strike="noStrike" spc="89">
              <a:solidFill>
                <a:srgbClr val="000000"/>
              </a:solidFill>
              <a:latin typeface="Yu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338" name="Rectangle 9"/>
          <p:cNvSpPr/>
          <p:nvPr/>
        </p:nvSpPr>
        <p:spPr>
          <a:xfrm>
            <a:off x="0" y="3600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339" name="PlaceHolder 1"/>
          <p:cNvSpPr>
            <a:spLocks noGrp="1"/>
          </p:cNvSpPr>
          <p:nvPr>
            <p:ph type="title"/>
          </p:nvPr>
        </p:nvSpPr>
        <p:spPr>
          <a:xfrm>
            <a:off x="525600" y="786960"/>
            <a:ext cx="4949640" cy="1454760"/>
          </a:xfrm>
          <a:prstGeom prst="rect">
            <a:avLst/>
          </a:prstGeom>
          <a:noFill/>
          <a:ln w="0">
            <a:noFill/>
          </a:ln>
        </p:spPr>
        <p:txBody>
          <a:bodyPr anchor="b">
            <a:normAutofit/>
          </a:bodyPr>
          <a:lstStyle/>
          <a:p>
            <a:pPr>
              <a:lnSpc>
                <a:spcPct val="117000"/>
              </a:lnSpc>
              <a:buNone/>
            </a:pPr>
            <a:r>
              <a:rPr lang="en-US" sz="3600" b="1" i="1" strike="noStrike" spc="97">
                <a:solidFill>
                  <a:srgbClr val="000000"/>
                </a:solidFill>
                <a:latin typeface="Yu Mincho Demibold"/>
              </a:rPr>
              <a:t>Positive Emotions</a:t>
            </a:r>
            <a:endParaRPr lang="da-DK" sz="3600" b="0" strike="noStrike" spc="-1">
              <a:solidFill>
                <a:srgbClr val="000000"/>
              </a:solidFill>
              <a:latin typeface="Yu Gothic"/>
            </a:endParaRPr>
          </a:p>
        </p:txBody>
      </p:sp>
      <p:sp>
        <p:nvSpPr>
          <p:cNvPr id="340" name="Freeform: Shape 11"/>
          <p:cNvSpPr/>
          <p:nvPr/>
        </p:nvSpPr>
        <p:spPr>
          <a:xfrm rot="5400000">
            <a:off x="615240" y="-614880"/>
            <a:ext cx="1085040" cy="2315160"/>
          </a:xfrm>
          <a:custGeom>
            <a:avLst/>
            <a:gdLst/>
            <a:ahLst/>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3">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p:style>
      </p:sp>
      <p:grpSp>
        <p:nvGrpSpPr>
          <p:cNvPr id="341" name="Graphic 78"/>
          <p:cNvGrpSpPr/>
          <p:nvPr/>
        </p:nvGrpSpPr>
        <p:grpSpPr>
          <a:xfrm>
            <a:off x="525600" y="2585160"/>
            <a:ext cx="972000" cy="45360"/>
            <a:chOff x="525600" y="2585160"/>
            <a:chExt cx="972000" cy="45360"/>
          </a:xfrm>
        </p:grpSpPr>
        <p:sp>
          <p:nvSpPr>
            <p:cNvPr id="342" name="Graphic 78"/>
            <p:cNvSpPr/>
            <p:nvPr/>
          </p:nvSpPr>
          <p:spPr>
            <a:xfrm>
              <a:off x="525600" y="260784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343" name="Graphic 78"/>
            <p:cNvGrpSpPr/>
            <p:nvPr/>
          </p:nvGrpSpPr>
          <p:grpSpPr>
            <a:xfrm>
              <a:off x="525960" y="2585160"/>
              <a:ext cx="971640" cy="45360"/>
              <a:chOff x="525960" y="2585160"/>
              <a:chExt cx="971640" cy="45360"/>
            </a:xfrm>
          </p:grpSpPr>
          <p:sp>
            <p:nvSpPr>
              <p:cNvPr id="344" name="Graphic 78"/>
              <p:cNvSpPr/>
              <p:nvPr/>
            </p:nvSpPr>
            <p:spPr>
              <a:xfrm>
                <a:off x="529200" y="262620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45" name="Graphic 78"/>
              <p:cNvSpPr/>
              <p:nvPr/>
            </p:nvSpPr>
            <p:spPr>
              <a:xfrm>
                <a:off x="542520" y="262764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46" name="Graphic 78"/>
              <p:cNvSpPr/>
              <p:nvPr/>
            </p:nvSpPr>
            <p:spPr>
              <a:xfrm>
                <a:off x="1490400" y="258624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47" name="Graphic 78"/>
              <p:cNvSpPr/>
              <p:nvPr/>
            </p:nvSpPr>
            <p:spPr>
              <a:xfrm>
                <a:off x="525960" y="258516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sp>
        <p:nvSpPr>
          <p:cNvPr id="348" name="PlaceHolder 2"/>
          <p:cNvSpPr>
            <a:spLocks noGrp="1"/>
          </p:cNvSpPr>
          <p:nvPr>
            <p:ph/>
          </p:nvPr>
        </p:nvSpPr>
        <p:spPr>
          <a:xfrm>
            <a:off x="525600" y="2796480"/>
            <a:ext cx="4949640" cy="3274200"/>
          </a:xfrm>
          <a:prstGeom prst="rect">
            <a:avLst/>
          </a:prstGeom>
          <a:noFill/>
          <a:ln w="0">
            <a:noFill/>
          </a:ln>
        </p:spPr>
        <p:txBody>
          <a:bodyPr lIns="109800" tIns="109800" rIns="109800" bIns="91440" anchor="t">
            <a:normAutofit/>
          </a:bodyPr>
          <a:lstStyle/>
          <a:p>
            <a:pPr>
              <a:lnSpc>
                <a:spcPct val="117000"/>
              </a:lnSpc>
              <a:spcBef>
                <a:spcPts val="1001"/>
              </a:spcBef>
              <a:buNone/>
              <a:tabLst>
                <a:tab pos="0" algn="l"/>
              </a:tabLst>
            </a:pPr>
            <a:r>
              <a:rPr lang="en-US" sz="2000" b="0" strike="noStrike" spc="89">
                <a:solidFill>
                  <a:srgbClr val="000000"/>
                </a:solidFill>
                <a:latin typeface="Yu Gothic"/>
              </a:rPr>
              <a:t>Joy</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Relief</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Calmness</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Contentment</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A result of good therapeutic work or Driver of change? (Stalikas &amp; Fitzpatrick, 2008)</a:t>
            </a:r>
            <a:endParaRPr lang="da-DK" sz="2000" b="0" strike="noStrike" spc="89">
              <a:solidFill>
                <a:srgbClr val="000000"/>
              </a:solidFill>
              <a:latin typeface="Yu Gothic"/>
            </a:endParaRPr>
          </a:p>
          <a:p>
            <a:pPr>
              <a:lnSpc>
                <a:spcPct val="117000"/>
              </a:lnSpc>
              <a:spcBef>
                <a:spcPts val="1001"/>
              </a:spcBef>
              <a:buNone/>
              <a:tabLst>
                <a:tab pos="0" algn="l"/>
              </a:tabLst>
            </a:pPr>
            <a:endParaRPr lang="da-DK" sz="2000" b="0" strike="noStrike" spc="89">
              <a:solidFill>
                <a:srgbClr val="000000"/>
              </a:solidFill>
              <a:latin typeface="Yu Gothic"/>
            </a:endParaRPr>
          </a:p>
          <a:p>
            <a:pPr>
              <a:lnSpc>
                <a:spcPct val="117000"/>
              </a:lnSpc>
              <a:spcBef>
                <a:spcPts val="1001"/>
              </a:spcBef>
              <a:buNone/>
              <a:tabLst>
                <a:tab pos="0" algn="l"/>
              </a:tabLst>
            </a:pPr>
            <a:endParaRPr lang="da-DK" sz="2000" b="0" strike="noStrike" spc="89">
              <a:solidFill>
                <a:srgbClr val="000000"/>
              </a:solidFill>
              <a:latin typeface="Yu Gothic"/>
            </a:endParaRPr>
          </a:p>
        </p:txBody>
      </p:sp>
      <p:pic>
        <p:nvPicPr>
          <p:cNvPr id="349" name="Picture 4"/>
          <p:cNvPicPr/>
          <p:nvPr/>
        </p:nvPicPr>
        <p:blipFill>
          <a:blip r:embed="rId2"/>
          <a:srcRect r="44451"/>
          <a:stretch/>
        </p:blipFill>
        <p:spPr>
          <a:xfrm>
            <a:off x="6002280" y="564120"/>
            <a:ext cx="5606640" cy="5676840"/>
          </a:xfrm>
          <a:prstGeom prst="rect">
            <a:avLst/>
          </a:prstGeom>
          <a:ln w="0">
            <a:noFill/>
          </a:ln>
        </p:spPr>
      </p:pic>
      <p:sp>
        <p:nvSpPr>
          <p:cNvPr id="350" name="Freeform: Shape 21"/>
          <p:cNvSpPr/>
          <p:nvPr/>
        </p:nvSpPr>
        <p:spPr>
          <a:xfrm>
            <a:off x="975312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p:style>
      </p:sp>
      <p:grpSp>
        <p:nvGrpSpPr>
          <p:cNvPr id="351" name="Group 23"/>
          <p:cNvGrpSpPr/>
          <p:nvPr/>
        </p:nvGrpSpPr>
        <p:grpSpPr>
          <a:xfrm>
            <a:off x="10775880" y="5204160"/>
            <a:ext cx="885960" cy="802080"/>
            <a:chOff x="10775880" y="5204160"/>
            <a:chExt cx="885960" cy="802080"/>
          </a:xfrm>
        </p:grpSpPr>
        <p:sp>
          <p:nvSpPr>
            <p:cNvPr id="352" name="Freeform: Shape 24"/>
            <p:cNvSpPr/>
            <p:nvPr/>
          </p:nvSpPr>
          <p:spPr>
            <a:xfrm>
              <a:off x="11027160" y="589032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353" name="Freeform: Shape 25"/>
            <p:cNvSpPr/>
            <p:nvPr/>
          </p:nvSpPr>
          <p:spPr>
            <a:xfrm>
              <a:off x="10781280" y="57510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354" name="Freeform: Shape 26"/>
            <p:cNvSpPr/>
            <p:nvPr/>
          </p:nvSpPr>
          <p:spPr>
            <a:xfrm>
              <a:off x="11527560" y="585216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355" name="Graphic 12"/>
            <p:cNvSpPr/>
            <p:nvPr/>
          </p:nvSpPr>
          <p:spPr>
            <a:xfrm>
              <a:off x="10974240" y="52041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56" name="Graphic 15"/>
            <p:cNvSpPr/>
            <p:nvPr/>
          </p:nvSpPr>
          <p:spPr>
            <a:xfrm>
              <a:off x="11443320" y="531324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57" name="Graphic 15"/>
            <p:cNvSpPr/>
            <p:nvPr/>
          </p:nvSpPr>
          <p:spPr>
            <a:xfrm>
              <a:off x="10775880" y="54406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58" name="Freeform: Shape 30"/>
            <p:cNvSpPr/>
            <p:nvPr/>
          </p:nvSpPr>
          <p:spPr>
            <a:xfrm>
              <a:off x="11179800" y="56062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 name="PlaceHolder 1"/>
          <p:cNvSpPr>
            <a:spLocks noGrp="1"/>
          </p:cNvSpPr>
          <p:nvPr>
            <p:ph type="title"/>
          </p:nvPr>
        </p:nvSpPr>
        <p:spPr>
          <a:xfrm>
            <a:off x="525600" y="786960"/>
            <a:ext cx="10077120" cy="1325160"/>
          </a:xfrm>
          <a:prstGeom prst="rect">
            <a:avLst/>
          </a:prstGeom>
          <a:noFill/>
          <a:ln w="0">
            <a:noFill/>
          </a:ln>
        </p:spPr>
        <p:txBody>
          <a:bodyPr lIns="109800" tIns="109800" rIns="109800" bIns="91440" anchor="b">
            <a:noAutofit/>
          </a:bodyPr>
          <a:lstStyle/>
          <a:p>
            <a:pPr>
              <a:lnSpc>
                <a:spcPct val="117000"/>
              </a:lnSpc>
              <a:buNone/>
            </a:pPr>
            <a:r>
              <a:rPr lang="en-US" sz="3600" b="1" strike="noStrike" spc="97">
                <a:solidFill>
                  <a:srgbClr val="000000"/>
                </a:solidFill>
                <a:latin typeface="Yu Mincho Demibold"/>
              </a:rPr>
              <a:t>The second vignette (46 min to 56)</a:t>
            </a:r>
            <a:endParaRPr lang="da-DK" sz="3600" b="0" strike="noStrike" spc="-1">
              <a:solidFill>
                <a:srgbClr val="000000"/>
              </a:solidFill>
              <a:latin typeface="Yu Gothic"/>
            </a:endParaRPr>
          </a:p>
        </p:txBody>
      </p:sp>
      <p:sp>
        <p:nvSpPr>
          <p:cNvPr id="789" name="PlaceHolder 2"/>
          <p:cNvSpPr>
            <a:spLocks noGrp="1"/>
          </p:cNvSpPr>
          <p:nvPr>
            <p:ph/>
          </p:nvPr>
        </p:nvSpPr>
        <p:spPr>
          <a:xfrm>
            <a:off x="525600" y="2521800"/>
            <a:ext cx="10077120" cy="3548520"/>
          </a:xfrm>
          <a:prstGeom prst="rect">
            <a:avLst/>
          </a:prstGeom>
          <a:noFill/>
          <a:ln w="0">
            <a:noFill/>
          </a:ln>
        </p:spPr>
        <p:txBody>
          <a:bodyPr lIns="109800" tIns="109800" rIns="109800" bIns="91440" anchor="t">
            <a:noAutofit/>
          </a:bodyPr>
          <a:lstStyle/>
          <a:p>
            <a:pPr>
              <a:lnSpc>
                <a:spcPct val="117000"/>
              </a:lnSpc>
              <a:spcBef>
                <a:spcPts val="1001"/>
              </a:spcBef>
              <a:buNone/>
              <a:tabLst>
                <a:tab pos="0" algn="l"/>
              </a:tabLst>
            </a:pPr>
            <a:r>
              <a:rPr lang="en-US" sz="2000" b="0" strike="noStrike" spc="89">
                <a:solidFill>
                  <a:srgbClr val="000000"/>
                </a:solidFill>
                <a:latin typeface="Yu Gothic"/>
              </a:rPr>
              <a:t>Th suggests that the client and the young self go to play basketball together. </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Cl recalls himself who was excited, energetic, voracious, and tireless. </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Cl feels awe toward this young boy: “he is unstoppable”</a:t>
            </a:r>
            <a:endParaRPr lang="da-DK" sz="2000" b="0" strike="noStrike" spc="89">
              <a:solidFill>
                <a:srgbClr val="000000"/>
              </a:solidFill>
              <a:latin typeface="Yu Gothic"/>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PlaceHolder 1"/>
          <p:cNvSpPr>
            <a:spLocks noGrp="1"/>
          </p:cNvSpPr>
          <p:nvPr>
            <p:ph type="title"/>
          </p:nvPr>
        </p:nvSpPr>
        <p:spPr>
          <a:xfrm>
            <a:off x="525600" y="786960"/>
            <a:ext cx="10077120" cy="1325160"/>
          </a:xfrm>
          <a:prstGeom prst="rect">
            <a:avLst/>
          </a:prstGeom>
          <a:noFill/>
          <a:ln w="0">
            <a:noFill/>
          </a:ln>
        </p:spPr>
        <p:txBody>
          <a:bodyPr lIns="109800" tIns="109800" rIns="109800" bIns="91440" anchor="b">
            <a:noAutofit/>
          </a:bodyPr>
          <a:lstStyle/>
          <a:p>
            <a:pPr>
              <a:lnSpc>
                <a:spcPct val="117000"/>
              </a:lnSpc>
              <a:buNone/>
            </a:pPr>
            <a:r>
              <a:rPr lang="en-US" sz="3600" b="1" strike="noStrike" spc="97">
                <a:solidFill>
                  <a:srgbClr val="000000"/>
                </a:solidFill>
                <a:latin typeface="Yu Mincho Demibold"/>
              </a:rPr>
              <a:t>Affirmation of self: Shame to Awe</a:t>
            </a:r>
            <a:endParaRPr lang="da-DK" sz="3600" b="0" strike="noStrike" spc="-1">
              <a:solidFill>
                <a:srgbClr val="000000"/>
              </a:solidFill>
              <a:latin typeface="Yu Gothic"/>
            </a:endParaRPr>
          </a:p>
        </p:txBody>
      </p:sp>
      <p:sp>
        <p:nvSpPr>
          <p:cNvPr id="791" name="PlaceHolder 2"/>
          <p:cNvSpPr>
            <a:spLocks noGrp="1"/>
          </p:cNvSpPr>
          <p:nvPr>
            <p:ph/>
          </p:nvPr>
        </p:nvSpPr>
        <p:spPr>
          <a:xfrm>
            <a:off x="525600" y="2521800"/>
            <a:ext cx="10077120" cy="3548520"/>
          </a:xfrm>
          <a:prstGeom prst="rect">
            <a:avLst/>
          </a:prstGeom>
          <a:noFill/>
          <a:ln w="0">
            <a:noFill/>
          </a:ln>
        </p:spPr>
        <p:txBody>
          <a:bodyPr lIns="109800" tIns="109800" rIns="109800" bIns="91440" anchor="t">
            <a:noAutofit/>
          </a:bodyPr>
          <a:lstStyle/>
          <a:p>
            <a:pPr>
              <a:lnSpc>
                <a:spcPct val="117000"/>
              </a:lnSpc>
              <a:spcBef>
                <a:spcPts val="1001"/>
              </a:spcBef>
              <a:buNone/>
              <a:tabLst>
                <a:tab pos="0" algn="l"/>
              </a:tabLst>
            </a:pPr>
            <a:r>
              <a:rPr lang="en-US" sz="2000" b="0" strike="noStrike" spc="89">
                <a:solidFill>
                  <a:srgbClr val="000000"/>
                </a:solidFill>
                <a:latin typeface="Yu Gothic"/>
              </a:rPr>
              <a:t>The client feels awe to this young boy, moved to tears </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Shame alienation, isolation, fear to insatiable, full of energy, Joy</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Affirmation of the self</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The client and Th together witnesses his internal strength and capacity to learn</a:t>
            </a:r>
            <a:endParaRPr lang="da-DK" sz="2000" b="0" strike="noStrike" spc="89">
              <a:solidFill>
                <a:srgbClr val="000000"/>
              </a:solidFill>
              <a:latin typeface="Yu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PlaceHolder 1"/>
          <p:cNvSpPr>
            <a:spLocks noGrp="1"/>
          </p:cNvSpPr>
          <p:nvPr>
            <p:ph type="title"/>
          </p:nvPr>
        </p:nvSpPr>
        <p:spPr>
          <a:xfrm>
            <a:off x="525600" y="786960"/>
            <a:ext cx="10077120" cy="1325160"/>
          </a:xfrm>
          <a:prstGeom prst="rect">
            <a:avLst/>
          </a:prstGeom>
          <a:noFill/>
          <a:ln w="0">
            <a:noFill/>
          </a:ln>
        </p:spPr>
        <p:txBody>
          <a:bodyPr lIns="109800" tIns="109800" rIns="109800" bIns="91440" anchor="b">
            <a:noAutofit/>
          </a:bodyPr>
          <a:lstStyle/>
          <a:p>
            <a:pPr>
              <a:lnSpc>
                <a:spcPct val="117000"/>
              </a:lnSpc>
              <a:buNone/>
            </a:pPr>
            <a:r>
              <a:rPr lang="en-US" sz="3600" b="1" strike="noStrike" spc="97">
                <a:solidFill>
                  <a:srgbClr val="000000"/>
                </a:solidFill>
                <a:latin typeface="Yu Mincho Demibold"/>
              </a:rPr>
              <a:t>Vignette 1 to Vignette 2</a:t>
            </a:r>
            <a:endParaRPr lang="da-DK" sz="3600" b="0" strike="noStrike" spc="-1">
              <a:solidFill>
                <a:srgbClr val="000000"/>
              </a:solidFill>
              <a:latin typeface="Yu Gothic"/>
            </a:endParaRPr>
          </a:p>
        </p:txBody>
      </p:sp>
      <p:graphicFrame>
        <p:nvGraphicFramePr>
          <p:cNvPr id="793" name="表 7"/>
          <p:cNvGraphicFramePr/>
          <p:nvPr/>
        </p:nvGraphicFramePr>
        <p:xfrm>
          <a:off x="525600" y="2522520"/>
          <a:ext cx="10077120" cy="2858400"/>
        </p:xfrm>
        <a:graphic>
          <a:graphicData uri="http://schemas.openxmlformats.org/drawingml/2006/table">
            <a:tbl>
              <a:tblPr/>
              <a:tblGrid>
                <a:gridCol w="5038560">
                  <a:extLst>
                    <a:ext uri="{9D8B030D-6E8A-4147-A177-3AD203B41FA5}">
                      <a16:colId xmlns:a16="http://schemas.microsoft.com/office/drawing/2014/main" val="20000"/>
                    </a:ext>
                  </a:extLst>
                </a:gridCol>
                <a:gridCol w="5038560">
                  <a:extLst>
                    <a:ext uri="{9D8B030D-6E8A-4147-A177-3AD203B41FA5}">
                      <a16:colId xmlns:a16="http://schemas.microsoft.com/office/drawing/2014/main" val="20001"/>
                    </a:ext>
                  </a:extLst>
                </a:gridCol>
              </a:tblGrid>
              <a:tr h="571680">
                <a:tc>
                  <a:txBody>
                    <a:bodyPr/>
                    <a:lstStyle/>
                    <a:p>
                      <a:pPr>
                        <a:lnSpc>
                          <a:spcPct val="100000"/>
                        </a:lnSpc>
                        <a:buNone/>
                      </a:pPr>
                      <a:r>
                        <a:rPr lang="en-US" sz="1800" b="1" strike="noStrike" spc="-1">
                          <a:solidFill>
                            <a:srgbClr val="FFFFFF"/>
                          </a:solidFill>
                          <a:latin typeface="Yu Gothic"/>
                        </a:rPr>
                        <a:t>Vignette 1</a:t>
                      </a:r>
                      <a:endParaRPr lang="da-DK"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EB7D4E"/>
                    </a:solidFill>
                  </a:tcPr>
                </a:tc>
                <a:tc>
                  <a:txBody>
                    <a:bodyPr/>
                    <a:lstStyle/>
                    <a:p>
                      <a:pPr>
                        <a:lnSpc>
                          <a:spcPct val="100000"/>
                        </a:lnSpc>
                        <a:buNone/>
                      </a:pPr>
                      <a:r>
                        <a:rPr lang="en-US" sz="1800" b="1" strike="noStrike" spc="-1">
                          <a:solidFill>
                            <a:srgbClr val="FFFFFF"/>
                          </a:solidFill>
                          <a:latin typeface="Yu Gothic"/>
                        </a:rPr>
                        <a:t>Vignette2</a:t>
                      </a:r>
                      <a:endParaRPr lang="da-DK"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EB7D4E"/>
                    </a:solidFill>
                  </a:tcPr>
                </a:tc>
                <a:extLst>
                  <a:ext uri="{0D108BD9-81ED-4DB2-BD59-A6C34878D82A}">
                    <a16:rowId xmlns:a16="http://schemas.microsoft.com/office/drawing/2014/main" val="10000"/>
                  </a:ext>
                </a:extLst>
              </a:tr>
              <a:tr h="571680">
                <a:tc>
                  <a:txBody>
                    <a:bodyPr/>
                    <a:lstStyle/>
                    <a:p>
                      <a:pPr>
                        <a:lnSpc>
                          <a:spcPct val="100000"/>
                        </a:lnSpc>
                        <a:buNone/>
                      </a:pPr>
                      <a:r>
                        <a:rPr lang="en-US" sz="1800" b="0" strike="noStrike" spc="-1">
                          <a:solidFill>
                            <a:srgbClr val="000000"/>
                          </a:solidFill>
                          <a:latin typeface="Yu Gothic"/>
                        </a:rPr>
                        <a:t>Undoing Aloneness</a:t>
                      </a:r>
                      <a:endParaRPr lang="da-DK"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F7D7D0"/>
                    </a:solidFill>
                  </a:tcPr>
                </a:tc>
                <a:tc>
                  <a:txBody>
                    <a:bodyPr/>
                    <a:lstStyle/>
                    <a:p>
                      <a:pPr>
                        <a:lnSpc>
                          <a:spcPct val="100000"/>
                        </a:lnSpc>
                        <a:buNone/>
                      </a:pPr>
                      <a:r>
                        <a:rPr lang="en-US" sz="1800" b="0" strike="noStrike" spc="-1">
                          <a:solidFill>
                            <a:srgbClr val="000000"/>
                          </a:solidFill>
                          <a:latin typeface="Yu Gothic"/>
                        </a:rPr>
                        <a:t>Energized</a:t>
                      </a:r>
                      <a:endParaRPr lang="da-DK" sz="18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F7D7D0"/>
                    </a:solidFill>
                  </a:tcPr>
                </a:tc>
                <a:extLst>
                  <a:ext uri="{0D108BD9-81ED-4DB2-BD59-A6C34878D82A}">
                    <a16:rowId xmlns:a16="http://schemas.microsoft.com/office/drawing/2014/main" val="10001"/>
                  </a:ext>
                </a:extLst>
              </a:tr>
              <a:tr h="571680">
                <a:tc>
                  <a:txBody>
                    <a:bodyPr/>
                    <a:lstStyle/>
                    <a:p>
                      <a:pPr>
                        <a:lnSpc>
                          <a:spcPct val="100000"/>
                        </a:lnSpc>
                        <a:buNone/>
                      </a:pPr>
                      <a:r>
                        <a:rPr lang="en-US" sz="1800" b="0" strike="noStrike" spc="-1">
                          <a:solidFill>
                            <a:srgbClr val="000000"/>
                          </a:solidFill>
                          <a:latin typeface="Yu Gothic"/>
                        </a:rPr>
                        <a:t>Understanding pain</a:t>
                      </a:r>
                      <a:endParaRPr lang="da-DK"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BECE9"/>
                    </a:solidFill>
                  </a:tcPr>
                </a:tc>
                <a:tc>
                  <a:txBody>
                    <a:bodyPr/>
                    <a:lstStyle/>
                    <a:p>
                      <a:pPr>
                        <a:lnSpc>
                          <a:spcPct val="100000"/>
                        </a:lnSpc>
                        <a:buNone/>
                      </a:pPr>
                      <a:r>
                        <a:rPr lang="en-US" sz="1800" b="0" strike="noStrike" spc="-1">
                          <a:solidFill>
                            <a:srgbClr val="000000"/>
                          </a:solidFill>
                          <a:latin typeface="Yu Gothic"/>
                        </a:rPr>
                        <a:t>Voracious/insatiable </a:t>
                      </a:r>
                      <a:endParaRPr lang="da-DK"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BECE9"/>
                    </a:solidFill>
                  </a:tcPr>
                </a:tc>
                <a:extLst>
                  <a:ext uri="{0D108BD9-81ED-4DB2-BD59-A6C34878D82A}">
                    <a16:rowId xmlns:a16="http://schemas.microsoft.com/office/drawing/2014/main" val="10002"/>
                  </a:ext>
                </a:extLst>
              </a:tr>
              <a:tr h="571680">
                <a:tc>
                  <a:txBody>
                    <a:bodyPr/>
                    <a:lstStyle/>
                    <a:p>
                      <a:pPr>
                        <a:lnSpc>
                          <a:spcPct val="100000"/>
                        </a:lnSpc>
                        <a:buNone/>
                      </a:pPr>
                      <a:r>
                        <a:rPr lang="en-US" sz="1800" b="0" strike="noStrike" spc="-1">
                          <a:solidFill>
                            <a:srgbClr val="000000"/>
                          </a:solidFill>
                          <a:latin typeface="Yu Gothic"/>
                        </a:rPr>
                        <a:t>Liberated from the confinement </a:t>
                      </a:r>
                      <a:endParaRPr lang="da-DK"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7D7D0"/>
                    </a:solidFill>
                  </a:tcPr>
                </a:tc>
                <a:tc>
                  <a:txBody>
                    <a:bodyPr/>
                    <a:lstStyle/>
                    <a:p>
                      <a:pPr>
                        <a:lnSpc>
                          <a:spcPct val="100000"/>
                        </a:lnSpc>
                        <a:buNone/>
                      </a:pPr>
                      <a:r>
                        <a:rPr lang="en-US" sz="1800" b="0" strike="noStrike" spc="-1">
                          <a:solidFill>
                            <a:srgbClr val="000000"/>
                          </a:solidFill>
                          <a:latin typeface="Yu Gothic"/>
                        </a:rPr>
                        <a:t>Full of joy</a:t>
                      </a:r>
                      <a:endParaRPr lang="da-DK"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7D7D0"/>
                    </a:solidFill>
                  </a:tcPr>
                </a:tc>
                <a:extLst>
                  <a:ext uri="{0D108BD9-81ED-4DB2-BD59-A6C34878D82A}">
                    <a16:rowId xmlns:a16="http://schemas.microsoft.com/office/drawing/2014/main" val="10003"/>
                  </a:ext>
                </a:extLst>
              </a:tr>
              <a:tr h="571680">
                <a:tc>
                  <a:txBody>
                    <a:bodyPr/>
                    <a:lstStyle/>
                    <a:p>
                      <a:pPr>
                        <a:lnSpc>
                          <a:spcPct val="100000"/>
                        </a:lnSpc>
                        <a:buNone/>
                      </a:pPr>
                      <a:r>
                        <a:rPr lang="en-US" sz="1800" b="0" strike="noStrike" spc="-1">
                          <a:solidFill>
                            <a:srgbClr val="000000"/>
                          </a:solidFill>
                          <a:latin typeface="Yu Gothic"/>
                        </a:rPr>
                        <a:t>Compassion</a:t>
                      </a:r>
                      <a:endParaRPr lang="da-DK"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BECE9"/>
                    </a:solidFill>
                  </a:tcPr>
                </a:tc>
                <a:tc>
                  <a:txBody>
                    <a:bodyPr/>
                    <a:lstStyle/>
                    <a:p>
                      <a:pPr>
                        <a:lnSpc>
                          <a:spcPct val="100000"/>
                        </a:lnSpc>
                        <a:buNone/>
                      </a:pPr>
                      <a:r>
                        <a:rPr lang="en-US" sz="1800" b="0" strike="noStrike" spc="-1">
                          <a:solidFill>
                            <a:srgbClr val="000000"/>
                          </a:solidFill>
                          <a:latin typeface="Yu Gothic"/>
                        </a:rPr>
                        <a:t>Action/Play/Awe</a:t>
                      </a:r>
                      <a:endParaRPr lang="da-DK" sz="18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FBECE9"/>
                    </a:solidFill>
                  </a:tcPr>
                </a:tc>
                <a:extLst>
                  <a:ext uri="{0D108BD9-81ED-4DB2-BD59-A6C34878D82A}">
                    <a16:rowId xmlns:a16="http://schemas.microsoft.com/office/drawing/2014/main" val="10004"/>
                  </a:ext>
                </a:extLst>
              </a:tr>
            </a:tbl>
          </a:graphicData>
        </a:graphic>
      </p:graphicFrame>
      <p:sp>
        <p:nvSpPr>
          <p:cNvPr id="794" name="右矢印 7"/>
          <p:cNvSpPr/>
          <p:nvPr/>
        </p:nvSpPr>
        <p:spPr>
          <a:xfrm>
            <a:off x="199800" y="2102040"/>
            <a:ext cx="11792160" cy="4547160"/>
          </a:xfrm>
          <a:prstGeom prst="rightArrow">
            <a:avLst>
              <a:gd name="adj1" fmla="val 50000"/>
              <a:gd name="adj2" fmla="val 51172"/>
            </a:avLst>
          </a:prstGeom>
          <a:solidFill>
            <a:srgbClr val="00B0F0">
              <a:alpha val="31000"/>
            </a:srgbClr>
          </a:solidFill>
          <a:ln>
            <a:noFill/>
          </a:ln>
        </p:spPr>
        <p:style>
          <a:lnRef idx="2">
            <a:schemeClr val="accent1">
              <a:shade val="50000"/>
            </a:schemeClr>
          </a:lnRef>
          <a:fillRef idx="1">
            <a:schemeClr val="accent1"/>
          </a:fillRef>
          <a:effectRef idx="0">
            <a:schemeClr val="accent1"/>
          </a:effectRef>
          <a:fontRef idx="minor"/>
        </p:style>
      </p:sp>
      <p:sp>
        <p:nvSpPr>
          <p:cNvPr id="795" name="テキスト ボックス 8"/>
          <p:cNvSpPr/>
          <p:nvPr/>
        </p:nvSpPr>
        <p:spPr>
          <a:xfrm>
            <a:off x="1491120" y="5780880"/>
            <a:ext cx="8145360" cy="395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000" b="1" strike="noStrike" spc="-1">
                <a:solidFill>
                  <a:srgbClr val="000000"/>
                </a:solidFill>
                <a:latin typeface="Yu Gothic"/>
              </a:rPr>
              <a:t>A more complete processing of positive emotions and expansion</a:t>
            </a:r>
            <a:endParaRPr lang="da-DK" sz="2000" b="0" strike="noStrike" spc="-1">
              <a:latin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PlaceHolder 1"/>
          <p:cNvSpPr>
            <a:spLocks noGrp="1"/>
          </p:cNvSpPr>
          <p:nvPr>
            <p:ph type="title"/>
          </p:nvPr>
        </p:nvSpPr>
        <p:spPr>
          <a:xfrm>
            <a:off x="525600" y="786960"/>
            <a:ext cx="10077120" cy="1325160"/>
          </a:xfrm>
          <a:prstGeom prst="rect">
            <a:avLst/>
          </a:prstGeom>
          <a:noFill/>
          <a:ln w="0">
            <a:noFill/>
          </a:ln>
        </p:spPr>
        <p:txBody>
          <a:bodyPr lIns="109800" tIns="109800" rIns="109800" bIns="91440" anchor="b">
            <a:noAutofit/>
          </a:bodyPr>
          <a:lstStyle/>
          <a:p>
            <a:pPr>
              <a:lnSpc>
                <a:spcPct val="117000"/>
              </a:lnSpc>
              <a:buNone/>
            </a:pPr>
            <a:r>
              <a:rPr lang="en-US" sz="3600" b="1" strike="noStrike" spc="97">
                <a:solidFill>
                  <a:srgbClr val="000000"/>
                </a:solidFill>
                <a:latin typeface="Yu Mincho Demibold"/>
              </a:rPr>
              <a:t>Therapist Interventions in facilitating client positive emotional experience</a:t>
            </a:r>
            <a:endParaRPr lang="da-DK" sz="3600" b="0" strike="noStrike" spc="-1">
              <a:solidFill>
                <a:srgbClr val="000000"/>
              </a:solidFill>
              <a:latin typeface="Yu Gothic"/>
            </a:endParaRPr>
          </a:p>
        </p:txBody>
      </p:sp>
      <p:sp>
        <p:nvSpPr>
          <p:cNvPr id="797" name="PlaceHolder 2"/>
          <p:cNvSpPr>
            <a:spLocks noGrp="1"/>
          </p:cNvSpPr>
          <p:nvPr>
            <p:ph/>
          </p:nvPr>
        </p:nvSpPr>
        <p:spPr>
          <a:xfrm>
            <a:off x="525600" y="2521800"/>
            <a:ext cx="10077120" cy="3548520"/>
          </a:xfrm>
          <a:prstGeom prst="rect">
            <a:avLst/>
          </a:prstGeom>
          <a:noFill/>
          <a:ln w="0">
            <a:noFill/>
          </a:ln>
        </p:spPr>
        <p:txBody>
          <a:bodyPr lIns="109800" tIns="109800" rIns="109800" bIns="91440" anchor="t">
            <a:noAutofit/>
          </a:bodyPr>
          <a:lstStyle/>
          <a:p>
            <a:pPr>
              <a:lnSpc>
                <a:spcPct val="117000"/>
              </a:lnSpc>
              <a:spcBef>
                <a:spcPts val="1001"/>
              </a:spcBef>
              <a:buNone/>
              <a:tabLst>
                <a:tab pos="0" algn="l"/>
              </a:tabLst>
            </a:pPr>
            <a:r>
              <a:rPr lang="en-US" sz="2000" b="0" strike="noStrike" spc="89">
                <a:solidFill>
                  <a:srgbClr val="000000"/>
                </a:solidFill>
                <a:latin typeface="Yu Gothic"/>
              </a:rPr>
              <a:t>Suggesting an experiential work</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Activating and evoking emotional experience</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Guiding his attention to his somatic experience of feeling</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Helping the patient stay with it</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Witnessing &amp; Appreciating</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Sharing the experience</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Helping him make meaning about of his experience</a:t>
            </a:r>
            <a:endParaRPr lang="da-DK" sz="2000" b="0" strike="noStrike" spc="89">
              <a:solidFill>
                <a:srgbClr val="000000"/>
              </a:solidFill>
              <a:latin typeface="Yu Gothic"/>
            </a:endParaRPr>
          </a:p>
          <a:p>
            <a:pPr>
              <a:lnSpc>
                <a:spcPct val="117000"/>
              </a:lnSpc>
              <a:spcBef>
                <a:spcPts val="1001"/>
              </a:spcBef>
              <a:buNone/>
              <a:tabLst>
                <a:tab pos="0" algn="l"/>
              </a:tabLst>
            </a:pPr>
            <a:endParaRPr lang="da-DK" sz="2000" b="0" strike="noStrike" spc="89">
              <a:solidFill>
                <a:srgbClr val="000000"/>
              </a:solidFill>
              <a:latin typeface="Yu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 name="PlaceHolder 1"/>
          <p:cNvSpPr>
            <a:spLocks noGrp="1"/>
          </p:cNvSpPr>
          <p:nvPr>
            <p:ph type="title"/>
          </p:nvPr>
        </p:nvSpPr>
        <p:spPr>
          <a:xfrm>
            <a:off x="525600" y="786960"/>
            <a:ext cx="10077120" cy="1325160"/>
          </a:xfrm>
          <a:prstGeom prst="rect">
            <a:avLst/>
          </a:prstGeom>
          <a:noFill/>
          <a:ln w="0">
            <a:noFill/>
          </a:ln>
        </p:spPr>
        <p:txBody>
          <a:bodyPr lIns="109800" tIns="109800" rIns="109800" bIns="91440" anchor="b">
            <a:noAutofit/>
          </a:bodyPr>
          <a:lstStyle/>
          <a:p>
            <a:pPr>
              <a:lnSpc>
                <a:spcPct val="117000"/>
              </a:lnSpc>
              <a:buNone/>
            </a:pPr>
            <a:r>
              <a:rPr lang="en-US" sz="3600" b="1" strike="noStrike" spc="97">
                <a:solidFill>
                  <a:srgbClr val="000000"/>
                </a:solidFill>
                <a:latin typeface="Yu Mincho Demibold"/>
              </a:rPr>
              <a:t>Discussion (1/2)</a:t>
            </a:r>
            <a:endParaRPr lang="da-DK" sz="3600" b="0" strike="noStrike" spc="-1">
              <a:solidFill>
                <a:srgbClr val="000000"/>
              </a:solidFill>
              <a:latin typeface="Yu Gothic"/>
            </a:endParaRPr>
          </a:p>
        </p:txBody>
      </p:sp>
      <p:sp>
        <p:nvSpPr>
          <p:cNvPr id="799" name="PlaceHolder 2"/>
          <p:cNvSpPr>
            <a:spLocks noGrp="1"/>
          </p:cNvSpPr>
          <p:nvPr>
            <p:ph/>
          </p:nvPr>
        </p:nvSpPr>
        <p:spPr>
          <a:xfrm>
            <a:off x="525600" y="2521800"/>
            <a:ext cx="10077120" cy="3548520"/>
          </a:xfrm>
          <a:prstGeom prst="rect">
            <a:avLst/>
          </a:prstGeom>
          <a:noFill/>
          <a:ln w="0">
            <a:noFill/>
          </a:ln>
        </p:spPr>
        <p:txBody>
          <a:bodyPr lIns="109800" tIns="109800" rIns="109800" bIns="91440" anchor="t">
            <a:noAutofit/>
          </a:bodyPr>
          <a:lstStyle/>
          <a:p>
            <a:pPr>
              <a:lnSpc>
                <a:spcPct val="117000"/>
              </a:lnSpc>
              <a:spcBef>
                <a:spcPts val="1001"/>
              </a:spcBef>
              <a:buNone/>
              <a:tabLst>
                <a:tab pos="0" algn="l"/>
              </a:tabLst>
            </a:pPr>
            <a:r>
              <a:rPr lang="en-US" sz="2000" b="0" strike="noStrike" spc="89">
                <a:solidFill>
                  <a:srgbClr val="000000"/>
                </a:solidFill>
                <a:latin typeface="Yu Gothic"/>
              </a:rPr>
              <a:t>Positive emotions occur from the early session of EFT and affect-focused therapy: trust, hope, interest are needed from the beginning. </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Emotional processing is a dialectical process</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The most meaningful sessions are those with both high negative and positive emotions</a:t>
            </a:r>
            <a:endParaRPr lang="da-DK" sz="2000" b="0" strike="noStrike" spc="89">
              <a:solidFill>
                <a:srgbClr val="000000"/>
              </a:solidFill>
              <a:latin typeface="Yu Gothic"/>
            </a:endParaRPr>
          </a:p>
          <a:p>
            <a:pPr>
              <a:lnSpc>
                <a:spcPct val="117000"/>
              </a:lnSpc>
              <a:spcBef>
                <a:spcPts val="1001"/>
              </a:spcBef>
              <a:buNone/>
              <a:tabLst>
                <a:tab pos="0" algn="l"/>
              </a:tabLst>
            </a:pPr>
            <a:endParaRPr lang="da-DK" sz="2000" b="0" strike="noStrike" spc="89">
              <a:solidFill>
                <a:srgbClr val="000000"/>
              </a:solidFill>
              <a:latin typeface="Yu Gothic"/>
            </a:endParaRPr>
          </a:p>
          <a:p>
            <a:pPr>
              <a:lnSpc>
                <a:spcPct val="117000"/>
              </a:lnSpc>
              <a:spcBef>
                <a:spcPts val="1001"/>
              </a:spcBef>
              <a:buNone/>
              <a:tabLst>
                <a:tab pos="0" algn="l"/>
              </a:tabLst>
            </a:pPr>
            <a:endParaRPr lang="da-DK" sz="2000" b="0" strike="noStrike" spc="89">
              <a:solidFill>
                <a:srgbClr val="000000"/>
              </a:solidFill>
              <a:latin typeface="Yu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PlaceHolder 1"/>
          <p:cNvSpPr>
            <a:spLocks noGrp="1"/>
          </p:cNvSpPr>
          <p:nvPr>
            <p:ph type="title"/>
          </p:nvPr>
        </p:nvSpPr>
        <p:spPr>
          <a:xfrm>
            <a:off x="525600" y="786960"/>
            <a:ext cx="10077120" cy="1325160"/>
          </a:xfrm>
          <a:prstGeom prst="rect">
            <a:avLst/>
          </a:prstGeom>
          <a:noFill/>
          <a:ln w="0">
            <a:noFill/>
          </a:ln>
        </p:spPr>
        <p:txBody>
          <a:bodyPr lIns="109800" tIns="109800" rIns="109800" bIns="91440" anchor="b">
            <a:noAutofit/>
          </a:bodyPr>
          <a:lstStyle/>
          <a:p>
            <a:pPr>
              <a:lnSpc>
                <a:spcPct val="117000"/>
              </a:lnSpc>
              <a:buNone/>
            </a:pPr>
            <a:r>
              <a:rPr lang="en-GB" sz="3600" b="1" strike="noStrike" spc="97">
                <a:solidFill>
                  <a:srgbClr val="000000"/>
                </a:solidFill>
                <a:latin typeface="Yu Mincho Demibold"/>
              </a:rPr>
              <a:t>Discussion (2/2)</a:t>
            </a:r>
            <a:endParaRPr lang="da-DK" sz="3600" b="0" strike="noStrike" spc="-1">
              <a:solidFill>
                <a:srgbClr val="000000"/>
              </a:solidFill>
              <a:latin typeface="Yu Gothic"/>
            </a:endParaRPr>
          </a:p>
        </p:txBody>
      </p:sp>
      <p:sp>
        <p:nvSpPr>
          <p:cNvPr id="801" name="PlaceHolder 2"/>
          <p:cNvSpPr>
            <a:spLocks noGrp="1"/>
          </p:cNvSpPr>
          <p:nvPr>
            <p:ph/>
          </p:nvPr>
        </p:nvSpPr>
        <p:spPr>
          <a:xfrm>
            <a:off x="525600" y="2521800"/>
            <a:ext cx="10077120" cy="3548520"/>
          </a:xfrm>
          <a:prstGeom prst="rect">
            <a:avLst/>
          </a:prstGeom>
          <a:noFill/>
          <a:ln w="0">
            <a:noFill/>
          </a:ln>
        </p:spPr>
        <p:txBody>
          <a:bodyPr lIns="109800" tIns="109800" rIns="109800" bIns="91440" anchor="t">
            <a:noAutofit/>
          </a:bodyPr>
          <a:lstStyle/>
          <a:p>
            <a:pPr>
              <a:lnSpc>
                <a:spcPct val="117000"/>
              </a:lnSpc>
              <a:spcBef>
                <a:spcPts val="1001"/>
              </a:spcBef>
              <a:buNone/>
              <a:tabLst>
                <a:tab pos="0" algn="l"/>
              </a:tabLst>
            </a:pPr>
            <a:r>
              <a:rPr lang="en-GB" sz="2000" b="0" strike="noStrike" spc="89">
                <a:solidFill>
                  <a:srgbClr val="000000"/>
                </a:solidFill>
                <a:latin typeface="Yu Gothic"/>
              </a:rPr>
              <a:t>Not any positive emotions but positive emotions as arising from fulfilling unmet needs</a:t>
            </a:r>
            <a:endParaRPr lang="da-DK" sz="2000" b="0" strike="noStrike" spc="89">
              <a:solidFill>
                <a:srgbClr val="000000"/>
              </a:solidFill>
              <a:latin typeface="Yu Gothic"/>
            </a:endParaRPr>
          </a:p>
          <a:p>
            <a:pPr>
              <a:lnSpc>
                <a:spcPct val="117000"/>
              </a:lnSpc>
              <a:spcBef>
                <a:spcPts val="1001"/>
              </a:spcBef>
              <a:buNone/>
              <a:tabLst>
                <a:tab pos="0" algn="l"/>
              </a:tabLst>
            </a:pPr>
            <a:r>
              <a:rPr lang="en-GB" sz="2000" b="0" strike="noStrike" spc="89">
                <a:solidFill>
                  <a:srgbClr val="000000"/>
                </a:solidFill>
                <a:latin typeface="Yu Gothic"/>
              </a:rPr>
              <a:t>Positive emotions should be explored, experienced, and processed as rigorously as negative emotions</a:t>
            </a:r>
            <a:endParaRPr lang="da-DK" sz="2000" b="0" strike="noStrike" spc="89">
              <a:solidFill>
                <a:srgbClr val="000000"/>
              </a:solidFill>
              <a:latin typeface="Yu Gothic"/>
            </a:endParaRPr>
          </a:p>
          <a:p>
            <a:pPr>
              <a:lnSpc>
                <a:spcPct val="117000"/>
              </a:lnSpc>
              <a:spcBef>
                <a:spcPts val="1001"/>
              </a:spcBef>
              <a:buNone/>
              <a:tabLst>
                <a:tab pos="0" algn="l"/>
              </a:tabLst>
            </a:pPr>
            <a:endParaRPr lang="da-DK" sz="2000" b="0" strike="noStrike" spc="89">
              <a:solidFill>
                <a:srgbClr val="000000"/>
              </a:solidFill>
              <a:latin typeface="Yu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802" name="Rectangle 7"/>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803" name="PlaceHolder 1"/>
          <p:cNvSpPr>
            <a:spLocks noGrp="1"/>
          </p:cNvSpPr>
          <p:nvPr>
            <p:ph type="title"/>
          </p:nvPr>
        </p:nvSpPr>
        <p:spPr>
          <a:xfrm>
            <a:off x="525600" y="1523880"/>
            <a:ext cx="3762720" cy="4359600"/>
          </a:xfrm>
          <a:prstGeom prst="rect">
            <a:avLst/>
          </a:prstGeom>
          <a:noFill/>
          <a:ln w="0">
            <a:noFill/>
          </a:ln>
        </p:spPr>
        <p:txBody>
          <a:bodyPr lIns="109800" tIns="109800" rIns="109800" bIns="91440" anchor="t">
            <a:normAutofit/>
          </a:bodyPr>
          <a:lstStyle/>
          <a:p>
            <a:pPr>
              <a:lnSpc>
                <a:spcPct val="117000"/>
              </a:lnSpc>
              <a:buNone/>
            </a:pPr>
            <a:r>
              <a:rPr lang="en-US" sz="3600" b="1" strike="noStrike" spc="97">
                <a:solidFill>
                  <a:srgbClr val="000000"/>
                </a:solidFill>
                <a:latin typeface="Yu Mincho Demibold"/>
              </a:rPr>
              <a:t>Thank you. </a:t>
            </a:r>
            <a:endParaRPr lang="da-DK" sz="3600" b="0" strike="noStrike" spc="-1">
              <a:solidFill>
                <a:srgbClr val="000000"/>
              </a:solidFill>
              <a:latin typeface="Yu Gothic"/>
            </a:endParaRPr>
          </a:p>
        </p:txBody>
      </p:sp>
      <p:sp>
        <p:nvSpPr>
          <p:cNvPr id="804" name="Freeform: Shape 9"/>
          <p:cNvSpPr/>
          <p:nvPr/>
        </p:nvSpPr>
        <p:spPr>
          <a:xfrm rot="16200000">
            <a:off x="1285920" y="-1271520"/>
            <a:ext cx="1349640" cy="3894120"/>
          </a:xfrm>
          <a:custGeom>
            <a:avLst/>
            <a:gdLst/>
            <a:ahLst/>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tx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p:style>
      </p:sp>
      <p:grpSp>
        <p:nvGrpSpPr>
          <p:cNvPr id="805" name="Graphic 78"/>
          <p:cNvGrpSpPr/>
          <p:nvPr/>
        </p:nvGrpSpPr>
        <p:grpSpPr>
          <a:xfrm>
            <a:off x="4814640" y="1627920"/>
            <a:ext cx="971640" cy="45360"/>
            <a:chOff x="4814640" y="1627920"/>
            <a:chExt cx="971640" cy="45360"/>
          </a:xfrm>
        </p:grpSpPr>
        <p:sp>
          <p:nvSpPr>
            <p:cNvPr id="806" name="Graphic 78"/>
            <p:cNvSpPr/>
            <p:nvPr/>
          </p:nvSpPr>
          <p:spPr>
            <a:xfrm>
              <a:off x="4814640" y="165096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807" name="Graphic 78"/>
            <p:cNvGrpSpPr/>
            <p:nvPr/>
          </p:nvGrpSpPr>
          <p:grpSpPr>
            <a:xfrm>
              <a:off x="4814640" y="1627920"/>
              <a:ext cx="971640" cy="45360"/>
              <a:chOff x="4814640" y="1627920"/>
              <a:chExt cx="971640" cy="45360"/>
            </a:xfrm>
          </p:grpSpPr>
          <p:sp>
            <p:nvSpPr>
              <p:cNvPr id="808" name="Graphic 78"/>
              <p:cNvSpPr/>
              <p:nvPr/>
            </p:nvSpPr>
            <p:spPr>
              <a:xfrm>
                <a:off x="4818240" y="166932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809" name="Graphic 78"/>
              <p:cNvSpPr/>
              <p:nvPr/>
            </p:nvSpPr>
            <p:spPr>
              <a:xfrm>
                <a:off x="4831200" y="167040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810" name="Graphic 78"/>
              <p:cNvSpPr/>
              <p:nvPr/>
            </p:nvSpPr>
            <p:spPr>
              <a:xfrm>
                <a:off x="5779080" y="162900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811" name="Graphic 78"/>
              <p:cNvSpPr/>
              <p:nvPr/>
            </p:nvSpPr>
            <p:spPr>
              <a:xfrm>
                <a:off x="4814640" y="162792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sp>
        <p:nvSpPr>
          <p:cNvPr id="812" name="PlaceHolder 2"/>
          <p:cNvSpPr>
            <a:spLocks noGrp="1"/>
          </p:cNvSpPr>
          <p:nvPr>
            <p:ph/>
          </p:nvPr>
        </p:nvSpPr>
        <p:spPr>
          <a:xfrm>
            <a:off x="4700160" y="1931040"/>
            <a:ext cx="4797720" cy="4355640"/>
          </a:xfrm>
          <a:prstGeom prst="rect">
            <a:avLst/>
          </a:prstGeom>
          <a:noFill/>
          <a:ln w="0">
            <a:noFill/>
          </a:ln>
        </p:spPr>
        <p:txBody>
          <a:bodyPr lIns="109800" tIns="109800" rIns="109800" bIns="91440" anchor="t">
            <a:normAutofit/>
          </a:bodyPr>
          <a:lstStyle/>
          <a:p>
            <a:pPr>
              <a:lnSpc>
                <a:spcPct val="117000"/>
              </a:lnSpc>
              <a:spcBef>
                <a:spcPts val="1001"/>
              </a:spcBef>
              <a:buNone/>
              <a:tabLst>
                <a:tab pos="0" algn="l"/>
              </a:tabLst>
            </a:pPr>
            <a:r>
              <a:rPr lang="en-US" sz="2000" b="0" strike="noStrike" spc="89">
                <a:solidFill>
                  <a:srgbClr val="000000"/>
                </a:solidFill>
                <a:latin typeface="Yu Gothic"/>
              </a:rPr>
              <a:t>Acknowledgements</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Niels Bagge, Laco Timulak, PCE Organizing Committee</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The client, The members of Psychotherapy Research Team at Ochanomizu University, Tokyo, Japan, Kaori Nakamura, Marina Yabuk-DiCorcia, IsEFT, AEDP Research Team. </a:t>
            </a:r>
            <a:endParaRPr lang="da-DK" sz="2000" b="0" strike="noStrike" spc="89">
              <a:solidFill>
                <a:srgbClr val="000000"/>
              </a:solidFill>
              <a:latin typeface="Yu Gothic"/>
            </a:endParaRPr>
          </a:p>
        </p:txBody>
      </p:sp>
      <p:sp>
        <p:nvSpPr>
          <p:cNvPr id="813" name="Freeform: Shape 19"/>
          <p:cNvSpPr/>
          <p:nvPr/>
        </p:nvSpPr>
        <p:spPr>
          <a:xfrm>
            <a:off x="975312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p:style>
      </p:sp>
      <p:grpSp>
        <p:nvGrpSpPr>
          <p:cNvPr id="814" name="Group 21"/>
          <p:cNvGrpSpPr/>
          <p:nvPr/>
        </p:nvGrpSpPr>
        <p:grpSpPr>
          <a:xfrm>
            <a:off x="10775880" y="5204160"/>
            <a:ext cx="885960" cy="802080"/>
            <a:chOff x="10775880" y="5204160"/>
            <a:chExt cx="885960" cy="802080"/>
          </a:xfrm>
        </p:grpSpPr>
        <p:sp>
          <p:nvSpPr>
            <p:cNvPr id="815" name="Freeform: Shape 22"/>
            <p:cNvSpPr/>
            <p:nvPr/>
          </p:nvSpPr>
          <p:spPr>
            <a:xfrm>
              <a:off x="11027160" y="589032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816" name="Freeform: Shape 23"/>
            <p:cNvSpPr/>
            <p:nvPr/>
          </p:nvSpPr>
          <p:spPr>
            <a:xfrm>
              <a:off x="10781280" y="57510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817" name="Freeform: Shape 24"/>
            <p:cNvSpPr/>
            <p:nvPr/>
          </p:nvSpPr>
          <p:spPr>
            <a:xfrm>
              <a:off x="11527560" y="585216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818" name="Graphic 12"/>
            <p:cNvSpPr/>
            <p:nvPr/>
          </p:nvSpPr>
          <p:spPr>
            <a:xfrm>
              <a:off x="10974240" y="52041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lumMod val="60000"/>
                <a:lumOff val="40000"/>
              </a:schemeClr>
            </a:solidFill>
            <a:ln w="9525">
              <a:noFill/>
            </a:ln>
          </p:spPr>
          <p:style>
            <a:lnRef idx="0">
              <a:scrgbClr r="0" g="0" b="0"/>
            </a:lnRef>
            <a:fillRef idx="0">
              <a:scrgbClr r="0" g="0" b="0"/>
            </a:fillRef>
            <a:effectRef idx="0">
              <a:scrgbClr r="0" g="0" b="0"/>
            </a:effectRef>
            <a:fontRef idx="minor"/>
          </p:style>
        </p:sp>
        <p:sp>
          <p:nvSpPr>
            <p:cNvPr id="819" name="Graphic 15"/>
            <p:cNvSpPr/>
            <p:nvPr/>
          </p:nvSpPr>
          <p:spPr>
            <a:xfrm>
              <a:off x="11443320" y="531324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lumMod val="60000"/>
                <a:lumOff val="40000"/>
              </a:schemeClr>
            </a:solidFill>
            <a:ln w="9525">
              <a:noFill/>
            </a:ln>
          </p:spPr>
          <p:style>
            <a:lnRef idx="0">
              <a:scrgbClr r="0" g="0" b="0"/>
            </a:lnRef>
            <a:fillRef idx="0">
              <a:scrgbClr r="0" g="0" b="0"/>
            </a:fillRef>
            <a:effectRef idx="0">
              <a:scrgbClr r="0" g="0" b="0"/>
            </a:effectRef>
            <a:fontRef idx="minor"/>
          </p:style>
        </p:sp>
        <p:sp>
          <p:nvSpPr>
            <p:cNvPr id="820" name="Graphic 15"/>
            <p:cNvSpPr/>
            <p:nvPr/>
          </p:nvSpPr>
          <p:spPr>
            <a:xfrm>
              <a:off x="10775880" y="54406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lumMod val="60000"/>
                <a:lumOff val="40000"/>
              </a:schemeClr>
            </a:solidFill>
            <a:ln w="9525">
              <a:noFill/>
            </a:ln>
          </p:spPr>
          <p:style>
            <a:lnRef idx="0">
              <a:scrgbClr r="0" g="0" b="0"/>
            </a:lnRef>
            <a:fillRef idx="0">
              <a:scrgbClr r="0" g="0" b="0"/>
            </a:fillRef>
            <a:effectRef idx="0">
              <a:scrgbClr r="0" g="0" b="0"/>
            </a:effectRef>
            <a:fontRef idx="minor"/>
          </p:style>
        </p:sp>
        <p:sp>
          <p:nvSpPr>
            <p:cNvPr id="821" name="Freeform: Shape 28"/>
            <p:cNvSpPr/>
            <p:nvPr/>
          </p:nvSpPr>
          <p:spPr>
            <a:xfrm>
              <a:off x="11179800" y="56062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p:style>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359" name="Rectangle 9"/>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360" name="PlaceHolder 1"/>
          <p:cNvSpPr>
            <a:spLocks noGrp="1"/>
          </p:cNvSpPr>
          <p:nvPr>
            <p:ph type="title"/>
          </p:nvPr>
        </p:nvSpPr>
        <p:spPr>
          <a:xfrm>
            <a:off x="525600" y="775440"/>
            <a:ext cx="5511960" cy="1835280"/>
          </a:xfrm>
          <a:prstGeom prst="rect">
            <a:avLst/>
          </a:prstGeom>
          <a:noFill/>
          <a:ln w="0">
            <a:noFill/>
          </a:ln>
        </p:spPr>
        <p:txBody>
          <a:bodyPr lIns="109800" tIns="109800" rIns="109800" bIns="91440" anchor="t">
            <a:normAutofit/>
          </a:bodyPr>
          <a:lstStyle/>
          <a:p>
            <a:pPr>
              <a:lnSpc>
                <a:spcPct val="117000"/>
              </a:lnSpc>
              <a:buNone/>
            </a:pPr>
            <a:r>
              <a:rPr lang="en-US" sz="3600" b="1" strike="noStrike" spc="97">
                <a:solidFill>
                  <a:srgbClr val="000000"/>
                </a:solidFill>
                <a:latin typeface="Yu Mincho Demibold"/>
              </a:rPr>
              <a:t>Interest/curiosity</a:t>
            </a:r>
            <a:endParaRPr lang="da-DK" sz="3600" b="0" strike="noStrike" spc="-1">
              <a:solidFill>
                <a:srgbClr val="000000"/>
              </a:solidFill>
              <a:latin typeface="Yu Gothic"/>
            </a:endParaRPr>
          </a:p>
        </p:txBody>
      </p:sp>
      <p:grpSp>
        <p:nvGrpSpPr>
          <p:cNvPr id="361" name="Graphic 78"/>
          <p:cNvGrpSpPr/>
          <p:nvPr/>
        </p:nvGrpSpPr>
        <p:grpSpPr>
          <a:xfrm>
            <a:off x="6563880" y="776160"/>
            <a:ext cx="971640" cy="45360"/>
            <a:chOff x="6563880" y="776160"/>
            <a:chExt cx="971640" cy="45360"/>
          </a:xfrm>
        </p:grpSpPr>
        <p:sp>
          <p:nvSpPr>
            <p:cNvPr id="362" name="Graphic 78"/>
            <p:cNvSpPr/>
            <p:nvPr/>
          </p:nvSpPr>
          <p:spPr>
            <a:xfrm>
              <a:off x="6563880" y="79884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363" name="Graphic 78"/>
            <p:cNvGrpSpPr/>
            <p:nvPr/>
          </p:nvGrpSpPr>
          <p:grpSpPr>
            <a:xfrm>
              <a:off x="6563880" y="776160"/>
              <a:ext cx="971640" cy="45360"/>
              <a:chOff x="6563880" y="776160"/>
              <a:chExt cx="971640" cy="45360"/>
            </a:xfrm>
          </p:grpSpPr>
          <p:sp>
            <p:nvSpPr>
              <p:cNvPr id="364" name="Graphic 78"/>
              <p:cNvSpPr/>
              <p:nvPr/>
            </p:nvSpPr>
            <p:spPr>
              <a:xfrm>
                <a:off x="6567120" y="81720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65" name="Graphic 78"/>
              <p:cNvSpPr/>
              <p:nvPr/>
            </p:nvSpPr>
            <p:spPr>
              <a:xfrm>
                <a:off x="6580440" y="81864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66" name="Graphic 78"/>
              <p:cNvSpPr/>
              <p:nvPr/>
            </p:nvSpPr>
            <p:spPr>
              <a:xfrm>
                <a:off x="7528320" y="77724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67" name="Graphic 78"/>
              <p:cNvSpPr/>
              <p:nvPr/>
            </p:nvSpPr>
            <p:spPr>
              <a:xfrm>
                <a:off x="6563880" y="77616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pic>
        <p:nvPicPr>
          <p:cNvPr id="368" name="図 4"/>
          <p:cNvPicPr/>
          <p:nvPr/>
        </p:nvPicPr>
        <p:blipFill>
          <a:blip r:embed="rId3"/>
          <a:stretch/>
        </p:blipFill>
        <p:spPr>
          <a:xfrm>
            <a:off x="761760" y="2851200"/>
            <a:ext cx="5110920" cy="3411360"/>
          </a:xfrm>
          <a:prstGeom prst="rect">
            <a:avLst/>
          </a:prstGeom>
          <a:ln w="0">
            <a:noFill/>
          </a:ln>
        </p:spPr>
      </p:pic>
      <p:sp>
        <p:nvSpPr>
          <p:cNvPr id="369" name="PlaceHolder 2"/>
          <p:cNvSpPr>
            <a:spLocks noGrp="1"/>
          </p:cNvSpPr>
          <p:nvPr>
            <p:ph/>
          </p:nvPr>
        </p:nvSpPr>
        <p:spPr>
          <a:xfrm>
            <a:off x="6444000" y="1114560"/>
            <a:ext cx="4158720" cy="5144040"/>
          </a:xfrm>
          <a:prstGeom prst="rect">
            <a:avLst/>
          </a:prstGeom>
          <a:noFill/>
          <a:ln w="0">
            <a:noFill/>
          </a:ln>
        </p:spPr>
        <p:txBody>
          <a:bodyPr lIns="109800" tIns="109800" rIns="109800" bIns="91440" anchor="t">
            <a:normAutofit/>
          </a:bodyPr>
          <a:lstStyle/>
          <a:p>
            <a:pPr>
              <a:lnSpc>
                <a:spcPct val="117000"/>
              </a:lnSpc>
              <a:spcBef>
                <a:spcPts val="1001"/>
              </a:spcBef>
              <a:buNone/>
              <a:tabLst>
                <a:tab pos="0" algn="l"/>
              </a:tabLst>
            </a:pPr>
            <a:r>
              <a:rPr lang="en-GB" sz="2000" b="0" strike="noStrike" spc="89">
                <a:solidFill>
                  <a:srgbClr val="000000"/>
                </a:solidFill>
                <a:latin typeface="Yu Gothic"/>
              </a:rPr>
              <a:t>Interest arises in contexts appraised as safe and as offering novelty, change, and a sense of possibility (Izard, 1977) </a:t>
            </a:r>
            <a:endParaRPr lang="da-DK" sz="2000" b="0" strike="noStrike" spc="89">
              <a:solidFill>
                <a:srgbClr val="000000"/>
              </a:solidFill>
              <a:latin typeface="Yu Gothic"/>
            </a:endParaRPr>
          </a:p>
          <a:p>
            <a:pPr>
              <a:lnSpc>
                <a:spcPct val="117000"/>
              </a:lnSpc>
              <a:spcBef>
                <a:spcPts val="1001"/>
              </a:spcBef>
              <a:buNone/>
              <a:tabLst>
                <a:tab pos="0" algn="l"/>
              </a:tabLst>
            </a:pPr>
            <a:r>
              <a:rPr lang="en-GB" sz="2000" b="0" strike="noStrike" spc="89">
                <a:solidFill>
                  <a:srgbClr val="000000"/>
                </a:solidFill>
                <a:latin typeface="Yu Gothic"/>
              </a:rPr>
              <a:t>the momentary thought-action tendency of interest is to attend or orient (e.g., Frijda, 1986) </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Energize exploratory behaviors and engagement</a:t>
            </a:r>
            <a:endParaRPr lang="da-DK" sz="2000" b="0" strike="noStrike" spc="89">
              <a:solidFill>
                <a:srgbClr val="000000"/>
              </a:solidFill>
              <a:latin typeface="Yu Gothic"/>
            </a:endParaRPr>
          </a:p>
          <a:p>
            <a:pPr>
              <a:lnSpc>
                <a:spcPct val="117000"/>
              </a:lnSpc>
              <a:spcBef>
                <a:spcPts val="1001"/>
              </a:spcBef>
              <a:buNone/>
              <a:tabLst>
                <a:tab pos="0" algn="l"/>
              </a:tabLst>
            </a:pPr>
            <a:endParaRPr lang="da-DK" sz="2000" b="0" strike="noStrike" spc="89">
              <a:solidFill>
                <a:srgbClr val="000000"/>
              </a:solidFill>
              <a:latin typeface="Yu Gothic"/>
            </a:endParaRPr>
          </a:p>
        </p:txBody>
      </p:sp>
      <p:sp>
        <p:nvSpPr>
          <p:cNvPr id="370" name="Freeform: Shape 19"/>
          <p:cNvSpPr/>
          <p:nvPr/>
        </p:nvSpPr>
        <p:spPr>
          <a:xfrm>
            <a:off x="976608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p:style>
      </p:sp>
      <p:grpSp>
        <p:nvGrpSpPr>
          <p:cNvPr id="371" name="Group 21"/>
          <p:cNvGrpSpPr/>
          <p:nvPr/>
        </p:nvGrpSpPr>
        <p:grpSpPr>
          <a:xfrm>
            <a:off x="10732680" y="5351040"/>
            <a:ext cx="885600" cy="801720"/>
            <a:chOff x="10732680" y="5351040"/>
            <a:chExt cx="885600" cy="801720"/>
          </a:xfrm>
        </p:grpSpPr>
        <p:sp>
          <p:nvSpPr>
            <p:cNvPr id="372" name="Freeform: Shape 22"/>
            <p:cNvSpPr/>
            <p:nvPr/>
          </p:nvSpPr>
          <p:spPr>
            <a:xfrm flipV="1">
              <a:off x="10983960" y="535104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373" name="Freeform: Shape 23"/>
            <p:cNvSpPr/>
            <p:nvPr/>
          </p:nvSpPr>
          <p:spPr>
            <a:xfrm flipV="1">
              <a:off x="10737720" y="540864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374" name="Freeform: Shape 24"/>
            <p:cNvSpPr/>
            <p:nvPr/>
          </p:nvSpPr>
          <p:spPr>
            <a:xfrm flipV="1">
              <a:off x="11484000" y="540972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375" name="Graphic 12"/>
            <p:cNvSpPr/>
            <p:nvPr/>
          </p:nvSpPr>
          <p:spPr>
            <a:xfrm flipV="1">
              <a:off x="10930680" y="59907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76" name="Graphic 15"/>
            <p:cNvSpPr/>
            <p:nvPr/>
          </p:nvSpPr>
          <p:spPr>
            <a:xfrm flipV="1">
              <a:off x="11399760" y="596772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77" name="Graphic 15"/>
            <p:cNvSpPr/>
            <p:nvPr/>
          </p:nvSpPr>
          <p:spPr>
            <a:xfrm flipV="1">
              <a:off x="10732680" y="58402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78" name="Freeform: Shape 28"/>
            <p:cNvSpPr/>
            <p:nvPr/>
          </p:nvSpPr>
          <p:spPr>
            <a:xfrm flipV="1">
              <a:off x="11136240" y="560916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379" name="Rectangle 33"/>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380" name="PlaceHolder 1"/>
          <p:cNvSpPr>
            <a:spLocks noGrp="1"/>
          </p:cNvSpPr>
          <p:nvPr>
            <p:ph type="title"/>
          </p:nvPr>
        </p:nvSpPr>
        <p:spPr>
          <a:xfrm>
            <a:off x="525600" y="786960"/>
            <a:ext cx="5565960" cy="1454760"/>
          </a:xfrm>
          <a:prstGeom prst="rect">
            <a:avLst/>
          </a:prstGeom>
          <a:noFill/>
          <a:ln w="0">
            <a:noFill/>
          </a:ln>
        </p:spPr>
        <p:txBody>
          <a:bodyPr lIns="109800" tIns="109800" rIns="109800" bIns="91440" anchor="b">
            <a:normAutofit/>
          </a:bodyPr>
          <a:lstStyle/>
          <a:p>
            <a:pPr>
              <a:lnSpc>
                <a:spcPct val="117000"/>
              </a:lnSpc>
              <a:buNone/>
            </a:pPr>
            <a:r>
              <a:rPr lang="en-US" sz="3600" b="1" strike="noStrike" spc="97">
                <a:solidFill>
                  <a:srgbClr val="000000"/>
                </a:solidFill>
                <a:latin typeface="Yu Mincho Demibold"/>
              </a:rPr>
              <a:t>Trust</a:t>
            </a:r>
            <a:endParaRPr lang="da-DK" sz="3600" b="0" strike="noStrike" spc="-1">
              <a:solidFill>
                <a:srgbClr val="000000"/>
              </a:solidFill>
              <a:latin typeface="Yu Gothic"/>
            </a:endParaRPr>
          </a:p>
        </p:txBody>
      </p:sp>
      <p:sp>
        <p:nvSpPr>
          <p:cNvPr id="381" name="Freeform: Shape 35"/>
          <p:cNvSpPr/>
          <p:nvPr/>
        </p:nvSpPr>
        <p:spPr>
          <a:xfrm rot="5400000">
            <a:off x="615240" y="-614880"/>
            <a:ext cx="1085040" cy="2315160"/>
          </a:xfrm>
          <a:custGeom>
            <a:avLst/>
            <a:gdLst/>
            <a:ahLst/>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p:style>
      </p:sp>
      <p:grpSp>
        <p:nvGrpSpPr>
          <p:cNvPr id="382" name="Graphic 78"/>
          <p:cNvGrpSpPr/>
          <p:nvPr/>
        </p:nvGrpSpPr>
        <p:grpSpPr>
          <a:xfrm>
            <a:off x="525600" y="2585160"/>
            <a:ext cx="972000" cy="45360"/>
            <a:chOff x="525600" y="2585160"/>
            <a:chExt cx="972000" cy="45360"/>
          </a:xfrm>
        </p:grpSpPr>
        <p:sp>
          <p:nvSpPr>
            <p:cNvPr id="383" name="Graphic 78"/>
            <p:cNvSpPr/>
            <p:nvPr/>
          </p:nvSpPr>
          <p:spPr>
            <a:xfrm>
              <a:off x="525600" y="260784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384" name="Graphic 78"/>
            <p:cNvGrpSpPr/>
            <p:nvPr/>
          </p:nvGrpSpPr>
          <p:grpSpPr>
            <a:xfrm>
              <a:off x="525960" y="2585160"/>
              <a:ext cx="971640" cy="45360"/>
              <a:chOff x="525960" y="2585160"/>
              <a:chExt cx="971640" cy="45360"/>
            </a:xfrm>
          </p:grpSpPr>
          <p:sp>
            <p:nvSpPr>
              <p:cNvPr id="385" name="Graphic 78"/>
              <p:cNvSpPr/>
              <p:nvPr/>
            </p:nvSpPr>
            <p:spPr>
              <a:xfrm>
                <a:off x="529200" y="262620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86" name="Graphic 78"/>
              <p:cNvSpPr/>
              <p:nvPr/>
            </p:nvSpPr>
            <p:spPr>
              <a:xfrm>
                <a:off x="542520" y="262764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87" name="Graphic 78"/>
              <p:cNvSpPr/>
              <p:nvPr/>
            </p:nvSpPr>
            <p:spPr>
              <a:xfrm>
                <a:off x="1490400" y="258624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88" name="Graphic 78"/>
              <p:cNvSpPr/>
              <p:nvPr/>
            </p:nvSpPr>
            <p:spPr>
              <a:xfrm>
                <a:off x="525960" y="258516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sp>
        <p:nvSpPr>
          <p:cNvPr id="389" name="PlaceHolder 2"/>
          <p:cNvSpPr>
            <a:spLocks noGrp="1"/>
          </p:cNvSpPr>
          <p:nvPr>
            <p:ph/>
          </p:nvPr>
        </p:nvSpPr>
        <p:spPr>
          <a:xfrm>
            <a:off x="525600" y="2796480"/>
            <a:ext cx="5565960" cy="3274200"/>
          </a:xfrm>
          <a:prstGeom prst="rect">
            <a:avLst/>
          </a:prstGeom>
          <a:noFill/>
          <a:ln w="0">
            <a:noFill/>
          </a:ln>
        </p:spPr>
        <p:txBody>
          <a:bodyPr lIns="109800" tIns="109800" rIns="109800" bIns="91440" anchor="t">
            <a:normAutofit/>
          </a:bodyPr>
          <a:lstStyle/>
          <a:p>
            <a:pPr>
              <a:lnSpc>
                <a:spcPct val="117000"/>
              </a:lnSpc>
              <a:spcBef>
                <a:spcPts val="1001"/>
              </a:spcBef>
              <a:buNone/>
              <a:tabLst>
                <a:tab pos="0" algn="l"/>
              </a:tabLst>
            </a:pPr>
            <a:r>
              <a:rPr lang="en-US" sz="2000" b="0" strike="noStrike" spc="89">
                <a:solidFill>
                  <a:srgbClr val="000000"/>
                </a:solidFill>
                <a:latin typeface="Yu Gothic"/>
              </a:rPr>
              <a:t>Comfort</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Ease</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Attachment </a:t>
            </a:r>
            <a:endParaRPr lang="da-DK" sz="2000" b="0" strike="noStrike" spc="89">
              <a:solidFill>
                <a:srgbClr val="000000"/>
              </a:solidFill>
              <a:latin typeface="Yu Gothic"/>
            </a:endParaRPr>
          </a:p>
          <a:p>
            <a:pPr>
              <a:lnSpc>
                <a:spcPct val="117000"/>
              </a:lnSpc>
              <a:spcBef>
                <a:spcPts val="1001"/>
              </a:spcBef>
              <a:buNone/>
              <a:tabLst>
                <a:tab pos="0" algn="l"/>
              </a:tabLst>
            </a:pPr>
            <a:r>
              <a:rPr lang="en-US" sz="2000" b="0" strike="noStrike" spc="89">
                <a:solidFill>
                  <a:srgbClr val="000000"/>
                </a:solidFill>
                <a:latin typeface="Yu Gothic"/>
              </a:rPr>
              <a:t>Essential to building therapeutic relationship</a:t>
            </a:r>
            <a:endParaRPr lang="da-DK" sz="2000" b="0" strike="noStrike" spc="89">
              <a:solidFill>
                <a:srgbClr val="000000"/>
              </a:solidFill>
              <a:latin typeface="Yu Gothic"/>
            </a:endParaRPr>
          </a:p>
          <a:p>
            <a:pPr>
              <a:lnSpc>
                <a:spcPct val="117000"/>
              </a:lnSpc>
              <a:spcBef>
                <a:spcPts val="1001"/>
              </a:spcBef>
              <a:buNone/>
              <a:tabLst>
                <a:tab pos="0" algn="l"/>
              </a:tabLst>
            </a:pPr>
            <a:endParaRPr lang="da-DK" sz="2000" b="0" strike="noStrike" spc="89">
              <a:solidFill>
                <a:srgbClr val="000000"/>
              </a:solidFill>
              <a:latin typeface="Yu Gothic"/>
            </a:endParaRPr>
          </a:p>
        </p:txBody>
      </p:sp>
      <p:pic>
        <p:nvPicPr>
          <p:cNvPr id="390" name="Picture 29" descr="Hands holding each other"/>
          <p:cNvPicPr/>
          <p:nvPr/>
        </p:nvPicPr>
        <p:blipFill>
          <a:blip r:embed="rId2"/>
          <a:srcRect l="21728" r="23177"/>
          <a:stretch/>
        </p:blipFill>
        <p:spPr>
          <a:xfrm>
            <a:off x="6531840" y="0"/>
            <a:ext cx="5659920" cy="6857640"/>
          </a:xfrm>
          <a:prstGeom prst="rect">
            <a:avLst/>
          </a:prstGeom>
          <a:ln w="0">
            <a:noFill/>
          </a:ln>
        </p:spPr>
      </p:pic>
      <p:sp>
        <p:nvSpPr>
          <p:cNvPr id="391" name="Freeform: Shape 45"/>
          <p:cNvSpPr/>
          <p:nvPr/>
        </p:nvSpPr>
        <p:spPr>
          <a:xfrm>
            <a:off x="975312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p:style>
      </p:sp>
      <p:grpSp>
        <p:nvGrpSpPr>
          <p:cNvPr id="392" name="Group 47"/>
          <p:cNvGrpSpPr/>
          <p:nvPr/>
        </p:nvGrpSpPr>
        <p:grpSpPr>
          <a:xfrm>
            <a:off x="10775880" y="5204160"/>
            <a:ext cx="885960" cy="802080"/>
            <a:chOff x="10775880" y="5204160"/>
            <a:chExt cx="885960" cy="802080"/>
          </a:xfrm>
        </p:grpSpPr>
        <p:sp>
          <p:nvSpPr>
            <p:cNvPr id="393" name="Freeform: Shape 48"/>
            <p:cNvSpPr/>
            <p:nvPr/>
          </p:nvSpPr>
          <p:spPr>
            <a:xfrm>
              <a:off x="11027160" y="589032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394" name="Freeform: Shape 49"/>
            <p:cNvSpPr/>
            <p:nvPr/>
          </p:nvSpPr>
          <p:spPr>
            <a:xfrm>
              <a:off x="10781280" y="57510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395" name="Freeform: Shape 50"/>
            <p:cNvSpPr/>
            <p:nvPr/>
          </p:nvSpPr>
          <p:spPr>
            <a:xfrm>
              <a:off x="11527560" y="585216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396" name="Graphic 12"/>
            <p:cNvSpPr/>
            <p:nvPr/>
          </p:nvSpPr>
          <p:spPr>
            <a:xfrm>
              <a:off x="10974240" y="52041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97" name="Graphic 15"/>
            <p:cNvSpPr/>
            <p:nvPr/>
          </p:nvSpPr>
          <p:spPr>
            <a:xfrm>
              <a:off x="11443320" y="531324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98" name="Graphic 15"/>
            <p:cNvSpPr/>
            <p:nvPr/>
          </p:nvSpPr>
          <p:spPr>
            <a:xfrm>
              <a:off x="10775880" y="54406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399" name="Freeform: Shape 54"/>
            <p:cNvSpPr/>
            <p:nvPr/>
          </p:nvSpPr>
          <p:spPr>
            <a:xfrm>
              <a:off x="11179800" y="56062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400" name="Rectangle 60"/>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401" name="PlaceHolder 1"/>
          <p:cNvSpPr>
            <a:spLocks noGrp="1"/>
          </p:cNvSpPr>
          <p:nvPr>
            <p:ph type="title"/>
          </p:nvPr>
        </p:nvSpPr>
        <p:spPr>
          <a:xfrm>
            <a:off x="525600" y="775440"/>
            <a:ext cx="5511960" cy="1835280"/>
          </a:xfrm>
          <a:prstGeom prst="rect">
            <a:avLst/>
          </a:prstGeom>
          <a:noFill/>
          <a:ln w="0">
            <a:noFill/>
          </a:ln>
        </p:spPr>
        <p:txBody>
          <a:bodyPr lIns="109800" tIns="109800" rIns="109800" bIns="91440" anchor="t">
            <a:normAutofit/>
          </a:bodyPr>
          <a:lstStyle/>
          <a:p>
            <a:pPr>
              <a:lnSpc>
                <a:spcPct val="107000"/>
              </a:lnSpc>
              <a:buNone/>
            </a:pPr>
            <a:r>
              <a:rPr lang="en-US" sz="3300" b="1" strike="noStrike" spc="97">
                <a:solidFill>
                  <a:srgbClr val="000000"/>
                </a:solidFill>
                <a:latin typeface="Yu Mincho Demibold"/>
              </a:rPr>
              <a:t>Contentment</a:t>
            </a:r>
            <a:endParaRPr lang="da-DK" sz="3300" b="0" strike="noStrike" spc="-1">
              <a:solidFill>
                <a:srgbClr val="000000"/>
              </a:solidFill>
              <a:latin typeface="Yu Gothic"/>
            </a:endParaRPr>
          </a:p>
        </p:txBody>
      </p:sp>
      <p:grpSp>
        <p:nvGrpSpPr>
          <p:cNvPr id="402" name="Graphic 78"/>
          <p:cNvGrpSpPr/>
          <p:nvPr/>
        </p:nvGrpSpPr>
        <p:grpSpPr>
          <a:xfrm>
            <a:off x="6563880" y="776160"/>
            <a:ext cx="971640" cy="45360"/>
            <a:chOff x="6563880" y="776160"/>
            <a:chExt cx="971640" cy="45360"/>
          </a:xfrm>
        </p:grpSpPr>
        <p:sp>
          <p:nvSpPr>
            <p:cNvPr id="403" name="Graphic 78"/>
            <p:cNvSpPr/>
            <p:nvPr/>
          </p:nvSpPr>
          <p:spPr>
            <a:xfrm>
              <a:off x="6563880" y="79884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404" name="Graphic 78"/>
            <p:cNvGrpSpPr/>
            <p:nvPr/>
          </p:nvGrpSpPr>
          <p:grpSpPr>
            <a:xfrm>
              <a:off x="6563880" y="776160"/>
              <a:ext cx="971640" cy="45360"/>
              <a:chOff x="6563880" y="776160"/>
              <a:chExt cx="971640" cy="45360"/>
            </a:xfrm>
          </p:grpSpPr>
          <p:sp>
            <p:nvSpPr>
              <p:cNvPr id="405" name="Graphic 78"/>
              <p:cNvSpPr/>
              <p:nvPr/>
            </p:nvSpPr>
            <p:spPr>
              <a:xfrm>
                <a:off x="6567120" y="81720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406" name="Graphic 78"/>
              <p:cNvSpPr/>
              <p:nvPr/>
            </p:nvSpPr>
            <p:spPr>
              <a:xfrm>
                <a:off x="6580440" y="81864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407" name="Graphic 78"/>
              <p:cNvSpPr/>
              <p:nvPr/>
            </p:nvSpPr>
            <p:spPr>
              <a:xfrm>
                <a:off x="7528320" y="77724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408" name="Graphic 78"/>
              <p:cNvSpPr/>
              <p:nvPr/>
            </p:nvSpPr>
            <p:spPr>
              <a:xfrm>
                <a:off x="6563880" y="77616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pic>
        <p:nvPicPr>
          <p:cNvPr id="409" name="図 4" descr="椅子に座っている女性&#10;&#10;低い精度で自動的に生成された説明"/>
          <p:cNvPicPr/>
          <p:nvPr/>
        </p:nvPicPr>
        <p:blipFill>
          <a:blip r:embed="rId2"/>
          <a:srcRect l="4921" t="-5240" r="39985" b="5240"/>
          <a:stretch/>
        </p:blipFill>
        <p:spPr>
          <a:xfrm>
            <a:off x="1909440" y="2851200"/>
            <a:ext cx="2815560" cy="3411360"/>
          </a:xfrm>
          <a:prstGeom prst="rect">
            <a:avLst/>
          </a:prstGeom>
          <a:ln w="0">
            <a:noFill/>
          </a:ln>
        </p:spPr>
      </p:pic>
      <p:sp>
        <p:nvSpPr>
          <p:cNvPr id="410" name="PlaceHolder 2"/>
          <p:cNvSpPr>
            <a:spLocks noGrp="1"/>
          </p:cNvSpPr>
          <p:nvPr>
            <p:ph/>
          </p:nvPr>
        </p:nvSpPr>
        <p:spPr>
          <a:xfrm>
            <a:off x="6444000" y="1114560"/>
            <a:ext cx="4158720" cy="5144040"/>
          </a:xfrm>
          <a:prstGeom prst="rect">
            <a:avLst/>
          </a:prstGeom>
          <a:noFill/>
          <a:ln w="0">
            <a:noFill/>
          </a:ln>
        </p:spPr>
        <p:txBody>
          <a:bodyPr lIns="109800" tIns="109800" rIns="109800" bIns="91440" anchor="t">
            <a:normAutofit/>
          </a:bodyPr>
          <a:lstStyle/>
          <a:p>
            <a:pPr>
              <a:lnSpc>
                <a:spcPct val="107000"/>
              </a:lnSpc>
              <a:spcBef>
                <a:spcPts val="1001"/>
              </a:spcBef>
              <a:buNone/>
              <a:tabLst>
                <a:tab pos="0" algn="l"/>
              </a:tabLst>
            </a:pPr>
            <a:r>
              <a:rPr lang="en-GB" sz="1400" b="0" strike="noStrike" spc="89">
                <a:solidFill>
                  <a:srgbClr val="000000"/>
                </a:solidFill>
                <a:latin typeface="Yu Gothic"/>
              </a:rPr>
              <a:t>prompts individuals </a:t>
            </a:r>
            <a:r>
              <a:rPr lang="en-GB" sz="1400" b="1" strike="noStrike" spc="89">
                <a:solidFill>
                  <a:srgbClr val="000000"/>
                </a:solidFill>
                <a:latin typeface="Yu Gothic"/>
              </a:rPr>
              <a:t>to savor </a:t>
            </a:r>
            <a:r>
              <a:rPr lang="en-GB" sz="1400" b="0" strike="noStrike" spc="89">
                <a:solidFill>
                  <a:srgbClr val="000000"/>
                </a:solidFill>
                <a:latin typeface="Yu Gothic"/>
              </a:rPr>
              <a:t>their current life circumstances and recent successes, experience "oneness" with the world around them, and </a:t>
            </a:r>
            <a:r>
              <a:rPr lang="en-GB" sz="1400" b="1" strike="noStrike" spc="89">
                <a:solidFill>
                  <a:srgbClr val="000000"/>
                </a:solidFill>
                <a:latin typeface="Yu Gothic"/>
              </a:rPr>
              <a:t>integrate</a:t>
            </a:r>
            <a:r>
              <a:rPr lang="en-GB" sz="1400" b="0" strike="noStrike" spc="89">
                <a:solidFill>
                  <a:srgbClr val="000000"/>
                </a:solidFill>
                <a:latin typeface="Yu Gothic"/>
              </a:rPr>
              <a:t> recent events and achievements into their overall self-concept and world view (de Rivera et al., 1989; Izard, 1977). </a:t>
            </a:r>
            <a:endParaRPr lang="da-DK" sz="1400" b="0" strike="noStrike" spc="89">
              <a:solidFill>
                <a:srgbClr val="000000"/>
              </a:solidFill>
              <a:latin typeface="Yu Gothic"/>
            </a:endParaRPr>
          </a:p>
          <a:p>
            <a:pPr>
              <a:lnSpc>
                <a:spcPct val="107000"/>
              </a:lnSpc>
              <a:spcBef>
                <a:spcPts val="1001"/>
              </a:spcBef>
              <a:buNone/>
              <a:tabLst>
                <a:tab pos="0" algn="l"/>
              </a:tabLst>
            </a:pPr>
            <a:r>
              <a:rPr lang="en-GB" sz="1400" b="1" strike="noStrike" spc="89">
                <a:solidFill>
                  <a:srgbClr val="000000"/>
                </a:solidFill>
                <a:latin typeface="Yu Gothic"/>
              </a:rPr>
              <a:t>not simple passivity</a:t>
            </a:r>
            <a:r>
              <a:rPr lang="en-GB" sz="1400" b="0" strike="noStrike" spc="89">
                <a:solidFill>
                  <a:srgbClr val="000000"/>
                </a:solidFill>
                <a:latin typeface="Yu Gothic"/>
              </a:rPr>
              <a:t>, but rather a mindful broadening of a person's self-views and world views. </a:t>
            </a:r>
            <a:endParaRPr lang="da-DK" sz="1400" b="0" strike="noStrike" spc="89">
              <a:solidFill>
                <a:srgbClr val="000000"/>
              </a:solidFill>
              <a:latin typeface="Yu Gothic"/>
            </a:endParaRPr>
          </a:p>
          <a:p>
            <a:pPr>
              <a:lnSpc>
                <a:spcPct val="107000"/>
              </a:lnSpc>
              <a:spcBef>
                <a:spcPts val="1001"/>
              </a:spcBef>
              <a:buNone/>
              <a:tabLst>
                <a:tab pos="0" algn="l"/>
              </a:tabLst>
            </a:pPr>
            <a:r>
              <a:rPr lang="en-GB" sz="1400" b="0" strike="noStrike" spc="89">
                <a:solidFill>
                  <a:srgbClr val="000000"/>
                </a:solidFill>
                <a:latin typeface="Yu Gothic"/>
              </a:rPr>
              <a:t>creates the urge to savor and integrate recent events and experiences creating a new sense of self and a new world view. </a:t>
            </a:r>
            <a:endParaRPr lang="da-DK" sz="1400" b="0" strike="noStrike" spc="89">
              <a:solidFill>
                <a:srgbClr val="000000"/>
              </a:solidFill>
              <a:latin typeface="Yu Gothic"/>
            </a:endParaRPr>
          </a:p>
          <a:p>
            <a:pPr>
              <a:lnSpc>
                <a:spcPct val="107000"/>
              </a:lnSpc>
              <a:spcBef>
                <a:spcPts val="1001"/>
              </a:spcBef>
              <a:buNone/>
              <a:tabLst>
                <a:tab pos="0" algn="l"/>
              </a:tabLst>
            </a:pPr>
            <a:endParaRPr lang="da-DK" sz="1400" b="0" strike="noStrike" spc="89">
              <a:solidFill>
                <a:srgbClr val="000000"/>
              </a:solidFill>
              <a:latin typeface="Yu Gothic"/>
            </a:endParaRPr>
          </a:p>
        </p:txBody>
      </p:sp>
      <p:sp>
        <p:nvSpPr>
          <p:cNvPr id="411" name="Freeform: Shape 70"/>
          <p:cNvSpPr/>
          <p:nvPr/>
        </p:nvSpPr>
        <p:spPr>
          <a:xfrm>
            <a:off x="976608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p:style>
      </p:sp>
      <p:grpSp>
        <p:nvGrpSpPr>
          <p:cNvPr id="412" name="Group 72"/>
          <p:cNvGrpSpPr/>
          <p:nvPr/>
        </p:nvGrpSpPr>
        <p:grpSpPr>
          <a:xfrm>
            <a:off x="10732680" y="5351040"/>
            <a:ext cx="885600" cy="801720"/>
            <a:chOff x="10732680" y="5351040"/>
            <a:chExt cx="885600" cy="801720"/>
          </a:xfrm>
        </p:grpSpPr>
        <p:sp>
          <p:nvSpPr>
            <p:cNvPr id="413" name="Freeform: Shape 73"/>
            <p:cNvSpPr/>
            <p:nvPr/>
          </p:nvSpPr>
          <p:spPr>
            <a:xfrm flipV="1">
              <a:off x="10983960" y="535104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414" name="Freeform: Shape 74"/>
            <p:cNvSpPr/>
            <p:nvPr/>
          </p:nvSpPr>
          <p:spPr>
            <a:xfrm flipV="1">
              <a:off x="10737720" y="540864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415" name="Freeform: Shape 75"/>
            <p:cNvSpPr/>
            <p:nvPr/>
          </p:nvSpPr>
          <p:spPr>
            <a:xfrm flipV="1">
              <a:off x="11484000" y="540972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416" name="Graphic 12"/>
            <p:cNvSpPr/>
            <p:nvPr/>
          </p:nvSpPr>
          <p:spPr>
            <a:xfrm flipV="1">
              <a:off x="10930680" y="59907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417" name="Graphic 15"/>
            <p:cNvSpPr/>
            <p:nvPr/>
          </p:nvSpPr>
          <p:spPr>
            <a:xfrm flipV="1">
              <a:off x="11399760" y="596772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418" name="Graphic 15"/>
            <p:cNvSpPr/>
            <p:nvPr/>
          </p:nvSpPr>
          <p:spPr>
            <a:xfrm flipV="1">
              <a:off x="10732680" y="58402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419" name="Freeform: Shape 79"/>
            <p:cNvSpPr/>
            <p:nvPr/>
          </p:nvSpPr>
          <p:spPr>
            <a:xfrm flipV="1">
              <a:off x="11136240" y="560916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420" name="Rectangle 8"/>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421" name="PlaceHolder 1"/>
          <p:cNvSpPr>
            <a:spLocks noGrp="1"/>
          </p:cNvSpPr>
          <p:nvPr>
            <p:ph type="title"/>
          </p:nvPr>
        </p:nvSpPr>
        <p:spPr>
          <a:xfrm>
            <a:off x="525600" y="786960"/>
            <a:ext cx="5565960" cy="1454760"/>
          </a:xfrm>
          <a:prstGeom prst="rect">
            <a:avLst/>
          </a:prstGeom>
          <a:noFill/>
          <a:ln w="0">
            <a:noFill/>
          </a:ln>
        </p:spPr>
        <p:txBody>
          <a:bodyPr lIns="109800" tIns="109800" rIns="109800" bIns="91440" anchor="b">
            <a:normAutofit/>
          </a:bodyPr>
          <a:lstStyle/>
          <a:p>
            <a:pPr>
              <a:lnSpc>
                <a:spcPct val="117000"/>
              </a:lnSpc>
              <a:buNone/>
            </a:pPr>
            <a:r>
              <a:rPr lang="en-US" sz="3600" b="1" strike="noStrike" spc="97">
                <a:solidFill>
                  <a:srgbClr val="000000"/>
                </a:solidFill>
                <a:latin typeface="Yu Mincho Demibold"/>
              </a:rPr>
              <a:t>Awe</a:t>
            </a:r>
            <a:endParaRPr lang="da-DK" sz="3600" b="0" strike="noStrike" spc="-1">
              <a:solidFill>
                <a:srgbClr val="000000"/>
              </a:solidFill>
              <a:latin typeface="Yu Gothic"/>
            </a:endParaRPr>
          </a:p>
        </p:txBody>
      </p:sp>
      <p:sp>
        <p:nvSpPr>
          <p:cNvPr id="422" name="Freeform: Shape 10"/>
          <p:cNvSpPr/>
          <p:nvPr/>
        </p:nvSpPr>
        <p:spPr>
          <a:xfrm rot="5400000">
            <a:off x="615240" y="-614880"/>
            <a:ext cx="1085040" cy="2315160"/>
          </a:xfrm>
          <a:custGeom>
            <a:avLst/>
            <a:gdLst/>
            <a:ahLst/>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p:style>
      </p:sp>
      <p:grpSp>
        <p:nvGrpSpPr>
          <p:cNvPr id="423" name="Graphic 78"/>
          <p:cNvGrpSpPr/>
          <p:nvPr/>
        </p:nvGrpSpPr>
        <p:grpSpPr>
          <a:xfrm>
            <a:off x="525600" y="2585160"/>
            <a:ext cx="972000" cy="45360"/>
            <a:chOff x="525600" y="2585160"/>
            <a:chExt cx="972000" cy="45360"/>
          </a:xfrm>
        </p:grpSpPr>
        <p:sp>
          <p:nvSpPr>
            <p:cNvPr id="424" name="Graphic 78"/>
            <p:cNvSpPr/>
            <p:nvPr/>
          </p:nvSpPr>
          <p:spPr>
            <a:xfrm>
              <a:off x="525600" y="260784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425" name="Graphic 78"/>
            <p:cNvGrpSpPr/>
            <p:nvPr/>
          </p:nvGrpSpPr>
          <p:grpSpPr>
            <a:xfrm>
              <a:off x="525960" y="2585160"/>
              <a:ext cx="971640" cy="45360"/>
              <a:chOff x="525960" y="2585160"/>
              <a:chExt cx="971640" cy="45360"/>
            </a:xfrm>
          </p:grpSpPr>
          <p:sp>
            <p:nvSpPr>
              <p:cNvPr id="426" name="Graphic 78"/>
              <p:cNvSpPr/>
              <p:nvPr/>
            </p:nvSpPr>
            <p:spPr>
              <a:xfrm>
                <a:off x="529200" y="262620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427" name="Graphic 78"/>
              <p:cNvSpPr/>
              <p:nvPr/>
            </p:nvSpPr>
            <p:spPr>
              <a:xfrm>
                <a:off x="542520" y="262764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428" name="Graphic 78"/>
              <p:cNvSpPr/>
              <p:nvPr/>
            </p:nvSpPr>
            <p:spPr>
              <a:xfrm>
                <a:off x="1490400" y="258624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429" name="Graphic 78"/>
              <p:cNvSpPr/>
              <p:nvPr/>
            </p:nvSpPr>
            <p:spPr>
              <a:xfrm>
                <a:off x="525960" y="258516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sp>
        <p:nvSpPr>
          <p:cNvPr id="430" name="PlaceHolder 2"/>
          <p:cNvSpPr>
            <a:spLocks noGrp="1"/>
          </p:cNvSpPr>
          <p:nvPr>
            <p:ph/>
          </p:nvPr>
        </p:nvSpPr>
        <p:spPr>
          <a:xfrm>
            <a:off x="525600" y="2796480"/>
            <a:ext cx="5565960" cy="3274200"/>
          </a:xfrm>
          <a:prstGeom prst="rect">
            <a:avLst/>
          </a:prstGeom>
          <a:noFill/>
          <a:ln w="0">
            <a:noFill/>
          </a:ln>
        </p:spPr>
        <p:txBody>
          <a:bodyPr lIns="109800" tIns="109800" rIns="109800" bIns="91440" anchor="t">
            <a:normAutofit/>
          </a:bodyPr>
          <a:lstStyle/>
          <a:p>
            <a:pPr>
              <a:lnSpc>
                <a:spcPct val="107000"/>
              </a:lnSpc>
              <a:spcBef>
                <a:spcPts val="1001"/>
              </a:spcBef>
              <a:buNone/>
              <a:tabLst>
                <a:tab pos="0" algn="l"/>
              </a:tabLst>
            </a:pPr>
            <a:r>
              <a:rPr lang="en-GB" sz="2000" b="0" strike="noStrike" spc="89">
                <a:solidFill>
                  <a:srgbClr val="000000"/>
                </a:solidFill>
                <a:latin typeface="Yu Gothic"/>
              </a:rPr>
              <a:t>a feeling of reverential respect mixed with fear or wonder.</a:t>
            </a:r>
            <a:endParaRPr lang="da-DK" sz="2000" b="0" strike="noStrike" spc="89">
              <a:solidFill>
                <a:srgbClr val="000000"/>
              </a:solidFill>
              <a:latin typeface="Yu Gothic"/>
            </a:endParaRPr>
          </a:p>
          <a:p>
            <a:pPr>
              <a:lnSpc>
                <a:spcPct val="107000"/>
              </a:lnSpc>
              <a:spcBef>
                <a:spcPts val="1001"/>
              </a:spcBef>
              <a:buNone/>
              <a:tabLst>
                <a:tab pos="0" algn="l"/>
              </a:tabLst>
            </a:pPr>
            <a:r>
              <a:rPr lang="en-GB" sz="1700" b="0" strike="noStrike" spc="89">
                <a:solidFill>
                  <a:srgbClr val="000000"/>
                </a:solidFill>
                <a:latin typeface="Yu Gothic"/>
              </a:rPr>
              <a:t>Occurs when we encounter something extraordinary </a:t>
            </a:r>
            <a:endParaRPr lang="da-DK" sz="1700" b="0" strike="noStrike" spc="89">
              <a:solidFill>
                <a:srgbClr val="000000"/>
              </a:solidFill>
              <a:latin typeface="Yu Gothic"/>
            </a:endParaRPr>
          </a:p>
          <a:p>
            <a:pPr>
              <a:lnSpc>
                <a:spcPct val="107000"/>
              </a:lnSpc>
              <a:spcBef>
                <a:spcPts val="1001"/>
              </a:spcBef>
              <a:buNone/>
              <a:tabLst>
                <a:tab pos="0" algn="l"/>
              </a:tabLst>
            </a:pPr>
            <a:r>
              <a:rPr lang="en-GB" sz="1700" b="0" strike="noStrike" spc="89">
                <a:solidFill>
                  <a:srgbClr val="000000"/>
                </a:solidFill>
                <a:latin typeface="Yu Gothic"/>
              </a:rPr>
              <a:t>Alter the way we think of the world(Keltner &amp; Haidt, 2003). </a:t>
            </a:r>
            <a:endParaRPr lang="da-DK" sz="1700" b="0" strike="noStrike" spc="89">
              <a:solidFill>
                <a:srgbClr val="000000"/>
              </a:solidFill>
              <a:latin typeface="Yu Gothic"/>
            </a:endParaRPr>
          </a:p>
          <a:p>
            <a:pPr>
              <a:lnSpc>
                <a:spcPct val="107000"/>
              </a:lnSpc>
              <a:spcBef>
                <a:spcPts val="1001"/>
              </a:spcBef>
              <a:buNone/>
              <a:tabLst>
                <a:tab pos="0" algn="l"/>
              </a:tabLst>
            </a:pPr>
            <a:r>
              <a:rPr lang="en-GB" sz="1700" b="0" strike="noStrike" spc="89">
                <a:solidFill>
                  <a:srgbClr val="000000"/>
                </a:solidFill>
                <a:latin typeface="Yu Gothic"/>
              </a:rPr>
              <a:t>Allow us to take in  large amount of information to promote cognitive accommodation (e.g., Shiota et al., 2007). </a:t>
            </a:r>
            <a:endParaRPr lang="da-DK" sz="1700" b="0" strike="noStrike" spc="89">
              <a:solidFill>
                <a:srgbClr val="000000"/>
              </a:solidFill>
              <a:latin typeface="Yu Gothic"/>
            </a:endParaRPr>
          </a:p>
          <a:p>
            <a:pPr>
              <a:lnSpc>
                <a:spcPct val="107000"/>
              </a:lnSpc>
              <a:spcBef>
                <a:spcPts val="1001"/>
              </a:spcBef>
              <a:buNone/>
              <a:tabLst>
                <a:tab pos="0" algn="l"/>
              </a:tabLst>
            </a:pPr>
            <a:endParaRPr lang="da-DK" sz="1700" b="0" strike="noStrike" spc="89">
              <a:solidFill>
                <a:srgbClr val="000000"/>
              </a:solidFill>
              <a:latin typeface="Yu Gothic"/>
            </a:endParaRPr>
          </a:p>
        </p:txBody>
      </p:sp>
      <p:pic>
        <p:nvPicPr>
          <p:cNvPr id="431" name="図 3"/>
          <p:cNvPicPr/>
          <p:nvPr/>
        </p:nvPicPr>
        <p:blipFill>
          <a:blip r:embed="rId2"/>
          <a:srcRect l="17697" r="3691"/>
          <a:stretch/>
        </p:blipFill>
        <p:spPr>
          <a:xfrm>
            <a:off x="6531840" y="0"/>
            <a:ext cx="5659920" cy="6857640"/>
          </a:xfrm>
          <a:prstGeom prst="rect">
            <a:avLst/>
          </a:prstGeom>
          <a:ln w="0">
            <a:noFill/>
          </a:ln>
        </p:spPr>
      </p:pic>
      <p:sp>
        <p:nvSpPr>
          <p:cNvPr id="432" name="Freeform: Shape 20"/>
          <p:cNvSpPr/>
          <p:nvPr/>
        </p:nvSpPr>
        <p:spPr>
          <a:xfrm>
            <a:off x="975312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p:style>
      </p:sp>
      <p:grpSp>
        <p:nvGrpSpPr>
          <p:cNvPr id="433" name="Group 22"/>
          <p:cNvGrpSpPr/>
          <p:nvPr/>
        </p:nvGrpSpPr>
        <p:grpSpPr>
          <a:xfrm>
            <a:off x="10775880" y="5204160"/>
            <a:ext cx="885960" cy="802080"/>
            <a:chOff x="10775880" y="5204160"/>
            <a:chExt cx="885960" cy="802080"/>
          </a:xfrm>
        </p:grpSpPr>
        <p:sp>
          <p:nvSpPr>
            <p:cNvPr id="434" name="Freeform: Shape 23"/>
            <p:cNvSpPr/>
            <p:nvPr/>
          </p:nvSpPr>
          <p:spPr>
            <a:xfrm>
              <a:off x="11027160" y="589032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435" name="Freeform: Shape 24"/>
            <p:cNvSpPr/>
            <p:nvPr/>
          </p:nvSpPr>
          <p:spPr>
            <a:xfrm>
              <a:off x="10781280" y="57510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436" name="Freeform: Shape 25"/>
            <p:cNvSpPr/>
            <p:nvPr/>
          </p:nvSpPr>
          <p:spPr>
            <a:xfrm>
              <a:off x="11527560" y="585216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437" name="Graphic 12"/>
            <p:cNvSpPr/>
            <p:nvPr/>
          </p:nvSpPr>
          <p:spPr>
            <a:xfrm>
              <a:off x="10974240" y="52041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438" name="Graphic 15"/>
            <p:cNvSpPr/>
            <p:nvPr/>
          </p:nvSpPr>
          <p:spPr>
            <a:xfrm>
              <a:off x="11443320" y="531324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439" name="Graphic 15"/>
            <p:cNvSpPr/>
            <p:nvPr/>
          </p:nvSpPr>
          <p:spPr>
            <a:xfrm>
              <a:off x="10775880" y="54406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440" name="Freeform: Shape 29"/>
            <p:cNvSpPr/>
            <p:nvPr/>
          </p:nvSpPr>
          <p:spPr>
            <a:xfrm>
              <a:off x="11179800" y="56062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6E8"/>
        </a:solidFill>
        <a:effectLst/>
      </p:bgPr>
    </p:bg>
    <p:spTree>
      <p:nvGrpSpPr>
        <p:cNvPr id="1" name=""/>
        <p:cNvGrpSpPr/>
        <p:nvPr/>
      </p:nvGrpSpPr>
      <p:grpSpPr>
        <a:xfrm>
          <a:off x="0" y="0"/>
          <a:ext cx="0" cy="0"/>
          <a:chOff x="0" y="0"/>
          <a:chExt cx="0" cy="0"/>
        </a:xfrm>
      </p:grpSpPr>
      <p:sp>
        <p:nvSpPr>
          <p:cNvPr id="441" name="Rectangle 8"/>
          <p:cNvSpPr/>
          <p:nvPr/>
        </p:nvSpPr>
        <p:spPr>
          <a:xfrm>
            <a:off x="0" y="0"/>
            <a:ext cx="1219176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442" name="PlaceHolder 1"/>
          <p:cNvSpPr>
            <a:spLocks noGrp="1"/>
          </p:cNvSpPr>
          <p:nvPr>
            <p:ph type="title"/>
          </p:nvPr>
        </p:nvSpPr>
        <p:spPr>
          <a:xfrm>
            <a:off x="525600" y="786960"/>
            <a:ext cx="5565960" cy="1454760"/>
          </a:xfrm>
          <a:prstGeom prst="rect">
            <a:avLst/>
          </a:prstGeom>
          <a:noFill/>
          <a:ln w="0">
            <a:noFill/>
          </a:ln>
        </p:spPr>
        <p:txBody>
          <a:bodyPr lIns="109800" tIns="109800" rIns="109800" bIns="91440" anchor="b">
            <a:normAutofit/>
          </a:bodyPr>
          <a:lstStyle/>
          <a:p>
            <a:pPr>
              <a:lnSpc>
                <a:spcPct val="117000"/>
              </a:lnSpc>
              <a:buNone/>
            </a:pPr>
            <a:r>
              <a:rPr lang="en-US" sz="3600" b="1" strike="noStrike" spc="97">
                <a:solidFill>
                  <a:srgbClr val="000000"/>
                </a:solidFill>
                <a:latin typeface="Yu Mincho Demibold"/>
              </a:rPr>
              <a:t>Love</a:t>
            </a:r>
            <a:endParaRPr lang="da-DK" sz="3600" b="0" strike="noStrike" spc="-1">
              <a:solidFill>
                <a:srgbClr val="000000"/>
              </a:solidFill>
              <a:latin typeface="Yu Gothic"/>
            </a:endParaRPr>
          </a:p>
        </p:txBody>
      </p:sp>
      <p:sp>
        <p:nvSpPr>
          <p:cNvPr id="443" name="Freeform: Shape 10"/>
          <p:cNvSpPr/>
          <p:nvPr/>
        </p:nvSpPr>
        <p:spPr>
          <a:xfrm rot="5400000">
            <a:off x="615240" y="-614880"/>
            <a:ext cx="1085040" cy="2315160"/>
          </a:xfrm>
          <a:custGeom>
            <a:avLst/>
            <a:gdLst/>
            <a:ahLst/>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p:style>
      </p:sp>
      <p:grpSp>
        <p:nvGrpSpPr>
          <p:cNvPr id="444" name="Graphic 78"/>
          <p:cNvGrpSpPr/>
          <p:nvPr/>
        </p:nvGrpSpPr>
        <p:grpSpPr>
          <a:xfrm>
            <a:off x="525600" y="2585160"/>
            <a:ext cx="972000" cy="45360"/>
            <a:chOff x="525600" y="2585160"/>
            <a:chExt cx="972000" cy="45360"/>
          </a:xfrm>
        </p:grpSpPr>
        <p:sp>
          <p:nvSpPr>
            <p:cNvPr id="445" name="Graphic 78"/>
            <p:cNvSpPr/>
            <p:nvPr/>
          </p:nvSpPr>
          <p:spPr>
            <a:xfrm>
              <a:off x="525600" y="2607840"/>
              <a:ext cx="971640" cy="3600"/>
            </a:xfrm>
            <a:custGeom>
              <a:avLst/>
              <a:gdLst/>
              <a:ahLst/>
              <a:cxnLst/>
              <a:rect l="l" t="t" r="r" b="b"/>
              <a:pathLst>
                <a:path w="2418302" h="9525">
                  <a:moveTo>
                    <a:pt x="0" y="0"/>
                  </a:moveTo>
                  <a:lnTo>
                    <a:pt x="2418302" y="0"/>
                  </a:lnTo>
                </a:path>
              </a:pathLst>
            </a:custGeom>
            <a:solidFill>
              <a:schemeClr val="accent1"/>
            </a:solidFill>
            <a:ln w="9525">
              <a:noFill/>
            </a:ln>
          </p:spPr>
          <p:style>
            <a:lnRef idx="0">
              <a:scrgbClr r="0" g="0" b="0"/>
            </a:lnRef>
            <a:fillRef idx="0">
              <a:scrgbClr r="0" g="0" b="0"/>
            </a:fillRef>
            <a:effectRef idx="0">
              <a:scrgbClr r="0" g="0" b="0"/>
            </a:effectRef>
            <a:fontRef idx="minor"/>
          </p:style>
        </p:sp>
        <p:grpSp>
          <p:nvGrpSpPr>
            <p:cNvPr id="446" name="Graphic 78"/>
            <p:cNvGrpSpPr/>
            <p:nvPr/>
          </p:nvGrpSpPr>
          <p:grpSpPr>
            <a:xfrm>
              <a:off x="525960" y="2585160"/>
              <a:ext cx="971640" cy="45360"/>
              <a:chOff x="525960" y="2585160"/>
              <a:chExt cx="971640" cy="45360"/>
            </a:xfrm>
          </p:grpSpPr>
          <p:sp>
            <p:nvSpPr>
              <p:cNvPr id="447" name="Graphic 78"/>
              <p:cNvSpPr/>
              <p:nvPr/>
            </p:nvSpPr>
            <p:spPr>
              <a:xfrm>
                <a:off x="529200" y="2626200"/>
                <a:ext cx="12600" cy="720"/>
              </a:xfrm>
              <a:custGeom>
                <a:avLst/>
                <a:gdLst/>
                <a:ahLst/>
                <a:cxnLst/>
                <a:rect l="l" t="t" r="r" b="b"/>
                <a:pathLst>
                  <a:path w="32575" h="2906">
                    <a:moveTo>
                      <a:pt x="0" y="49"/>
                    </a:moveTo>
                    <a:cubicBezTo>
                      <a:pt x="7430" y="2335"/>
                      <a:pt x="20384" y="2526"/>
                      <a:pt x="32576" y="2907"/>
                    </a:cubicBezTo>
                    <a:cubicBezTo>
                      <a:pt x="23146" y="716"/>
                      <a:pt x="13240" y="-236"/>
                      <a:pt x="0" y="49"/>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448" name="Graphic 78"/>
              <p:cNvSpPr/>
              <p:nvPr/>
            </p:nvSpPr>
            <p:spPr>
              <a:xfrm>
                <a:off x="542520" y="2627640"/>
                <a:ext cx="360" cy="360"/>
              </a:xfrm>
              <a:custGeom>
                <a:avLst/>
                <a:gdLst/>
                <a:ahLst/>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449" name="Graphic 78"/>
              <p:cNvSpPr/>
              <p:nvPr/>
            </p:nvSpPr>
            <p:spPr>
              <a:xfrm>
                <a:off x="1490400" y="2586240"/>
                <a:ext cx="3600" cy="360"/>
              </a:xfrm>
              <a:custGeom>
                <a:avLst/>
                <a:gdLst/>
                <a:ahLst/>
                <a:cxnLst/>
                <a:rect l="l" t="t" r="r" b="b"/>
                <a:pathLst>
                  <a:path w="10001" h="190">
                    <a:moveTo>
                      <a:pt x="10001" y="0"/>
                    </a:moveTo>
                    <a:cubicBezTo>
                      <a:pt x="6953" y="0"/>
                      <a:pt x="3524" y="95"/>
                      <a:pt x="0" y="191"/>
                    </a:cubicBezTo>
                    <a:cubicBezTo>
                      <a:pt x="3334" y="191"/>
                      <a:pt x="6763" y="191"/>
                      <a:pt x="10001" y="0"/>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450" name="Graphic 78"/>
              <p:cNvSpPr/>
              <p:nvPr/>
            </p:nvSpPr>
            <p:spPr>
              <a:xfrm>
                <a:off x="525960" y="2585160"/>
                <a:ext cx="971640" cy="45360"/>
              </a:xfrm>
              <a:custGeom>
                <a:avLst/>
                <a:gdLst/>
                <a:ahLst/>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grpSp>
      </p:grpSp>
      <p:sp>
        <p:nvSpPr>
          <p:cNvPr id="451" name="PlaceHolder 2"/>
          <p:cNvSpPr>
            <a:spLocks noGrp="1"/>
          </p:cNvSpPr>
          <p:nvPr>
            <p:ph/>
          </p:nvPr>
        </p:nvSpPr>
        <p:spPr>
          <a:xfrm>
            <a:off x="525600" y="2796480"/>
            <a:ext cx="5565960" cy="3274200"/>
          </a:xfrm>
          <a:prstGeom prst="rect">
            <a:avLst/>
          </a:prstGeom>
          <a:noFill/>
          <a:ln w="0">
            <a:noFill/>
          </a:ln>
        </p:spPr>
        <p:txBody>
          <a:bodyPr lIns="109800" tIns="109800" rIns="109800" bIns="91440" anchor="t">
            <a:normAutofit/>
          </a:bodyPr>
          <a:lstStyle/>
          <a:p>
            <a:pPr>
              <a:lnSpc>
                <a:spcPct val="107000"/>
              </a:lnSpc>
              <a:spcBef>
                <a:spcPts val="1001"/>
              </a:spcBef>
              <a:buNone/>
              <a:tabLst>
                <a:tab pos="0" algn="l"/>
              </a:tabLst>
            </a:pPr>
            <a:r>
              <a:rPr lang="en-GB" sz="1600" b="0" strike="noStrike" spc="89">
                <a:solidFill>
                  <a:srgbClr val="000000"/>
                </a:solidFill>
                <a:latin typeface="Yu Gothic"/>
              </a:rPr>
              <a:t>love experiences are made up of many positive emotions, including interest, joy and contentment. </a:t>
            </a:r>
            <a:endParaRPr lang="da-DK" sz="1600" b="0" strike="noStrike" spc="89">
              <a:solidFill>
                <a:srgbClr val="000000"/>
              </a:solidFill>
              <a:latin typeface="Yu Gothic"/>
            </a:endParaRPr>
          </a:p>
          <a:p>
            <a:pPr>
              <a:lnSpc>
                <a:spcPct val="107000"/>
              </a:lnSpc>
              <a:spcBef>
                <a:spcPts val="1001"/>
              </a:spcBef>
              <a:buNone/>
              <a:tabLst>
                <a:tab pos="0" algn="l"/>
              </a:tabLst>
            </a:pPr>
            <a:r>
              <a:rPr lang="en-GB" sz="1600" b="0" strike="noStrike" spc="89">
                <a:solidFill>
                  <a:srgbClr val="000000"/>
                </a:solidFill>
                <a:latin typeface="Yu Gothic"/>
              </a:rPr>
              <a:t>To the extent that love triggers the more specific positive emotions of interest, contentment, and joy, it also broadens the momentary thought-action repertoire as people explore, savor, and play with the people they love. </a:t>
            </a:r>
            <a:endParaRPr lang="da-DK" sz="1600" b="0" strike="noStrike" spc="89">
              <a:solidFill>
                <a:srgbClr val="000000"/>
              </a:solidFill>
              <a:latin typeface="Yu Gothic"/>
            </a:endParaRPr>
          </a:p>
          <a:p>
            <a:pPr>
              <a:lnSpc>
                <a:spcPct val="107000"/>
              </a:lnSpc>
              <a:spcBef>
                <a:spcPts val="1001"/>
              </a:spcBef>
              <a:buNone/>
              <a:tabLst>
                <a:tab pos="0" algn="l"/>
              </a:tabLst>
            </a:pPr>
            <a:r>
              <a:rPr lang="en-GB" sz="1600" b="0" strike="noStrike" spc="89">
                <a:solidFill>
                  <a:srgbClr val="000000"/>
                </a:solidFill>
                <a:latin typeface="Yu Gothic"/>
              </a:rPr>
              <a:t>love helps to build and strengthen social bonds and attachment. </a:t>
            </a:r>
            <a:endParaRPr lang="da-DK" sz="1600" b="0" strike="noStrike" spc="89">
              <a:solidFill>
                <a:srgbClr val="000000"/>
              </a:solidFill>
              <a:latin typeface="Yu Gothic"/>
            </a:endParaRPr>
          </a:p>
          <a:p>
            <a:pPr>
              <a:lnSpc>
                <a:spcPct val="107000"/>
              </a:lnSpc>
              <a:spcBef>
                <a:spcPts val="1001"/>
              </a:spcBef>
              <a:buNone/>
              <a:tabLst>
                <a:tab pos="0" algn="l"/>
              </a:tabLst>
            </a:pPr>
            <a:endParaRPr lang="da-DK" sz="1600" b="0" strike="noStrike" spc="89">
              <a:solidFill>
                <a:srgbClr val="000000"/>
              </a:solidFill>
              <a:latin typeface="Yu Gothic"/>
            </a:endParaRPr>
          </a:p>
        </p:txBody>
      </p:sp>
      <p:pic>
        <p:nvPicPr>
          <p:cNvPr id="452" name="Picture 4" descr="Little pink hearts with sunshine"/>
          <p:cNvPicPr/>
          <p:nvPr/>
        </p:nvPicPr>
        <p:blipFill>
          <a:blip r:embed="rId2"/>
          <a:srcRect l="23626" r="21079" b="3"/>
          <a:stretch/>
        </p:blipFill>
        <p:spPr>
          <a:xfrm>
            <a:off x="6531840" y="0"/>
            <a:ext cx="5659920" cy="6857640"/>
          </a:xfrm>
          <a:prstGeom prst="rect">
            <a:avLst/>
          </a:prstGeom>
          <a:ln w="0">
            <a:noFill/>
          </a:ln>
        </p:spPr>
      </p:pic>
      <p:sp>
        <p:nvSpPr>
          <p:cNvPr id="453" name="Freeform: Shape 20"/>
          <p:cNvSpPr/>
          <p:nvPr/>
        </p:nvSpPr>
        <p:spPr>
          <a:xfrm>
            <a:off x="9753120" y="5516640"/>
            <a:ext cx="2438640" cy="1341000"/>
          </a:xfrm>
          <a:custGeom>
            <a:avLst/>
            <a:gdLst/>
            <a:ahLst/>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p:style>
      </p:sp>
      <p:grpSp>
        <p:nvGrpSpPr>
          <p:cNvPr id="454" name="Group 22"/>
          <p:cNvGrpSpPr/>
          <p:nvPr/>
        </p:nvGrpSpPr>
        <p:grpSpPr>
          <a:xfrm>
            <a:off x="10775880" y="5204160"/>
            <a:ext cx="885960" cy="802080"/>
            <a:chOff x="10775880" y="5204160"/>
            <a:chExt cx="885960" cy="802080"/>
          </a:xfrm>
        </p:grpSpPr>
        <p:sp>
          <p:nvSpPr>
            <p:cNvPr id="455" name="Freeform: Shape 23"/>
            <p:cNvSpPr/>
            <p:nvPr/>
          </p:nvSpPr>
          <p:spPr>
            <a:xfrm>
              <a:off x="11027160" y="5890320"/>
              <a:ext cx="130680" cy="115920"/>
            </a:xfrm>
            <a:custGeom>
              <a:avLst/>
              <a:gdLst/>
              <a:ahLst/>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456" name="Freeform: Shape 24"/>
            <p:cNvSpPr/>
            <p:nvPr/>
          </p:nvSpPr>
          <p:spPr>
            <a:xfrm>
              <a:off x="10781280" y="5751000"/>
              <a:ext cx="147600" cy="196920"/>
            </a:xfrm>
            <a:custGeom>
              <a:avLst/>
              <a:gdLst/>
              <a:ahLst/>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457" name="Freeform: Shape 25"/>
            <p:cNvSpPr/>
            <p:nvPr/>
          </p:nvSpPr>
          <p:spPr>
            <a:xfrm>
              <a:off x="11527560" y="5852160"/>
              <a:ext cx="134280" cy="94680"/>
            </a:xfrm>
            <a:custGeom>
              <a:avLst/>
              <a:gdLst/>
              <a:ahLst/>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sp>
          <p:nvSpPr>
            <p:cNvPr id="458" name="Graphic 12"/>
            <p:cNvSpPr/>
            <p:nvPr/>
          </p:nvSpPr>
          <p:spPr>
            <a:xfrm>
              <a:off x="10974240" y="5204160"/>
              <a:ext cx="183960" cy="161640"/>
            </a:xfrm>
            <a:custGeom>
              <a:avLst/>
              <a:gdLst/>
              <a:ahLst/>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459" name="Graphic 15"/>
            <p:cNvSpPr/>
            <p:nvPr/>
          </p:nvSpPr>
          <p:spPr>
            <a:xfrm>
              <a:off x="11443320" y="531324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460" name="Graphic 15"/>
            <p:cNvSpPr/>
            <p:nvPr/>
          </p:nvSpPr>
          <p:spPr>
            <a:xfrm>
              <a:off x="10775880" y="5440680"/>
              <a:ext cx="83520" cy="76320"/>
            </a:xfrm>
            <a:custGeom>
              <a:avLst/>
              <a:gdLst/>
              <a:ahLst/>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solidFill>
              <a:schemeClr val="accent1"/>
            </a:solidFill>
            <a:ln w="9525">
              <a:noFill/>
            </a:ln>
          </p:spPr>
          <p:style>
            <a:lnRef idx="0">
              <a:scrgbClr r="0" g="0" b="0"/>
            </a:lnRef>
            <a:fillRef idx="0">
              <a:scrgbClr r="0" g="0" b="0"/>
            </a:fillRef>
            <a:effectRef idx="0">
              <a:scrgbClr r="0" g="0" b="0"/>
            </a:effectRef>
            <a:fontRef idx="minor"/>
          </p:style>
        </p:sp>
        <p:sp>
          <p:nvSpPr>
            <p:cNvPr id="461" name="Freeform: Shape 29"/>
            <p:cNvSpPr/>
            <p:nvPr/>
          </p:nvSpPr>
          <p:spPr>
            <a:xfrm>
              <a:off x="11179800" y="5606280"/>
              <a:ext cx="176760" cy="140760"/>
            </a:xfrm>
            <a:custGeom>
              <a:avLst/>
              <a:gdLst/>
              <a:ahLst/>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p:style>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12D24"/>
      </a:dk2>
      <a:lt2>
        <a:srgbClr val="E2E6E8"/>
      </a:lt2>
      <a:accent1>
        <a:srgbClr val="EB7D4E"/>
      </a:accent1>
      <a:accent2>
        <a:srgbClr val="EE6E7D"/>
      </a:accent2>
      <a:accent3>
        <a:srgbClr val="C79C31"/>
      </a:accent3>
      <a:accent4>
        <a:srgbClr val="30BA5F"/>
      </a:accent4>
      <a:accent5>
        <a:srgbClr val="35B697"/>
      </a:accent5>
      <a:accent6>
        <a:srgbClr val="28B1CE"/>
      </a:accent6>
      <a:hlink>
        <a:srgbClr val="5E899C"/>
      </a:hlink>
      <a:folHlink>
        <a:srgbClr val="7F7F7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12D24"/>
      </a:dk2>
      <a:lt2>
        <a:srgbClr val="E2E6E8"/>
      </a:lt2>
      <a:accent1>
        <a:srgbClr val="EB7D4E"/>
      </a:accent1>
      <a:accent2>
        <a:srgbClr val="EE6E7D"/>
      </a:accent2>
      <a:accent3>
        <a:srgbClr val="C79C31"/>
      </a:accent3>
      <a:accent4>
        <a:srgbClr val="30BA5F"/>
      </a:accent4>
      <a:accent5>
        <a:srgbClr val="35B697"/>
      </a:accent5>
      <a:accent6>
        <a:srgbClr val="28B1CE"/>
      </a:accent6>
      <a:hlink>
        <a:srgbClr val="5E899C"/>
      </a:hlink>
      <a:folHlink>
        <a:srgbClr val="7F7F7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12D24"/>
      </a:dk2>
      <a:lt2>
        <a:srgbClr val="E2E6E8"/>
      </a:lt2>
      <a:accent1>
        <a:srgbClr val="EB7D4E"/>
      </a:accent1>
      <a:accent2>
        <a:srgbClr val="EE6E7D"/>
      </a:accent2>
      <a:accent3>
        <a:srgbClr val="C79C31"/>
      </a:accent3>
      <a:accent4>
        <a:srgbClr val="30BA5F"/>
      </a:accent4>
      <a:accent5>
        <a:srgbClr val="35B697"/>
      </a:accent5>
      <a:accent6>
        <a:srgbClr val="28B1CE"/>
      </a:accent6>
      <a:hlink>
        <a:srgbClr val="5E899C"/>
      </a:hlink>
      <a:folHlink>
        <a:srgbClr val="7F7F7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12D24"/>
      </a:dk2>
      <a:lt2>
        <a:srgbClr val="E2E6E8"/>
      </a:lt2>
      <a:accent1>
        <a:srgbClr val="EB7D4E"/>
      </a:accent1>
      <a:accent2>
        <a:srgbClr val="EE6E7D"/>
      </a:accent2>
      <a:accent3>
        <a:srgbClr val="C79C31"/>
      </a:accent3>
      <a:accent4>
        <a:srgbClr val="30BA5F"/>
      </a:accent4>
      <a:accent5>
        <a:srgbClr val="35B697"/>
      </a:accent5>
      <a:accent6>
        <a:srgbClr val="28B1CE"/>
      </a:accent6>
      <a:hlink>
        <a:srgbClr val="5E899C"/>
      </a:hlink>
      <a:folHlink>
        <a:srgbClr val="7F7F7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12D24"/>
      </a:dk2>
      <a:lt2>
        <a:srgbClr val="E2E6E8"/>
      </a:lt2>
      <a:accent1>
        <a:srgbClr val="EB7D4E"/>
      </a:accent1>
      <a:accent2>
        <a:srgbClr val="EE6E7D"/>
      </a:accent2>
      <a:accent3>
        <a:srgbClr val="C79C31"/>
      </a:accent3>
      <a:accent4>
        <a:srgbClr val="30BA5F"/>
      </a:accent4>
      <a:accent5>
        <a:srgbClr val="35B697"/>
      </a:accent5>
      <a:accent6>
        <a:srgbClr val="28B1CE"/>
      </a:accent6>
      <a:hlink>
        <a:srgbClr val="5E899C"/>
      </a:hlink>
      <a:folHlink>
        <a:srgbClr val="7F7F7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12D24"/>
      </a:dk2>
      <a:lt2>
        <a:srgbClr val="E2E6E8"/>
      </a:lt2>
      <a:accent1>
        <a:srgbClr val="EB7D4E"/>
      </a:accent1>
      <a:accent2>
        <a:srgbClr val="EE6E7D"/>
      </a:accent2>
      <a:accent3>
        <a:srgbClr val="C79C31"/>
      </a:accent3>
      <a:accent4>
        <a:srgbClr val="30BA5F"/>
      </a:accent4>
      <a:accent5>
        <a:srgbClr val="35B697"/>
      </a:accent5>
      <a:accent6>
        <a:srgbClr val="28B1CE"/>
      </a:accent6>
      <a:hlink>
        <a:srgbClr val="5E899C"/>
      </a:hlink>
      <a:folHlink>
        <a:srgbClr val="7F7F7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9420</TotalTime>
  <Words>1879</Words>
  <Application>Microsoft Macintosh PowerPoint</Application>
  <PresentationFormat>Breedbeeld</PresentationFormat>
  <Paragraphs>232</Paragraphs>
  <Slides>47</Slides>
  <Notes>2</Notes>
  <HiddenSlides>0</HiddenSlides>
  <MMClips>1</MMClips>
  <ScaleCrop>false</ScaleCrop>
  <HeadingPairs>
    <vt:vector size="6" baseType="variant">
      <vt:variant>
        <vt:lpstr>Gebruikte lettertypen</vt:lpstr>
      </vt:variant>
      <vt:variant>
        <vt:i4>6</vt:i4>
      </vt:variant>
      <vt:variant>
        <vt:lpstr>Thema</vt:lpstr>
      </vt:variant>
      <vt:variant>
        <vt:i4>5</vt:i4>
      </vt:variant>
      <vt:variant>
        <vt:lpstr>Diatitels</vt:lpstr>
      </vt:variant>
      <vt:variant>
        <vt:i4>47</vt:i4>
      </vt:variant>
    </vt:vector>
  </HeadingPairs>
  <TitlesOfParts>
    <vt:vector size="58" baseType="lpstr">
      <vt:lpstr>Yu Gothic</vt:lpstr>
      <vt:lpstr>Yu Mincho Demibold</vt:lpstr>
      <vt:lpstr>Arial</vt:lpstr>
      <vt:lpstr>Symbol</vt:lpstr>
      <vt:lpstr>Times New Roman</vt:lpstr>
      <vt:lpstr>Wingdings</vt:lpstr>
      <vt:lpstr>Office Theme</vt:lpstr>
      <vt:lpstr>Office Theme</vt:lpstr>
      <vt:lpstr>Office Theme</vt:lpstr>
      <vt:lpstr>Office Theme</vt:lpstr>
      <vt:lpstr>Office Theme</vt:lpstr>
      <vt:lpstr>PCE2022 SUFFERING AND FLOURISHING: POSITIVE EMOTIONS AND THEIR ROLES IN TRANSFORMING EMOTIONAL PAIN AND FACILITATING THERAPEUTIC CHANGE</vt:lpstr>
      <vt:lpstr>My Work</vt:lpstr>
      <vt:lpstr>Positive Emotions</vt:lpstr>
      <vt:lpstr>Positive Emotions</vt:lpstr>
      <vt:lpstr>Interest/curiosity</vt:lpstr>
      <vt:lpstr>Trust</vt:lpstr>
      <vt:lpstr>Contentment</vt:lpstr>
      <vt:lpstr>Awe</vt:lpstr>
      <vt:lpstr>Love</vt:lpstr>
      <vt:lpstr>Broaden-and-Build Theory (Fredrickson, 2000)</vt:lpstr>
      <vt:lpstr>Emotional change processes in psychotherapy</vt:lpstr>
      <vt:lpstr>Emotion change process in psychotherapy</vt:lpstr>
      <vt:lpstr>PowerPoint-presentatie</vt:lpstr>
      <vt:lpstr>Client Dialectical Emotional change process in psychotherapy</vt:lpstr>
      <vt:lpstr>Research Findings </vt:lpstr>
      <vt:lpstr>PowerPoint-presentatie</vt:lpstr>
      <vt:lpstr>Characteristics of hi positive and low negative sessions with depth</vt:lpstr>
      <vt:lpstr>Japanese clients’ subjective Experience in EFT (Iwakabe et al., 2022) Therapeutic Relationship</vt:lpstr>
      <vt:lpstr>Change Process</vt:lpstr>
      <vt:lpstr>Expressing emotions</vt:lpstr>
      <vt:lpstr>Emotional broadening and transformation</vt:lpstr>
      <vt:lpstr>Accelerated Experiential Dynamic Psychotherapy (AEDP: Fosha, 2000, 2020)</vt:lpstr>
      <vt:lpstr>What happens when the therapist works with the experience of change? (after working through the experience of core affect or primary adaptive emotion) </vt:lpstr>
      <vt:lpstr>Other Findings</vt:lpstr>
      <vt:lpstr>Therapeutic work with positive emotions</vt:lpstr>
      <vt:lpstr>Spiral of positive emotions (Fredrickson, 1998, 2013)</vt:lpstr>
      <vt:lpstr>Savoring</vt:lpstr>
      <vt:lpstr>PowerPoint-presentatie</vt:lpstr>
      <vt:lpstr>PowerPoint-presentatie</vt:lpstr>
      <vt:lpstr>Savoring</vt:lpstr>
      <vt:lpstr>The use of positive emotions in experiential psychotherapies</vt:lpstr>
      <vt:lpstr>Clinical Example</vt:lpstr>
      <vt:lpstr>Clinical Example</vt:lpstr>
      <vt:lpstr>Case formulation</vt:lpstr>
      <vt:lpstr>In this session (8th sessions)</vt:lpstr>
      <vt:lpstr>The first vignette (starting from 33min-45): Taking out for comics shopping</vt:lpstr>
      <vt:lpstr>PowerPoint-presentatie</vt:lpstr>
      <vt:lpstr>PowerPoint-presentatie</vt:lpstr>
      <vt:lpstr>Roles of Positive Emotions</vt:lpstr>
      <vt:lpstr>The second vignette (46 min to 56)</vt:lpstr>
      <vt:lpstr>PowerPoint-presentatie</vt:lpstr>
      <vt:lpstr>Affirmation of self: Shame to Awe</vt:lpstr>
      <vt:lpstr>Vignette 1 to Vignette 2</vt:lpstr>
      <vt:lpstr>Therapist Interventions in facilitating client positive emotional experience</vt:lpstr>
      <vt:lpstr>Discussion (1/2)</vt:lpstr>
      <vt:lpstr>Discussion (2/2)</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PCE2022</dc:title>
  <dc:subject/>
  <dc:creator>岩壁茂</dc:creator>
  <dc:description/>
  <cp:lastModifiedBy>Wies Verheul</cp:lastModifiedBy>
  <cp:revision>1005</cp:revision>
  <dcterms:created xsi:type="dcterms:W3CDTF">2022-06-14T04:45:41Z</dcterms:created>
  <dcterms:modified xsi:type="dcterms:W3CDTF">2022-11-15T21:20:15Z</dcterms:modified>
  <dc:language>da-DK</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3</vt:i4>
  </property>
  <property fmtid="{D5CDD505-2E9C-101B-9397-08002B2CF9AE}" pid="3" name="Notes">
    <vt:i4>2</vt:i4>
  </property>
  <property fmtid="{D5CDD505-2E9C-101B-9397-08002B2CF9AE}" pid="4" name="PresentationFormat">
    <vt:lpwstr>ワイド画面</vt:lpwstr>
  </property>
  <property fmtid="{D5CDD505-2E9C-101B-9397-08002B2CF9AE}" pid="5" name="Slides">
    <vt:i4>47</vt:i4>
  </property>
</Properties>
</file>