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597" r:id="rId2"/>
    <p:sldId id="577" r:id="rId3"/>
    <p:sldId id="337" r:id="rId4"/>
    <p:sldId id="598" r:id="rId5"/>
    <p:sldId id="610" r:id="rId6"/>
    <p:sldId id="592" r:id="rId7"/>
    <p:sldId id="583" r:id="rId8"/>
    <p:sldId id="609" r:id="rId9"/>
    <p:sldId id="602" r:id="rId10"/>
    <p:sldId id="606" r:id="rId11"/>
    <p:sldId id="607" r:id="rId12"/>
    <p:sldId id="604" r:id="rId13"/>
    <p:sldId id="605" r:id="rId14"/>
    <p:sldId id="603" r:id="rId15"/>
    <p:sldId id="608" r:id="rId16"/>
    <p:sldId id="601" r:id="rId17"/>
    <p:sldId id="612"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6E1A"/>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3443" autoAdjust="0"/>
  </p:normalViewPr>
  <p:slideViewPr>
    <p:cSldViewPr snapToGrid="0">
      <p:cViewPr varScale="1">
        <p:scale>
          <a:sx n="49" d="100"/>
          <a:sy n="49" d="100"/>
        </p:scale>
        <p:origin x="13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34799EE5-E326-40D6-BD29-6F9872295A0C}"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34191922-BF9A-47EA-9D80-1FCEB5EFA302}">
      <dgm:prSet custT="1"/>
      <dgm:spPr/>
      <dgm:t>
        <a:bodyPr/>
        <a:lstStyle/>
        <a:p>
          <a:r>
            <a:rPr lang="nl-NL" sz="1800" dirty="0">
              <a:latin typeface="Verdana" panose="020B0604030504040204" pitchFamily="34" charset="0"/>
              <a:ea typeface="Verdana" panose="020B0604030504040204" pitchFamily="34" charset="0"/>
            </a:rPr>
            <a:t>Aantal diploma’s </a:t>
          </a:r>
        </a:p>
        <a:p>
          <a:r>
            <a:rPr lang="nl-NL" sz="1800" dirty="0">
              <a:latin typeface="Verdana" panose="020B0604030504040204" pitchFamily="34" charset="0"/>
              <a:ea typeface="Verdana" panose="020B0604030504040204" pitchFamily="34" charset="0"/>
            </a:rPr>
            <a:t>ca. 10.000.000</a:t>
          </a:r>
          <a:endParaRPr lang="en-US" sz="1800" dirty="0">
            <a:latin typeface="Verdana" panose="020B0604030504040204" pitchFamily="34" charset="0"/>
            <a:ea typeface="Verdana" panose="020B0604030504040204" pitchFamily="34" charset="0"/>
          </a:endParaRPr>
        </a:p>
      </dgm:t>
    </dgm:pt>
    <dgm:pt modelId="{417A3FE4-79C0-4A69-B644-A69D24E583ED}" type="parTrans" cxnId="{CC727A33-643F-4248-A66E-B9D6001452E4}">
      <dgm:prSet/>
      <dgm:spPr/>
      <dgm:t>
        <a:bodyPr/>
        <a:lstStyle/>
        <a:p>
          <a:endParaRPr lang="en-US"/>
        </a:p>
      </dgm:t>
    </dgm:pt>
    <dgm:pt modelId="{BF1E6A9A-2F2F-4ACB-BD42-90AAF735325B}" type="sibTrans" cxnId="{CC727A33-643F-4248-A66E-B9D6001452E4}">
      <dgm:prSet/>
      <dgm:spPr/>
      <dgm:t>
        <a:bodyPr/>
        <a:lstStyle/>
        <a:p>
          <a:endParaRPr lang="en-US"/>
        </a:p>
      </dgm:t>
    </dgm:pt>
    <dgm:pt modelId="{6D6FE54D-DA4C-424F-92AC-9EBF31B6F909}">
      <dgm:prSet custT="1"/>
      <dgm:spPr/>
      <dgm:t>
        <a:bodyPr/>
        <a:lstStyle/>
        <a:p>
          <a:r>
            <a:rPr lang="nl-NL" sz="1800" dirty="0">
              <a:latin typeface="Verdana" panose="020B0604030504040204" pitchFamily="34" charset="0"/>
              <a:ea typeface="Verdana" panose="020B0604030504040204" pitchFamily="34" charset="0"/>
            </a:rPr>
            <a:t>Aantal downloads in 2023 </a:t>
          </a:r>
        </a:p>
        <a:p>
          <a:r>
            <a:rPr lang="nl-NL" sz="1800" dirty="0">
              <a:latin typeface="Verdana" panose="020B0604030504040204" pitchFamily="34" charset="0"/>
              <a:ea typeface="Verdana" panose="020B0604030504040204" pitchFamily="34" charset="0"/>
            </a:rPr>
            <a:t> ruim 2 miljoen</a:t>
          </a:r>
          <a:endParaRPr lang="en-US" sz="1800" dirty="0">
            <a:latin typeface="Verdana" panose="020B0604030504040204" pitchFamily="34" charset="0"/>
            <a:ea typeface="Verdana" panose="020B0604030504040204" pitchFamily="34" charset="0"/>
          </a:endParaRPr>
        </a:p>
      </dgm:t>
    </dgm:pt>
    <dgm:pt modelId="{C465139B-91E8-4748-96E4-CDAAE7C0E2A7}" type="parTrans" cxnId="{459F2A92-D9D2-44E2-8A74-D4FA5F358EEA}">
      <dgm:prSet/>
      <dgm:spPr/>
      <dgm:t>
        <a:bodyPr/>
        <a:lstStyle/>
        <a:p>
          <a:endParaRPr lang="en-US"/>
        </a:p>
      </dgm:t>
    </dgm:pt>
    <dgm:pt modelId="{ED1840B3-623D-4936-9204-BF3EF70D362C}" type="sibTrans" cxnId="{459F2A92-D9D2-44E2-8A74-D4FA5F358EEA}">
      <dgm:prSet/>
      <dgm:spPr/>
      <dgm:t>
        <a:bodyPr/>
        <a:lstStyle/>
        <a:p>
          <a:endParaRPr lang="en-US"/>
        </a:p>
      </dgm:t>
    </dgm:pt>
    <dgm:pt modelId="{C0B1B025-FD3F-46DA-8CEF-8780EB064FB7}">
      <dgm:prSet custT="1"/>
      <dgm:spPr/>
      <dgm:t>
        <a:bodyPr/>
        <a:lstStyle/>
        <a:p>
          <a:r>
            <a:rPr lang="nl-NL" sz="1800" dirty="0">
              <a:latin typeface="Verdana" panose="020B0604030504040204" pitchFamily="34" charset="0"/>
              <a:ea typeface="Verdana" panose="020B0604030504040204" pitchFamily="34" charset="0"/>
            </a:rPr>
            <a:t>Uitwisselingen BIG-register per jaar</a:t>
          </a:r>
        </a:p>
        <a:p>
          <a:r>
            <a:rPr lang="nl-NL" sz="1800" dirty="0">
              <a:latin typeface="Verdana" panose="020B0604030504040204" pitchFamily="34" charset="0"/>
              <a:ea typeface="Verdana" panose="020B0604030504040204" pitchFamily="34" charset="0"/>
            </a:rPr>
            <a:t> 25.000</a:t>
          </a:r>
          <a:endParaRPr lang="en-US" sz="1800" dirty="0">
            <a:latin typeface="Verdana" panose="020B0604030504040204" pitchFamily="34" charset="0"/>
            <a:ea typeface="Verdana" panose="020B0604030504040204" pitchFamily="34" charset="0"/>
          </a:endParaRPr>
        </a:p>
      </dgm:t>
    </dgm:pt>
    <dgm:pt modelId="{441D5AAB-2ED0-4929-8A88-10F2DE94F928}" type="parTrans" cxnId="{87CE7649-A815-46BD-88E9-822D8E3196F0}">
      <dgm:prSet/>
      <dgm:spPr/>
      <dgm:t>
        <a:bodyPr/>
        <a:lstStyle/>
        <a:p>
          <a:endParaRPr lang="en-US"/>
        </a:p>
      </dgm:t>
    </dgm:pt>
    <dgm:pt modelId="{CECA28FC-18C8-4FB2-9445-AA653BA446FF}" type="sibTrans" cxnId="{87CE7649-A815-46BD-88E9-822D8E3196F0}">
      <dgm:prSet/>
      <dgm:spPr/>
      <dgm:t>
        <a:bodyPr/>
        <a:lstStyle/>
        <a:p>
          <a:endParaRPr lang="en-US"/>
        </a:p>
      </dgm:t>
    </dgm:pt>
    <dgm:pt modelId="{271D4A35-1C8D-4C69-97E9-99B2C34D89A6}" type="pres">
      <dgm:prSet presAssocID="{34799EE5-E326-40D6-BD29-6F9872295A0C}" presName="root" presStyleCnt="0">
        <dgm:presLayoutVars>
          <dgm:dir/>
          <dgm:resizeHandles val="exact"/>
        </dgm:presLayoutVars>
      </dgm:prSet>
      <dgm:spPr/>
    </dgm:pt>
    <dgm:pt modelId="{B4D8DA94-86E8-4046-BBDE-7A85A8D84FD5}" type="pres">
      <dgm:prSet presAssocID="{34191922-BF9A-47EA-9D80-1FCEB5EFA302}" presName="compNode" presStyleCnt="0"/>
      <dgm:spPr/>
    </dgm:pt>
    <dgm:pt modelId="{343EBCB1-426F-4599-B43C-F4FBE059E1B0}" type="pres">
      <dgm:prSet presAssocID="{34191922-BF9A-47EA-9D80-1FCEB5EFA3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ploma Roll"/>
        </a:ext>
      </dgm:extLst>
    </dgm:pt>
    <dgm:pt modelId="{36CDEE21-BAA2-40D2-A6A0-BC4467BC5A0B}" type="pres">
      <dgm:prSet presAssocID="{34191922-BF9A-47EA-9D80-1FCEB5EFA302}" presName="spaceRect" presStyleCnt="0"/>
      <dgm:spPr/>
    </dgm:pt>
    <dgm:pt modelId="{10B6EE64-AF2D-4E05-8856-4D089D1142F5}" type="pres">
      <dgm:prSet presAssocID="{34191922-BF9A-47EA-9D80-1FCEB5EFA302}" presName="textRect" presStyleLbl="revTx" presStyleIdx="0" presStyleCnt="3">
        <dgm:presLayoutVars>
          <dgm:chMax val="1"/>
          <dgm:chPref val="1"/>
        </dgm:presLayoutVars>
      </dgm:prSet>
      <dgm:spPr/>
    </dgm:pt>
    <dgm:pt modelId="{3549A8A5-685F-4C39-9AA9-793EEFA9FA29}" type="pres">
      <dgm:prSet presAssocID="{BF1E6A9A-2F2F-4ACB-BD42-90AAF735325B}" presName="sibTrans" presStyleCnt="0"/>
      <dgm:spPr/>
    </dgm:pt>
    <dgm:pt modelId="{2FA42DB8-5B05-4163-B5F0-7BE32F264EA1}" type="pres">
      <dgm:prSet presAssocID="{6D6FE54D-DA4C-424F-92AC-9EBF31B6F909}" presName="compNode" presStyleCnt="0"/>
      <dgm:spPr/>
    </dgm:pt>
    <dgm:pt modelId="{AB7F7F27-0058-41FE-9728-61177208C5E2}" type="pres">
      <dgm:prSet presAssocID="{6D6FE54D-DA4C-424F-92AC-9EBF31B6F90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wnloaden"/>
        </a:ext>
      </dgm:extLst>
    </dgm:pt>
    <dgm:pt modelId="{640F7B55-6D93-42B9-A76F-E749E42E1DDA}" type="pres">
      <dgm:prSet presAssocID="{6D6FE54D-DA4C-424F-92AC-9EBF31B6F909}" presName="spaceRect" presStyleCnt="0"/>
      <dgm:spPr/>
    </dgm:pt>
    <dgm:pt modelId="{61BCD8B3-DCFA-4738-840E-DE3BAD18F1C9}" type="pres">
      <dgm:prSet presAssocID="{6D6FE54D-DA4C-424F-92AC-9EBF31B6F909}" presName="textRect" presStyleLbl="revTx" presStyleIdx="1" presStyleCnt="3" custScaleX="109336">
        <dgm:presLayoutVars>
          <dgm:chMax val="1"/>
          <dgm:chPref val="1"/>
        </dgm:presLayoutVars>
      </dgm:prSet>
      <dgm:spPr/>
    </dgm:pt>
    <dgm:pt modelId="{3609329A-1E40-4B15-AC06-33D019E46A23}" type="pres">
      <dgm:prSet presAssocID="{ED1840B3-623D-4936-9204-BF3EF70D362C}" presName="sibTrans" presStyleCnt="0"/>
      <dgm:spPr/>
    </dgm:pt>
    <dgm:pt modelId="{C01166CE-EAB4-402C-A83D-F0D8C97F8462}" type="pres">
      <dgm:prSet presAssocID="{C0B1B025-FD3F-46DA-8CEF-8780EB064FB7}" presName="compNode" presStyleCnt="0"/>
      <dgm:spPr/>
    </dgm:pt>
    <dgm:pt modelId="{DECB06B7-6B5E-4690-AD01-BA81E78132B2}" type="pres">
      <dgm:prSet presAssocID="{C0B1B025-FD3F-46DA-8CEF-8780EB064FB7}"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chemeClr val="bg1"/>
          </a:solidFill>
        </a:ln>
      </dgm:spPr>
    </dgm:pt>
    <dgm:pt modelId="{5BF807ED-5930-4DCF-9766-08D82DC09A51}" type="pres">
      <dgm:prSet presAssocID="{C0B1B025-FD3F-46DA-8CEF-8780EB064FB7}" presName="spaceRect" presStyleCnt="0"/>
      <dgm:spPr/>
    </dgm:pt>
    <dgm:pt modelId="{1F97688E-34F9-4D56-AEA9-A312D945883C}" type="pres">
      <dgm:prSet presAssocID="{C0B1B025-FD3F-46DA-8CEF-8780EB064FB7}" presName="textRect" presStyleLbl="revTx" presStyleIdx="2" presStyleCnt="3">
        <dgm:presLayoutVars>
          <dgm:chMax val="1"/>
          <dgm:chPref val="1"/>
        </dgm:presLayoutVars>
      </dgm:prSet>
      <dgm:spPr/>
    </dgm:pt>
  </dgm:ptLst>
  <dgm:cxnLst>
    <dgm:cxn modelId="{CC727A33-643F-4248-A66E-B9D6001452E4}" srcId="{34799EE5-E326-40D6-BD29-6F9872295A0C}" destId="{34191922-BF9A-47EA-9D80-1FCEB5EFA302}" srcOrd="0" destOrd="0" parTransId="{417A3FE4-79C0-4A69-B644-A69D24E583ED}" sibTransId="{BF1E6A9A-2F2F-4ACB-BD42-90AAF735325B}"/>
    <dgm:cxn modelId="{87CE7649-A815-46BD-88E9-822D8E3196F0}" srcId="{34799EE5-E326-40D6-BD29-6F9872295A0C}" destId="{C0B1B025-FD3F-46DA-8CEF-8780EB064FB7}" srcOrd="2" destOrd="0" parTransId="{441D5AAB-2ED0-4929-8A88-10F2DE94F928}" sibTransId="{CECA28FC-18C8-4FB2-9445-AA653BA446FF}"/>
    <dgm:cxn modelId="{FCF67C7D-3816-470E-8BED-2F5F627EDE5F}" type="presOf" srcId="{34799EE5-E326-40D6-BD29-6F9872295A0C}" destId="{271D4A35-1C8D-4C69-97E9-99B2C34D89A6}" srcOrd="0" destOrd="0" presId="urn:microsoft.com/office/officeart/2018/2/layout/IconLabelList"/>
    <dgm:cxn modelId="{459F2A92-D9D2-44E2-8A74-D4FA5F358EEA}" srcId="{34799EE5-E326-40D6-BD29-6F9872295A0C}" destId="{6D6FE54D-DA4C-424F-92AC-9EBF31B6F909}" srcOrd="1" destOrd="0" parTransId="{C465139B-91E8-4748-96E4-CDAAE7C0E2A7}" sibTransId="{ED1840B3-623D-4936-9204-BF3EF70D362C}"/>
    <dgm:cxn modelId="{A3C60CA1-B1B0-433C-A81A-36B8E97F4FD0}" type="presOf" srcId="{C0B1B025-FD3F-46DA-8CEF-8780EB064FB7}" destId="{1F97688E-34F9-4D56-AEA9-A312D945883C}" srcOrd="0" destOrd="0" presId="urn:microsoft.com/office/officeart/2018/2/layout/IconLabelList"/>
    <dgm:cxn modelId="{9A70D4C9-796F-4CF0-9709-8FCA57012DB7}" type="presOf" srcId="{34191922-BF9A-47EA-9D80-1FCEB5EFA302}" destId="{10B6EE64-AF2D-4E05-8856-4D089D1142F5}" srcOrd="0" destOrd="0" presId="urn:microsoft.com/office/officeart/2018/2/layout/IconLabelList"/>
    <dgm:cxn modelId="{17178CE0-B04D-443F-A2C8-CA2734849E79}" type="presOf" srcId="{6D6FE54D-DA4C-424F-92AC-9EBF31B6F909}" destId="{61BCD8B3-DCFA-4738-840E-DE3BAD18F1C9}" srcOrd="0" destOrd="0" presId="urn:microsoft.com/office/officeart/2018/2/layout/IconLabelList"/>
    <dgm:cxn modelId="{A6BDEBA1-A54A-451C-B378-826B9A0E23C8}" type="presParOf" srcId="{271D4A35-1C8D-4C69-97E9-99B2C34D89A6}" destId="{B4D8DA94-86E8-4046-BBDE-7A85A8D84FD5}" srcOrd="0" destOrd="0" presId="urn:microsoft.com/office/officeart/2018/2/layout/IconLabelList"/>
    <dgm:cxn modelId="{EB19375A-6694-439E-ABC4-5193C54FB68D}" type="presParOf" srcId="{B4D8DA94-86E8-4046-BBDE-7A85A8D84FD5}" destId="{343EBCB1-426F-4599-B43C-F4FBE059E1B0}" srcOrd="0" destOrd="0" presId="urn:microsoft.com/office/officeart/2018/2/layout/IconLabelList"/>
    <dgm:cxn modelId="{4602F43E-A457-430E-B9AC-6F42266C1DBA}" type="presParOf" srcId="{B4D8DA94-86E8-4046-BBDE-7A85A8D84FD5}" destId="{36CDEE21-BAA2-40D2-A6A0-BC4467BC5A0B}" srcOrd="1" destOrd="0" presId="urn:microsoft.com/office/officeart/2018/2/layout/IconLabelList"/>
    <dgm:cxn modelId="{F6C3264D-CF8A-42CD-BA8A-126D54C5A429}" type="presParOf" srcId="{B4D8DA94-86E8-4046-BBDE-7A85A8D84FD5}" destId="{10B6EE64-AF2D-4E05-8856-4D089D1142F5}" srcOrd="2" destOrd="0" presId="urn:microsoft.com/office/officeart/2018/2/layout/IconLabelList"/>
    <dgm:cxn modelId="{E7C26A23-513D-44E4-8F2F-AB3550246B5A}" type="presParOf" srcId="{271D4A35-1C8D-4C69-97E9-99B2C34D89A6}" destId="{3549A8A5-685F-4C39-9AA9-793EEFA9FA29}" srcOrd="1" destOrd="0" presId="urn:microsoft.com/office/officeart/2018/2/layout/IconLabelList"/>
    <dgm:cxn modelId="{2FB3C002-DC94-486D-AAD4-EDE68A4CE85A}" type="presParOf" srcId="{271D4A35-1C8D-4C69-97E9-99B2C34D89A6}" destId="{2FA42DB8-5B05-4163-B5F0-7BE32F264EA1}" srcOrd="2" destOrd="0" presId="urn:microsoft.com/office/officeart/2018/2/layout/IconLabelList"/>
    <dgm:cxn modelId="{A4405FDB-75B1-4F0E-8298-A500120177A1}" type="presParOf" srcId="{2FA42DB8-5B05-4163-B5F0-7BE32F264EA1}" destId="{AB7F7F27-0058-41FE-9728-61177208C5E2}" srcOrd="0" destOrd="0" presId="urn:microsoft.com/office/officeart/2018/2/layout/IconLabelList"/>
    <dgm:cxn modelId="{A64909F9-A87A-4165-85A9-82EF6DD18E38}" type="presParOf" srcId="{2FA42DB8-5B05-4163-B5F0-7BE32F264EA1}" destId="{640F7B55-6D93-42B9-A76F-E749E42E1DDA}" srcOrd="1" destOrd="0" presId="urn:microsoft.com/office/officeart/2018/2/layout/IconLabelList"/>
    <dgm:cxn modelId="{A247A4F0-9F4D-4BA7-BD2E-AE43C252ADED}" type="presParOf" srcId="{2FA42DB8-5B05-4163-B5F0-7BE32F264EA1}" destId="{61BCD8B3-DCFA-4738-840E-DE3BAD18F1C9}" srcOrd="2" destOrd="0" presId="urn:microsoft.com/office/officeart/2018/2/layout/IconLabelList"/>
    <dgm:cxn modelId="{9A22DAD9-D34F-4A75-B7D5-2BA0D4874A3E}" type="presParOf" srcId="{271D4A35-1C8D-4C69-97E9-99B2C34D89A6}" destId="{3609329A-1E40-4B15-AC06-33D019E46A23}" srcOrd="3" destOrd="0" presId="urn:microsoft.com/office/officeart/2018/2/layout/IconLabelList"/>
    <dgm:cxn modelId="{B16529D3-F178-4705-9FDB-1C992F419655}" type="presParOf" srcId="{271D4A35-1C8D-4C69-97E9-99B2C34D89A6}" destId="{C01166CE-EAB4-402C-A83D-F0D8C97F8462}" srcOrd="4" destOrd="0" presId="urn:microsoft.com/office/officeart/2018/2/layout/IconLabelList"/>
    <dgm:cxn modelId="{6A404B6B-771F-4A11-AD29-BD7968DF5CF9}" type="presParOf" srcId="{C01166CE-EAB4-402C-A83D-F0D8C97F8462}" destId="{DECB06B7-6B5E-4690-AD01-BA81E78132B2}" srcOrd="0" destOrd="0" presId="urn:microsoft.com/office/officeart/2018/2/layout/IconLabelList"/>
    <dgm:cxn modelId="{541BB576-6361-4E55-93DB-80FE72B3D3A5}" type="presParOf" srcId="{C01166CE-EAB4-402C-A83D-F0D8C97F8462}" destId="{5BF807ED-5930-4DCF-9766-08D82DC09A51}" srcOrd="1" destOrd="0" presId="urn:microsoft.com/office/officeart/2018/2/layout/IconLabelList"/>
    <dgm:cxn modelId="{3691BDFD-0839-46CF-8F4A-F39B88A2448A}" type="presParOf" srcId="{C01166CE-EAB4-402C-A83D-F0D8C97F8462}" destId="{1F97688E-34F9-4D56-AEA9-A312D945883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821950-1CD9-421D-BBAE-B2F09BC952B8}"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023930D1-84CB-405B-BA6A-3CE996D9888D}">
      <dgm:prSet/>
      <dgm:spPr/>
      <dgm:t>
        <a:bodyPr/>
        <a:lstStyle/>
        <a:p>
          <a:pPr>
            <a:lnSpc>
              <a:spcPct val="100000"/>
            </a:lnSpc>
            <a:defRPr cap="all"/>
          </a:pPr>
          <a:r>
            <a:rPr lang="nl-NL" dirty="0"/>
            <a:t>Validatie.NL</a:t>
          </a:r>
          <a:endParaRPr lang="en-US" dirty="0"/>
        </a:p>
      </dgm:t>
    </dgm:pt>
    <dgm:pt modelId="{A0A1F8B8-EF1B-41E7-9084-751866697881}" type="parTrans" cxnId="{B598486B-020E-47AB-8A4F-1A8C2B20A230}">
      <dgm:prSet/>
      <dgm:spPr/>
      <dgm:t>
        <a:bodyPr/>
        <a:lstStyle/>
        <a:p>
          <a:endParaRPr lang="en-US"/>
        </a:p>
      </dgm:t>
    </dgm:pt>
    <dgm:pt modelId="{355521DC-E5DD-4E98-9F2B-531E45F7147A}" type="sibTrans" cxnId="{B598486B-020E-47AB-8A4F-1A8C2B20A230}">
      <dgm:prSet/>
      <dgm:spPr/>
      <dgm:t>
        <a:bodyPr/>
        <a:lstStyle/>
        <a:p>
          <a:endParaRPr lang="en-US"/>
        </a:p>
      </dgm:t>
    </dgm:pt>
    <dgm:pt modelId="{84C072B5-B2D4-4728-87E3-50B57BF0C517}">
      <dgm:prSet/>
      <dgm:spPr/>
      <dgm:t>
        <a:bodyPr/>
        <a:lstStyle/>
        <a:p>
          <a:pPr>
            <a:lnSpc>
              <a:spcPct val="100000"/>
            </a:lnSpc>
            <a:defRPr cap="all"/>
          </a:pPr>
          <a:r>
            <a:rPr lang="en-US"/>
            <a:t>QR code</a:t>
          </a:r>
        </a:p>
      </dgm:t>
    </dgm:pt>
    <dgm:pt modelId="{AB233E81-8D7C-4951-9DFB-C2E185AE33E7}" type="parTrans" cxnId="{2D361D90-2F63-4D4E-9BEA-2E07A30EDF25}">
      <dgm:prSet/>
      <dgm:spPr/>
      <dgm:t>
        <a:bodyPr/>
        <a:lstStyle/>
        <a:p>
          <a:endParaRPr lang="en-US"/>
        </a:p>
      </dgm:t>
    </dgm:pt>
    <dgm:pt modelId="{5BE18E7E-ED21-4726-8256-65B35245F519}" type="sibTrans" cxnId="{2D361D90-2F63-4D4E-9BEA-2E07A30EDF25}">
      <dgm:prSet/>
      <dgm:spPr/>
      <dgm:t>
        <a:bodyPr/>
        <a:lstStyle/>
        <a:p>
          <a:endParaRPr lang="en-US"/>
        </a:p>
      </dgm:t>
    </dgm:pt>
    <dgm:pt modelId="{BB73E72A-6699-4629-A36E-C81933EBC2F1}">
      <dgm:prSet/>
      <dgm:spPr/>
      <dgm:t>
        <a:bodyPr/>
        <a:lstStyle/>
        <a:p>
          <a:pPr>
            <a:lnSpc>
              <a:spcPct val="100000"/>
            </a:lnSpc>
            <a:defRPr cap="all"/>
          </a:pPr>
          <a:r>
            <a:rPr lang="en-US"/>
            <a:t>Wallet</a:t>
          </a:r>
        </a:p>
      </dgm:t>
    </dgm:pt>
    <dgm:pt modelId="{63C9567E-D5A7-4984-A914-FCBB6D9D2EDD}" type="parTrans" cxnId="{106AA704-0206-4235-A25C-1F096C212B9C}">
      <dgm:prSet/>
      <dgm:spPr/>
      <dgm:t>
        <a:bodyPr/>
        <a:lstStyle/>
        <a:p>
          <a:endParaRPr lang="en-US"/>
        </a:p>
      </dgm:t>
    </dgm:pt>
    <dgm:pt modelId="{181337CF-4228-470F-91B5-61D18F76237C}" type="sibTrans" cxnId="{106AA704-0206-4235-A25C-1F096C212B9C}">
      <dgm:prSet/>
      <dgm:spPr/>
      <dgm:t>
        <a:bodyPr/>
        <a:lstStyle/>
        <a:p>
          <a:endParaRPr lang="en-US"/>
        </a:p>
      </dgm:t>
    </dgm:pt>
    <dgm:pt modelId="{AFFAC9FA-C01B-4EBD-845A-CC0EFE129782}" type="pres">
      <dgm:prSet presAssocID="{DE821950-1CD9-421D-BBAE-B2F09BC952B8}" presName="root" presStyleCnt="0">
        <dgm:presLayoutVars>
          <dgm:dir/>
          <dgm:resizeHandles val="exact"/>
        </dgm:presLayoutVars>
      </dgm:prSet>
      <dgm:spPr/>
    </dgm:pt>
    <dgm:pt modelId="{03B29806-0FAA-4097-8D9A-E74BE05ADFCD}" type="pres">
      <dgm:prSet presAssocID="{023930D1-84CB-405B-BA6A-3CE996D9888D}" presName="compNode" presStyleCnt="0"/>
      <dgm:spPr/>
    </dgm:pt>
    <dgm:pt modelId="{077D760F-B66B-4463-B45A-26E2D83C0DF4}" type="pres">
      <dgm:prSet presAssocID="{023930D1-84CB-405B-BA6A-3CE996D9888D}" presName="iconBgRect" presStyleLbl="bgShp" presStyleIdx="0" presStyleCnt="3"/>
      <dgm:spPr/>
    </dgm:pt>
    <dgm:pt modelId="{3A5474B3-A63F-4B8A-B7C5-1DE4816D0DF4}" type="pres">
      <dgm:prSet presAssocID="{023930D1-84CB-405B-BA6A-3CE996D9888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rth Globe Americas"/>
        </a:ext>
      </dgm:extLst>
    </dgm:pt>
    <dgm:pt modelId="{F3BB493D-8057-4C9A-80E3-233A27C8C04E}" type="pres">
      <dgm:prSet presAssocID="{023930D1-84CB-405B-BA6A-3CE996D9888D}" presName="spaceRect" presStyleCnt="0"/>
      <dgm:spPr/>
    </dgm:pt>
    <dgm:pt modelId="{62C688F6-A536-415E-8FBB-BD1F72148211}" type="pres">
      <dgm:prSet presAssocID="{023930D1-84CB-405B-BA6A-3CE996D9888D}" presName="textRect" presStyleLbl="revTx" presStyleIdx="0" presStyleCnt="3">
        <dgm:presLayoutVars>
          <dgm:chMax val="1"/>
          <dgm:chPref val="1"/>
        </dgm:presLayoutVars>
      </dgm:prSet>
      <dgm:spPr/>
    </dgm:pt>
    <dgm:pt modelId="{FF5A8B9E-24DE-450A-B9E1-06F559F5EC75}" type="pres">
      <dgm:prSet presAssocID="{355521DC-E5DD-4E98-9F2B-531E45F7147A}" presName="sibTrans" presStyleCnt="0"/>
      <dgm:spPr/>
    </dgm:pt>
    <dgm:pt modelId="{9815AD0A-15BD-4B36-86BF-FD4D070F6C80}" type="pres">
      <dgm:prSet presAssocID="{84C072B5-B2D4-4728-87E3-50B57BF0C517}" presName="compNode" presStyleCnt="0"/>
      <dgm:spPr/>
    </dgm:pt>
    <dgm:pt modelId="{9B9C17B9-0A24-4974-A175-45CD9D6A16BF}" type="pres">
      <dgm:prSet presAssocID="{84C072B5-B2D4-4728-87E3-50B57BF0C517}" presName="iconBgRect" presStyleLbl="bgShp" presStyleIdx="1" presStyleCnt="3"/>
      <dgm:spPr/>
    </dgm:pt>
    <dgm:pt modelId="{AC8196F6-ED98-413E-8C11-82D1091264EB}" type="pres">
      <dgm:prSet presAssocID="{84C072B5-B2D4-4728-87E3-50B57BF0C51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reepjescode"/>
        </a:ext>
      </dgm:extLst>
    </dgm:pt>
    <dgm:pt modelId="{908110E3-5857-4305-8782-CBE01D0AEE4A}" type="pres">
      <dgm:prSet presAssocID="{84C072B5-B2D4-4728-87E3-50B57BF0C517}" presName="spaceRect" presStyleCnt="0"/>
      <dgm:spPr/>
    </dgm:pt>
    <dgm:pt modelId="{4B803EF0-E0EB-4055-8736-0A767E143B03}" type="pres">
      <dgm:prSet presAssocID="{84C072B5-B2D4-4728-87E3-50B57BF0C517}" presName="textRect" presStyleLbl="revTx" presStyleIdx="1" presStyleCnt="3">
        <dgm:presLayoutVars>
          <dgm:chMax val="1"/>
          <dgm:chPref val="1"/>
        </dgm:presLayoutVars>
      </dgm:prSet>
      <dgm:spPr/>
    </dgm:pt>
    <dgm:pt modelId="{7554C1A0-0B05-48F6-8EC2-F5FA7ABCB041}" type="pres">
      <dgm:prSet presAssocID="{5BE18E7E-ED21-4726-8256-65B35245F519}" presName="sibTrans" presStyleCnt="0"/>
      <dgm:spPr/>
    </dgm:pt>
    <dgm:pt modelId="{7607ACF6-CA34-4234-89C5-D8E4CCC96879}" type="pres">
      <dgm:prSet presAssocID="{BB73E72A-6699-4629-A36E-C81933EBC2F1}" presName="compNode" presStyleCnt="0"/>
      <dgm:spPr/>
    </dgm:pt>
    <dgm:pt modelId="{6D590366-84CE-4258-ACB2-7801A4E0E3E1}" type="pres">
      <dgm:prSet presAssocID="{BB73E72A-6699-4629-A36E-C81933EBC2F1}" presName="iconBgRect" presStyleLbl="bgShp" presStyleIdx="2" presStyleCnt="3"/>
      <dgm:spPr/>
    </dgm:pt>
    <dgm:pt modelId="{9DFC2D5A-9104-4F99-AF8C-BD66C4A481F5}" type="pres">
      <dgm:prSet presAssocID="{BB73E72A-6699-4629-A36E-C81933EBC2F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ortemonnee"/>
        </a:ext>
      </dgm:extLst>
    </dgm:pt>
    <dgm:pt modelId="{AC6C19E6-680E-4579-83C7-14D808955F07}" type="pres">
      <dgm:prSet presAssocID="{BB73E72A-6699-4629-A36E-C81933EBC2F1}" presName="spaceRect" presStyleCnt="0"/>
      <dgm:spPr/>
    </dgm:pt>
    <dgm:pt modelId="{E312B44B-5B08-45D5-8508-3B6B8DD52A88}" type="pres">
      <dgm:prSet presAssocID="{BB73E72A-6699-4629-A36E-C81933EBC2F1}" presName="textRect" presStyleLbl="revTx" presStyleIdx="2" presStyleCnt="3">
        <dgm:presLayoutVars>
          <dgm:chMax val="1"/>
          <dgm:chPref val="1"/>
        </dgm:presLayoutVars>
      </dgm:prSet>
      <dgm:spPr/>
    </dgm:pt>
  </dgm:ptLst>
  <dgm:cxnLst>
    <dgm:cxn modelId="{106AA704-0206-4235-A25C-1F096C212B9C}" srcId="{DE821950-1CD9-421D-BBAE-B2F09BC952B8}" destId="{BB73E72A-6699-4629-A36E-C81933EBC2F1}" srcOrd="2" destOrd="0" parTransId="{63C9567E-D5A7-4984-A914-FCBB6D9D2EDD}" sibTransId="{181337CF-4228-470F-91B5-61D18F76237C}"/>
    <dgm:cxn modelId="{B598486B-020E-47AB-8A4F-1A8C2B20A230}" srcId="{DE821950-1CD9-421D-BBAE-B2F09BC952B8}" destId="{023930D1-84CB-405B-BA6A-3CE996D9888D}" srcOrd="0" destOrd="0" parTransId="{A0A1F8B8-EF1B-41E7-9084-751866697881}" sibTransId="{355521DC-E5DD-4E98-9F2B-531E45F7147A}"/>
    <dgm:cxn modelId="{BCF9556F-C3AE-45C5-9F8A-59F9ED9B4227}" type="presOf" srcId="{84C072B5-B2D4-4728-87E3-50B57BF0C517}" destId="{4B803EF0-E0EB-4055-8736-0A767E143B03}" srcOrd="0" destOrd="0" presId="urn:microsoft.com/office/officeart/2018/5/layout/IconCircleLabelList"/>
    <dgm:cxn modelId="{144C2951-6D2B-41D5-B0D3-724E990F98ED}" type="presOf" srcId="{023930D1-84CB-405B-BA6A-3CE996D9888D}" destId="{62C688F6-A536-415E-8FBB-BD1F72148211}" srcOrd="0" destOrd="0" presId="urn:microsoft.com/office/officeart/2018/5/layout/IconCircleLabelList"/>
    <dgm:cxn modelId="{5DD31E57-6F0C-455A-8509-E8765D4A42E5}" type="presOf" srcId="{DE821950-1CD9-421D-BBAE-B2F09BC952B8}" destId="{AFFAC9FA-C01B-4EBD-845A-CC0EFE129782}" srcOrd="0" destOrd="0" presId="urn:microsoft.com/office/officeart/2018/5/layout/IconCircleLabelList"/>
    <dgm:cxn modelId="{2D361D90-2F63-4D4E-9BEA-2E07A30EDF25}" srcId="{DE821950-1CD9-421D-BBAE-B2F09BC952B8}" destId="{84C072B5-B2D4-4728-87E3-50B57BF0C517}" srcOrd="1" destOrd="0" parTransId="{AB233E81-8D7C-4951-9DFB-C2E185AE33E7}" sibTransId="{5BE18E7E-ED21-4726-8256-65B35245F519}"/>
    <dgm:cxn modelId="{6F5486B3-5509-4BAB-9773-BE78CEF78035}" type="presOf" srcId="{BB73E72A-6699-4629-A36E-C81933EBC2F1}" destId="{E312B44B-5B08-45D5-8508-3B6B8DD52A88}" srcOrd="0" destOrd="0" presId="urn:microsoft.com/office/officeart/2018/5/layout/IconCircleLabelList"/>
    <dgm:cxn modelId="{854815F4-377B-4C73-8700-30D92247B725}" type="presParOf" srcId="{AFFAC9FA-C01B-4EBD-845A-CC0EFE129782}" destId="{03B29806-0FAA-4097-8D9A-E74BE05ADFCD}" srcOrd="0" destOrd="0" presId="urn:microsoft.com/office/officeart/2018/5/layout/IconCircleLabelList"/>
    <dgm:cxn modelId="{5C5A6399-D1A0-4354-B6B8-360B69358A5C}" type="presParOf" srcId="{03B29806-0FAA-4097-8D9A-E74BE05ADFCD}" destId="{077D760F-B66B-4463-B45A-26E2D83C0DF4}" srcOrd="0" destOrd="0" presId="urn:microsoft.com/office/officeart/2018/5/layout/IconCircleLabelList"/>
    <dgm:cxn modelId="{A31F50B0-E06B-4C7C-821B-21EE8AF0A2E8}" type="presParOf" srcId="{03B29806-0FAA-4097-8D9A-E74BE05ADFCD}" destId="{3A5474B3-A63F-4B8A-B7C5-1DE4816D0DF4}" srcOrd="1" destOrd="0" presId="urn:microsoft.com/office/officeart/2018/5/layout/IconCircleLabelList"/>
    <dgm:cxn modelId="{46352EA5-88C4-4B7D-BF6D-EC89A41EDC80}" type="presParOf" srcId="{03B29806-0FAA-4097-8D9A-E74BE05ADFCD}" destId="{F3BB493D-8057-4C9A-80E3-233A27C8C04E}" srcOrd="2" destOrd="0" presId="urn:microsoft.com/office/officeart/2018/5/layout/IconCircleLabelList"/>
    <dgm:cxn modelId="{5ED0DFF4-2280-4F5D-92A8-459595D8C6B2}" type="presParOf" srcId="{03B29806-0FAA-4097-8D9A-E74BE05ADFCD}" destId="{62C688F6-A536-415E-8FBB-BD1F72148211}" srcOrd="3" destOrd="0" presId="urn:microsoft.com/office/officeart/2018/5/layout/IconCircleLabelList"/>
    <dgm:cxn modelId="{FC87041C-F531-4E95-AB37-239CB4E7B45A}" type="presParOf" srcId="{AFFAC9FA-C01B-4EBD-845A-CC0EFE129782}" destId="{FF5A8B9E-24DE-450A-B9E1-06F559F5EC75}" srcOrd="1" destOrd="0" presId="urn:microsoft.com/office/officeart/2018/5/layout/IconCircleLabelList"/>
    <dgm:cxn modelId="{C4B9155B-7016-4C1A-85B7-28B6F874AB21}" type="presParOf" srcId="{AFFAC9FA-C01B-4EBD-845A-CC0EFE129782}" destId="{9815AD0A-15BD-4B36-86BF-FD4D070F6C80}" srcOrd="2" destOrd="0" presId="urn:microsoft.com/office/officeart/2018/5/layout/IconCircleLabelList"/>
    <dgm:cxn modelId="{8FBA44D5-6C82-4527-A43D-FD17C501B740}" type="presParOf" srcId="{9815AD0A-15BD-4B36-86BF-FD4D070F6C80}" destId="{9B9C17B9-0A24-4974-A175-45CD9D6A16BF}" srcOrd="0" destOrd="0" presId="urn:microsoft.com/office/officeart/2018/5/layout/IconCircleLabelList"/>
    <dgm:cxn modelId="{31C61632-3D76-4303-B8C6-C5D94BA918A1}" type="presParOf" srcId="{9815AD0A-15BD-4B36-86BF-FD4D070F6C80}" destId="{AC8196F6-ED98-413E-8C11-82D1091264EB}" srcOrd="1" destOrd="0" presId="urn:microsoft.com/office/officeart/2018/5/layout/IconCircleLabelList"/>
    <dgm:cxn modelId="{2AFDA753-21BD-4C9A-9713-DACC6B43CDC2}" type="presParOf" srcId="{9815AD0A-15BD-4B36-86BF-FD4D070F6C80}" destId="{908110E3-5857-4305-8782-CBE01D0AEE4A}" srcOrd="2" destOrd="0" presId="urn:microsoft.com/office/officeart/2018/5/layout/IconCircleLabelList"/>
    <dgm:cxn modelId="{CB30254B-982E-4E64-B6AD-C561F33F1433}" type="presParOf" srcId="{9815AD0A-15BD-4B36-86BF-FD4D070F6C80}" destId="{4B803EF0-E0EB-4055-8736-0A767E143B03}" srcOrd="3" destOrd="0" presId="urn:microsoft.com/office/officeart/2018/5/layout/IconCircleLabelList"/>
    <dgm:cxn modelId="{A56DF4D5-B24B-4E60-80A8-F8D9BE612C72}" type="presParOf" srcId="{AFFAC9FA-C01B-4EBD-845A-CC0EFE129782}" destId="{7554C1A0-0B05-48F6-8EC2-F5FA7ABCB041}" srcOrd="3" destOrd="0" presId="urn:microsoft.com/office/officeart/2018/5/layout/IconCircleLabelList"/>
    <dgm:cxn modelId="{8475134E-D697-4155-8103-D7BEC22E0AB3}" type="presParOf" srcId="{AFFAC9FA-C01B-4EBD-845A-CC0EFE129782}" destId="{7607ACF6-CA34-4234-89C5-D8E4CCC96879}" srcOrd="4" destOrd="0" presId="urn:microsoft.com/office/officeart/2018/5/layout/IconCircleLabelList"/>
    <dgm:cxn modelId="{A1F3B4FB-CCA9-4420-9DDA-F9B2880C06EF}" type="presParOf" srcId="{7607ACF6-CA34-4234-89C5-D8E4CCC96879}" destId="{6D590366-84CE-4258-ACB2-7801A4E0E3E1}" srcOrd="0" destOrd="0" presId="urn:microsoft.com/office/officeart/2018/5/layout/IconCircleLabelList"/>
    <dgm:cxn modelId="{2B3D74BA-458D-4345-B246-8F63D74FA829}" type="presParOf" srcId="{7607ACF6-CA34-4234-89C5-D8E4CCC96879}" destId="{9DFC2D5A-9104-4F99-AF8C-BD66C4A481F5}" srcOrd="1" destOrd="0" presId="urn:microsoft.com/office/officeart/2018/5/layout/IconCircleLabelList"/>
    <dgm:cxn modelId="{0EEB9740-B5B3-4483-8777-B18AA40894D5}" type="presParOf" srcId="{7607ACF6-CA34-4234-89C5-D8E4CCC96879}" destId="{AC6C19E6-680E-4579-83C7-14D808955F07}" srcOrd="2" destOrd="0" presId="urn:microsoft.com/office/officeart/2018/5/layout/IconCircleLabelList"/>
    <dgm:cxn modelId="{2C43B315-F62D-4084-AEA8-079D2FF7F83F}" type="presParOf" srcId="{7607ACF6-CA34-4234-89C5-D8E4CCC96879}" destId="{E312B44B-5B08-45D5-8508-3B6B8DD52A88}"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EBCB1-426F-4599-B43C-F4FBE059E1B0}">
      <dsp:nvSpPr>
        <dsp:cNvPr id="0" name=""/>
        <dsp:cNvSpPr/>
      </dsp:nvSpPr>
      <dsp:spPr>
        <a:xfrm>
          <a:off x="1065530" y="655082"/>
          <a:ext cx="1298109" cy="12981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B6EE64-AF2D-4E05-8856-4D089D1142F5}">
      <dsp:nvSpPr>
        <dsp:cNvPr id="0" name=""/>
        <dsp:cNvSpPr/>
      </dsp:nvSpPr>
      <dsp:spPr>
        <a:xfrm>
          <a:off x="272241" y="2315036"/>
          <a:ext cx="2884687" cy="749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nl-NL" sz="1800" kern="1200" dirty="0">
              <a:latin typeface="Verdana" panose="020B0604030504040204" pitchFamily="34" charset="0"/>
              <a:ea typeface="Verdana" panose="020B0604030504040204" pitchFamily="34" charset="0"/>
            </a:rPr>
            <a:t>Aantal diploma’s </a:t>
          </a:r>
        </a:p>
        <a:p>
          <a:pPr marL="0" lvl="0" indent="0" algn="ctr" defTabSz="800100">
            <a:lnSpc>
              <a:spcPct val="90000"/>
            </a:lnSpc>
            <a:spcBef>
              <a:spcPct val="0"/>
            </a:spcBef>
            <a:spcAft>
              <a:spcPct val="35000"/>
            </a:spcAft>
            <a:buNone/>
          </a:pPr>
          <a:r>
            <a:rPr lang="nl-NL" sz="1800" kern="1200" dirty="0">
              <a:latin typeface="Verdana" panose="020B0604030504040204" pitchFamily="34" charset="0"/>
              <a:ea typeface="Verdana" panose="020B0604030504040204" pitchFamily="34" charset="0"/>
            </a:rPr>
            <a:t>ca. 10.000.000</a:t>
          </a:r>
          <a:endParaRPr lang="en-US" sz="1800" kern="1200" dirty="0">
            <a:latin typeface="Verdana" panose="020B0604030504040204" pitchFamily="34" charset="0"/>
            <a:ea typeface="Verdana" panose="020B0604030504040204" pitchFamily="34" charset="0"/>
          </a:endParaRPr>
        </a:p>
      </dsp:txBody>
      <dsp:txXfrm>
        <a:off x="272241" y="2315036"/>
        <a:ext cx="2884687" cy="749637"/>
      </dsp:txXfrm>
    </dsp:sp>
    <dsp:sp modelId="{AB7F7F27-0058-41FE-9728-61177208C5E2}">
      <dsp:nvSpPr>
        <dsp:cNvPr id="0" name=""/>
        <dsp:cNvSpPr/>
      </dsp:nvSpPr>
      <dsp:spPr>
        <a:xfrm>
          <a:off x="4589695" y="655082"/>
          <a:ext cx="1298109" cy="12981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BCD8B3-DCFA-4738-840E-DE3BAD18F1C9}">
      <dsp:nvSpPr>
        <dsp:cNvPr id="0" name=""/>
        <dsp:cNvSpPr/>
      </dsp:nvSpPr>
      <dsp:spPr>
        <a:xfrm>
          <a:off x="3661749" y="2315036"/>
          <a:ext cx="3154001" cy="749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nl-NL" sz="1800" kern="1200" dirty="0">
              <a:latin typeface="Verdana" panose="020B0604030504040204" pitchFamily="34" charset="0"/>
              <a:ea typeface="Verdana" panose="020B0604030504040204" pitchFamily="34" charset="0"/>
            </a:rPr>
            <a:t>Aantal downloads in 2023 </a:t>
          </a:r>
        </a:p>
        <a:p>
          <a:pPr marL="0" lvl="0" indent="0" algn="ctr" defTabSz="800100">
            <a:lnSpc>
              <a:spcPct val="90000"/>
            </a:lnSpc>
            <a:spcBef>
              <a:spcPct val="0"/>
            </a:spcBef>
            <a:spcAft>
              <a:spcPct val="35000"/>
            </a:spcAft>
            <a:buNone/>
          </a:pPr>
          <a:r>
            <a:rPr lang="nl-NL" sz="1800" kern="1200" dirty="0">
              <a:latin typeface="Verdana" panose="020B0604030504040204" pitchFamily="34" charset="0"/>
              <a:ea typeface="Verdana" panose="020B0604030504040204" pitchFamily="34" charset="0"/>
            </a:rPr>
            <a:t> ruim 2 miljoen</a:t>
          </a:r>
          <a:endParaRPr lang="en-US" sz="1800" kern="1200" dirty="0">
            <a:latin typeface="Verdana" panose="020B0604030504040204" pitchFamily="34" charset="0"/>
            <a:ea typeface="Verdana" panose="020B0604030504040204" pitchFamily="34" charset="0"/>
          </a:endParaRPr>
        </a:p>
      </dsp:txBody>
      <dsp:txXfrm>
        <a:off x="3661749" y="2315036"/>
        <a:ext cx="3154001" cy="749637"/>
      </dsp:txXfrm>
    </dsp:sp>
    <dsp:sp modelId="{DECB06B7-6B5E-4690-AD01-BA81E78132B2}">
      <dsp:nvSpPr>
        <dsp:cNvPr id="0" name=""/>
        <dsp:cNvSpPr/>
      </dsp:nvSpPr>
      <dsp:spPr>
        <a:xfrm>
          <a:off x="8113860" y="655082"/>
          <a:ext cx="1298109" cy="1298109"/>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97688E-34F9-4D56-AEA9-A312D945883C}">
      <dsp:nvSpPr>
        <dsp:cNvPr id="0" name=""/>
        <dsp:cNvSpPr/>
      </dsp:nvSpPr>
      <dsp:spPr>
        <a:xfrm>
          <a:off x="7320571" y="2315036"/>
          <a:ext cx="2884687" cy="749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nl-NL" sz="1800" kern="1200" dirty="0">
              <a:latin typeface="Verdana" panose="020B0604030504040204" pitchFamily="34" charset="0"/>
              <a:ea typeface="Verdana" panose="020B0604030504040204" pitchFamily="34" charset="0"/>
            </a:rPr>
            <a:t>Uitwisselingen BIG-register per jaar</a:t>
          </a:r>
        </a:p>
        <a:p>
          <a:pPr marL="0" lvl="0" indent="0" algn="ctr" defTabSz="800100">
            <a:lnSpc>
              <a:spcPct val="90000"/>
            </a:lnSpc>
            <a:spcBef>
              <a:spcPct val="0"/>
            </a:spcBef>
            <a:spcAft>
              <a:spcPct val="35000"/>
            </a:spcAft>
            <a:buNone/>
          </a:pPr>
          <a:r>
            <a:rPr lang="nl-NL" sz="1800" kern="1200" dirty="0">
              <a:latin typeface="Verdana" panose="020B0604030504040204" pitchFamily="34" charset="0"/>
              <a:ea typeface="Verdana" panose="020B0604030504040204" pitchFamily="34" charset="0"/>
            </a:rPr>
            <a:t> 25.000</a:t>
          </a:r>
          <a:endParaRPr lang="en-US" sz="1800" kern="1200" dirty="0">
            <a:latin typeface="Verdana" panose="020B0604030504040204" pitchFamily="34" charset="0"/>
            <a:ea typeface="Verdana" panose="020B0604030504040204" pitchFamily="34" charset="0"/>
          </a:endParaRPr>
        </a:p>
      </dsp:txBody>
      <dsp:txXfrm>
        <a:off x="7320571" y="2315036"/>
        <a:ext cx="2884687" cy="7496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7D760F-B66B-4463-B45A-26E2D83C0DF4}">
      <dsp:nvSpPr>
        <dsp:cNvPr id="0" name=""/>
        <dsp:cNvSpPr/>
      </dsp:nvSpPr>
      <dsp:spPr>
        <a:xfrm>
          <a:off x="679050" y="376937"/>
          <a:ext cx="1887187" cy="188718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5474B3-A63F-4B8A-B7C5-1DE4816D0DF4}">
      <dsp:nvSpPr>
        <dsp:cNvPr id="0" name=""/>
        <dsp:cNvSpPr/>
      </dsp:nvSpPr>
      <dsp:spPr>
        <a:xfrm>
          <a:off x="1081237" y="779125"/>
          <a:ext cx="1082812" cy="10828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C688F6-A536-415E-8FBB-BD1F72148211}">
      <dsp:nvSpPr>
        <dsp:cNvPr id="0" name=""/>
        <dsp:cNvSpPr/>
      </dsp:nvSpPr>
      <dsp:spPr>
        <a:xfrm>
          <a:off x="75768"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nl-NL" sz="4000" kern="1200" dirty="0"/>
            <a:t>Validatie.NL</a:t>
          </a:r>
          <a:endParaRPr lang="en-US" sz="4000" kern="1200" dirty="0"/>
        </a:p>
      </dsp:txBody>
      <dsp:txXfrm>
        <a:off x="75768" y="2851938"/>
        <a:ext cx="3093750" cy="720000"/>
      </dsp:txXfrm>
    </dsp:sp>
    <dsp:sp modelId="{9B9C17B9-0A24-4974-A175-45CD9D6A16BF}">
      <dsp:nvSpPr>
        <dsp:cNvPr id="0" name=""/>
        <dsp:cNvSpPr/>
      </dsp:nvSpPr>
      <dsp:spPr>
        <a:xfrm>
          <a:off x="4314206" y="376937"/>
          <a:ext cx="1887187" cy="188718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8196F6-ED98-413E-8C11-82D1091264EB}">
      <dsp:nvSpPr>
        <dsp:cNvPr id="0" name=""/>
        <dsp:cNvSpPr/>
      </dsp:nvSpPr>
      <dsp:spPr>
        <a:xfrm>
          <a:off x="4716393" y="779125"/>
          <a:ext cx="1082812" cy="10828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803EF0-E0EB-4055-8736-0A767E143B03}">
      <dsp:nvSpPr>
        <dsp:cNvPr id="0" name=""/>
        <dsp:cNvSpPr/>
      </dsp:nvSpPr>
      <dsp:spPr>
        <a:xfrm>
          <a:off x="3710925"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a:t>QR code</a:t>
          </a:r>
        </a:p>
      </dsp:txBody>
      <dsp:txXfrm>
        <a:off x="3710925" y="2851938"/>
        <a:ext cx="3093750" cy="720000"/>
      </dsp:txXfrm>
    </dsp:sp>
    <dsp:sp modelId="{6D590366-84CE-4258-ACB2-7801A4E0E3E1}">
      <dsp:nvSpPr>
        <dsp:cNvPr id="0" name=""/>
        <dsp:cNvSpPr/>
      </dsp:nvSpPr>
      <dsp:spPr>
        <a:xfrm>
          <a:off x="7949362" y="376937"/>
          <a:ext cx="1887187" cy="188718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FC2D5A-9104-4F99-AF8C-BD66C4A481F5}">
      <dsp:nvSpPr>
        <dsp:cNvPr id="0" name=""/>
        <dsp:cNvSpPr/>
      </dsp:nvSpPr>
      <dsp:spPr>
        <a:xfrm>
          <a:off x="8351550" y="779125"/>
          <a:ext cx="1082812" cy="10828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12B44B-5B08-45D5-8508-3B6B8DD52A88}">
      <dsp:nvSpPr>
        <dsp:cNvPr id="0" name=""/>
        <dsp:cNvSpPr/>
      </dsp:nvSpPr>
      <dsp:spPr>
        <a:xfrm>
          <a:off x="7346081" y="2851938"/>
          <a:ext cx="3093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defRPr cap="all"/>
          </a:pPr>
          <a:r>
            <a:rPr lang="en-US" sz="4000" kern="1200"/>
            <a:t>Wallet</a:t>
          </a:r>
        </a:p>
      </dsp:txBody>
      <dsp:txXfrm>
        <a:off x="7346081" y="2851938"/>
        <a:ext cx="30937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92D3C-7821-43ED-B121-A0652CC6A743}" type="datetimeFigureOut">
              <a:rPr lang="nl-NL" smtClean="0"/>
              <a:t>6-6-2024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56A3DA-EFD8-4A09-B55A-2CC4891BB7D9}" type="slidenum">
              <a:rPr lang="nl-NL" smtClean="0"/>
              <a:t>‹nr.›</a:t>
            </a:fld>
            <a:endParaRPr lang="nl-NL"/>
          </a:p>
        </p:txBody>
      </p:sp>
    </p:spTree>
    <p:extLst>
      <p:ext uri="{BB962C8B-B14F-4D97-AF65-F5344CB8AC3E}">
        <p14:creationId xmlns:p14="http://schemas.microsoft.com/office/powerpoint/2010/main" val="151051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F34A1A3F-69D1-4296-8845-B9AEB8A69707}" type="slidenum">
              <a:rPr lang="nl-NL" smtClean="0"/>
              <a:pPr>
                <a:defRPr/>
              </a:pPr>
              <a:t>3</a:t>
            </a:fld>
            <a:endParaRPr lang="nl-NL" dirty="0"/>
          </a:p>
        </p:txBody>
      </p:sp>
    </p:spTree>
    <p:extLst>
      <p:ext uri="{BB962C8B-B14F-4D97-AF65-F5344CB8AC3E}">
        <p14:creationId xmlns:p14="http://schemas.microsoft.com/office/powerpoint/2010/main" val="3561553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VU overleg QR</a:t>
            </a:r>
          </a:p>
        </p:txBody>
      </p:sp>
      <p:sp>
        <p:nvSpPr>
          <p:cNvPr id="4" name="Tijdelijke aanduiding voor dianummer 3"/>
          <p:cNvSpPr>
            <a:spLocks noGrp="1"/>
          </p:cNvSpPr>
          <p:nvPr>
            <p:ph type="sldNum" sz="quarter" idx="5"/>
          </p:nvPr>
        </p:nvSpPr>
        <p:spPr/>
        <p:txBody>
          <a:bodyPr/>
          <a:lstStyle/>
          <a:p>
            <a:fld id="{2656A3DA-EFD8-4A09-B55A-2CC4891BB7D9}" type="slidenum">
              <a:rPr lang="nl-NL" smtClean="0"/>
              <a:t>10</a:t>
            </a:fld>
            <a:endParaRPr lang="nl-NL"/>
          </a:p>
        </p:txBody>
      </p:sp>
    </p:spTree>
    <p:extLst>
      <p:ext uri="{BB962C8B-B14F-4D97-AF65-F5344CB8AC3E}">
        <p14:creationId xmlns:p14="http://schemas.microsoft.com/office/powerpoint/2010/main" val="306234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656A3DA-EFD8-4A09-B55A-2CC4891BB7D9}" type="slidenum">
              <a:rPr lang="nl-NL" smtClean="0"/>
              <a:t>16</a:t>
            </a:fld>
            <a:endParaRPr lang="nl-NL"/>
          </a:p>
        </p:txBody>
      </p:sp>
    </p:spTree>
    <p:extLst>
      <p:ext uri="{BB962C8B-B14F-4D97-AF65-F5344CB8AC3E}">
        <p14:creationId xmlns:p14="http://schemas.microsoft.com/office/powerpoint/2010/main" val="5105808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1" dirty="0"/>
          </a:p>
        </p:txBody>
      </p:sp>
      <p:sp>
        <p:nvSpPr>
          <p:cNvPr id="4" name="Tijdelijke aanduiding voor dianummer 3"/>
          <p:cNvSpPr>
            <a:spLocks noGrp="1"/>
          </p:cNvSpPr>
          <p:nvPr>
            <p:ph type="sldNum" sz="quarter" idx="5"/>
          </p:nvPr>
        </p:nvSpPr>
        <p:spPr/>
        <p:txBody>
          <a:bodyPr/>
          <a:lstStyle/>
          <a:p>
            <a:fld id="{2656A3DA-EFD8-4A09-B55A-2CC4891BB7D9}" type="slidenum">
              <a:rPr lang="nl-NL" smtClean="0"/>
              <a:t>17</a:t>
            </a:fld>
            <a:endParaRPr lang="nl-NL"/>
          </a:p>
        </p:txBody>
      </p:sp>
    </p:spTree>
    <p:extLst>
      <p:ext uri="{BB962C8B-B14F-4D97-AF65-F5344CB8AC3E}">
        <p14:creationId xmlns:p14="http://schemas.microsoft.com/office/powerpoint/2010/main" val="4270307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B82DDF-5F75-6194-5F04-59146566ABF9}"/>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D88942E-BC20-483C-14FB-325E9BA77C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EDAA212-E059-3DBC-7B55-14EE4E16EB02}"/>
              </a:ext>
            </a:extLst>
          </p:cNvPr>
          <p:cNvSpPr>
            <a:spLocks noGrp="1"/>
          </p:cNvSpPr>
          <p:nvPr>
            <p:ph type="dt" sz="half" idx="10"/>
          </p:nvPr>
        </p:nvSpPr>
        <p:spPr/>
        <p:txBody>
          <a:bodyPr/>
          <a:lstStyle/>
          <a:p>
            <a:fld id="{4FA478B8-1D81-4CB1-ABA3-05F6E4D5B765}" type="datetimeFigureOut">
              <a:rPr lang="nl-NL" smtClean="0"/>
              <a:t>6-6-2024</a:t>
            </a:fld>
            <a:endParaRPr lang="nl-NL"/>
          </a:p>
        </p:txBody>
      </p:sp>
      <p:sp>
        <p:nvSpPr>
          <p:cNvPr id="5" name="Tijdelijke aanduiding voor voettekst 4">
            <a:extLst>
              <a:ext uri="{FF2B5EF4-FFF2-40B4-BE49-F238E27FC236}">
                <a16:creationId xmlns:a16="http://schemas.microsoft.com/office/drawing/2014/main" id="{04C3AABB-3764-1B79-2ED5-D497F198FCD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98A266C-098C-7833-89EF-C27B9DAAF280}"/>
              </a:ext>
            </a:extLst>
          </p:cNvPr>
          <p:cNvSpPr>
            <a:spLocks noGrp="1"/>
          </p:cNvSpPr>
          <p:nvPr>
            <p:ph type="sldNum" sz="quarter" idx="12"/>
          </p:nvPr>
        </p:nvSpPr>
        <p:spPr/>
        <p:txBody>
          <a:bodyPr/>
          <a:lstStyle/>
          <a:p>
            <a:fld id="{75FC1CE9-A632-4CE2-8AC0-3BBE1241BAE5}" type="slidenum">
              <a:rPr lang="nl-NL" smtClean="0"/>
              <a:t>‹nr.›</a:t>
            </a:fld>
            <a:endParaRPr lang="nl-NL"/>
          </a:p>
        </p:txBody>
      </p:sp>
    </p:spTree>
    <p:extLst>
      <p:ext uri="{BB962C8B-B14F-4D97-AF65-F5344CB8AC3E}">
        <p14:creationId xmlns:p14="http://schemas.microsoft.com/office/powerpoint/2010/main" val="3982983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0202AC-714E-8F6C-18B8-B0CB23DA493C}"/>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FACF95C-D03F-C25C-2424-CBF95834E2D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CB9F39B-8794-20CC-614F-5D7F31A455BE}"/>
              </a:ext>
            </a:extLst>
          </p:cNvPr>
          <p:cNvSpPr>
            <a:spLocks noGrp="1"/>
          </p:cNvSpPr>
          <p:nvPr>
            <p:ph type="dt" sz="half" idx="10"/>
          </p:nvPr>
        </p:nvSpPr>
        <p:spPr/>
        <p:txBody>
          <a:bodyPr/>
          <a:lstStyle/>
          <a:p>
            <a:fld id="{4FA478B8-1D81-4CB1-ABA3-05F6E4D5B765}" type="datetimeFigureOut">
              <a:rPr lang="nl-NL" smtClean="0"/>
              <a:t>6-6-2024</a:t>
            </a:fld>
            <a:endParaRPr lang="nl-NL"/>
          </a:p>
        </p:txBody>
      </p:sp>
      <p:sp>
        <p:nvSpPr>
          <p:cNvPr id="5" name="Tijdelijke aanduiding voor voettekst 4">
            <a:extLst>
              <a:ext uri="{FF2B5EF4-FFF2-40B4-BE49-F238E27FC236}">
                <a16:creationId xmlns:a16="http://schemas.microsoft.com/office/drawing/2014/main" id="{B6A43D03-AA7E-05B4-901D-90ACE210F69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75DD45A-A781-9ACD-662B-5F6E6AEB7DF3}"/>
              </a:ext>
            </a:extLst>
          </p:cNvPr>
          <p:cNvSpPr>
            <a:spLocks noGrp="1"/>
          </p:cNvSpPr>
          <p:nvPr>
            <p:ph type="sldNum" sz="quarter" idx="12"/>
          </p:nvPr>
        </p:nvSpPr>
        <p:spPr/>
        <p:txBody>
          <a:bodyPr/>
          <a:lstStyle/>
          <a:p>
            <a:fld id="{75FC1CE9-A632-4CE2-8AC0-3BBE1241BAE5}" type="slidenum">
              <a:rPr lang="nl-NL" smtClean="0"/>
              <a:t>‹nr.›</a:t>
            </a:fld>
            <a:endParaRPr lang="nl-NL"/>
          </a:p>
        </p:txBody>
      </p:sp>
    </p:spTree>
    <p:extLst>
      <p:ext uri="{BB962C8B-B14F-4D97-AF65-F5344CB8AC3E}">
        <p14:creationId xmlns:p14="http://schemas.microsoft.com/office/powerpoint/2010/main" val="520919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BE6B234E-1325-0E67-F5FC-C893EBA2C25D}"/>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AAD79D9B-DA3F-3690-F037-DB33BDF4205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1285252-1A68-D2E8-ECB3-5EDC85C89185}"/>
              </a:ext>
            </a:extLst>
          </p:cNvPr>
          <p:cNvSpPr>
            <a:spLocks noGrp="1"/>
          </p:cNvSpPr>
          <p:nvPr>
            <p:ph type="dt" sz="half" idx="10"/>
          </p:nvPr>
        </p:nvSpPr>
        <p:spPr/>
        <p:txBody>
          <a:bodyPr/>
          <a:lstStyle/>
          <a:p>
            <a:fld id="{4FA478B8-1D81-4CB1-ABA3-05F6E4D5B765}" type="datetimeFigureOut">
              <a:rPr lang="nl-NL" smtClean="0"/>
              <a:t>6-6-2024</a:t>
            </a:fld>
            <a:endParaRPr lang="nl-NL"/>
          </a:p>
        </p:txBody>
      </p:sp>
      <p:sp>
        <p:nvSpPr>
          <p:cNvPr id="5" name="Tijdelijke aanduiding voor voettekst 4">
            <a:extLst>
              <a:ext uri="{FF2B5EF4-FFF2-40B4-BE49-F238E27FC236}">
                <a16:creationId xmlns:a16="http://schemas.microsoft.com/office/drawing/2014/main" id="{2331E4C2-68ED-EC91-2BF3-5A4F0AB5A46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F74957F-8558-3320-EBE3-49CE037F7485}"/>
              </a:ext>
            </a:extLst>
          </p:cNvPr>
          <p:cNvSpPr>
            <a:spLocks noGrp="1"/>
          </p:cNvSpPr>
          <p:nvPr>
            <p:ph type="sldNum" sz="quarter" idx="12"/>
          </p:nvPr>
        </p:nvSpPr>
        <p:spPr/>
        <p:txBody>
          <a:bodyPr/>
          <a:lstStyle/>
          <a:p>
            <a:fld id="{75FC1CE9-A632-4CE2-8AC0-3BBE1241BAE5}" type="slidenum">
              <a:rPr lang="nl-NL" smtClean="0"/>
              <a:t>‹nr.›</a:t>
            </a:fld>
            <a:endParaRPr lang="nl-NL"/>
          </a:p>
        </p:txBody>
      </p:sp>
    </p:spTree>
    <p:extLst>
      <p:ext uri="{BB962C8B-B14F-4D97-AF65-F5344CB8AC3E}">
        <p14:creationId xmlns:p14="http://schemas.microsoft.com/office/powerpoint/2010/main" val="3397658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1 tekstblok">
    <p:spTree>
      <p:nvGrpSpPr>
        <p:cNvPr id="1" name=""/>
        <p:cNvGrpSpPr/>
        <p:nvPr/>
      </p:nvGrpSpPr>
      <p:grpSpPr>
        <a:xfrm>
          <a:off x="0" y="0"/>
          <a:ext cx="0" cy="0"/>
          <a:chOff x="0" y="0"/>
          <a:chExt cx="0" cy="0"/>
        </a:xfrm>
      </p:grpSpPr>
      <p:sp>
        <p:nvSpPr>
          <p:cNvPr id="4" name="shpKleurvlakOnder"/>
          <p:cNvSpPr>
            <a:spLocks noChangeArrowheads="1"/>
          </p:cNvSpPr>
          <p:nvPr userDrawn="1"/>
        </p:nvSpPr>
        <p:spPr bwMode="auto">
          <a:xfrm>
            <a:off x="0" y="6318250"/>
            <a:ext cx="12192000" cy="539750"/>
          </a:xfrm>
          <a:prstGeom prst="rect">
            <a:avLst/>
          </a:prstGeom>
          <a:solidFill>
            <a:srgbClr val="FFB612"/>
          </a:solidFill>
          <a:ln>
            <a:noFill/>
          </a:ln>
        </p:spPr>
        <p:txBody>
          <a:bodyPr anchor="ctr"/>
          <a:lstStyle>
            <a:lvl1pPr>
              <a:defRPr sz="2600">
                <a:solidFill>
                  <a:srgbClr val="000000"/>
                </a:solidFill>
                <a:latin typeface="Verdana" pitchFamily="34" charset="0"/>
                <a:cs typeface="Arial" charset="0"/>
              </a:defRPr>
            </a:lvl1pPr>
            <a:lvl2pPr marL="742950" indent="-285750">
              <a:defRPr sz="2600">
                <a:solidFill>
                  <a:srgbClr val="000000"/>
                </a:solidFill>
                <a:latin typeface="Verdana" pitchFamily="34" charset="0"/>
                <a:cs typeface="Arial" charset="0"/>
              </a:defRPr>
            </a:lvl2pPr>
            <a:lvl3pPr marL="1143000" indent="-228600">
              <a:defRPr sz="2600">
                <a:solidFill>
                  <a:srgbClr val="000000"/>
                </a:solidFill>
                <a:latin typeface="Verdana" pitchFamily="34" charset="0"/>
                <a:cs typeface="Arial" charset="0"/>
              </a:defRPr>
            </a:lvl3pPr>
            <a:lvl4pPr marL="1600200" indent="-228600">
              <a:defRPr sz="2600">
                <a:solidFill>
                  <a:srgbClr val="000000"/>
                </a:solidFill>
                <a:latin typeface="Verdana" pitchFamily="34" charset="0"/>
                <a:cs typeface="Arial" charset="0"/>
              </a:defRPr>
            </a:lvl4pPr>
            <a:lvl5pPr marL="2057400" indent="-228600">
              <a:defRPr sz="2600">
                <a:solidFill>
                  <a:srgbClr val="000000"/>
                </a:solidFill>
                <a:latin typeface="Verdana" pitchFamily="34" charset="0"/>
                <a:cs typeface="Arial" charset="0"/>
              </a:defRPr>
            </a:lvl5pPr>
            <a:lvl6pPr marL="2514600" indent="-228600" eaLnBrk="0" fontAlgn="base" hangingPunct="0">
              <a:spcBef>
                <a:spcPct val="0"/>
              </a:spcBef>
              <a:spcAft>
                <a:spcPct val="0"/>
              </a:spcAft>
              <a:defRPr sz="2600">
                <a:solidFill>
                  <a:srgbClr val="000000"/>
                </a:solidFill>
                <a:latin typeface="Verdana" pitchFamily="34" charset="0"/>
                <a:cs typeface="Arial" charset="0"/>
              </a:defRPr>
            </a:lvl6pPr>
            <a:lvl7pPr marL="2971800" indent="-228600" eaLnBrk="0" fontAlgn="base" hangingPunct="0">
              <a:spcBef>
                <a:spcPct val="0"/>
              </a:spcBef>
              <a:spcAft>
                <a:spcPct val="0"/>
              </a:spcAft>
              <a:defRPr sz="2600">
                <a:solidFill>
                  <a:srgbClr val="000000"/>
                </a:solidFill>
                <a:latin typeface="Verdana" pitchFamily="34" charset="0"/>
                <a:cs typeface="Arial" charset="0"/>
              </a:defRPr>
            </a:lvl7pPr>
            <a:lvl8pPr marL="3429000" indent="-228600" eaLnBrk="0" fontAlgn="base" hangingPunct="0">
              <a:spcBef>
                <a:spcPct val="0"/>
              </a:spcBef>
              <a:spcAft>
                <a:spcPct val="0"/>
              </a:spcAft>
              <a:defRPr sz="2600">
                <a:solidFill>
                  <a:srgbClr val="000000"/>
                </a:solidFill>
                <a:latin typeface="Verdana" pitchFamily="34" charset="0"/>
                <a:cs typeface="Arial" charset="0"/>
              </a:defRPr>
            </a:lvl8pPr>
            <a:lvl9pPr marL="3886200" indent="-228600" eaLnBrk="0" fontAlgn="base" hangingPunct="0">
              <a:spcBef>
                <a:spcPct val="0"/>
              </a:spcBef>
              <a:spcAft>
                <a:spcPct val="0"/>
              </a:spcAft>
              <a:defRPr sz="2600">
                <a:solidFill>
                  <a:srgbClr val="000000"/>
                </a:solidFill>
                <a:latin typeface="Verdana" pitchFamily="34" charset="0"/>
                <a:cs typeface="Arial" charset="0"/>
              </a:defRPr>
            </a:lvl9pPr>
          </a:lstStyle>
          <a:p>
            <a:pPr algn="ctr">
              <a:defRPr/>
            </a:pPr>
            <a:endParaRPr lang="nl-NL" altLang="nl-NL" sz="1800">
              <a:solidFill>
                <a:srgbClr val="FFFFFF"/>
              </a:solidFill>
            </a:endParaRPr>
          </a:p>
        </p:txBody>
      </p:sp>
      <p:sp>
        <p:nvSpPr>
          <p:cNvPr id="5" name="shpTekst"/>
          <p:cNvSpPr>
            <a:spLocks noChangeArrowheads="1"/>
          </p:cNvSpPr>
          <p:nvPr userDrawn="1"/>
        </p:nvSpPr>
        <p:spPr bwMode="auto">
          <a:xfrm>
            <a:off x="0" y="1"/>
            <a:ext cx="12192000" cy="1071563"/>
          </a:xfrm>
          <a:prstGeom prst="rect">
            <a:avLst/>
          </a:prstGeom>
          <a:solidFill>
            <a:srgbClr val="FFB612"/>
          </a:solidFill>
          <a:ln>
            <a:noFill/>
          </a:ln>
        </p:spPr>
        <p:txBody>
          <a:bodyPr anchor="ctr"/>
          <a:lstStyle>
            <a:lvl1pPr>
              <a:defRPr sz="2600">
                <a:solidFill>
                  <a:srgbClr val="000000"/>
                </a:solidFill>
                <a:latin typeface="Verdana" pitchFamily="34" charset="0"/>
                <a:cs typeface="Arial" charset="0"/>
              </a:defRPr>
            </a:lvl1pPr>
            <a:lvl2pPr marL="742950" indent="-285750">
              <a:defRPr sz="2600">
                <a:solidFill>
                  <a:srgbClr val="000000"/>
                </a:solidFill>
                <a:latin typeface="Verdana" pitchFamily="34" charset="0"/>
                <a:cs typeface="Arial" charset="0"/>
              </a:defRPr>
            </a:lvl2pPr>
            <a:lvl3pPr marL="1143000" indent="-228600">
              <a:defRPr sz="2600">
                <a:solidFill>
                  <a:srgbClr val="000000"/>
                </a:solidFill>
                <a:latin typeface="Verdana" pitchFamily="34" charset="0"/>
                <a:cs typeface="Arial" charset="0"/>
              </a:defRPr>
            </a:lvl3pPr>
            <a:lvl4pPr marL="1600200" indent="-228600">
              <a:defRPr sz="2600">
                <a:solidFill>
                  <a:srgbClr val="000000"/>
                </a:solidFill>
                <a:latin typeface="Verdana" pitchFamily="34" charset="0"/>
                <a:cs typeface="Arial" charset="0"/>
              </a:defRPr>
            </a:lvl4pPr>
            <a:lvl5pPr marL="2057400" indent="-228600">
              <a:defRPr sz="2600">
                <a:solidFill>
                  <a:srgbClr val="000000"/>
                </a:solidFill>
                <a:latin typeface="Verdana" pitchFamily="34" charset="0"/>
                <a:cs typeface="Arial" charset="0"/>
              </a:defRPr>
            </a:lvl5pPr>
            <a:lvl6pPr marL="2514600" indent="-228600" eaLnBrk="0" fontAlgn="base" hangingPunct="0">
              <a:spcBef>
                <a:spcPct val="0"/>
              </a:spcBef>
              <a:spcAft>
                <a:spcPct val="0"/>
              </a:spcAft>
              <a:defRPr sz="2600">
                <a:solidFill>
                  <a:srgbClr val="000000"/>
                </a:solidFill>
                <a:latin typeface="Verdana" pitchFamily="34" charset="0"/>
                <a:cs typeface="Arial" charset="0"/>
              </a:defRPr>
            </a:lvl6pPr>
            <a:lvl7pPr marL="2971800" indent="-228600" eaLnBrk="0" fontAlgn="base" hangingPunct="0">
              <a:spcBef>
                <a:spcPct val="0"/>
              </a:spcBef>
              <a:spcAft>
                <a:spcPct val="0"/>
              </a:spcAft>
              <a:defRPr sz="2600">
                <a:solidFill>
                  <a:srgbClr val="000000"/>
                </a:solidFill>
                <a:latin typeface="Verdana" pitchFamily="34" charset="0"/>
                <a:cs typeface="Arial" charset="0"/>
              </a:defRPr>
            </a:lvl7pPr>
            <a:lvl8pPr marL="3429000" indent="-228600" eaLnBrk="0" fontAlgn="base" hangingPunct="0">
              <a:spcBef>
                <a:spcPct val="0"/>
              </a:spcBef>
              <a:spcAft>
                <a:spcPct val="0"/>
              </a:spcAft>
              <a:defRPr sz="2600">
                <a:solidFill>
                  <a:srgbClr val="000000"/>
                </a:solidFill>
                <a:latin typeface="Verdana" pitchFamily="34" charset="0"/>
                <a:cs typeface="Arial" charset="0"/>
              </a:defRPr>
            </a:lvl8pPr>
            <a:lvl9pPr marL="3886200" indent="-228600" eaLnBrk="0" fontAlgn="base" hangingPunct="0">
              <a:spcBef>
                <a:spcPct val="0"/>
              </a:spcBef>
              <a:spcAft>
                <a:spcPct val="0"/>
              </a:spcAft>
              <a:defRPr sz="2600">
                <a:solidFill>
                  <a:srgbClr val="000000"/>
                </a:solidFill>
                <a:latin typeface="Verdana" pitchFamily="34" charset="0"/>
                <a:cs typeface="Arial" charset="0"/>
              </a:defRPr>
            </a:lvl9pPr>
          </a:lstStyle>
          <a:p>
            <a:pPr algn="ctr">
              <a:defRPr/>
            </a:pPr>
            <a:endParaRPr lang="nl-NL" altLang="nl-NL" sz="1800">
              <a:solidFill>
                <a:srgbClr val="FFFFFF"/>
              </a:solidFill>
            </a:endParaRPr>
          </a:p>
        </p:txBody>
      </p:sp>
      <p:pic>
        <p:nvPicPr>
          <p:cNvPr id="6" name="shpDatum" descr="RO__vervolgpagina~LPPT.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491067" y="1233039"/>
            <a:ext cx="10462717" cy="571504"/>
          </a:xfrm>
          <a:prstGeom prst="rect">
            <a:avLst/>
          </a:prstGeom>
        </p:spPr>
        <p:txBody>
          <a:bodyPr>
            <a:normAutofit/>
          </a:bodyPr>
          <a:lstStyle>
            <a:lvl1pPr algn="l">
              <a:defRPr sz="2600" spc="-60" baseline="0">
                <a:solidFill>
                  <a:srgbClr val="E17000"/>
                </a:solidFill>
                <a:latin typeface="Verdana" pitchFamily="34" charset="0"/>
                <a:ea typeface="Verdana" pitchFamily="34" charset="0"/>
                <a:cs typeface="Verdana" pitchFamily="34" charset="0"/>
              </a:defRPr>
            </a:lvl1pPr>
          </a:lstStyle>
          <a:p>
            <a:r>
              <a:rPr lang="nl-NL" dirty="0"/>
              <a:t>Klik om de stijl te bewerken</a:t>
            </a:r>
          </a:p>
        </p:txBody>
      </p:sp>
      <p:sp>
        <p:nvSpPr>
          <p:cNvPr id="13" name="Tijdelijke aanduiding voor inhoud 2"/>
          <p:cNvSpPr>
            <a:spLocks noGrp="1"/>
          </p:cNvSpPr>
          <p:nvPr>
            <p:ph idx="1"/>
          </p:nvPr>
        </p:nvSpPr>
        <p:spPr>
          <a:xfrm>
            <a:off x="493144" y="1798626"/>
            <a:ext cx="10477573" cy="4273580"/>
          </a:xfrm>
          <a:prstGeom prst="rect">
            <a:avLst/>
          </a:prstGeom>
        </p:spPr>
        <p:txBody>
          <a:bodyPr>
            <a:normAutofit/>
          </a:bodyPr>
          <a:lstStyle>
            <a:lvl1pPr marL="0" indent="0">
              <a:buNone/>
              <a:defRPr sz="1800">
                <a:latin typeface="Verdana" pitchFamily="34" charset="0"/>
                <a:ea typeface="Verdana" pitchFamily="34" charset="0"/>
                <a:cs typeface="Verdana" pitchFamily="34" charset="0"/>
              </a:defRPr>
            </a:lvl1pPr>
            <a:lvl2pPr marL="179388" indent="-179388">
              <a:buFont typeface="Arial" pitchFamily="34" charset="0"/>
              <a:buChar char="•"/>
              <a:defRPr sz="1800">
                <a:latin typeface="Verdana" pitchFamily="34" charset="0"/>
                <a:ea typeface="Verdana" pitchFamily="34" charset="0"/>
                <a:cs typeface="Verdana" pitchFamily="34" charset="0"/>
              </a:defRPr>
            </a:lvl2pPr>
            <a:lvl3pPr marL="396000" indent="-252000">
              <a:buFontTx/>
              <a:buBlip>
                <a:blip r:embed="rId3"/>
              </a:buBlip>
              <a:defRPr sz="1800">
                <a:latin typeface="Verdana" pitchFamily="34" charset="0"/>
                <a:ea typeface="Verdana" pitchFamily="34" charset="0"/>
                <a:cs typeface="Verdana" pitchFamily="34" charset="0"/>
              </a:defRPr>
            </a:lvl3pPr>
            <a:lvl4pPr marL="539750" indent="-144000">
              <a:buSzPct val="100000"/>
              <a:buFontTx/>
              <a:buBlip>
                <a:blip r:embed="rId4"/>
              </a:buBlip>
              <a:defRPr sz="1800">
                <a:latin typeface="Verdana" pitchFamily="34" charset="0"/>
                <a:ea typeface="Verdana" pitchFamily="34" charset="0"/>
                <a:cs typeface="Verdana" pitchFamily="34" charset="0"/>
              </a:defRPr>
            </a:lvl4pPr>
            <a:lvl5pPr>
              <a:defRPr sz="1800">
                <a:latin typeface="Verdana" pitchFamily="34" charset="0"/>
                <a:ea typeface="Verdana" pitchFamily="34" charset="0"/>
                <a:cs typeface="Verdana" pitchFamily="34" charset="0"/>
              </a:defRPr>
            </a:lvl5pPr>
          </a:lstStyle>
          <a:p>
            <a:pPr lvl="0"/>
            <a:r>
              <a:rPr lang="nl-NL" dirty="0"/>
              <a:t>Klik om de modelstijlen te bewerken</a:t>
            </a:r>
          </a:p>
          <a:p>
            <a:pPr lvl="1"/>
            <a:r>
              <a:rPr lang="nl-NL" dirty="0"/>
              <a:t>Tweede niveau</a:t>
            </a:r>
          </a:p>
          <a:p>
            <a:pPr lvl="2"/>
            <a:r>
              <a:rPr lang="nl-NL" dirty="0"/>
              <a:t>Derde niveau</a:t>
            </a:r>
          </a:p>
          <a:p>
            <a:pPr lvl="3"/>
            <a:r>
              <a:rPr lang="nl-NL" dirty="0"/>
              <a:t>Vierde niveau</a:t>
            </a:r>
          </a:p>
        </p:txBody>
      </p:sp>
      <p:sp>
        <p:nvSpPr>
          <p:cNvPr id="8" name="shpKleurvlakBoven"/>
          <p:cNvSpPr>
            <a:spLocks noGrp="1" noChangeArrowheads="1"/>
          </p:cNvSpPr>
          <p:nvPr>
            <p:ph type="ftr" sz="quarter" idx="11"/>
          </p:nvPr>
        </p:nvSpPr>
        <p:spPr>
          <a:xfrm>
            <a:off x="6639984" y="6446044"/>
            <a:ext cx="5552017" cy="284163"/>
          </a:xfrm>
        </p:spPr>
        <p:txBody>
          <a:bodyPr/>
          <a:lstStyle>
            <a:lvl1pPr algn="ctr">
              <a:defRPr/>
            </a:lvl1pPr>
          </a:lstStyle>
          <a:p>
            <a:pPr>
              <a:defRPr/>
            </a:pPr>
            <a:r>
              <a:rPr lang="nl-NL" altLang="nl-NL"/>
              <a:t>Netwerk bijeenkomst CINOP 2 februari 2023</a:t>
            </a:r>
            <a:endParaRPr lang="nl-NL" altLang="nl-NL" dirty="0"/>
          </a:p>
        </p:txBody>
      </p:sp>
      <p:sp>
        <p:nvSpPr>
          <p:cNvPr id="9" name="shpBeeldmerk"/>
          <p:cNvSpPr>
            <a:spLocks noGrp="1" noChangeArrowheads="1"/>
          </p:cNvSpPr>
          <p:nvPr>
            <p:ph type="sldNum" sz="quarter" idx="12"/>
          </p:nvPr>
        </p:nvSpPr>
        <p:spPr/>
        <p:txBody>
          <a:bodyPr/>
          <a:lstStyle>
            <a:lvl1pPr>
              <a:defRPr/>
            </a:lvl1pPr>
          </a:lstStyle>
          <a:p>
            <a:pPr>
              <a:defRPr/>
            </a:pPr>
            <a:fld id="{2B611892-67D3-4B6F-9E62-C481AFB3CAD4}" type="slidenum">
              <a:rPr lang="nl-NL" altLang="nl-NL"/>
              <a:pPr>
                <a:defRPr/>
              </a:pPr>
              <a:t>‹nr.›</a:t>
            </a:fld>
            <a:endParaRPr lang="nl-NL" altLang="nl-NL" dirty="0"/>
          </a:p>
        </p:txBody>
      </p:sp>
    </p:spTree>
    <p:extLst>
      <p:ext uri="{BB962C8B-B14F-4D97-AF65-F5344CB8AC3E}">
        <p14:creationId xmlns:p14="http://schemas.microsoft.com/office/powerpoint/2010/main" val="12581841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C5ECCD-79F4-79CD-5ACA-C574F9E4D40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400E739-FFC6-0A05-6EE5-2825BDBB0F4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32805DB-B4CD-B47F-BDD3-1964D2E1FB07}"/>
              </a:ext>
            </a:extLst>
          </p:cNvPr>
          <p:cNvSpPr>
            <a:spLocks noGrp="1"/>
          </p:cNvSpPr>
          <p:nvPr>
            <p:ph type="dt" sz="half" idx="10"/>
          </p:nvPr>
        </p:nvSpPr>
        <p:spPr/>
        <p:txBody>
          <a:bodyPr/>
          <a:lstStyle/>
          <a:p>
            <a:fld id="{4FA478B8-1D81-4CB1-ABA3-05F6E4D5B765}" type="datetimeFigureOut">
              <a:rPr lang="nl-NL" smtClean="0"/>
              <a:t>6-6-2024</a:t>
            </a:fld>
            <a:endParaRPr lang="nl-NL"/>
          </a:p>
        </p:txBody>
      </p:sp>
      <p:sp>
        <p:nvSpPr>
          <p:cNvPr id="5" name="Tijdelijke aanduiding voor voettekst 4">
            <a:extLst>
              <a:ext uri="{FF2B5EF4-FFF2-40B4-BE49-F238E27FC236}">
                <a16:creationId xmlns:a16="http://schemas.microsoft.com/office/drawing/2014/main" id="{A67D1207-FE82-4945-1556-A9DE55EE861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2D7E18E-DE5E-CAE5-6D89-878DF61136BB}"/>
              </a:ext>
            </a:extLst>
          </p:cNvPr>
          <p:cNvSpPr>
            <a:spLocks noGrp="1"/>
          </p:cNvSpPr>
          <p:nvPr>
            <p:ph type="sldNum" sz="quarter" idx="12"/>
          </p:nvPr>
        </p:nvSpPr>
        <p:spPr/>
        <p:txBody>
          <a:bodyPr/>
          <a:lstStyle/>
          <a:p>
            <a:fld id="{75FC1CE9-A632-4CE2-8AC0-3BBE1241BAE5}" type="slidenum">
              <a:rPr lang="nl-NL" smtClean="0"/>
              <a:t>‹nr.›</a:t>
            </a:fld>
            <a:endParaRPr lang="nl-NL"/>
          </a:p>
        </p:txBody>
      </p:sp>
    </p:spTree>
    <p:extLst>
      <p:ext uri="{BB962C8B-B14F-4D97-AF65-F5344CB8AC3E}">
        <p14:creationId xmlns:p14="http://schemas.microsoft.com/office/powerpoint/2010/main" val="71446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C9EAD0-FAD5-F28D-8492-31955DD5E9A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770431B1-B0CF-B1F3-0401-E7ED7D4663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5F8035FB-21D3-4541-9B48-8B77B8F305CA}"/>
              </a:ext>
            </a:extLst>
          </p:cNvPr>
          <p:cNvSpPr>
            <a:spLocks noGrp="1"/>
          </p:cNvSpPr>
          <p:nvPr>
            <p:ph type="dt" sz="half" idx="10"/>
          </p:nvPr>
        </p:nvSpPr>
        <p:spPr/>
        <p:txBody>
          <a:bodyPr/>
          <a:lstStyle/>
          <a:p>
            <a:fld id="{4FA478B8-1D81-4CB1-ABA3-05F6E4D5B765}" type="datetimeFigureOut">
              <a:rPr lang="nl-NL" smtClean="0"/>
              <a:t>6-6-2024</a:t>
            </a:fld>
            <a:endParaRPr lang="nl-NL"/>
          </a:p>
        </p:txBody>
      </p:sp>
      <p:sp>
        <p:nvSpPr>
          <p:cNvPr id="5" name="Tijdelijke aanduiding voor voettekst 4">
            <a:extLst>
              <a:ext uri="{FF2B5EF4-FFF2-40B4-BE49-F238E27FC236}">
                <a16:creationId xmlns:a16="http://schemas.microsoft.com/office/drawing/2014/main" id="{E203444C-4DE8-1619-84F5-A95A11E14EF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C0D1D8A-A920-7E79-C1BA-2ABFACE3D375}"/>
              </a:ext>
            </a:extLst>
          </p:cNvPr>
          <p:cNvSpPr>
            <a:spLocks noGrp="1"/>
          </p:cNvSpPr>
          <p:nvPr>
            <p:ph type="sldNum" sz="quarter" idx="12"/>
          </p:nvPr>
        </p:nvSpPr>
        <p:spPr/>
        <p:txBody>
          <a:bodyPr/>
          <a:lstStyle/>
          <a:p>
            <a:fld id="{75FC1CE9-A632-4CE2-8AC0-3BBE1241BAE5}" type="slidenum">
              <a:rPr lang="nl-NL" smtClean="0"/>
              <a:t>‹nr.›</a:t>
            </a:fld>
            <a:endParaRPr lang="nl-NL"/>
          </a:p>
        </p:txBody>
      </p:sp>
    </p:spTree>
    <p:extLst>
      <p:ext uri="{BB962C8B-B14F-4D97-AF65-F5344CB8AC3E}">
        <p14:creationId xmlns:p14="http://schemas.microsoft.com/office/powerpoint/2010/main" val="36523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4C0956-5C84-6DBD-A7B4-F282F2CAA34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1EC4884-C49C-8C68-E108-F34EA919597F}"/>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45ECD483-CD59-B33E-5A2F-7A9B46439C52}"/>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46BA3A1E-1DBA-6617-B938-6F5EB44FD503}"/>
              </a:ext>
            </a:extLst>
          </p:cNvPr>
          <p:cNvSpPr>
            <a:spLocks noGrp="1"/>
          </p:cNvSpPr>
          <p:nvPr>
            <p:ph type="dt" sz="half" idx="10"/>
          </p:nvPr>
        </p:nvSpPr>
        <p:spPr/>
        <p:txBody>
          <a:bodyPr/>
          <a:lstStyle/>
          <a:p>
            <a:fld id="{4FA478B8-1D81-4CB1-ABA3-05F6E4D5B765}" type="datetimeFigureOut">
              <a:rPr lang="nl-NL" smtClean="0"/>
              <a:t>6-6-2024</a:t>
            </a:fld>
            <a:endParaRPr lang="nl-NL"/>
          </a:p>
        </p:txBody>
      </p:sp>
      <p:sp>
        <p:nvSpPr>
          <p:cNvPr id="6" name="Tijdelijke aanduiding voor voettekst 5">
            <a:extLst>
              <a:ext uri="{FF2B5EF4-FFF2-40B4-BE49-F238E27FC236}">
                <a16:creationId xmlns:a16="http://schemas.microsoft.com/office/drawing/2014/main" id="{969C0AA7-77E4-F477-C3BB-6BE22F9A1D9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A45D838-F2C9-5F72-8E9A-B775991F129A}"/>
              </a:ext>
            </a:extLst>
          </p:cNvPr>
          <p:cNvSpPr>
            <a:spLocks noGrp="1"/>
          </p:cNvSpPr>
          <p:nvPr>
            <p:ph type="sldNum" sz="quarter" idx="12"/>
          </p:nvPr>
        </p:nvSpPr>
        <p:spPr/>
        <p:txBody>
          <a:bodyPr/>
          <a:lstStyle/>
          <a:p>
            <a:fld id="{75FC1CE9-A632-4CE2-8AC0-3BBE1241BAE5}" type="slidenum">
              <a:rPr lang="nl-NL" smtClean="0"/>
              <a:t>‹nr.›</a:t>
            </a:fld>
            <a:endParaRPr lang="nl-NL"/>
          </a:p>
        </p:txBody>
      </p:sp>
    </p:spTree>
    <p:extLst>
      <p:ext uri="{BB962C8B-B14F-4D97-AF65-F5344CB8AC3E}">
        <p14:creationId xmlns:p14="http://schemas.microsoft.com/office/powerpoint/2010/main" val="3225868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3BB130-03F9-C00A-B90D-892C2335CD7B}"/>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B7C470D-8299-10BE-57E6-5549DCF888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4B9927D-6EAF-2C32-2295-8BE07301035F}"/>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2232AB1-7478-93C1-AB42-F707DFC18F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2F2D286-494C-B43E-A6BA-0190D16DB2DA}"/>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8ED7098E-A8BB-D352-3923-FBC2F8565924}"/>
              </a:ext>
            </a:extLst>
          </p:cNvPr>
          <p:cNvSpPr>
            <a:spLocks noGrp="1"/>
          </p:cNvSpPr>
          <p:nvPr>
            <p:ph type="dt" sz="half" idx="10"/>
          </p:nvPr>
        </p:nvSpPr>
        <p:spPr/>
        <p:txBody>
          <a:bodyPr/>
          <a:lstStyle/>
          <a:p>
            <a:fld id="{4FA478B8-1D81-4CB1-ABA3-05F6E4D5B765}" type="datetimeFigureOut">
              <a:rPr lang="nl-NL" smtClean="0"/>
              <a:t>6-6-2024</a:t>
            </a:fld>
            <a:endParaRPr lang="nl-NL"/>
          </a:p>
        </p:txBody>
      </p:sp>
      <p:sp>
        <p:nvSpPr>
          <p:cNvPr id="8" name="Tijdelijke aanduiding voor voettekst 7">
            <a:extLst>
              <a:ext uri="{FF2B5EF4-FFF2-40B4-BE49-F238E27FC236}">
                <a16:creationId xmlns:a16="http://schemas.microsoft.com/office/drawing/2014/main" id="{98249E66-5E50-6A66-ADE9-549190C51FCF}"/>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A21A6825-CB95-6A72-0171-FDA7CE18B989}"/>
              </a:ext>
            </a:extLst>
          </p:cNvPr>
          <p:cNvSpPr>
            <a:spLocks noGrp="1"/>
          </p:cNvSpPr>
          <p:nvPr>
            <p:ph type="sldNum" sz="quarter" idx="12"/>
          </p:nvPr>
        </p:nvSpPr>
        <p:spPr/>
        <p:txBody>
          <a:bodyPr/>
          <a:lstStyle/>
          <a:p>
            <a:fld id="{75FC1CE9-A632-4CE2-8AC0-3BBE1241BAE5}" type="slidenum">
              <a:rPr lang="nl-NL" smtClean="0"/>
              <a:t>‹nr.›</a:t>
            </a:fld>
            <a:endParaRPr lang="nl-NL"/>
          </a:p>
        </p:txBody>
      </p:sp>
    </p:spTree>
    <p:extLst>
      <p:ext uri="{BB962C8B-B14F-4D97-AF65-F5344CB8AC3E}">
        <p14:creationId xmlns:p14="http://schemas.microsoft.com/office/powerpoint/2010/main" val="3533159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7B7CC-E2C6-422D-301D-AF139E5BB95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317FDF53-0DE2-6822-B41F-6F7421B55CF8}"/>
              </a:ext>
            </a:extLst>
          </p:cNvPr>
          <p:cNvSpPr>
            <a:spLocks noGrp="1"/>
          </p:cNvSpPr>
          <p:nvPr>
            <p:ph type="dt" sz="half" idx="10"/>
          </p:nvPr>
        </p:nvSpPr>
        <p:spPr/>
        <p:txBody>
          <a:bodyPr/>
          <a:lstStyle/>
          <a:p>
            <a:fld id="{4FA478B8-1D81-4CB1-ABA3-05F6E4D5B765}" type="datetimeFigureOut">
              <a:rPr lang="nl-NL" smtClean="0"/>
              <a:t>6-6-2024</a:t>
            </a:fld>
            <a:endParaRPr lang="nl-NL"/>
          </a:p>
        </p:txBody>
      </p:sp>
      <p:sp>
        <p:nvSpPr>
          <p:cNvPr id="4" name="Tijdelijke aanduiding voor voettekst 3">
            <a:extLst>
              <a:ext uri="{FF2B5EF4-FFF2-40B4-BE49-F238E27FC236}">
                <a16:creationId xmlns:a16="http://schemas.microsoft.com/office/drawing/2014/main" id="{DF90B2F0-8DF1-CE6C-174D-05C5CE18397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E579CDF-B92D-0DC8-A94B-A023DD4EA2C0}"/>
              </a:ext>
            </a:extLst>
          </p:cNvPr>
          <p:cNvSpPr>
            <a:spLocks noGrp="1"/>
          </p:cNvSpPr>
          <p:nvPr>
            <p:ph type="sldNum" sz="quarter" idx="12"/>
          </p:nvPr>
        </p:nvSpPr>
        <p:spPr/>
        <p:txBody>
          <a:bodyPr/>
          <a:lstStyle/>
          <a:p>
            <a:fld id="{75FC1CE9-A632-4CE2-8AC0-3BBE1241BAE5}" type="slidenum">
              <a:rPr lang="nl-NL" smtClean="0"/>
              <a:t>‹nr.›</a:t>
            </a:fld>
            <a:endParaRPr lang="nl-NL"/>
          </a:p>
        </p:txBody>
      </p:sp>
    </p:spTree>
    <p:extLst>
      <p:ext uri="{BB962C8B-B14F-4D97-AF65-F5344CB8AC3E}">
        <p14:creationId xmlns:p14="http://schemas.microsoft.com/office/powerpoint/2010/main" val="156528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DEBC5BC-6217-2395-1200-C9049C173B90}"/>
              </a:ext>
            </a:extLst>
          </p:cNvPr>
          <p:cNvSpPr>
            <a:spLocks noGrp="1"/>
          </p:cNvSpPr>
          <p:nvPr>
            <p:ph type="dt" sz="half" idx="10"/>
          </p:nvPr>
        </p:nvSpPr>
        <p:spPr/>
        <p:txBody>
          <a:bodyPr/>
          <a:lstStyle/>
          <a:p>
            <a:fld id="{4FA478B8-1D81-4CB1-ABA3-05F6E4D5B765}" type="datetimeFigureOut">
              <a:rPr lang="nl-NL" smtClean="0"/>
              <a:t>6-6-2024</a:t>
            </a:fld>
            <a:endParaRPr lang="nl-NL"/>
          </a:p>
        </p:txBody>
      </p:sp>
      <p:sp>
        <p:nvSpPr>
          <p:cNvPr id="3" name="Tijdelijke aanduiding voor voettekst 2">
            <a:extLst>
              <a:ext uri="{FF2B5EF4-FFF2-40B4-BE49-F238E27FC236}">
                <a16:creationId xmlns:a16="http://schemas.microsoft.com/office/drawing/2014/main" id="{ECBD898C-F491-5A22-2A3E-0CEACD77FCF5}"/>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6881834-A46C-9C4F-6135-284B0A495811}"/>
              </a:ext>
            </a:extLst>
          </p:cNvPr>
          <p:cNvSpPr>
            <a:spLocks noGrp="1"/>
          </p:cNvSpPr>
          <p:nvPr>
            <p:ph type="sldNum" sz="quarter" idx="12"/>
          </p:nvPr>
        </p:nvSpPr>
        <p:spPr/>
        <p:txBody>
          <a:bodyPr/>
          <a:lstStyle/>
          <a:p>
            <a:fld id="{75FC1CE9-A632-4CE2-8AC0-3BBE1241BAE5}" type="slidenum">
              <a:rPr lang="nl-NL" smtClean="0"/>
              <a:t>‹nr.›</a:t>
            </a:fld>
            <a:endParaRPr lang="nl-NL"/>
          </a:p>
        </p:txBody>
      </p:sp>
    </p:spTree>
    <p:extLst>
      <p:ext uri="{BB962C8B-B14F-4D97-AF65-F5344CB8AC3E}">
        <p14:creationId xmlns:p14="http://schemas.microsoft.com/office/powerpoint/2010/main" val="1723734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295576-1214-2A54-E132-6A7ECE07951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9052C342-3180-A72C-EDE6-453C91175B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9D03CCE0-23D2-33BE-703F-BB65A1B46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FAAA444-8871-6E6D-180E-6B78A7AD4D91}"/>
              </a:ext>
            </a:extLst>
          </p:cNvPr>
          <p:cNvSpPr>
            <a:spLocks noGrp="1"/>
          </p:cNvSpPr>
          <p:nvPr>
            <p:ph type="dt" sz="half" idx="10"/>
          </p:nvPr>
        </p:nvSpPr>
        <p:spPr/>
        <p:txBody>
          <a:bodyPr/>
          <a:lstStyle/>
          <a:p>
            <a:fld id="{4FA478B8-1D81-4CB1-ABA3-05F6E4D5B765}" type="datetimeFigureOut">
              <a:rPr lang="nl-NL" smtClean="0"/>
              <a:t>6-6-2024</a:t>
            </a:fld>
            <a:endParaRPr lang="nl-NL"/>
          </a:p>
        </p:txBody>
      </p:sp>
      <p:sp>
        <p:nvSpPr>
          <p:cNvPr id="6" name="Tijdelijke aanduiding voor voettekst 5">
            <a:extLst>
              <a:ext uri="{FF2B5EF4-FFF2-40B4-BE49-F238E27FC236}">
                <a16:creationId xmlns:a16="http://schemas.microsoft.com/office/drawing/2014/main" id="{4731E9B2-0070-D44A-2BAD-B0903BDA14D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F239CFF-D25E-30ED-37DE-48A707C6A46A}"/>
              </a:ext>
            </a:extLst>
          </p:cNvPr>
          <p:cNvSpPr>
            <a:spLocks noGrp="1"/>
          </p:cNvSpPr>
          <p:nvPr>
            <p:ph type="sldNum" sz="quarter" idx="12"/>
          </p:nvPr>
        </p:nvSpPr>
        <p:spPr/>
        <p:txBody>
          <a:bodyPr/>
          <a:lstStyle/>
          <a:p>
            <a:fld id="{75FC1CE9-A632-4CE2-8AC0-3BBE1241BAE5}" type="slidenum">
              <a:rPr lang="nl-NL" smtClean="0"/>
              <a:t>‹nr.›</a:t>
            </a:fld>
            <a:endParaRPr lang="nl-NL"/>
          </a:p>
        </p:txBody>
      </p:sp>
    </p:spTree>
    <p:extLst>
      <p:ext uri="{BB962C8B-B14F-4D97-AF65-F5344CB8AC3E}">
        <p14:creationId xmlns:p14="http://schemas.microsoft.com/office/powerpoint/2010/main" val="1646868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CFCCF3-D1D6-50CD-1252-84DE6B30058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AF31730E-6AC0-667A-D134-AF9E0A84D8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63CFE24-211F-D809-ECAF-F18EB09A5B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6B6D485-4BC8-6E18-99E2-DE1F82596F66}"/>
              </a:ext>
            </a:extLst>
          </p:cNvPr>
          <p:cNvSpPr>
            <a:spLocks noGrp="1"/>
          </p:cNvSpPr>
          <p:nvPr>
            <p:ph type="dt" sz="half" idx="10"/>
          </p:nvPr>
        </p:nvSpPr>
        <p:spPr/>
        <p:txBody>
          <a:bodyPr/>
          <a:lstStyle/>
          <a:p>
            <a:fld id="{4FA478B8-1D81-4CB1-ABA3-05F6E4D5B765}" type="datetimeFigureOut">
              <a:rPr lang="nl-NL" smtClean="0"/>
              <a:t>6-6-2024</a:t>
            </a:fld>
            <a:endParaRPr lang="nl-NL"/>
          </a:p>
        </p:txBody>
      </p:sp>
      <p:sp>
        <p:nvSpPr>
          <p:cNvPr id="6" name="Tijdelijke aanduiding voor voettekst 5">
            <a:extLst>
              <a:ext uri="{FF2B5EF4-FFF2-40B4-BE49-F238E27FC236}">
                <a16:creationId xmlns:a16="http://schemas.microsoft.com/office/drawing/2014/main" id="{4B40581E-DD1E-4D2B-B6D2-D37B39F8145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B5672C4-77C0-B92F-ADFE-C2C217888B07}"/>
              </a:ext>
            </a:extLst>
          </p:cNvPr>
          <p:cNvSpPr>
            <a:spLocks noGrp="1"/>
          </p:cNvSpPr>
          <p:nvPr>
            <p:ph type="sldNum" sz="quarter" idx="12"/>
          </p:nvPr>
        </p:nvSpPr>
        <p:spPr/>
        <p:txBody>
          <a:bodyPr/>
          <a:lstStyle/>
          <a:p>
            <a:fld id="{75FC1CE9-A632-4CE2-8AC0-3BBE1241BAE5}" type="slidenum">
              <a:rPr lang="nl-NL" smtClean="0"/>
              <a:t>‹nr.›</a:t>
            </a:fld>
            <a:endParaRPr lang="nl-NL"/>
          </a:p>
        </p:txBody>
      </p:sp>
    </p:spTree>
    <p:extLst>
      <p:ext uri="{BB962C8B-B14F-4D97-AF65-F5344CB8AC3E}">
        <p14:creationId xmlns:p14="http://schemas.microsoft.com/office/powerpoint/2010/main" val="345758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B263821-8026-CEFD-3726-BB92F3F699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BDA0433-F13D-6092-D138-AE1C6DC64A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295038E-8E79-2668-0A6D-E95B9C3700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478B8-1D81-4CB1-ABA3-05F6E4D5B765}" type="datetimeFigureOut">
              <a:rPr lang="nl-NL" smtClean="0"/>
              <a:t>6-6-2024</a:t>
            </a:fld>
            <a:endParaRPr lang="nl-NL"/>
          </a:p>
        </p:txBody>
      </p:sp>
      <p:sp>
        <p:nvSpPr>
          <p:cNvPr id="5" name="Tijdelijke aanduiding voor voettekst 4">
            <a:extLst>
              <a:ext uri="{FF2B5EF4-FFF2-40B4-BE49-F238E27FC236}">
                <a16:creationId xmlns:a16="http://schemas.microsoft.com/office/drawing/2014/main" id="{F9691F1F-EB17-7D19-F501-382806CF59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AF6F12DF-C9B3-FF58-32A7-BD63F24F9D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C1CE9-A632-4CE2-8AC0-3BBE1241BAE5}" type="slidenum">
              <a:rPr lang="nl-NL" smtClean="0"/>
              <a:t>‹nr.›</a:t>
            </a:fld>
            <a:endParaRPr lang="nl-NL"/>
          </a:p>
        </p:txBody>
      </p:sp>
    </p:spTree>
    <p:extLst>
      <p:ext uri="{BB962C8B-B14F-4D97-AF65-F5344CB8AC3E}">
        <p14:creationId xmlns:p14="http://schemas.microsoft.com/office/powerpoint/2010/main" val="3074138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6.svg"/><Relationship Id="rId7" Type="http://schemas.openxmlformats.org/officeDocument/2006/relationships/image" Target="../media/image50.svg"/><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49.png"/><Relationship Id="rId5" Type="http://schemas.openxmlformats.org/officeDocument/2006/relationships/image" Target="../media/image48.svg"/><Relationship Id="rId4" Type="http://schemas.openxmlformats.org/officeDocument/2006/relationships/image" Target="../media/image47.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xml"/><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2.xml"/><Relationship Id="rId5" Type="http://schemas.openxmlformats.org/officeDocument/2006/relationships/image" Target="../media/image57.png"/><Relationship Id="rId4" Type="http://schemas.openxmlformats.org/officeDocument/2006/relationships/image" Target="../media/image56.png"/></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2.xml"/><Relationship Id="rId4" Type="http://schemas.openxmlformats.org/officeDocument/2006/relationships/image" Target="../media/image57.png"/></Relationships>
</file>

<file path=ppt/slides/_rels/slide1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hyperlink" Target="https://duo.foleon.com/duo-publicaties/mijn-diplomas-for-employers/"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2.xml"/><Relationship Id="rId6" Type="http://schemas.openxmlformats.org/officeDocument/2006/relationships/image" Target="../media/image29.jpg"/><Relationship Id="rId11" Type="http://schemas.openxmlformats.org/officeDocument/2006/relationships/image" Target="../media/image34.png"/><Relationship Id="rId5" Type="http://schemas.openxmlformats.org/officeDocument/2006/relationships/image" Target="../media/image28.sv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sv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centraalregistertechniek.nl/actueel/duo-diploma-toevoegen-aan-je-vakpaspoort"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2.xml"/><Relationship Id="rId4"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D687B4-66A1-2E1D-22A6-7F28D39A95E6}"/>
              </a:ext>
            </a:extLst>
          </p:cNvPr>
          <p:cNvSpPr>
            <a:spLocks noGrp="1"/>
          </p:cNvSpPr>
          <p:nvPr>
            <p:ph type="title"/>
          </p:nvPr>
        </p:nvSpPr>
        <p:spPr>
          <a:xfrm>
            <a:off x="481012" y="3752849"/>
            <a:ext cx="9714548" cy="2452687"/>
          </a:xfrm>
        </p:spPr>
        <p:txBody>
          <a:bodyPr vert="horz" lIns="91440" tIns="45720" rIns="91440" bIns="45720" rtlCol="0" anchor="ctr">
            <a:normAutofit fontScale="90000"/>
          </a:bodyPr>
          <a:lstStyle/>
          <a:p>
            <a:r>
              <a:rPr lang="en-US" sz="4000" b="1" dirty="0">
                <a:solidFill>
                  <a:srgbClr val="FF9900"/>
                </a:solidFill>
                <a:cs typeface="+mj-cs"/>
              </a:rPr>
              <a:t>Regie op </a:t>
            </a:r>
            <a:r>
              <a:rPr lang="en-US" sz="4000" b="1" dirty="0" err="1">
                <a:solidFill>
                  <a:srgbClr val="FF9900"/>
                </a:solidFill>
                <a:cs typeface="+mj-cs"/>
              </a:rPr>
              <a:t>jouw</a:t>
            </a:r>
            <a:r>
              <a:rPr lang="en-US" sz="4000" b="1" dirty="0">
                <a:solidFill>
                  <a:srgbClr val="FF9900"/>
                </a:solidFill>
                <a:cs typeface="+mj-cs"/>
              </a:rPr>
              <a:t> </a:t>
            </a:r>
            <a:r>
              <a:rPr lang="en-US" sz="4000" b="1" dirty="0" err="1">
                <a:solidFill>
                  <a:srgbClr val="FF9900"/>
                </a:solidFill>
                <a:cs typeface="+mj-cs"/>
              </a:rPr>
              <a:t>diplomagegevens</a:t>
            </a:r>
            <a:br>
              <a:rPr lang="en-US" sz="3200" b="1" dirty="0">
                <a:solidFill>
                  <a:srgbClr val="FF9900"/>
                </a:solidFill>
                <a:cs typeface="+mj-cs"/>
              </a:rPr>
            </a:br>
            <a:br>
              <a:rPr lang="en-US" sz="3200" b="1" dirty="0">
                <a:solidFill>
                  <a:srgbClr val="FF9900"/>
                </a:solidFill>
                <a:cs typeface="+mj-cs"/>
              </a:rPr>
            </a:br>
            <a:br>
              <a:rPr lang="en-US" sz="3200" b="1" dirty="0">
                <a:solidFill>
                  <a:srgbClr val="FF9900"/>
                </a:solidFill>
                <a:cs typeface="+mj-cs"/>
              </a:rPr>
            </a:br>
            <a:r>
              <a:rPr lang="en-US" sz="2400" b="1" dirty="0" err="1">
                <a:solidFill>
                  <a:schemeClr val="bg1">
                    <a:lumMod val="50000"/>
                  </a:schemeClr>
                </a:solidFill>
                <a:cs typeface="+mj-cs"/>
              </a:rPr>
              <a:t>Diplomafraude</a:t>
            </a:r>
            <a:r>
              <a:rPr lang="en-US" sz="2400" b="1" dirty="0">
                <a:solidFill>
                  <a:schemeClr val="bg1">
                    <a:lumMod val="50000"/>
                  </a:schemeClr>
                </a:solidFill>
                <a:cs typeface="+mj-cs"/>
              </a:rPr>
              <a:t> </a:t>
            </a:r>
            <a:r>
              <a:rPr lang="en-US" sz="2400" b="1" dirty="0" err="1">
                <a:solidFill>
                  <a:schemeClr val="bg1">
                    <a:lumMod val="50000"/>
                  </a:schemeClr>
                </a:solidFill>
                <a:cs typeface="+mj-cs"/>
              </a:rPr>
              <a:t>voorkomen</a:t>
            </a:r>
            <a:r>
              <a:rPr lang="en-US" sz="2400" b="1" dirty="0">
                <a:solidFill>
                  <a:schemeClr val="bg1">
                    <a:lumMod val="50000"/>
                  </a:schemeClr>
                </a:solidFill>
                <a:cs typeface="+mj-cs"/>
              </a:rPr>
              <a:t>? </a:t>
            </a:r>
            <a:br>
              <a:rPr lang="en-US" sz="2400" b="1" dirty="0">
                <a:solidFill>
                  <a:schemeClr val="bg1">
                    <a:lumMod val="50000"/>
                  </a:schemeClr>
                </a:solidFill>
                <a:cs typeface="+mj-cs"/>
              </a:rPr>
            </a:br>
            <a:br>
              <a:rPr lang="en-US" sz="2400" b="1" dirty="0">
                <a:solidFill>
                  <a:schemeClr val="bg1">
                    <a:lumMod val="50000"/>
                  </a:schemeClr>
                </a:solidFill>
                <a:cs typeface="+mj-cs"/>
              </a:rPr>
            </a:br>
            <a:r>
              <a:rPr lang="en-US" sz="2400" b="1" dirty="0" err="1">
                <a:solidFill>
                  <a:schemeClr val="bg1">
                    <a:lumMod val="50000"/>
                  </a:schemeClr>
                </a:solidFill>
                <a:cs typeface="+mj-cs"/>
              </a:rPr>
              <a:t>Digitale</a:t>
            </a:r>
            <a:r>
              <a:rPr lang="en-US" sz="2400" b="1" dirty="0">
                <a:solidFill>
                  <a:schemeClr val="bg1">
                    <a:lumMod val="50000"/>
                  </a:schemeClr>
                </a:solidFill>
                <a:cs typeface="+mj-cs"/>
              </a:rPr>
              <a:t> </a:t>
            </a:r>
            <a:r>
              <a:rPr lang="en-US" sz="2400" b="1" dirty="0" err="1">
                <a:solidFill>
                  <a:schemeClr val="bg1">
                    <a:lumMod val="50000"/>
                  </a:schemeClr>
                </a:solidFill>
                <a:cs typeface="+mj-cs"/>
              </a:rPr>
              <a:t>diplomagegevens</a:t>
            </a:r>
            <a:r>
              <a:rPr lang="en-US" sz="2400" b="1" dirty="0">
                <a:solidFill>
                  <a:schemeClr val="bg1">
                    <a:lumMod val="50000"/>
                  </a:schemeClr>
                </a:solidFill>
                <a:cs typeface="+mj-cs"/>
              </a:rPr>
              <a:t> is de </a:t>
            </a:r>
            <a:r>
              <a:rPr lang="en-US" sz="2400" b="1" dirty="0" err="1">
                <a:solidFill>
                  <a:schemeClr val="bg1">
                    <a:lumMod val="50000"/>
                  </a:schemeClr>
                </a:solidFill>
                <a:cs typeface="+mj-cs"/>
              </a:rPr>
              <a:t>oplossing</a:t>
            </a:r>
            <a:r>
              <a:rPr lang="en-US" sz="2400" b="1" dirty="0">
                <a:solidFill>
                  <a:schemeClr val="bg1">
                    <a:lumMod val="50000"/>
                  </a:schemeClr>
                </a:solidFill>
                <a:cs typeface="+mj-cs"/>
              </a:rPr>
              <a:t>!</a:t>
            </a:r>
            <a:br>
              <a:rPr lang="en-US" sz="2400" b="1" dirty="0">
                <a:solidFill>
                  <a:schemeClr val="bg1">
                    <a:lumMod val="50000"/>
                  </a:schemeClr>
                </a:solidFill>
                <a:cs typeface="+mj-cs"/>
              </a:rPr>
            </a:br>
            <a:endParaRPr lang="en-US" sz="2400" b="1" dirty="0">
              <a:solidFill>
                <a:schemeClr val="bg1">
                  <a:lumMod val="50000"/>
                </a:schemeClr>
              </a:solidFill>
              <a:cs typeface="+mj-cs"/>
            </a:endParaRPr>
          </a:p>
        </p:txBody>
      </p:sp>
      <p:pic>
        <p:nvPicPr>
          <p:cNvPr id="5" name="Afbeelding 4" descr="Collega's in beraad">
            <a:extLst>
              <a:ext uri="{FF2B5EF4-FFF2-40B4-BE49-F238E27FC236}">
                <a16:creationId xmlns:a16="http://schemas.microsoft.com/office/drawing/2014/main" id="{C08C6868-DF83-03B4-95AF-2403A33DCA08}"/>
              </a:ext>
            </a:extLst>
          </p:cNvPr>
          <p:cNvPicPr>
            <a:picLocks noChangeAspect="1"/>
          </p:cNvPicPr>
          <p:nvPr/>
        </p:nvPicPr>
        <p:blipFill rotWithShape="1">
          <a:blip r:embed="rId2">
            <a:extLst>
              <a:ext uri="{28A0092B-C50C-407E-A947-70E740481C1C}">
                <a14:useLocalDpi xmlns:a14="http://schemas.microsoft.com/office/drawing/2010/main" val="0"/>
              </a:ext>
            </a:extLst>
          </a:blip>
          <a:srcRect t="28339" b="26066"/>
          <a:stretch/>
        </p:blipFill>
        <p:spPr>
          <a:xfrm>
            <a:off x="20" y="10"/>
            <a:ext cx="12191980" cy="3623300"/>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Tijdelijke aanduiding voor inhoud 2">
            <a:extLst>
              <a:ext uri="{FF2B5EF4-FFF2-40B4-BE49-F238E27FC236}">
                <a16:creationId xmlns:a16="http://schemas.microsoft.com/office/drawing/2014/main" id="{7727E647-6F13-54A7-51A9-EDBD27EC97DD}"/>
              </a:ext>
            </a:extLst>
          </p:cNvPr>
          <p:cNvSpPr>
            <a:spLocks noGrp="1"/>
          </p:cNvSpPr>
          <p:nvPr>
            <p:ph idx="1"/>
          </p:nvPr>
        </p:nvSpPr>
        <p:spPr>
          <a:xfrm>
            <a:off x="7268308" y="3752850"/>
            <a:ext cx="4837967" cy="2452687"/>
          </a:xfrm>
        </p:spPr>
        <p:txBody>
          <a:bodyPr vert="horz" lIns="91440" tIns="45720" rIns="91440" bIns="45720" rtlCol="0" anchor="ctr">
            <a:normAutofit lnSpcReduction="10000"/>
          </a:bodyPr>
          <a:lstStyle/>
          <a:p>
            <a:pPr algn="r"/>
            <a:endParaRPr lang="en-US" dirty="0">
              <a:cs typeface="+mn-cs"/>
            </a:endParaRPr>
          </a:p>
          <a:p>
            <a:pPr algn="r"/>
            <a:endParaRPr lang="en-US" dirty="0">
              <a:cs typeface="+mn-cs"/>
            </a:endParaRPr>
          </a:p>
          <a:p>
            <a:pPr algn="r"/>
            <a:endParaRPr lang="en-US" dirty="0">
              <a:cs typeface="+mn-cs"/>
            </a:endParaRPr>
          </a:p>
          <a:p>
            <a:pPr algn="r"/>
            <a:endParaRPr lang="en-US" dirty="0">
              <a:solidFill>
                <a:schemeClr val="bg1">
                  <a:lumMod val="50000"/>
                </a:schemeClr>
              </a:solidFill>
              <a:cs typeface="+mn-cs"/>
            </a:endParaRPr>
          </a:p>
          <a:p>
            <a:pPr algn="r"/>
            <a:endParaRPr lang="en-US" dirty="0">
              <a:solidFill>
                <a:schemeClr val="bg1">
                  <a:lumMod val="50000"/>
                </a:schemeClr>
              </a:solidFill>
              <a:cs typeface="+mn-cs"/>
            </a:endParaRPr>
          </a:p>
          <a:p>
            <a:pPr algn="r"/>
            <a:r>
              <a:rPr lang="en-US" dirty="0">
                <a:solidFill>
                  <a:schemeClr val="bg1">
                    <a:lumMod val="50000"/>
                  </a:schemeClr>
                </a:solidFill>
                <a:cs typeface="+mn-cs"/>
              </a:rPr>
              <a:t>6 </a:t>
            </a:r>
            <a:r>
              <a:rPr lang="en-US" dirty="0" err="1">
                <a:solidFill>
                  <a:schemeClr val="bg1">
                    <a:lumMod val="50000"/>
                  </a:schemeClr>
                </a:solidFill>
                <a:cs typeface="+mn-cs"/>
              </a:rPr>
              <a:t>juni</a:t>
            </a:r>
            <a:r>
              <a:rPr lang="en-US" dirty="0">
                <a:solidFill>
                  <a:schemeClr val="bg1">
                    <a:lumMod val="50000"/>
                  </a:schemeClr>
                </a:solidFill>
                <a:cs typeface="+mn-cs"/>
              </a:rPr>
              <a:t> 2024</a:t>
            </a:r>
          </a:p>
          <a:p>
            <a:pPr algn="r"/>
            <a:r>
              <a:rPr lang="en-US" dirty="0">
                <a:solidFill>
                  <a:schemeClr val="bg1">
                    <a:lumMod val="50000"/>
                  </a:schemeClr>
                </a:solidFill>
                <a:cs typeface="+mn-cs"/>
              </a:rPr>
              <a:t>Sabine Venema</a:t>
            </a:r>
          </a:p>
          <a:p>
            <a:pPr algn="r"/>
            <a:endParaRPr lang="en-US" dirty="0">
              <a:cs typeface="+mn-cs"/>
            </a:endParaRPr>
          </a:p>
        </p:txBody>
      </p:sp>
      <p:pic>
        <p:nvPicPr>
          <p:cNvPr id="6" name="Afbeelding 5" descr="Afbeelding met tekst, Lettertype, schermopname, Graphics&#10;&#10;Automatisch gegenereerde beschrijving">
            <a:extLst>
              <a:ext uri="{FF2B5EF4-FFF2-40B4-BE49-F238E27FC236}">
                <a16:creationId xmlns:a16="http://schemas.microsoft.com/office/drawing/2014/main" id="{854948A2-D852-05EB-FFDA-2817F5AED3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8225" y="0"/>
            <a:ext cx="3715227" cy="1580050"/>
          </a:xfrm>
          <a:prstGeom prst="rect">
            <a:avLst/>
          </a:prstGeom>
        </p:spPr>
      </p:pic>
    </p:spTree>
    <p:extLst>
      <p:ext uri="{BB962C8B-B14F-4D97-AF65-F5344CB8AC3E}">
        <p14:creationId xmlns:p14="http://schemas.microsoft.com/office/powerpoint/2010/main" val="82406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CC52E84-A422-093D-9667-9C7A53913E2D}"/>
              </a:ext>
            </a:extLst>
          </p:cNvPr>
          <p:cNvSpPr>
            <a:spLocks noGrp="1"/>
          </p:cNvSpPr>
          <p:nvPr>
            <p:ph type="title"/>
          </p:nvPr>
        </p:nvSpPr>
        <p:spPr>
          <a:xfrm>
            <a:off x="838200" y="365125"/>
            <a:ext cx="10515600" cy="1325563"/>
          </a:xfrm>
        </p:spPr>
        <p:txBody>
          <a:bodyPr vert="horz" lIns="91440" tIns="45720" rIns="91440" bIns="45720" rtlCol="0" anchor="ctr">
            <a:normAutofit fontScale="90000"/>
          </a:bodyPr>
          <a:lstStyle/>
          <a:p>
            <a:r>
              <a:rPr lang="en-US" sz="5000" kern="1200" dirty="0" err="1">
                <a:solidFill>
                  <a:schemeClr val="tx1"/>
                </a:solidFill>
                <a:latin typeface="+mj-lt"/>
                <a:ea typeface="+mj-ea"/>
                <a:cs typeface="+mj-cs"/>
              </a:rPr>
              <a:t>Valideren</a:t>
            </a:r>
            <a:r>
              <a:rPr lang="en-US" sz="5000" kern="1200" dirty="0">
                <a:solidFill>
                  <a:schemeClr val="tx1"/>
                </a:solidFill>
                <a:latin typeface="+mj-lt"/>
                <a:ea typeface="+mj-ea"/>
                <a:cs typeface="+mj-cs"/>
              </a:rPr>
              <a:t> </a:t>
            </a:r>
            <a:r>
              <a:rPr lang="en-US" sz="5000" kern="1200" dirty="0" err="1">
                <a:solidFill>
                  <a:schemeClr val="tx1"/>
                </a:solidFill>
                <a:latin typeface="+mj-lt"/>
                <a:ea typeface="+mj-ea"/>
                <a:cs typeface="+mj-cs"/>
              </a:rPr>
              <a:t>Mijn</a:t>
            </a:r>
            <a:r>
              <a:rPr lang="en-US" sz="5000" kern="1200" dirty="0">
                <a:solidFill>
                  <a:schemeClr val="tx1"/>
                </a:solidFill>
                <a:latin typeface="+mj-lt"/>
                <a:ea typeface="+mj-ea"/>
                <a:cs typeface="+mj-cs"/>
              </a:rPr>
              <a:t> diploma’s </a:t>
            </a:r>
            <a:r>
              <a:rPr lang="en-US" sz="5000" kern="1200" dirty="0" err="1">
                <a:solidFill>
                  <a:schemeClr val="tx1"/>
                </a:solidFill>
                <a:latin typeface="+mj-lt"/>
                <a:ea typeface="+mj-ea"/>
                <a:cs typeface="+mj-cs"/>
              </a:rPr>
              <a:t>Toekomstige</a:t>
            </a:r>
            <a:r>
              <a:rPr lang="en-US" sz="5000" kern="1200" dirty="0">
                <a:solidFill>
                  <a:schemeClr val="tx1"/>
                </a:solidFill>
                <a:latin typeface="+mj-lt"/>
                <a:ea typeface="+mj-ea"/>
                <a:cs typeface="+mj-cs"/>
              </a:rPr>
              <a:t> </a:t>
            </a:r>
            <a:r>
              <a:rPr lang="en-US" sz="5000" kern="1200" dirty="0" err="1">
                <a:solidFill>
                  <a:schemeClr val="tx1"/>
                </a:solidFill>
                <a:latin typeface="+mj-lt"/>
                <a:ea typeface="+mj-ea"/>
                <a:cs typeface="+mj-cs"/>
              </a:rPr>
              <a:t>plannen</a:t>
            </a:r>
            <a:endParaRPr lang="en-US" sz="5000" kern="1200" dirty="0">
              <a:solidFill>
                <a:schemeClr val="tx1"/>
              </a:solidFill>
              <a:latin typeface="+mj-lt"/>
              <a:ea typeface="+mj-ea"/>
              <a:cs typeface="+mj-cs"/>
            </a:endParaRP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ijdelijke aanduiding voor inhoud 2">
            <a:extLst>
              <a:ext uri="{FF2B5EF4-FFF2-40B4-BE49-F238E27FC236}">
                <a16:creationId xmlns:a16="http://schemas.microsoft.com/office/drawing/2014/main" id="{FDB8428B-350C-69BB-3B80-7321998C0190}"/>
              </a:ext>
            </a:extLst>
          </p:cNvPr>
          <p:cNvGraphicFramePr>
            <a:graphicFrameLocks noGrp="1"/>
          </p:cNvGraphicFramePr>
          <p:nvPr>
            <p:ph idx="1"/>
            <p:extLst>
              <p:ext uri="{D42A27DB-BD31-4B8C-83A1-F6EECF244321}">
                <p14:modId xmlns:p14="http://schemas.microsoft.com/office/powerpoint/2010/main" val="2035940556"/>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7801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52E84-A422-093D-9667-9C7A53913E2D}"/>
              </a:ext>
            </a:extLst>
          </p:cNvPr>
          <p:cNvSpPr>
            <a:spLocks noGrp="1"/>
          </p:cNvSpPr>
          <p:nvPr>
            <p:ph type="title"/>
          </p:nvPr>
        </p:nvSpPr>
        <p:spPr/>
        <p:txBody>
          <a:bodyPr/>
          <a:lstStyle/>
          <a:p>
            <a:r>
              <a:rPr lang="nl-NL" dirty="0"/>
              <a:t>Stand van zaken impact analyse </a:t>
            </a:r>
            <a:r>
              <a:rPr lang="nl-NL"/>
              <a:t>toevoegen diplomasupplement </a:t>
            </a:r>
            <a:endParaRPr lang="nl-NL" dirty="0"/>
          </a:p>
        </p:txBody>
      </p:sp>
      <p:sp>
        <p:nvSpPr>
          <p:cNvPr id="3" name="Tijdelijke aanduiding voor inhoud 2">
            <a:extLst>
              <a:ext uri="{FF2B5EF4-FFF2-40B4-BE49-F238E27FC236}">
                <a16:creationId xmlns:a16="http://schemas.microsoft.com/office/drawing/2014/main" id="{C6B1C7EE-2FE9-FBCD-8315-37EDA100DE22}"/>
              </a:ext>
            </a:extLst>
          </p:cNvPr>
          <p:cNvSpPr>
            <a:spLocks noGrp="1"/>
          </p:cNvSpPr>
          <p:nvPr>
            <p:ph idx="1"/>
          </p:nvPr>
        </p:nvSpPr>
        <p:spPr>
          <a:xfrm>
            <a:off x="493144" y="1772617"/>
            <a:ext cx="7897229" cy="4299589"/>
          </a:xfrm>
        </p:spPr>
        <p:txBody>
          <a:bodyPr>
            <a:normAutofit fontScale="77500" lnSpcReduction="20000"/>
          </a:bodyPr>
          <a:lstStyle/>
          <a:p>
            <a:pPr marL="457200" marR="0" lvl="0" indent="-457200" algn="l" defTabSz="914400" rtl="0" eaLnBrk="0" fontAlgn="base" latinLnBrk="0" hangingPunct="0">
              <a:lnSpc>
                <a:spcPct val="100000"/>
              </a:lnSpc>
              <a:spcBef>
                <a:spcPct val="20000"/>
              </a:spcBef>
              <a:spcAft>
                <a:spcPct val="0"/>
              </a:spcAft>
              <a:buClrTx/>
              <a:buSzTx/>
              <a:buFont typeface="Wingdings" panose="05000000000000000000" pitchFamily="2" charset="2"/>
              <a:buChar char="Ø"/>
              <a:tabLst/>
              <a:defRPr/>
            </a:pPr>
            <a:endParaRPr kumimoji="0" lang="nl-NL" sz="1700" b="0" i="0" u="none" strike="noStrike" kern="1200" cap="none" spc="0" normalizeH="0" baseline="0" noProof="0" dirty="0">
              <a:ln>
                <a:noFill/>
              </a:ln>
              <a:solidFill>
                <a:srgbClr val="000000"/>
              </a:solidFill>
              <a:effectLst/>
              <a:uLnTx/>
              <a:uFillTx/>
              <a:latin typeface="Verdana" pitchFamily="34" charset="0"/>
              <a:ea typeface="Verdana" pitchFamily="34" charset="0"/>
            </a:endParaRPr>
          </a:p>
          <a:p>
            <a:pPr marR="0" lvl="0" algn="l" defTabSz="914400" rtl="0" eaLnBrk="0" fontAlgn="base" latinLnBrk="0" hangingPunct="0">
              <a:lnSpc>
                <a:spcPct val="100000"/>
              </a:lnSpc>
              <a:spcBef>
                <a:spcPct val="20000"/>
              </a:spcBef>
              <a:spcAft>
                <a:spcPct val="0"/>
              </a:spcAft>
              <a:buClrTx/>
              <a:buSzTx/>
              <a:tabLst/>
              <a:defRPr/>
            </a:pPr>
            <a:endParaRPr kumimoji="0" lang="nl-NL" sz="1700" b="0" i="0" u="none" strike="noStrike" kern="1200" cap="none" spc="0" normalizeH="0" baseline="0" noProof="0" dirty="0">
              <a:ln>
                <a:noFill/>
              </a:ln>
              <a:solidFill>
                <a:srgbClr val="000000"/>
              </a:solidFill>
              <a:effectLst/>
              <a:uLnTx/>
              <a:uFillTx/>
              <a:latin typeface="Verdana" pitchFamily="34" charset="0"/>
              <a:ea typeface="Verdana" pitchFamily="34" charset="0"/>
            </a:endParaRPr>
          </a:p>
          <a:p>
            <a:pPr marL="457200" indent="-457200" eaLnBrk="0" fontAlgn="base" hangingPunct="0">
              <a:lnSpc>
                <a:spcPct val="100000"/>
              </a:lnSpc>
              <a:spcBef>
                <a:spcPct val="20000"/>
              </a:spcBef>
              <a:spcAft>
                <a:spcPct val="0"/>
              </a:spcAft>
              <a:buClr>
                <a:srgbClr val="00B0F0"/>
              </a:buClr>
              <a:buFont typeface="Wingdings" panose="05000000000000000000" pitchFamily="2" charset="2"/>
              <a:buChar char="§"/>
              <a:defRPr/>
            </a:pPr>
            <a:r>
              <a:rPr lang="nl-NL" sz="2100" dirty="0"/>
              <a:t>Conclusie: </a:t>
            </a:r>
            <a:r>
              <a:rPr lang="nl-NL" sz="2100" i="1" dirty="0">
                <a:effectLst/>
                <a:cs typeface="Times New Roman" panose="02020603050405020304" pitchFamily="18" charset="0"/>
              </a:rPr>
              <a:t>de wens van instellingen, diplomahouders en afnemers niet gericht op het inwinnen van het gehele diplomasupplement, maar op enkele gegevens daarvan.</a:t>
            </a:r>
            <a:endParaRPr lang="nl-NL" sz="2100" i="1" dirty="0"/>
          </a:p>
          <a:p>
            <a:pPr marL="457200" marR="0" lvl="0" indent="-457200" algn="l" defTabSz="914400" rtl="0" eaLnBrk="0" fontAlgn="base" latinLnBrk="0" hangingPunct="0">
              <a:lnSpc>
                <a:spcPct val="100000"/>
              </a:lnSpc>
              <a:spcBef>
                <a:spcPct val="20000"/>
              </a:spcBef>
              <a:spcAft>
                <a:spcPct val="0"/>
              </a:spcAft>
              <a:buClr>
                <a:srgbClr val="00B0F0"/>
              </a:buClr>
              <a:buSzTx/>
              <a:buFont typeface="Wingdings" panose="05000000000000000000" pitchFamily="2" charset="2"/>
              <a:buChar char="§"/>
              <a:tabLst/>
              <a:defRPr/>
            </a:pPr>
            <a:r>
              <a:rPr lang="nl-NL" sz="2100" dirty="0"/>
              <a:t>Vervolg - </a:t>
            </a:r>
            <a:r>
              <a:rPr kumimoji="0" lang="nl-NL" sz="2100" b="0" i="0" u="none" strike="noStrike" kern="1200" cap="none" spc="0" normalizeH="0" baseline="0" noProof="0" dirty="0">
                <a:ln>
                  <a:noFill/>
                </a:ln>
                <a:solidFill>
                  <a:srgbClr val="000000"/>
                </a:solidFill>
                <a:effectLst/>
                <a:uLnTx/>
                <a:uFillTx/>
              </a:rPr>
              <a:t>Verkenning</a:t>
            </a:r>
          </a:p>
          <a:p>
            <a:pPr marL="636588" lvl="1" indent="-457200" eaLnBrk="0" fontAlgn="base" hangingPunct="0">
              <a:lnSpc>
                <a:spcPct val="100000"/>
              </a:lnSpc>
              <a:spcBef>
                <a:spcPct val="20000"/>
              </a:spcBef>
              <a:spcAft>
                <a:spcPct val="0"/>
              </a:spcAft>
              <a:buClr>
                <a:srgbClr val="00B0F0"/>
              </a:buClr>
              <a:buFont typeface="Wingdings" panose="05000000000000000000" pitchFamily="2" charset="2"/>
              <a:buChar char="§"/>
              <a:defRPr/>
            </a:pPr>
            <a:r>
              <a:rPr lang="nl-NL" sz="2100" u="sng" dirty="0">
                <a:effectLst/>
                <a:cs typeface="Times New Roman" panose="02020603050405020304" pitchFamily="18" charset="0"/>
              </a:rPr>
              <a:t>Doel:</a:t>
            </a:r>
            <a:r>
              <a:rPr lang="nl-NL" sz="2100" dirty="0">
                <a:effectLst/>
                <a:cs typeface="Times New Roman" panose="02020603050405020304" pitchFamily="18" charset="0"/>
              </a:rPr>
              <a:t> het maken van een scherpe probleemanalyse met mogelijke oplossingsrichtingen en scenario’s. Enerzijds om vast te stellen wat de rol van de overheid hierin is en anderzijds omdat er sprak is van meerdere doelen. Bijvoorbeeld het tegengaan van diplomafraude, het digitaliseren van diplomasupplementen en de wens om meer en betrouwbare informatie over het behaalde diploma te verstrekken aan bijvoorbeeld werkgevers.</a:t>
            </a:r>
          </a:p>
          <a:p>
            <a:pPr marL="636588" lvl="1" indent="-457200" eaLnBrk="0" fontAlgn="base" hangingPunct="0">
              <a:lnSpc>
                <a:spcPct val="100000"/>
              </a:lnSpc>
              <a:spcBef>
                <a:spcPct val="20000"/>
              </a:spcBef>
              <a:spcAft>
                <a:spcPct val="0"/>
              </a:spcAft>
              <a:buClr>
                <a:srgbClr val="00B0F0"/>
              </a:buClr>
              <a:buFont typeface="Wingdings" panose="05000000000000000000" pitchFamily="2" charset="2"/>
              <a:buChar char="§"/>
              <a:defRPr/>
            </a:pPr>
            <a:r>
              <a:rPr lang="nl-NL" sz="2100" u="sng" dirty="0">
                <a:effectLst/>
              </a:rPr>
              <a:t>Uitgangspunt:</a:t>
            </a:r>
            <a:r>
              <a:rPr lang="nl-NL" sz="2100" dirty="0">
                <a:effectLst/>
              </a:rPr>
              <a:t> is dat we als overheid de dienstverlening bieden die veilige en betrouwbare gegevensuitwisseling mogelijk maakt en die aansluit op de verantwoordelijkheden van de onderwijsinstelling, studenten en andere partijen in de keten.</a:t>
            </a:r>
          </a:p>
          <a:p>
            <a:pPr marL="457200" marR="0" lvl="0" indent="-457200" algn="l" defTabSz="914400" rtl="0" eaLnBrk="0" fontAlgn="base" latinLnBrk="0" hangingPunct="0">
              <a:lnSpc>
                <a:spcPct val="100000"/>
              </a:lnSpc>
              <a:spcBef>
                <a:spcPct val="20000"/>
              </a:spcBef>
              <a:spcAft>
                <a:spcPct val="0"/>
              </a:spcAft>
              <a:buClr>
                <a:srgbClr val="00B0F0"/>
              </a:buClr>
              <a:buSzTx/>
              <a:buFont typeface="Wingdings" panose="05000000000000000000" pitchFamily="2" charset="2"/>
              <a:buChar char="§"/>
              <a:tabLst/>
              <a:defRPr/>
            </a:pPr>
            <a:r>
              <a:rPr lang="nl-NL" sz="2100" dirty="0">
                <a:solidFill>
                  <a:prstClr val="black"/>
                </a:solidFill>
                <a:cs typeface="Times New Roman" panose="02020603050405020304" pitchFamily="18" charset="0"/>
              </a:rPr>
              <a:t>Meedenken?</a:t>
            </a:r>
            <a:endParaRPr kumimoji="0" lang="nl-NL" sz="2100" b="0" i="0" u="none" strike="noStrike" kern="1200" cap="none" spc="0" normalizeH="0" baseline="0" noProof="0" dirty="0">
              <a:ln>
                <a:noFill/>
              </a:ln>
              <a:solidFill>
                <a:srgbClr val="000000"/>
              </a:solidFill>
              <a:effectLst/>
              <a:uLnTx/>
              <a:uFillTx/>
            </a:endParaRPr>
          </a:p>
          <a:p>
            <a:endParaRPr lang="nl-NL" dirty="0"/>
          </a:p>
        </p:txBody>
      </p:sp>
      <p:pic>
        <p:nvPicPr>
          <p:cNvPr id="4" name="Graphic 3" descr="Gieter met effen opvulling">
            <a:extLst>
              <a:ext uri="{FF2B5EF4-FFF2-40B4-BE49-F238E27FC236}">
                <a16:creationId xmlns:a16="http://schemas.microsoft.com/office/drawing/2014/main" id="{B4C943F5-7541-8422-5FBB-2251F9DADCF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45269" y="2877907"/>
            <a:ext cx="1800079" cy="1800079"/>
          </a:xfrm>
          <a:prstGeom prst="rect">
            <a:avLst/>
          </a:prstGeom>
        </p:spPr>
      </p:pic>
      <p:pic>
        <p:nvPicPr>
          <p:cNvPr id="5" name="Graphic 4" descr="Zonnebloem met effen opvulling">
            <a:extLst>
              <a:ext uri="{FF2B5EF4-FFF2-40B4-BE49-F238E27FC236}">
                <a16:creationId xmlns:a16="http://schemas.microsoft.com/office/drawing/2014/main" id="{F04880F5-B506-1BA0-9485-A684714403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98819" y="4513147"/>
            <a:ext cx="1224312" cy="1224312"/>
          </a:xfrm>
          <a:prstGeom prst="rect">
            <a:avLst/>
          </a:prstGeom>
        </p:spPr>
      </p:pic>
      <p:pic>
        <p:nvPicPr>
          <p:cNvPr id="6" name="Graphic 5" descr="Zon met effen opvulling">
            <a:extLst>
              <a:ext uri="{FF2B5EF4-FFF2-40B4-BE49-F238E27FC236}">
                <a16:creationId xmlns:a16="http://schemas.microsoft.com/office/drawing/2014/main" id="{D1A7DFB0-641E-C5EB-738D-99C0A42CF3D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33103" y="1772617"/>
            <a:ext cx="1465752" cy="1465752"/>
          </a:xfrm>
          <a:prstGeom prst="rect">
            <a:avLst/>
          </a:prstGeom>
        </p:spPr>
      </p:pic>
    </p:spTree>
    <p:extLst>
      <p:ext uri="{BB962C8B-B14F-4D97-AF65-F5344CB8AC3E}">
        <p14:creationId xmlns:p14="http://schemas.microsoft.com/office/powerpoint/2010/main" val="711733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52E84-A422-093D-9667-9C7A53913E2D}"/>
              </a:ext>
            </a:extLst>
          </p:cNvPr>
          <p:cNvSpPr>
            <a:spLocks noGrp="1"/>
          </p:cNvSpPr>
          <p:nvPr>
            <p:ph type="title"/>
          </p:nvPr>
        </p:nvSpPr>
        <p:spPr/>
        <p:txBody>
          <a:bodyPr/>
          <a:lstStyle/>
          <a:p>
            <a:r>
              <a:rPr lang="nl-NL" dirty="0"/>
              <a:t>NLQF –EQF kwalificatiekader</a:t>
            </a:r>
          </a:p>
        </p:txBody>
      </p:sp>
      <p:pic>
        <p:nvPicPr>
          <p:cNvPr id="9" name="Tijdelijke aanduiding voor inhoud 8">
            <a:extLst>
              <a:ext uri="{FF2B5EF4-FFF2-40B4-BE49-F238E27FC236}">
                <a16:creationId xmlns:a16="http://schemas.microsoft.com/office/drawing/2014/main" id="{6A4D01B9-2988-0B63-EE38-EFA3286D4559}"/>
              </a:ext>
            </a:extLst>
          </p:cNvPr>
          <p:cNvPicPr>
            <a:picLocks noGrp="1" noChangeAspect="1"/>
          </p:cNvPicPr>
          <p:nvPr>
            <p:ph idx="1"/>
          </p:nvPr>
        </p:nvPicPr>
        <p:blipFill>
          <a:blip r:embed="rId2"/>
          <a:stretch>
            <a:fillRect/>
          </a:stretch>
        </p:blipFill>
        <p:spPr>
          <a:xfrm>
            <a:off x="7713080" y="1220223"/>
            <a:ext cx="3571220" cy="5037411"/>
          </a:xfrm>
        </p:spPr>
      </p:pic>
      <p:pic>
        <p:nvPicPr>
          <p:cNvPr id="12" name="Afbeelding 11">
            <a:extLst>
              <a:ext uri="{FF2B5EF4-FFF2-40B4-BE49-F238E27FC236}">
                <a16:creationId xmlns:a16="http://schemas.microsoft.com/office/drawing/2014/main" id="{35F1767B-7EF4-206A-2936-015BD76FCB9E}"/>
              </a:ext>
            </a:extLst>
          </p:cNvPr>
          <p:cNvPicPr>
            <a:picLocks noChangeAspect="1"/>
          </p:cNvPicPr>
          <p:nvPr/>
        </p:nvPicPr>
        <p:blipFill>
          <a:blip r:embed="rId3"/>
          <a:stretch>
            <a:fillRect/>
          </a:stretch>
        </p:blipFill>
        <p:spPr>
          <a:xfrm>
            <a:off x="597197" y="3350967"/>
            <a:ext cx="4486275" cy="2828925"/>
          </a:xfrm>
          <a:prstGeom prst="rect">
            <a:avLst/>
          </a:prstGeom>
        </p:spPr>
      </p:pic>
      <p:sp>
        <p:nvSpPr>
          <p:cNvPr id="13" name="Tekstvak 12">
            <a:extLst>
              <a:ext uri="{FF2B5EF4-FFF2-40B4-BE49-F238E27FC236}">
                <a16:creationId xmlns:a16="http://schemas.microsoft.com/office/drawing/2014/main" id="{EA2D5127-7BF7-A6AE-3A6C-6974E9067A2E}"/>
              </a:ext>
            </a:extLst>
          </p:cNvPr>
          <p:cNvSpPr txBox="1"/>
          <p:nvPr/>
        </p:nvSpPr>
        <p:spPr>
          <a:xfrm>
            <a:off x="512466" y="2280976"/>
            <a:ext cx="4571006" cy="646331"/>
          </a:xfrm>
          <a:prstGeom prst="rect">
            <a:avLst/>
          </a:prstGeom>
          <a:noFill/>
        </p:spPr>
        <p:txBody>
          <a:bodyPr wrap="square" rtlCol="0">
            <a:spAutoFit/>
          </a:bodyPr>
          <a:lstStyle/>
          <a:p>
            <a:pPr marL="285750" indent="-285750">
              <a:buClr>
                <a:srgbClr val="00B0F0"/>
              </a:buClr>
              <a:buFont typeface="Wingdings" panose="05000000000000000000" pitchFamily="2" charset="2"/>
              <a:buChar char="§"/>
            </a:pPr>
            <a:r>
              <a:rPr lang="nl-NL" dirty="0"/>
              <a:t>Lang gekoesterde wens</a:t>
            </a:r>
          </a:p>
          <a:p>
            <a:pPr marL="285750" indent="-285750">
              <a:buClr>
                <a:srgbClr val="00B0F0"/>
              </a:buClr>
              <a:buFont typeface="Wingdings" panose="05000000000000000000" pitchFamily="2" charset="2"/>
              <a:buChar char="§"/>
            </a:pPr>
            <a:r>
              <a:rPr lang="nl-NL" dirty="0"/>
              <a:t>Internationaal beter bruikbaar</a:t>
            </a:r>
          </a:p>
        </p:txBody>
      </p:sp>
      <p:pic>
        <p:nvPicPr>
          <p:cNvPr id="14" name="Afbeelding 13">
            <a:extLst>
              <a:ext uri="{FF2B5EF4-FFF2-40B4-BE49-F238E27FC236}">
                <a16:creationId xmlns:a16="http://schemas.microsoft.com/office/drawing/2014/main" id="{567EDE11-FC1A-74FD-DF50-F0C1E70099BD}"/>
              </a:ext>
            </a:extLst>
          </p:cNvPr>
          <p:cNvPicPr>
            <a:picLocks noChangeAspect="1"/>
          </p:cNvPicPr>
          <p:nvPr/>
        </p:nvPicPr>
        <p:blipFill>
          <a:blip r:embed="rId4"/>
          <a:stretch>
            <a:fillRect/>
          </a:stretch>
        </p:blipFill>
        <p:spPr>
          <a:xfrm>
            <a:off x="7638184" y="1215041"/>
            <a:ext cx="3571221" cy="137159"/>
          </a:xfrm>
          <a:prstGeom prst="rect">
            <a:avLst/>
          </a:prstGeom>
        </p:spPr>
      </p:pic>
    </p:spTree>
    <p:extLst>
      <p:ext uri="{BB962C8B-B14F-4D97-AF65-F5344CB8AC3E}">
        <p14:creationId xmlns:p14="http://schemas.microsoft.com/office/powerpoint/2010/main" val="3704290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52E84-A422-093D-9667-9C7A53913E2D}"/>
              </a:ext>
            </a:extLst>
          </p:cNvPr>
          <p:cNvSpPr>
            <a:spLocks noGrp="1"/>
          </p:cNvSpPr>
          <p:nvPr>
            <p:ph type="title"/>
          </p:nvPr>
        </p:nvSpPr>
        <p:spPr/>
        <p:txBody>
          <a:bodyPr/>
          <a:lstStyle/>
          <a:p>
            <a:r>
              <a:rPr lang="nl-NL" dirty="0"/>
              <a:t>Internationale naam in RIO</a:t>
            </a:r>
          </a:p>
        </p:txBody>
      </p:sp>
      <p:pic>
        <p:nvPicPr>
          <p:cNvPr id="5" name="Tijdelijke aanduiding voor inhoud 4">
            <a:extLst>
              <a:ext uri="{FF2B5EF4-FFF2-40B4-BE49-F238E27FC236}">
                <a16:creationId xmlns:a16="http://schemas.microsoft.com/office/drawing/2014/main" id="{96658E53-7805-F830-B3C4-8C04807F8D7A}"/>
              </a:ext>
            </a:extLst>
          </p:cNvPr>
          <p:cNvPicPr>
            <a:picLocks noGrp="1" noChangeAspect="1"/>
          </p:cNvPicPr>
          <p:nvPr>
            <p:ph idx="1"/>
          </p:nvPr>
        </p:nvPicPr>
        <p:blipFill>
          <a:blip r:embed="rId2"/>
          <a:stretch>
            <a:fillRect/>
          </a:stretch>
        </p:blipFill>
        <p:spPr>
          <a:xfrm>
            <a:off x="948947" y="1955839"/>
            <a:ext cx="3056371" cy="4273550"/>
          </a:xfrm>
        </p:spPr>
      </p:pic>
      <p:pic>
        <p:nvPicPr>
          <p:cNvPr id="7" name="Afbeelding 6">
            <a:extLst>
              <a:ext uri="{FF2B5EF4-FFF2-40B4-BE49-F238E27FC236}">
                <a16:creationId xmlns:a16="http://schemas.microsoft.com/office/drawing/2014/main" id="{DCB10CDC-B763-0913-0D57-F6B38BA8CD4A}"/>
              </a:ext>
            </a:extLst>
          </p:cNvPr>
          <p:cNvPicPr>
            <a:picLocks noChangeAspect="1"/>
          </p:cNvPicPr>
          <p:nvPr/>
        </p:nvPicPr>
        <p:blipFill>
          <a:blip r:embed="rId3"/>
          <a:stretch>
            <a:fillRect/>
          </a:stretch>
        </p:blipFill>
        <p:spPr>
          <a:xfrm>
            <a:off x="7094136" y="1351411"/>
            <a:ext cx="4606797" cy="4708364"/>
          </a:xfrm>
          <a:prstGeom prst="rect">
            <a:avLst/>
          </a:prstGeom>
        </p:spPr>
      </p:pic>
      <p:pic>
        <p:nvPicPr>
          <p:cNvPr id="9" name="Afbeelding 8">
            <a:extLst>
              <a:ext uri="{FF2B5EF4-FFF2-40B4-BE49-F238E27FC236}">
                <a16:creationId xmlns:a16="http://schemas.microsoft.com/office/drawing/2014/main" id="{9F7AA75E-585C-DB12-DC7A-DDCC0BBD9572}"/>
              </a:ext>
            </a:extLst>
          </p:cNvPr>
          <p:cNvPicPr>
            <a:picLocks noChangeAspect="1"/>
          </p:cNvPicPr>
          <p:nvPr/>
        </p:nvPicPr>
        <p:blipFill>
          <a:blip r:embed="rId4"/>
          <a:stretch>
            <a:fillRect/>
          </a:stretch>
        </p:blipFill>
        <p:spPr>
          <a:xfrm>
            <a:off x="4134524" y="4424847"/>
            <a:ext cx="4160018" cy="1257221"/>
          </a:xfrm>
          <a:prstGeom prst="rect">
            <a:avLst/>
          </a:prstGeom>
        </p:spPr>
      </p:pic>
      <p:pic>
        <p:nvPicPr>
          <p:cNvPr id="10" name="Afbeelding 9">
            <a:extLst>
              <a:ext uri="{FF2B5EF4-FFF2-40B4-BE49-F238E27FC236}">
                <a16:creationId xmlns:a16="http://schemas.microsoft.com/office/drawing/2014/main" id="{5404F4D5-764A-F344-F7B3-390AB3F23916}"/>
              </a:ext>
            </a:extLst>
          </p:cNvPr>
          <p:cNvPicPr>
            <a:picLocks noChangeAspect="1"/>
          </p:cNvPicPr>
          <p:nvPr/>
        </p:nvPicPr>
        <p:blipFill>
          <a:blip r:embed="rId5"/>
          <a:stretch>
            <a:fillRect/>
          </a:stretch>
        </p:blipFill>
        <p:spPr>
          <a:xfrm>
            <a:off x="948946" y="1835879"/>
            <a:ext cx="3056371" cy="119960"/>
          </a:xfrm>
          <a:prstGeom prst="rect">
            <a:avLst/>
          </a:prstGeom>
        </p:spPr>
      </p:pic>
      <p:sp>
        <p:nvSpPr>
          <p:cNvPr id="3" name="Ovaal 2">
            <a:extLst>
              <a:ext uri="{FF2B5EF4-FFF2-40B4-BE49-F238E27FC236}">
                <a16:creationId xmlns:a16="http://schemas.microsoft.com/office/drawing/2014/main" id="{701CE60E-6F4E-DF99-980F-27AF1F3B7018}"/>
              </a:ext>
            </a:extLst>
          </p:cNvPr>
          <p:cNvSpPr/>
          <p:nvPr/>
        </p:nvSpPr>
        <p:spPr>
          <a:xfrm>
            <a:off x="4762919" y="2046327"/>
            <a:ext cx="1446962" cy="1382673"/>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nl-NL" sz="1400" dirty="0">
                <a:solidFill>
                  <a:schemeClr val="tx1"/>
                </a:solidFill>
              </a:rPr>
              <a:t>225.00</a:t>
            </a:r>
          </a:p>
          <a:p>
            <a:pPr algn="ctr"/>
            <a:r>
              <a:rPr lang="nl-NL" sz="1400" dirty="0">
                <a:solidFill>
                  <a:schemeClr val="tx1"/>
                </a:solidFill>
              </a:rPr>
              <a:t>Downloads</a:t>
            </a:r>
          </a:p>
        </p:txBody>
      </p:sp>
    </p:spTree>
    <p:extLst>
      <p:ext uri="{BB962C8B-B14F-4D97-AF65-F5344CB8AC3E}">
        <p14:creationId xmlns:p14="http://schemas.microsoft.com/office/powerpoint/2010/main" val="3703181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52E84-A422-093D-9667-9C7A53913E2D}"/>
              </a:ext>
            </a:extLst>
          </p:cNvPr>
          <p:cNvSpPr>
            <a:spLocks noGrp="1"/>
          </p:cNvSpPr>
          <p:nvPr>
            <p:ph type="title"/>
          </p:nvPr>
        </p:nvSpPr>
        <p:spPr/>
        <p:txBody>
          <a:bodyPr/>
          <a:lstStyle/>
          <a:p>
            <a:r>
              <a:rPr lang="nl-NL" dirty="0"/>
              <a:t>Het succes van WFT </a:t>
            </a:r>
          </a:p>
        </p:txBody>
      </p:sp>
      <p:pic>
        <p:nvPicPr>
          <p:cNvPr id="5" name="Tijdelijke aanduiding voor inhoud 4">
            <a:extLst>
              <a:ext uri="{FF2B5EF4-FFF2-40B4-BE49-F238E27FC236}">
                <a16:creationId xmlns:a16="http://schemas.microsoft.com/office/drawing/2014/main" id="{AE025593-701F-5332-8BA4-8AD074A611AD}"/>
              </a:ext>
            </a:extLst>
          </p:cNvPr>
          <p:cNvPicPr>
            <a:picLocks noGrp="1" noChangeAspect="1"/>
          </p:cNvPicPr>
          <p:nvPr>
            <p:ph idx="1"/>
          </p:nvPr>
        </p:nvPicPr>
        <p:blipFill>
          <a:blip r:embed="rId2"/>
          <a:stretch>
            <a:fillRect/>
          </a:stretch>
        </p:blipFill>
        <p:spPr>
          <a:xfrm>
            <a:off x="491067" y="3429000"/>
            <a:ext cx="5114355" cy="2764662"/>
          </a:xfrm>
        </p:spPr>
      </p:pic>
      <p:pic>
        <p:nvPicPr>
          <p:cNvPr id="7" name="Afbeelding 6">
            <a:extLst>
              <a:ext uri="{FF2B5EF4-FFF2-40B4-BE49-F238E27FC236}">
                <a16:creationId xmlns:a16="http://schemas.microsoft.com/office/drawing/2014/main" id="{EDF64D6D-5ACF-5049-DCAF-F5660419BB6E}"/>
              </a:ext>
            </a:extLst>
          </p:cNvPr>
          <p:cNvPicPr>
            <a:picLocks noChangeAspect="1"/>
          </p:cNvPicPr>
          <p:nvPr/>
        </p:nvPicPr>
        <p:blipFill>
          <a:blip r:embed="rId3"/>
          <a:stretch>
            <a:fillRect/>
          </a:stretch>
        </p:blipFill>
        <p:spPr>
          <a:xfrm>
            <a:off x="7145186" y="1105317"/>
            <a:ext cx="3667921" cy="5144757"/>
          </a:xfrm>
          <a:prstGeom prst="rect">
            <a:avLst/>
          </a:prstGeom>
        </p:spPr>
      </p:pic>
      <p:sp>
        <p:nvSpPr>
          <p:cNvPr id="8" name="Tekstvak 7">
            <a:extLst>
              <a:ext uri="{FF2B5EF4-FFF2-40B4-BE49-F238E27FC236}">
                <a16:creationId xmlns:a16="http://schemas.microsoft.com/office/drawing/2014/main" id="{0296DFC1-B7C5-8B2A-3CB5-6F9A5D482F19}"/>
              </a:ext>
            </a:extLst>
          </p:cNvPr>
          <p:cNvSpPr txBox="1"/>
          <p:nvPr/>
        </p:nvSpPr>
        <p:spPr>
          <a:xfrm>
            <a:off x="491067" y="2009670"/>
            <a:ext cx="4924995" cy="1200329"/>
          </a:xfrm>
          <a:prstGeom prst="rect">
            <a:avLst/>
          </a:prstGeom>
          <a:noFill/>
        </p:spPr>
        <p:txBody>
          <a:bodyPr wrap="square" rtlCol="0">
            <a:spAutoFit/>
          </a:bodyPr>
          <a:lstStyle/>
          <a:p>
            <a:pPr marL="285750" indent="-285750">
              <a:buClr>
                <a:srgbClr val="00B0F0"/>
              </a:buClr>
              <a:buFont typeface="Wingdings" panose="05000000000000000000" pitchFamily="2" charset="2"/>
              <a:buChar char="§"/>
            </a:pPr>
            <a:r>
              <a:rPr lang="nl-NL" dirty="0"/>
              <a:t>Sinds april 2023</a:t>
            </a:r>
          </a:p>
          <a:p>
            <a:pPr marL="285750" indent="-285750">
              <a:buClr>
                <a:srgbClr val="00B0F0"/>
              </a:buClr>
              <a:buFont typeface="Wingdings" panose="05000000000000000000" pitchFamily="2" charset="2"/>
              <a:buChar char="§"/>
            </a:pPr>
            <a:r>
              <a:rPr lang="nl-NL" dirty="0"/>
              <a:t>38.000 downloads</a:t>
            </a:r>
          </a:p>
          <a:p>
            <a:pPr marL="285750" indent="-285750">
              <a:buClr>
                <a:srgbClr val="00B0F0"/>
              </a:buClr>
              <a:buFont typeface="Wingdings" panose="05000000000000000000" pitchFamily="2" charset="2"/>
              <a:buChar char="§"/>
            </a:pPr>
            <a:r>
              <a:rPr lang="nl-NL" dirty="0"/>
              <a:t>Vanaf 2014 beschikbaar</a:t>
            </a:r>
          </a:p>
          <a:p>
            <a:pPr marL="285750" indent="-285750">
              <a:buClr>
                <a:srgbClr val="00B0F0"/>
              </a:buClr>
              <a:buFont typeface="Wingdings" panose="05000000000000000000" pitchFamily="2" charset="2"/>
              <a:buChar char="§"/>
            </a:pPr>
            <a:r>
              <a:rPr lang="nl-NL" dirty="0"/>
              <a:t>Volledig digitaal voor april 2025</a:t>
            </a:r>
          </a:p>
        </p:txBody>
      </p:sp>
      <p:pic>
        <p:nvPicPr>
          <p:cNvPr id="9" name="Afbeelding 8">
            <a:extLst>
              <a:ext uri="{FF2B5EF4-FFF2-40B4-BE49-F238E27FC236}">
                <a16:creationId xmlns:a16="http://schemas.microsoft.com/office/drawing/2014/main" id="{96A1519D-CCD7-5638-F251-85D287E6A9B9}"/>
              </a:ext>
            </a:extLst>
          </p:cNvPr>
          <p:cNvPicPr>
            <a:picLocks noChangeAspect="1"/>
          </p:cNvPicPr>
          <p:nvPr/>
        </p:nvPicPr>
        <p:blipFill>
          <a:blip r:embed="rId4"/>
          <a:stretch>
            <a:fillRect/>
          </a:stretch>
        </p:blipFill>
        <p:spPr>
          <a:xfrm>
            <a:off x="7145187" y="1089076"/>
            <a:ext cx="3667920" cy="143963"/>
          </a:xfrm>
          <a:prstGeom prst="rect">
            <a:avLst/>
          </a:prstGeom>
        </p:spPr>
      </p:pic>
    </p:spTree>
    <p:extLst>
      <p:ext uri="{BB962C8B-B14F-4D97-AF65-F5344CB8AC3E}">
        <p14:creationId xmlns:p14="http://schemas.microsoft.com/office/powerpoint/2010/main" val="3123733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52E84-A422-093D-9667-9C7A53913E2D}"/>
              </a:ext>
            </a:extLst>
          </p:cNvPr>
          <p:cNvSpPr>
            <a:spLocks noGrp="1"/>
          </p:cNvSpPr>
          <p:nvPr>
            <p:ph type="title"/>
          </p:nvPr>
        </p:nvSpPr>
        <p:spPr/>
        <p:txBody>
          <a:bodyPr/>
          <a:lstStyle/>
          <a:p>
            <a:r>
              <a:rPr lang="nl-NL" dirty="0"/>
              <a:t>Consequenties verwijderde diploma’s</a:t>
            </a:r>
          </a:p>
        </p:txBody>
      </p:sp>
      <p:sp>
        <p:nvSpPr>
          <p:cNvPr id="3" name="Tijdelijke aanduiding voor inhoud 2">
            <a:extLst>
              <a:ext uri="{FF2B5EF4-FFF2-40B4-BE49-F238E27FC236}">
                <a16:creationId xmlns:a16="http://schemas.microsoft.com/office/drawing/2014/main" id="{C6B1C7EE-2FE9-FBCD-8315-37EDA100DE22}"/>
              </a:ext>
            </a:extLst>
          </p:cNvPr>
          <p:cNvSpPr>
            <a:spLocks noGrp="1"/>
          </p:cNvSpPr>
          <p:nvPr>
            <p:ph idx="1"/>
          </p:nvPr>
        </p:nvSpPr>
        <p:spPr>
          <a:xfrm>
            <a:off x="493144" y="1798626"/>
            <a:ext cx="5602855" cy="4273580"/>
          </a:xfrm>
        </p:spPr>
        <p:txBody>
          <a:bodyPr/>
          <a:lstStyle/>
          <a:p>
            <a:pPr marL="285750" indent="-285750">
              <a:buFont typeface="Wingdings" panose="05000000000000000000" pitchFamily="2" charset="2"/>
              <a:buChar char="Ø"/>
            </a:pPr>
            <a:endParaRPr lang="nl-NL" sz="2000" dirty="0"/>
          </a:p>
          <a:p>
            <a:pPr marL="342900" indent="-342900">
              <a:buClr>
                <a:srgbClr val="00B0F0"/>
              </a:buClr>
              <a:buFont typeface="Wingdings" panose="05000000000000000000" pitchFamily="2" charset="2"/>
              <a:buChar char="§"/>
            </a:pPr>
            <a:r>
              <a:rPr lang="nl-NL" sz="2000" dirty="0"/>
              <a:t>Werkgroep medio 2021</a:t>
            </a:r>
          </a:p>
          <a:p>
            <a:pPr marL="342900" indent="-342900">
              <a:buClr>
                <a:srgbClr val="00B0F0"/>
              </a:buClr>
              <a:buFont typeface="Wingdings" panose="05000000000000000000" pitchFamily="2" charset="2"/>
              <a:buChar char="§"/>
            </a:pPr>
            <a:endParaRPr lang="nl-NL" sz="2000" dirty="0"/>
          </a:p>
          <a:p>
            <a:pPr marL="342900" indent="-342900">
              <a:buClr>
                <a:srgbClr val="00B0F0"/>
              </a:buClr>
              <a:buFont typeface="Wingdings" panose="05000000000000000000" pitchFamily="2" charset="2"/>
              <a:buChar char="§"/>
            </a:pPr>
            <a:r>
              <a:rPr lang="nl-NL" sz="2000" dirty="0"/>
              <a:t>Bewustwording gevolgen registreren en verwijderen van onderwijsresultaten</a:t>
            </a:r>
          </a:p>
          <a:p>
            <a:pPr marL="342900" indent="-342900">
              <a:buClr>
                <a:srgbClr val="00B0F0"/>
              </a:buClr>
              <a:buFont typeface="Wingdings" panose="05000000000000000000" pitchFamily="2" charset="2"/>
              <a:buChar char="§"/>
            </a:pPr>
            <a:endParaRPr lang="nl-NL" sz="2000" dirty="0"/>
          </a:p>
          <a:p>
            <a:pPr marL="342900" indent="-342900">
              <a:buClr>
                <a:srgbClr val="00B0F0"/>
              </a:buClr>
              <a:buFont typeface="Wingdings" panose="05000000000000000000" pitchFamily="2" charset="2"/>
              <a:buChar char="§"/>
            </a:pPr>
            <a:r>
              <a:rPr lang="nl-NL" sz="2000" dirty="0"/>
              <a:t>Aanpassing tekst PvE over het melden van fraude 4.8.3</a:t>
            </a:r>
          </a:p>
          <a:p>
            <a:pPr marL="342900" indent="-342900">
              <a:buClr>
                <a:srgbClr val="00B0F0"/>
              </a:buClr>
              <a:buFont typeface="Wingdings" panose="05000000000000000000" pitchFamily="2" charset="2"/>
              <a:buChar char="§"/>
            </a:pPr>
            <a:endParaRPr lang="nl-NL" sz="2000" dirty="0"/>
          </a:p>
          <a:p>
            <a:pPr marL="342900" indent="-342900">
              <a:buClr>
                <a:srgbClr val="00B0F0"/>
              </a:buClr>
              <a:buFont typeface="Wingdings" panose="05000000000000000000" pitchFamily="2" charset="2"/>
              <a:buChar char="§"/>
            </a:pPr>
            <a:r>
              <a:rPr lang="nl-NL" sz="2000" dirty="0"/>
              <a:t>Casus mei 2024</a:t>
            </a:r>
          </a:p>
          <a:p>
            <a:endParaRPr lang="nl-NL" sz="2000" dirty="0"/>
          </a:p>
          <a:p>
            <a:pPr marL="285750" indent="-285750">
              <a:buFont typeface="Wingdings" panose="05000000000000000000" pitchFamily="2" charset="2"/>
              <a:buChar char="Ø"/>
            </a:pPr>
            <a:endParaRPr lang="nl-NL" sz="2000" dirty="0"/>
          </a:p>
          <a:p>
            <a:pPr marL="285750" indent="-285750">
              <a:buFont typeface="Wingdings" panose="05000000000000000000" pitchFamily="2" charset="2"/>
              <a:buChar char="Ø"/>
            </a:pPr>
            <a:endParaRPr lang="nl-NL" sz="2000" dirty="0"/>
          </a:p>
          <a:p>
            <a:pPr marL="465138" lvl="1" indent="-285750">
              <a:buFont typeface="Wingdings" panose="05000000000000000000" pitchFamily="2" charset="2"/>
              <a:buChar char="Ø"/>
            </a:pPr>
            <a:endParaRPr lang="nl-NL" dirty="0"/>
          </a:p>
          <a:p>
            <a:pPr marL="285750" indent="-285750">
              <a:buFont typeface="Wingdings" panose="05000000000000000000" pitchFamily="2" charset="2"/>
              <a:buChar char="Ø"/>
            </a:pPr>
            <a:endParaRPr lang="nl-NL" dirty="0"/>
          </a:p>
        </p:txBody>
      </p:sp>
      <p:pic>
        <p:nvPicPr>
          <p:cNvPr id="4" name="Afbeelding 3">
            <a:extLst>
              <a:ext uri="{FF2B5EF4-FFF2-40B4-BE49-F238E27FC236}">
                <a16:creationId xmlns:a16="http://schemas.microsoft.com/office/drawing/2014/main" id="{70538E6A-102A-96F5-D3BF-84EDD06E9DD3}"/>
              </a:ext>
            </a:extLst>
          </p:cNvPr>
          <p:cNvPicPr>
            <a:picLocks noChangeAspect="1"/>
          </p:cNvPicPr>
          <p:nvPr/>
        </p:nvPicPr>
        <p:blipFill>
          <a:blip r:embed="rId2"/>
          <a:stretch>
            <a:fillRect/>
          </a:stretch>
        </p:blipFill>
        <p:spPr>
          <a:xfrm>
            <a:off x="6363957" y="2578997"/>
            <a:ext cx="5618310" cy="2595042"/>
          </a:xfrm>
          <a:prstGeom prst="rect">
            <a:avLst/>
          </a:prstGeom>
        </p:spPr>
      </p:pic>
    </p:spTree>
    <p:extLst>
      <p:ext uri="{BB962C8B-B14F-4D97-AF65-F5344CB8AC3E}">
        <p14:creationId xmlns:p14="http://schemas.microsoft.com/office/powerpoint/2010/main" val="2415486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52E84-A422-093D-9667-9C7A53913E2D}"/>
              </a:ext>
            </a:extLst>
          </p:cNvPr>
          <p:cNvSpPr>
            <a:spLocks noGrp="1"/>
          </p:cNvSpPr>
          <p:nvPr>
            <p:ph type="title"/>
          </p:nvPr>
        </p:nvSpPr>
        <p:spPr/>
        <p:txBody>
          <a:bodyPr/>
          <a:lstStyle/>
          <a:p>
            <a:r>
              <a:rPr lang="nl-NL" dirty="0"/>
              <a:t>Regie op diplomagegevens 2024 -2025</a:t>
            </a:r>
          </a:p>
        </p:txBody>
      </p:sp>
      <p:sp>
        <p:nvSpPr>
          <p:cNvPr id="3" name="Tijdelijke aanduiding voor inhoud 2">
            <a:extLst>
              <a:ext uri="{FF2B5EF4-FFF2-40B4-BE49-F238E27FC236}">
                <a16:creationId xmlns:a16="http://schemas.microsoft.com/office/drawing/2014/main" id="{C6B1C7EE-2FE9-FBCD-8315-37EDA100DE22}"/>
              </a:ext>
            </a:extLst>
          </p:cNvPr>
          <p:cNvSpPr>
            <a:spLocks noGrp="1"/>
          </p:cNvSpPr>
          <p:nvPr>
            <p:ph idx="1"/>
          </p:nvPr>
        </p:nvSpPr>
        <p:spPr/>
        <p:txBody>
          <a:bodyPr>
            <a:normAutofit/>
          </a:bodyPr>
          <a:lstStyle/>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nl-NL" sz="1700" b="0" i="1" u="none" strike="noStrike" kern="1200" cap="none" spc="0" normalizeH="0" baseline="0" noProof="0" dirty="0">
              <a:ln>
                <a:noFill/>
              </a:ln>
              <a:solidFill>
                <a:srgbClr val="000000"/>
              </a:solidFill>
              <a:effectLst/>
              <a:uLnTx/>
              <a:uFillTx/>
              <a:latin typeface="Verdana" pitchFamily="34" charset="0"/>
              <a:ea typeface="Verdana" pitchFamily="34" charset="0"/>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lang="nl-NL" sz="1700" i="1" dirty="0">
              <a:solidFill>
                <a:srgbClr val="000000"/>
              </a:solidFill>
            </a:endParaRP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nl-NL" sz="1700" b="0" i="1" u="none" strike="noStrike" kern="1200" cap="none" spc="0" normalizeH="0" baseline="0" noProof="0" dirty="0">
                <a:ln>
                  <a:noFill/>
                </a:ln>
                <a:solidFill>
                  <a:srgbClr val="000000"/>
                </a:solidFill>
                <a:effectLst/>
                <a:uLnTx/>
                <a:uFillTx/>
                <a:latin typeface="Verdana" pitchFamily="34" charset="0"/>
                <a:ea typeface="Verdana" pitchFamily="34" charset="0"/>
              </a:rPr>
              <a:t>Burger in Regie</a:t>
            </a:r>
          </a:p>
          <a:p>
            <a:pPr marL="0" marR="0" lvl="0"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nl-NL" sz="1700" b="0" i="1" u="none" strike="noStrike" kern="1200" cap="none" spc="0" normalizeH="0" baseline="0" noProof="0" dirty="0">
              <a:ln>
                <a:noFill/>
              </a:ln>
              <a:solidFill>
                <a:srgbClr val="000000"/>
              </a:solidFill>
              <a:effectLst/>
              <a:uLnTx/>
              <a:uFillTx/>
              <a:latin typeface="Verdana" pitchFamily="34" charset="0"/>
              <a:ea typeface="Verdana" pitchFamily="34" charset="0"/>
            </a:endParaRPr>
          </a:p>
          <a:p>
            <a:pPr marL="457200" marR="0" lvl="0" indent="-457200" algn="l" defTabSz="914400" rtl="0" eaLnBrk="0" fontAlgn="base" latinLnBrk="0" hangingPunct="0">
              <a:lnSpc>
                <a:spcPct val="100000"/>
              </a:lnSpc>
              <a:spcBef>
                <a:spcPct val="20000"/>
              </a:spcBef>
              <a:spcAft>
                <a:spcPct val="0"/>
              </a:spcAft>
              <a:buClr>
                <a:srgbClr val="00B0F0"/>
              </a:buClr>
              <a:buSzTx/>
              <a:buFont typeface="Wingdings" panose="05000000000000000000" pitchFamily="2" charset="2"/>
              <a:buChar char="§"/>
              <a:tabLst/>
              <a:defRPr/>
            </a:pPr>
            <a:r>
              <a:rPr kumimoji="0" lang="nl-NL" sz="1700" b="0" i="0" u="none" strike="noStrike" kern="1200" cap="none" spc="0" normalizeH="0" baseline="0" noProof="0" dirty="0">
                <a:ln>
                  <a:noFill/>
                </a:ln>
                <a:solidFill>
                  <a:srgbClr val="000000"/>
                </a:solidFill>
                <a:effectLst/>
                <a:uLnTx/>
                <a:uFillTx/>
                <a:latin typeface="Verdana" pitchFamily="34" charset="0"/>
                <a:ea typeface="Verdana" pitchFamily="34" charset="0"/>
              </a:rPr>
              <a:t>Landelijk register sociale hygiëne op EMREX</a:t>
            </a:r>
          </a:p>
          <a:p>
            <a:pPr marL="285750" marR="0" lvl="0" indent="-285750" algn="l" defTabSz="914400" rtl="0" eaLnBrk="0" fontAlgn="base" latinLnBrk="0" hangingPunct="0">
              <a:lnSpc>
                <a:spcPct val="100000"/>
              </a:lnSpc>
              <a:spcBef>
                <a:spcPct val="20000"/>
              </a:spcBef>
              <a:spcAft>
                <a:spcPct val="0"/>
              </a:spcAft>
              <a:buClr>
                <a:srgbClr val="00B0F0"/>
              </a:buClr>
              <a:buSzTx/>
              <a:buFont typeface="Wingdings" panose="05000000000000000000" pitchFamily="2" charset="2"/>
              <a:buChar char="§"/>
              <a:tabLst/>
              <a:defRPr/>
            </a:pPr>
            <a:endParaRPr kumimoji="0" lang="nl-NL" sz="1700" b="0" i="0" u="none" strike="noStrike" kern="1200" cap="none" spc="0" normalizeH="0" baseline="0" noProof="0" dirty="0">
              <a:ln>
                <a:noFill/>
              </a:ln>
              <a:solidFill>
                <a:srgbClr val="000000"/>
              </a:solidFill>
              <a:effectLst/>
              <a:uLnTx/>
              <a:uFillTx/>
              <a:latin typeface="Verdana" pitchFamily="34" charset="0"/>
              <a:ea typeface="Verdana" pitchFamily="34" charset="0"/>
            </a:endParaRPr>
          </a:p>
          <a:p>
            <a:pPr marL="457200" marR="0" lvl="0" indent="-457200" algn="l" defTabSz="914400" rtl="0" eaLnBrk="0" fontAlgn="base" latinLnBrk="0" hangingPunct="0">
              <a:lnSpc>
                <a:spcPct val="100000"/>
              </a:lnSpc>
              <a:spcBef>
                <a:spcPct val="20000"/>
              </a:spcBef>
              <a:spcAft>
                <a:spcPct val="0"/>
              </a:spcAft>
              <a:buClr>
                <a:srgbClr val="00B0F0"/>
              </a:buClr>
              <a:buSzTx/>
              <a:buFont typeface="Wingdings" panose="05000000000000000000" pitchFamily="2" charset="2"/>
              <a:buChar char="§"/>
              <a:tabLst/>
              <a:defRPr/>
            </a:pPr>
            <a:r>
              <a:rPr kumimoji="0" lang="nl-NL" sz="1700" b="0" i="0" u="none" strike="noStrike" kern="1200" cap="none" spc="0" normalizeH="0" baseline="0" noProof="0" dirty="0">
                <a:ln>
                  <a:noFill/>
                </a:ln>
                <a:solidFill>
                  <a:srgbClr val="000000"/>
                </a:solidFill>
                <a:effectLst/>
                <a:uLnTx/>
                <a:uFillTx/>
                <a:latin typeface="Verdana" pitchFamily="34" charset="0"/>
                <a:ea typeface="Verdana" pitchFamily="34" charset="0"/>
              </a:rPr>
              <a:t>WFT volledig digitaal</a:t>
            </a:r>
          </a:p>
          <a:p>
            <a:pPr marR="0" lvl="0" algn="l" defTabSz="914400" rtl="0" eaLnBrk="0" fontAlgn="base" latinLnBrk="0" hangingPunct="0">
              <a:lnSpc>
                <a:spcPct val="100000"/>
              </a:lnSpc>
              <a:spcBef>
                <a:spcPct val="20000"/>
              </a:spcBef>
              <a:spcAft>
                <a:spcPct val="0"/>
              </a:spcAft>
              <a:buClr>
                <a:srgbClr val="00B0F0"/>
              </a:buClr>
              <a:buSzTx/>
              <a:tabLst/>
              <a:defRPr/>
            </a:pPr>
            <a:endParaRPr kumimoji="0" lang="nl-NL" sz="1700" b="0" i="0" u="none" strike="noStrike" kern="1200" cap="none" spc="0" normalizeH="0" baseline="0" noProof="0" dirty="0">
              <a:ln>
                <a:noFill/>
              </a:ln>
              <a:solidFill>
                <a:srgbClr val="000000"/>
              </a:solidFill>
              <a:effectLst/>
              <a:uLnTx/>
              <a:uFillTx/>
              <a:latin typeface="Verdana" pitchFamily="34" charset="0"/>
              <a:ea typeface="Verdana" pitchFamily="34" charset="0"/>
            </a:endParaRPr>
          </a:p>
          <a:p>
            <a:pPr marL="457200" marR="0" lvl="0" indent="-457200" algn="l" defTabSz="914400" rtl="0" eaLnBrk="0" fontAlgn="base" latinLnBrk="0" hangingPunct="0">
              <a:lnSpc>
                <a:spcPct val="100000"/>
              </a:lnSpc>
              <a:spcBef>
                <a:spcPct val="20000"/>
              </a:spcBef>
              <a:spcAft>
                <a:spcPct val="0"/>
              </a:spcAft>
              <a:buClr>
                <a:srgbClr val="00B0F0"/>
              </a:buClr>
              <a:buSzTx/>
              <a:buFont typeface="Wingdings" panose="05000000000000000000" pitchFamily="2" charset="2"/>
              <a:buChar char="§"/>
              <a:tabLst/>
              <a:defRPr/>
            </a:pPr>
            <a:r>
              <a:rPr kumimoji="0" lang="nl-NL" sz="1700" b="0" i="0" u="none" strike="noStrike" kern="1200" cap="none" spc="0" normalizeH="0" baseline="0" noProof="0" dirty="0">
                <a:ln>
                  <a:noFill/>
                </a:ln>
                <a:solidFill>
                  <a:srgbClr val="000000"/>
                </a:solidFill>
                <a:effectLst/>
                <a:uLnTx/>
                <a:uFillTx/>
                <a:latin typeface="Verdana" pitchFamily="34" charset="0"/>
                <a:ea typeface="Verdana" pitchFamily="34" charset="0"/>
              </a:rPr>
              <a:t>Inburgeringsdiploma in Mijn diploma’s</a:t>
            </a:r>
          </a:p>
          <a:p>
            <a:pPr marR="0" lvl="0" algn="l" defTabSz="914400" rtl="0" eaLnBrk="0" fontAlgn="base" latinLnBrk="0" hangingPunct="0">
              <a:lnSpc>
                <a:spcPct val="100000"/>
              </a:lnSpc>
              <a:spcBef>
                <a:spcPct val="20000"/>
              </a:spcBef>
              <a:spcAft>
                <a:spcPct val="0"/>
              </a:spcAft>
              <a:buClr>
                <a:srgbClr val="00B0F0"/>
              </a:buClr>
              <a:buSzTx/>
              <a:tabLst/>
              <a:defRPr/>
            </a:pPr>
            <a:r>
              <a:rPr kumimoji="0" lang="nl-NL" sz="1700" b="0" i="0" u="none" strike="noStrike" kern="1200" cap="none" spc="0" normalizeH="0" baseline="0" noProof="0" dirty="0">
                <a:ln>
                  <a:noFill/>
                </a:ln>
                <a:solidFill>
                  <a:srgbClr val="000000"/>
                </a:solidFill>
                <a:effectLst/>
                <a:uLnTx/>
                <a:uFillTx/>
                <a:latin typeface="Verdana" pitchFamily="34" charset="0"/>
                <a:ea typeface="Verdana" pitchFamily="34" charset="0"/>
              </a:rPr>
              <a:t> </a:t>
            </a:r>
          </a:p>
          <a:p>
            <a:pPr marL="457200" marR="0" lvl="0" indent="-457200" algn="l" defTabSz="914400" rtl="0" eaLnBrk="0" fontAlgn="base" latinLnBrk="0" hangingPunct="0">
              <a:lnSpc>
                <a:spcPct val="100000"/>
              </a:lnSpc>
              <a:spcBef>
                <a:spcPct val="20000"/>
              </a:spcBef>
              <a:spcAft>
                <a:spcPct val="0"/>
              </a:spcAft>
              <a:buClr>
                <a:srgbClr val="00B0F0"/>
              </a:buClr>
              <a:buSzTx/>
              <a:buFont typeface="Wingdings" panose="05000000000000000000" pitchFamily="2" charset="2"/>
              <a:buChar char="§"/>
              <a:tabLst/>
              <a:defRPr/>
            </a:pPr>
            <a:r>
              <a:rPr kumimoji="0" lang="nl-NL" sz="1700" b="0" i="0" u="none" strike="noStrike" kern="1200" cap="none" spc="0" normalizeH="0" baseline="0" noProof="0" dirty="0">
                <a:ln>
                  <a:noFill/>
                </a:ln>
                <a:solidFill>
                  <a:srgbClr val="000000"/>
                </a:solidFill>
                <a:effectLst/>
                <a:uLnTx/>
                <a:uFillTx/>
                <a:latin typeface="Verdana" pitchFamily="34" charset="0"/>
                <a:ea typeface="Verdana" pitchFamily="34" charset="0"/>
              </a:rPr>
              <a:t>Verkenning </a:t>
            </a:r>
            <a:r>
              <a:rPr lang="nl-NL" sz="1600" i="1" dirty="0">
                <a:effectLst/>
                <a:cs typeface="Times New Roman" panose="02020603050405020304" pitchFamily="18" charset="0"/>
              </a:rPr>
              <a:t>meer en betrouwbare informatie over het behaalde diploma te verstrekken</a:t>
            </a:r>
            <a:r>
              <a:rPr lang="nl-NL" sz="1600" i="1" dirty="0">
                <a:effectLst/>
                <a:latin typeface="Verdana" panose="020B0604030504040204" pitchFamily="34" charset="0"/>
                <a:ea typeface="Times New Roman" panose="02020603050405020304" pitchFamily="18" charset="0"/>
                <a:cs typeface="Times New Roman" panose="02020603050405020304" pitchFamily="18" charset="0"/>
              </a:rPr>
              <a:t> </a:t>
            </a:r>
          </a:p>
          <a:p>
            <a:pPr marL="457200" marR="0" lvl="0" indent="-457200" algn="l" defTabSz="914400" rtl="0" eaLnBrk="0" fontAlgn="base" latinLnBrk="0" hangingPunct="0">
              <a:lnSpc>
                <a:spcPct val="100000"/>
              </a:lnSpc>
              <a:spcBef>
                <a:spcPct val="20000"/>
              </a:spcBef>
              <a:spcAft>
                <a:spcPct val="0"/>
              </a:spcAft>
              <a:buClr>
                <a:srgbClr val="00B0F0"/>
              </a:buClr>
              <a:buSzTx/>
              <a:buFont typeface="Wingdings" panose="05000000000000000000" pitchFamily="2" charset="2"/>
              <a:buChar char="§"/>
              <a:tabLst/>
              <a:defRPr/>
            </a:pPr>
            <a:endParaRPr kumimoji="0" lang="nl-NL" b="0" i="0" u="none" strike="noStrike" kern="1200" cap="none" spc="0" normalizeH="0" baseline="0" noProof="0" dirty="0">
              <a:ln>
                <a:noFill/>
              </a:ln>
              <a:solidFill>
                <a:srgbClr val="000000"/>
              </a:solidFill>
              <a:uLnTx/>
              <a:uFillTx/>
              <a:cs typeface="Times New Roman" panose="02020603050405020304" pitchFamily="18" charset="0"/>
            </a:endParaRPr>
          </a:p>
          <a:p>
            <a:pPr marL="457200" marR="0" lvl="0" indent="-457200" algn="l" defTabSz="914400" rtl="0" eaLnBrk="0" fontAlgn="base" latinLnBrk="0" hangingPunct="0">
              <a:lnSpc>
                <a:spcPct val="100000"/>
              </a:lnSpc>
              <a:spcBef>
                <a:spcPct val="20000"/>
              </a:spcBef>
              <a:spcAft>
                <a:spcPct val="0"/>
              </a:spcAft>
              <a:buClr>
                <a:srgbClr val="00B0F0"/>
              </a:buClr>
              <a:buSzTx/>
              <a:buFont typeface="Wingdings" panose="05000000000000000000" pitchFamily="2" charset="2"/>
              <a:buChar char="§"/>
              <a:tabLst/>
              <a:defRPr/>
            </a:pPr>
            <a:r>
              <a:rPr lang="nl-NL" sz="1700" dirty="0">
                <a:solidFill>
                  <a:srgbClr val="000000"/>
                </a:solidFill>
                <a:effectLst/>
                <a:latin typeface="Verdana" pitchFamily="34" charset="0"/>
                <a:ea typeface="Verdana" pitchFamily="34" charset="0"/>
                <a:cs typeface="Times New Roman" panose="02020603050405020304" pitchFamily="18" charset="0"/>
              </a:rPr>
              <a:t>Mis ik nog iets?</a:t>
            </a:r>
            <a:endParaRPr kumimoji="0" lang="nl-NL" sz="1700" b="0" i="0" u="none" strike="noStrike" kern="1200" cap="none" spc="0" normalizeH="0" baseline="0" noProof="0" dirty="0">
              <a:ln>
                <a:noFill/>
              </a:ln>
              <a:solidFill>
                <a:srgbClr val="000000"/>
              </a:solidFill>
              <a:effectLst/>
              <a:uLnTx/>
              <a:uFillTx/>
              <a:latin typeface="Verdana" pitchFamily="34" charset="0"/>
              <a:ea typeface="Verdana" pitchFamily="34" charset="0"/>
            </a:endParaRPr>
          </a:p>
          <a:p>
            <a:endParaRPr lang="nl-NL" dirty="0"/>
          </a:p>
        </p:txBody>
      </p:sp>
    </p:spTree>
    <p:extLst>
      <p:ext uri="{BB962C8B-B14F-4D97-AF65-F5344CB8AC3E}">
        <p14:creationId xmlns:p14="http://schemas.microsoft.com/office/powerpoint/2010/main" val="3759588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7B1AB9FE-36F5-4FD1-9850-DB5C5AD48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eel vraagteken">
            <a:extLst>
              <a:ext uri="{FF2B5EF4-FFF2-40B4-BE49-F238E27FC236}">
                <a16:creationId xmlns:a16="http://schemas.microsoft.com/office/drawing/2014/main" id="{703B63F5-52F0-4F2F-70C2-989F39FD65B0}"/>
              </a:ext>
            </a:extLst>
          </p:cNvPr>
          <p:cNvPicPr>
            <a:picLocks noChangeAspect="1"/>
          </p:cNvPicPr>
          <p:nvPr/>
        </p:nvPicPr>
        <p:blipFill rotWithShape="1">
          <a:blip r:embed="rId3"/>
          <a:srcRect t="4093" b="20908"/>
          <a:stretch/>
        </p:blipFill>
        <p:spPr>
          <a:xfrm>
            <a:off x="20" y="10"/>
            <a:ext cx="12191979" cy="5486390"/>
          </a:xfrm>
          <a:prstGeom prst="rect">
            <a:avLst/>
          </a:prstGeom>
          <a:effectLst>
            <a:outerShdw blurRad="596900" dist="330200" dir="8820000" sx="87000" sy="87000" algn="ctr" rotWithShape="0">
              <a:srgbClr val="000000">
                <a:alpha val="29000"/>
              </a:srgbClr>
            </a:outerShdw>
          </a:effectLst>
        </p:spPr>
      </p:pic>
      <p:sp useBgFill="1">
        <p:nvSpPr>
          <p:cNvPr id="11" name="Rectangle 10">
            <a:extLst>
              <a:ext uri="{FF2B5EF4-FFF2-40B4-BE49-F238E27FC236}">
                <a16:creationId xmlns:a16="http://schemas.microsoft.com/office/drawing/2014/main" id="{F489C2E0-4895-4B72-85EA-7EE9FAFFDC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86402"/>
            <a:ext cx="12192000" cy="1371598"/>
          </a:xfrm>
          <a:prstGeom prst="rect">
            <a:avLst/>
          </a:prstGeom>
          <a:ln>
            <a:noFill/>
          </a:ln>
          <a:effectLst>
            <a:outerShdw blurRad="254000" dist="114300" dir="20340000" sx="89000" sy="89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C6B1C7EE-2FE9-FBCD-8315-37EDA100DE22}"/>
              </a:ext>
            </a:extLst>
          </p:cNvPr>
          <p:cNvSpPr>
            <a:spLocks noGrp="1"/>
          </p:cNvSpPr>
          <p:nvPr>
            <p:ph idx="1"/>
          </p:nvPr>
        </p:nvSpPr>
        <p:spPr>
          <a:xfrm>
            <a:off x="7605056" y="5746071"/>
            <a:ext cx="4114801" cy="852260"/>
          </a:xfrm>
        </p:spPr>
        <p:txBody>
          <a:bodyPr vert="horz" lIns="91440" tIns="45720" rIns="91440" bIns="45720" rtlCol="0" anchor="ctr">
            <a:normAutofit/>
          </a:bodyPr>
          <a:lstStyle/>
          <a:p>
            <a:pPr algn="r"/>
            <a:r>
              <a:rPr lang="en-US" sz="3200" dirty="0">
                <a:latin typeface="+mn-lt"/>
                <a:ea typeface="+mn-ea"/>
                <a:cs typeface="+mn-cs"/>
              </a:rPr>
              <a:t>Sabine.venema@duo.nl</a:t>
            </a:r>
          </a:p>
        </p:txBody>
      </p:sp>
      <p:sp>
        <p:nvSpPr>
          <p:cNvPr id="2" name="Tekstvak 1">
            <a:extLst>
              <a:ext uri="{FF2B5EF4-FFF2-40B4-BE49-F238E27FC236}">
                <a16:creationId xmlns:a16="http://schemas.microsoft.com/office/drawing/2014/main" id="{35C841ED-6885-F82F-64F2-26DDC6849449}"/>
              </a:ext>
            </a:extLst>
          </p:cNvPr>
          <p:cNvSpPr txBox="1"/>
          <p:nvPr/>
        </p:nvSpPr>
        <p:spPr>
          <a:xfrm>
            <a:off x="470262" y="5888505"/>
            <a:ext cx="6113417" cy="646331"/>
          </a:xfrm>
          <a:prstGeom prst="rect">
            <a:avLst/>
          </a:prstGeom>
          <a:noFill/>
        </p:spPr>
        <p:txBody>
          <a:bodyPr wrap="square" rtlCol="0">
            <a:spAutoFit/>
          </a:bodyPr>
          <a:lstStyle/>
          <a:p>
            <a:r>
              <a:rPr lang="nl-NL" sz="3600" dirty="0">
                <a:solidFill>
                  <a:srgbClr val="EA6E1A"/>
                </a:solidFill>
              </a:rPr>
              <a:t>Bedankt voor jullie aandacht!</a:t>
            </a:r>
          </a:p>
        </p:txBody>
      </p:sp>
    </p:spTree>
    <p:extLst>
      <p:ext uri="{BB962C8B-B14F-4D97-AF65-F5344CB8AC3E}">
        <p14:creationId xmlns:p14="http://schemas.microsoft.com/office/powerpoint/2010/main" val="3664151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F7956B-1644-4EF6-9E0C-36F099049AAD}"/>
              </a:ext>
            </a:extLst>
          </p:cNvPr>
          <p:cNvSpPr>
            <a:spLocks noGrp="1"/>
          </p:cNvSpPr>
          <p:nvPr>
            <p:ph type="title"/>
          </p:nvPr>
        </p:nvSpPr>
        <p:spPr>
          <a:xfrm>
            <a:off x="491067" y="1233038"/>
            <a:ext cx="10462717" cy="776737"/>
          </a:xfrm>
        </p:spPr>
        <p:txBody>
          <a:bodyPr anchor="b">
            <a:normAutofit/>
          </a:bodyPr>
          <a:lstStyle/>
          <a:p>
            <a:r>
              <a:rPr lang="nl-NL" sz="3600" dirty="0">
                <a:solidFill>
                  <a:schemeClr val="accent2"/>
                </a:solidFill>
              </a:rPr>
              <a:t>Mijn diploma’s in cijfers</a:t>
            </a:r>
          </a:p>
        </p:txBody>
      </p:sp>
      <p:graphicFrame>
        <p:nvGraphicFramePr>
          <p:cNvPr id="6" name="Tijdelijke aanduiding voor inhoud 2">
            <a:extLst>
              <a:ext uri="{FF2B5EF4-FFF2-40B4-BE49-F238E27FC236}">
                <a16:creationId xmlns:a16="http://schemas.microsoft.com/office/drawing/2014/main" id="{C4971B37-1ED9-4861-8E8C-BD405B4C25A3}"/>
              </a:ext>
            </a:extLst>
          </p:cNvPr>
          <p:cNvGraphicFramePr>
            <a:graphicFrameLocks noGrp="1"/>
          </p:cNvGraphicFramePr>
          <p:nvPr>
            <p:ph idx="1"/>
            <p:extLst>
              <p:ext uri="{D42A27DB-BD31-4B8C-83A1-F6EECF244321}">
                <p14:modId xmlns:p14="http://schemas.microsoft.com/office/powerpoint/2010/main" val="1225880367"/>
              </p:ext>
            </p:extLst>
          </p:nvPr>
        </p:nvGraphicFramePr>
        <p:xfrm>
          <a:off x="491067" y="2188307"/>
          <a:ext cx="10477500" cy="3719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7973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p:cNvSpPr txBox="1">
            <a:spLocks/>
          </p:cNvSpPr>
          <p:nvPr/>
        </p:nvSpPr>
        <p:spPr bwMode="auto">
          <a:xfrm>
            <a:off x="1605221" y="414332"/>
            <a:ext cx="7847038" cy="571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2600" kern="1200" spc="-60" baseline="0">
                <a:solidFill>
                  <a:srgbClr val="2494C5"/>
                </a:solidFill>
                <a:latin typeface="Verdana" pitchFamily="34" charset="0"/>
                <a:ea typeface="Verdana" pitchFamily="34" charset="0"/>
                <a:cs typeface="Verdana" pitchFamily="34" charset="0"/>
              </a:defRPr>
            </a:lvl1pPr>
            <a:lvl2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2pPr>
            <a:lvl3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3pPr>
            <a:lvl4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4pPr>
            <a:lvl5pPr algn="l" rtl="0" eaLnBrk="0" fontAlgn="base" hangingPunct="0">
              <a:spcBef>
                <a:spcPct val="0"/>
              </a:spcBef>
              <a:spcAft>
                <a:spcPct val="0"/>
              </a:spcAft>
              <a:defRPr sz="2600">
                <a:solidFill>
                  <a:srgbClr val="CC003D"/>
                </a:solidFill>
                <a:latin typeface="Verdana" pitchFamily="34" charset="0"/>
                <a:ea typeface="Verdana" pitchFamily="34" charset="0"/>
                <a:cs typeface="Verdana" pitchFamily="34" charset="0"/>
              </a:defRPr>
            </a:lvl5pPr>
            <a:lvl6pPr marL="4572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6pPr>
            <a:lvl7pPr marL="9144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7pPr>
            <a:lvl8pPr marL="13716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8pPr>
            <a:lvl9pPr marL="1828800" algn="l" rtl="0" eaLnBrk="1" fontAlgn="base" hangingPunct="1">
              <a:spcBef>
                <a:spcPct val="0"/>
              </a:spcBef>
              <a:spcAft>
                <a:spcPct val="0"/>
              </a:spcAft>
              <a:defRPr sz="2600">
                <a:solidFill>
                  <a:schemeClr val="tx1"/>
                </a:solidFill>
                <a:latin typeface="Verdana" pitchFamily="34" charset="0"/>
                <a:ea typeface="Verdana" pitchFamily="34" charset="0"/>
                <a:cs typeface="Verdana" pitchFamily="34" charset="0"/>
              </a:defRPr>
            </a:lvl9pPr>
          </a:lstStyle>
          <a:p>
            <a:endParaRPr lang="nl-NL" dirty="0">
              <a:solidFill>
                <a:schemeClr val="tx1">
                  <a:lumMod val="95000"/>
                  <a:lumOff val="5000"/>
                </a:schemeClr>
              </a:solidFill>
            </a:endParaRPr>
          </a:p>
        </p:txBody>
      </p:sp>
      <p:sp>
        <p:nvSpPr>
          <p:cNvPr id="3" name="Titel 1">
            <a:extLst>
              <a:ext uri="{FF2B5EF4-FFF2-40B4-BE49-F238E27FC236}">
                <a16:creationId xmlns:a16="http://schemas.microsoft.com/office/drawing/2014/main" id="{EEFA556C-D50A-4FF7-20D2-C40F55DA79D5}"/>
              </a:ext>
            </a:extLst>
          </p:cNvPr>
          <p:cNvSpPr txBox="1">
            <a:spLocks/>
          </p:cNvSpPr>
          <p:nvPr/>
        </p:nvSpPr>
        <p:spPr>
          <a:xfrm>
            <a:off x="1274777" y="1111333"/>
            <a:ext cx="9487949" cy="786982"/>
          </a:xfrm>
          <a:prstGeom prst="rect">
            <a:avLst/>
          </a:prstGeom>
        </p:spPr>
        <p:txBody>
          <a:bodyPr vert="horz" wrap="square" lIns="91440" tIns="45720" rIns="91440" bIns="45720" rtlCol="0" anchor="b">
            <a:normAutofit fontScale="77500" lnSpcReduction="20000"/>
          </a:bodyPr>
          <a:lstStyle>
            <a:lvl1pPr algn="l" defTabSz="914400" rtl="0" eaLnBrk="1" latinLnBrk="0" hangingPunct="1">
              <a:lnSpc>
                <a:spcPct val="90000"/>
              </a:lnSpc>
              <a:spcBef>
                <a:spcPct val="0"/>
              </a:spcBef>
              <a:buNone/>
              <a:defRPr sz="2600" kern="1200" spc="-60" baseline="0">
                <a:solidFill>
                  <a:srgbClr val="E17000"/>
                </a:solidFill>
                <a:latin typeface="Verdana" pitchFamily="34" charset="0"/>
                <a:ea typeface="Verdana" pitchFamily="34" charset="0"/>
                <a:cs typeface="Verdana" pitchFamily="34" charset="0"/>
              </a:defRPr>
            </a:lvl1pPr>
          </a:lstStyle>
          <a:p>
            <a:pPr>
              <a:defRPr/>
            </a:pPr>
            <a:r>
              <a:rPr lang="en-US" sz="4300" b="1" dirty="0" err="1">
                <a:solidFill>
                  <a:srgbClr val="FF9900"/>
                </a:solidFill>
                <a:cs typeface="+mj-cs"/>
              </a:rPr>
              <a:t>Diplomafraude</a:t>
            </a:r>
            <a:r>
              <a:rPr lang="en-US" sz="4300" b="1" dirty="0">
                <a:solidFill>
                  <a:srgbClr val="FF9900"/>
                </a:solidFill>
                <a:cs typeface="+mj-cs"/>
              </a:rPr>
              <a:t> </a:t>
            </a:r>
            <a:r>
              <a:rPr lang="en-US" sz="4300" b="1" dirty="0" err="1">
                <a:solidFill>
                  <a:srgbClr val="FF9900"/>
                </a:solidFill>
                <a:cs typeface="+mj-cs"/>
              </a:rPr>
              <a:t>aan</a:t>
            </a:r>
            <a:r>
              <a:rPr lang="en-US" sz="4300" b="1" dirty="0">
                <a:solidFill>
                  <a:srgbClr val="FF9900"/>
                </a:solidFill>
                <a:cs typeface="+mj-cs"/>
              </a:rPr>
              <a:t> de </a:t>
            </a:r>
            <a:r>
              <a:rPr lang="en-US" sz="4300" b="1" dirty="0" err="1">
                <a:solidFill>
                  <a:srgbClr val="FF9900"/>
                </a:solidFill>
                <a:cs typeface="+mj-cs"/>
              </a:rPr>
              <a:t>orde</a:t>
            </a:r>
            <a:r>
              <a:rPr lang="en-US" sz="4300" b="1" dirty="0">
                <a:solidFill>
                  <a:srgbClr val="FF9900"/>
                </a:solidFill>
                <a:cs typeface="+mj-cs"/>
              </a:rPr>
              <a:t> van de </a:t>
            </a:r>
            <a:r>
              <a:rPr lang="en-US" sz="4300" b="1" dirty="0" err="1">
                <a:solidFill>
                  <a:srgbClr val="FF9900"/>
                </a:solidFill>
                <a:cs typeface="+mj-cs"/>
              </a:rPr>
              <a:t>dag</a:t>
            </a:r>
            <a:endParaRPr lang="en-US" sz="4300" b="1" dirty="0">
              <a:solidFill>
                <a:srgbClr val="FF9900"/>
              </a:solidFill>
              <a:cs typeface="+mj-cs"/>
            </a:endParaRPr>
          </a:p>
        </p:txBody>
      </p:sp>
      <p:pic>
        <p:nvPicPr>
          <p:cNvPr id="4" name="Afbeelding 3">
            <a:extLst>
              <a:ext uri="{FF2B5EF4-FFF2-40B4-BE49-F238E27FC236}">
                <a16:creationId xmlns:a16="http://schemas.microsoft.com/office/drawing/2014/main" id="{740363A3-9663-44FD-EDE3-AEDAA2E1570C}"/>
              </a:ext>
            </a:extLst>
          </p:cNvPr>
          <p:cNvPicPr>
            <a:picLocks noChangeAspect="1"/>
          </p:cNvPicPr>
          <p:nvPr/>
        </p:nvPicPr>
        <p:blipFill>
          <a:blip r:embed="rId3"/>
          <a:stretch>
            <a:fillRect/>
          </a:stretch>
        </p:blipFill>
        <p:spPr>
          <a:xfrm>
            <a:off x="1456631" y="2663621"/>
            <a:ext cx="3448800" cy="1232945"/>
          </a:xfrm>
          <a:prstGeom prst="rect">
            <a:avLst/>
          </a:prstGeom>
        </p:spPr>
      </p:pic>
      <p:pic>
        <p:nvPicPr>
          <p:cNvPr id="9" name="Afbeelding 8">
            <a:extLst>
              <a:ext uri="{FF2B5EF4-FFF2-40B4-BE49-F238E27FC236}">
                <a16:creationId xmlns:a16="http://schemas.microsoft.com/office/drawing/2014/main" id="{E8E6E0DD-A61D-78C4-3F18-8D15F0F2071A}"/>
              </a:ext>
            </a:extLst>
          </p:cNvPr>
          <p:cNvPicPr>
            <a:picLocks noChangeAspect="1"/>
          </p:cNvPicPr>
          <p:nvPr/>
        </p:nvPicPr>
        <p:blipFill>
          <a:blip r:embed="rId4"/>
          <a:stretch>
            <a:fillRect/>
          </a:stretch>
        </p:blipFill>
        <p:spPr>
          <a:xfrm>
            <a:off x="1233519" y="4296835"/>
            <a:ext cx="4295221" cy="1622639"/>
          </a:xfrm>
          <a:prstGeom prst="rect">
            <a:avLst/>
          </a:prstGeom>
        </p:spPr>
      </p:pic>
      <p:pic>
        <p:nvPicPr>
          <p:cNvPr id="5" name="Afbeelding 4">
            <a:extLst>
              <a:ext uri="{FF2B5EF4-FFF2-40B4-BE49-F238E27FC236}">
                <a16:creationId xmlns:a16="http://schemas.microsoft.com/office/drawing/2014/main" id="{8EE441F8-CB20-0ADD-C7BD-332EBC99AA3F}"/>
              </a:ext>
            </a:extLst>
          </p:cNvPr>
          <p:cNvPicPr>
            <a:picLocks noChangeAspect="1"/>
          </p:cNvPicPr>
          <p:nvPr/>
        </p:nvPicPr>
        <p:blipFill>
          <a:blip r:embed="rId5"/>
          <a:stretch>
            <a:fillRect/>
          </a:stretch>
        </p:blipFill>
        <p:spPr>
          <a:xfrm>
            <a:off x="7093172" y="2891474"/>
            <a:ext cx="4334876" cy="3097374"/>
          </a:xfrm>
          <a:prstGeom prst="rect">
            <a:avLst/>
          </a:prstGeom>
        </p:spPr>
      </p:pic>
    </p:spTree>
    <p:extLst>
      <p:ext uri="{BB962C8B-B14F-4D97-AF65-F5344CB8AC3E}">
        <p14:creationId xmlns:p14="http://schemas.microsoft.com/office/powerpoint/2010/main" val="216255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52E84-A422-093D-9667-9C7A53913E2D}"/>
              </a:ext>
            </a:extLst>
          </p:cNvPr>
          <p:cNvSpPr>
            <a:spLocks noGrp="1"/>
          </p:cNvSpPr>
          <p:nvPr>
            <p:ph type="title"/>
          </p:nvPr>
        </p:nvSpPr>
        <p:spPr/>
        <p:txBody>
          <a:bodyPr/>
          <a:lstStyle/>
          <a:p>
            <a:r>
              <a:rPr lang="nl-NL" dirty="0"/>
              <a:t>Betrouwbare en gevalideerde diplomagegevens</a:t>
            </a:r>
          </a:p>
        </p:txBody>
      </p:sp>
      <p:sp>
        <p:nvSpPr>
          <p:cNvPr id="3" name="Tijdelijke aanduiding voor inhoud 2">
            <a:extLst>
              <a:ext uri="{FF2B5EF4-FFF2-40B4-BE49-F238E27FC236}">
                <a16:creationId xmlns:a16="http://schemas.microsoft.com/office/drawing/2014/main" id="{C6B1C7EE-2FE9-FBCD-8315-37EDA100DE22}"/>
              </a:ext>
            </a:extLst>
          </p:cNvPr>
          <p:cNvSpPr>
            <a:spLocks noGrp="1"/>
          </p:cNvSpPr>
          <p:nvPr>
            <p:ph idx="1"/>
          </p:nvPr>
        </p:nvSpPr>
        <p:spPr>
          <a:xfrm>
            <a:off x="493145" y="2441749"/>
            <a:ext cx="7385970" cy="3630457"/>
          </a:xfrm>
        </p:spPr>
        <p:txBody>
          <a:bodyPr/>
          <a:lstStyle/>
          <a:p>
            <a:pPr marL="285750" indent="-285750">
              <a:buClr>
                <a:srgbClr val="00B0F0"/>
              </a:buClr>
              <a:buFont typeface="Wingdings" panose="05000000000000000000" pitchFamily="2" charset="2"/>
              <a:buChar char="§"/>
            </a:pPr>
            <a:endParaRPr lang="nl-NL"/>
          </a:p>
          <a:p>
            <a:pPr marL="285750" indent="-285750">
              <a:buClr>
                <a:srgbClr val="00B0F0"/>
              </a:buClr>
              <a:buFont typeface="Wingdings" panose="05000000000000000000" pitchFamily="2" charset="2"/>
              <a:buChar char="§"/>
            </a:pPr>
            <a:r>
              <a:rPr lang="nl-NL"/>
              <a:t>Belang </a:t>
            </a:r>
            <a:r>
              <a:rPr lang="nl-NL" dirty="0"/>
              <a:t>en vraag vanuit werkgevers neemt toe, bij jullie ook?</a:t>
            </a:r>
          </a:p>
          <a:p>
            <a:pPr marL="285750" indent="-285750">
              <a:buClr>
                <a:srgbClr val="00B0F0"/>
              </a:buClr>
              <a:buFont typeface="Wingdings" panose="05000000000000000000" pitchFamily="2" charset="2"/>
              <a:buChar char="§"/>
            </a:pPr>
            <a:r>
              <a:rPr lang="nl-NL" dirty="0"/>
              <a:t>Melding vervalste uittreksel neemt ook toen, DUO doet altijd aangifte, jullie ook?</a:t>
            </a:r>
          </a:p>
          <a:p>
            <a:pPr marL="285750" indent="-285750">
              <a:buClr>
                <a:srgbClr val="00B0F0"/>
              </a:buClr>
              <a:buFont typeface="Wingdings" panose="05000000000000000000" pitchFamily="2" charset="2"/>
              <a:buChar char="§"/>
            </a:pPr>
            <a:r>
              <a:rPr lang="nl-NL" dirty="0"/>
              <a:t>Informatie nu ook in het Engels beschikbaar </a:t>
            </a:r>
            <a:r>
              <a:rPr lang="en-US" dirty="0" err="1">
                <a:hlinkClick r:id="rId2"/>
              </a:rPr>
              <a:t>Mijn</a:t>
            </a:r>
            <a:r>
              <a:rPr lang="en-US" dirty="0">
                <a:hlinkClick r:id="rId2"/>
              </a:rPr>
              <a:t> diploma's for employers - </a:t>
            </a:r>
            <a:r>
              <a:rPr lang="en-US" dirty="0" err="1">
                <a:hlinkClick r:id="rId2"/>
              </a:rPr>
              <a:t>Mijn</a:t>
            </a:r>
            <a:r>
              <a:rPr lang="en-US" dirty="0">
                <a:hlinkClick r:id="rId2"/>
              </a:rPr>
              <a:t> Diploma's for employers (foleon.com)</a:t>
            </a:r>
            <a:endParaRPr lang="nl-NL" dirty="0"/>
          </a:p>
          <a:p>
            <a:pPr marL="285750" indent="-285750">
              <a:buClr>
                <a:srgbClr val="00B0F0"/>
              </a:buClr>
              <a:buFont typeface="Wingdings" panose="05000000000000000000" pitchFamily="2" charset="2"/>
              <a:buChar char="§"/>
            </a:pPr>
            <a:r>
              <a:rPr lang="nl-NL" dirty="0"/>
              <a:t>Terugkerende wens: Meer diplomagegevens in Mijn diploma’s die aansluiten op de werkelijkheid en noodzakelijk zijn voor gebruik bij werkgever en vervolgopleiding</a:t>
            </a:r>
          </a:p>
          <a:p>
            <a:pPr marL="285750" indent="-285750">
              <a:buClr>
                <a:srgbClr val="00B0F0"/>
              </a:buClr>
              <a:buFont typeface="Wingdings" panose="05000000000000000000" pitchFamily="2" charset="2"/>
              <a:buChar char="§"/>
            </a:pPr>
            <a:endParaRPr lang="nl-NL" dirty="0"/>
          </a:p>
          <a:p>
            <a:pPr marL="285750" indent="-285750">
              <a:buClr>
                <a:srgbClr val="00B0F0"/>
              </a:buClr>
              <a:buFont typeface="Wingdings" panose="05000000000000000000" pitchFamily="2" charset="2"/>
              <a:buChar char="§"/>
            </a:pPr>
            <a:endParaRPr lang="nl-NL" dirty="0"/>
          </a:p>
          <a:p>
            <a:pPr marL="285750" indent="-285750">
              <a:buFont typeface="Arial" panose="020B0604020202020204" pitchFamily="34" charset="0"/>
              <a:buChar char="•"/>
            </a:pPr>
            <a:endParaRPr lang="nl-NL" dirty="0"/>
          </a:p>
        </p:txBody>
      </p:sp>
      <p:sp>
        <p:nvSpPr>
          <p:cNvPr id="6" name="Ovaal 5">
            <a:extLst>
              <a:ext uri="{FF2B5EF4-FFF2-40B4-BE49-F238E27FC236}">
                <a16:creationId xmlns:a16="http://schemas.microsoft.com/office/drawing/2014/main" id="{EE53871C-8867-0D25-AB1E-BAF66DF829C0}"/>
              </a:ext>
            </a:extLst>
          </p:cNvPr>
          <p:cNvSpPr/>
          <p:nvPr/>
        </p:nvSpPr>
        <p:spPr>
          <a:xfrm>
            <a:off x="8496132" y="1774369"/>
            <a:ext cx="3074670" cy="1851660"/>
          </a:xfrm>
          <a:prstGeom prst="ellipse">
            <a:avLst/>
          </a:prstGeom>
          <a:noFill/>
          <a:ln w="82550">
            <a:solidFill>
              <a:srgbClr val="EA6E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000" b="1" dirty="0">
                <a:solidFill>
                  <a:srgbClr val="EA6E1A"/>
                </a:solidFill>
              </a:rPr>
              <a:t>Aangiftes</a:t>
            </a:r>
          </a:p>
          <a:p>
            <a:pPr algn="ctr"/>
            <a:endParaRPr lang="nl-NL" sz="1200" b="1" dirty="0">
              <a:solidFill>
                <a:srgbClr val="EA6E1A"/>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mn-cs"/>
              </a:rPr>
              <a:t>2021  </a:t>
            </a:r>
            <a:r>
              <a:rPr kumimoji="0" lang="nl-NL" sz="1400" b="0" i="0" u="none" strike="noStrike" kern="1200" cap="none" spc="0" normalizeH="0" noProof="0" dirty="0">
                <a:ln>
                  <a:noFill/>
                </a:ln>
                <a:solidFill>
                  <a:srgbClr val="ED7D31"/>
                </a:solidFill>
                <a:effectLst/>
                <a:uLnTx/>
                <a:uFillTx/>
                <a:latin typeface="Verdana" panose="020B0604030504040204" pitchFamily="34" charset="0"/>
                <a:ea typeface="Verdana" panose="020B0604030504040204" pitchFamily="34" charset="0"/>
                <a:cs typeface="+mn-cs"/>
                <a:sym typeface="Wingdings" panose="05000000000000000000" pitchFamily="2" charset="2"/>
              </a:rPr>
              <a:t></a:t>
            </a:r>
            <a:r>
              <a:rPr kumimoji="0" lang="nl-NL" sz="14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mn-cs"/>
              </a:rPr>
              <a:t>  6</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mn-cs"/>
              </a:rPr>
              <a:t>2022</a:t>
            </a:r>
            <a:r>
              <a:rPr kumimoji="0" lang="nl-NL" sz="14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mn-cs"/>
                <a:sym typeface="Wingdings" panose="05000000000000000000" pitchFamily="2" charset="2"/>
              </a:rPr>
              <a:t>  </a:t>
            </a:r>
            <a:r>
              <a:rPr kumimoji="0" lang="nl-NL" sz="1400" b="0" i="0" u="none" strike="noStrike" kern="1200" cap="none" spc="0" normalizeH="0" noProof="0" dirty="0">
                <a:ln>
                  <a:noFill/>
                </a:ln>
                <a:solidFill>
                  <a:srgbClr val="ED7D31"/>
                </a:solidFill>
                <a:effectLst/>
                <a:uLnTx/>
                <a:uFillTx/>
                <a:latin typeface="Verdana" panose="020B0604030504040204" pitchFamily="34" charset="0"/>
                <a:ea typeface="Verdana" panose="020B0604030504040204" pitchFamily="34" charset="0"/>
                <a:cs typeface="+mn-cs"/>
                <a:sym typeface="Wingdings" panose="05000000000000000000" pitchFamily="2" charset="2"/>
              </a:rPr>
              <a:t></a:t>
            </a:r>
            <a:r>
              <a:rPr kumimoji="0" lang="nl-NL" sz="14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mn-cs"/>
                <a:sym typeface="Wingdings" panose="05000000000000000000" pitchFamily="2" charset="2"/>
              </a:rPr>
              <a:t>  </a:t>
            </a:r>
            <a:r>
              <a:rPr kumimoji="0" lang="nl-NL" sz="14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mn-cs"/>
              </a:rPr>
              <a:t>29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mn-cs"/>
              </a:rPr>
              <a:t>2023 </a:t>
            </a:r>
            <a:r>
              <a:rPr kumimoji="0" lang="nl-NL" sz="14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mn-cs"/>
                <a:sym typeface="Wingdings" panose="05000000000000000000" pitchFamily="2" charset="2"/>
              </a:rPr>
              <a:t> </a:t>
            </a:r>
            <a:r>
              <a:rPr kumimoji="0" lang="nl-NL" sz="1400" b="0" i="0" u="none" strike="noStrike" kern="1200" cap="none" spc="0" normalizeH="0" noProof="0" dirty="0">
                <a:ln>
                  <a:noFill/>
                </a:ln>
                <a:solidFill>
                  <a:srgbClr val="ED7D31"/>
                </a:solidFill>
                <a:effectLst/>
                <a:uLnTx/>
                <a:uFillTx/>
                <a:latin typeface="Verdana" panose="020B0604030504040204" pitchFamily="34" charset="0"/>
                <a:ea typeface="Verdana" panose="020B0604030504040204" pitchFamily="34" charset="0"/>
                <a:cs typeface="+mn-cs"/>
                <a:sym typeface="Wingdings" panose="05000000000000000000" pitchFamily="2" charset="2"/>
              </a:rPr>
              <a:t></a:t>
            </a:r>
            <a:r>
              <a:rPr kumimoji="0" lang="nl-NL" sz="14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mn-cs"/>
                <a:sym typeface="Wingdings" panose="05000000000000000000" pitchFamily="2" charset="2"/>
              </a:rPr>
              <a:t> </a:t>
            </a:r>
            <a:r>
              <a:rPr kumimoji="0" lang="nl-NL" sz="14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mn-cs"/>
              </a:rPr>
              <a:t> 97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mn-cs"/>
              </a:rPr>
              <a:t>2024</a:t>
            </a:r>
            <a:r>
              <a:rPr kumimoji="0" lang="nl-NL" sz="14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mn-cs"/>
                <a:sym typeface="Wingdings" panose="05000000000000000000" pitchFamily="2" charset="2"/>
              </a:rPr>
              <a:t>  </a:t>
            </a:r>
            <a:r>
              <a:rPr kumimoji="0" lang="nl-NL" sz="1400" b="0" i="0" u="none" strike="noStrike" kern="1200" cap="none" spc="0" normalizeH="0" noProof="0" dirty="0">
                <a:ln>
                  <a:noFill/>
                </a:ln>
                <a:solidFill>
                  <a:srgbClr val="ED7D31"/>
                </a:solidFill>
                <a:effectLst/>
                <a:uLnTx/>
                <a:uFillTx/>
                <a:latin typeface="Verdana" panose="020B0604030504040204" pitchFamily="34" charset="0"/>
                <a:ea typeface="Verdana" panose="020B0604030504040204" pitchFamily="34" charset="0"/>
                <a:cs typeface="+mn-cs"/>
                <a:sym typeface="Wingdings" panose="05000000000000000000" pitchFamily="2" charset="2"/>
              </a:rPr>
              <a:t></a:t>
            </a:r>
            <a:r>
              <a:rPr kumimoji="0" lang="nl-NL" sz="14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mn-cs"/>
                <a:sym typeface="Wingdings" panose="05000000000000000000" pitchFamily="2" charset="2"/>
              </a:rPr>
              <a:t> </a:t>
            </a:r>
            <a:r>
              <a:rPr kumimoji="0" lang="nl-NL" sz="1400" b="0" i="0" u="none" strike="noStrike" kern="1200" cap="none" spc="0" normalizeH="0" noProof="0" dirty="0">
                <a:ln>
                  <a:noFill/>
                </a:ln>
                <a:solidFill>
                  <a:prstClr val="black"/>
                </a:solidFill>
                <a:effectLst/>
                <a:uLnTx/>
                <a:uFillTx/>
                <a:latin typeface="Verdana" panose="020B0604030504040204" pitchFamily="34" charset="0"/>
                <a:ea typeface="Verdana" panose="020B0604030504040204" pitchFamily="34" charset="0"/>
                <a:cs typeface="+mn-cs"/>
              </a:rPr>
              <a:t> 52 tot nu</a:t>
            </a:r>
          </a:p>
          <a:p>
            <a:pPr algn="ctr"/>
            <a:endParaRPr lang="nl-NL" dirty="0">
              <a:solidFill>
                <a:srgbClr val="EA6E1A"/>
              </a:solidFill>
            </a:endParaRPr>
          </a:p>
        </p:txBody>
      </p:sp>
      <p:sp>
        <p:nvSpPr>
          <p:cNvPr id="9" name="Ovaal 8">
            <a:extLst>
              <a:ext uri="{FF2B5EF4-FFF2-40B4-BE49-F238E27FC236}">
                <a16:creationId xmlns:a16="http://schemas.microsoft.com/office/drawing/2014/main" id="{B824FDC0-5D19-3247-4EEB-B8C4B0A06593}"/>
              </a:ext>
            </a:extLst>
          </p:cNvPr>
          <p:cNvSpPr/>
          <p:nvPr/>
        </p:nvSpPr>
        <p:spPr>
          <a:xfrm>
            <a:off x="8496132" y="3938954"/>
            <a:ext cx="3074670" cy="2133252"/>
          </a:xfrm>
          <a:prstGeom prst="ellipse">
            <a:avLst/>
          </a:prstGeom>
          <a:noFill/>
          <a:ln w="79375">
            <a:solidFill>
              <a:srgbClr val="EA6E1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dirty="0">
                <a:solidFill>
                  <a:srgbClr val="EA6E1A"/>
                </a:solidFill>
              </a:rPr>
              <a:t>Informatieverzoeken</a:t>
            </a:r>
          </a:p>
          <a:p>
            <a:endParaRPr lang="nl-NL" sz="1400" dirty="0">
              <a:solidFill>
                <a:schemeClr val="tx1"/>
              </a:solidFill>
              <a:latin typeface="Verdana" panose="020B0604030504040204" pitchFamily="34" charset="0"/>
              <a:ea typeface="Verdana" panose="020B0604030504040204" pitchFamily="34" charset="0"/>
            </a:endParaRPr>
          </a:p>
          <a:p>
            <a:r>
              <a:rPr lang="nl-NL" sz="1400" dirty="0">
                <a:solidFill>
                  <a:schemeClr val="tx1"/>
                </a:solidFill>
                <a:latin typeface="Verdana" panose="020B0604030504040204" pitchFamily="34" charset="0"/>
                <a:ea typeface="Verdana" panose="020B0604030504040204" pitchFamily="34" charset="0"/>
              </a:rPr>
              <a:t>2023</a:t>
            </a:r>
            <a:r>
              <a:rPr lang="nl-NL" sz="1400" dirty="0">
                <a:solidFill>
                  <a:srgbClr val="EA6E1A"/>
                </a:solidFill>
              </a:rPr>
              <a:t>   </a:t>
            </a:r>
            <a:r>
              <a:rPr lang="nl-NL" sz="1400" dirty="0">
                <a:solidFill>
                  <a:schemeClr val="accent2"/>
                </a:solidFill>
                <a:latin typeface="Verdana" panose="020B0604030504040204" pitchFamily="34" charset="0"/>
                <a:ea typeface="Verdana" panose="020B0604030504040204" pitchFamily="34" charset="0"/>
                <a:sym typeface="Wingdings" panose="05000000000000000000" pitchFamily="2" charset="2"/>
              </a:rPr>
              <a:t> </a:t>
            </a:r>
            <a:r>
              <a:rPr lang="nl-NL" sz="1400" dirty="0">
                <a:solidFill>
                  <a:schemeClr val="tx1"/>
                </a:solidFill>
                <a:latin typeface="Verdana" panose="020B0604030504040204" pitchFamily="34" charset="0"/>
                <a:ea typeface="Verdana" panose="020B0604030504040204" pitchFamily="34" charset="0"/>
                <a:sym typeface="Wingdings" panose="05000000000000000000" pitchFamily="2" charset="2"/>
              </a:rPr>
              <a:t>186</a:t>
            </a:r>
          </a:p>
          <a:p>
            <a:r>
              <a:rPr lang="nl-NL" sz="1400" dirty="0">
                <a:solidFill>
                  <a:schemeClr val="tx1"/>
                </a:solidFill>
                <a:latin typeface="Verdana" panose="020B0604030504040204" pitchFamily="34" charset="0"/>
                <a:ea typeface="Verdana" panose="020B0604030504040204" pitchFamily="34" charset="0"/>
                <a:sym typeface="Wingdings" panose="05000000000000000000" pitchFamily="2" charset="2"/>
              </a:rPr>
              <a:t>2024 </a:t>
            </a:r>
            <a:r>
              <a:rPr lang="nl-NL" sz="1400" dirty="0">
                <a:solidFill>
                  <a:schemeClr val="accent2"/>
                </a:solidFill>
                <a:latin typeface="Verdana" panose="020B0604030504040204" pitchFamily="34" charset="0"/>
                <a:ea typeface="Verdana" panose="020B0604030504040204" pitchFamily="34" charset="0"/>
                <a:sym typeface="Wingdings" panose="05000000000000000000" pitchFamily="2" charset="2"/>
              </a:rPr>
              <a:t> </a:t>
            </a:r>
            <a:r>
              <a:rPr kumimoji="0" lang="nl-NL" sz="1400" b="0" i="0" u="none" strike="noStrike" kern="1200" cap="none" spc="0" normalizeH="0" baseline="0" noProof="0" dirty="0">
                <a:ln>
                  <a:noFill/>
                </a:ln>
                <a:solidFill>
                  <a:srgbClr val="ED7D31"/>
                </a:solidFill>
                <a:effectLst/>
                <a:uLnTx/>
                <a:uFillTx/>
                <a:latin typeface="Verdana" panose="020B0604030504040204" pitchFamily="34" charset="0"/>
                <a:ea typeface="Verdana" panose="020B0604030504040204" pitchFamily="34" charset="0"/>
                <a:cs typeface="+mn-cs"/>
                <a:sym typeface="Wingdings" panose="05000000000000000000" pitchFamily="2" charset="2"/>
              </a:rPr>
              <a:t> </a:t>
            </a:r>
            <a:r>
              <a:rPr kumimoji="0" lang="nl-NL" sz="1400" b="0" i="0" u="none" strike="noStrike" kern="1200" cap="none" spc="0" normalizeH="0" baseline="0" noProof="0" dirty="0">
                <a:ln>
                  <a:noFill/>
                </a:ln>
                <a:solidFill>
                  <a:schemeClr val="tx1"/>
                </a:solidFill>
                <a:effectLst/>
                <a:uLnTx/>
                <a:uFillTx/>
                <a:latin typeface="Verdana" panose="020B0604030504040204" pitchFamily="34" charset="0"/>
                <a:ea typeface="Verdana" panose="020B0604030504040204" pitchFamily="34" charset="0"/>
                <a:cs typeface="+mn-cs"/>
                <a:sym typeface="Wingdings" panose="05000000000000000000" pitchFamily="2" charset="2"/>
              </a:rPr>
              <a:t>192 tot nu</a:t>
            </a:r>
            <a:endParaRPr lang="nl-NL" sz="1400" dirty="0">
              <a:solidFill>
                <a:schemeClr val="tx1"/>
              </a:solidFill>
            </a:endParaRPr>
          </a:p>
        </p:txBody>
      </p:sp>
    </p:spTree>
    <p:extLst>
      <p:ext uri="{BB962C8B-B14F-4D97-AF65-F5344CB8AC3E}">
        <p14:creationId xmlns:p14="http://schemas.microsoft.com/office/powerpoint/2010/main" val="427409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6E6E9A-485F-2A4F-2DB1-7BDF53FC007F}"/>
              </a:ext>
            </a:extLst>
          </p:cNvPr>
          <p:cNvSpPr>
            <a:spLocks noGrp="1"/>
          </p:cNvSpPr>
          <p:nvPr>
            <p:ph type="title"/>
          </p:nvPr>
        </p:nvSpPr>
        <p:spPr/>
        <p:txBody>
          <a:bodyPr>
            <a:normAutofit/>
          </a:bodyPr>
          <a:lstStyle/>
          <a:p>
            <a:r>
              <a:rPr lang="nl-NL" sz="3200" dirty="0"/>
              <a:t>Vervalst!?</a:t>
            </a:r>
          </a:p>
        </p:txBody>
      </p:sp>
      <p:pic>
        <p:nvPicPr>
          <p:cNvPr id="5" name="Tijdelijke aanduiding voor inhoud 4" descr="Afbeelding met tekst, schermopname, brief, Lettertype&#10;&#10;Automatisch gegenereerde beschrijving">
            <a:extLst>
              <a:ext uri="{FF2B5EF4-FFF2-40B4-BE49-F238E27FC236}">
                <a16:creationId xmlns:a16="http://schemas.microsoft.com/office/drawing/2014/main" id="{11BAB590-9AFB-6A23-4186-179E8777B1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6093" y="1804543"/>
            <a:ext cx="2936413" cy="4409827"/>
          </a:xfrm>
          <a:prstGeom prst="rect">
            <a:avLst/>
          </a:prstGeom>
        </p:spPr>
      </p:pic>
      <p:pic>
        <p:nvPicPr>
          <p:cNvPr id="7" name="Afbeelding 6" descr="Afbeelding met tekst, schermopname, brief, ontwerp&#10;&#10;Automatisch gegenereerde beschrijving">
            <a:extLst>
              <a:ext uri="{FF2B5EF4-FFF2-40B4-BE49-F238E27FC236}">
                <a16:creationId xmlns:a16="http://schemas.microsoft.com/office/drawing/2014/main" id="{D70682D1-7243-41DE-903D-F14FA35AD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7532" y="1880867"/>
            <a:ext cx="3108964" cy="4410842"/>
          </a:xfrm>
          <a:prstGeom prst="rect">
            <a:avLst/>
          </a:prstGeom>
        </p:spPr>
      </p:pic>
      <p:sp>
        <p:nvSpPr>
          <p:cNvPr id="8" name="Rechthoek 7">
            <a:extLst>
              <a:ext uri="{FF2B5EF4-FFF2-40B4-BE49-F238E27FC236}">
                <a16:creationId xmlns:a16="http://schemas.microsoft.com/office/drawing/2014/main" id="{D10923E5-377D-1C20-CE5F-ECBD9BCAACBA}"/>
              </a:ext>
            </a:extLst>
          </p:cNvPr>
          <p:cNvSpPr/>
          <p:nvPr/>
        </p:nvSpPr>
        <p:spPr>
          <a:xfrm>
            <a:off x="2344615" y="3689107"/>
            <a:ext cx="1125416" cy="181707"/>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9" name="Rechthoek 8">
            <a:extLst>
              <a:ext uri="{FF2B5EF4-FFF2-40B4-BE49-F238E27FC236}">
                <a16:creationId xmlns:a16="http://schemas.microsoft.com/office/drawing/2014/main" id="{3976286C-16F0-1EB6-C3DD-F60B60EB7F0A}"/>
              </a:ext>
            </a:extLst>
          </p:cNvPr>
          <p:cNvSpPr/>
          <p:nvPr/>
        </p:nvSpPr>
        <p:spPr>
          <a:xfrm>
            <a:off x="6893168" y="3448923"/>
            <a:ext cx="1453663" cy="205156"/>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nl-NL"/>
          </a:p>
        </p:txBody>
      </p:sp>
      <p:sp>
        <p:nvSpPr>
          <p:cNvPr id="3" name="Ovaal 2">
            <a:extLst>
              <a:ext uri="{FF2B5EF4-FFF2-40B4-BE49-F238E27FC236}">
                <a16:creationId xmlns:a16="http://schemas.microsoft.com/office/drawing/2014/main" id="{0AF0D5C0-F8F0-5F07-97F1-32E5E84D9043}"/>
              </a:ext>
            </a:extLst>
          </p:cNvPr>
          <p:cNvSpPr/>
          <p:nvPr/>
        </p:nvSpPr>
        <p:spPr>
          <a:xfrm>
            <a:off x="2016369" y="2689367"/>
            <a:ext cx="3047473" cy="56993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4" name="Ovaal 3">
            <a:extLst>
              <a:ext uri="{FF2B5EF4-FFF2-40B4-BE49-F238E27FC236}">
                <a16:creationId xmlns:a16="http://schemas.microsoft.com/office/drawing/2014/main" id="{510236EE-D669-CD25-E8C9-3ED6B837CCF5}"/>
              </a:ext>
            </a:extLst>
          </p:cNvPr>
          <p:cNvSpPr/>
          <p:nvPr/>
        </p:nvSpPr>
        <p:spPr>
          <a:xfrm>
            <a:off x="6696150" y="2783277"/>
            <a:ext cx="2957807" cy="46094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6" name="Ovaal 5">
            <a:extLst>
              <a:ext uri="{FF2B5EF4-FFF2-40B4-BE49-F238E27FC236}">
                <a16:creationId xmlns:a16="http://schemas.microsoft.com/office/drawing/2014/main" id="{38CF65DC-66AB-15D7-BF1F-0C579C8E7C11}"/>
              </a:ext>
            </a:extLst>
          </p:cNvPr>
          <p:cNvSpPr/>
          <p:nvPr/>
        </p:nvSpPr>
        <p:spPr>
          <a:xfrm>
            <a:off x="6637530" y="2522348"/>
            <a:ext cx="1093840" cy="19046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
        <p:nvSpPr>
          <p:cNvPr id="10" name="Ovaal 9">
            <a:extLst>
              <a:ext uri="{FF2B5EF4-FFF2-40B4-BE49-F238E27FC236}">
                <a16:creationId xmlns:a16="http://schemas.microsoft.com/office/drawing/2014/main" id="{94BC0096-364D-B70C-0080-BAE65888B332}"/>
              </a:ext>
            </a:extLst>
          </p:cNvPr>
          <p:cNvSpPr/>
          <p:nvPr/>
        </p:nvSpPr>
        <p:spPr>
          <a:xfrm>
            <a:off x="6716191" y="5890846"/>
            <a:ext cx="3030305" cy="416773"/>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nl-NL"/>
          </a:p>
        </p:txBody>
      </p:sp>
    </p:spTree>
    <p:extLst>
      <p:ext uri="{BB962C8B-B14F-4D97-AF65-F5344CB8AC3E}">
        <p14:creationId xmlns:p14="http://schemas.microsoft.com/office/powerpoint/2010/main" val="193909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48A179-E3A9-4C2E-8707-367163A280B7}"/>
              </a:ext>
            </a:extLst>
          </p:cNvPr>
          <p:cNvSpPr>
            <a:spLocks noGrp="1"/>
          </p:cNvSpPr>
          <p:nvPr>
            <p:ph type="title"/>
          </p:nvPr>
        </p:nvSpPr>
        <p:spPr>
          <a:xfrm>
            <a:off x="662370" y="1361961"/>
            <a:ext cx="4753691" cy="662436"/>
          </a:xfrm>
        </p:spPr>
        <p:txBody>
          <a:bodyPr>
            <a:normAutofit/>
          </a:bodyPr>
          <a:lstStyle/>
          <a:p>
            <a:r>
              <a:rPr lang="nl-NL" sz="3600" spc="0" dirty="0">
                <a:solidFill>
                  <a:schemeClr val="accent2"/>
                </a:solidFill>
              </a:rPr>
              <a:t>Krachten bundelen</a:t>
            </a:r>
          </a:p>
        </p:txBody>
      </p:sp>
      <p:sp>
        <p:nvSpPr>
          <p:cNvPr id="3" name="Tijdelijke aanduiding voor inhoud 2">
            <a:extLst>
              <a:ext uri="{FF2B5EF4-FFF2-40B4-BE49-F238E27FC236}">
                <a16:creationId xmlns:a16="http://schemas.microsoft.com/office/drawing/2014/main" id="{F81D4DC9-7B7D-4761-8BDA-3E83D1D37399}"/>
              </a:ext>
            </a:extLst>
          </p:cNvPr>
          <p:cNvSpPr>
            <a:spLocks noGrp="1"/>
          </p:cNvSpPr>
          <p:nvPr>
            <p:ph idx="1"/>
          </p:nvPr>
        </p:nvSpPr>
        <p:spPr>
          <a:xfrm>
            <a:off x="561936" y="2165330"/>
            <a:ext cx="10477573" cy="4076942"/>
          </a:xfrm>
        </p:spPr>
        <p:txBody>
          <a:bodyPr/>
          <a:lstStyle/>
          <a:p>
            <a:pPr marL="0" lvl="0" indent="0">
              <a:lnSpc>
                <a:spcPct val="100000"/>
              </a:lnSpc>
              <a:spcBef>
                <a:spcPts val="930"/>
              </a:spcBef>
              <a:buNone/>
            </a:pPr>
            <a:r>
              <a:rPr lang="en-US" spc="150" dirty="0">
                <a:latin typeface="Verdana" panose="020B0604030504040204" pitchFamily="34" charset="0"/>
                <a:ea typeface="Verdana" panose="020B0604030504040204" pitchFamily="34" charset="0"/>
              </a:rPr>
              <a:t>	</a:t>
            </a:r>
          </a:p>
          <a:p>
            <a:pPr marL="681750" lvl="2" indent="-285750">
              <a:lnSpc>
                <a:spcPct val="100000"/>
              </a:lnSpc>
              <a:spcBef>
                <a:spcPts val="930"/>
              </a:spcBef>
              <a:buClr>
                <a:srgbClr val="00B0F0"/>
              </a:buClr>
              <a:buFont typeface="Wingdings" panose="05000000000000000000" pitchFamily="2" charset="2"/>
              <a:buChar char="§"/>
            </a:pPr>
            <a:r>
              <a:rPr lang="en-US" dirty="0">
                <a:latin typeface="Verdana" panose="020B0604030504040204" pitchFamily="34" charset="0"/>
                <a:ea typeface="Verdana" panose="020B0604030504040204" pitchFamily="34" charset="0"/>
              </a:rPr>
              <a:t>Inspectie </a:t>
            </a:r>
            <a:r>
              <a:rPr lang="en-US" dirty="0" err="1">
                <a:latin typeface="Verdana" panose="020B0604030504040204" pitchFamily="34" charset="0"/>
                <a:ea typeface="Verdana" panose="020B0604030504040204" pitchFamily="34" charset="0"/>
              </a:rPr>
              <a:t>Gezondheidszorg</a:t>
            </a:r>
            <a:r>
              <a:rPr lang="en-US" dirty="0">
                <a:latin typeface="Verdana" panose="020B0604030504040204" pitchFamily="34" charset="0"/>
                <a:ea typeface="Verdana" panose="020B0604030504040204" pitchFamily="34" charset="0"/>
              </a:rPr>
              <a:t> en </a:t>
            </a:r>
            <a:r>
              <a:rPr lang="en-US" dirty="0" err="1">
                <a:latin typeface="Verdana" panose="020B0604030504040204" pitchFamily="34" charset="0"/>
                <a:ea typeface="Verdana" panose="020B0604030504040204" pitchFamily="34" charset="0"/>
              </a:rPr>
              <a:t>Jeugd</a:t>
            </a:r>
            <a:endParaRPr lang="en-US" dirty="0">
              <a:latin typeface="Verdana" panose="020B0604030504040204" pitchFamily="34" charset="0"/>
              <a:ea typeface="Verdana" panose="020B0604030504040204" pitchFamily="34" charset="0"/>
            </a:endParaRPr>
          </a:p>
          <a:p>
            <a:pPr marL="681750" lvl="2" indent="-285750">
              <a:lnSpc>
                <a:spcPct val="100000"/>
              </a:lnSpc>
              <a:spcBef>
                <a:spcPts val="930"/>
              </a:spcBef>
              <a:buClr>
                <a:srgbClr val="00B0F0"/>
              </a:buClr>
              <a:buFont typeface="Wingdings" panose="05000000000000000000" pitchFamily="2" charset="2"/>
              <a:buChar char="§"/>
            </a:pPr>
            <a:endParaRPr lang="en-US" dirty="0"/>
          </a:p>
          <a:p>
            <a:pPr marL="681750" lvl="2" indent="-285750">
              <a:lnSpc>
                <a:spcPct val="100000"/>
              </a:lnSpc>
              <a:spcBef>
                <a:spcPts val="930"/>
              </a:spcBef>
              <a:buClr>
                <a:srgbClr val="00B0F0"/>
              </a:buClr>
              <a:buFont typeface="Wingdings" panose="05000000000000000000" pitchFamily="2" charset="2"/>
              <a:buChar char="§"/>
            </a:pPr>
            <a:r>
              <a:rPr lang="en-US" dirty="0" err="1">
                <a:latin typeface="Verdana" panose="020B0604030504040204" pitchFamily="34" charset="0"/>
                <a:ea typeface="Verdana" panose="020B0604030504040204" pitchFamily="34" charset="0"/>
              </a:rPr>
              <a:t>Onderwijsinspectie</a:t>
            </a:r>
            <a:r>
              <a:rPr lang="en-US" dirty="0">
                <a:latin typeface="Verdana" panose="020B0604030504040204" pitchFamily="34" charset="0"/>
                <a:ea typeface="Verdana" panose="020B0604030504040204" pitchFamily="34" charset="0"/>
              </a:rPr>
              <a:t>	</a:t>
            </a:r>
          </a:p>
          <a:p>
            <a:pPr marL="681750" lvl="2" indent="-285750">
              <a:lnSpc>
                <a:spcPct val="100000"/>
              </a:lnSpc>
              <a:spcBef>
                <a:spcPts val="930"/>
              </a:spcBef>
              <a:buClr>
                <a:srgbClr val="00B0F0"/>
              </a:buClr>
              <a:buFont typeface="Wingdings" panose="05000000000000000000" pitchFamily="2" charset="2"/>
              <a:buChar char="§"/>
            </a:pPr>
            <a:endParaRPr lang="en-US" dirty="0"/>
          </a:p>
          <a:p>
            <a:pPr marL="681750" lvl="2" indent="-285750">
              <a:lnSpc>
                <a:spcPct val="100000"/>
              </a:lnSpc>
              <a:spcBef>
                <a:spcPts val="930"/>
              </a:spcBef>
              <a:buClr>
                <a:srgbClr val="00B0F0"/>
              </a:buClr>
              <a:buFont typeface="Wingdings" panose="05000000000000000000" pitchFamily="2" charset="2"/>
              <a:buChar char="§"/>
            </a:pPr>
            <a:r>
              <a:rPr lang="en-US" dirty="0" err="1"/>
              <a:t>Politie</a:t>
            </a:r>
            <a:r>
              <a:rPr lang="en-US" dirty="0"/>
              <a:t> </a:t>
            </a:r>
            <a:endParaRPr lang="en-US" dirty="0">
              <a:latin typeface="Verdana" panose="020B0604030504040204" pitchFamily="34" charset="0"/>
              <a:ea typeface="Verdana" panose="020B0604030504040204" pitchFamily="34" charset="0"/>
            </a:endParaRPr>
          </a:p>
          <a:p>
            <a:pPr marL="681750" lvl="2" indent="-285750">
              <a:lnSpc>
                <a:spcPct val="100000"/>
              </a:lnSpc>
              <a:spcBef>
                <a:spcPts val="930"/>
              </a:spcBef>
              <a:buClr>
                <a:srgbClr val="00B0F0"/>
              </a:buClr>
              <a:buFont typeface="Wingdings" panose="05000000000000000000" pitchFamily="2" charset="2"/>
              <a:buChar char="§"/>
            </a:pPr>
            <a:endParaRPr lang="en-US" dirty="0"/>
          </a:p>
          <a:p>
            <a:pPr marL="681750" lvl="2" indent="-285750">
              <a:lnSpc>
                <a:spcPct val="100000"/>
              </a:lnSpc>
              <a:spcBef>
                <a:spcPts val="930"/>
              </a:spcBef>
              <a:buClr>
                <a:srgbClr val="00B0F0"/>
              </a:buClr>
              <a:buFont typeface="Wingdings" panose="05000000000000000000" pitchFamily="2" charset="2"/>
              <a:buChar char="§"/>
            </a:pPr>
            <a:r>
              <a:rPr lang="en-US" dirty="0" err="1"/>
              <a:t>Brancheorganisatie’s</a:t>
            </a:r>
            <a:r>
              <a:rPr lang="en-US" dirty="0"/>
              <a:t> </a:t>
            </a:r>
            <a:endParaRPr lang="en-US" dirty="0">
              <a:latin typeface="Verdana" panose="020B0604030504040204" pitchFamily="34" charset="0"/>
              <a:ea typeface="Verdana" panose="020B0604030504040204" pitchFamily="34" charset="0"/>
            </a:endParaRPr>
          </a:p>
          <a:p>
            <a:endParaRPr lang="nl-NL" dirty="0"/>
          </a:p>
          <a:p>
            <a:endParaRPr lang="nl-NL" dirty="0"/>
          </a:p>
        </p:txBody>
      </p:sp>
      <p:pic>
        <p:nvPicPr>
          <p:cNvPr id="5" name="Graphic 4" descr="Groep met effen opvulling">
            <a:extLst>
              <a:ext uri="{FF2B5EF4-FFF2-40B4-BE49-F238E27FC236}">
                <a16:creationId xmlns:a16="http://schemas.microsoft.com/office/drawing/2014/main" id="{E60247AC-9815-13ED-581B-4E792034C77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00979" y="3203139"/>
            <a:ext cx="2020489" cy="2020489"/>
          </a:xfrm>
          <a:prstGeom prst="rect">
            <a:avLst/>
          </a:prstGeom>
        </p:spPr>
      </p:pic>
      <p:pic>
        <p:nvPicPr>
          <p:cNvPr id="7" name="Graphic 6" descr="Proost met effen opvulling">
            <a:extLst>
              <a:ext uri="{FF2B5EF4-FFF2-40B4-BE49-F238E27FC236}">
                <a16:creationId xmlns:a16="http://schemas.microsoft.com/office/drawing/2014/main" id="{D127A538-3998-7250-6EE1-0F538D78C46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28970" y="1693179"/>
            <a:ext cx="2020489" cy="2020489"/>
          </a:xfrm>
          <a:prstGeom prst="rect">
            <a:avLst/>
          </a:prstGeom>
        </p:spPr>
      </p:pic>
      <p:pic>
        <p:nvPicPr>
          <p:cNvPr id="9" name="Graphic 8" descr="Directiekamer met effen opvulling">
            <a:extLst>
              <a:ext uri="{FF2B5EF4-FFF2-40B4-BE49-F238E27FC236}">
                <a16:creationId xmlns:a16="http://schemas.microsoft.com/office/drawing/2014/main" id="{10040B49-6D43-738F-9FBD-86AB80CDC10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967205" y="2761816"/>
            <a:ext cx="2020489" cy="2020489"/>
          </a:xfrm>
          <a:prstGeom prst="rect">
            <a:avLst/>
          </a:prstGeom>
        </p:spPr>
      </p:pic>
      <p:pic>
        <p:nvPicPr>
          <p:cNvPr id="13" name="Graphic 12" descr="Theater met effen opvulling">
            <a:extLst>
              <a:ext uri="{FF2B5EF4-FFF2-40B4-BE49-F238E27FC236}">
                <a16:creationId xmlns:a16="http://schemas.microsoft.com/office/drawing/2014/main" id="{2D68E7AE-659E-2921-7DC1-3278A956E29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62881" y="4334301"/>
            <a:ext cx="1738572" cy="1738572"/>
          </a:xfrm>
          <a:prstGeom prst="rect">
            <a:avLst/>
          </a:prstGeom>
        </p:spPr>
      </p:pic>
    </p:spTree>
    <p:extLst>
      <p:ext uri="{BB962C8B-B14F-4D97-AF65-F5344CB8AC3E}">
        <p14:creationId xmlns:p14="http://schemas.microsoft.com/office/powerpoint/2010/main" val="3595876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hthoek: afgeronde hoeken 37">
            <a:extLst>
              <a:ext uri="{FF2B5EF4-FFF2-40B4-BE49-F238E27FC236}">
                <a16:creationId xmlns:a16="http://schemas.microsoft.com/office/drawing/2014/main" id="{8C74C6C7-252B-69A4-830D-FB5E278F3117}"/>
              </a:ext>
            </a:extLst>
          </p:cNvPr>
          <p:cNvSpPr/>
          <p:nvPr/>
        </p:nvSpPr>
        <p:spPr>
          <a:xfrm>
            <a:off x="6655830" y="2604567"/>
            <a:ext cx="1387970" cy="716708"/>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nl-NL" sz="1600" b="1" dirty="0"/>
              <a:t>EMREX client</a:t>
            </a:r>
          </a:p>
        </p:txBody>
      </p:sp>
      <p:sp>
        <p:nvSpPr>
          <p:cNvPr id="6" name="Titel 5">
            <a:extLst>
              <a:ext uri="{FF2B5EF4-FFF2-40B4-BE49-F238E27FC236}">
                <a16:creationId xmlns:a16="http://schemas.microsoft.com/office/drawing/2014/main" id="{FFA5F9D5-B0D9-E9C3-4498-0CB574AE72B5}"/>
              </a:ext>
            </a:extLst>
          </p:cNvPr>
          <p:cNvSpPr>
            <a:spLocks noGrp="1"/>
          </p:cNvSpPr>
          <p:nvPr>
            <p:ph type="title"/>
          </p:nvPr>
        </p:nvSpPr>
        <p:spPr>
          <a:xfrm>
            <a:off x="445337" y="1011764"/>
            <a:ext cx="9946185" cy="635518"/>
          </a:xfrm>
        </p:spPr>
        <p:txBody>
          <a:bodyPr>
            <a:normAutofit/>
          </a:bodyPr>
          <a:lstStyle/>
          <a:p>
            <a:r>
              <a:rPr lang="nl-NL" sz="2800" dirty="0"/>
              <a:t>Digitale Oplossingen “Regie op diplomagegevens”</a:t>
            </a:r>
          </a:p>
        </p:txBody>
      </p:sp>
      <p:pic>
        <p:nvPicPr>
          <p:cNvPr id="11" name="Graphic 10" descr="Badge met effen opvulling">
            <a:extLst>
              <a:ext uri="{FF2B5EF4-FFF2-40B4-BE49-F238E27FC236}">
                <a16:creationId xmlns:a16="http://schemas.microsoft.com/office/drawing/2014/main" id="{75C475F5-1F3B-E4AC-80A6-9F3B5B7BB7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1715" y="1680799"/>
            <a:ext cx="441877" cy="441877"/>
          </a:xfrm>
          <a:prstGeom prst="rect">
            <a:avLst/>
          </a:prstGeom>
        </p:spPr>
      </p:pic>
      <p:pic>
        <p:nvPicPr>
          <p:cNvPr id="2067" name="Graphic 2066" descr="Opgerold diploma met effen opvulling">
            <a:extLst>
              <a:ext uri="{FF2B5EF4-FFF2-40B4-BE49-F238E27FC236}">
                <a16:creationId xmlns:a16="http://schemas.microsoft.com/office/drawing/2014/main" id="{B095D5EF-5633-9158-24CC-C2C6FBF0056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887775" y="3341635"/>
            <a:ext cx="914400" cy="914400"/>
          </a:xfrm>
          <a:prstGeom prst="rect">
            <a:avLst/>
          </a:prstGeom>
        </p:spPr>
      </p:pic>
      <p:cxnSp>
        <p:nvCxnSpPr>
          <p:cNvPr id="2070" name="Rechte verbindingslijn met pijl 2069">
            <a:extLst>
              <a:ext uri="{FF2B5EF4-FFF2-40B4-BE49-F238E27FC236}">
                <a16:creationId xmlns:a16="http://schemas.microsoft.com/office/drawing/2014/main" id="{14F4A5E9-D700-C014-EAF0-FDC322B9C927}"/>
              </a:ext>
            </a:extLst>
          </p:cNvPr>
          <p:cNvCxnSpPr>
            <a:cxnSpLocks/>
          </p:cNvCxnSpPr>
          <p:nvPr/>
        </p:nvCxnSpPr>
        <p:spPr>
          <a:xfrm flipH="1" flipV="1">
            <a:off x="8245912" y="2591483"/>
            <a:ext cx="1541435" cy="3599"/>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cxnSp>
        <p:nvCxnSpPr>
          <p:cNvPr id="2071" name="Rechte verbindingslijn met pijl 2070">
            <a:extLst>
              <a:ext uri="{FF2B5EF4-FFF2-40B4-BE49-F238E27FC236}">
                <a16:creationId xmlns:a16="http://schemas.microsoft.com/office/drawing/2014/main" id="{61301D38-DFA2-EFB0-1DC8-C8AA26546F32}"/>
              </a:ext>
            </a:extLst>
          </p:cNvPr>
          <p:cNvCxnSpPr>
            <a:cxnSpLocks/>
          </p:cNvCxnSpPr>
          <p:nvPr/>
        </p:nvCxnSpPr>
        <p:spPr>
          <a:xfrm flipV="1">
            <a:off x="8107971" y="2990548"/>
            <a:ext cx="137941" cy="12007"/>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2074" name="Rechthoek: afgeronde hoeken 2073">
            <a:extLst>
              <a:ext uri="{FF2B5EF4-FFF2-40B4-BE49-F238E27FC236}">
                <a16:creationId xmlns:a16="http://schemas.microsoft.com/office/drawing/2014/main" id="{189E8E56-BA2D-7AA6-BB8F-B1DA331EE5C2}"/>
              </a:ext>
            </a:extLst>
          </p:cNvPr>
          <p:cNvSpPr/>
          <p:nvPr/>
        </p:nvSpPr>
        <p:spPr>
          <a:xfrm>
            <a:off x="6656494" y="5032329"/>
            <a:ext cx="1387970" cy="71652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sz="1600" dirty="0"/>
              <a:t>Portal </a:t>
            </a:r>
            <a:r>
              <a:rPr lang="nl-NL" sz="1600" dirty="0" err="1"/>
              <a:t>organisation</a:t>
            </a:r>
            <a:endParaRPr lang="nl-NL" sz="1600" dirty="0"/>
          </a:p>
        </p:txBody>
      </p:sp>
      <p:pic>
        <p:nvPicPr>
          <p:cNvPr id="2073" name="Afbeelding 2072" descr="Afbeelding met logo, Lettertype, Graphics, tekst&#10;&#10;Automatisch gegenereerde beschrijving">
            <a:extLst>
              <a:ext uri="{FF2B5EF4-FFF2-40B4-BE49-F238E27FC236}">
                <a16:creationId xmlns:a16="http://schemas.microsoft.com/office/drawing/2014/main" id="{2566DE8A-1D8E-B758-30B4-D1804703FC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68171" y="4277281"/>
            <a:ext cx="721743" cy="447330"/>
          </a:xfrm>
          <a:prstGeom prst="rect">
            <a:avLst/>
          </a:prstGeom>
        </p:spPr>
      </p:pic>
      <p:sp>
        <p:nvSpPr>
          <p:cNvPr id="2075" name="Rechthoek: afgeronde hoeken 2074">
            <a:extLst>
              <a:ext uri="{FF2B5EF4-FFF2-40B4-BE49-F238E27FC236}">
                <a16:creationId xmlns:a16="http://schemas.microsoft.com/office/drawing/2014/main" id="{6CA14D8B-08FE-1A72-5018-0451506F6A54}"/>
              </a:ext>
            </a:extLst>
          </p:cNvPr>
          <p:cNvSpPr/>
          <p:nvPr/>
        </p:nvSpPr>
        <p:spPr>
          <a:xfrm>
            <a:off x="6655830" y="3729318"/>
            <a:ext cx="1387970" cy="71670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sz="1600" dirty="0"/>
              <a:t>Request diploma data</a:t>
            </a:r>
          </a:p>
        </p:txBody>
      </p:sp>
      <p:cxnSp>
        <p:nvCxnSpPr>
          <p:cNvPr id="2077" name="Rechte verbindingslijn met pijl 2076">
            <a:extLst>
              <a:ext uri="{FF2B5EF4-FFF2-40B4-BE49-F238E27FC236}">
                <a16:creationId xmlns:a16="http://schemas.microsoft.com/office/drawing/2014/main" id="{5B85CF9B-AA02-BE06-2152-4658F02A5FC9}"/>
              </a:ext>
            </a:extLst>
          </p:cNvPr>
          <p:cNvCxnSpPr>
            <a:cxnSpLocks/>
            <a:stCxn id="2074" idx="0"/>
            <a:endCxn id="2075" idx="2"/>
          </p:cNvCxnSpPr>
          <p:nvPr/>
        </p:nvCxnSpPr>
        <p:spPr>
          <a:xfrm flipH="1" flipV="1">
            <a:off x="7349815" y="4446025"/>
            <a:ext cx="664" cy="586304"/>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0" name="Rechte verbindingslijn met pijl 39">
            <a:extLst>
              <a:ext uri="{FF2B5EF4-FFF2-40B4-BE49-F238E27FC236}">
                <a16:creationId xmlns:a16="http://schemas.microsoft.com/office/drawing/2014/main" id="{0D410031-48CB-06F0-4BFB-4764539888E0}"/>
              </a:ext>
            </a:extLst>
          </p:cNvPr>
          <p:cNvCxnSpPr>
            <a:cxnSpLocks/>
          </p:cNvCxnSpPr>
          <p:nvPr/>
        </p:nvCxnSpPr>
        <p:spPr>
          <a:xfrm flipV="1">
            <a:off x="7364333" y="3321275"/>
            <a:ext cx="0" cy="30618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0" name="Rechthoek: afgeronde hoeken 49">
            <a:extLst>
              <a:ext uri="{FF2B5EF4-FFF2-40B4-BE49-F238E27FC236}">
                <a16:creationId xmlns:a16="http://schemas.microsoft.com/office/drawing/2014/main" id="{FE9DE8AA-8321-EE01-FDB1-0422206990D8}"/>
              </a:ext>
            </a:extLst>
          </p:cNvPr>
          <p:cNvSpPr/>
          <p:nvPr/>
        </p:nvSpPr>
        <p:spPr>
          <a:xfrm>
            <a:off x="8307798" y="2796325"/>
            <a:ext cx="758659" cy="34477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nl-NL" sz="1100" dirty="0">
                <a:solidFill>
                  <a:schemeClr val="dk1"/>
                </a:solidFill>
              </a:rPr>
              <a:t>Select country</a:t>
            </a:r>
          </a:p>
        </p:txBody>
      </p:sp>
      <p:cxnSp>
        <p:nvCxnSpPr>
          <p:cNvPr id="2085" name="Rechte verbindingslijn met pijl 2084">
            <a:extLst>
              <a:ext uri="{FF2B5EF4-FFF2-40B4-BE49-F238E27FC236}">
                <a16:creationId xmlns:a16="http://schemas.microsoft.com/office/drawing/2014/main" id="{8AC6B365-DC49-6D10-45BC-6274C5C07701}"/>
              </a:ext>
            </a:extLst>
          </p:cNvPr>
          <p:cNvCxnSpPr>
            <a:cxnSpLocks/>
          </p:cNvCxnSpPr>
          <p:nvPr/>
        </p:nvCxnSpPr>
        <p:spPr>
          <a:xfrm>
            <a:off x="9139642" y="2990548"/>
            <a:ext cx="150272" cy="8934"/>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pic>
        <p:nvPicPr>
          <p:cNvPr id="2086" name="Picture 11">
            <a:extLst>
              <a:ext uri="{FF2B5EF4-FFF2-40B4-BE49-F238E27FC236}">
                <a16:creationId xmlns:a16="http://schemas.microsoft.com/office/drawing/2014/main" id="{066146E0-2C9D-FCE4-34C3-492D407E18F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316463" y="2786274"/>
            <a:ext cx="360461" cy="344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93" name="Rechthoek: afgeronde hoeken 2092">
            <a:extLst>
              <a:ext uri="{FF2B5EF4-FFF2-40B4-BE49-F238E27FC236}">
                <a16:creationId xmlns:a16="http://schemas.microsoft.com/office/drawing/2014/main" id="{3DF1B870-5A5E-009C-2E6B-23DAA0792F51}"/>
              </a:ext>
            </a:extLst>
          </p:cNvPr>
          <p:cNvSpPr/>
          <p:nvPr/>
        </p:nvSpPr>
        <p:spPr>
          <a:xfrm>
            <a:off x="9873010" y="2613499"/>
            <a:ext cx="975432" cy="71670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nl-NL" sz="1400" dirty="0">
                <a:solidFill>
                  <a:schemeClr val="dk1"/>
                </a:solidFill>
              </a:rPr>
              <a:t>Mijn diploma’s</a:t>
            </a:r>
          </a:p>
        </p:txBody>
      </p:sp>
      <p:cxnSp>
        <p:nvCxnSpPr>
          <p:cNvPr id="2114" name="Rechte verbindingslijn met pijl 2113">
            <a:extLst>
              <a:ext uri="{FF2B5EF4-FFF2-40B4-BE49-F238E27FC236}">
                <a16:creationId xmlns:a16="http://schemas.microsoft.com/office/drawing/2014/main" id="{B4341BC8-6CA7-BC08-5224-2CAE89FE7451}"/>
              </a:ext>
            </a:extLst>
          </p:cNvPr>
          <p:cNvCxnSpPr>
            <a:cxnSpLocks/>
          </p:cNvCxnSpPr>
          <p:nvPr/>
        </p:nvCxnSpPr>
        <p:spPr>
          <a:xfrm>
            <a:off x="9726756" y="2999482"/>
            <a:ext cx="146254" cy="0"/>
          </a:xfrm>
          <a:prstGeom prst="straightConnector1">
            <a:avLst/>
          </a:prstGeom>
          <a:ln w="38100">
            <a:tailEnd type="triangle"/>
          </a:ln>
        </p:spPr>
        <p:style>
          <a:lnRef idx="2">
            <a:schemeClr val="accent2"/>
          </a:lnRef>
          <a:fillRef idx="0">
            <a:schemeClr val="accent2"/>
          </a:fillRef>
          <a:effectRef idx="1">
            <a:schemeClr val="accent2"/>
          </a:effectRef>
          <a:fontRef idx="minor">
            <a:schemeClr val="tx1"/>
          </a:fontRef>
        </p:style>
      </p:cxnSp>
      <p:sp>
        <p:nvSpPr>
          <p:cNvPr id="2153" name="Tekstvak 2152">
            <a:extLst>
              <a:ext uri="{FF2B5EF4-FFF2-40B4-BE49-F238E27FC236}">
                <a16:creationId xmlns:a16="http://schemas.microsoft.com/office/drawing/2014/main" id="{D44C9CA0-53D1-D223-FC4B-95D6224FB81E}"/>
              </a:ext>
            </a:extLst>
          </p:cNvPr>
          <p:cNvSpPr txBox="1"/>
          <p:nvPr/>
        </p:nvSpPr>
        <p:spPr>
          <a:xfrm>
            <a:off x="7048904" y="1722224"/>
            <a:ext cx="867195" cy="369332"/>
          </a:xfrm>
          <a:prstGeom prst="rect">
            <a:avLst/>
          </a:prstGeom>
          <a:noFill/>
        </p:spPr>
        <p:txBody>
          <a:bodyPr wrap="square" rtlCol="0">
            <a:spAutoFit/>
          </a:bodyPr>
          <a:lstStyle/>
          <a:p>
            <a:r>
              <a:rPr lang="nl-NL" b="1" dirty="0">
                <a:solidFill>
                  <a:schemeClr val="accent2"/>
                </a:solidFill>
              </a:rPr>
              <a:t>EMREX</a:t>
            </a:r>
          </a:p>
        </p:txBody>
      </p:sp>
      <p:pic>
        <p:nvPicPr>
          <p:cNvPr id="18" name="Graphic 17" descr="Badge: 1 met effen opvulling">
            <a:extLst>
              <a:ext uri="{FF2B5EF4-FFF2-40B4-BE49-F238E27FC236}">
                <a16:creationId xmlns:a16="http://schemas.microsoft.com/office/drawing/2014/main" id="{C004B7C7-115D-90E6-8760-292B89E8F20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315468" y="1720246"/>
            <a:ext cx="441877" cy="441877"/>
          </a:xfrm>
          <a:prstGeom prst="rect">
            <a:avLst/>
          </a:prstGeom>
        </p:spPr>
      </p:pic>
      <p:sp>
        <p:nvSpPr>
          <p:cNvPr id="19" name="Tekstvak 18">
            <a:extLst>
              <a:ext uri="{FF2B5EF4-FFF2-40B4-BE49-F238E27FC236}">
                <a16:creationId xmlns:a16="http://schemas.microsoft.com/office/drawing/2014/main" id="{DEF44640-47DB-AB40-F23C-8500A8D279FA}"/>
              </a:ext>
            </a:extLst>
          </p:cNvPr>
          <p:cNvSpPr txBox="1"/>
          <p:nvPr/>
        </p:nvSpPr>
        <p:spPr>
          <a:xfrm>
            <a:off x="821494" y="1757288"/>
            <a:ext cx="3469152" cy="369332"/>
          </a:xfrm>
          <a:prstGeom prst="rect">
            <a:avLst/>
          </a:prstGeom>
          <a:noFill/>
        </p:spPr>
        <p:txBody>
          <a:bodyPr wrap="square" rtlCol="0">
            <a:spAutoFit/>
          </a:bodyPr>
          <a:lstStyle/>
          <a:p>
            <a:r>
              <a:rPr lang="nl-NL" b="1" dirty="0">
                <a:solidFill>
                  <a:schemeClr val="accent2"/>
                </a:solidFill>
              </a:rPr>
              <a:t>Digitaal uittreksel Mijn diploma’s</a:t>
            </a:r>
          </a:p>
        </p:txBody>
      </p:sp>
      <p:grpSp>
        <p:nvGrpSpPr>
          <p:cNvPr id="30" name="Groep 29">
            <a:extLst>
              <a:ext uri="{FF2B5EF4-FFF2-40B4-BE49-F238E27FC236}">
                <a16:creationId xmlns:a16="http://schemas.microsoft.com/office/drawing/2014/main" id="{1446B0C4-1D5D-9C11-9E7D-3D95DFEE4A09}"/>
              </a:ext>
            </a:extLst>
          </p:cNvPr>
          <p:cNvGrpSpPr/>
          <p:nvPr/>
        </p:nvGrpSpPr>
        <p:grpSpPr>
          <a:xfrm>
            <a:off x="228395" y="5265799"/>
            <a:ext cx="1759259" cy="1069393"/>
            <a:chOff x="2633120" y="0"/>
            <a:chExt cx="1678924" cy="1002434"/>
          </a:xfrm>
        </p:grpSpPr>
        <p:sp>
          <p:nvSpPr>
            <p:cNvPr id="31" name="Rechthoek 30">
              <a:extLst>
                <a:ext uri="{FF2B5EF4-FFF2-40B4-BE49-F238E27FC236}">
                  <a16:creationId xmlns:a16="http://schemas.microsoft.com/office/drawing/2014/main" id="{EA63BA40-7167-CCDF-F47C-B0E85E86BE55}"/>
                </a:ext>
              </a:extLst>
            </p:cNvPr>
            <p:cNvSpPr/>
            <p:nvPr/>
          </p:nvSpPr>
          <p:spPr>
            <a:xfrm>
              <a:off x="2633120" y="0"/>
              <a:ext cx="1132031" cy="452812"/>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2" name="Tekstvak 31">
              <a:extLst>
                <a:ext uri="{FF2B5EF4-FFF2-40B4-BE49-F238E27FC236}">
                  <a16:creationId xmlns:a16="http://schemas.microsoft.com/office/drawing/2014/main" id="{ECA8BCF8-13FC-EC37-BE89-E26412E34486}"/>
                </a:ext>
              </a:extLst>
            </p:cNvPr>
            <p:cNvSpPr txBox="1"/>
            <p:nvPr/>
          </p:nvSpPr>
          <p:spPr>
            <a:xfrm>
              <a:off x="2785615" y="549622"/>
              <a:ext cx="1526429" cy="4528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400050">
                <a:lnSpc>
                  <a:spcPct val="100000"/>
                </a:lnSpc>
                <a:spcBef>
                  <a:spcPct val="0"/>
                </a:spcBef>
                <a:spcAft>
                  <a:spcPct val="35000"/>
                </a:spcAft>
                <a:buNone/>
              </a:pPr>
              <a:endParaRPr lang="en-US" sz="1000" kern="1200" dirty="0">
                <a:latin typeface="Verdana" panose="020B0604030504040204" pitchFamily="34" charset="0"/>
                <a:ea typeface="Verdana" panose="020B0604030504040204" pitchFamily="34" charset="0"/>
              </a:endParaRPr>
            </a:p>
          </p:txBody>
        </p:sp>
      </p:grpSp>
      <p:sp>
        <p:nvSpPr>
          <p:cNvPr id="44" name="Rechthoek: afgeronde hoeken 43">
            <a:extLst>
              <a:ext uri="{FF2B5EF4-FFF2-40B4-BE49-F238E27FC236}">
                <a16:creationId xmlns:a16="http://schemas.microsoft.com/office/drawing/2014/main" id="{DBD4BB93-04FA-0636-378F-F1E41C0823D4}"/>
              </a:ext>
            </a:extLst>
          </p:cNvPr>
          <p:cNvSpPr/>
          <p:nvPr/>
        </p:nvSpPr>
        <p:spPr>
          <a:xfrm>
            <a:off x="692278" y="2364204"/>
            <a:ext cx="4347766" cy="3607582"/>
          </a:xfrm>
          <a:prstGeom prst="round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7" name="Rechthoek: afgeronde hoeken 46">
            <a:extLst>
              <a:ext uri="{FF2B5EF4-FFF2-40B4-BE49-F238E27FC236}">
                <a16:creationId xmlns:a16="http://schemas.microsoft.com/office/drawing/2014/main" id="{F1C49689-F56A-4E8A-41A2-AC2559EF98AF}"/>
              </a:ext>
            </a:extLst>
          </p:cNvPr>
          <p:cNvSpPr/>
          <p:nvPr/>
        </p:nvSpPr>
        <p:spPr>
          <a:xfrm>
            <a:off x="6385226" y="2357759"/>
            <a:ext cx="4718203" cy="3607582"/>
          </a:xfrm>
          <a:prstGeom prst="roundRect">
            <a:avLst/>
          </a:prstGeom>
          <a:noFill/>
          <a:ln>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5" name="Afbeelding 4">
            <a:extLst>
              <a:ext uri="{FF2B5EF4-FFF2-40B4-BE49-F238E27FC236}">
                <a16:creationId xmlns:a16="http://schemas.microsoft.com/office/drawing/2014/main" id="{E30B3120-8F79-C990-BF3D-25ABE5C19B9D}"/>
              </a:ext>
            </a:extLst>
          </p:cNvPr>
          <p:cNvPicPr>
            <a:picLocks noChangeAspect="1"/>
          </p:cNvPicPr>
          <p:nvPr/>
        </p:nvPicPr>
        <p:blipFill>
          <a:blip r:embed="rId10"/>
          <a:stretch>
            <a:fillRect/>
          </a:stretch>
        </p:blipFill>
        <p:spPr>
          <a:xfrm>
            <a:off x="1543337" y="2702942"/>
            <a:ext cx="2205587" cy="3097553"/>
          </a:xfrm>
          <a:prstGeom prst="rect">
            <a:avLst/>
          </a:prstGeom>
        </p:spPr>
      </p:pic>
      <p:pic>
        <p:nvPicPr>
          <p:cNvPr id="17" name="Picture 2">
            <a:extLst>
              <a:ext uri="{FF2B5EF4-FFF2-40B4-BE49-F238E27FC236}">
                <a16:creationId xmlns:a16="http://schemas.microsoft.com/office/drawing/2014/main" id="{E3001989-C531-1903-B634-6F063B6F7975}"/>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234800" y="2514273"/>
            <a:ext cx="5986713" cy="32926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Tree>
    <p:extLst>
      <p:ext uri="{BB962C8B-B14F-4D97-AF65-F5344CB8AC3E}">
        <p14:creationId xmlns:p14="http://schemas.microsoft.com/office/powerpoint/2010/main" val="258575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52E84-A422-093D-9667-9C7A53913E2D}"/>
              </a:ext>
            </a:extLst>
          </p:cNvPr>
          <p:cNvSpPr>
            <a:spLocks noGrp="1"/>
          </p:cNvSpPr>
          <p:nvPr>
            <p:ph type="title"/>
          </p:nvPr>
        </p:nvSpPr>
        <p:spPr/>
        <p:txBody>
          <a:bodyPr/>
          <a:lstStyle/>
          <a:p>
            <a:r>
              <a:rPr lang="nl-NL" dirty="0"/>
              <a:t>EMREX</a:t>
            </a:r>
          </a:p>
        </p:txBody>
      </p:sp>
      <p:sp>
        <p:nvSpPr>
          <p:cNvPr id="3" name="Tijdelijke aanduiding voor inhoud 2">
            <a:extLst>
              <a:ext uri="{FF2B5EF4-FFF2-40B4-BE49-F238E27FC236}">
                <a16:creationId xmlns:a16="http://schemas.microsoft.com/office/drawing/2014/main" id="{C6B1C7EE-2FE9-FBCD-8315-37EDA100DE22}"/>
              </a:ext>
            </a:extLst>
          </p:cNvPr>
          <p:cNvSpPr>
            <a:spLocks noGrp="1"/>
          </p:cNvSpPr>
          <p:nvPr>
            <p:ph idx="1"/>
          </p:nvPr>
        </p:nvSpPr>
        <p:spPr>
          <a:xfrm>
            <a:off x="493145" y="2270927"/>
            <a:ext cx="5766978" cy="3801279"/>
          </a:xfrm>
        </p:spPr>
        <p:txBody>
          <a:bodyPr/>
          <a:lstStyle/>
          <a:p>
            <a:pPr marL="285750" indent="-285750">
              <a:buClr>
                <a:srgbClr val="00B0F0"/>
              </a:buClr>
              <a:buFont typeface="Wingdings" panose="05000000000000000000" pitchFamily="2" charset="2"/>
              <a:buChar char="§"/>
            </a:pPr>
            <a:r>
              <a:rPr lang="nl-NL" sz="2000" dirty="0"/>
              <a:t>Gebruik neemt enorm toe</a:t>
            </a:r>
          </a:p>
          <a:p>
            <a:pPr>
              <a:buClr>
                <a:srgbClr val="00B0F0"/>
              </a:buClr>
            </a:pPr>
            <a:endParaRPr lang="nl-NL" sz="2000" dirty="0"/>
          </a:p>
          <a:p>
            <a:pPr marL="285750" indent="-285750">
              <a:buClr>
                <a:srgbClr val="00B0F0"/>
              </a:buClr>
              <a:buFont typeface="Wingdings" panose="05000000000000000000" pitchFamily="2" charset="2"/>
              <a:buChar char="§"/>
            </a:pPr>
            <a:r>
              <a:rPr lang="nl-NL" sz="2000" dirty="0"/>
              <a:t>Tijd voor professionalisering!</a:t>
            </a:r>
          </a:p>
          <a:p>
            <a:pPr>
              <a:buClr>
                <a:srgbClr val="00B0F0"/>
              </a:buClr>
            </a:pPr>
            <a:endParaRPr lang="nl-NL" sz="2000" dirty="0"/>
          </a:p>
          <a:p>
            <a:pPr marL="285750" indent="-285750">
              <a:buClr>
                <a:srgbClr val="00B0F0"/>
              </a:buClr>
              <a:buFont typeface="Wingdings" panose="05000000000000000000" pitchFamily="2" charset="2"/>
              <a:buChar char="§"/>
            </a:pPr>
            <a:r>
              <a:rPr lang="nl-NL" sz="2000" dirty="0">
                <a:hlinkClick r:id="rId2"/>
              </a:rPr>
              <a:t>DUO-diploma toevoegen aan je </a:t>
            </a:r>
            <a:r>
              <a:rPr lang="nl-NL" sz="2000" dirty="0" err="1">
                <a:hlinkClick r:id="rId2"/>
              </a:rPr>
              <a:t>vakpaspoort</a:t>
            </a:r>
            <a:r>
              <a:rPr lang="nl-NL" sz="2000" dirty="0">
                <a:hlinkClick r:id="rId2"/>
              </a:rPr>
              <a:t> - Centraal register techniek</a:t>
            </a:r>
            <a:endParaRPr lang="nl-NL" sz="2000" dirty="0"/>
          </a:p>
          <a:p>
            <a:pPr>
              <a:buClr>
                <a:srgbClr val="00B0F0"/>
              </a:buClr>
            </a:pPr>
            <a:endParaRPr lang="nl-NL" sz="2000" dirty="0"/>
          </a:p>
          <a:p>
            <a:pPr marL="285750" indent="-285750">
              <a:buClr>
                <a:srgbClr val="00B0F0"/>
              </a:buClr>
              <a:buFont typeface="Wingdings" panose="05000000000000000000" pitchFamily="2" charset="2"/>
              <a:buChar char="§"/>
            </a:pPr>
            <a:r>
              <a:rPr lang="nl-NL" sz="2000" dirty="0"/>
              <a:t>Meer weten over de mogelijkheden van EMREX? Ga naar de sessie “Regie op gegevens in de EU” in ronde 5</a:t>
            </a:r>
          </a:p>
          <a:p>
            <a:pPr marL="285750" indent="-285750">
              <a:buClr>
                <a:srgbClr val="00B0F0"/>
              </a:buClr>
              <a:buFont typeface="Wingdings" panose="05000000000000000000" pitchFamily="2" charset="2"/>
              <a:buChar char="§"/>
            </a:pPr>
            <a:endParaRPr lang="nl-NL" dirty="0"/>
          </a:p>
        </p:txBody>
      </p:sp>
      <p:pic>
        <p:nvPicPr>
          <p:cNvPr id="4" name="Afbeelding 3">
            <a:extLst>
              <a:ext uri="{FF2B5EF4-FFF2-40B4-BE49-F238E27FC236}">
                <a16:creationId xmlns:a16="http://schemas.microsoft.com/office/drawing/2014/main" id="{DD10F521-0C6B-BC7D-A201-BA7E4257CE0A}"/>
              </a:ext>
            </a:extLst>
          </p:cNvPr>
          <p:cNvPicPr>
            <a:picLocks noChangeAspect="1"/>
          </p:cNvPicPr>
          <p:nvPr/>
        </p:nvPicPr>
        <p:blipFill>
          <a:blip r:embed="rId3"/>
          <a:stretch>
            <a:fillRect/>
          </a:stretch>
        </p:blipFill>
        <p:spPr>
          <a:xfrm>
            <a:off x="7204668" y="1884542"/>
            <a:ext cx="4663315" cy="4104062"/>
          </a:xfrm>
          <a:prstGeom prst="rect">
            <a:avLst/>
          </a:prstGeom>
        </p:spPr>
      </p:pic>
    </p:spTree>
    <p:extLst>
      <p:ext uri="{BB962C8B-B14F-4D97-AF65-F5344CB8AC3E}">
        <p14:creationId xmlns:p14="http://schemas.microsoft.com/office/powerpoint/2010/main" val="3948203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C52E84-A422-093D-9667-9C7A53913E2D}"/>
              </a:ext>
            </a:extLst>
          </p:cNvPr>
          <p:cNvSpPr>
            <a:spLocks noGrp="1"/>
          </p:cNvSpPr>
          <p:nvPr>
            <p:ph type="title"/>
          </p:nvPr>
        </p:nvSpPr>
        <p:spPr/>
        <p:txBody>
          <a:bodyPr/>
          <a:lstStyle/>
          <a:p>
            <a:r>
              <a:rPr lang="nl-NL" dirty="0"/>
              <a:t>Validatietool uittreksel Mijn diploma’s (korte termijn)</a:t>
            </a:r>
          </a:p>
        </p:txBody>
      </p:sp>
      <p:pic>
        <p:nvPicPr>
          <p:cNvPr id="5" name="Tijdelijke aanduiding voor inhoud 4">
            <a:extLst>
              <a:ext uri="{FF2B5EF4-FFF2-40B4-BE49-F238E27FC236}">
                <a16:creationId xmlns:a16="http://schemas.microsoft.com/office/drawing/2014/main" id="{4410FFD3-1A53-A2ED-12D4-D981CB303E28}"/>
              </a:ext>
            </a:extLst>
          </p:cNvPr>
          <p:cNvPicPr>
            <a:picLocks noGrp="1" noChangeAspect="1"/>
          </p:cNvPicPr>
          <p:nvPr>
            <p:ph idx="1"/>
          </p:nvPr>
        </p:nvPicPr>
        <p:blipFill>
          <a:blip r:embed="rId2"/>
          <a:stretch>
            <a:fillRect/>
          </a:stretch>
        </p:blipFill>
        <p:spPr>
          <a:xfrm>
            <a:off x="125978" y="2666337"/>
            <a:ext cx="6456485" cy="2764465"/>
          </a:xfrm>
        </p:spPr>
      </p:pic>
      <p:pic>
        <p:nvPicPr>
          <p:cNvPr id="7" name="Afbeelding 6">
            <a:extLst>
              <a:ext uri="{FF2B5EF4-FFF2-40B4-BE49-F238E27FC236}">
                <a16:creationId xmlns:a16="http://schemas.microsoft.com/office/drawing/2014/main" id="{15715D3A-EC25-5FE1-A1D2-D12124FAB40B}"/>
              </a:ext>
            </a:extLst>
          </p:cNvPr>
          <p:cNvPicPr>
            <a:picLocks noChangeAspect="1"/>
          </p:cNvPicPr>
          <p:nvPr/>
        </p:nvPicPr>
        <p:blipFill>
          <a:blip r:embed="rId3"/>
          <a:stretch>
            <a:fillRect/>
          </a:stretch>
        </p:blipFill>
        <p:spPr>
          <a:xfrm>
            <a:off x="6649459" y="2743199"/>
            <a:ext cx="5026725" cy="873599"/>
          </a:xfrm>
          <a:prstGeom prst="rect">
            <a:avLst/>
          </a:prstGeom>
        </p:spPr>
      </p:pic>
      <p:pic>
        <p:nvPicPr>
          <p:cNvPr id="9" name="Afbeelding 8">
            <a:extLst>
              <a:ext uri="{FF2B5EF4-FFF2-40B4-BE49-F238E27FC236}">
                <a16:creationId xmlns:a16="http://schemas.microsoft.com/office/drawing/2014/main" id="{52D9074F-67A3-A453-EB35-3DD4FF102EBB}"/>
              </a:ext>
            </a:extLst>
          </p:cNvPr>
          <p:cNvPicPr>
            <a:picLocks noChangeAspect="1"/>
          </p:cNvPicPr>
          <p:nvPr/>
        </p:nvPicPr>
        <p:blipFill>
          <a:blip r:embed="rId4"/>
          <a:stretch>
            <a:fillRect/>
          </a:stretch>
        </p:blipFill>
        <p:spPr>
          <a:xfrm>
            <a:off x="6582463" y="3692296"/>
            <a:ext cx="5598693" cy="2396195"/>
          </a:xfrm>
          <a:prstGeom prst="rect">
            <a:avLst/>
          </a:prstGeom>
        </p:spPr>
      </p:pic>
    </p:spTree>
    <p:extLst>
      <p:ext uri="{BB962C8B-B14F-4D97-AF65-F5344CB8AC3E}">
        <p14:creationId xmlns:p14="http://schemas.microsoft.com/office/powerpoint/2010/main" val="3682880102"/>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1661</TotalTime>
  <Words>502</Words>
  <Application>Microsoft Office PowerPoint</Application>
  <PresentationFormat>Breedbeeld</PresentationFormat>
  <Paragraphs>116</Paragraphs>
  <Slides>17</Slides>
  <Notes>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Calibri Light</vt:lpstr>
      <vt:lpstr>Verdana</vt:lpstr>
      <vt:lpstr>Wingdings</vt:lpstr>
      <vt:lpstr>1_Kantoorthema</vt:lpstr>
      <vt:lpstr>Regie op jouw diplomagegevens   Diplomafraude voorkomen?   Digitale diplomagegevens is de oplossing! </vt:lpstr>
      <vt:lpstr>Mijn diploma’s in cijfers</vt:lpstr>
      <vt:lpstr>PowerPoint-presentatie</vt:lpstr>
      <vt:lpstr>Betrouwbare en gevalideerde diplomagegevens</vt:lpstr>
      <vt:lpstr>Vervalst!?</vt:lpstr>
      <vt:lpstr>Krachten bundelen</vt:lpstr>
      <vt:lpstr>Digitale Oplossingen “Regie op diplomagegevens”</vt:lpstr>
      <vt:lpstr>EMREX</vt:lpstr>
      <vt:lpstr>Validatietool uittreksel Mijn diploma’s (korte termijn)</vt:lpstr>
      <vt:lpstr>Valideren Mijn diploma’s Toekomstige plannen</vt:lpstr>
      <vt:lpstr>Stand van zaken impact analyse toevoegen diplomasupplement </vt:lpstr>
      <vt:lpstr>NLQF –EQF kwalificatiekader</vt:lpstr>
      <vt:lpstr>Internationale naam in RIO</vt:lpstr>
      <vt:lpstr>Het succes van WFT </vt:lpstr>
      <vt:lpstr>Consequenties verwijderde diploma’s</vt:lpstr>
      <vt:lpstr>Regie op diplomagegevens 2024 -2025</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HO-Link 2024 </dc:title>
  <dc:creator>Venema, Sabine</dc:creator>
  <cp:lastModifiedBy>Sabine Venema</cp:lastModifiedBy>
  <cp:revision>47</cp:revision>
  <dcterms:created xsi:type="dcterms:W3CDTF">2024-05-13T12:38:53Z</dcterms:created>
  <dcterms:modified xsi:type="dcterms:W3CDTF">2024-06-06T07:01:47Z</dcterms:modified>
</cp:coreProperties>
</file>