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omments/modernComment_116_3AFFAD3B.xml" ContentType="application/vnd.ms-powerpoint.comments+xml"/>
  <Override PartName="/ppt/tags/tag4.xml" ContentType="application/vnd.openxmlformats-officedocument.presentationml.tags+xml"/>
  <Override PartName="/ppt/notesSlides/notesSlide3.xml" ContentType="application/vnd.openxmlformats-officedocument.presentationml.notesSlide+xml"/>
  <Override PartName="/ppt/comments/modernComment_136_78A1EFE7.xml" ContentType="application/vnd.ms-powerpoint.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319" r:id="rId6"/>
    <p:sldId id="284" r:id="rId7"/>
    <p:sldId id="275" r:id="rId8"/>
    <p:sldId id="295" r:id="rId9"/>
    <p:sldId id="276" r:id="rId10"/>
    <p:sldId id="278" r:id="rId11"/>
    <p:sldId id="310" r:id="rId12"/>
    <p:sldId id="280" r:id="rId13"/>
    <p:sldId id="282" r:id="rId14"/>
    <p:sldId id="285" r:id="rId15"/>
    <p:sldId id="290" r:id="rId16"/>
    <p:sldId id="309" r:id="rId17"/>
    <p:sldId id="312" r:id="rId18"/>
    <p:sldId id="316" r:id="rId19"/>
    <p:sldId id="305" r:id="rId20"/>
    <p:sldId id="317" r:id="rId21"/>
    <p:sldId id="318" r:id="rId22"/>
    <p:sldId id="27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C3B54-0681-9460-31B6-F6983FF1AABD}" name="Nanett Kalapos" initials="NK" userId="S::nanett.kalapos@weee-forum.org::9c6dd9b4-5a53-4ff1-9263-820789ed05ad" providerId="AD"/>
  <p188:author id="{351DD076-D35C-9806-C36F-2778220AAB67}" name="rene" initials="re" userId="S::rene_gamesolutionslab.com#ext#@jnj.onmicrosoft.com::e8513e4b-ca30-473c-a03b-4c6f2a39fa9f" providerId="AD"/>
  <p188:author id="{780DABA7-89F4-7040-E993-7FBD146A5BD9}" name="James Horne" initials="JH" userId="S::JHE@weee-forum.org::636ecc24-fc90-4002-b281-4925fb0be686" providerId="AD"/>
  <p188:author id="{E42782AE-3FAE-A198-0AF4-7738A43754B0}" name="Nanett Kalapos" initials="NK" userId="S::nanett.kalapos_weee-forum.org#ext#@jnj.onmicrosoft.com::a4339b68-279b-442c-94a9-e31867834529" providerId="AD"/>
  <p188:author id="{AD33B2CA-1E1F-E580-6D06-3372F8BAF4DC}" name="Magdalena Charytanowicz" initials="MC" userId="S::mcz@weee-forum.org::78dc77a7-deae-40d9-87c6-f8455f519e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FCE"/>
    <a:srgbClr val="2A2B5F"/>
    <a:srgbClr val="FA4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1" autoAdjust="0"/>
    <p:restoredTop sz="94655"/>
  </p:normalViewPr>
  <p:slideViewPr>
    <p:cSldViewPr snapToGrid="0">
      <p:cViewPr varScale="1">
        <p:scale>
          <a:sx n="81" d="100"/>
          <a:sy n="81" d="100"/>
        </p:scale>
        <p:origin x="1022"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modernComment_116_3AFFAD3B.xml><?xml version="1.0" encoding="utf-8"?>
<p188:cmLst xmlns:a="http://schemas.openxmlformats.org/drawingml/2006/main" xmlns:r="http://schemas.openxmlformats.org/officeDocument/2006/relationships" xmlns:p188="http://schemas.microsoft.com/office/powerpoint/2018/8/main">
  <p188:cm id="{52C63DE7-E803-4FBC-B537-DD793F4417C7}" authorId="{9A7C3B54-0681-9460-31B6-F6983FF1AABD}" status="resolved" created="2023-02-16T10:39:43.286">
    <ac:deMkLst xmlns:ac="http://schemas.microsoft.com/office/drawing/2013/main/command">
      <pc:docMk xmlns:pc="http://schemas.microsoft.com/office/powerpoint/2013/main/command"/>
      <pc:sldMk xmlns:pc="http://schemas.microsoft.com/office/powerpoint/2013/main/command" cId="989834555" sldId="278"/>
      <ac:spMk id="3" creationId="{4FF6B8DE-FB38-F9E5-F96B-10681864197C}"/>
    </ac:deMkLst>
    <p188:replyLst>
      <p188:reply id="{E0BF7333-4BB5-4F0D-9A50-2C19A672FB25}" authorId="{AD33B2CA-1E1F-E580-6D06-3372F8BAF4DC}" created="2023-02-20T15:14:42.243">
        <p188:txBody>
          <a:bodyPr/>
          <a:lstStyle/>
          <a:p>
            <a:r>
              <a:rPr lang="en-BE"/>
              <a:t>We could add the following:
As for now China provides 98% of the EU’s rare earth elements
But I don’t know if this would not divert the presentation in a too much of a political sense?
I also added a the 2nd point about other materials.</a:t>
            </a:r>
          </a:p>
        </p188:txBody>
      </p188:reply>
      <p188:reply id="{CEC998D2-304C-4ECB-99D9-E8F20548F0F7}" authorId="{AD33B2CA-1E1F-E580-6D06-3372F8BAF4DC}" created="2023-02-20T15:15:25.517">
        <p188:txBody>
          <a:bodyPr/>
          <a:lstStyle/>
          <a:p>
            <a:r>
              <a:rPr lang="en-BE"/>
              <a:t>Maybe add the China stats in the notes so if the presenter wants he/she can make this background point?</a:t>
            </a:r>
          </a:p>
        </p188:txBody>
      </p188:reply>
    </p188:replyLst>
    <p188:txBody>
      <a:bodyPr/>
      <a:lstStyle/>
      <a:p>
        <a:r>
          <a:rPr lang="fr-BE"/>
          <a:t>Should we add contrasting stats showing how much the EU imports/is dependent on China for example?</a:t>
        </a:r>
      </a:p>
    </p188:txBody>
  </p188:cm>
  <p188:cm id="{D6EF890E-1B93-4680-8E1B-E4D72E938FC5}" authorId="{351DD076-D35C-9806-C36F-2778220AAB67}" status="resolved" created="2023-02-21T09:35:36.495">
    <ac:deMkLst xmlns:ac="http://schemas.microsoft.com/office/drawing/2013/main/command">
      <pc:docMk xmlns:pc="http://schemas.microsoft.com/office/powerpoint/2013/main/command"/>
      <pc:sldMk xmlns:pc="http://schemas.microsoft.com/office/powerpoint/2013/main/command" cId="989834555" sldId="278"/>
      <ac:spMk id="11" creationId="{8BDCE518-C1F7-935C-6142-710087E3A2A2}"/>
    </ac:deMkLst>
    <p188:txBody>
      <a:bodyPr/>
      <a:lstStyle/>
      <a:p>
        <a:r>
          <a:rPr lang="en-US"/>
          <a:t>What is missing is the strategies to stimulate people in bringing the devices back into the system. I mean here "nudging". Perhaps: ... project focusses on making digital healthcare devices more circular and by developing and piloting strategies for users to stimulate the appropriate return.</a:t>
        </a:r>
      </a:p>
    </p188:txBody>
  </p188:cm>
</p188:cmLst>
</file>

<file path=ppt/comments/modernComment_136_78A1EFE7.xml><?xml version="1.0" encoding="utf-8"?>
<p188:cmLst xmlns:a="http://schemas.openxmlformats.org/drawingml/2006/main" xmlns:r="http://schemas.openxmlformats.org/officeDocument/2006/relationships" xmlns:p188="http://schemas.microsoft.com/office/powerpoint/2018/8/main">
  <p188:cm id="{D8D56B12-4B70-47CE-9185-D8399C612DED}" authorId="{9A7C3B54-0681-9460-31B6-F6983FF1AABD}" status="resolved" created="2023-02-16T10:39:43.286">
    <ac:deMkLst xmlns:ac="http://schemas.microsoft.com/office/drawing/2013/main/command">
      <pc:docMk xmlns:pc="http://schemas.microsoft.com/office/powerpoint/2013/main/command"/>
      <pc:sldMk xmlns:pc="http://schemas.microsoft.com/office/powerpoint/2013/main/command" cId="2023878631" sldId="310"/>
      <ac:spMk id="3" creationId="{4FF6B8DE-FB38-F9E5-F96B-10681864197C}"/>
    </ac:deMkLst>
    <p188:replyLst>
      <p188:reply id="{E0BF7333-4BB5-4F0D-9A50-2C19A672FB25}" authorId="{AD33B2CA-1E1F-E580-6D06-3372F8BAF4DC}" created="2023-02-20T15:14:42.243">
        <p188:txBody>
          <a:bodyPr/>
          <a:lstStyle/>
          <a:p>
            <a:r>
              <a:rPr lang="en-BE"/>
              <a:t>We could add the following:
As for now China provides 98% of the EU’s rare earth elements
But I don’t know if this would not divert the presentation in a too much of a political sense?
I also added a the 2nd point about other materials.</a:t>
            </a:r>
          </a:p>
        </p188:txBody>
      </p188:reply>
      <p188:reply id="{CEC998D2-304C-4ECB-99D9-E8F20548F0F7}" authorId="{AD33B2CA-1E1F-E580-6D06-3372F8BAF4DC}" created="2023-02-20T15:15:25.517">
        <p188:txBody>
          <a:bodyPr/>
          <a:lstStyle/>
          <a:p>
            <a:r>
              <a:rPr lang="en-BE"/>
              <a:t>Maybe add the China stats in the notes so if the presenter wants he/she can make this background point?</a:t>
            </a:r>
          </a:p>
        </p188:txBody>
      </p188:reply>
    </p188:replyLst>
    <p188:txBody>
      <a:bodyPr/>
      <a:lstStyle/>
      <a:p>
        <a:r>
          <a:rPr lang="fr-BE"/>
          <a:t>Should we add contrasting stats showing how much the EU imports/is dependent on China for example?</a:t>
        </a:r>
      </a:p>
    </p188:txBody>
  </p188:cm>
  <p188:cm id="{59BEB9BF-897C-4E40-A539-B1F13D2605F1}" authorId="{351DD076-D35C-9806-C36F-2778220AAB67}" status="resolved" created="2023-02-21T09:35:36.495">
    <ac:deMkLst xmlns:ac="http://schemas.microsoft.com/office/drawing/2013/main/command">
      <pc:docMk xmlns:pc="http://schemas.microsoft.com/office/powerpoint/2013/main/command"/>
      <pc:sldMk xmlns:pc="http://schemas.microsoft.com/office/powerpoint/2013/main/command" cId="2023878631" sldId="310"/>
      <ac:spMk id="11" creationId="{8BDCE518-C1F7-935C-6142-710087E3A2A2}"/>
    </ac:deMkLst>
    <p188:txBody>
      <a:bodyPr/>
      <a:lstStyle/>
      <a:p>
        <a:r>
          <a:rPr lang="en-US"/>
          <a:t>What is missing is the strategies to stimulate people in bringing the devices back into the system. I mean here "nudging". Perhaps: ... project focusses on making digital healthcare devices more circular and by developing and piloting strategies for users to stimulate the appropriate return.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8D80E4A8-BDB4-6E4B-9995-68655323149E}" type="datetimeFigureOut">
              <a:rPr lang="fr-FR" smtClean="0"/>
              <a:pPr/>
              <a:t>24/10/2023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641ADAFC-8C6F-CE45-966B-83186477940C}" type="slidenum">
              <a:rPr lang="fr-FR" smtClean="0"/>
              <a:pPr/>
              <a:t>‹#›</a:t>
            </a:fld>
            <a:endParaRPr lang="fr-FR" dirty="0"/>
          </a:p>
        </p:txBody>
      </p:sp>
    </p:spTree>
    <p:extLst>
      <p:ext uri="{BB962C8B-B14F-4D97-AF65-F5344CB8AC3E}">
        <p14:creationId xmlns:p14="http://schemas.microsoft.com/office/powerpoint/2010/main" val="177864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 me start by given some facts and figures.</a:t>
            </a:r>
          </a:p>
          <a:p>
            <a:endParaRPr lang="en-US"/>
          </a:p>
        </p:txBody>
      </p:sp>
      <p:sp>
        <p:nvSpPr>
          <p:cNvPr id="4" name="Slide Number Placeholder 3"/>
          <p:cNvSpPr>
            <a:spLocks noGrp="1"/>
          </p:cNvSpPr>
          <p:nvPr>
            <p:ph type="sldNum" sz="quarter" idx="5"/>
          </p:nvPr>
        </p:nvSpPr>
        <p:spPr/>
        <p:txBody>
          <a:bodyPr/>
          <a:lstStyle/>
          <a:p>
            <a:fld id="{641ADAFC-8C6F-CE45-966B-83186477940C}" type="slidenum">
              <a:rPr lang="fr-FR" smtClean="0"/>
              <a:pPr/>
              <a:t>4</a:t>
            </a:fld>
            <a:endParaRPr lang="fr-FR"/>
          </a:p>
        </p:txBody>
      </p:sp>
    </p:spTree>
    <p:extLst>
      <p:ext uri="{BB962C8B-B14F-4D97-AF65-F5344CB8AC3E}">
        <p14:creationId xmlns:p14="http://schemas.microsoft.com/office/powerpoint/2010/main" val="49513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of growing concern to both the industry but also the EU agenda. We know that digital health devices contain valuable raw materials as well as plastics/metals that could be recovered. Unfortunately, today these devices end up in landfill or are incinerated, resulting in a … waste.</a:t>
            </a:r>
          </a:p>
          <a:p>
            <a:endParaRPr lang="en-US"/>
          </a:p>
          <a:p>
            <a:r>
              <a:rPr lang="en-US"/>
              <a:t>That is why with </a:t>
            </a:r>
            <a:r>
              <a:rPr lang="en-US" err="1"/>
              <a:t>DiCE</a:t>
            </a:r>
            <a:r>
              <a:rPr lang="en-US"/>
              <a:t> we propose a new approach. With the </a:t>
            </a:r>
            <a:r>
              <a:rPr lang="en-US" err="1"/>
              <a:t>DiCE</a:t>
            </a:r>
            <a:r>
              <a:rPr lang="en-US"/>
              <a:t> consortium, led by Janssen, we focus on extending the lifetime of these devices by developing and piloting solutions across the entire product value chain. This value chain extends all the way to the patients: if we do not receive any device back, then the whole system fails. </a:t>
            </a:r>
          </a:p>
          <a:p>
            <a:endParaRPr lang="en-US"/>
          </a:p>
          <a:p>
            <a:r>
              <a:rPr lang="en-US"/>
              <a:t>As for now China provides 98% of the EU’s rare earth elements.</a:t>
            </a:r>
          </a:p>
        </p:txBody>
      </p:sp>
      <p:sp>
        <p:nvSpPr>
          <p:cNvPr id="4" name="Slide Number Placeholder 3"/>
          <p:cNvSpPr>
            <a:spLocks noGrp="1"/>
          </p:cNvSpPr>
          <p:nvPr>
            <p:ph type="sldNum" sz="quarter" idx="5"/>
          </p:nvPr>
        </p:nvSpPr>
        <p:spPr/>
        <p:txBody>
          <a:bodyPr/>
          <a:lstStyle/>
          <a:p>
            <a:fld id="{641ADAFC-8C6F-CE45-966B-83186477940C}" type="slidenum">
              <a:rPr lang="fr-FR" smtClean="0"/>
              <a:pPr/>
              <a:t>7</a:t>
            </a:fld>
            <a:endParaRPr lang="fr-FR"/>
          </a:p>
        </p:txBody>
      </p:sp>
    </p:spTree>
    <p:extLst>
      <p:ext uri="{BB962C8B-B14F-4D97-AF65-F5344CB8AC3E}">
        <p14:creationId xmlns:p14="http://schemas.microsoft.com/office/powerpoint/2010/main" val="414061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of growing concern to both the industry but also the EU agenda. We know that digital health devices contain valuable raw materials as well as plastics/metals that could be recovered. Unfortunately, today these devices end up in landfill or are incinerated, resulting in a … waste.</a:t>
            </a:r>
          </a:p>
          <a:p>
            <a:endParaRPr lang="en-US"/>
          </a:p>
          <a:p>
            <a:r>
              <a:rPr lang="en-US"/>
              <a:t>That is why with </a:t>
            </a:r>
            <a:r>
              <a:rPr lang="en-US" err="1"/>
              <a:t>DiCE</a:t>
            </a:r>
            <a:r>
              <a:rPr lang="en-US"/>
              <a:t> we propose a new approach. With the </a:t>
            </a:r>
            <a:r>
              <a:rPr lang="en-US" err="1"/>
              <a:t>DiCE</a:t>
            </a:r>
            <a:r>
              <a:rPr lang="en-US"/>
              <a:t> consortium, led by Janssen, we focus on extending the lifetime of these devices by developing and piloting solutions across the entire product value chain. This value chain extends all the way to the patients: if we do not receive any device back, then the whole system fails. </a:t>
            </a:r>
          </a:p>
          <a:p>
            <a:endParaRPr lang="en-US"/>
          </a:p>
          <a:p>
            <a:r>
              <a:rPr lang="en-US"/>
              <a:t>As for now China provides 98% of the EU’s rare earth elements.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ADAFC-8C6F-CE45-966B-83186477940C}" type="slidenum">
              <a:rPr kumimoji="0" lang="fr-FR"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6694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p>
          <a:p>
            <a:endParaRPr lang="en-US"/>
          </a:p>
        </p:txBody>
      </p:sp>
      <p:sp>
        <p:nvSpPr>
          <p:cNvPr id="4" name="Slide Number Placeholder 3"/>
          <p:cNvSpPr>
            <a:spLocks noGrp="1"/>
          </p:cNvSpPr>
          <p:nvPr>
            <p:ph type="sldNum" sz="quarter" idx="5"/>
          </p:nvPr>
        </p:nvSpPr>
        <p:spPr/>
        <p:txBody>
          <a:bodyPr/>
          <a:lstStyle/>
          <a:p>
            <a:fld id="{641ADAFC-8C6F-CE45-966B-83186477940C}" type="slidenum">
              <a:rPr lang="fr-FR" smtClean="0"/>
              <a:pPr/>
              <a:t>9</a:t>
            </a:fld>
            <a:endParaRPr lang="fr-FR"/>
          </a:p>
        </p:txBody>
      </p:sp>
    </p:spTree>
    <p:extLst>
      <p:ext uri="{BB962C8B-B14F-4D97-AF65-F5344CB8AC3E}">
        <p14:creationId xmlns:p14="http://schemas.microsoft.com/office/powerpoint/2010/main" val="236714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expected outcome is to obtain a replicable model for our industry but any adjacent industry. If this systemic transition is possible in a heavy regulated environment such as pharma/medical devices, it is possible everywhere.</a:t>
            </a:r>
          </a:p>
          <a:p>
            <a:r>
              <a:rPr lang="en-US"/>
              <a:t>This will allow the widespread reuse of products and recovery of valuable components and raw materials, and will lead to resource efficiency while preventing pollution.</a:t>
            </a:r>
          </a:p>
          <a:p>
            <a:endParaRPr lang="en-US"/>
          </a:p>
        </p:txBody>
      </p:sp>
      <p:sp>
        <p:nvSpPr>
          <p:cNvPr id="4" name="Slide Number Placeholder 3"/>
          <p:cNvSpPr>
            <a:spLocks noGrp="1"/>
          </p:cNvSpPr>
          <p:nvPr>
            <p:ph type="sldNum" sz="quarter" idx="5"/>
          </p:nvPr>
        </p:nvSpPr>
        <p:spPr/>
        <p:txBody>
          <a:bodyPr/>
          <a:lstStyle/>
          <a:p>
            <a:fld id="{641ADAFC-8C6F-CE45-966B-83186477940C}" type="slidenum">
              <a:rPr lang="fr-FR" smtClean="0"/>
              <a:pPr/>
              <a:t>10</a:t>
            </a:fld>
            <a:endParaRPr lang="fr-FR"/>
          </a:p>
        </p:txBody>
      </p:sp>
    </p:spTree>
    <p:extLst>
      <p:ext uri="{BB962C8B-B14F-4D97-AF65-F5344CB8AC3E}">
        <p14:creationId xmlns:p14="http://schemas.microsoft.com/office/powerpoint/2010/main" val="189061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ADAFC-8C6F-CE45-966B-83186477940C}" type="slidenum">
              <a:rPr lang="fr-FR" smtClean="0"/>
              <a:pPr/>
              <a:t>16</a:t>
            </a:fld>
            <a:endParaRPr lang="fr-FR" dirty="0"/>
          </a:p>
        </p:txBody>
      </p:sp>
    </p:spTree>
    <p:extLst>
      <p:ext uri="{BB962C8B-B14F-4D97-AF65-F5344CB8AC3E}">
        <p14:creationId xmlns:p14="http://schemas.microsoft.com/office/powerpoint/2010/main" val="2152969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2A2B5F"/>
        </a:solidFill>
        <a:effectLst/>
      </p:bgPr>
    </p:bg>
    <p:spTree>
      <p:nvGrpSpPr>
        <p:cNvPr id="1" name=""/>
        <p:cNvGrpSpPr/>
        <p:nvPr/>
      </p:nvGrpSpPr>
      <p:grpSpPr>
        <a:xfrm>
          <a:off x="0" y="0"/>
          <a:ext cx="0" cy="0"/>
          <a:chOff x="0" y="0"/>
          <a:chExt cx="0" cy="0"/>
        </a:xfrm>
      </p:grpSpPr>
      <p:pic>
        <p:nvPicPr>
          <p:cNvPr id="42" name="Picture 41" descr="Text&#10;&#10;Description automatically generated">
            <a:extLst>
              <a:ext uri="{FF2B5EF4-FFF2-40B4-BE49-F238E27FC236}">
                <a16:creationId xmlns:a16="http://schemas.microsoft.com/office/drawing/2014/main" id="{A482339A-FFC2-F0FA-2657-46466BFD4B45}"/>
              </a:ext>
            </a:extLst>
          </p:cNvPr>
          <p:cNvPicPr>
            <a:picLocks noChangeAspect="1"/>
          </p:cNvPicPr>
          <p:nvPr userDrawn="1"/>
        </p:nvPicPr>
        <p:blipFill>
          <a:blip r:embed="rId2"/>
          <a:stretch>
            <a:fillRect/>
          </a:stretch>
        </p:blipFill>
        <p:spPr>
          <a:xfrm>
            <a:off x="3448050" y="2903012"/>
            <a:ext cx="5675312" cy="1176101"/>
          </a:xfrm>
          <a:prstGeom prst="rect">
            <a:avLst/>
          </a:prstGeom>
        </p:spPr>
      </p:pic>
    </p:spTree>
    <p:extLst>
      <p:ext uri="{BB962C8B-B14F-4D97-AF65-F5344CB8AC3E}">
        <p14:creationId xmlns:p14="http://schemas.microsoft.com/office/powerpoint/2010/main" val="30505206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55C48E9-7420-0558-D980-8A5EB80480A2}"/>
              </a:ext>
            </a:extLst>
          </p:cNvPr>
          <p:cNvSpPr>
            <a:spLocks noGrp="1"/>
          </p:cNvSpPr>
          <p:nvPr>
            <p:ph type="title" hasCustomPrompt="1"/>
          </p:nvPr>
        </p:nvSpPr>
        <p:spPr>
          <a:xfrm>
            <a:off x="515938" y="549275"/>
            <a:ext cx="8211773" cy="1106653"/>
          </a:xfrm>
          <a:prstGeom prst="rect">
            <a:avLst/>
          </a:prstGeom>
        </p:spPr>
        <p:txBody>
          <a:bodyPr lIns="0" tIns="0" rIns="0" bIns="0" anchor="t">
            <a:normAutofit/>
          </a:bodyPr>
          <a:lstStyle>
            <a:lvl1pPr>
              <a:defRPr sz="4000" b="1" i="0" spc="90" baseline="0">
                <a:solidFill>
                  <a:srgbClr val="2A2B5F"/>
                </a:solidFill>
                <a:latin typeface="Arial" panose="020B0604020202020204" pitchFamily="34" charset="0"/>
                <a:cs typeface="Arial" panose="020B0604020202020204" pitchFamily="34" charset="0"/>
              </a:defRPr>
            </a:lvl1pPr>
          </a:lstStyle>
          <a:p>
            <a:r>
              <a:rPr lang="fr-FR" dirty="0"/>
              <a:t>THIS IS A TITLE FOR CONTENT</a:t>
            </a:r>
          </a:p>
        </p:txBody>
      </p:sp>
      <p:sp>
        <p:nvSpPr>
          <p:cNvPr id="4" name="Espace réservé du contenu 3">
            <a:extLst>
              <a:ext uri="{FF2B5EF4-FFF2-40B4-BE49-F238E27FC236}">
                <a16:creationId xmlns:a16="http://schemas.microsoft.com/office/drawing/2014/main" id="{0E085F54-44F8-461E-A4DA-658BD3100F98}"/>
              </a:ext>
            </a:extLst>
          </p:cNvPr>
          <p:cNvSpPr>
            <a:spLocks noGrp="1"/>
          </p:cNvSpPr>
          <p:nvPr>
            <p:ph sz="half" idx="2" hasCustomPrompt="1"/>
          </p:nvPr>
        </p:nvSpPr>
        <p:spPr>
          <a:xfrm>
            <a:off x="515938" y="1844675"/>
            <a:ext cx="9643435" cy="4464050"/>
          </a:xfrm>
        </p:spPr>
        <p:txBody>
          <a:bodyPr lIns="0" tIns="0" rIns="0" bIns="0">
            <a:normAutofit/>
          </a:bodyPr>
          <a:lstStyle>
            <a:lvl1pPr marL="0" indent="0">
              <a:buClr>
                <a:schemeClr val="accent1"/>
              </a:buClr>
              <a:buFont typeface="+mj-lt"/>
              <a:buNone/>
              <a:defRPr sz="1800" b="0" i="0">
                <a:solidFill>
                  <a:srgbClr val="2A2B5F"/>
                </a:solidFill>
                <a:latin typeface="Arial" panose="020B0604020202020204" pitchFamily="34" charset="0"/>
                <a:cs typeface="Arial" panose="020B0604020202020204" pitchFamily="34" charset="0"/>
              </a:defRPr>
            </a:lvl1pPr>
            <a:lvl2pPr>
              <a:buClr>
                <a:schemeClr val="accent1"/>
              </a:buClr>
              <a:defRPr sz="2000" b="0" i="0">
                <a:latin typeface="Cabin" pitchFamily="2" charset="77"/>
              </a:defRPr>
            </a:lvl2pPr>
            <a:lvl3pPr>
              <a:buClr>
                <a:schemeClr val="accent1"/>
              </a:buClr>
              <a:defRPr sz="2000" b="0" i="0">
                <a:latin typeface="Cabin" pitchFamily="2" charset="77"/>
              </a:defRPr>
            </a:lvl3pPr>
            <a:lvl4pPr>
              <a:buClr>
                <a:schemeClr val="accent1"/>
              </a:buClr>
              <a:defRPr sz="2000" b="0" i="0">
                <a:latin typeface="Cabin" pitchFamily="2" charset="77"/>
              </a:defRPr>
            </a:lvl4pPr>
            <a:lvl5pPr>
              <a:buClr>
                <a:schemeClr val="accent1"/>
              </a:buClr>
              <a:defRPr sz="2000" b="0" i="0">
                <a:latin typeface="Cabin" pitchFamily="2" charset="77"/>
              </a:defRPr>
            </a:lvl5pPr>
          </a:lstStyle>
          <a:p>
            <a:pPr lvl="0"/>
            <a:r>
              <a:rPr lang="fr-FR"/>
              <a:t>This </a:t>
            </a:r>
            <a:r>
              <a:rPr lang="fr-FR" err="1"/>
              <a:t>is</a:t>
            </a:r>
            <a:r>
              <a:rPr lang="fr-FR"/>
              <a:t> a description</a:t>
            </a:r>
          </a:p>
        </p:txBody>
      </p:sp>
      <p:pic>
        <p:nvPicPr>
          <p:cNvPr id="5" name="Image 4">
            <a:extLst>
              <a:ext uri="{FF2B5EF4-FFF2-40B4-BE49-F238E27FC236}">
                <a16:creationId xmlns:a16="http://schemas.microsoft.com/office/drawing/2014/main" id="{99D1EF51-8365-1A45-9A7A-A2912456E75C}"/>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6" name="Espace réservé du numéro de diapositive 9">
            <a:extLst>
              <a:ext uri="{FF2B5EF4-FFF2-40B4-BE49-F238E27FC236}">
                <a16:creationId xmlns:a16="http://schemas.microsoft.com/office/drawing/2014/main" id="{2973BEB0-5ECD-2542-99C1-AED44E9BB80D}"/>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127181387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2A2B5F"/>
        </a:solidFill>
        <a:effectLst/>
      </p:bgPr>
    </p:bg>
    <p:spTree>
      <p:nvGrpSpPr>
        <p:cNvPr id="1" name=""/>
        <p:cNvGrpSpPr/>
        <p:nvPr/>
      </p:nvGrpSpPr>
      <p:grpSpPr>
        <a:xfrm>
          <a:off x="0" y="0"/>
          <a:ext cx="0" cy="0"/>
          <a:chOff x="0" y="0"/>
          <a:chExt cx="0" cy="0"/>
        </a:xfrm>
      </p:grpSpPr>
      <p:sp>
        <p:nvSpPr>
          <p:cNvPr id="9" name="Titre 7">
            <a:extLst>
              <a:ext uri="{FF2B5EF4-FFF2-40B4-BE49-F238E27FC236}">
                <a16:creationId xmlns:a16="http://schemas.microsoft.com/office/drawing/2014/main" id="{4905507E-D622-9A82-BF9F-009B8F9B99E1}"/>
              </a:ext>
            </a:extLst>
          </p:cNvPr>
          <p:cNvSpPr>
            <a:spLocks noGrp="1"/>
          </p:cNvSpPr>
          <p:nvPr>
            <p:ph type="title" hasCustomPrompt="1"/>
          </p:nvPr>
        </p:nvSpPr>
        <p:spPr>
          <a:xfrm>
            <a:off x="515938" y="557545"/>
            <a:ext cx="8246147" cy="793750"/>
          </a:xfrm>
        </p:spPr>
        <p:txBody>
          <a:bodyPr anchor="t"/>
          <a:lstStyle>
            <a:lvl1pPr>
              <a:defRPr b="1" i="0">
                <a:solidFill>
                  <a:schemeClr val="bg1"/>
                </a:solidFill>
                <a:latin typeface="Arial" panose="020B0604020202020204" pitchFamily="34" charset="0"/>
                <a:cs typeface="Arial" panose="020B0604020202020204" pitchFamily="34" charset="0"/>
              </a:defRPr>
            </a:lvl1pPr>
          </a:lstStyle>
          <a:p>
            <a:r>
              <a:rPr lang="fr-FR"/>
              <a:t>THIS IS A TABLE TITLE</a:t>
            </a:r>
          </a:p>
        </p:txBody>
      </p:sp>
      <p:pic>
        <p:nvPicPr>
          <p:cNvPr id="5" name="Image 4">
            <a:extLst>
              <a:ext uri="{FF2B5EF4-FFF2-40B4-BE49-F238E27FC236}">
                <a16:creationId xmlns:a16="http://schemas.microsoft.com/office/drawing/2014/main" id="{467BB59B-74A9-7343-924E-66F7AFF31974}"/>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8" name="Espace réservé du numéro de diapositive 9">
            <a:extLst>
              <a:ext uri="{FF2B5EF4-FFF2-40B4-BE49-F238E27FC236}">
                <a16:creationId xmlns:a16="http://schemas.microsoft.com/office/drawing/2014/main" id="{B05B2572-1F24-3A41-B3E6-62C4829D849C}"/>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1130816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9" name="Titre 7">
            <a:extLst>
              <a:ext uri="{FF2B5EF4-FFF2-40B4-BE49-F238E27FC236}">
                <a16:creationId xmlns:a16="http://schemas.microsoft.com/office/drawing/2014/main" id="{4905507E-D622-9A82-BF9F-009B8F9B99E1}"/>
              </a:ext>
            </a:extLst>
          </p:cNvPr>
          <p:cNvSpPr>
            <a:spLocks noGrp="1"/>
          </p:cNvSpPr>
          <p:nvPr>
            <p:ph type="title" hasCustomPrompt="1"/>
          </p:nvPr>
        </p:nvSpPr>
        <p:spPr>
          <a:xfrm>
            <a:off x="515938" y="549275"/>
            <a:ext cx="7734927" cy="720000"/>
          </a:xfrm>
        </p:spPr>
        <p:txBody>
          <a:bodyPr anchor="t"/>
          <a:lstStyle>
            <a:lvl1pPr>
              <a:defRPr b="1" i="0">
                <a:solidFill>
                  <a:srgbClr val="2A2B5F"/>
                </a:solidFill>
                <a:latin typeface="Arial" panose="020B0604020202020204" pitchFamily="34" charset="0"/>
                <a:cs typeface="Arial" panose="020B0604020202020204" pitchFamily="34" charset="0"/>
              </a:defRPr>
            </a:lvl1pPr>
          </a:lstStyle>
          <a:p>
            <a:r>
              <a:rPr lang="fr-FR"/>
              <a:t>THIS IS A TITLE FOR A GRAPH</a:t>
            </a:r>
          </a:p>
        </p:txBody>
      </p:sp>
      <p:pic>
        <p:nvPicPr>
          <p:cNvPr id="8" name="Image 7">
            <a:extLst>
              <a:ext uri="{FF2B5EF4-FFF2-40B4-BE49-F238E27FC236}">
                <a16:creationId xmlns:a16="http://schemas.microsoft.com/office/drawing/2014/main" id="{42517A8C-3FED-B44A-AF6F-5E08491F1049}"/>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10" name="Espace réservé du numéro de diapositive 9">
            <a:extLst>
              <a:ext uri="{FF2B5EF4-FFF2-40B4-BE49-F238E27FC236}">
                <a16:creationId xmlns:a16="http://schemas.microsoft.com/office/drawing/2014/main" id="{159A7716-4857-2042-890A-1C1AFFBBFE9D}"/>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23461832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4D4D420-E5AC-6097-4D31-596FE7E170B6}"/>
              </a:ext>
            </a:extLst>
          </p:cNvPr>
          <p:cNvSpPr>
            <a:spLocks noGrp="1"/>
          </p:cNvSpPr>
          <p:nvPr>
            <p:ph type="pic" idx="1" hasCustomPrompt="1"/>
          </p:nvPr>
        </p:nvSpPr>
        <p:spPr>
          <a:xfrm>
            <a:off x="5833242" y="549275"/>
            <a:ext cx="5842822" cy="5759450"/>
          </a:xfrm>
          <a:solidFill>
            <a:srgbClr val="FA4659"/>
          </a:solidFill>
        </p:spPr>
        <p:txBody>
          <a:bodyPr anchor="t"/>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Click </a:t>
            </a:r>
            <a:r>
              <a:rPr lang="fr-FR" dirty="0" err="1"/>
              <a:t>icon</a:t>
            </a:r>
            <a:r>
              <a:rPr lang="fr-FR" dirty="0"/>
              <a:t> to </a:t>
            </a:r>
            <a:r>
              <a:rPr lang="fr-FR" dirty="0" err="1"/>
              <a:t>add</a:t>
            </a:r>
            <a:r>
              <a:rPr lang="fr-FR" dirty="0"/>
              <a:t> </a:t>
            </a:r>
            <a:r>
              <a:rPr lang="fr-FR" dirty="0" err="1"/>
              <a:t>picture</a:t>
            </a:r>
            <a:endParaRPr lang="fr-FR" dirty="0"/>
          </a:p>
        </p:txBody>
      </p:sp>
      <p:sp>
        <p:nvSpPr>
          <p:cNvPr id="4" name="Espace réservé du texte 3">
            <a:extLst>
              <a:ext uri="{FF2B5EF4-FFF2-40B4-BE49-F238E27FC236}">
                <a16:creationId xmlns:a16="http://schemas.microsoft.com/office/drawing/2014/main" id="{1F1ED184-A915-12FF-2523-43FBD97FA6A4}"/>
              </a:ext>
            </a:extLst>
          </p:cNvPr>
          <p:cNvSpPr>
            <a:spLocks noGrp="1"/>
          </p:cNvSpPr>
          <p:nvPr>
            <p:ph type="body" sz="half" idx="2" hasCustomPrompt="1"/>
          </p:nvPr>
        </p:nvSpPr>
        <p:spPr>
          <a:xfrm>
            <a:off x="515938" y="4227678"/>
            <a:ext cx="4818748" cy="2081047"/>
          </a:xfrm>
        </p:spPr>
        <p:txBody>
          <a:bodyPr lIns="0" tIns="0" rIns="0" bIns="0" anchor="b">
            <a:normAutofit/>
          </a:bodyPr>
          <a:lstStyle>
            <a:lvl1pPr marL="0" indent="0">
              <a:lnSpc>
                <a:spcPct val="90000"/>
              </a:lnSpc>
              <a:buNone/>
              <a:defRPr sz="1800" b="0" i="0" spc="90" baseline="0">
                <a:solidFill>
                  <a:srgbClr val="2A2B5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This </a:t>
            </a:r>
            <a:r>
              <a:rPr lang="fr-FR" err="1"/>
              <a:t>is</a:t>
            </a:r>
            <a:r>
              <a:rPr lang="fr-FR"/>
              <a:t> a description</a:t>
            </a:r>
          </a:p>
        </p:txBody>
      </p:sp>
      <p:sp>
        <p:nvSpPr>
          <p:cNvPr id="9" name="Titre 7">
            <a:extLst>
              <a:ext uri="{FF2B5EF4-FFF2-40B4-BE49-F238E27FC236}">
                <a16:creationId xmlns:a16="http://schemas.microsoft.com/office/drawing/2014/main" id="{384D240C-3051-A123-D84E-F00225067BB8}"/>
              </a:ext>
            </a:extLst>
          </p:cNvPr>
          <p:cNvSpPr>
            <a:spLocks noGrp="1"/>
          </p:cNvSpPr>
          <p:nvPr>
            <p:ph type="title" hasCustomPrompt="1"/>
          </p:nvPr>
        </p:nvSpPr>
        <p:spPr>
          <a:xfrm>
            <a:off x="515940" y="2840313"/>
            <a:ext cx="4818746" cy="1237633"/>
          </a:xfrm>
        </p:spPr>
        <p:txBody>
          <a:bodyPr anchor="t">
            <a:normAutofit/>
          </a:bodyPr>
          <a:lstStyle>
            <a:lvl1pPr>
              <a:defRPr sz="2400" b="1" i="0">
                <a:solidFill>
                  <a:srgbClr val="2A2B5F"/>
                </a:solidFill>
                <a:latin typeface="Arial" panose="020B0604020202020204" pitchFamily="34" charset="0"/>
                <a:cs typeface="Arial" panose="020B0604020202020204" pitchFamily="34" charset="0"/>
              </a:defRPr>
            </a:lvl1pPr>
          </a:lstStyle>
          <a:p>
            <a:r>
              <a:rPr lang="fr-FR" dirty="0"/>
              <a:t>THIS IS A TITLE FOR A PICTURE</a:t>
            </a:r>
          </a:p>
        </p:txBody>
      </p:sp>
      <p:pic>
        <p:nvPicPr>
          <p:cNvPr id="10" name="Image 9">
            <a:extLst>
              <a:ext uri="{FF2B5EF4-FFF2-40B4-BE49-F238E27FC236}">
                <a16:creationId xmlns:a16="http://schemas.microsoft.com/office/drawing/2014/main" id="{815A6782-04A8-6943-B99F-53B6F8648E5E}"/>
              </a:ext>
            </a:extLst>
          </p:cNvPr>
          <p:cNvPicPr>
            <a:picLocks noChangeAspect="1"/>
          </p:cNvPicPr>
          <p:nvPr userDrawn="1"/>
        </p:nvPicPr>
        <p:blipFill>
          <a:blip r:embed="rId2"/>
          <a:stretch>
            <a:fillRect/>
          </a:stretch>
        </p:blipFill>
        <p:spPr>
          <a:xfrm>
            <a:off x="515938" y="549275"/>
            <a:ext cx="2540423" cy="520652"/>
          </a:xfrm>
          <a:prstGeom prst="rect">
            <a:avLst/>
          </a:prstGeom>
        </p:spPr>
      </p:pic>
      <p:sp>
        <p:nvSpPr>
          <p:cNvPr id="11" name="Espace réservé du numéro de diapositive 9">
            <a:extLst>
              <a:ext uri="{FF2B5EF4-FFF2-40B4-BE49-F238E27FC236}">
                <a16:creationId xmlns:a16="http://schemas.microsoft.com/office/drawing/2014/main" id="{726250D9-3D40-0647-83CD-0B4DE0E938DF}"/>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4154006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ull size and legend">
    <p:bg>
      <p:bgPr>
        <a:solidFill>
          <a:schemeClr val="bg1"/>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4D4D420-E5AC-6097-4D31-596FE7E170B6}"/>
              </a:ext>
            </a:extLst>
          </p:cNvPr>
          <p:cNvSpPr>
            <a:spLocks noGrp="1"/>
          </p:cNvSpPr>
          <p:nvPr>
            <p:ph type="pic" idx="1"/>
          </p:nvPr>
        </p:nvSpPr>
        <p:spPr>
          <a:xfrm>
            <a:off x="0" y="0"/>
            <a:ext cx="12192000" cy="6858000"/>
          </a:xfrm>
          <a:solidFill>
            <a:srgbClr val="2A2B5F"/>
          </a:solidFill>
        </p:spPr>
        <p:txBody>
          <a:bodyPr anchor="t"/>
          <a:lstStyle>
            <a:lvl1pPr marL="0" indent="0" algn="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7" name="Espace réservé du texte 3">
            <a:extLst>
              <a:ext uri="{FF2B5EF4-FFF2-40B4-BE49-F238E27FC236}">
                <a16:creationId xmlns:a16="http://schemas.microsoft.com/office/drawing/2014/main" id="{C7C8C678-6214-20F5-920A-188940A6AAEA}"/>
              </a:ext>
            </a:extLst>
          </p:cNvPr>
          <p:cNvSpPr>
            <a:spLocks noGrp="1"/>
          </p:cNvSpPr>
          <p:nvPr>
            <p:ph type="body" sz="half" idx="2" hasCustomPrompt="1"/>
          </p:nvPr>
        </p:nvSpPr>
        <p:spPr>
          <a:xfrm>
            <a:off x="6058528" y="3611082"/>
            <a:ext cx="5617535" cy="2697643"/>
          </a:xfrm>
          <a:solidFill>
            <a:schemeClr val="bg1"/>
          </a:solidFill>
          <a:ln w="50800">
            <a:noFill/>
          </a:ln>
        </p:spPr>
        <p:txBody>
          <a:bodyPr lIns="180000" tIns="180000" rIns="180000" bIns="360000" anchor="b">
            <a:normAutofit/>
          </a:bodyPr>
          <a:lstStyle>
            <a:lvl1pPr marL="0" indent="0">
              <a:buNone/>
              <a:defRPr sz="1800" b="0" i="0">
                <a:solidFill>
                  <a:srgbClr val="2A2B5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This </a:t>
            </a:r>
            <a:r>
              <a:rPr lang="fr-FR" err="1"/>
              <a:t>is</a:t>
            </a:r>
            <a:r>
              <a:rPr lang="fr-FR"/>
              <a:t> a description</a:t>
            </a:r>
          </a:p>
        </p:txBody>
      </p:sp>
      <p:sp>
        <p:nvSpPr>
          <p:cNvPr id="2" name="Titre 7">
            <a:extLst>
              <a:ext uri="{FF2B5EF4-FFF2-40B4-BE49-F238E27FC236}">
                <a16:creationId xmlns:a16="http://schemas.microsoft.com/office/drawing/2014/main" id="{EE2A5AEB-896E-8980-7F83-B6AA0F7C8F2E}"/>
              </a:ext>
            </a:extLst>
          </p:cNvPr>
          <p:cNvSpPr>
            <a:spLocks noGrp="1"/>
          </p:cNvSpPr>
          <p:nvPr>
            <p:ph type="title" hasCustomPrompt="1"/>
          </p:nvPr>
        </p:nvSpPr>
        <p:spPr>
          <a:xfrm>
            <a:off x="6058529" y="3611082"/>
            <a:ext cx="5617534" cy="856590"/>
          </a:xfrm>
          <a:solidFill>
            <a:srgbClr val="FA4659"/>
          </a:solidFill>
          <a:ln>
            <a:noFill/>
          </a:ln>
        </p:spPr>
        <p:txBody>
          <a:bodyPr lIns="180000" tIns="180000" rIns="180000" bIns="180000" anchor="ctr">
            <a:normAutofit/>
          </a:bodyPr>
          <a:lstStyle>
            <a:lvl1pPr>
              <a:defRPr sz="2400" b="1" i="0">
                <a:solidFill>
                  <a:schemeClr val="bg1"/>
                </a:solidFill>
                <a:latin typeface="Arial" panose="020B0604020202020204" pitchFamily="34" charset="0"/>
                <a:cs typeface="Arial" panose="020B0604020202020204" pitchFamily="34" charset="0"/>
              </a:defRPr>
            </a:lvl1pPr>
          </a:lstStyle>
          <a:p>
            <a:r>
              <a:rPr lang="fr-FR"/>
              <a:t>THIS IS A TITLE</a:t>
            </a:r>
          </a:p>
        </p:txBody>
      </p:sp>
      <p:pic>
        <p:nvPicPr>
          <p:cNvPr id="6" name="Image 5">
            <a:extLst>
              <a:ext uri="{FF2B5EF4-FFF2-40B4-BE49-F238E27FC236}">
                <a16:creationId xmlns:a16="http://schemas.microsoft.com/office/drawing/2014/main" id="{B67260AC-73CD-004F-B4D8-A916F29F9D74}"/>
              </a:ext>
            </a:extLst>
          </p:cNvPr>
          <p:cNvPicPr>
            <a:picLocks noChangeAspect="1"/>
          </p:cNvPicPr>
          <p:nvPr userDrawn="1"/>
        </p:nvPicPr>
        <p:blipFill>
          <a:blip r:embed="rId2"/>
          <a:stretch>
            <a:fillRect/>
          </a:stretch>
        </p:blipFill>
        <p:spPr>
          <a:xfrm>
            <a:off x="515938" y="549275"/>
            <a:ext cx="2540423" cy="520652"/>
          </a:xfrm>
          <a:prstGeom prst="rect">
            <a:avLst/>
          </a:prstGeom>
        </p:spPr>
      </p:pic>
    </p:spTree>
    <p:extLst>
      <p:ext uri="{BB962C8B-B14F-4D97-AF65-F5344CB8AC3E}">
        <p14:creationId xmlns:p14="http://schemas.microsoft.com/office/powerpoint/2010/main" val="374895570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4D4D420-E5AC-6097-4D31-596FE7E170B6}"/>
              </a:ext>
            </a:extLst>
          </p:cNvPr>
          <p:cNvSpPr>
            <a:spLocks noGrp="1"/>
          </p:cNvSpPr>
          <p:nvPr>
            <p:ph type="pic" idx="1"/>
          </p:nvPr>
        </p:nvSpPr>
        <p:spPr>
          <a:xfrm>
            <a:off x="0" y="1574800"/>
            <a:ext cx="12192000" cy="5283200"/>
          </a:xfrm>
          <a:solidFill>
            <a:srgbClr val="2A2B5F"/>
          </a:solidFill>
        </p:spPr>
        <p:txBody>
          <a:bodyPr anchor="t"/>
          <a:lstStyle>
            <a:lvl1pPr marL="0" indent="0" algn="l">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AC261B7-4CBB-97F0-D7B6-64661E115767}"/>
              </a:ext>
            </a:extLst>
          </p:cNvPr>
          <p:cNvSpPr>
            <a:spLocks noGrp="1"/>
          </p:cNvSpPr>
          <p:nvPr>
            <p:ph type="title" hasCustomPrompt="1"/>
          </p:nvPr>
        </p:nvSpPr>
        <p:spPr>
          <a:xfrm>
            <a:off x="515938" y="549274"/>
            <a:ext cx="8188050" cy="1025525"/>
          </a:xfrm>
        </p:spPr>
        <p:txBody>
          <a:bodyPr anchor="t"/>
          <a:lstStyle>
            <a:lvl1pPr>
              <a:defRPr b="1" i="0">
                <a:solidFill>
                  <a:srgbClr val="2A2B5F"/>
                </a:solidFill>
                <a:latin typeface="Arial" panose="020B0604020202020204" pitchFamily="34" charset="0"/>
                <a:cs typeface="Arial" panose="020B0604020202020204" pitchFamily="34" charset="0"/>
              </a:defRPr>
            </a:lvl1pPr>
          </a:lstStyle>
          <a:p>
            <a:r>
              <a:rPr lang="fr-FR"/>
              <a:t>THIS IS A TITLE FOR A LARGE IMAGE</a:t>
            </a:r>
          </a:p>
        </p:txBody>
      </p:sp>
      <p:pic>
        <p:nvPicPr>
          <p:cNvPr id="5" name="Image 4">
            <a:extLst>
              <a:ext uri="{FF2B5EF4-FFF2-40B4-BE49-F238E27FC236}">
                <a16:creationId xmlns:a16="http://schemas.microsoft.com/office/drawing/2014/main" id="{5E1DB5DC-669C-9245-8886-E49F560E2760}"/>
              </a:ext>
            </a:extLst>
          </p:cNvPr>
          <p:cNvPicPr>
            <a:picLocks noChangeAspect="1"/>
          </p:cNvPicPr>
          <p:nvPr userDrawn="1"/>
        </p:nvPicPr>
        <p:blipFill>
          <a:blip r:embed="rId2"/>
          <a:stretch>
            <a:fillRect/>
          </a:stretch>
        </p:blipFill>
        <p:spPr>
          <a:xfrm>
            <a:off x="9173110" y="476250"/>
            <a:ext cx="2540423" cy="520652"/>
          </a:xfrm>
          <a:prstGeom prst="rect">
            <a:avLst/>
          </a:prstGeom>
        </p:spPr>
      </p:pic>
      <p:sp>
        <p:nvSpPr>
          <p:cNvPr id="7" name="Espace réservé du numéro de diapositive 9">
            <a:extLst>
              <a:ext uri="{FF2B5EF4-FFF2-40B4-BE49-F238E27FC236}">
                <a16:creationId xmlns:a16="http://schemas.microsoft.com/office/drawing/2014/main" id="{3062DED3-1E17-EB42-9333-E2F4485B7641}"/>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7905719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541FD5-18A8-6CD1-8473-805E62E57B70}"/>
              </a:ext>
            </a:extLst>
          </p:cNvPr>
          <p:cNvSpPr/>
          <p:nvPr userDrawn="1"/>
        </p:nvSpPr>
        <p:spPr>
          <a:xfrm>
            <a:off x="0" y="0"/>
            <a:ext cx="12192000" cy="1620442"/>
          </a:xfrm>
          <a:prstGeom prst="rect">
            <a:avLst/>
          </a:prstGeom>
          <a:solidFill>
            <a:srgbClr val="2A2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Regular"/>
            </a:endParaRPr>
          </a:p>
        </p:txBody>
      </p:sp>
      <p:sp>
        <p:nvSpPr>
          <p:cNvPr id="2" name="Titre 1">
            <a:extLst>
              <a:ext uri="{FF2B5EF4-FFF2-40B4-BE49-F238E27FC236}">
                <a16:creationId xmlns:a16="http://schemas.microsoft.com/office/drawing/2014/main" id="{8AC261B7-4CBB-97F0-D7B6-64661E115767}"/>
              </a:ext>
            </a:extLst>
          </p:cNvPr>
          <p:cNvSpPr>
            <a:spLocks noGrp="1"/>
          </p:cNvSpPr>
          <p:nvPr>
            <p:ph type="title" hasCustomPrompt="1"/>
          </p:nvPr>
        </p:nvSpPr>
        <p:spPr>
          <a:xfrm>
            <a:off x="515938" y="549275"/>
            <a:ext cx="11160125" cy="628460"/>
          </a:xfrm>
          <a:noFill/>
        </p:spPr>
        <p:txBody>
          <a:bodyPr anchor="t"/>
          <a:lstStyle>
            <a:lvl1pPr>
              <a:defRPr b="1" i="0">
                <a:solidFill>
                  <a:schemeClr val="bg1"/>
                </a:solidFill>
                <a:latin typeface="Arial" panose="020B0604020202020204" pitchFamily="34" charset="0"/>
                <a:cs typeface="Arial" panose="020B0604020202020204" pitchFamily="34" charset="0"/>
              </a:defRPr>
            </a:lvl1pPr>
          </a:lstStyle>
          <a:p>
            <a:r>
              <a:rPr lang="fr-FR" dirty="0"/>
              <a:t>CONTACT DETAILS</a:t>
            </a:r>
          </a:p>
        </p:txBody>
      </p:sp>
      <p:sp>
        <p:nvSpPr>
          <p:cNvPr id="3" name="Espace réservé du texte 2">
            <a:extLst>
              <a:ext uri="{FF2B5EF4-FFF2-40B4-BE49-F238E27FC236}">
                <a16:creationId xmlns:a16="http://schemas.microsoft.com/office/drawing/2014/main" id="{1D043FEA-EEC2-AFA3-7A9A-5264C55ACF66}"/>
              </a:ext>
            </a:extLst>
          </p:cNvPr>
          <p:cNvSpPr>
            <a:spLocks noGrp="1"/>
          </p:cNvSpPr>
          <p:nvPr>
            <p:ph type="body" idx="13" hasCustomPrompt="1"/>
          </p:nvPr>
        </p:nvSpPr>
        <p:spPr>
          <a:xfrm>
            <a:off x="6103116" y="2707356"/>
            <a:ext cx="5572947" cy="348058"/>
          </a:xfrm>
        </p:spPr>
        <p:txBody>
          <a:bodyPr lIns="0" tIns="0" rIns="0" bIns="0">
            <a:normAutofit/>
          </a:bodyPr>
          <a:lstStyle>
            <a:lvl1pPr marL="0" indent="0">
              <a:lnSpc>
                <a:spcPct val="120000"/>
              </a:lnSpc>
              <a:buNone/>
              <a:defRPr sz="2000" b="0"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Position</a:t>
            </a:r>
          </a:p>
        </p:txBody>
      </p:sp>
      <p:sp>
        <p:nvSpPr>
          <p:cNvPr id="6" name="Espace réservé du texte 2">
            <a:extLst>
              <a:ext uri="{FF2B5EF4-FFF2-40B4-BE49-F238E27FC236}">
                <a16:creationId xmlns:a16="http://schemas.microsoft.com/office/drawing/2014/main" id="{A984B4C0-F04F-3196-004E-47DF0BCDCA0B}"/>
              </a:ext>
            </a:extLst>
          </p:cNvPr>
          <p:cNvSpPr>
            <a:spLocks noGrp="1"/>
          </p:cNvSpPr>
          <p:nvPr>
            <p:ph type="body" idx="14" hasCustomPrompt="1"/>
          </p:nvPr>
        </p:nvSpPr>
        <p:spPr>
          <a:xfrm>
            <a:off x="6103116" y="3104661"/>
            <a:ext cx="5572947" cy="348058"/>
          </a:xfrm>
        </p:spPr>
        <p:txBody>
          <a:bodyPr lIns="0" tIns="0" rIns="0" bIns="0">
            <a:normAutofit/>
          </a:bodyPr>
          <a:lstStyle>
            <a:lvl1pPr marL="0" indent="0">
              <a:lnSpc>
                <a:spcPct val="120000"/>
              </a:lnSpc>
              <a:buNone/>
              <a:defRPr sz="2000" b="0"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Organisation</a:t>
            </a:r>
          </a:p>
        </p:txBody>
      </p:sp>
      <p:sp>
        <p:nvSpPr>
          <p:cNvPr id="8" name="Espace réservé du texte 2">
            <a:extLst>
              <a:ext uri="{FF2B5EF4-FFF2-40B4-BE49-F238E27FC236}">
                <a16:creationId xmlns:a16="http://schemas.microsoft.com/office/drawing/2014/main" id="{329EDDC8-B359-04EB-D2B2-F44C759B9959}"/>
              </a:ext>
            </a:extLst>
          </p:cNvPr>
          <p:cNvSpPr>
            <a:spLocks noGrp="1"/>
          </p:cNvSpPr>
          <p:nvPr>
            <p:ph type="body" idx="15" hasCustomPrompt="1"/>
          </p:nvPr>
        </p:nvSpPr>
        <p:spPr>
          <a:xfrm>
            <a:off x="6103116" y="3501966"/>
            <a:ext cx="5572947" cy="348058"/>
          </a:xfrm>
        </p:spPr>
        <p:txBody>
          <a:bodyPr lIns="0" tIns="0" rIns="0" bIns="0">
            <a:normAutofit/>
          </a:bodyPr>
          <a:lstStyle>
            <a:lvl1pPr marL="0" indent="0">
              <a:lnSpc>
                <a:spcPct val="120000"/>
              </a:lnSpc>
              <a:buNone/>
              <a:defRPr sz="2000" b="0"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City, Country</a:t>
            </a:r>
          </a:p>
        </p:txBody>
      </p:sp>
      <p:sp>
        <p:nvSpPr>
          <p:cNvPr id="11" name="Espace réservé du texte 2">
            <a:extLst>
              <a:ext uri="{FF2B5EF4-FFF2-40B4-BE49-F238E27FC236}">
                <a16:creationId xmlns:a16="http://schemas.microsoft.com/office/drawing/2014/main" id="{B6CA3EC6-24E5-4A86-EAC8-8B081B33CA0D}"/>
              </a:ext>
            </a:extLst>
          </p:cNvPr>
          <p:cNvSpPr>
            <a:spLocks noGrp="1"/>
          </p:cNvSpPr>
          <p:nvPr>
            <p:ph type="body" idx="16" hasCustomPrompt="1"/>
          </p:nvPr>
        </p:nvSpPr>
        <p:spPr>
          <a:xfrm>
            <a:off x="6103116" y="3899271"/>
            <a:ext cx="5572947" cy="348058"/>
          </a:xfrm>
        </p:spPr>
        <p:txBody>
          <a:bodyPr lIns="0" tIns="0" rIns="0" bIns="0">
            <a:normAutofit/>
          </a:bodyPr>
          <a:lstStyle>
            <a:lvl1pPr marL="0" indent="0">
              <a:lnSpc>
                <a:spcPct val="120000"/>
              </a:lnSpc>
              <a:buNone/>
              <a:defRPr sz="2000" b="0"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Email</a:t>
            </a:r>
          </a:p>
        </p:txBody>
      </p:sp>
      <p:sp>
        <p:nvSpPr>
          <p:cNvPr id="12" name="Espace réservé du texte 2">
            <a:extLst>
              <a:ext uri="{FF2B5EF4-FFF2-40B4-BE49-F238E27FC236}">
                <a16:creationId xmlns:a16="http://schemas.microsoft.com/office/drawing/2014/main" id="{937CE74A-3026-AF1C-35C4-17DB0F508FEB}"/>
              </a:ext>
            </a:extLst>
          </p:cNvPr>
          <p:cNvSpPr>
            <a:spLocks noGrp="1"/>
          </p:cNvSpPr>
          <p:nvPr>
            <p:ph type="body" idx="17" hasCustomPrompt="1"/>
          </p:nvPr>
        </p:nvSpPr>
        <p:spPr>
          <a:xfrm>
            <a:off x="6103116" y="4646437"/>
            <a:ext cx="5572947" cy="348058"/>
          </a:xfrm>
        </p:spPr>
        <p:txBody>
          <a:bodyPr lIns="0" tIns="0" rIns="0" bIns="0">
            <a:normAutofit/>
          </a:bodyPr>
          <a:lstStyle>
            <a:lvl1pPr marL="0" indent="0">
              <a:lnSpc>
                <a:spcPct val="120000"/>
              </a:lnSpc>
              <a:buNone/>
              <a:defRPr sz="1800" b="1" i="0" spc="90" baseline="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Other</a:t>
            </a:r>
            <a:r>
              <a:rPr lang="fr-FR"/>
              <a:t> contact </a:t>
            </a:r>
            <a:r>
              <a:rPr lang="fr-FR" err="1"/>
              <a:t>details</a:t>
            </a:r>
            <a:r>
              <a:rPr lang="fr-FR"/>
              <a:t> if </a:t>
            </a:r>
            <a:r>
              <a:rPr lang="fr-FR" err="1"/>
              <a:t>required</a:t>
            </a:r>
            <a:endParaRPr lang="fr-FR"/>
          </a:p>
        </p:txBody>
      </p:sp>
      <p:sp>
        <p:nvSpPr>
          <p:cNvPr id="18" name="Espace réservé du texte 2">
            <a:extLst>
              <a:ext uri="{FF2B5EF4-FFF2-40B4-BE49-F238E27FC236}">
                <a16:creationId xmlns:a16="http://schemas.microsoft.com/office/drawing/2014/main" id="{5C62DB65-408E-72DF-2946-18A65BE89E16}"/>
              </a:ext>
            </a:extLst>
          </p:cNvPr>
          <p:cNvSpPr>
            <a:spLocks noGrp="1"/>
          </p:cNvSpPr>
          <p:nvPr>
            <p:ph type="body" idx="18" hasCustomPrompt="1"/>
          </p:nvPr>
        </p:nvSpPr>
        <p:spPr>
          <a:xfrm>
            <a:off x="6103116" y="2146115"/>
            <a:ext cx="5572947" cy="511994"/>
          </a:xfrm>
        </p:spPr>
        <p:txBody>
          <a:bodyPr lIns="0" tIns="0" rIns="0" bIns="0">
            <a:normAutofit/>
          </a:bodyPr>
          <a:lstStyle>
            <a:lvl1pPr marL="0" indent="0">
              <a:lnSpc>
                <a:spcPct val="120000"/>
              </a:lnSpc>
              <a:buNone/>
              <a:defRPr sz="2400" b="1"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Name</a:t>
            </a:r>
          </a:p>
        </p:txBody>
      </p:sp>
      <p:sp>
        <p:nvSpPr>
          <p:cNvPr id="16" name="Espace réservé du numéro de diapositive 9">
            <a:extLst>
              <a:ext uri="{FF2B5EF4-FFF2-40B4-BE49-F238E27FC236}">
                <a16:creationId xmlns:a16="http://schemas.microsoft.com/office/drawing/2014/main" id="{41A42B3E-49AE-104A-8216-25DA01C1F655}"/>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
        <p:nvSpPr>
          <p:cNvPr id="17" name="Espace réservé pour une image  2">
            <a:extLst>
              <a:ext uri="{FF2B5EF4-FFF2-40B4-BE49-F238E27FC236}">
                <a16:creationId xmlns:a16="http://schemas.microsoft.com/office/drawing/2014/main" id="{1F1C54DE-7825-024C-9970-6354B0FA7408}"/>
              </a:ext>
            </a:extLst>
          </p:cNvPr>
          <p:cNvSpPr>
            <a:spLocks noGrp="1"/>
          </p:cNvSpPr>
          <p:nvPr>
            <p:ph type="pic" idx="11" hasCustomPrompt="1"/>
          </p:nvPr>
        </p:nvSpPr>
        <p:spPr>
          <a:xfrm>
            <a:off x="8939070" y="5581637"/>
            <a:ext cx="2736993" cy="720000"/>
          </a:xfrm>
          <a:solidFill>
            <a:schemeClr val="bg1"/>
          </a:solidFill>
        </p:spPr>
        <p:txBody>
          <a:bodyPr anchor="ctr">
            <a:normAutofit/>
          </a:bodyPr>
          <a:lstStyle>
            <a:lvl1pPr marL="0" indent="0">
              <a:buNone/>
              <a:defRPr sz="1000">
                <a:solidFill>
                  <a:srgbClr val="2A2B5F"/>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Add</a:t>
            </a:r>
            <a:r>
              <a:rPr lang="fr-FR" dirty="0"/>
              <a:t> </a:t>
            </a:r>
            <a:r>
              <a:rPr lang="fr-FR" dirty="0" err="1"/>
              <a:t>your</a:t>
            </a:r>
            <a:r>
              <a:rPr lang="fr-FR" dirty="0"/>
              <a:t> logo. If </a:t>
            </a:r>
            <a:r>
              <a:rPr lang="fr-FR" dirty="0" err="1"/>
              <a:t>it</a:t>
            </a:r>
            <a:r>
              <a:rPr lang="fr-FR" dirty="0"/>
              <a:t> </a:t>
            </a:r>
            <a:r>
              <a:rPr lang="fr-FR" dirty="0" err="1"/>
              <a:t>doesn’t</a:t>
            </a:r>
            <a:r>
              <a:rPr lang="fr-FR" dirty="0"/>
              <a:t> fit: right click, </a:t>
            </a:r>
            <a:r>
              <a:rPr lang="fr-FR" dirty="0" err="1"/>
              <a:t>crop</a:t>
            </a:r>
            <a:r>
              <a:rPr lang="fr-FR" dirty="0"/>
              <a:t> and </a:t>
            </a:r>
            <a:r>
              <a:rPr lang="fr-FR" dirty="0" err="1"/>
              <a:t>adjust</a:t>
            </a:r>
            <a:r>
              <a:rPr lang="fr-FR" dirty="0"/>
              <a:t> to frame.</a:t>
            </a:r>
          </a:p>
        </p:txBody>
      </p:sp>
      <p:pic>
        <p:nvPicPr>
          <p:cNvPr id="7" name="Picture 6" descr="Logo&#10;&#10;Description automatically generated">
            <a:extLst>
              <a:ext uri="{FF2B5EF4-FFF2-40B4-BE49-F238E27FC236}">
                <a16:creationId xmlns:a16="http://schemas.microsoft.com/office/drawing/2014/main" id="{1F454E46-FCEB-7960-61BB-4F1E2ED49190}"/>
              </a:ext>
            </a:extLst>
          </p:cNvPr>
          <p:cNvPicPr>
            <a:picLocks noChangeAspect="1"/>
          </p:cNvPicPr>
          <p:nvPr userDrawn="1"/>
        </p:nvPicPr>
        <p:blipFill>
          <a:blip r:embed="rId2"/>
          <a:stretch>
            <a:fillRect/>
          </a:stretch>
        </p:blipFill>
        <p:spPr>
          <a:xfrm>
            <a:off x="1740159" y="2414790"/>
            <a:ext cx="2478109" cy="2478109"/>
          </a:xfrm>
          <a:prstGeom prst="rect">
            <a:avLst/>
          </a:prstGeom>
        </p:spPr>
      </p:pic>
    </p:spTree>
    <p:extLst>
      <p:ext uri="{BB962C8B-B14F-4D97-AF65-F5344CB8AC3E}">
        <p14:creationId xmlns:p14="http://schemas.microsoft.com/office/powerpoint/2010/main" val="16501280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22FF53E-B1B8-F618-78CD-3220662DED14}"/>
              </a:ext>
            </a:extLst>
          </p:cNvPr>
          <p:cNvSpPr>
            <a:spLocks noGrp="1"/>
          </p:cNvSpPr>
          <p:nvPr>
            <p:ph type="subTitle" idx="1" hasCustomPrompt="1"/>
          </p:nvPr>
        </p:nvSpPr>
        <p:spPr>
          <a:xfrm>
            <a:off x="515938" y="3273678"/>
            <a:ext cx="6409402" cy="310489"/>
          </a:xfrm>
        </p:spPr>
        <p:txBody>
          <a:bodyPr>
            <a:normAutofit/>
          </a:bodyPr>
          <a:lstStyle>
            <a:lvl1pPr marL="0" indent="0" algn="l">
              <a:buNone/>
              <a:defRPr sz="1600" b="1" i="0" spc="120" baseline="0">
                <a:solidFill>
                  <a:srgbClr val="FA465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circulardigitalhealth.eu</a:t>
            </a:r>
          </a:p>
        </p:txBody>
      </p:sp>
      <p:pic>
        <p:nvPicPr>
          <p:cNvPr id="15" name="Image 14" descr="Une image contenant texte&#10;&#10;Description générée automatiquement">
            <a:extLst>
              <a:ext uri="{FF2B5EF4-FFF2-40B4-BE49-F238E27FC236}">
                <a16:creationId xmlns:a16="http://schemas.microsoft.com/office/drawing/2014/main" id="{C093DF34-AB30-B79E-C171-DCFEFEF23DD9}"/>
              </a:ext>
            </a:extLst>
          </p:cNvPr>
          <p:cNvPicPr>
            <a:picLocks noChangeAspect="1"/>
          </p:cNvPicPr>
          <p:nvPr userDrawn="1"/>
        </p:nvPicPr>
        <p:blipFill>
          <a:blip r:embed="rId2"/>
          <a:stretch>
            <a:fillRect/>
          </a:stretch>
        </p:blipFill>
        <p:spPr>
          <a:xfrm>
            <a:off x="478353" y="5632475"/>
            <a:ext cx="3444508" cy="720000"/>
          </a:xfrm>
          <a:prstGeom prst="rect">
            <a:avLst/>
          </a:prstGeom>
          <a:noFill/>
        </p:spPr>
      </p:pic>
      <p:sp>
        <p:nvSpPr>
          <p:cNvPr id="22" name="Titre 1">
            <a:extLst>
              <a:ext uri="{FF2B5EF4-FFF2-40B4-BE49-F238E27FC236}">
                <a16:creationId xmlns:a16="http://schemas.microsoft.com/office/drawing/2014/main" id="{92FD61D4-0C83-FA98-6A25-3AC7197A866C}"/>
              </a:ext>
            </a:extLst>
          </p:cNvPr>
          <p:cNvSpPr txBox="1">
            <a:spLocks/>
          </p:cNvSpPr>
          <p:nvPr userDrawn="1"/>
        </p:nvSpPr>
        <p:spPr>
          <a:xfrm>
            <a:off x="515938" y="2425404"/>
            <a:ext cx="6409402" cy="84827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1" i="0" kern="1200">
                <a:solidFill>
                  <a:schemeClr val="tx1"/>
                </a:solidFill>
                <a:latin typeface="Cabin" pitchFamily="2" charset="77"/>
                <a:ea typeface="+mj-ea"/>
                <a:cs typeface="+mj-cs"/>
              </a:defRPr>
            </a:lvl1pPr>
          </a:lstStyle>
          <a:p>
            <a:r>
              <a:rPr lang="fr-FR" sz="5000" b="1" i="0" spc="90" baseline="0" dirty="0">
                <a:solidFill>
                  <a:srgbClr val="2A2B5F"/>
                </a:solidFill>
                <a:latin typeface="Arial" panose="020B0604020202020204" pitchFamily="34" charset="0"/>
                <a:cs typeface="Arial" panose="020B0604020202020204" pitchFamily="34" charset="0"/>
              </a:rPr>
              <a:t>THANK YOU!</a:t>
            </a:r>
          </a:p>
        </p:txBody>
      </p:sp>
      <p:sp>
        <p:nvSpPr>
          <p:cNvPr id="10" name="Espace réservé du numéro de diapositive 9">
            <a:extLst>
              <a:ext uri="{FF2B5EF4-FFF2-40B4-BE49-F238E27FC236}">
                <a16:creationId xmlns:a16="http://schemas.microsoft.com/office/drawing/2014/main" id="{66C2FD71-6089-4243-8E9C-D58794DC1739}"/>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
        <p:nvSpPr>
          <p:cNvPr id="11" name="Espace réservé pour une image  2">
            <a:extLst>
              <a:ext uri="{FF2B5EF4-FFF2-40B4-BE49-F238E27FC236}">
                <a16:creationId xmlns:a16="http://schemas.microsoft.com/office/drawing/2014/main" id="{7722F02F-4BC5-7340-AE60-232AEE045A37}"/>
              </a:ext>
            </a:extLst>
          </p:cNvPr>
          <p:cNvSpPr>
            <a:spLocks noGrp="1"/>
          </p:cNvSpPr>
          <p:nvPr>
            <p:ph type="pic" idx="11" hasCustomPrompt="1"/>
          </p:nvPr>
        </p:nvSpPr>
        <p:spPr>
          <a:xfrm>
            <a:off x="8939070" y="5581637"/>
            <a:ext cx="2736993" cy="720000"/>
          </a:xfrm>
          <a:solidFill>
            <a:schemeClr val="bg1"/>
          </a:solidFill>
        </p:spPr>
        <p:txBody>
          <a:bodyPr anchor="ctr">
            <a:normAutofit/>
          </a:bodyPr>
          <a:lstStyle>
            <a:lvl1pPr marL="0" indent="0">
              <a:buNone/>
              <a:defRPr sz="1000">
                <a:solidFill>
                  <a:srgbClr val="2A2B5F"/>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Add</a:t>
            </a:r>
            <a:r>
              <a:rPr lang="fr-FR" dirty="0"/>
              <a:t> </a:t>
            </a:r>
            <a:r>
              <a:rPr lang="fr-FR" dirty="0" err="1"/>
              <a:t>your</a:t>
            </a:r>
            <a:r>
              <a:rPr lang="fr-FR" dirty="0"/>
              <a:t> logo. If </a:t>
            </a:r>
            <a:r>
              <a:rPr lang="fr-FR" dirty="0" err="1"/>
              <a:t>it</a:t>
            </a:r>
            <a:r>
              <a:rPr lang="fr-FR" dirty="0"/>
              <a:t> </a:t>
            </a:r>
            <a:r>
              <a:rPr lang="fr-FR" dirty="0" err="1"/>
              <a:t>doesn’t</a:t>
            </a:r>
            <a:r>
              <a:rPr lang="fr-FR" dirty="0"/>
              <a:t> fit: right click, </a:t>
            </a:r>
            <a:r>
              <a:rPr lang="fr-FR" dirty="0" err="1"/>
              <a:t>crop</a:t>
            </a:r>
            <a:r>
              <a:rPr lang="fr-FR" dirty="0"/>
              <a:t> and </a:t>
            </a:r>
            <a:r>
              <a:rPr lang="fr-FR" dirty="0" err="1"/>
              <a:t>adjust</a:t>
            </a:r>
            <a:r>
              <a:rPr lang="fr-FR" dirty="0"/>
              <a:t> to frame.</a:t>
            </a:r>
          </a:p>
        </p:txBody>
      </p:sp>
      <p:pic>
        <p:nvPicPr>
          <p:cNvPr id="5" name="Picture 4" descr="Logo&#10;&#10;Description automatically generated">
            <a:extLst>
              <a:ext uri="{FF2B5EF4-FFF2-40B4-BE49-F238E27FC236}">
                <a16:creationId xmlns:a16="http://schemas.microsoft.com/office/drawing/2014/main" id="{D26DC7BC-D947-173B-7B29-4BBBA0B9F268}"/>
              </a:ext>
            </a:extLst>
          </p:cNvPr>
          <p:cNvPicPr>
            <a:picLocks noChangeAspect="1"/>
          </p:cNvPicPr>
          <p:nvPr userDrawn="1"/>
        </p:nvPicPr>
        <p:blipFill>
          <a:blip r:embed="rId3"/>
          <a:stretch>
            <a:fillRect/>
          </a:stretch>
        </p:blipFill>
        <p:spPr>
          <a:xfrm>
            <a:off x="7619527" y="782958"/>
            <a:ext cx="4193782" cy="4193782"/>
          </a:xfrm>
          <a:prstGeom prst="rect">
            <a:avLst/>
          </a:prstGeom>
        </p:spPr>
      </p:pic>
    </p:spTree>
    <p:extLst>
      <p:ext uri="{BB962C8B-B14F-4D97-AF65-F5344CB8AC3E}">
        <p14:creationId xmlns:p14="http://schemas.microsoft.com/office/powerpoint/2010/main" val="635522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8" name="Picture 7" descr="Text&#10;&#10;Description automatically generated with low confidence">
            <a:extLst>
              <a:ext uri="{FF2B5EF4-FFF2-40B4-BE49-F238E27FC236}">
                <a16:creationId xmlns:a16="http://schemas.microsoft.com/office/drawing/2014/main" id="{920F00F0-E643-2FE8-6804-5D63C2429F7E}"/>
              </a:ext>
            </a:extLst>
          </p:cNvPr>
          <p:cNvPicPr>
            <a:picLocks noChangeAspect="1"/>
          </p:cNvPicPr>
          <p:nvPr userDrawn="1"/>
        </p:nvPicPr>
        <p:blipFill>
          <a:blip r:embed="rId2"/>
          <a:stretch>
            <a:fillRect/>
          </a:stretch>
        </p:blipFill>
        <p:spPr>
          <a:xfrm>
            <a:off x="3380564" y="2868672"/>
            <a:ext cx="5430873" cy="1120656"/>
          </a:xfrm>
          <a:prstGeom prst="rect">
            <a:avLst/>
          </a:prstGeom>
        </p:spPr>
      </p:pic>
    </p:spTree>
    <p:extLst>
      <p:ext uri="{BB962C8B-B14F-4D97-AF65-F5344CB8AC3E}">
        <p14:creationId xmlns:p14="http://schemas.microsoft.com/office/powerpoint/2010/main" val="38709626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22FF53E-B1B8-F618-78CD-3220662DED14}"/>
              </a:ext>
            </a:extLst>
          </p:cNvPr>
          <p:cNvSpPr>
            <a:spLocks noGrp="1"/>
          </p:cNvSpPr>
          <p:nvPr>
            <p:ph type="subTitle" idx="1" hasCustomPrompt="1"/>
          </p:nvPr>
        </p:nvSpPr>
        <p:spPr>
          <a:xfrm>
            <a:off x="515938" y="3700690"/>
            <a:ext cx="7079189" cy="360930"/>
          </a:xfrm>
        </p:spPr>
        <p:txBody>
          <a:bodyPr lIns="0" tIns="0" rIns="0" bIns="0" anchor="b">
            <a:normAutofit/>
          </a:bodyPr>
          <a:lstStyle>
            <a:lvl1pPr marL="0" indent="0" algn="l">
              <a:buNone/>
              <a:defRPr sz="1800" b="1" i="0" spc="120" baseline="0">
                <a:solidFill>
                  <a:srgbClr val="FA465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DATE | NAME(S) | ORGANISATION(S)</a:t>
            </a:r>
          </a:p>
        </p:txBody>
      </p:sp>
      <p:sp>
        <p:nvSpPr>
          <p:cNvPr id="23" name="Espace réservé pour une image  2">
            <a:extLst>
              <a:ext uri="{FF2B5EF4-FFF2-40B4-BE49-F238E27FC236}">
                <a16:creationId xmlns:a16="http://schemas.microsoft.com/office/drawing/2014/main" id="{90E59B69-0047-D1AE-0F5D-82D7C8BA2C33}"/>
              </a:ext>
            </a:extLst>
          </p:cNvPr>
          <p:cNvSpPr>
            <a:spLocks noGrp="1"/>
          </p:cNvSpPr>
          <p:nvPr>
            <p:ph type="pic" idx="11" hasCustomPrompt="1"/>
          </p:nvPr>
        </p:nvSpPr>
        <p:spPr>
          <a:xfrm>
            <a:off x="8939070" y="5581637"/>
            <a:ext cx="2736993" cy="720000"/>
          </a:xfrm>
          <a:solidFill>
            <a:schemeClr val="bg1"/>
          </a:solidFill>
        </p:spPr>
        <p:txBody>
          <a:bodyPr anchor="ctr">
            <a:normAutofit/>
          </a:bodyPr>
          <a:lstStyle>
            <a:lvl1pPr marL="0" indent="0">
              <a:buNone/>
              <a:defRPr sz="1000">
                <a:solidFill>
                  <a:srgbClr val="2A2B5F"/>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Add</a:t>
            </a:r>
            <a:r>
              <a:rPr lang="fr-FR" dirty="0"/>
              <a:t> </a:t>
            </a:r>
            <a:r>
              <a:rPr lang="fr-FR" dirty="0" err="1"/>
              <a:t>your</a:t>
            </a:r>
            <a:r>
              <a:rPr lang="fr-FR" dirty="0"/>
              <a:t> logo. If </a:t>
            </a:r>
            <a:r>
              <a:rPr lang="fr-FR" dirty="0" err="1"/>
              <a:t>it</a:t>
            </a:r>
            <a:r>
              <a:rPr lang="fr-FR" dirty="0"/>
              <a:t> </a:t>
            </a:r>
            <a:r>
              <a:rPr lang="fr-FR" dirty="0" err="1"/>
              <a:t>doesn’t</a:t>
            </a:r>
            <a:r>
              <a:rPr lang="fr-FR" dirty="0"/>
              <a:t> fit: right click, </a:t>
            </a:r>
            <a:r>
              <a:rPr lang="fr-FR" dirty="0" err="1"/>
              <a:t>crop</a:t>
            </a:r>
            <a:r>
              <a:rPr lang="fr-FR" dirty="0"/>
              <a:t> and </a:t>
            </a:r>
            <a:r>
              <a:rPr lang="fr-FR" dirty="0" err="1"/>
              <a:t>adjust</a:t>
            </a:r>
            <a:r>
              <a:rPr lang="fr-FR" dirty="0"/>
              <a:t> to frame.</a:t>
            </a:r>
          </a:p>
        </p:txBody>
      </p:sp>
      <p:sp>
        <p:nvSpPr>
          <p:cNvPr id="7" name="Titre 6">
            <a:extLst>
              <a:ext uri="{FF2B5EF4-FFF2-40B4-BE49-F238E27FC236}">
                <a16:creationId xmlns:a16="http://schemas.microsoft.com/office/drawing/2014/main" id="{5F44DB7B-49DA-48C7-77D0-E1AC9BC42FA7}"/>
              </a:ext>
            </a:extLst>
          </p:cNvPr>
          <p:cNvSpPr>
            <a:spLocks noGrp="1"/>
          </p:cNvSpPr>
          <p:nvPr>
            <p:ph type="title" hasCustomPrompt="1"/>
          </p:nvPr>
        </p:nvSpPr>
        <p:spPr>
          <a:xfrm>
            <a:off x="515938" y="2219780"/>
            <a:ext cx="7079189" cy="1319644"/>
          </a:xfrm>
        </p:spPr>
        <p:txBody>
          <a:bodyPr anchor="t">
            <a:normAutofit/>
          </a:bodyPr>
          <a:lstStyle>
            <a:lvl1pPr>
              <a:defRPr sz="5000" b="1" i="0">
                <a:solidFill>
                  <a:srgbClr val="2A2B5F"/>
                </a:solidFill>
                <a:latin typeface="Arial" panose="020B0604020202020204" pitchFamily="34" charset="0"/>
                <a:cs typeface="Arial" panose="020B0604020202020204" pitchFamily="34" charset="0"/>
              </a:defRPr>
            </a:lvl1pPr>
          </a:lstStyle>
          <a:p>
            <a:r>
              <a:rPr lang="fr-FR"/>
              <a:t>HELLO!</a:t>
            </a:r>
            <a:br>
              <a:rPr lang="fr-FR"/>
            </a:br>
            <a:r>
              <a:rPr lang="fr-FR"/>
              <a:t>THIS IS A TITLE</a:t>
            </a:r>
          </a:p>
        </p:txBody>
      </p:sp>
      <p:sp>
        <p:nvSpPr>
          <p:cNvPr id="8" name="Espace réservé du numéro de diapositive 9">
            <a:extLst>
              <a:ext uri="{FF2B5EF4-FFF2-40B4-BE49-F238E27FC236}">
                <a16:creationId xmlns:a16="http://schemas.microsoft.com/office/drawing/2014/main" id="{D621394A-D043-3C46-BB11-88465D461D34}"/>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pic>
        <p:nvPicPr>
          <p:cNvPr id="9" name="Image 8" descr="Une image contenant texte&#10;&#10;Description générée automatiquement">
            <a:extLst>
              <a:ext uri="{FF2B5EF4-FFF2-40B4-BE49-F238E27FC236}">
                <a16:creationId xmlns:a16="http://schemas.microsoft.com/office/drawing/2014/main" id="{D54553BD-ADFF-AE4B-BED8-7F196D8ADC39}"/>
              </a:ext>
            </a:extLst>
          </p:cNvPr>
          <p:cNvPicPr>
            <a:picLocks noChangeAspect="1"/>
          </p:cNvPicPr>
          <p:nvPr userDrawn="1"/>
        </p:nvPicPr>
        <p:blipFill>
          <a:blip r:embed="rId2"/>
          <a:stretch>
            <a:fillRect/>
          </a:stretch>
        </p:blipFill>
        <p:spPr>
          <a:xfrm>
            <a:off x="478353" y="5632475"/>
            <a:ext cx="3444508" cy="720000"/>
          </a:xfrm>
          <a:prstGeom prst="rect">
            <a:avLst/>
          </a:prstGeom>
          <a:noFill/>
        </p:spPr>
      </p:pic>
      <p:pic>
        <p:nvPicPr>
          <p:cNvPr id="10" name="Image 9">
            <a:extLst>
              <a:ext uri="{FF2B5EF4-FFF2-40B4-BE49-F238E27FC236}">
                <a16:creationId xmlns:a16="http://schemas.microsoft.com/office/drawing/2014/main" id="{EC420E3D-EB1D-D64C-A244-33980D49AC20}"/>
              </a:ext>
            </a:extLst>
          </p:cNvPr>
          <p:cNvPicPr>
            <a:picLocks noChangeAspect="1"/>
          </p:cNvPicPr>
          <p:nvPr userDrawn="1"/>
        </p:nvPicPr>
        <p:blipFill>
          <a:blip r:embed="rId3"/>
          <a:stretch>
            <a:fillRect/>
          </a:stretch>
        </p:blipFill>
        <p:spPr>
          <a:xfrm>
            <a:off x="515938" y="549275"/>
            <a:ext cx="2540423" cy="520652"/>
          </a:xfrm>
          <a:prstGeom prst="rect">
            <a:avLst/>
          </a:prstGeom>
        </p:spPr>
      </p:pic>
    </p:spTree>
    <p:extLst>
      <p:ext uri="{BB962C8B-B14F-4D97-AF65-F5344CB8AC3E}">
        <p14:creationId xmlns:p14="http://schemas.microsoft.com/office/powerpoint/2010/main" val="8888157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bg>
      <p:bgPr>
        <a:solidFill>
          <a:srgbClr val="2A2B5F"/>
        </a:solid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A12C610B-A325-4830-CB06-8F049A2E71EB}"/>
              </a:ext>
            </a:extLst>
          </p:cNvPr>
          <p:cNvSpPr>
            <a:spLocks noGrp="1"/>
          </p:cNvSpPr>
          <p:nvPr>
            <p:ph type="body" idx="1" hasCustomPrompt="1"/>
          </p:nvPr>
        </p:nvSpPr>
        <p:spPr>
          <a:xfrm>
            <a:off x="6035755" y="4907122"/>
            <a:ext cx="5631764" cy="360000"/>
          </a:xfrm>
        </p:spPr>
        <p:txBody>
          <a:bodyPr lIns="0" tIns="0" rIns="0" bIns="0">
            <a:normAutofit/>
          </a:bodyPr>
          <a:lstStyle>
            <a:lvl1pPr marL="0" indent="0">
              <a:lnSpc>
                <a:spcPct val="12000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description</a:t>
            </a:r>
          </a:p>
        </p:txBody>
      </p:sp>
      <p:sp>
        <p:nvSpPr>
          <p:cNvPr id="3" name="Espace réservé du texte 2">
            <a:extLst>
              <a:ext uri="{FF2B5EF4-FFF2-40B4-BE49-F238E27FC236}">
                <a16:creationId xmlns:a16="http://schemas.microsoft.com/office/drawing/2014/main" id="{23DE2C36-F8CD-20DC-1570-3726F1FF0B56}"/>
              </a:ext>
            </a:extLst>
          </p:cNvPr>
          <p:cNvSpPr>
            <a:spLocks noGrp="1"/>
          </p:cNvSpPr>
          <p:nvPr>
            <p:ph type="body" idx="11" hasCustomPrompt="1"/>
          </p:nvPr>
        </p:nvSpPr>
        <p:spPr>
          <a:xfrm>
            <a:off x="6035755" y="5949627"/>
            <a:ext cx="5631764" cy="360000"/>
          </a:xfrm>
        </p:spPr>
        <p:txBody>
          <a:bodyPr lIns="0" tIns="0" rIns="0" bIns="0">
            <a:normAutofit/>
          </a:bodyPr>
          <a:lstStyle>
            <a:lvl1pPr marL="0" indent="0">
              <a:lnSpc>
                <a:spcPct val="12000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This </a:t>
            </a:r>
            <a:r>
              <a:rPr lang="fr-FR" dirty="0" err="1"/>
              <a:t>is</a:t>
            </a:r>
            <a:r>
              <a:rPr lang="fr-FR" dirty="0"/>
              <a:t> a description</a:t>
            </a:r>
          </a:p>
        </p:txBody>
      </p:sp>
      <p:sp>
        <p:nvSpPr>
          <p:cNvPr id="4" name="Espace réservé du texte 2">
            <a:extLst>
              <a:ext uri="{FF2B5EF4-FFF2-40B4-BE49-F238E27FC236}">
                <a16:creationId xmlns:a16="http://schemas.microsoft.com/office/drawing/2014/main" id="{B71A8FEE-B40B-5911-9B0D-A4BC0CB3C265}"/>
              </a:ext>
            </a:extLst>
          </p:cNvPr>
          <p:cNvSpPr>
            <a:spLocks noGrp="1"/>
          </p:cNvSpPr>
          <p:nvPr>
            <p:ph type="body" idx="12" hasCustomPrompt="1"/>
          </p:nvPr>
        </p:nvSpPr>
        <p:spPr>
          <a:xfrm>
            <a:off x="6035755" y="2807936"/>
            <a:ext cx="5631764" cy="360000"/>
          </a:xfrm>
        </p:spPr>
        <p:txBody>
          <a:bodyPr lIns="0" tIns="0" rIns="0" bIns="0">
            <a:normAutofit/>
          </a:bodyPr>
          <a:lstStyle>
            <a:lvl1pPr marL="0" indent="0">
              <a:lnSpc>
                <a:spcPct val="12000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description</a:t>
            </a:r>
          </a:p>
        </p:txBody>
      </p:sp>
      <p:sp>
        <p:nvSpPr>
          <p:cNvPr id="5" name="Espace réservé du texte 2">
            <a:extLst>
              <a:ext uri="{FF2B5EF4-FFF2-40B4-BE49-F238E27FC236}">
                <a16:creationId xmlns:a16="http://schemas.microsoft.com/office/drawing/2014/main" id="{915B6DC6-1BBC-62CF-A11B-0E1CCE47C9C5}"/>
              </a:ext>
            </a:extLst>
          </p:cNvPr>
          <p:cNvSpPr>
            <a:spLocks noGrp="1"/>
          </p:cNvSpPr>
          <p:nvPr>
            <p:ph type="body" idx="13" hasCustomPrompt="1"/>
          </p:nvPr>
        </p:nvSpPr>
        <p:spPr>
          <a:xfrm>
            <a:off x="6035755" y="3864617"/>
            <a:ext cx="5631764" cy="360000"/>
          </a:xfrm>
        </p:spPr>
        <p:txBody>
          <a:bodyPr lIns="0" tIns="0" rIns="0" bIns="0">
            <a:normAutofit/>
          </a:bodyPr>
          <a:lstStyle>
            <a:lvl1pPr marL="0" indent="0">
              <a:lnSpc>
                <a:spcPct val="12000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description</a:t>
            </a:r>
          </a:p>
        </p:txBody>
      </p:sp>
      <p:sp>
        <p:nvSpPr>
          <p:cNvPr id="6" name="Titre 1">
            <a:extLst>
              <a:ext uri="{FF2B5EF4-FFF2-40B4-BE49-F238E27FC236}">
                <a16:creationId xmlns:a16="http://schemas.microsoft.com/office/drawing/2014/main" id="{03DF500F-4DAB-574D-29B2-42D4D0E60685}"/>
              </a:ext>
            </a:extLst>
          </p:cNvPr>
          <p:cNvSpPr>
            <a:spLocks noGrp="1"/>
          </p:cNvSpPr>
          <p:nvPr>
            <p:ph type="title" hasCustomPrompt="1"/>
          </p:nvPr>
        </p:nvSpPr>
        <p:spPr>
          <a:xfrm>
            <a:off x="6032209" y="1158395"/>
            <a:ext cx="5635248" cy="749272"/>
          </a:xfrm>
        </p:spPr>
        <p:txBody>
          <a:bodyPr/>
          <a:lstStyle>
            <a:lvl1pPr>
              <a:defRPr b="1" i="0" spc="90" baseline="0">
                <a:solidFill>
                  <a:schemeClr val="bg1"/>
                </a:solidFill>
                <a:latin typeface="Arial" panose="020B0604020202020204" pitchFamily="34" charset="0"/>
                <a:cs typeface="Arial" panose="020B0604020202020204" pitchFamily="34" charset="0"/>
              </a:defRPr>
            </a:lvl1pPr>
          </a:lstStyle>
          <a:p>
            <a:r>
              <a:rPr lang="fr-FR"/>
              <a:t>CONTENTS</a:t>
            </a:r>
          </a:p>
        </p:txBody>
      </p:sp>
      <p:sp>
        <p:nvSpPr>
          <p:cNvPr id="23" name="Espace réservé du texte 2">
            <a:extLst>
              <a:ext uri="{FF2B5EF4-FFF2-40B4-BE49-F238E27FC236}">
                <a16:creationId xmlns:a16="http://schemas.microsoft.com/office/drawing/2014/main" id="{CF22CF17-78BD-5F03-BE7E-8D9C4DE26846}"/>
              </a:ext>
            </a:extLst>
          </p:cNvPr>
          <p:cNvSpPr>
            <a:spLocks noGrp="1"/>
          </p:cNvSpPr>
          <p:nvPr>
            <p:ph type="body" idx="14" hasCustomPrompt="1"/>
          </p:nvPr>
        </p:nvSpPr>
        <p:spPr>
          <a:xfrm>
            <a:off x="6032208" y="2355287"/>
            <a:ext cx="5631765" cy="450000"/>
          </a:xfrm>
        </p:spPr>
        <p:txBody>
          <a:bodyPr lIns="0" tIns="0" rIns="0" bIns="0">
            <a:norm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a:t>
            </a:r>
            <a:r>
              <a:rPr lang="fr-FR" err="1"/>
              <a:t>title</a:t>
            </a:r>
            <a:r>
              <a:rPr lang="fr-FR"/>
              <a:t> section 1</a:t>
            </a:r>
          </a:p>
        </p:txBody>
      </p:sp>
      <p:sp>
        <p:nvSpPr>
          <p:cNvPr id="25" name="Espace réservé du texte 2">
            <a:extLst>
              <a:ext uri="{FF2B5EF4-FFF2-40B4-BE49-F238E27FC236}">
                <a16:creationId xmlns:a16="http://schemas.microsoft.com/office/drawing/2014/main" id="{B28B04F0-3BE4-47A3-8677-3E33598E2CAA}"/>
              </a:ext>
            </a:extLst>
          </p:cNvPr>
          <p:cNvSpPr>
            <a:spLocks noGrp="1"/>
          </p:cNvSpPr>
          <p:nvPr>
            <p:ph type="body" idx="15" hasCustomPrompt="1"/>
          </p:nvPr>
        </p:nvSpPr>
        <p:spPr>
          <a:xfrm>
            <a:off x="6032208" y="3399242"/>
            <a:ext cx="5631765" cy="450000"/>
          </a:xfrm>
        </p:spPr>
        <p:txBody>
          <a:bodyPr lIns="0" tIns="0" rIns="0" bIns="0">
            <a:norm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a:t>
            </a:r>
            <a:r>
              <a:rPr lang="fr-FR" err="1"/>
              <a:t>title</a:t>
            </a:r>
            <a:r>
              <a:rPr lang="fr-FR"/>
              <a:t> section 2</a:t>
            </a:r>
          </a:p>
        </p:txBody>
      </p:sp>
      <p:sp>
        <p:nvSpPr>
          <p:cNvPr id="26" name="Espace réservé du texte 2">
            <a:extLst>
              <a:ext uri="{FF2B5EF4-FFF2-40B4-BE49-F238E27FC236}">
                <a16:creationId xmlns:a16="http://schemas.microsoft.com/office/drawing/2014/main" id="{7931F958-43B3-4B83-133A-01C8F2F986DB}"/>
              </a:ext>
            </a:extLst>
          </p:cNvPr>
          <p:cNvSpPr>
            <a:spLocks noGrp="1"/>
          </p:cNvSpPr>
          <p:nvPr>
            <p:ph type="body" idx="16" hasCustomPrompt="1"/>
          </p:nvPr>
        </p:nvSpPr>
        <p:spPr>
          <a:xfrm>
            <a:off x="6032208" y="4443197"/>
            <a:ext cx="5631765" cy="450000"/>
          </a:xfrm>
        </p:spPr>
        <p:txBody>
          <a:bodyPr lIns="0" tIns="0" rIns="0" bIns="0">
            <a:norm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a:t>
            </a:r>
            <a:r>
              <a:rPr lang="fr-FR" err="1"/>
              <a:t>title</a:t>
            </a:r>
            <a:r>
              <a:rPr lang="fr-FR"/>
              <a:t> section 3</a:t>
            </a:r>
          </a:p>
        </p:txBody>
      </p:sp>
      <p:sp>
        <p:nvSpPr>
          <p:cNvPr id="27" name="Espace réservé du texte 2">
            <a:extLst>
              <a:ext uri="{FF2B5EF4-FFF2-40B4-BE49-F238E27FC236}">
                <a16:creationId xmlns:a16="http://schemas.microsoft.com/office/drawing/2014/main" id="{3767CE26-4B80-E1D1-B639-DC79EC3053B0}"/>
              </a:ext>
            </a:extLst>
          </p:cNvPr>
          <p:cNvSpPr>
            <a:spLocks noGrp="1"/>
          </p:cNvSpPr>
          <p:nvPr>
            <p:ph type="body" idx="17" hasCustomPrompt="1"/>
          </p:nvPr>
        </p:nvSpPr>
        <p:spPr>
          <a:xfrm>
            <a:off x="6032208" y="5487153"/>
            <a:ext cx="5631765" cy="450000"/>
          </a:xfrm>
        </p:spPr>
        <p:txBody>
          <a:bodyPr lIns="0" tIns="0" rIns="0" bIns="0">
            <a:norm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a:t>
            </a:r>
            <a:r>
              <a:rPr lang="fr-FR" err="1"/>
              <a:t>title</a:t>
            </a:r>
            <a:r>
              <a:rPr lang="fr-FR"/>
              <a:t> section 4</a:t>
            </a:r>
          </a:p>
        </p:txBody>
      </p:sp>
      <p:sp>
        <p:nvSpPr>
          <p:cNvPr id="29" name="Espace réservé du texte 2">
            <a:extLst>
              <a:ext uri="{FF2B5EF4-FFF2-40B4-BE49-F238E27FC236}">
                <a16:creationId xmlns:a16="http://schemas.microsoft.com/office/drawing/2014/main" id="{C4E47C59-A5BC-B868-7440-E4BD82B4D936}"/>
              </a:ext>
            </a:extLst>
          </p:cNvPr>
          <p:cNvSpPr>
            <a:spLocks noGrp="1"/>
          </p:cNvSpPr>
          <p:nvPr>
            <p:ph type="body" idx="18" hasCustomPrompt="1"/>
          </p:nvPr>
        </p:nvSpPr>
        <p:spPr>
          <a:xfrm>
            <a:off x="5240435" y="2355287"/>
            <a:ext cx="694980" cy="432000"/>
          </a:xfrm>
        </p:spPr>
        <p:txBody>
          <a:bodyPr lIns="0" tIns="0" rIns="0" bIns="0">
            <a:normAutofit/>
          </a:bodyPr>
          <a:lstStyle>
            <a:lvl1pPr marL="0" indent="0" algn="r">
              <a:lnSpc>
                <a:spcPct val="120000"/>
              </a:lnSpc>
              <a:buNone/>
              <a:defRPr sz="24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01.</a:t>
            </a:r>
          </a:p>
        </p:txBody>
      </p:sp>
      <p:sp>
        <p:nvSpPr>
          <p:cNvPr id="30" name="Espace réservé du texte 2">
            <a:extLst>
              <a:ext uri="{FF2B5EF4-FFF2-40B4-BE49-F238E27FC236}">
                <a16:creationId xmlns:a16="http://schemas.microsoft.com/office/drawing/2014/main" id="{B83EC12A-38BE-23A7-B669-AC6F88180A44}"/>
              </a:ext>
            </a:extLst>
          </p:cNvPr>
          <p:cNvSpPr>
            <a:spLocks noGrp="1"/>
          </p:cNvSpPr>
          <p:nvPr>
            <p:ph type="body" idx="19" hasCustomPrompt="1"/>
          </p:nvPr>
        </p:nvSpPr>
        <p:spPr>
          <a:xfrm>
            <a:off x="5240435" y="3399081"/>
            <a:ext cx="694980" cy="432000"/>
          </a:xfrm>
        </p:spPr>
        <p:txBody>
          <a:bodyPr lIns="0" tIns="0" rIns="0" bIns="0">
            <a:normAutofit/>
          </a:bodyPr>
          <a:lstStyle>
            <a:lvl1pPr marL="0" indent="0" algn="r">
              <a:lnSpc>
                <a:spcPct val="120000"/>
              </a:lnSpc>
              <a:buNone/>
              <a:defRPr sz="24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02.</a:t>
            </a:r>
          </a:p>
        </p:txBody>
      </p:sp>
      <p:sp>
        <p:nvSpPr>
          <p:cNvPr id="31" name="Espace réservé du texte 2">
            <a:extLst>
              <a:ext uri="{FF2B5EF4-FFF2-40B4-BE49-F238E27FC236}">
                <a16:creationId xmlns:a16="http://schemas.microsoft.com/office/drawing/2014/main" id="{F04E5433-A497-611F-B3A5-CD835A01C230}"/>
              </a:ext>
            </a:extLst>
          </p:cNvPr>
          <p:cNvSpPr>
            <a:spLocks noGrp="1"/>
          </p:cNvSpPr>
          <p:nvPr>
            <p:ph type="body" idx="20" hasCustomPrompt="1"/>
          </p:nvPr>
        </p:nvSpPr>
        <p:spPr>
          <a:xfrm>
            <a:off x="5240435" y="4450124"/>
            <a:ext cx="694980" cy="432000"/>
          </a:xfrm>
        </p:spPr>
        <p:txBody>
          <a:bodyPr lIns="0" tIns="0" rIns="0" bIns="0">
            <a:normAutofit/>
          </a:bodyPr>
          <a:lstStyle>
            <a:lvl1pPr marL="0" indent="0" algn="r">
              <a:lnSpc>
                <a:spcPct val="120000"/>
              </a:lnSpc>
              <a:buNone/>
              <a:defRPr sz="24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03.</a:t>
            </a:r>
          </a:p>
        </p:txBody>
      </p:sp>
      <p:sp>
        <p:nvSpPr>
          <p:cNvPr id="32" name="Espace réservé du texte 2">
            <a:extLst>
              <a:ext uri="{FF2B5EF4-FFF2-40B4-BE49-F238E27FC236}">
                <a16:creationId xmlns:a16="http://schemas.microsoft.com/office/drawing/2014/main" id="{C7BDA1C9-6F76-0455-04D5-1434C8AD93D3}"/>
              </a:ext>
            </a:extLst>
          </p:cNvPr>
          <p:cNvSpPr>
            <a:spLocks noGrp="1"/>
          </p:cNvSpPr>
          <p:nvPr>
            <p:ph type="body" idx="21" hasCustomPrompt="1"/>
          </p:nvPr>
        </p:nvSpPr>
        <p:spPr>
          <a:xfrm>
            <a:off x="5240435" y="5494080"/>
            <a:ext cx="694980" cy="432000"/>
          </a:xfrm>
        </p:spPr>
        <p:txBody>
          <a:bodyPr lIns="0" tIns="0" rIns="0" bIns="0">
            <a:normAutofit/>
          </a:bodyPr>
          <a:lstStyle>
            <a:lvl1pPr marL="0" indent="0" algn="r">
              <a:lnSpc>
                <a:spcPct val="120000"/>
              </a:lnSpc>
              <a:buNone/>
              <a:defRPr sz="24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04.</a:t>
            </a:r>
          </a:p>
        </p:txBody>
      </p:sp>
      <p:sp>
        <p:nvSpPr>
          <p:cNvPr id="17" name="Espace réservé du numéro de diapositive 9">
            <a:extLst>
              <a:ext uri="{FF2B5EF4-FFF2-40B4-BE49-F238E27FC236}">
                <a16:creationId xmlns:a16="http://schemas.microsoft.com/office/drawing/2014/main" id="{E494B0F5-9A0B-4C4C-B0EE-65FDAB5150A4}"/>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pic>
        <p:nvPicPr>
          <p:cNvPr id="19" name="Picture 18" descr="Logo&#10;&#10;Description automatically generated">
            <a:extLst>
              <a:ext uri="{FF2B5EF4-FFF2-40B4-BE49-F238E27FC236}">
                <a16:creationId xmlns:a16="http://schemas.microsoft.com/office/drawing/2014/main" id="{2A762DDC-9EED-A09A-427C-AFFB9874A341}"/>
              </a:ext>
            </a:extLst>
          </p:cNvPr>
          <p:cNvPicPr>
            <a:picLocks noChangeAspect="1"/>
          </p:cNvPicPr>
          <p:nvPr userDrawn="1"/>
        </p:nvPicPr>
        <p:blipFill>
          <a:blip r:embed="rId2"/>
          <a:stretch>
            <a:fillRect/>
          </a:stretch>
        </p:blipFill>
        <p:spPr>
          <a:xfrm>
            <a:off x="798523" y="1737700"/>
            <a:ext cx="3606985" cy="3606985"/>
          </a:xfrm>
          <a:prstGeom prst="rect">
            <a:avLst/>
          </a:prstGeom>
        </p:spPr>
      </p:pic>
    </p:spTree>
    <p:extLst>
      <p:ext uri="{BB962C8B-B14F-4D97-AF65-F5344CB8AC3E}">
        <p14:creationId xmlns:p14="http://schemas.microsoft.com/office/powerpoint/2010/main" val="32483771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dark">
    <p:bg>
      <p:bgPr>
        <a:solidFill>
          <a:srgbClr val="2A2B5F"/>
        </a:solidFill>
        <a:effectLst/>
      </p:bgPr>
    </p:bg>
    <p:spTree>
      <p:nvGrpSpPr>
        <p:cNvPr id="1" name=""/>
        <p:cNvGrpSpPr/>
        <p:nvPr/>
      </p:nvGrpSpPr>
      <p:grpSpPr>
        <a:xfrm>
          <a:off x="0" y="0"/>
          <a:ext cx="0" cy="0"/>
          <a:chOff x="0" y="0"/>
          <a:chExt cx="0" cy="0"/>
        </a:xfrm>
      </p:grpSpPr>
      <p:sp>
        <p:nvSpPr>
          <p:cNvPr id="11" name="Espace réservé du texte 2">
            <a:extLst>
              <a:ext uri="{FF2B5EF4-FFF2-40B4-BE49-F238E27FC236}">
                <a16:creationId xmlns:a16="http://schemas.microsoft.com/office/drawing/2014/main" id="{2313A255-5E5E-331C-BD76-A2F24D05EDF6}"/>
              </a:ext>
            </a:extLst>
          </p:cNvPr>
          <p:cNvSpPr>
            <a:spLocks noGrp="1"/>
          </p:cNvSpPr>
          <p:nvPr>
            <p:ph type="body" idx="1" hasCustomPrompt="1"/>
          </p:nvPr>
        </p:nvSpPr>
        <p:spPr>
          <a:xfrm>
            <a:off x="515938" y="4808538"/>
            <a:ext cx="7738947" cy="1500187"/>
          </a:xfrm>
        </p:spPr>
        <p:txBody>
          <a:bodyPr lIns="0" tIns="0" rIns="0" bIns="0">
            <a:normAutofit/>
          </a:bodyPr>
          <a:lstStyle>
            <a:lvl1pPr marL="0" indent="0">
              <a:lnSpc>
                <a:spcPct val="12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description</a:t>
            </a:r>
          </a:p>
        </p:txBody>
      </p:sp>
      <p:sp>
        <p:nvSpPr>
          <p:cNvPr id="12" name="Titre 1">
            <a:extLst>
              <a:ext uri="{FF2B5EF4-FFF2-40B4-BE49-F238E27FC236}">
                <a16:creationId xmlns:a16="http://schemas.microsoft.com/office/drawing/2014/main" id="{5EA760D7-CB47-FC66-ADE0-FD181DA627F5}"/>
              </a:ext>
            </a:extLst>
          </p:cNvPr>
          <p:cNvSpPr>
            <a:spLocks noGrp="1"/>
          </p:cNvSpPr>
          <p:nvPr>
            <p:ph type="title" hasCustomPrompt="1"/>
          </p:nvPr>
        </p:nvSpPr>
        <p:spPr>
          <a:xfrm>
            <a:off x="515939" y="3519836"/>
            <a:ext cx="7738946" cy="832182"/>
          </a:xfrm>
        </p:spPr>
        <p:txBody>
          <a:bodyPr anchor="b"/>
          <a:lstStyle>
            <a:lvl1pPr>
              <a:defRPr b="1" i="0" spc="90" baseline="0">
                <a:solidFill>
                  <a:schemeClr val="bg1"/>
                </a:solidFill>
                <a:latin typeface="Arial" panose="020B0604020202020204" pitchFamily="34" charset="0"/>
                <a:cs typeface="Arial" panose="020B0604020202020204" pitchFamily="34" charset="0"/>
              </a:defRPr>
            </a:lvl1pPr>
          </a:lstStyle>
          <a:p>
            <a:r>
              <a:rPr lang="fr-FR"/>
              <a:t>THIS IS A CHAPTER</a:t>
            </a:r>
          </a:p>
        </p:txBody>
      </p:sp>
      <p:sp>
        <p:nvSpPr>
          <p:cNvPr id="14" name="Espace réservé du texte 2">
            <a:extLst>
              <a:ext uri="{FF2B5EF4-FFF2-40B4-BE49-F238E27FC236}">
                <a16:creationId xmlns:a16="http://schemas.microsoft.com/office/drawing/2014/main" id="{5B5657CD-A9A4-0882-388B-599E021E47AF}"/>
              </a:ext>
            </a:extLst>
          </p:cNvPr>
          <p:cNvSpPr>
            <a:spLocks noGrp="1"/>
          </p:cNvSpPr>
          <p:nvPr>
            <p:ph type="body" idx="18" hasCustomPrompt="1"/>
          </p:nvPr>
        </p:nvSpPr>
        <p:spPr>
          <a:xfrm>
            <a:off x="515939" y="2834267"/>
            <a:ext cx="912518" cy="661718"/>
          </a:xfrm>
        </p:spPr>
        <p:txBody>
          <a:bodyPr lIns="0" tIns="0" rIns="0" bIns="0">
            <a:noAutofit/>
          </a:bodyPr>
          <a:lstStyle>
            <a:lvl1pPr marL="0" indent="0" algn="l">
              <a:lnSpc>
                <a:spcPct val="120000"/>
              </a:lnSpc>
              <a:buNone/>
              <a:defRPr sz="40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01.</a:t>
            </a:r>
          </a:p>
        </p:txBody>
      </p:sp>
      <p:pic>
        <p:nvPicPr>
          <p:cNvPr id="8" name="Image 7">
            <a:extLst>
              <a:ext uri="{FF2B5EF4-FFF2-40B4-BE49-F238E27FC236}">
                <a16:creationId xmlns:a16="http://schemas.microsoft.com/office/drawing/2014/main" id="{26B77F48-1447-2841-AA99-B1C3758AEECF}"/>
              </a:ext>
            </a:extLst>
          </p:cNvPr>
          <p:cNvPicPr>
            <a:picLocks noChangeAspect="1"/>
          </p:cNvPicPr>
          <p:nvPr userDrawn="1"/>
        </p:nvPicPr>
        <p:blipFill>
          <a:blip r:embed="rId2"/>
          <a:stretch>
            <a:fillRect/>
          </a:stretch>
        </p:blipFill>
        <p:spPr>
          <a:xfrm>
            <a:off x="515938" y="549275"/>
            <a:ext cx="2540423" cy="520652"/>
          </a:xfrm>
          <a:prstGeom prst="rect">
            <a:avLst/>
          </a:prstGeom>
        </p:spPr>
      </p:pic>
      <p:sp>
        <p:nvSpPr>
          <p:cNvPr id="9" name="Espace réservé du numéro de diapositive 9">
            <a:extLst>
              <a:ext uri="{FF2B5EF4-FFF2-40B4-BE49-F238E27FC236}">
                <a16:creationId xmlns:a16="http://schemas.microsoft.com/office/drawing/2014/main" id="{476FD1A3-F74D-C74D-B9CC-F577998FAB1D}"/>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40083570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ection light">
    <p:bg>
      <p:bgPr>
        <a:solidFill>
          <a:schemeClr val="bg1"/>
        </a:solid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95E46ABB-C51D-1DC2-56FD-64813153663E}"/>
              </a:ext>
            </a:extLst>
          </p:cNvPr>
          <p:cNvSpPr>
            <a:spLocks noGrp="1"/>
          </p:cNvSpPr>
          <p:nvPr>
            <p:ph type="body" idx="1" hasCustomPrompt="1"/>
          </p:nvPr>
        </p:nvSpPr>
        <p:spPr>
          <a:xfrm>
            <a:off x="515938" y="4808538"/>
            <a:ext cx="7738947" cy="1500187"/>
          </a:xfrm>
        </p:spPr>
        <p:txBody>
          <a:bodyPr lIns="0" tIns="0" rIns="0" bIns="0">
            <a:normAutofit/>
          </a:bodyPr>
          <a:lstStyle>
            <a:lvl1pPr marL="0" indent="0">
              <a:lnSpc>
                <a:spcPct val="120000"/>
              </a:lnSpc>
              <a:buNone/>
              <a:defRPr sz="1800" b="0" i="0">
                <a:solidFill>
                  <a:srgbClr val="2A2B5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This </a:t>
            </a:r>
            <a:r>
              <a:rPr lang="fr-FR" err="1"/>
              <a:t>is</a:t>
            </a:r>
            <a:r>
              <a:rPr lang="fr-FR"/>
              <a:t> a description</a:t>
            </a:r>
          </a:p>
        </p:txBody>
      </p:sp>
      <p:sp>
        <p:nvSpPr>
          <p:cNvPr id="6" name="Titre 1">
            <a:extLst>
              <a:ext uri="{FF2B5EF4-FFF2-40B4-BE49-F238E27FC236}">
                <a16:creationId xmlns:a16="http://schemas.microsoft.com/office/drawing/2014/main" id="{FDA182D3-E830-2C0E-D105-A3027BD1DFFE}"/>
              </a:ext>
            </a:extLst>
          </p:cNvPr>
          <p:cNvSpPr>
            <a:spLocks noGrp="1"/>
          </p:cNvSpPr>
          <p:nvPr>
            <p:ph type="title" hasCustomPrompt="1"/>
          </p:nvPr>
        </p:nvSpPr>
        <p:spPr>
          <a:xfrm>
            <a:off x="515939" y="3519836"/>
            <a:ext cx="7738946" cy="832182"/>
          </a:xfrm>
        </p:spPr>
        <p:txBody>
          <a:bodyPr anchor="b"/>
          <a:lstStyle>
            <a:lvl1pPr>
              <a:defRPr b="1" i="0" spc="90" baseline="0">
                <a:solidFill>
                  <a:srgbClr val="2A2B5F"/>
                </a:solidFill>
                <a:latin typeface="Arial" panose="020B0604020202020204" pitchFamily="34" charset="0"/>
                <a:cs typeface="Arial" panose="020B0604020202020204" pitchFamily="34" charset="0"/>
              </a:defRPr>
            </a:lvl1pPr>
          </a:lstStyle>
          <a:p>
            <a:r>
              <a:rPr lang="fr-FR"/>
              <a:t>THIS IS A CHAPTER</a:t>
            </a:r>
          </a:p>
        </p:txBody>
      </p:sp>
      <p:sp>
        <p:nvSpPr>
          <p:cNvPr id="10" name="Espace réservé du texte 2">
            <a:extLst>
              <a:ext uri="{FF2B5EF4-FFF2-40B4-BE49-F238E27FC236}">
                <a16:creationId xmlns:a16="http://schemas.microsoft.com/office/drawing/2014/main" id="{381F5646-4175-BB26-E506-44FE8DC339FD}"/>
              </a:ext>
            </a:extLst>
          </p:cNvPr>
          <p:cNvSpPr>
            <a:spLocks noGrp="1"/>
          </p:cNvSpPr>
          <p:nvPr>
            <p:ph type="body" idx="18" hasCustomPrompt="1"/>
          </p:nvPr>
        </p:nvSpPr>
        <p:spPr>
          <a:xfrm>
            <a:off x="515939" y="2834267"/>
            <a:ext cx="912518" cy="661718"/>
          </a:xfrm>
        </p:spPr>
        <p:txBody>
          <a:bodyPr lIns="0" tIns="0" rIns="0" bIns="0">
            <a:noAutofit/>
          </a:bodyPr>
          <a:lstStyle>
            <a:lvl1pPr marL="0" indent="0" algn="l">
              <a:lnSpc>
                <a:spcPct val="120000"/>
              </a:lnSpc>
              <a:buNone/>
              <a:defRPr sz="4000" b="1" i="0">
                <a:solidFill>
                  <a:srgbClr val="95EFC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01.</a:t>
            </a:r>
          </a:p>
        </p:txBody>
      </p:sp>
      <p:pic>
        <p:nvPicPr>
          <p:cNvPr id="11" name="Image 10">
            <a:extLst>
              <a:ext uri="{FF2B5EF4-FFF2-40B4-BE49-F238E27FC236}">
                <a16:creationId xmlns:a16="http://schemas.microsoft.com/office/drawing/2014/main" id="{90A0EE4A-CAA8-9945-8884-263FC8D8A994}"/>
              </a:ext>
            </a:extLst>
          </p:cNvPr>
          <p:cNvPicPr>
            <a:picLocks noChangeAspect="1"/>
          </p:cNvPicPr>
          <p:nvPr userDrawn="1"/>
        </p:nvPicPr>
        <p:blipFill>
          <a:blip r:embed="rId2"/>
          <a:stretch>
            <a:fillRect/>
          </a:stretch>
        </p:blipFill>
        <p:spPr>
          <a:xfrm>
            <a:off x="515938" y="549275"/>
            <a:ext cx="2540423" cy="520652"/>
          </a:xfrm>
          <a:prstGeom prst="rect">
            <a:avLst/>
          </a:prstGeom>
        </p:spPr>
      </p:pic>
      <p:sp>
        <p:nvSpPr>
          <p:cNvPr id="12" name="Espace réservé du numéro de diapositive 9">
            <a:extLst>
              <a:ext uri="{FF2B5EF4-FFF2-40B4-BE49-F238E27FC236}">
                <a16:creationId xmlns:a16="http://schemas.microsoft.com/office/drawing/2014/main" id="{25114BCB-5F5B-084C-8282-DD60776C3A7C}"/>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177007761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C945F-F0B8-49B6-C67A-99320709C14B}"/>
              </a:ext>
            </a:extLst>
          </p:cNvPr>
          <p:cNvSpPr>
            <a:spLocks noGrp="1"/>
          </p:cNvSpPr>
          <p:nvPr>
            <p:ph type="title" hasCustomPrompt="1"/>
          </p:nvPr>
        </p:nvSpPr>
        <p:spPr>
          <a:xfrm>
            <a:off x="515938" y="537294"/>
            <a:ext cx="8445529" cy="1106653"/>
          </a:xfrm>
          <a:prstGeom prst="rect">
            <a:avLst/>
          </a:prstGeom>
        </p:spPr>
        <p:txBody>
          <a:bodyPr lIns="0" tIns="0" rIns="0" bIns="0" anchor="t">
            <a:normAutofit/>
          </a:bodyPr>
          <a:lstStyle>
            <a:lvl1pPr>
              <a:defRPr sz="4000" b="1" i="0" spc="90" baseline="0">
                <a:solidFill>
                  <a:srgbClr val="2A2B5F"/>
                </a:solidFill>
                <a:latin typeface="Arial" panose="020B0604020202020204" pitchFamily="34" charset="0"/>
                <a:cs typeface="Arial" panose="020B0604020202020204" pitchFamily="34" charset="0"/>
              </a:defRPr>
            </a:lvl1pPr>
          </a:lstStyle>
          <a:p>
            <a:r>
              <a:rPr lang="fr-FR"/>
              <a:t>THIS IS A TITLE FOR </a:t>
            </a:r>
            <a:br>
              <a:rPr lang="fr-FR"/>
            </a:br>
            <a:r>
              <a:rPr lang="fr-FR"/>
              <a:t>BULLET POINT</a:t>
            </a:r>
          </a:p>
        </p:txBody>
      </p:sp>
      <p:sp>
        <p:nvSpPr>
          <p:cNvPr id="4" name="Espace réservé du contenu 3">
            <a:extLst>
              <a:ext uri="{FF2B5EF4-FFF2-40B4-BE49-F238E27FC236}">
                <a16:creationId xmlns:a16="http://schemas.microsoft.com/office/drawing/2014/main" id="{9C5E721B-28EB-5994-8CBC-405CB6A45BB6}"/>
              </a:ext>
            </a:extLst>
          </p:cNvPr>
          <p:cNvSpPr>
            <a:spLocks noGrp="1"/>
          </p:cNvSpPr>
          <p:nvPr>
            <p:ph sz="half" idx="2" hasCustomPrompt="1"/>
          </p:nvPr>
        </p:nvSpPr>
        <p:spPr>
          <a:xfrm>
            <a:off x="515938" y="1844675"/>
            <a:ext cx="9643435" cy="4464050"/>
          </a:xfrm>
        </p:spPr>
        <p:txBody>
          <a:bodyPr lIns="0" tIns="0" rIns="0" bIns="0">
            <a:normAutofit/>
          </a:bodyPr>
          <a:lstStyle>
            <a:lvl1pPr>
              <a:buClr>
                <a:srgbClr val="95EFCE"/>
              </a:buClr>
              <a:defRPr sz="2400" b="0" i="0">
                <a:solidFill>
                  <a:srgbClr val="2A2B5F"/>
                </a:solidFill>
                <a:latin typeface="Arial" panose="020B0604020202020204" pitchFamily="34" charset="0"/>
                <a:cs typeface="Arial" panose="020B0604020202020204" pitchFamily="34" charset="0"/>
              </a:defRPr>
            </a:lvl1pPr>
            <a:lvl2pPr>
              <a:buClr>
                <a:schemeClr val="accent1"/>
              </a:buClr>
              <a:defRPr sz="2000" b="0" i="0">
                <a:latin typeface="Cabin" pitchFamily="2" charset="77"/>
              </a:defRPr>
            </a:lvl2pPr>
            <a:lvl3pPr>
              <a:buClr>
                <a:schemeClr val="accent1"/>
              </a:buClr>
              <a:defRPr sz="2000" b="0" i="0">
                <a:latin typeface="Cabin" pitchFamily="2" charset="77"/>
              </a:defRPr>
            </a:lvl3pPr>
            <a:lvl4pPr>
              <a:buClr>
                <a:schemeClr val="accent1"/>
              </a:buClr>
              <a:defRPr sz="2000" b="0" i="0">
                <a:latin typeface="Cabin" pitchFamily="2" charset="77"/>
              </a:defRPr>
            </a:lvl4pPr>
            <a:lvl5pPr>
              <a:buClr>
                <a:schemeClr val="accent1"/>
              </a:buClr>
              <a:defRPr sz="2000" b="0" i="0">
                <a:latin typeface="Cabin" pitchFamily="2" charset="77"/>
              </a:defRPr>
            </a:lvl5pPr>
          </a:lstStyle>
          <a:p>
            <a:pPr lvl="0"/>
            <a:r>
              <a:rPr lang="fr-FR"/>
              <a:t>This </a:t>
            </a:r>
            <a:r>
              <a:rPr lang="fr-FR" err="1"/>
              <a:t>is</a:t>
            </a:r>
            <a:r>
              <a:rPr lang="fr-FR"/>
              <a:t> a </a:t>
            </a:r>
            <a:r>
              <a:rPr lang="fr-FR" err="1"/>
              <a:t>list</a:t>
            </a:r>
            <a:r>
              <a:rPr lang="fr-FR"/>
              <a:t> </a:t>
            </a:r>
            <a:r>
              <a:rPr lang="fr-FR" err="1"/>
              <a:t>with</a:t>
            </a:r>
            <a:r>
              <a:rPr lang="fr-FR"/>
              <a:t> </a:t>
            </a:r>
            <a:r>
              <a:rPr lang="fr-FR" err="1"/>
              <a:t>bullet</a:t>
            </a:r>
            <a:r>
              <a:rPr lang="fr-FR"/>
              <a:t> points</a:t>
            </a:r>
          </a:p>
        </p:txBody>
      </p:sp>
      <p:pic>
        <p:nvPicPr>
          <p:cNvPr id="6" name="Image 5">
            <a:extLst>
              <a:ext uri="{FF2B5EF4-FFF2-40B4-BE49-F238E27FC236}">
                <a16:creationId xmlns:a16="http://schemas.microsoft.com/office/drawing/2014/main" id="{BB5C0545-1725-694C-8FE0-1E666A7F39F1}"/>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7" name="Espace réservé du numéro de diapositive 9">
            <a:extLst>
              <a:ext uri="{FF2B5EF4-FFF2-40B4-BE49-F238E27FC236}">
                <a16:creationId xmlns:a16="http://schemas.microsoft.com/office/drawing/2014/main" id="{DA2248C3-25FA-D145-A297-9A83BA9287E6}"/>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4444594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D4748EE-908D-4FFB-B229-9E6C47997227}"/>
              </a:ext>
            </a:extLst>
          </p:cNvPr>
          <p:cNvSpPr>
            <a:spLocks noGrp="1"/>
          </p:cNvSpPr>
          <p:nvPr>
            <p:ph type="title" hasCustomPrompt="1"/>
          </p:nvPr>
        </p:nvSpPr>
        <p:spPr>
          <a:xfrm>
            <a:off x="515938" y="549275"/>
            <a:ext cx="8308025" cy="1106653"/>
          </a:xfrm>
          <a:prstGeom prst="rect">
            <a:avLst/>
          </a:prstGeom>
        </p:spPr>
        <p:txBody>
          <a:bodyPr lIns="0" tIns="0" rIns="0" bIns="0" anchor="t">
            <a:normAutofit/>
          </a:bodyPr>
          <a:lstStyle>
            <a:lvl1pPr>
              <a:defRPr sz="4000" b="1" i="0" spc="90" baseline="0">
                <a:solidFill>
                  <a:srgbClr val="2A2B5F"/>
                </a:solidFill>
                <a:latin typeface="Arial" panose="020B0604020202020204" pitchFamily="34" charset="0"/>
                <a:cs typeface="Arial" panose="020B0604020202020204" pitchFamily="34" charset="0"/>
              </a:defRPr>
            </a:lvl1pPr>
          </a:lstStyle>
          <a:p>
            <a:r>
              <a:rPr lang="fr-FR" dirty="0"/>
              <a:t>THIS IS A TITLE FOR NUMBERED LIST</a:t>
            </a:r>
          </a:p>
        </p:txBody>
      </p:sp>
      <p:sp>
        <p:nvSpPr>
          <p:cNvPr id="5" name="Espace réservé du contenu 3">
            <a:extLst>
              <a:ext uri="{FF2B5EF4-FFF2-40B4-BE49-F238E27FC236}">
                <a16:creationId xmlns:a16="http://schemas.microsoft.com/office/drawing/2014/main" id="{1BA98B31-A879-4885-B441-DBB2AB4921A7}"/>
              </a:ext>
            </a:extLst>
          </p:cNvPr>
          <p:cNvSpPr>
            <a:spLocks noGrp="1"/>
          </p:cNvSpPr>
          <p:nvPr>
            <p:ph sz="half" idx="2" hasCustomPrompt="1"/>
          </p:nvPr>
        </p:nvSpPr>
        <p:spPr>
          <a:xfrm>
            <a:off x="515938" y="1844675"/>
            <a:ext cx="9643435" cy="4464050"/>
          </a:xfrm>
        </p:spPr>
        <p:txBody>
          <a:bodyPr lIns="0" tIns="0" rIns="0" bIns="0">
            <a:normAutofit/>
          </a:bodyPr>
          <a:lstStyle>
            <a:lvl1pPr marL="342900" indent="-342900">
              <a:buClr>
                <a:srgbClr val="95EFCE"/>
              </a:buClr>
              <a:buFont typeface="+mj-lt"/>
              <a:buAutoNum type="arabicPeriod"/>
              <a:defRPr lang="fr-BE" sz="2400" b="0" i="0" smtClean="0">
                <a:effectLst/>
              </a:defRPr>
            </a:lvl1pPr>
            <a:lvl2pPr>
              <a:buClr>
                <a:schemeClr val="accent1"/>
              </a:buClr>
              <a:defRPr sz="2000" b="0" i="0">
                <a:latin typeface="Cabin" pitchFamily="2" charset="77"/>
              </a:defRPr>
            </a:lvl2pPr>
            <a:lvl3pPr>
              <a:buClr>
                <a:schemeClr val="accent1"/>
              </a:buClr>
              <a:defRPr sz="2000" b="0" i="0">
                <a:latin typeface="Cabin" pitchFamily="2" charset="77"/>
              </a:defRPr>
            </a:lvl3pPr>
            <a:lvl4pPr>
              <a:buClr>
                <a:schemeClr val="accent1"/>
              </a:buClr>
              <a:defRPr sz="2000" b="0" i="0">
                <a:latin typeface="Cabin" pitchFamily="2" charset="77"/>
              </a:defRPr>
            </a:lvl4pPr>
            <a:lvl5pPr>
              <a:buClr>
                <a:schemeClr val="accent1"/>
              </a:buClr>
              <a:defRPr sz="2000" b="0" i="0">
                <a:latin typeface="Cabin" pitchFamily="2" charset="77"/>
              </a:defRPr>
            </a:lvl5pPr>
          </a:lstStyle>
          <a:p>
            <a:pPr lvl="0"/>
            <a:r>
              <a:rPr lang="fr-FR" dirty="0"/>
              <a:t>This </a:t>
            </a:r>
            <a:r>
              <a:rPr lang="fr-FR" dirty="0" err="1"/>
              <a:t>is</a:t>
            </a:r>
            <a:r>
              <a:rPr lang="fr-FR" dirty="0"/>
              <a:t> a </a:t>
            </a:r>
            <a:r>
              <a:rPr lang="fr-FR" dirty="0" err="1"/>
              <a:t>list</a:t>
            </a:r>
            <a:r>
              <a:rPr lang="fr-FR" dirty="0"/>
              <a:t> </a:t>
            </a:r>
            <a:r>
              <a:rPr lang="fr-FR" dirty="0" err="1"/>
              <a:t>with</a:t>
            </a:r>
            <a:r>
              <a:rPr lang="fr-FR" dirty="0"/>
              <a:t> </a:t>
            </a:r>
            <a:r>
              <a:rPr lang="fr-FR" dirty="0" err="1"/>
              <a:t>numbers</a:t>
            </a:r>
            <a:endParaRPr lang="fr-FR" dirty="0"/>
          </a:p>
        </p:txBody>
      </p:sp>
      <p:pic>
        <p:nvPicPr>
          <p:cNvPr id="8" name="Image 7">
            <a:extLst>
              <a:ext uri="{FF2B5EF4-FFF2-40B4-BE49-F238E27FC236}">
                <a16:creationId xmlns:a16="http://schemas.microsoft.com/office/drawing/2014/main" id="{EBE21B9E-0558-2F4D-9271-8CC1A1290EF2}"/>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9" name="Espace réservé du numéro de diapositive 9">
            <a:extLst>
              <a:ext uri="{FF2B5EF4-FFF2-40B4-BE49-F238E27FC236}">
                <a16:creationId xmlns:a16="http://schemas.microsoft.com/office/drawing/2014/main" id="{964F4AA6-E683-6F41-B9A9-0EE23A53C566}"/>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4114700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rgbClr val="2A2B5F"/>
        </a:solidFill>
        <a:effectLst/>
      </p:bgPr>
    </p:bg>
    <p:spTree>
      <p:nvGrpSpPr>
        <p:cNvPr id="1" name=""/>
        <p:cNvGrpSpPr/>
        <p:nvPr/>
      </p:nvGrpSpPr>
      <p:grpSpPr>
        <a:xfrm>
          <a:off x="0" y="0"/>
          <a:ext cx="0" cy="0"/>
          <a:chOff x="0" y="0"/>
          <a:chExt cx="0" cy="0"/>
        </a:xfrm>
      </p:grpSpPr>
      <p:sp>
        <p:nvSpPr>
          <p:cNvPr id="11" name="Espace réservé du texte 3">
            <a:extLst>
              <a:ext uri="{FF2B5EF4-FFF2-40B4-BE49-F238E27FC236}">
                <a16:creationId xmlns:a16="http://schemas.microsoft.com/office/drawing/2014/main" id="{E2FEAA84-B910-D2E8-38A6-2ACC1C5ED7A7}"/>
              </a:ext>
            </a:extLst>
          </p:cNvPr>
          <p:cNvSpPr>
            <a:spLocks noGrp="1"/>
          </p:cNvSpPr>
          <p:nvPr>
            <p:ph type="body" sz="half" idx="2" hasCustomPrompt="1"/>
          </p:nvPr>
        </p:nvSpPr>
        <p:spPr>
          <a:xfrm>
            <a:off x="515938" y="1873048"/>
            <a:ext cx="4671604" cy="4419636"/>
          </a:xfrm>
          <a:solidFill>
            <a:schemeClr val="bg1"/>
          </a:solidFill>
          <a:ln w="50800">
            <a:noFill/>
          </a:ln>
        </p:spPr>
        <p:txBody>
          <a:bodyPr lIns="180000" tIns="180000" rIns="180000" bIns="360000" anchor="b">
            <a:normAutofit/>
          </a:bodyPr>
          <a:lstStyle>
            <a:lvl1pPr marL="0" indent="0">
              <a:buNone/>
              <a:defRPr sz="1800" b="0" i="0">
                <a:solidFill>
                  <a:srgbClr val="2A2B5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This </a:t>
            </a:r>
            <a:r>
              <a:rPr lang="fr-FR" err="1"/>
              <a:t>is</a:t>
            </a:r>
            <a:r>
              <a:rPr lang="fr-FR"/>
              <a:t> a description</a:t>
            </a:r>
          </a:p>
        </p:txBody>
      </p:sp>
      <p:sp>
        <p:nvSpPr>
          <p:cNvPr id="13" name="Espace réservé du texte 3">
            <a:extLst>
              <a:ext uri="{FF2B5EF4-FFF2-40B4-BE49-F238E27FC236}">
                <a16:creationId xmlns:a16="http://schemas.microsoft.com/office/drawing/2014/main" id="{1BCE06C5-A452-B04E-5331-975549FADA6C}"/>
              </a:ext>
            </a:extLst>
          </p:cNvPr>
          <p:cNvSpPr>
            <a:spLocks noGrp="1"/>
          </p:cNvSpPr>
          <p:nvPr>
            <p:ph type="body" sz="half" idx="11" hasCustomPrompt="1"/>
          </p:nvPr>
        </p:nvSpPr>
        <p:spPr>
          <a:xfrm>
            <a:off x="5889634" y="1870549"/>
            <a:ext cx="4671604" cy="4419636"/>
          </a:xfrm>
          <a:solidFill>
            <a:schemeClr val="bg1"/>
          </a:solidFill>
          <a:ln w="50800">
            <a:noFill/>
          </a:ln>
        </p:spPr>
        <p:txBody>
          <a:bodyPr lIns="180000" tIns="180000" rIns="180000" bIns="360000" anchor="b">
            <a:normAutofit/>
          </a:bodyPr>
          <a:lstStyle>
            <a:lvl1pPr marL="0" indent="0">
              <a:buNone/>
              <a:defRPr sz="1800" b="0" i="0">
                <a:solidFill>
                  <a:srgbClr val="2A2B5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This </a:t>
            </a:r>
            <a:r>
              <a:rPr lang="fr-FR" err="1"/>
              <a:t>is</a:t>
            </a:r>
            <a:r>
              <a:rPr lang="fr-FR"/>
              <a:t> a description</a:t>
            </a:r>
          </a:p>
        </p:txBody>
      </p:sp>
      <p:sp>
        <p:nvSpPr>
          <p:cNvPr id="16" name="Titre 15">
            <a:extLst>
              <a:ext uri="{FF2B5EF4-FFF2-40B4-BE49-F238E27FC236}">
                <a16:creationId xmlns:a16="http://schemas.microsoft.com/office/drawing/2014/main" id="{E79ED9A9-539B-554F-B8A3-2BA76AB885EF}"/>
              </a:ext>
            </a:extLst>
          </p:cNvPr>
          <p:cNvSpPr>
            <a:spLocks noGrp="1"/>
          </p:cNvSpPr>
          <p:nvPr>
            <p:ph type="title" hasCustomPrompt="1"/>
          </p:nvPr>
        </p:nvSpPr>
        <p:spPr>
          <a:xfrm>
            <a:off x="515938" y="549275"/>
            <a:ext cx="8373929" cy="574308"/>
          </a:xfrm>
        </p:spPr>
        <p:txBody>
          <a:bodyPr anchor="t"/>
          <a:lstStyle>
            <a:lvl1pPr>
              <a:defRPr b="1" i="0">
                <a:solidFill>
                  <a:schemeClr val="bg1"/>
                </a:solidFill>
                <a:latin typeface="Arial" panose="020B0604020202020204" pitchFamily="34" charset="0"/>
                <a:cs typeface="Arial" panose="020B0604020202020204" pitchFamily="34" charset="0"/>
              </a:defRPr>
            </a:lvl1pPr>
          </a:lstStyle>
          <a:p>
            <a:r>
              <a:rPr lang="fr-FR"/>
              <a:t>THIS IS 2 COLUMNS</a:t>
            </a:r>
          </a:p>
        </p:txBody>
      </p:sp>
      <p:sp>
        <p:nvSpPr>
          <p:cNvPr id="6" name="Espace réservé du texte 2">
            <a:extLst>
              <a:ext uri="{FF2B5EF4-FFF2-40B4-BE49-F238E27FC236}">
                <a16:creationId xmlns:a16="http://schemas.microsoft.com/office/drawing/2014/main" id="{98C06712-FA2D-8D84-B1BA-AF3A1ACDC0BD}"/>
              </a:ext>
            </a:extLst>
          </p:cNvPr>
          <p:cNvSpPr>
            <a:spLocks noGrp="1"/>
          </p:cNvSpPr>
          <p:nvPr>
            <p:ph type="body" idx="1" hasCustomPrompt="1"/>
          </p:nvPr>
        </p:nvSpPr>
        <p:spPr>
          <a:xfrm>
            <a:off x="519482" y="1873050"/>
            <a:ext cx="4668060" cy="818730"/>
          </a:xfrm>
          <a:solidFill>
            <a:srgbClr val="FA4659"/>
          </a:solidFill>
          <a:ln>
            <a:noFill/>
          </a:ln>
        </p:spPr>
        <p:txBody>
          <a:bodyPr lIns="180000" tIns="180000" rIns="180000" bIns="180000" anchor="ctr" anchorCtr="0">
            <a:no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THIS IS A TITLE</a:t>
            </a:r>
          </a:p>
        </p:txBody>
      </p:sp>
      <p:sp>
        <p:nvSpPr>
          <p:cNvPr id="17" name="Espace réservé du texte 2">
            <a:extLst>
              <a:ext uri="{FF2B5EF4-FFF2-40B4-BE49-F238E27FC236}">
                <a16:creationId xmlns:a16="http://schemas.microsoft.com/office/drawing/2014/main" id="{C010F439-A0A9-4637-4EFA-0D8522A14688}"/>
              </a:ext>
            </a:extLst>
          </p:cNvPr>
          <p:cNvSpPr>
            <a:spLocks noGrp="1"/>
          </p:cNvSpPr>
          <p:nvPr>
            <p:ph type="body" idx="12" hasCustomPrompt="1"/>
          </p:nvPr>
        </p:nvSpPr>
        <p:spPr>
          <a:xfrm>
            <a:off x="5893179" y="1870549"/>
            <a:ext cx="4668059" cy="821231"/>
          </a:xfrm>
          <a:solidFill>
            <a:srgbClr val="FA4659"/>
          </a:solidFill>
          <a:ln>
            <a:noFill/>
          </a:ln>
        </p:spPr>
        <p:txBody>
          <a:bodyPr lIns="180000" tIns="180000" rIns="180000" bIns="180000" anchor="ctr" anchorCtr="0">
            <a:noAutofit/>
          </a:bodyPr>
          <a:lstStyle>
            <a:lvl1pPr marL="0" indent="0">
              <a:lnSpc>
                <a:spcPct val="120000"/>
              </a:lnSpc>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THIS IS A TITLE</a:t>
            </a:r>
          </a:p>
        </p:txBody>
      </p:sp>
      <p:pic>
        <p:nvPicPr>
          <p:cNvPr id="9" name="Image 8">
            <a:extLst>
              <a:ext uri="{FF2B5EF4-FFF2-40B4-BE49-F238E27FC236}">
                <a16:creationId xmlns:a16="http://schemas.microsoft.com/office/drawing/2014/main" id="{090CFEEC-C163-554E-B1DC-DF06F76F8108}"/>
              </a:ext>
            </a:extLst>
          </p:cNvPr>
          <p:cNvPicPr>
            <a:picLocks noChangeAspect="1"/>
          </p:cNvPicPr>
          <p:nvPr userDrawn="1"/>
        </p:nvPicPr>
        <p:blipFill>
          <a:blip r:embed="rId2"/>
          <a:stretch>
            <a:fillRect/>
          </a:stretch>
        </p:blipFill>
        <p:spPr>
          <a:xfrm>
            <a:off x="9135640" y="549275"/>
            <a:ext cx="2540423" cy="520652"/>
          </a:xfrm>
          <a:prstGeom prst="rect">
            <a:avLst/>
          </a:prstGeom>
        </p:spPr>
      </p:pic>
      <p:sp>
        <p:nvSpPr>
          <p:cNvPr id="10" name="Espace réservé du numéro de diapositive 9">
            <a:extLst>
              <a:ext uri="{FF2B5EF4-FFF2-40B4-BE49-F238E27FC236}">
                <a16:creationId xmlns:a16="http://schemas.microsoft.com/office/drawing/2014/main" id="{9C7F45BE-485E-4543-B773-061E04E78B0A}"/>
              </a:ext>
            </a:extLst>
          </p:cNvPr>
          <p:cNvSpPr>
            <a:spLocks noGrp="1"/>
          </p:cNvSpPr>
          <p:nvPr>
            <p:ph type="sldNum" sz="quarter" idx="10"/>
          </p:nvPr>
        </p:nvSpPr>
        <p:spPr>
          <a:xfrm>
            <a:off x="10561238" y="6308725"/>
            <a:ext cx="1114825" cy="365125"/>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425269078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36AF1B4-2EBA-1B57-EA76-FDF05345B436}"/>
              </a:ext>
            </a:extLst>
          </p:cNvPr>
          <p:cNvSpPr>
            <a:spLocks noGrp="1"/>
          </p:cNvSpPr>
          <p:nvPr>
            <p:ph type="body" idx="1"/>
          </p:nvPr>
        </p:nvSpPr>
        <p:spPr>
          <a:xfrm>
            <a:off x="515938" y="1492729"/>
            <a:ext cx="11160125" cy="481599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8">
            <a:extLst>
              <a:ext uri="{FF2B5EF4-FFF2-40B4-BE49-F238E27FC236}">
                <a16:creationId xmlns:a16="http://schemas.microsoft.com/office/drawing/2014/main" id="{AA2D5FDA-4C7E-2B1E-2042-DC87827C4F77}"/>
              </a:ext>
            </a:extLst>
          </p:cNvPr>
          <p:cNvSpPr>
            <a:spLocks noGrp="1"/>
          </p:cNvSpPr>
          <p:nvPr>
            <p:ph type="title"/>
          </p:nvPr>
        </p:nvSpPr>
        <p:spPr>
          <a:xfrm>
            <a:off x="515938" y="549275"/>
            <a:ext cx="11160125" cy="720000"/>
          </a:xfrm>
          <a:prstGeom prst="rect">
            <a:avLst/>
          </a:prstGeom>
        </p:spPr>
        <p:txBody>
          <a:bodyPr vert="horz" lIns="0" tIns="0" rIns="0" bIns="0" rtlCol="0" anchor="ctr">
            <a:normAutofit/>
          </a:bodyPr>
          <a:lstStyle/>
          <a:p>
            <a:r>
              <a:rPr lang="fr-FR" dirty="0"/>
              <a:t>MODIFIEZ LE STYLE DU TITRE</a:t>
            </a:r>
          </a:p>
        </p:txBody>
      </p:sp>
      <p:sp>
        <p:nvSpPr>
          <p:cNvPr id="6" name="Espace réservé du numéro de diapositive 9">
            <a:extLst>
              <a:ext uri="{FF2B5EF4-FFF2-40B4-BE49-F238E27FC236}">
                <a16:creationId xmlns:a16="http://schemas.microsoft.com/office/drawing/2014/main" id="{99E009C6-C31F-5C47-BC2D-798C26A2C359}"/>
              </a:ext>
            </a:extLst>
          </p:cNvPr>
          <p:cNvSpPr>
            <a:spLocks noGrp="1"/>
          </p:cNvSpPr>
          <p:nvPr>
            <p:ph type="sldNum" sz="quarter" idx="4"/>
          </p:nvPr>
        </p:nvSpPr>
        <p:spPr>
          <a:xfrm>
            <a:off x="10561238" y="6308725"/>
            <a:ext cx="1114825" cy="365125"/>
          </a:xfrm>
          <a:prstGeom prst="rect">
            <a:avLst/>
          </a:prstGeom>
        </p:spPr>
        <p:txBody>
          <a:bodyPr/>
          <a:lstStyle>
            <a:lvl1pPr algn="r">
              <a:defRPr sz="1000" b="0" i="0">
                <a:solidFill>
                  <a:srgbClr val="2A2B5F"/>
                </a:solidFill>
                <a:latin typeface="Arial" panose="020B0604020202020204" pitchFamily="34" charset="0"/>
                <a:cs typeface="Arial" panose="020B0604020202020204" pitchFamily="34" charset="0"/>
              </a:defRPr>
            </a:lvl1pPr>
          </a:lstStyle>
          <a:p>
            <a:fld id="{FA508B31-6091-8D48-A413-BA12A2D264DB}" type="slidenum">
              <a:rPr lang="fr-FR" smtClean="0"/>
              <a:pPr/>
              <a:t>‹#›</a:t>
            </a:fld>
            <a:endParaRPr lang="fr-FR"/>
          </a:p>
        </p:txBody>
      </p:sp>
    </p:spTree>
    <p:extLst>
      <p:ext uri="{BB962C8B-B14F-4D97-AF65-F5344CB8AC3E}">
        <p14:creationId xmlns:p14="http://schemas.microsoft.com/office/powerpoint/2010/main" val="119739136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50" r:id="rId4"/>
    <p:sldLayoutId id="2147483651" r:id="rId5"/>
    <p:sldLayoutId id="2147483652" r:id="rId6"/>
    <p:sldLayoutId id="2147483653" r:id="rId7"/>
    <p:sldLayoutId id="2147483654" r:id="rId8"/>
    <p:sldLayoutId id="2147483655" r:id="rId9"/>
    <p:sldLayoutId id="2147483658" r:id="rId10"/>
    <p:sldLayoutId id="2147483656" r:id="rId11"/>
    <p:sldLayoutId id="2147483660" r:id="rId12"/>
    <p:sldLayoutId id="2147483657" r:id="rId13"/>
    <p:sldLayoutId id="2147483661" r:id="rId14"/>
    <p:sldLayoutId id="2147483662" r:id="rId15"/>
    <p:sldLayoutId id="2147483663" r:id="rId16"/>
    <p:sldLayoutId id="2147483664" r:id="rId17"/>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4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5EFCE"/>
        </a:buClr>
        <a:buFont typeface="Arial" panose="020B0604020202020204" pitchFamily="34" charset="0"/>
        <a:buChar char="•"/>
        <a:defRPr sz="2900" b="1"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5EFCE"/>
        </a:buClr>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5EFCE"/>
        </a:buClr>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5EFCE"/>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4" Type="http://schemas.microsoft.com/office/2018/10/relationships/comments" Target="../comments/modernComment_116_3AFFAD3B.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4" Type="http://schemas.microsoft.com/office/2018/10/relationships/comments" Target="../comments/modernComment_136_78A1EF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B5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55979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4E88-50DA-55F1-F702-C677068E6A47}"/>
              </a:ext>
            </a:extLst>
          </p:cNvPr>
          <p:cNvSpPr>
            <a:spLocks noGrp="1"/>
          </p:cNvSpPr>
          <p:nvPr>
            <p:ph type="title"/>
          </p:nvPr>
        </p:nvSpPr>
        <p:spPr/>
        <p:txBody>
          <a:bodyPr/>
          <a:lstStyle/>
          <a:p>
            <a:r>
              <a:rPr lang="fr-BE" dirty="0"/>
              <a:t>BEOOGDE RESULTATEN</a:t>
            </a:r>
          </a:p>
        </p:txBody>
      </p:sp>
      <p:sp>
        <p:nvSpPr>
          <p:cNvPr id="3" name="Content Placeholder 2">
            <a:extLst>
              <a:ext uri="{FF2B5EF4-FFF2-40B4-BE49-F238E27FC236}">
                <a16:creationId xmlns:a16="http://schemas.microsoft.com/office/drawing/2014/main" id="{8F443968-A2D1-3D99-FE5D-A6D3F4365D65}"/>
              </a:ext>
            </a:extLst>
          </p:cNvPr>
          <p:cNvSpPr>
            <a:spLocks noGrp="1"/>
          </p:cNvSpPr>
          <p:nvPr>
            <p:ph sz="half" idx="2"/>
          </p:nvPr>
        </p:nvSpPr>
        <p:spPr>
          <a:xfrm>
            <a:off x="515937" y="1713018"/>
            <a:ext cx="10938184" cy="1436596"/>
          </a:xfrm>
        </p:spPr>
        <p:txBody>
          <a:bodyPr vert="horz" lIns="0" tIns="0" rIns="0" bIns="0" rtlCol="0" anchor="t">
            <a:noAutofit/>
          </a:bodyPr>
          <a:lstStyle/>
          <a:p>
            <a:pPr marL="285750" indent="-285750">
              <a:buFont typeface="Wingdings" panose="05000000000000000000" pitchFamily="2" charset="2"/>
              <a:buChar char="ü"/>
            </a:pPr>
            <a:r>
              <a:rPr lang="en-US" dirty="0" err="1">
                <a:latin typeface="Arial"/>
                <a:cs typeface="Arial"/>
              </a:rPr>
              <a:t>Een</a:t>
            </a:r>
            <a:r>
              <a:rPr lang="en-US" dirty="0">
                <a:latin typeface="Arial"/>
                <a:cs typeface="Arial"/>
              </a:rPr>
              <a:t> </a:t>
            </a:r>
            <a:r>
              <a:rPr lang="en-US" b="1" dirty="0" err="1">
                <a:latin typeface="Arial"/>
                <a:cs typeface="Arial"/>
              </a:rPr>
              <a:t>repliceerbaar</a:t>
            </a:r>
            <a:r>
              <a:rPr lang="en-US" b="1" dirty="0">
                <a:latin typeface="Arial"/>
                <a:cs typeface="Arial"/>
              </a:rPr>
              <a:t> model </a:t>
            </a:r>
            <a:r>
              <a:rPr lang="en-US" dirty="0" err="1">
                <a:latin typeface="Arial"/>
                <a:cs typeface="Arial"/>
              </a:rPr>
              <a:t>voor</a:t>
            </a:r>
            <a:r>
              <a:rPr lang="en-US" dirty="0">
                <a:latin typeface="Arial"/>
                <a:cs typeface="Arial"/>
              </a:rPr>
              <a:t> de </a:t>
            </a:r>
            <a:r>
              <a:rPr lang="en-US" dirty="0" err="1">
                <a:latin typeface="Arial"/>
                <a:cs typeface="Arial"/>
              </a:rPr>
              <a:t>digitale</a:t>
            </a:r>
            <a:r>
              <a:rPr lang="en-US" dirty="0">
                <a:latin typeface="Arial"/>
                <a:cs typeface="Arial"/>
              </a:rPr>
              <a:t> (</a:t>
            </a:r>
            <a:r>
              <a:rPr lang="en-US" dirty="0" err="1">
                <a:latin typeface="Arial"/>
                <a:cs typeface="Arial"/>
              </a:rPr>
              <a:t>gezondheidszorg</a:t>
            </a:r>
            <a:r>
              <a:rPr lang="en-US" dirty="0">
                <a:latin typeface="Arial"/>
                <a:cs typeface="Arial"/>
              </a:rPr>
              <a:t>) </a:t>
            </a:r>
            <a:r>
              <a:rPr lang="en-US" dirty="0" err="1">
                <a:latin typeface="Arial"/>
                <a:cs typeface="Arial"/>
              </a:rPr>
              <a:t>industrie</a:t>
            </a:r>
            <a:r>
              <a:rPr lang="en-US" dirty="0">
                <a:latin typeface="Arial"/>
                <a:cs typeface="Arial"/>
              </a:rPr>
              <a:t> die </a:t>
            </a:r>
            <a:r>
              <a:rPr lang="en-US" dirty="0" err="1">
                <a:latin typeface="Arial"/>
                <a:cs typeface="Arial"/>
              </a:rPr>
              <a:t>ervoor</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zorgen</a:t>
            </a:r>
            <a:r>
              <a:rPr lang="en-US" dirty="0">
                <a:latin typeface="Arial"/>
                <a:cs typeface="Arial"/>
              </a:rPr>
              <a:t> </a:t>
            </a:r>
            <a:r>
              <a:rPr lang="en-US" dirty="0" err="1">
                <a:latin typeface="Arial"/>
                <a:cs typeface="Arial"/>
              </a:rPr>
              <a:t>dat</a:t>
            </a:r>
            <a:r>
              <a:rPr lang="en-US" dirty="0">
                <a:latin typeface="Arial"/>
                <a:cs typeface="Arial"/>
              </a:rPr>
              <a:t> men van </a:t>
            </a:r>
            <a:r>
              <a:rPr lang="en-US" dirty="0" err="1">
                <a:latin typeface="Arial"/>
                <a:cs typeface="Arial"/>
              </a:rPr>
              <a:t>een</a:t>
            </a:r>
            <a:r>
              <a:rPr lang="en-US" dirty="0">
                <a:latin typeface="Arial"/>
                <a:cs typeface="Arial"/>
              </a:rPr>
              <a:t> </a:t>
            </a:r>
            <a:r>
              <a:rPr lang="en-US" dirty="0" err="1">
                <a:latin typeface="Arial"/>
                <a:cs typeface="Arial"/>
              </a:rPr>
              <a:t>lineair</a:t>
            </a:r>
            <a:r>
              <a:rPr lang="en-US" dirty="0">
                <a:latin typeface="Arial"/>
                <a:cs typeface="Arial"/>
              </a:rPr>
              <a:t> </a:t>
            </a:r>
            <a:r>
              <a:rPr lang="en-US" dirty="0" err="1">
                <a:latin typeface="Arial"/>
                <a:cs typeface="Arial"/>
              </a:rPr>
              <a:t>naar</a:t>
            </a:r>
            <a:r>
              <a:rPr lang="en-US" dirty="0">
                <a:latin typeface="Arial"/>
                <a:cs typeface="Arial"/>
              </a:rPr>
              <a:t> </a:t>
            </a:r>
            <a:r>
              <a:rPr lang="en-US" dirty="0" err="1">
                <a:latin typeface="Arial"/>
                <a:cs typeface="Arial"/>
              </a:rPr>
              <a:t>een</a:t>
            </a:r>
            <a:r>
              <a:rPr lang="en-US" dirty="0">
                <a:latin typeface="Arial"/>
                <a:cs typeface="Arial"/>
              </a:rPr>
              <a:t> </a:t>
            </a:r>
            <a:r>
              <a:rPr lang="en-US" b="1" dirty="0" err="1">
                <a:latin typeface="Arial"/>
                <a:cs typeface="Arial"/>
              </a:rPr>
              <a:t>circulair</a:t>
            </a:r>
            <a:r>
              <a:rPr lang="en-US" b="1" dirty="0">
                <a:latin typeface="Arial"/>
                <a:cs typeface="Arial"/>
              </a:rPr>
              <a:t> business model </a:t>
            </a:r>
            <a:r>
              <a:rPr lang="en-US" dirty="0" err="1">
                <a:latin typeface="Arial"/>
                <a:cs typeface="Arial"/>
              </a:rPr>
              <a:t>gaat</a:t>
            </a:r>
            <a:endParaRPr lang="en-US" dirty="0">
              <a:latin typeface="Arial"/>
              <a:cs typeface="Arial"/>
            </a:endParaRPr>
          </a:p>
          <a:p>
            <a:pPr marL="285750" indent="-285750">
              <a:buFont typeface="Wingdings" panose="05000000000000000000" pitchFamily="2" charset="2"/>
              <a:buChar char="ü"/>
            </a:pPr>
            <a:r>
              <a:rPr lang="en-US" dirty="0" err="1">
                <a:latin typeface="Arial"/>
                <a:cs typeface="Arial"/>
              </a:rPr>
              <a:t>Verhoogd</a:t>
            </a:r>
            <a:r>
              <a:rPr lang="en-US" dirty="0">
                <a:latin typeface="Arial"/>
                <a:cs typeface="Arial"/>
              </a:rPr>
              <a:t> </a:t>
            </a:r>
            <a:r>
              <a:rPr lang="en-US" b="1" dirty="0" err="1">
                <a:latin typeface="Arial"/>
                <a:cs typeface="Arial"/>
              </a:rPr>
              <a:t>hergebruik</a:t>
            </a:r>
            <a:r>
              <a:rPr lang="en-US" dirty="0">
                <a:latin typeface="Arial"/>
                <a:cs typeface="Arial"/>
              </a:rPr>
              <a:t> van </a:t>
            </a:r>
            <a:r>
              <a:rPr lang="en-US" dirty="0" err="1">
                <a:latin typeface="Arial"/>
                <a:cs typeface="Arial"/>
              </a:rPr>
              <a:t>producten</a:t>
            </a:r>
            <a:r>
              <a:rPr lang="en-US" dirty="0">
                <a:latin typeface="Arial"/>
                <a:cs typeface="Arial"/>
              </a:rPr>
              <a:t> en </a:t>
            </a:r>
            <a:r>
              <a:rPr lang="en-US" b="1" dirty="0" err="1">
                <a:latin typeface="Arial"/>
                <a:cs typeface="Arial"/>
              </a:rPr>
              <a:t>recuperatie</a:t>
            </a:r>
            <a:r>
              <a:rPr lang="en-US" dirty="0">
                <a:latin typeface="Arial"/>
                <a:cs typeface="Arial"/>
              </a:rPr>
              <a:t> van </a:t>
            </a:r>
            <a:r>
              <a:rPr lang="en-US" dirty="0" err="1">
                <a:latin typeface="Arial"/>
                <a:cs typeface="Arial"/>
              </a:rPr>
              <a:t>waardevolle</a:t>
            </a:r>
            <a:r>
              <a:rPr lang="en-US" dirty="0">
                <a:latin typeface="Arial"/>
                <a:cs typeface="Arial"/>
              </a:rPr>
              <a:t> </a:t>
            </a:r>
            <a:r>
              <a:rPr lang="en-US" dirty="0" err="1">
                <a:latin typeface="Arial"/>
                <a:cs typeface="Arial"/>
              </a:rPr>
              <a:t>onderdelen</a:t>
            </a:r>
            <a:r>
              <a:rPr lang="en-US" dirty="0">
                <a:latin typeface="Arial"/>
                <a:cs typeface="Arial"/>
              </a:rPr>
              <a:t>/</a:t>
            </a:r>
            <a:r>
              <a:rPr lang="en-US" dirty="0" err="1">
                <a:latin typeface="Arial"/>
                <a:cs typeface="Arial"/>
              </a:rPr>
              <a:t>ruwe</a:t>
            </a:r>
            <a:r>
              <a:rPr lang="en-US" dirty="0">
                <a:latin typeface="Arial"/>
                <a:cs typeface="Arial"/>
              </a:rPr>
              <a:t> </a:t>
            </a:r>
            <a:r>
              <a:rPr lang="en-US" dirty="0" err="1">
                <a:latin typeface="Arial"/>
                <a:cs typeface="Arial"/>
              </a:rPr>
              <a:t>materialen</a:t>
            </a:r>
            <a:r>
              <a:rPr lang="en-US" dirty="0">
                <a:latin typeface="Arial"/>
                <a:cs typeface="Arial"/>
              </a:rPr>
              <a:t> die </a:t>
            </a:r>
            <a:r>
              <a:rPr lang="en-US" dirty="0" err="1">
                <a:latin typeface="Arial"/>
                <a:cs typeface="Arial"/>
              </a:rPr>
              <a:t>zorgen</a:t>
            </a:r>
            <a:r>
              <a:rPr lang="en-US" dirty="0">
                <a:latin typeface="Arial"/>
                <a:cs typeface="Arial"/>
              </a:rPr>
              <a:t> </a:t>
            </a:r>
            <a:r>
              <a:rPr lang="en-US" dirty="0" err="1">
                <a:latin typeface="Arial"/>
                <a:cs typeface="Arial"/>
              </a:rPr>
              <a:t>voor</a:t>
            </a:r>
            <a:r>
              <a:rPr lang="en-US" dirty="0">
                <a:latin typeface="Arial"/>
                <a:cs typeface="Arial"/>
              </a:rPr>
              <a:t> </a:t>
            </a:r>
            <a:r>
              <a:rPr lang="en-US" dirty="0" err="1">
                <a:latin typeface="Arial"/>
                <a:cs typeface="Arial"/>
              </a:rPr>
              <a:t>een</a:t>
            </a:r>
            <a:r>
              <a:rPr lang="en-US" dirty="0">
                <a:latin typeface="Arial"/>
                <a:cs typeface="Arial"/>
              </a:rPr>
              <a:t> </a:t>
            </a:r>
            <a:r>
              <a:rPr lang="en-US" dirty="0" err="1">
                <a:latin typeface="Arial"/>
                <a:cs typeface="Arial"/>
              </a:rPr>
              <a:t>meer</a:t>
            </a:r>
            <a:r>
              <a:rPr lang="en-US" dirty="0">
                <a:latin typeface="Arial"/>
                <a:cs typeface="Arial"/>
              </a:rPr>
              <a:t> </a:t>
            </a:r>
            <a:r>
              <a:rPr lang="en-US" b="1" dirty="0">
                <a:latin typeface="Arial"/>
                <a:cs typeface="Arial"/>
              </a:rPr>
              <a:t>efficient </a:t>
            </a:r>
            <a:r>
              <a:rPr lang="en-US" b="1" dirty="0" err="1">
                <a:latin typeface="Arial"/>
                <a:cs typeface="Arial"/>
              </a:rPr>
              <a:t>gebruik</a:t>
            </a:r>
            <a:r>
              <a:rPr lang="en-US" b="1" dirty="0">
                <a:latin typeface="Arial"/>
                <a:cs typeface="Arial"/>
              </a:rPr>
              <a:t> van </a:t>
            </a:r>
            <a:r>
              <a:rPr lang="en-US" b="1" dirty="0" err="1">
                <a:latin typeface="Arial"/>
                <a:cs typeface="Arial"/>
              </a:rPr>
              <a:t>grondstoffen</a:t>
            </a:r>
            <a:r>
              <a:rPr lang="en-US" b="1" dirty="0">
                <a:latin typeface="Arial"/>
                <a:cs typeface="Arial"/>
              </a:rPr>
              <a:t> </a:t>
            </a:r>
            <a:r>
              <a:rPr lang="en-US" dirty="0">
                <a:latin typeface="Arial"/>
                <a:cs typeface="Arial"/>
              </a:rPr>
              <a:t>en </a:t>
            </a:r>
            <a:r>
              <a:rPr lang="en-US" dirty="0" err="1">
                <a:latin typeface="Arial"/>
                <a:cs typeface="Arial"/>
              </a:rPr>
              <a:t>bijdragen</a:t>
            </a:r>
            <a:r>
              <a:rPr lang="en-US" dirty="0">
                <a:latin typeface="Arial"/>
                <a:cs typeface="Arial"/>
              </a:rPr>
              <a:t> tot </a:t>
            </a:r>
            <a:r>
              <a:rPr lang="en-US" b="1" dirty="0" err="1">
                <a:latin typeface="Arial"/>
                <a:cs typeface="Arial"/>
              </a:rPr>
              <a:t>preventie</a:t>
            </a:r>
            <a:r>
              <a:rPr lang="en-US" b="1" dirty="0">
                <a:latin typeface="Arial"/>
                <a:cs typeface="Arial"/>
              </a:rPr>
              <a:t> van </a:t>
            </a:r>
            <a:r>
              <a:rPr lang="en-US" b="1" dirty="0" err="1">
                <a:latin typeface="Arial"/>
                <a:cs typeface="Arial"/>
              </a:rPr>
              <a:t>vervuiling</a:t>
            </a:r>
            <a:endParaRPr lang="en-US" b="1" dirty="0"/>
          </a:p>
        </p:txBody>
      </p:sp>
      <p:sp>
        <p:nvSpPr>
          <p:cNvPr id="4" name="Slide Number Placeholder 3">
            <a:extLst>
              <a:ext uri="{FF2B5EF4-FFF2-40B4-BE49-F238E27FC236}">
                <a16:creationId xmlns:a16="http://schemas.microsoft.com/office/drawing/2014/main" id="{2158B553-D24A-6222-0813-5AB7F6E594FC}"/>
              </a:ext>
            </a:extLst>
          </p:cNvPr>
          <p:cNvSpPr>
            <a:spLocks noGrp="1"/>
          </p:cNvSpPr>
          <p:nvPr>
            <p:ph type="sldNum" sz="quarter" idx="10"/>
          </p:nvPr>
        </p:nvSpPr>
        <p:spPr>
          <a:xfrm>
            <a:off x="10339296" y="6147235"/>
            <a:ext cx="1114825" cy="365125"/>
          </a:xfrm>
        </p:spPr>
        <p:txBody>
          <a:bodyPr/>
          <a:lstStyle/>
          <a:p>
            <a:fld id="{FA508B31-6091-8D48-A413-BA12A2D264DB}" type="slidenum">
              <a:rPr lang="fr-FR" smtClean="0"/>
              <a:pPr/>
              <a:t>10</a:t>
            </a:fld>
            <a:endParaRPr lang="fr-FR"/>
          </a:p>
        </p:txBody>
      </p:sp>
      <p:sp>
        <p:nvSpPr>
          <p:cNvPr id="8" name="AutoShape 2" descr="Circular Economy Business Models explained by Board of Innovation">
            <a:extLst>
              <a:ext uri="{FF2B5EF4-FFF2-40B4-BE49-F238E27FC236}">
                <a16:creationId xmlns:a16="http://schemas.microsoft.com/office/drawing/2014/main" id="{5EA578C2-9B0F-6A1E-40B6-46B80972B1DF}"/>
              </a:ext>
            </a:extLst>
          </p:cNvPr>
          <p:cNvSpPr>
            <a:spLocks noChangeAspect="1" noChangeArrowheads="1"/>
          </p:cNvSpPr>
          <p:nvPr/>
        </p:nvSpPr>
        <p:spPr bwMode="auto">
          <a:xfrm>
            <a:off x="5887616" y="411635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9" name="Picture 8">
            <a:extLst>
              <a:ext uri="{FF2B5EF4-FFF2-40B4-BE49-F238E27FC236}">
                <a16:creationId xmlns:a16="http://schemas.microsoft.com/office/drawing/2014/main" id="{C7F07DA8-2141-3A08-18B4-3E9375B8A22D}"/>
              </a:ext>
            </a:extLst>
          </p:cNvPr>
          <p:cNvPicPr>
            <a:picLocks noChangeAspect="1"/>
          </p:cNvPicPr>
          <p:nvPr/>
        </p:nvPicPr>
        <p:blipFill rotWithShape="1">
          <a:blip r:embed="rId4"/>
          <a:srcRect b="8516"/>
          <a:stretch/>
        </p:blipFill>
        <p:spPr>
          <a:xfrm>
            <a:off x="6619366" y="3708386"/>
            <a:ext cx="2828528" cy="1966011"/>
          </a:xfrm>
          <a:prstGeom prst="rect">
            <a:avLst/>
          </a:prstGeom>
        </p:spPr>
      </p:pic>
      <p:sp>
        <p:nvSpPr>
          <p:cNvPr id="10" name="Arrow: Right 9">
            <a:extLst>
              <a:ext uri="{FF2B5EF4-FFF2-40B4-BE49-F238E27FC236}">
                <a16:creationId xmlns:a16="http://schemas.microsoft.com/office/drawing/2014/main" id="{14525AD8-30C5-3FE1-A046-FF5138B6E50E}"/>
              </a:ext>
            </a:extLst>
          </p:cNvPr>
          <p:cNvSpPr/>
          <p:nvPr/>
        </p:nvSpPr>
        <p:spPr>
          <a:xfrm>
            <a:off x="5318449" y="4517220"/>
            <a:ext cx="951722" cy="348343"/>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BE"/>
          </a:p>
        </p:txBody>
      </p:sp>
      <p:grpSp>
        <p:nvGrpSpPr>
          <p:cNvPr id="12" name="Group 11">
            <a:extLst>
              <a:ext uri="{FF2B5EF4-FFF2-40B4-BE49-F238E27FC236}">
                <a16:creationId xmlns:a16="http://schemas.microsoft.com/office/drawing/2014/main" id="{421453B8-630B-05EB-4526-7621C357850D}"/>
              </a:ext>
            </a:extLst>
          </p:cNvPr>
          <p:cNvGrpSpPr/>
          <p:nvPr/>
        </p:nvGrpSpPr>
        <p:grpSpPr>
          <a:xfrm>
            <a:off x="1814609" y="3708386"/>
            <a:ext cx="3646057" cy="1966011"/>
            <a:chOff x="1870593" y="2861025"/>
            <a:chExt cx="3646057" cy="1966011"/>
          </a:xfrm>
        </p:grpSpPr>
        <p:pic>
          <p:nvPicPr>
            <p:cNvPr id="7" name="Picture 6">
              <a:extLst>
                <a:ext uri="{FF2B5EF4-FFF2-40B4-BE49-F238E27FC236}">
                  <a16:creationId xmlns:a16="http://schemas.microsoft.com/office/drawing/2014/main" id="{F5A5ED43-B938-5E4C-9AE1-0FD38E423911}"/>
                </a:ext>
              </a:extLst>
            </p:cNvPr>
            <p:cNvPicPr>
              <a:picLocks noChangeAspect="1"/>
            </p:cNvPicPr>
            <p:nvPr/>
          </p:nvPicPr>
          <p:blipFill>
            <a:blip r:embed="rId5"/>
            <a:stretch>
              <a:fillRect/>
            </a:stretch>
          </p:blipFill>
          <p:spPr>
            <a:xfrm>
              <a:off x="1870593" y="2861025"/>
              <a:ext cx="3646057" cy="1966011"/>
            </a:xfrm>
            <a:prstGeom prst="rect">
              <a:avLst/>
            </a:prstGeom>
          </p:spPr>
        </p:pic>
        <p:sp>
          <p:nvSpPr>
            <p:cNvPr id="11" name="Rectangle 10">
              <a:extLst>
                <a:ext uri="{FF2B5EF4-FFF2-40B4-BE49-F238E27FC236}">
                  <a16:creationId xmlns:a16="http://schemas.microsoft.com/office/drawing/2014/main" id="{E707BF55-435A-47B3-A67B-1D5322809087}"/>
                </a:ext>
              </a:extLst>
            </p:cNvPr>
            <p:cNvSpPr/>
            <p:nvPr/>
          </p:nvSpPr>
          <p:spPr>
            <a:xfrm>
              <a:off x="2749420" y="2992016"/>
              <a:ext cx="1928327" cy="284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custDataLst>
      <p:tags r:id="rId1"/>
    </p:custDataLst>
    <p:extLst>
      <p:ext uri="{BB962C8B-B14F-4D97-AF65-F5344CB8AC3E}">
        <p14:creationId xmlns:p14="http://schemas.microsoft.com/office/powerpoint/2010/main" val="95846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F84860-2B96-E1BD-B41C-752E78979060}"/>
              </a:ext>
            </a:extLst>
          </p:cNvPr>
          <p:cNvSpPr>
            <a:spLocks noGrp="1"/>
          </p:cNvSpPr>
          <p:nvPr>
            <p:ph type="body" idx="1"/>
          </p:nvPr>
        </p:nvSpPr>
        <p:spPr/>
        <p:txBody>
          <a:bodyPr/>
          <a:lstStyle/>
          <a:p>
            <a:r>
              <a:rPr lang="fr-FR" dirty="0" err="1"/>
              <a:t>Uitdagingen</a:t>
            </a:r>
            <a:r>
              <a:rPr lang="fr-FR" dirty="0"/>
              <a:t> in het circulaire </a:t>
            </a:r>
            <a:r>
              <a:rPr lang="fr-FR" dirty="0" err="1"/>
              <a:t>ecosysteem</a:t>
            </a:r>
            <a:endParaRPr lang="fr-FR" dirty="0"/>
          </a:p>
        </p:txBody>
      </p:sp>
      <p:sp>
        <p:nvSpPr>
          <p:cNvPr id="3" name="Titre 2">
            <a:extLst>
              <a:ext uri="{FF2B5EF4-FFF2-40B4-BE49-F238E27FC236}">
                <a16:creationId xmlns:a16="http://schemas.microsoft.com/office/drawing/2014/main" id="{B4536F97-E4F0-5A8F-CCEF-786244B0138C}"/>
              </a:ext>
            </a:extLst>
          </p:cNvPr>
          <p:cNvSpPr>
            <a:spLocks noGrp="1"/>
          </p:cNvSpPr>
          <p:nvPr>
            <p:ph type="title"/>
          </p:nvPr>
        </p:nvSpPr>
        <p:spPr>
          <a:xfrm>
            <a:off x="515938" y="3519836"/>
            <a:ext cx="10635537" cy="832182"/>
          </a:xfrm>
        </p:spPr>
        <p:txBody>
          <a:bodyPr>
            <a:normAutofit/>
          </a:bodyPr>
          <a:lstStyle/>
          <a:p>
            <a:r>
              <a:rPr lang="fr-FR" dirty="0" err="1"/>
              <a:t>Introductie</a:t>
            </a:r>
            <a:r>
              <a:rPr lang="fr-FR" dirty="0"/>
              <a:t> </a:t>
            </a:r>
            <a:r>
              <a:rPr lang="fr-FR" dirty="0" err="1"/>
              <a:t>voor</a:t>
            </a:r>
            <a:r>
              <a:rPr lang="fr-FR" dirty="0"/>
              <a:t> de </a:t>
            </a:r>
            <a:r>
              <a:rPr lang="fr-FR" dirty="0" err="1"/>
              <a:t>werksessie</a:t>
            </a:r>
            <a:endParaRPr lang="fr-FR" dirty="0"/>
          </a:p>
        </p:txBody>
      </p:sp>
      <p:sp>
        <p:nvSpPr>
          <p:cNvPr id="4" name="Espace réservé du texte 3">
            <a:extLst>
              <a:ext uri="{FF2B5EF4-FFF2-40B4-BE49-F238E27FC236}">
                <a16:creationId xmlns:a16="http://schemas.microsoft.com/office/drawing/2014/main" id="{3EA6132E-1455-24D0-B267-82F3FEECE4E2}"/>
              </a:ext>
            </a:extLst>
          </p:cNvPr>
          <p:cNvSpPr>
            <a:spLocks noGrp="1"/>
          </p:cNvSpPr>
          <p:nvPr>
            <p:ph type="body" idx="18"/>
          </p:nvPr>
        </p:nvSpPr>
        <p:spPr/>
        <p:txBody>
          <a:bodyPr/>
          <a:lstStyle/>
          <a:p>
            <a:r>
              <a:rPr lang="fr-FR" dirty="0"/>
              <a:t>02.</a:t>
            </a:r>
          </a:p>
        </p:txBody>
      </p:sp>
      <p:sp>
        <p:nvSpPr>
          <p:cNvPr id="5" name="Espace réservé du numéro de diapositive 4">
            <a:extLst>
              <a:ext uri="{FF2B5EF4-FFF2-40B4-BE49-F238E27FC236}">
                <a16:creationId xmlns:a16="http://schemas.microsoft.com/office/drawing/2014/main" id="{D48DC3C1-C15B-424E-B0A9-BE479DDE6CD2}"/>
              </a:ext>
            </a:extLst>
          </p:cNvPr>
          <p:cNvSpPr>
            <a:spLocks noGrp="1"/>
          </p:cNvSpPr>
          <p:nvPr>
            <p:ph type="sldNum" sz="quarter" idx="10"/>
          </p:nvPr>
        </p:nvSpPr>
        <p:spPr>
          <a:xfrm>
            <a:off x="10598709" y="6260653"/>
            <a:ext cx="1114825" cy="365125"/>
          </a:xfrm>
        </p:spPr>
        <p:txBody>
          <a:bodyPr/>
          <a:lstStyle/>
          <a:p>
            <a:fld id="{FA508B31-6091-8D48-A413-BA12A2D264DB}" type="slidenum">
              <a:rPr lang="fr-FR" smtClean="0"/>
              <a:pPr/>
              <a:t>11</a:t>
            </a:fld>
            <a:endParaRPr lang="fr-FR"/>
          </a:p>
        </p:txBody>
      </p:sp>
    </p:spTree>
    <p:extLst>
      <p:ext uri="{BB962C8B-B14F-4D97-AF65-F5344CB8AC3E}">
        <p14:creationId xmlns:p14="http://schemas.microsoft.com/office/powerpoint/2010/main" val="181544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B1B1-6936-5D46-AA2B-99C94B1194C7}"/>
              </a:ext>
            </a:extLst>
          </p:cNvPr>
          <p:cNvSpPr>
            <a:spLocks noGrp="1"/>
          </p:cNvSpPr>
          <p:nvPr>
            <p:ph type="title"/>
          </p:nvPr>
        </p:nvSpPr>
        <p:spPr/>
        <p:txBody>
          <a:bodyPr/>
          <a:lstStyle/>
          <a:p>
            <a:r>
              <a:rPr lang="en-US" dirty="0" err="1"/>
              <a:t>Introductie</a:t>
            </a:r>
            <a:r>
              <a:rPr lang="en-US" dirty="0"/>
              <a:t> </a:t>
            </a:r>
            <a:r>
              <a:rPr lang="en-US" dirty="0" err="1"/>
              <a:t>voor</a:t>
            </a:r>
            <a:r>
              <a:rPr lang="en-US" dirty="0"/>
              <a:t> de case</a:t>
            </a:r>
          </a:p>
        </p:txBody>
      </p:sp>
      <p:sp>
        <p:nvSpPr>
          <p:cNvPr id="3" name="Content Placeholder 2">
            <a:extLst>
              <a:ext uri="{FF2B5EF4-FFF2-40B4-BE49-F238E27FC236}">
                <a16:creationId xmlns:a16="http://schemas.microsoft.com/office/drawing/2014/main" id="{C54EDADF-DD7B-8BFF-960C-350B617AB8B6}"/>
              </a:ext>
            </a:extLst>
          </p:cNvPr>
          <p:cNvSpPr>
            <a:spLocks noGrp="1"/>
          </p:cNvSpPr>
          <p:nvPr>
            <p:ph sz="half" idx="2"/>
          </p:nvPr>
        </p:nvSpPr>
        <p:spPr>
          <a:xfrm>
            <a:off x="515938" y="1844675"/>
            <a:ext cx="10687974" cy="4464050"/>
          </a:xfrm>
        </p:spPr>
        <p:txBody>
          <a:bodyPr>
            <a:normAutofit/>
          </a:bodyPr>
          <a:lstStyle/>
          <a:p>
            <a:r>
              <a:rPr lang="nl-NL" dirty="0"/>
              <a:t>We willen een schaalbare circulaire </a:t>
            </a:r>
            <a:r>
              <a:rPr lang="nl-NL" dirty="0" err="1"/>
              <a:t>supply</a:t>
            </a:r>
            <a:r>
              <a:rPr lang="nl-NL" dirty="0"/>
              <a:t> chain oplossing realiseren voor digital health </a:t>
            </a:r>
            <a:r>
              <a:rPr lang="nl-NL" dirty="0" err="1"/>
              <a:t>devices</a:t>
            </a:r>
            <a:r>
              <a:rPr lang="nl-NL" dirty="0"/>
              <a:t>, die </a:t>
            </a:r>
          </a:p>
          <a:p>
            <a:pPr lvl="1"/>
            <a:r>
              <a:rPr lang="nl-NL" dirty="0"/>
              <a:t>Toegepast worden in een ziekenhuis of zorginstelling</a:t>
            </a:r>
          </a:p>
          <a:p>
            <a:pPr lvl="1"/>
            <a:r>
              <a:rPr lang="nl-NL" dirty="0"/>
              <a:t>Afkomstig kunnen zijn van verschillende fabrikanten</a:t>
            </a:r>
          </a:p>
          <a:p>
            <a:pPr lvl="1"/>
            <a:r>
              <a:rPr lang="nl-NL" dirty="0"/>
              <a:t>Na gebruik vervuild zijn (infectierisico)</a:t>
            </a:r>
          </a:p>
          <a:p>
            <a:pPr lvl="1"/>
            <a:r>
              <a:rPr lang="nl-NL" dirty="0"/>
              <a:t>Na gebruik nog data kunnen bevatten</a:t>
            </a:r>
          </a:p>
          <a:p>
            <a:pPr lvl="1"/>
            <a:r>
              <a:rPr lang="nl-NL" dirty="0"/>
              <a:t>Vaak op batterijen werken</a:t>
            </a:r>
          </a:p>
          <a:p>
            <a:r>
              <a:rPr lang="nl-NL" dirty="0"/>
              <a:t>De oplossing moet verschillende circulaire processen ondersteunen:</a:t>
            </a:r>
          </a:p>
          <a:p>
            <a:pPr lvl="1"/>
            <a:r>
              <a:rPr lang="nl-NL" dirty="0"/>
              <a:t>Reiniging en hergebruik binnen het ziekenhuis (bijvoorbeeld sterilisatie)</a:t>
            </a:r>
          </a:p>
          <a:p>
            <a:pPr lvl="1"/>
            <a:r>
              <a:rPr lang="nl-NL" dirty="0"/>
              <a:t>Specialistische reiniging en testen</a:t>
            </a:r>
          </a:p>
          <a:p>
            <a:pPr lvl="1"/>
            <a:r>
              <a:rPr lang="nl-NL" dirty="0" err="1"/>
              <a:t>Remanufacturing</a:t>
            </a:r>
            <a:endParaRPr lang="nl-NL" dirty="0"/>
          </a:p>
          <a:p>
            <a:pPr lvl="1"/>
            <a:r>
              <a:rPr lang="nl-NL" dirty="0"/>
              <a:t>Recycling en/of het terugwinnen van materialen</a:t>
            </a:r>
          </a:p>
        </p:txBody>
      </p:sp>
      <p:sp>
        <p:nvSpPr>
          <p:cNvPr id="4" name="Slide Number Placeholder 3">
            <a:extLst>
              <a:ext uri="{FF2B5EF4-FFF2-40B4-BE49-F238E27FC236}">
                <a16:creationId xmlns:a16="http://schemas.microsoft.com/office/drawing/2014/main" id="{9140C1AF-452D-B613-6586-878EBF736D33}"/>
              </a:ext>
            </a:extLst>
          </p:cNvPr>
          <p:cNvSpPr>
            <a:spLocks noGrp="1"/>
          </p:cNvSpPr>
          <p:nvPr>
            <p:ph type="sldNum" sz="quarter" idx="10"/>
          </p:nvPr>
        </p:nvSpPr>
        <p:spPr/>
        <p:txBody>
          <a:bodyPr/>
          <a:lstStyle/>
          <a:p>
            <a:fld id="{FA508B31-6091-8D48-A413-BA12A2D264DB}" type="slidenum">
              <a:rPr lang="fr-FR" smtClean="0"/>
              <a:pPr/>
              <a:t>12</a:t>
            </a:fld>
            <a:endParaRPr lang="fr-FR"/>
          </a:p>
        </p:txBody>
      </p:sp>
    </p:spTree>
    <p:extLst>
      <p:ext uri="{BB962C8B-B14F-4D97-AF65-F5344CB8AC3E}">
        <p14:creationId xmlns:p14="http://schemas.microsoft.com/office/powerpoint/2010/main" val="58385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5926-6788-016B-A51D-F2E4A6B95813}"/>
              </a:ext>
            </a:extLst>
          </p:cNvPr>
          <p:cNvSpPr>
            <a:spLocks noGrp="1"/>
          </p:cNvSpPr>
          <p:nvPr>
            <p:ph type="title"/>
          </p:nvPr>
        </p:nvSpPr>
        <p:spPr/>
        <p:txBody>
          <a:bodyPr/>
          <a:lstStyle/>
          <a:p>
            <a:r>
              <a:rPr lang="nl-NL" dirty="0"/>
              <a:t>Van lineair </a:t>
            </a:r>
            <a:r>
              <a:rPr lang="nl-NL" dirty="0" err="1"/>
              <a:t>process</a:t>
            </a:r>
            <a:r>
              <a:rPr lang="nl-NL" dirty="0"/>
              <a:t>…</a:t>
            </a:r>
            <a:endParaRPr lang="en-US" dirty="0"/>
          </a:p>
        </p:txBody>
      </p:sp>
      <p:sp>
        <p:nvSpPr>
          <p:cNvPr id="4" name="Slide Number Placeholder 3">
            <a:extLst>
              <a:ext uri="{FF2B5EF4-FFF2-40B4-BE49-F238E27FC236}">
                <a16:creationId xmlns:a16="http://schemas.microsoft.com/office/drawing/2014/main" id="{D8373321-06FE-87DE-41F4-63E5C1D1D2FE}"/>
              </a:ext>
            </a:extLst>
          </p:cNvPr>
          <p:cNvSpPr>
            <a:spLocks noGrp="1"/>
          </p:cNvSpPr>
          <p:nvPr>
            <p:ph type="sldNum" sz="quarter" idx="10"/>
          </p:nvPr>
        </p:nvSpPr>
        <p:spPr/>
        <p:txBody>
          <a:bodyPr/>
          <a:lstStyle/>
          <a:p>
            <a:fld id="{EEC63309-18E5-9A4C-A7FA-337919AA9D90}" type="slidenum">
              <a:rPr lang="nl-NL" smtClean="0"/>
              <a:t>13</a:t>
            </a:fld>
            <a:endParaRPr lang="nl-NL"/>
          </a:p>
        </p:txBody>
      </p:sp>
      <p:sp>
        <p:nvSpPr>
          <p:cNvPr id="5" name="Arrow: Pentagon 4">
            <a:extLst>
              <a:ext uri="{FF2B5EF4-FFF2-40B4-BE49-F238E27FC236}">
                <a16:creationId xmlns:a16="http://schemas.microsoft.com/office/drawing/2014/main" id="{41FDB2F9-67E2-8A14-8396-449EB46C9996}"/>
              </a:ext>
            </a:extLst>
          </p:cNvPr>
          <p:cNvSpPr/>
          <p:nvPr/>
        </p:nvSpPr>
        <p:spPr>
          <a:xfrm>
            <a:off x="658720" y="2471775"/>
            <a:ext cx="1724467" cy="1637639"/>
          </a:xfrm>
          <a:prstGeom prst="homePlate">
            <a:avLst>
              <a:gd name="adj" fmla="val 2008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Source</a:t>
            </a:r>
          </a:p>
        </p:txBody>
      </p:sp>
      <p:sp>
        <p:nvSpPr>
          <p:cNvPr id="6" name="Arrow: Pentagon 5">
            <a:extLst>
              <a:ext uri="{FF2B5EF4-FFF2-40B4-BE49-F238E27FC236}">
                <a16:creationId xmlns:a16="http://schemas.microsoft.com/office/drawing/2014/main" id="{F463F93D-5952-061B-3263-AB06ADB96CE9}"/>
              </a:ext>
            </a:extLst>
          </p:cNvPr>
          <p:cNvSpPr/>
          <p:nvPr/>
        </p:nvSpPr>
        <p:spPr>
          <a:xfrm>
            <a:off x="8773517" y="2539695"/>
            <a:ext cx="2466909" cy="1587592"/>
          </a:xfrm>
          <a:prstGeom prst="homePlate">
            <a:avLst>
              <a:gd name="adj" fmla="val 1748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t>Waste</a:t>
            </a:r>
          </a:p>
        </p:txBody>
      </p:sp>
      <p:sp>
        <p:nvSpPr>
          <p:cNvPr id="7" name="Arrow: Pentagon 6">
            <a:extLst>
              <a:ext uri="{FF2B5EF4-FFF2-40B4-BE49-F238E27FC236}">
                <a16:creationId xmlns:a16="http://schemas.microsoft.com/office/drawing/2014/main" id="{054C5D40-520A-726A-CF15-C5F3666152D3}"/>
              </a:ext>
            </a:extLst>
          </p:cNvPr>
          <p:cNvSpPr/>
          <p:nvPr/>
        </p:nvSpPr>
        <p:spPr>
          <a:xfrm>
            <a:off x="6142633" y="2539696"/>
            <a:ext cx="2527378" cy="1587592"/>
          </a:xfrm>
          <a:prstGeom prst="homePlate">
            <a:avLst>
              <a:gd name="adj" fmla="val 18302"/>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Use</a:t>
            </a:r>
          </a:p>
        </p:txBody>
      </p:sp>
      <p:sp>
        <p:nvSpPr>
          <p:cNvPr id="8" name="Arrow: Pentagon 7">
            <a:extLst>
              <a:ext uri="{FF2B5EF4-FFF2-40B4-BE49-F238E27FC236}">
                <a16:creationId xmlns:a16="http://schemas.microsoft.com/office/drawing/2014/main" id="{51405FE1-108D-D080-B36C-BC198063B65F}"/>
              </a:ext>
            </a:extLst>
          </p:cNvPr>
          <p:cNvSpPr/>
          <p:nvPr/>
        </p:nvSpPr>
        <p:spPr>
          <a:xfrm>
            <a:off x="2486691" y="2471777"/>
            <a:ext cx="1724467" cy="1637637"/>
          </a:xfrm>
          <a:prstGeom prst="homePlate">
            <a:avLst>
              <a:gd name="adj" fmla="val 1720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Make</a:t>
            </a:r>
          </a:p>
        </p:txBody>
      </p:sp>
      <p:sp>
        <p:nvSpPr>
          <p:cNvPr id="9" name="Arrow: Pentagon 8">
            <a:extLst>
              <a:ext uri="{FF2B5EF4-FFF2-40B4-BE49-F238E27FC236}">
                <a16:creationId xmlns:a16="http://schemas.microsoft.com/office/drawing/2014/main" id="{88225856-BDCF-17AF-F044-529428783A47}"/>
              </a:ext>
            </a:extLst>
          </p:cNvPr>
          <p:cNvSpPr/>
          <p:nvPr/>
        </p:nvSpPr>
        <p:spPr>
          <a:xfrm>
            <a:off x="4314662" y="2514672"/>
            <a:ext cx="1724467" cy="1637637"/>
          </a:xfrm>
          <a:prstGeom prst="homePlate">
            <a:avLst>
              <a:gd name="adj" fmla="val 1720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Deliver</a:t>
            </a:r>
          </a:p>
        </p:txBody>
      </p:sp>
    </p:spTree>
    <p:extLst>
      <p:ext uri="{BB962C8B-B14F-4D97-AF65-F5344CB8AC3E}">
        <p14:creationId xmlns:p14="http://schemas.microsoft.com/office/powerpoint/2010/main" val="115434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C9A36C-5334-D12F-C8B6-E347C44C2F61}"/>
              </a:ext>
            </a:extLst>
          </p:cNvPr>
          <p:cNvSpPr>
            <a:spLocks noGrp="1"/>
          </p:cNvSpPr>
          <p:nvPr>
            <p:ph type="title"/>
          </p:nvPr>
        </p:nvSpPr>
        <p:spPr/>
        <p:txBody>
          <a:bodyPr>
            <a:normAutofit fontScale="90000"/>
          </a:bodyPr>
          <a:lstStyle/>
          <a:p>
            <a:r>
              <a:rPr lang="nl-NL" dirty="0"/>
              <a:t>… naar een circulair ecosysteem</a:t>
            </a:r>
            <a:endParaRPr lang="en-US" dirty="0"/>
          </a:p>
        </p:txBody>
      </p:sp>
      <p:sp>
        <p:nvSpPr>
          <p:cNvPr id="4" name="Slide Number Placeholder 3">
            <a:extLst>
              <a:ext uri="{FF2B5EF4-FFF2-40B4-BE49-F238E27FC236}">
                <a16:creationId xmlns:a16="http://schemas.microsoft.com/office/drawing/2014/main" id="{9140C1AF-452D-B613-6586-878EBF736D33}"/>
              </a:ext>
            </a:extLst>
          </p:cNvPr>
          <p:cNvSpPr>
            <a:spLocks noGrp="1"/>
          </p:cNvSpPr>
          <p:nvPr>
            <p:ph type="sldNum" sz="quarter" idx="10"/>
          </p:nvPr>
        </p:nvSpPr>
        <p:spPr/>
        <p:txBody>
          <a:bodyPr/>
          <a:lstStyle/>
          <a:p>
            <a:fld id="{FA508B31-6091-8D48-A413-BA12A2D264DB}" type="slidenum">
              <a:rPr lang="fr-FR" smtClean="0"/>
              <a:pPr/>
              <a:t>14</a:t>
            </a:fld>
            <a:endParaRPr lang="fr-FR"/>
          </a:p>
        </p:txBody>
      </p:sp>
      <p:sp>
        <p:nvSpPr>
          <p:cNvPr id="52" name="Arrow: Pentagon 51">
            <a:extLst>
              <a:ext uri="{FF2B5EF4-FFF2-40B4-BE49-F238E27FC236}">
                <a16:creationId xmlns:a16="http://schemas.microsoft.com/office/drawing/2014/main" id="{AF79466D-9AD4-E218-073B-BEECCC60F598}"/>
              </a:ext>
            </a:extLst>
          </p:cNvPr>
          <p:cNvSpPr/>
          <p:nvPr/>
        </p:nvSpPr>
        <p:spPr>
          <a:xfrm>
            <a:off x="1043167" y="1291273"/>
            <a:ext cx="1724467" cy="593816"/>
          </a:xfrm>
          <a:prstGeom prst="homePlate">
            <a:avLst>
              <a:gd name="adj" fmla="val 1720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Source</a:t>
            </a:r>
          </a:p>
          <a:p>
            <a:pPr algn="ctr"/>
            <a:r>
              <a:rPr lang="en-US" sz="1100" i="1" dirty="0" err="1"/>
              <a:t>Leverancier</a:t>
            </a:r>
            <a:endParaRPr lang="en-US" sz="1100" i="1" dirty="0"/>
          </a:p>
        </p:txBody>
      </p:sp>
      <p:sp>
        <p:nvSpPr>
          <p:cNvPr id="57" name="Arrow: Pentagon 56">
            <a:extLst>
              <a:ext uri="{FF2B5EF4-FFF2-40B4-BE49-F238E27FC236}">
                <a16:creationId xmlns:a16="http://schemas.microsoft.com/office/drawing/2014/main" id="{47B078EA-B642-32C4-8358-F6DADFB1595F}"/>
              </a:ext>
            </a:extLst>
          </p:cNvPr>
          <p:cNvSpPr/>
          <p:nvPr/>
        </p:nvSpPr>
        <p:spPr>
          <a:xfrm rot="5400000">
            <a:off x="7254911" y="3102517"/>
            <a:ext cx="5254075" cy="1587592"/>
          </a:xfrm>
          <a:prstGeom prst="homePlate">
            <a:avLst>
              <a:gd name="adj" fmla="val 1748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a:t>Collect and Sort</a:t>
            </a:r>
          </a:p>
          <a:p>
            <a:pPr algn="ctr"/>
            <a:r>
              <a:rPr lang="en-US" sz="1100" i="1" dirty="0" err="1"/>
              <a:t>Logistiek</a:t>
            </a:r>
            <a:r>
              <a:rPr lang="en-US" sz="1100" i="1" dirty="0"/>
              <a:t> </a:t>
            </a:r>
            <a:r>
              <a:rPr lang="en-US" sz="1100" i="1" dirty="0" err="1"/>
              <a:t>dienstverlener</a:t>
            </a:r>
            <a:endParaRPr lang="en-US" sz="1100" i="1" dirty="0"/>
          </a:p>
        </p:txBody>
      </p:sp>
      <p:sp>
        <p:nvSpPr>
          <p:cNvPr id="58" name="Arrow: Pentagon 57">
            <a:extLst>
              <a:ext uri="{FF2B5EF4-FFF2-40B4-BE49-F238E27FC236}">
                <a16:creationId xmlns:a16="http://schemas.microsoft.com/office/drawing/2014/main" id="{5F9A07F9-9195-7F6E-955D-09D1A8E5A2A6}"/>
              </a:ext>
            </a:extLst>
          </p:cNvPr>
          <p:cNvSpPr/>
          <p:nvPr/>
        </p:nvSpPr>
        <p:spPr>
          <a:xfrm>
            <a:off x="6491865" y="1291273"/>
            <a:ext cx="2527378" cy="1587592"/>
          </a:xfrm>
          <a:prstGeom prst="homePlate">
            <a:avLst>
              <a:gd name="adj" fmla="val 1830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(Re)Use</a:t>
            </a:r>
          </a:p>
          <a:p>
            <a:pPr algn="ctr"/>
            <a:endParaRPr lang="en-US" sz="1600" dirty="0"/>
          </a:p>
          <a:p>
            <a:pPr algn="ctr"/>
            <a:endParaRPr lang="en-US" sz="1600" dirty="0"/>
          </a:p>
        </p:txBody>
      </p:sp>
      <p:sp>
        <p:nvSpPr>
          <p:cNvPr id="3" name="Arrow: Pentagon 2">
            <a:extLst>
              <a:ext uri="{FF2B5EF4-FFF2-40B4-BE49-F238E27FC236}">
                <a16:creationId xmlns:a16="http://schemas.microsoft.com/office/drawing/2014/main" id="{5A8B4D92-CF5C-5934-D43B-B64325FFA7D9}"/>
              </a:ext>
            </a:extLst>
          </p:cNvPr>
          <p:cNvSpPr/>
          <p:nvPr/>
        </p:nvSpPr>
        <p:spPr>
          <a:xfrm>
            <a:off x="2846158" y="1291273"/>
            <a:ext cx="1724467" cy="593815"/>
          </a:xfrm>
          <a:prstGeom prst="homePlate">
            <a:avLst>
              <a:gd name="adj" fmla="val 1720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Make</a:t>
            </a:r>
          </a:p>
          <a:p>
            <a:pPr algn="ctr"/>
            <a:r>
              <a:rPr lang="en-US" sz="1100" i="1" dirty="0"/>
              <a:t>Fabrikant</a:t>
            </a:r>
          </a:p>
        </p:txBody>
      </p:sp>
      <p:sp>
        <p:nvSpPr>
          <p:cNvPr id="5" name="Arrow: Pentagon 4">
            <a:extLst>
              <a:ext uri="{FF2B5EF4-FFF2-40B4-BE49-F238E27FC236}">
                <a16:creationId xmlns:a16="http://schemas.microsoft.com/office/drawing/2014/main" id="{37AA3507-7D8B-87F7-A8B2-146E2A0914CE}"/>
              </a:ext>
            </a:extLst>
          </p:cNvPr>
          <p:cNvSpPr/>
          <p:nvPr/>
        </p:nvSpPr>
        <p:spPr>
          <a:xfrm>
            <a:off x="4628180" y="1291273"/>
            <a:ext cx="1785161" cy="1106653"/>
          </a:xfrm>
          <a:prstGeom prst="homePlate">
            <a:avLst>
              <a:gd name="adj" fmla="val 1720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Deliver</a:t>
            </a:r>
          </a:p>
          <a:p>
            <a:pPr algn="ctr"/>
            <a:r>
              <a:rPr lang="en-US" sz="1100" i="1" dirty="0" err="1"/>
              <a:t>Logistiek</a:t>
            </a:r>
            <a:r>
              <a:rPr lang="en-US" sz="1100" i="1" dirty="0"/>
              <a:t> </a:t>
            </a:r>
            <a:r>
              <a:rPr lang="en-US" sz="1100" i="1" dirty="0" err="1"/>
              <a:t>dienstverlener</a:t>
            </a:r>
            <a:endParaRPr lang="en-US" sz="1100" i="1" dirty="0"/>
          </a:p>
        </p:txBody>
      </p:sp>
      <p:pic>
        <p:nvPicPr>
          <p:cNvPr id="7" name="Graphic 6" descr="Hospital outline">
            <a:extLst>
              <a:ext uri="{FF2B5EF4-FFF2-40B4-BE49-F238E27FC236}">
                <a16:creationId xmlns:a16="http://schemas.microsoft.com/office/drawing/2014/main" id="{CC72A568-4E56-DFA8-0104-1DFB7C62C1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3789" y="1905174"/>
            <a:ext cx="914400" cy="914400"/>
          </a:xfrm>
          <a:prstGeom prst="rect">
            <a:avLst/>
          </a:prstGeom>
        </p:spPr>
      </p:pic>
      <p:sp>
        <p:nvSpPr>
          <p:cNvPr id="13" name="Arrow: Bent 12">
            <a:extLst>
              <a:ext uri="{FF2B5EF4-FFF2-40B4-BE49-F238E27FC236}">
                <a16:creationId xmlns:a16="http://schemas.microsoft.com/office/drawing/2014/main" id="{2276A897-91AE-C002-9B3C-E0180FCB044C}"/>
              </a:ext>
            </a:extLst>
          </p:cNvPr>
          <p:cNvSpPr/>
          <p:nvPr/>
        </p:nvSpPr>
        <p:spPr>
          <a:xfrm rot="16200000">
            <a:off x="2791915" y="-332733"/>
            <a:ext cx="4472782" cy="8623738"/>
          </a:xfrm>
          <a:prstGeom prst="bentArrow">
            <a:avLst>
              <a:gd name="adj1" fmla="val 15477"/>
              <a:gd name="adj2" fmla="val 7738"/>
              <a:gd name="adj3" fmla="val 8479"/>
              <a:gd name="adj4" fmla="val 429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endParaRPr>
          </a:p>
        </p:txBody>
      </p:sp>
      <p:sp>
        <p:nvSpPr>
          <p:cNvPr id="14" name="Arrow: Bent 13">
            <a:extLst>
              <a:ext uri="{FF2B5EF4-FFF2-40B4-BE49-F238E27FC236}">
                <a16:creationId xmlns:a16="http://schemas.microsoft.com/office/drawing/2014/main" id="{C6278B9B-499E-A218-5129-E2A1FCBD6031}"/>
              </a:ext>
            </a:extLst>
          </p:cNvPr>
          <p:cNvSpPr/>
          <p:nvPr/>
        </p:nvSpPr>
        <p:spPr>
          <a:xfrm rot="16200000">
            <a:off x="5277812" y="1343247"/>
            <a:ext cx="3102029" cy="5022699"/>
          </a:xfrm>
          <a:prstGeom prst="bentArrow">
            <a:avLst>
              <a:gd name="adj1" fmla="val 22812"/>
              <a:gd name="adj2" fmla="val 11406"/>
              <a:gd name="adj3" fmla="val 12408"/>
              <a:gd name="adj4" fmla="val 4395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93FD6AFB-41C7-9019-B38C-9D3AE76D7170}"/>
              </a:ext>
            </a:extLst>
          </p:cNvPr>
          <p:cNvSpPr/>
          <p:nvPr/>
        </p:nvSpPr>
        <p:spPr>
          <a:xfrm rot="16200000">
            <a:off x="6833116" y="2076441"/>
            <a:ext cx="1840282" cy="3173837"/>
          </a:xfrm>
          <a:prstGeom prst="bentArrow">
            <a:avLst>
              <a:gd name="adj1" fmla="val 36479"/>
              <a:gd name="adj2" fmla="val 18240"/>
              <a:gd name="adj3" fmla="val 19905"/>
              <a:gd name="adj4" fmla="val 4395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9CD3F537-A82B-F4A3-1E3D-5EDEA2B1BF2B}"/>
              </a:ext>
            </a:extLst>
          </p:cNvPr>
          <p:cNvSpPr txBox="1"/>
          <p:nvPr/>
        </p:nvSpPr>
        <p:spPr>
          <a:xfrm>
            <a:off x="7125637" y="3979135"/>
            <a:ext cx="20509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Clean / Reprocess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Calibri" panose="020F0502020204030204"/>
                <a:ea typeface="+mn-ea"/>
                <a:cs typeface="+mn-cs"/>
              </a:rPr>
              <a:t>Service provider</a:t>
            </a:r>
          </a:p>
        </p:txBody>
      </p:sp>
      <p:sp>
        <p:nvSpPr>
          <p:cNvPr id="17" name="TextBox 16">
            <a:extLst>
              <a:ext uri="{FF2B5EF4-FFF2-40B4-BE49-F238E27FC236}">
                <a16:creationId xmlns:a16="http://schemas.microsoft.com/office/drawing/2014/main" id="{8377AA2B-B2CC-41DE-EA11-5F37E462D065}"/>
              </a:ext>
            </a:extLst>
          </p:cNvPr>
          <p:cNvSpPr txBox="1"/>
          <p:nvPr/>
        </p:nvSpPr>
        <p:spPr>
          <a:xfrm>
            <a:off x="6969119" y="4795360"/>
            <a:ext cx="2378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Refurb/Remanufacture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Calibri" panose="020F0502020204030204"/>
              </a:rPr>
              <a:t>Service provider / </a:t>
            </a:r>
            <a:r>
              <a:rPr lang="en-US" sz="1100" dirty="0" err="1">
                <a:solidFill>
                  <a:srgbClr val="FFFFFF"/>
                </a:solidFill>
                <a:latin typeface="Calibri" panose="020F0502020204030204"/>
              </a:rPr>
              <a:t>fabrikant</a:t>
            </a: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2AC1DD-A5CA-DFE1-E0C0-E74FA6F83E46}"/>
              </a:ext>
            </a:extLst>
          </p:cNvPr>
          <p:cNvSpPr txBox="1"/>
          <p:nvPr/>
        </p:nvSpPr>
        <p:spPr>
          <a:xfrm>
            <a:off x="6969119" y="5602625"/>
            <a:ext cx="2378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Recycle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Calibri" panose="020F0502020204030204"/>
              </a:rPr>
              <a:t>Recycler</a:t>
            </a: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86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ECD0-980B-A991-9B4D-4B23D16ED0D6}"/>
              </a:ext>
            </a:extLst>
          </p:cNvPr>
          <p:cNvSpPr>
            <a:spLocks noGrp="1"/>
          </p:cNvSpPr>
          <p:nvPr>
            <p:ph type="title"/>
          </p:nvPr>
        </p:nvSpPr>
        <p:spPr/>
        <p:txBody>
          <a:bodyPr/>
          <a:lstStyle/>
          <a:p>
            <a:r>
              <a:rPr lang="nl-NL" dirty="0"/>
              <a:t>Voorbeeld Producten</a:t>
            </a:r>
            <a:endParaRPr lang="en-US" dirty="0"/>
          </a:p>
        </p:txBody>
      </p:sp>
      <p:sp>
        <p:nvSpPr>
          <p:cNvPr id="4" name="Slide Number Placeholder 3">
            <a:extLst>
              <a:ext uri="{FF2B5EF4-FFF2-40B4-BE49-F238E27FC236}">
                <a16:creationId xmlns:a16="http://schemas.microsoft.com/office/drawing/2014/main" id="{25031DBB-07D3-3276-CC8A-FD116ECA8673}"/>
              </a:ext>
            </a:extLst>
          </p:cNvPr>
          <p:cNvSpPr>
            <a:spLocks noGrp="1"/>
          </p:cNvSpPr>
          <p:nvPr>
            <p:ph type="sldNum" sz="quarter" idx="10"/>
          </p:nvPr>
        </p:nvSpPr>
        <p:spPr/>
        <p:txBody>
          <a:bodyPr/>
          <a:lstStyle/>
          <a:p>
            <a:fld id="{FA508B31-6091-8D48-A413-BA12A2D264DB}" type="slidenum">
              <a:rPr lang="fr-FR" smtClean="0"/>
              <a:pPr/>
              <a:t>15</a:t>
            </a:fld>
            <a:endParaRPr lang="fr-FR"/>
          </a:p>
        </p:txBody>
      </p:sp>
      <p:pic>
        <p:nvPicPr>
          <p:cNvPr id="5" name="Picture 4">
            <a:extLst>
              <a:ext uri="{FF2B5EF4-FFF2-40B4-BE49-F238E27FC236}">
                <a16:creationId xmlns:a16="http://schemas.microsoft.com/office/drawing/2014/main" id="{735FA935-0EE3-2FAC-1157-74DAF151B964}"/>
              </a:ext>
            </a:extLst>
          </p:cNvPr>
          <p:cNvPicPr>
            <a:picLocks noChangeAspect="1"/>
          </p:cNvPicPr>
          <p:nvPr/>
        </p:nvPicPr>
        <p:blipFill>
          <a:blip r:embed="rId4"/>
          <a:stretch>
            <a:fillRect/>
          </a:stretch>
        </p:blipFill>
        <p:spPr>
          <a:xfrm>
            <a:off x="3243424" y="1306287"/>
            <a:ext cx="8106410" cy="2798052"/>
          </a:xfrm>
          <a:prstGeom prst="rect">
            <a:avLst/>
          </a:prstGeom>
        </p:spPr>
      </p:pic>
      <p:pic>
        <p:nvPicPr>
          <p:cNvPr id="6" name="Picture 4">
            <a:extLst>
              <a:ext uri="{FF2B5EF4-FFF2-40B4-BE49-F238E27FC236}">
                <a16:creationId xmlns:a16="http://schemas.microsoft.com/office/drawing/2014/main" id="{60218243-DE08-323C-26CE-C03A3F2602A8}"/>
              </a:ext>
            </a:extLst>
          </p:cNvPr>
          <p:cNvPicPr>
            <a:picLocks noChangeAspect="1"/>
          </p:cNvPicPr>
          <p:nvPr>
            <p:custDataLst>
              <p:tags r:id="rId1"/>
            </p:custDataLst>
          </p:nvPr>
        </p:nvPicPr>
        <p:blipFill rotWithShape="1">
          <a:blip r:embed="rId5"/>
          <a:srcRect/>
          <a:stretch/>
        </p:blipFill>
        <p:spPr>
          <a:xfrm>
            <a:off x="5687745" y="4192380"/>
            <a:ext cx="3645311" cy="2429231"/>
          </a:xfrm>
          <a:prstGeom prst="rect">
            <a:avLst/>
          </a:prstGeom>
        </p:spPr>
      </p:pic>
      <p:pic>
        <p:nvPicPr>
          <p:cNvPr id="7" name="Picture 6">
            <a:extLst>
              <a:ext uri="{FF2B5EF4-FFF2-40B4-BE49-F238E27FC236}">
                <a16:creationId xmlns:a16="http://schemas.microsoft.com/office/drawing/2014/main" id="{C7A5B2F1-D663-776C-B77F-C7B128A9E7F9}"/>
              </a:ext>
            </a:extLst>
          </p:cNvPr>
          <p:cNvPicPr>
            <a:picLocks noChangeAspect="1"/>
          </p:cNvPicPr>
          <p:nvPr>
            <p:custDataLst>
              <p:tags r:id="rId2"/>
            </p:custDataLst>
          </p:nvPr>
        </p:nvPicPr>
        <p:blipFill rotWithShape="1">
          <a:blip r:embed="rId6"/>
          <a:srcRect/>
          <a:stretch/>
        </p:blipFill>
        <p:spPr>
          <a:xfrm>
            <a:off x="770364" y="4226387"/>
            <a:ext cx="3644756" cy="2429230"/>
          </a:xfrm>
          <a:prstGeom prst="rect">
            <a:avLst/>
          </a:prstGeom>
        </p:spPr>
      </p:pic>
      <p:sp>
        <p:nvSpPr>
          <p:cNvPr id="8" name="TextBox 7">
            <a:extLst>
              <a:ext uri="{FF2B5EF4-FFF2-40B4-BE49-F238E27FC236}">
                <a16:creationId xmlns:a16="http://schemas.microsoft.com/office/drawing/2014/main" id="{A3BAB38C-3455-F456-8A5E-D7C7B184C7C7}"/>
              </a:ext>
            </a:extLst>
          </p:cNvPr>
          <p:cNvSpPr txBox="1"/>
          <p:nvPr/>
        </p:nvSpPr>
        <p:spPr>
          <a:xfrm>
            <a:off x="5644949" y="3857055"/>
            <a:ext cx="1470339" cy="369332"/>
          </a:xfrm>
          <a:prstGeom prst="rect">
            <a:avLst/>
          </a:prstGeom>
          <a:noFill/>
        </p:spPr>
        <p:txBody>
          <a:bodyPr wrap="none" rtlCol="0">
            <a:spAutoFit/>
          </a:bodyPr>
          <a:lstStyle/>
          <a:p>
            <a:r>
              <a:rPr lang="nl-BE" i="1" dirty="0"/>
              <a:t>Digital Sensor</a:t>
            </a:r>
          </a:p>
        </p:txBody>
      </p:sp>
      <p:sp>
        <p:nvSpPr>
          <p:cNvPr id="9" name="TextBox 8">
            <a:extLst>
              <a:ext uri="{FF2B5EF4-FFF2-40B4-BE49-F238E27FC236}">
                <a16:creationId xmlns:a16="http://schemas.microsoft.com/office/drawing/2014/main" id="{BE227971-6968-C062-F0AF-C71F61390CA4}"/>
              </a:ext>
            </a:extLst>
          </p:cNvPr>
          <p:cNvSpPr txBox="1"/>
          <p:nvPr/>
        </p:nvSpPr>
        <p:spPr>
          <a:xfrm>
            <a:off x="684953" y="3857055"/>
            <a:ext cx="1339982" cy="369332"/>
          </a:xfrm>
          <a:prstGeom prst="rect">
            <a:avLst/>
          </a:prstGeom>
          <a:noFill/>
        </p:spPr>
        <p:txBody>
          <a:bodyPr wrap="none" rtlCol="0">
            <a:spAutoFit/>
          </a:bodyPr>
          <a:lstStyle/>
          <a:p>
            <a:r>
              <a:rPr lang="nl-BE" i="1" dirty="0"/>
              <a:t>ECG lead set</a:t>
            </a:r>
          </a:p>
        </p:txBody>
      </p:sp>
      <p:sp>
        <p:nvSpPr>
          <p:cNvPr id="10" name="TextBox 9">
            <a:extLst>
              <a:ext uri="{FF2B5EF4-FFF2-40B4-BE49-F238E27FC236}">
                <a16:creationId xmlns:a16="http://schemas.microsoft.com/office/drawing/2014/main" id="{35335E6A-D549-B1FB-235E-6D90DF003226}"/>
              </a:ext>
            </a:extLst>
          </p:cNvPr>
          <p:cNvSpPr txBox="1"/>
          <p:nvPr/>
        </p:nvSpPr>
        <p:spPr>
          <a:xfrm>
            <a:off x="1846672" y="1306287"/>
            <a:ext cx="1204240" cy="369332"/>
          </a:xfrm>
          <a:prstGeom prst="rect">
            <a:avLst/>
          </a:prstGeom>
          <a:noFill/>
        </p:spPr>
        <p:txBody>
          <a:bodyPr wrap="none" rtlCol="0">
            <a:spAutoFit/>
          </a:bodyPr>
          <a:lstStyle/>
          <a:p>
            <a:r>
              <a:rPr lang="nl-BE" i="1" dirty="0" err="1"/>
              <a:t>Endocutter</a:t>
            </a:r>
            <a:endParaRPr lang="nl-BE" i="1" dirty="0"/>
          </a:p>
        </p:txBody>
      </p:sp>
    </p:spTree>
    <p:extLst>
      <p:ext uri="{BB962C8B-B14F-4D97-AF65-F5344CB8AC3E}">
        <p14:creationId xmlns:p14="http://schemas.microsoft.com/office/powerpoint/2010/main" val="156834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B1B1-6936-5D46-AA2B-99C94B1194C7}"/>
              </a:ext>
            </a:extLst>
          </p:cNvPr>
          <p:cNvSpPr>
            <a:spLocks noGrp="1"/>
          </p:cNvSpPr>
          <p:nvPr>
            <p:ph type="title"/>
          </p:nvPr>
        </p:nvSpPr>
        <p:spPr/>
        <p:txBody>
          <a:bodyPr/>
          <a:lstStyle/>
          <a:p>
            <a:r>
              <a:rPr lang="nl-NL" dirty="0"/>
              <a:t>Onze vraag aan jullie… </a:t>
            </a:r>
            <a:endParaRPr lang="en-US" dirty="0"/>
          </a:p>
        </p:txBody>
      </p:sp>
      <p:sp>
        <p:nvSpPr>
          <p:cNvPr id="3" name="Content Placeholder 2">
            <a:extLst>
              <a:ext uri="{FF2B5EF4-FFF2-40B4-BE49-F238E27FC236}">
                <a16:creationId xmlns:a16="http://schemas.microsoft.com/office/drawing/2014/main" id="{C54EDADF-DD7B-8BFF-960C-350B617AB8B6}"/>
              </a:ext>
            </a:extLst>
          </p:cNvPr>
          <p:cNvSpPr>
            <a:spLocks noGrp="1"/>
          </p:cNvSpPr>
          <p:nvPr>
            <p:ph sz="half" idx="2"/>
          </p:nvPr>
        </p:nvSpPr>
        <p:spPr>
          <a:xfrm>
            <a:off x="515938" y="1844675"/>
            <a:ext cx="10687974" cy="4464050"/>
          </a:xfrm>
        </p:spPr>
        <p:txBody>
          <a:bodyPr>
            <a:normAutofit/>
          </a:bodyPr>
          <a:lstStyle/>
          <a:p>
            <a:r>
              <a:rPr lang="nl-NL" dirty="0"/>
              <a:t>We gaan ons verdelen in 4 groepen</a:t>
            </a:r>
          </a:p>
          <a:p>
            <a:endParaRPr lang="nl-NL" dirty="0"/>
          </a:p>
          <a:p>
            <a:r>
              <a:rPr lang="nl-NL" dirty="0"/>
              <a:t>Wat zijn de belangen van elke partij in het ecosysteem?</a:t>
            </a:r>
          </a:p>
          <a:p>
            <a:r>
              <a:rPr lang="nl-NL" dirty="0"/>
              <a:t>Wat is de rol van elke speler in de financiering van dit ecosysteem?</a:t>
            </a:r>
          </a:p>
          <a:p>
            <a:r>
              <a:rPr lang="nl-NL" dirty="0"/>
              <a:t>Wat zijn de kritische </a:t>
            </a:r>
            <a:r>
              <a:rPr lang="nl-NL" dirty="0" err="1"/>
              <a:t>enablers</a:t>
            </a:r>
            <a:r>
              <a:rPr lang="nl-NL" dirty="0"/>
              <a:t> om dit ecosysteem mogelijk te maken?</a:t>
            </a:r>
          </a:p>
          <a:p>
            <a:pPr marL="0" indent="0">
              <a:buNone/>
            </a:pPr>
            <a:endParaRPr lang="nl-NL" dirty="0"/>
          </a:p>
        </p:txBody>
      </p:sp>
      <p:sp>
        <p:nvSpPr>
          <p:cNvPr id="4" name="Slide Number Placeholder 3">
            <a:extLst>
              <a:ext uri="{FF2B5EF4-FFF2-40B4-BE49-F238E27FC236}">
                <a16:creationId xmlns:a16="http://schemas.microsoft.com/office/drawing/2014/main" id="{9140C1AF-452D-B613-6586-878EBF736D33}"/>
              </a:ext>
            </a:extLst>
          </p:cNvPr>
          <p:cNvSpPr>
            <a:spLocks noGrp="1"/>
          </p:cNvSpPr>
          <p:nvPr>
            <p:ph type="sldNum" sz="quarter" idx="10"/>
          </p:nvPr>
        </p:nvSpPr>
        <p:spPr/>
        <p:txBody>
          <a:bodyPr/>
          <a:lstStyle/>
          <a:p>
            <a:fld id="{FA508B31-6091-8D48-A413-BA12A2D264DB}" type="slidenum">
              <a:rPr lang="fr-FR" smtClean="0"/>
              <a:pPr/>
              <a:t>16</a:t>
            </a:fld>
            <a:endParaRPr lang="fr-FR"/>
          </a:p>
        </p:txBody>
      </p:sp>
      <p:pic>
        <p:nvPicPr>
          <p:cNvPr id="9" name="Picture 8">
            <a:extLst>
              <a:ext uri="{FF2B5EF4-FFF2-40B4-BE49-F238E27FC236}">
                <a16:creationId xmlns:a16="http://schemas.microsoft.com/office/drawing/2014/main" id="{A0760EE6-F711-6CA8-62A3-A2BAB9411D27}"/>
              </a:ext>
            </a:extLst>
          </p:cNvPr>
          <p:cNvPicPr>
            <a:picLocks noChangeAspect="1"/>
          </p:cNvPicPr>
          <p:nvPr/>
        </p:nvPicPr>
        <p:blipFill>
          <a:blip r:embed="rId3"/>
          <a:stretch>
            <a:fillRect/>
          </a:stretch>
        </p:blipFill>
        <p:spPr>
          <a:xfrm>
            <a:off x="5080085" y="4076700"/>
            <a:ext cx="4187077" cy="2355231"/>
          </a:xfrm>
          <a:prstGeom prst="rect">
            <a:avLst/>
          </a:prstGeom>
        </p:spPr>
      </p:pic>
      <p:pic>
        <p:nvPicPr>
          <p:cNvPr id="10" name="Picture 9">
            <a:extLst>
              <a:ext uri="{FF2B5EF4-FFF2-40B4-BE49-F238E27FC236}">
                <a16:creationId xmlns:a16="http://schemas.microsoft.com/office/drawing/2014/main" id="{FE5D0EDE-BEAD-C68A-E1AA-6F036E84AE04}"/>
              </a:ext>
            </a:extLst>
          </p:cNvPr>
          <p:cNvPicPr>
            <a:picLocks noChangeAspect="1"/>
          </p:cNvPicPr>
          <p:nvPr/>
        </p:nvPicPr>
        <p:blipFill>
          <a:blip r:embed="rId4"/>
          <a:stretch>
            <a:fillRect/>
          </a:stretch>
        </p:blipFill>
        <p:spPr>
          <a:xfrm>
            <a:off x="704473" y="4076700"/>
            <a:ext cx="4187077" cy="2355231"/>
          </a:xfrm>
          <a:prstGeom prst="rect">
            <a:avLst/>
          </a:prstGeom>
        </p:spPr>
      </p:pic>
    </p:spTree>
    <p:extLst>
      <p:ext uri="{BB962C8B-B14F-4D97-AF65-F5344CB8AC3E}">
        <p14:creationId xmlns:p14="http://schemas.microsoft.com/office/powerpoint/2010/main" val="310952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59AF-CA48-F4DF-44A6-B15A982AF99E}"/>
              </a:ext>
            </a:extLst>
          </p:cNvPr>
          <p:cNvSpPr>
            <a:spLocks noGrp="1"/>
          </p:cNvSpPr>
          <p:nvPr>
            <p:ph type="title"/>
          </p:nvPr>
        </p:nvSpPr>
        <p:spPr/>
        <p:txBody>
          <a:bodyPr>
            <a:normAutofit fontScale="90000"/>
          </a:bodyPr>
          <a:lstStyle/>
          <a:p>
            <a:r>
              <a:rPr lang="nl-NL" sz="4400" dirty="0"/>
              <a:t>Conclusies</a:t>
            </a:r>
            <a:br>
              <a:rPr lang="nl-NL" sz="2800" i="1" dirty="0"/>
            </a:br>
            <a:r>
              <a:rPr lang="nl-NL" sz="2800" i="1" dirty="0"/>
              <a:t>Wat zijn de kritische </a:t>
            </a:r>
            <a:r>
              <a:rPr lang="nl-NL" sz="2800" i="1" dirty="0" err="1"/>
              <a:t>enablers</a:t>
            </a:r>
            <a:r>
              <a:rPr lang="nl-NL" sz="2800" i="1" dirty="0"/>
              <a:t> om dit ecosysteem mogelijk te maken?</a:t>
            </a:r>
            <a:endParaRPr lang="en-US" sz="2800" i="1" dirty="0"/>
          </a:p>
        </p:txBody>
      </p:sp>
      <p:sp>
        <p:nvSpPr>
          <p:cNvPr id="4" name="Slide Number Placeholder 3">
            <a:extLst>
              <a:ext uri="{FF2B5EF4-FFF2-40B4-BE49-F238E27FC236}">
                <a16:creationId xmlns:a16="http://schemas.microsoft.com/office/drawing/2014/main" id="{D4641C98-E99B-25E0-D041-1C6355CF4F0B}"/>
              </a:ext>
            </a:extLst>
          </p:cNvPr>
          <p:cNvSpPr>
            <a:spLocks noGrp="1"/>
          </p:cNvSpPr>
          <p:nvPr>
            <p:ph type="sldNum" sz="quarter" idx="10"/>
          </p:nvPr>
        </p:nvSpPr>
        <p:spPr>
          <a:xfrm>
            <a:off x="11078729" y="5776659"/>
            <a:ext cx="974932" cy="304338"/>
          </a:xfrm>
        </p:spPr>
        <p:txBody>
          <a:bodyPr/>
          <a:lstStyle/>
          <a:p>
            <a:fld id="{FA508B31-6091-8D48-A413-BA12A2D264DB}" type="slidenum">
              <a:rPr lang="fr-FR" smtClean="0"/>
              <a:pPr/>
              <a:t>17</a:t>
            </a:fld>
            <a:endParaRPr lang="fr-FR"/>
          </a:p>
        </p:txBody>
      </p:sp>
      <p:sp>
        <p:nvSpPr>
          <p:cNvPr id="7" name="Content Placeholder 2">
            <a:extLst>
              <a:ext uri="{FF2B5EF4-FFF2-40B4-BE49-F238E27FC236}">
                <a16:creationId xmlns:a16="http://schemas.microsoft.com/office/drawing/2014/main" id="{AFF07C9A-0FE0-2025-E2E9-BBFB64113A8D}"/>
              </a:ext>
            </a:extLst>
          </p:cNvPr>
          <p:cNvSpPr>
            <a:spLocks noGrp="1"/>
          </p:cNvSpPr>
          <p:nvPr>
            <p:ph sz="half" idx="2"/>
          </p:nvPr>
        </p:nvSpPr>
        <p:spPr>
          <a:xfrm>
            <a:off x="1033429" y="1995012"/>
            <a:ext cx="8433336" cy="3720859"/>
          </a:xfrm>
        </p:spPr>
        <p:txBody>
          <a:bodyPr/>
          <a:lstStyle/>
          <a:p>
            <a:endParaRPr lang="en-US" dirty="0"/>
          </a:p>
          <a:p>
            <a:endParaRPr lang="en-US" dirty="0"/>
          </a:p>
        </p:txBody>
      </p:sp>
      <p:sp>
        <p:nvSpPr>
          <p:cNvPr id="8" name="Slide Number Placeholder 3">
            <a:extLst>
              <a:ext uri="{FF2B5EF4-FFF2-40B4-BE49-F238E27FC236}">
                <a16:creationId xmlns:a16="http://schemas.microsoft.com/office/drawing/2014/main" id="{EB83140A-275B-C432-5DE2-3FCC28BB7C7F}"/>
              </a:ext>
            </a:extLst>
          </p:cNvPr>
          <p:cNvSpPr txBox="1">
            <a:spLocks/>
          </p:cNvSpPr>
          <p:nvPr/>
        </p:nvSpPr>
        <p:spPr>
          <a:xfrm>
            <a:off x="11078729" y="5776659"/>
            <a:ext cx="974932" cy="304338"/>
          </a:xfrm>
          <a:prstGeom prst="rect">
            <a:avLst/>
          </a:prstGeom>
        </p:spPr>
        <p:txBody>
          <a:bodyPr/>
          <a:lstStyle>
            <a:defPPr>
              <a:defRPr lang="fr-FR"/>
            </a:defPPr>
            <a:lvl1pPr marL="0" algn="r" defTabSz="914400" rtl="0" eaLnBrk="1" latinLnBrk="0" hangingPunct="1">
              <a:defRPr sz="1000" b="0" i="0" kern="1200">
                <a:solidFill>
                  <a:srgbClr val="2A2B5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508B31-6091-8D48-A413-BA12A2D264DB}" type="slidenum">
              <a:rPr lang="fr-FR" smtClean="0"/>
              <a:pPr/>
              <a:t>17</a:t>
            </a:fld>
            <a:endParaRPr lang="fr-FR"/>
          </a:p>
        </p:txBody>
      </p:sp>
      <p:pic>
        <p:nvPicPr>
          <p:cNvPr id="9" name="Picture 8">
            <a:extLst>
              <a:ext uri="{FF2B5EF4-FFF2-40B4-BE49-F238E27FC236}">
                <a16:creationId xmlns:a16="http://schemas.microsoft.com/office/drawing/2014/main" id="{CCA03745-3DFA-8F54-171F-0787453B79A6}"/>
              </a:ext>
            </a:extLst>
          </p:cNvPr>
          <p:cNvPicPr>
            <a:picLocks noChangeAspect="1"/>
          </p:cNvPicPr>
          <p:nvPr/>
        </p:nvPicPr>
        <p:blipFill rotWithShape="1">
          <a:blip r:embed="rId2"/>
          <a:srcRect b="11010"/>
          <a:stretch/>
        </p:blipFill>
        <p:spPr>
          <a:xfrm>
            <a:off x="2121659" y="1551113"/>
            <a:ext cx="7856354" cy="4529883"/>
          </a:xfrm>
          <a:prstGeom prst="rect">
            <a:avLst/>
          </a:prstGeom>
        </p:spPr>
      </p:pic>
    </p:spTree>
    <p:extLst>
      <p:ext uri="{BB962C8B-B14F-4D97-AF65-F5344CB8AC3E}">
        <p14:creationId xmlns:p14="http://schemas.microsoft.com/office/powerpoint/2010/main" val="401332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0061-671D-4CC0-0D50-C8C8DDA96049}"/>
              </a:ext>
            </a:extLst>
          </p:cNvPr>
          <p:cNvSpPr>
            <a:spLocks noGrp="1"/>
          </p:cNvSpPr>
          <p:nvPr>
            <p:ph type="title"/>
          </p:nvPr>
        </p:nvSpPr>
        <p:spPr/>
        <p:txBody>
          <a:bodyPr>
            <a:normAutofit fontScale="90000"/>
          </a:bodyPr>
          <a:lstStyle/>
          <a:p>
            <a:r>
              <a:rPr lang="nl-NL" dirty="0"/>
              <a:t>Bedankt voor het meedoen!</a:t>
            </a:r>
            <a:br>
              <a:rPr lang="nl-NL" dirty="0"/>
            </a:br>
            <a:endParaRPr lang="en-US" dirty="0"/>
          </a:p>
        </p:txBody>
      </p:sp>
      <p:sp>
        <p:nvSpPr>
          <p:cNvPr id="5" name="Text Placeholder 4">
            <a:extLst>
              <a:ext uri="{FF2B5EF4-FFF2-40B4-BE49-F238E27FC236}">
                <a16:creationId xmlns:a16="http://schemas.microsoft.com/office/drawing/2014/main" id="{97690E40-6365-C698-A599-932E4DAB9BFD}"/>
              </a:ext>
            </a:extLst>
          </p:cNvPr>
          <p:cNvSpPr>
            <a:spLocks noGrp="1"/>
          </p:cNvSpPr>
          <p:nvPr>
            <p:ph type="body" idx="15"/>
          </p:nvPr>
        </p:nvSpPr>
        <p:spPr>
          <a:xfrm>
            <a:off x="6103116" y="4481680"/>
            <a:ext cx="5572947" cy="575538"/>
          </a:xfrm>
        </p:spPr>
        <p:txBody>
          <a:bodyPr>
            <a:normAutofit/>
          </a:bodyPr>
          <a:lstStyle/>
          <a:p>
            <a:r>
              <a:rPr lang="nl-NL" sz="2400" dirty="0"/>
              <a:t>Geïnteresseerd?</a:t>
            </a:r>
            <a:endParaRPr lang="en-US" sz="2400" dirty="0"/>
          </a:p>
        </p:txBody>
      </p:sp>
      <p:sp>
        <p:nvSpPr>
          <p:cNvPr id="6" name="Text Placeholder 5">
            <a:extLst>
              <a:ext uri="{FF2B5EF4-FFF2-40B4-BE49-F238E27FC236}">
                <a16:creationId xmlns:a16="http://schemas.microsoft.com/office/drawing/2014/main" id="{BC27C713-B180-FA1F-35FE-E95030CD9CD3}"/>
              </a:ext>
            </a:extLst>
          </p:cNvPr>
          <p:cNvSpPr>
            <a:spLocks noGrp="1"/>
          </p:cNvSpPr>
          <p:nvPr>
            <p:ph type="body" idx="16"/>
          </p:nvPr>
        </p:nvSpPr>
        <p:spPr>
          <a:xfrm>
            <a:off x="6096000" y="5007965"/>
            <a:ext cx="5572947" cy="701683"/>
          </a:xfrm>
        </p:spPr>
        <p:txBody>
          <a:bodyPr>
            <a:normAutofit/>
          </a:bodyPr>
          <a:lstStyle/>
          <a:p>
            <a:r>
              <a:rPr lang="nl-NL" dirty="0"/>
              <a:t>Laat je email adres achter bij een van ons of stuur een email naar evmol@its.jnj.com</a:t>
            </a:r>
            <a:endParaRPr lang="en-US" dirty="0"/>
          </a:p>
        </p:txBody>
      </p:sp>
      <p:sp>
        <p:nvSpPr>
          <p:cNvPr id="8" name="Text Placeholder 7">
            <a:extLst>
              <a:ext uri="{FF2B5EF4-FFF2-40B4-BE49-F238E27FC236}">
                <a16:creationId xmlns:a16="http://schemas.microsoft.com/office/drawing/2014/main" id="{87795462-E72D-A4F5-6CD0-D3CE8C35052E}"/>
              </a:ext>
            </a:extLst>
          </p:cNvPr>
          <p:cNvSpPr>
            <a:spLocks noGrp="1"/>
          </p:cNvSpPr>
          <p:nvPr>
            <p:ph type="body" idx="18"/>
          </p:nvPr>
        </p:nvSpPr>
        <p:spPr>
          <a:xfrm>
            <a:off x="6103116" y="2146114"/>
            <a:ext cx="5572947" cy="2154696"/>
          </a:xfrm>
        </p:spPr>
        <p:txBody>
          <a:bodyPr>
            <a:normAutofit/>
          </a:bodyPr>
          <a:lstStyle/>
          <a:p>
            <a:r>
              <a:rPr lang="nl-NL" dirty="0"/>
              <a:t>Zouden jullie verder met ons mee willen denken?</a:t>
            </a:r>
          </a:p>
          <a:p>
            <a:r>
              <a:rPr lang="en-US" sz="1800" dirty="0"/>
              <a:t>Copenhagen Business School (CBS) </a:t>
            </a:r>
            <a:r>
              <a:rPr lang="en-US" sz="1800" dirty="0" err="1"/>
              <a:t>onderzoekt</a:t>
            </a:r>
            <a:r>
              <a:rPr lang="en-US" sz="1800" dirty="0"/>
              <a:t> business </a:t>
            </a:r>
            <a:r>
              <a:rPr lang="en-US" sz="1800" dirty="0" err="1"/>
              <a:t>modellen</a:t>
            </a:r>
            <a:r>
              <a:rPr lang="en-US" sz="1800" dirty="0"/>
              <a:t> in </a:t>
            </a:r>
            <a:r>
              <a:rPr lang="en-US" sz="1800" dirty="0" err="1"/>
              <a:t>DiCE</a:t>
            </a:r>
            <a:r>
              <a:rPr lang="en-US" sz="1800" dirty="0"/>
              <a:t> </a:t>
            </a:r>
            <a:r>
              <a:rPr lang="en-US" sz="1800" dirty="0" err="1"/>
              <a:t>en</a:t>
            </a:r>
            <a:r>
              <a:rPr lang="en-US" sz="1800" dirty="0"/>
              <a:t> </a:t>
            </a:r>
            <a:r>
              <a:rPr lang="en-US" sz="1800" dirty="0" err="1"/>
              <a:t>wil</a:t>
            </a:r>
            <a:r>
              <a:rPr lang="en-US" sz="1800" dirty="0"/>
              <a:t> </a:t>
            </a:r>
            <a:r>
              <a:rPr lang="en-US" sz="1800" dirty="0" err="1"/>
              <a:t>graag</a:t>
            </a:r>
            <a:r>
              <a:rPr lang="en-US" sz="1800" dirty="0"/>
              <a:t> met </a:t>
            </a:r>
            <a:r>
              <a:rPr lang="en-US" sz="1800" dirty="0" err="1"/>
              <a:t>jullie</a:t>
            </a:r>
            <a:r>
              <a:rPr lang="en-US" sz="1800" dirty="0"/>
              <a:t> in contact </a:t>
            </a:r>
            <a:r>
              <a:rPr lang="en-US" sz="1800" dirty="0" err="1"/>
              <a:t>komen</a:t>
            </a:r>
            <a:r>
              <a:rPr lang="en-US" sz="1800" dirty="0"/>
              <a:t> </a:t>
            </a:r>
            <a:r>
              <a:rPr lang="en-US" sz="1800" dirty="0" err="1"/>
              <a:t>voor</a:t>
            </a:r>
            <a:r>
              <a:rPr lang="en-US" sz="1800" dirty="0"/>
              <a:t> </a:t>
            </a:r>
            <a:r>
              <a:rPr lang="en-US" sz="1800" dirty="0" err="1"/>
              <a:t>een</a:t>
            </a:r>
            <a:r>
              <a:rPr lang="en-US" sz="1800" dirty="0"/>
              <a:t> interview. </a:t>
            </a:r>
            <a:endParaRPr lang="nl-NL" sz="1800" dirty="0"/>
          </a:p>
        </p:txBody>
      </p:sp>
      <p:sp>
        <p:nvSpPr>
          <p:cNvPr id="9" name="Slide Number Placeholder 8">
            <a:extLst>
              <a:ext uri="{FF2B5EF4-FFF2-40B4-BE49-F238E27FC236}">
                <a16:creationId xmlns:a16="http://schemas.microsoft.com/office/drawing/2014/main" id="{5A36D73C-BB07-2237-8DD4-614F195F58B6}"/>
              </a:ext>
            </a:extLst>
          </p:cNvPr>
          <p:cNvSpPr>
            <a:spLocks noGrp="1"/>
          </p:cNvSpPr>
          <p:nvPr>
            <p:ph type="sldNum" sz="quarter" idx="10"/>
          </p:nvPr>
        </p:nvSpPr>
        <p:spPr/>
        <p:txBody>
          <a:bodyPr/>
          <a:lstStyle/>
          <a:p>
            <a:fld id="{FA508B31-6091-8D48-A413-BA12A2D264DB}" type="slidenum">
              <a:rPr lang="fr-FR" smtClean="0"/>
              <a:pPr/>
              <a:t>18</a:t>
            </a:fld>
            <a:endParaRPr lang="fr-FR"/>
          </a:p>
        </p:txBody>
      </p:sp>
      <p:sp>
        <p:nvSpPr>
          <p:cNvPr id="11" name="Text Placeholder 5">
            <a:extLst>
              <a:ext uri="{FF2B5EF4-FFF2-40B4-BE49-F238E27FC236}">
                <a16:creationId xmlns:a16="http://schemas.microsoft.com/office/drawing/2014/main" id="{7C5D8D23-DA1F-57E3-F69F-196AD04B9CCB}"/>
              </a:ext>
            </a:extLst>
          </p:cNvPr>
          <p:cNvSpPr txBox="1">
            <a:spLocks/>
          </p:cNvSpPr>
          <p:nvPr/>
        </p:nvSpPr>
        <p:spPr>
          <a:xfrm>
            <a:off x="2219773" y="5044577"/>
            <a:ext cx="2599877" cy="628460"/>
          </a:xfrm>
          <a:prstGeom prst="rect">
            <a:avLst/>
          </a:prstGeom>
        </p:spPr>
        <p:txBody>
          <a:bodyPr vert="horz" lIns="0" tIns="0" rIns="0" bIns="0" rtlCol="0">
            <a:normAutofit/>
          </a:bodyPr>
          <a:lstStyle>
            <a:lvl1pPr marL="0" indent="0" algn="l" defTabSz="914400" rtl="0" eaLnBrk="1" latinLnBrk="0" hangingPunct="1">
              <a:lnSpc>
                <a:spcPct val="120000"/>
              </a:lnSpc>
              <a:spcBef>
                <a:spcPts val="1000"/>
              </a:spcBef>
              <a:buClr>
                <a:srgbClr val="95EFCE"/>
              </a:buClr>
              <a:buFont typeface="Arial" panose="020B0604020202020204" pitchFamily="34" charset="0"/>
              <a:buNone/>
              <a:defRPr sz="2000" b="0" i="0" kern="1200">
                <a:solidFill>
                  <a:srgbClr val="2A2B5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95EFCE"/>
              </a:buClr>
              <a:buFont typeface="Arial" panose="020B0604020202020204" pitchFamily="34" charset="0"/>
              <a:buNone/>
              <a:defRPr sz="2000" b="1"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95EFCE"/>
              </a:buClr>
              <a:buFont typeface="Arial" panose="020B0604020202020204" pitchFamily="34" charset="0"/>
              <a:buNone/>
              <a:defRPr sz="1800" b="1"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95EFCE"/>
              </a:buClr>
              <a:buFont typeface="Arial" panose="020B0604020202020204" pitchFamily="34" charset="0"/>
              <a:buNone/>
              <a:defRPr sz="1600" b="1"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95EFCE"/>
              </a:buClr>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400" dirty="0">
                <a:solidFill>
                  <a:schemeClr val="accent1"/>
                </a:solidFill>
              </a:rPr>
              <a:t>Meer info over DiCE https://circulardigitalhealth.eu/</a:t>
            </a:r>
            <a:endParaRPr lang="en-US" sz="1400" dirty="0">
              <a:solidFill>
                <a:schemeClr val="accent1"/>
              </a:solidFill>
            </a:endParaRPr>
          </a:p>
        </p:txBody>
      </p:sp>
    </p:spTree>
    <p:extLst>
      <p:ext uri="{BB962C8B-B14F-4D97-AF65-F5344CB8AC3E}">
        <p14:creationId xmlns:p14="http://schemas.microsoft.com/office/powerpoint/2010/main" val="406203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55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6321A-6110-5689-88FE-105AB11EF047}"/>
              </a:ext>
            </a:extLst>
          </p:cNvPr>
          <p:cNvSpPr>
            <a:spLocks noGrp="1"/>
          </p:cNvSpPr>
          <p:nvPr>
            <p:ph type="body" idx="1"/>
          </p:nvPr>
        </p:nvSpPr>
        <p:spPr/>
        <p:txBody>
          <a:bodyPr/>
          <a:lstStyle/>
          <a:p>
            <a:r>
              <a:rPr lang="nl-NL" dirty="0"/>
              <a:t>Philips</a:t>
            </a:r>
            <a:endParaRPr lang="en-US" dirty="0"/>
          </a:p>
        </p:txBody>
      </p:sp>
      <p:sp>
        <p:nvSpPr>
          <p:cNvPr id="3" name="Text Placeholder 2">
            <a:extLst>
              <a:ext uri="{FF2B5EF4-FFF2-40B4-BE49-F238E27FC236}">
                <a16:creationId xmlns:a16="http://schemas.microsoft.com/office/drawing/2014/main" id="{9012F64C-D9D7-073D-4CDD-A18AC989BAB1}"/>
              </a:ext>
            </a:extLst>
          </p:cNvPr>
          <p:cNvSpPr>
            <a:spLocks noGrp="1"/>
          </p:cNvSpPr>
          <p:nvPr>
            <p:ph type="body" idx="11"/>
          </p:nvPr>
        </p:nvSpPr>
        <p:spPr/>
        <p:txBody>
          <a:bodyPr/>
          <a:lstStyle/>
          <a:p>
            <a:r>
              <a:rPr lang="nl-NL" dirty="0"/>
              <a:t>Philips</a:t>
            </a:r>
            <a:endParaRPr lang="en-US" dirty="0"/>
          </a:p>
        </p:txBody>
      </p:sp>
      <p:sp>
        <p:nvSpPr>
          <p:cNvPr id="4" name="Text Placeholder 3">
            <a:extLst>
              <a:ext uri="{FF2B5EF4-FFF2-40B4-BE49-F238E27FC236}">
                <a16:creationId xmlns:a16="http://schemas.microsoft.com/office/drawing/2014/main" id="{3347D73C-C16B-757B-3ED6-FC3E32CD0018}"/>
              </a:ext>
            </a:extLst>
          </p:cNvPr>
          <p:cNvSpPr>
            <a:spLocks noGrp="1"/>
          </p:cNvSpPr>
          <p:nvPr>
            <p:ph type="body" idx="12"/>
          </p:nvPr>
        </p:nvSpPr>
        <p:spPr/>
        <p:txBody>
          <a:bodyPr/>
          <a:lstStyle/>
          <a:p>
            <a:r>
              <a:rPr lang="nl-NL" dirty="0"/>
              <a:t>Janssen Pharmaceutica NV</a:t>
            </a:r>
            <a:endParaRPr lang="en-US" dirty="0"/>
          </a:p>
        </p:txBody>
      </p:sp>
      <p:sp>
        <p:nvSpPr>
          <p:cNvPr id="5" name="Text Placeholder 4">
            <a:extLst>
              <a:ext uri="{FF2B5EF4-FFF2-40B4-BE49-F238E27FC236}">
                <a16:creationId xmlns:a16="http://schemas.microsoft.com/office/drawing/2014/main" id="{EEFC0163-B7A1-CAFA-A61B-877594D7C564}"/>
              </a:ext>
            </a:extLst>
          </p:cNvPr>
          <p:cNvSpPr>
            <a:spLocks noGrp="1"/>
          </p:cNvSpPr>
          <p:nvPr>
            <p:ph type="body" idx="13"/>
          </p:nvPr>
        </p:nvSpPr>
        <p:spPr/>
        <p:txBody>
          <a:bodyPr/>
          <a:lstStyle/>
          <a:p>
            <a:r>
              <a:rPr lang="nl-NL" dirty="0"/>
              <a:t>MIREC</a:t>
            </a:r>
            <a:endParaRPr lang="en-US" dirty="0"/>
          </a:p>
        </p:txBody>
      </p:sp>
      <p:sp>
        <p:nvSpPr>
          <p:cNvPr id="6" name="Title 5">
            <a:extLst>
              <a:ext uri="{FF2B5EF4-FFF2-40B4-BE49-F238E27FC236}">
                <a16:creationId xmlns:a16="http://schemas.microsoft.com/office/drawing/2014/main" id="{7D89C82E-673F-56BA-29C2-8FDCF67CF8EB}"/>
              </a:ext>
            </a:extLst>
          </p:cNvPr>
          <p:cNvSpPr>
            <a:spLocks noGrp="1"/>
          </p:cNvSpPr>
          <p:nvPr>
            <p:ph type="title"/>
          </p:nvPr>
        </p:nvSpPr>
        <p:spPr/>
        <p:txBody>
          <a:bodyPr>
            <a:noAutofit/>
          </a:bodyPr>
          <a:lstStyle/>
          <a:p>
            <a:r>
              <a:rPr lang="nl-NL" sz="3200" dirty="0"/>
              <a:t>Circulair ecosysteem voor digital health </a:t>
            </a:r>
            <a:r>
              <a:rPr lang="nl-NL" sz="3200" dirty="0" err="1"/>
              <a:t>devices</a:t>
            </a:r>
            <a:endParaRPr lang="en-US" sz="3200" dirty="0"/>
          </a:p>
        </p:txBody>
      </p:sp>
      <p:sp>
        <p:nvSpPr>
          <p:cNvPr id="7" name="Text Placeholder 6">
            <a:extLst>
              <a:ext uri="{FF2B5EF4-FFF2-40B4-BE49-F238E27FC236}">
                <a16:creationId xmlns:a16="http://schemas.microsoft.com/office/drawing/2014/main" id="{3E453311-5CA7-F2A6-FCE6-23EFFB4FEADE}"/>
              </a:ext>
            </a:extLst>
          </p:cNvPr>
          <p:cNvSpPr>
            <a:spLocks noGrp="1"/>
          </p:cNvSpPr>
          <p:nvPr>
            <p:ph type="body" idx="14"/>
          </p:nvPr>
        </p:nvSpPr>
        <p:spPr/>
        <p:txBody>
          <a:bodyPr/>
          <a:lstStyle/>
          <a:p>
            <a:r>
              <a:rPr lang="nl-NL" dirty="0"/>
              <a:t>Elke van Mol</a:t>
            </a:r>
            <a:endParaRPr lang="en-US" dirty="0"/>
          </a:p>
        </p:txBody>
      </p:sp>
      <p:sp>
        <p:nvSpPr>
          <p:cNvPr id="8" name="Text Placeholder 7">
            <a:extLst>
              <a:ext uri="{FF2B5EF4-FFF2-40B4-BE49-F238E27FC236}">
                <a16:creationId xmlns:a16="http://schemas.microsoft.com/office/drawing/2014/main" id="{934980A2-A0BD-9564-6218-47BAE056DFB0}"/>
              </a:ext>
            </a:extLst>
          </p:cNvPr>
          <p:cNvSpPr>
            <a:spLocks noGrp="1"/>
          </p:cNvSpPr>
          <p:nvPr>
            <p:ph type="body" idx="15"/>
          </p:nvPr>
        </p:nvSpPr>
        <p:spPr/>
        <p:txBody>
          <a:bodyPr/>
          <a:lstStyle/>
          <a:p>
            <a:r>
              <a:rPr lang="nl-NL" dirty="0"/>
              <a:t>Alfred Jager</a:t>
            </a:r>
            <a:endParaRPr lang="en-US" dirty="0"/>
          </a:p>
        </p:txBody>
      </p:sp>
      <p:sp>
        <p:nvSpPr>
          <p:cNvPr id="9" name="Text Placeholder 8">
            <a:extLst>
              <a:ext uri="{FF2B5EF4-FFF2-40B4-BE49-F238E27FC236}">
                <a16:creationId xmlns:a16="http://schemas.microsoft.com/office/drawing/2014/main" id="{9EB73354-4FF7-1B0B-6A59-BF529E18752F}"/>
              </a:ext>
            </a:extLst>
          </p:cNvPr>
          <p:cNvSpPr>
            <a:spLocks noGrp="1"/>
          </p:cNvSpPr>
          <p:nvPr>
            <p:ph type="body" idx="16"/>
          </p:nvPr>
        </p:nvSpPr>
        <p:spPr/>
        <p:txBody>
          <a:bodyPr/>
          <a:lstStyle/>
          <a:p>
            <a:r>
              <a:rPr lang="nl-NL" dirty="0"/>
              <a:t>Noor Feelders</a:t>
            </a:r>
            <a:endParaRPr lang="en-US" dirty="0"/>
          </a:p>
        </p:txBody>
      </p:sp>
      <p:sp>
        <p:nvSpPr>
          <p:cNvPr id="10" name="Text Placeholder 9">
            <a:extLst>
              <a:ext uri="{FF2B5EF4-FFF2-40B4-BE49-F238E27FC236}">
                <a16:creationId xmlns:a16="http://schemas.microsoft.com/office/drawing/2014/main" id="{E08E8EE4-F8D2-7FFA-CC99-E6A7AD6932C5}"/>
              </a:ext>
            </a:extLst>
          </p:cNvPr>
          <p:cNvSpPr>
            <a:spLocks noGrp="1"/>
          </p:cNvSpPr>
          <p:nvPr>
            <p:ph type="body" idx="17"/>
          </p:nvPr>
        </p:nvSpPr>
        <p:spPr/>
        <p:txBody>
          <a:bodyPr/>
          <a:lstStyle/>
          <a:p>
            <a:r>
              <a:rPr lang="nl-NL" dirty="0"/>
              <a:t>Hans Leijen</a:t>
            </a:r>
            <a:endParaRPr lang="en-US" dirty="0"/>
          </a:p>
        </p:txBody>
      </p:sp>
      <p:sp>
        <p:nvSpPr>
          <p:cNvPr id="15" name="Slide Number Placeholder 14">
            <a:extLst>
              <a:ext uri="{FF2B5EF4-FFF2-40B4-BE49-F238E27FC236}">
                <a16:creationId xmlns:a16="http://schemas.microsoft.com/office/drawing/2014/main" id="{D03237E0-048E-8BD3-0CD7-52550D415C31}"/>
              </a:ext>
            </a:extLst>
          </p:cNvPr>
          <p:cNvSpPr>
            <a:spLocks noGrp="1"/>
          </p:cNvSpPr>
          <p:nvPr>
            <p:ph type="sldNum" sz="quarter" idx="10"/>
          </p:nvPr>
        </p:nvSpPr>
        <p:spPr/>
        <p:txBody>
          <a:bodyPr/>
          <a:lstStyle/>
          <a:p>
            <a:fld id="{FA508B31-6091-8D48-A413-BA12A2D264DB}" type="slidenum">
              <a:rPr lang="fr-FR" smtClean="0"/>
              <a:pPr/>
              <a:t>2</a:t>
            </a:fld>
            <a:endParaRPr lang="fr-FR"/>
          </a:p>
        </p:txBody>
      </p:sp>
    </p:spTree>
    <p:extLst>
      <p:ext uri="{BB962C8B-B14F-4D97-AF65-F5344CB8AC3E}">
        <p14:creationId xmlns:p14="http://schemas.microsoft.com/office/powerpoint/2010/main" val="47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F84860-2B96-E1BD-B41C-752E78979060}"/>
              </a:ext>
            </a:extLst>
          </p:cNvPr>
          <p:cNvSpPr>
            <a:spLocks noGrp="1"/>
          </p:cNvSpPr>
          <p:nvPr>
            <p:ph type="body" idx="1"/>
          </p:nvPr>
        </p:nvSpPr>
        <p:spPr/>
        <p:txBody>
          <a:bodyPr/>
          <a:lstStyle/>
          <a:p>
            <a:r>
              <a:rPr lang="fr-FR" dirty="0" err="1"/>
              <a:t>Inleiding</a:t>
            </a:r>
            <a:r>
              <a:rPr lang="fr-FR" dirty="0"/>
              <a:t> </a:t>
            </a:r>
            <a:r>
              <a:rPr lang="fr-FR" dirty="0" err="1"/>
              <a:t>tot</a:t>
            </a:r>
            <a:r>
              <a:rPr lang="fr-FR" dirty="0"/>
              <a:t> het EU </a:t>
            </a:r>
            <a:r>
              <a:rPr lang="fr-FR" dirty="0" err="1"/>
              <a:t>DiCE</a:t>
            </a:r>
            <a:r>
              <a:rPr lang="fr-FR" dirty="0"/>
              <a:t> </a:t>
            </a:r>
            <a:r>
              <a:rPr lang="fr-FR" dirty="0" err="1"/>
              <a:t>initiatief</a:t>
            </a:r>
            <a:endParaRPr lang="fr-FR" dirty="0"/>
          </a:p>
        </p:txBody>
      </p:sp>
      <p:sp>
        <p:nvSpPr>
          <p:cNvPr id="3" name="Titre 2">
            <a:extLst>
              <a:ext uri="{FF2B5EF4-FFF2-40B4-BE49-F238E27FC236}">
                <a16:creationId xmlns:a16="http://schemas.microsoft.com/office/drawing/2014/main" id="{B4536F97-E4F0-5A8F-CCEF-786244B0138C}"/>
              </a:ext>
            </a:extLst>
          </p:cNvPr>
          <p:cNvSpPr>
            <a:spLocks noGrp="1"/>
          </p:cNvSpPr>
          <p:nvPr>
            <p:ph type="title"/>
          </p:nvPr>
        </p:nvSpPr>
        <p:spPr>
          <a:xfrm>
            <a:off x="515938" y="3519836"/>
            <a:ext cx="11495670" cy="832182"/>
          </a:xfrm>
        </p:spPr>
        <p:txBody>
          <a:bodyPr>
            <a:normAutofit fontScale="90000"/>
          </a:bodyPr>
          <a:lstStyle/>
          <a:p>
            <a:r>
              <a:rPr lang="fr-FR" dirty="0" err="1"/>
              <a:t>DiCE</a:t>
            </a:r>
            <a:r>
              <a:rPr lang="fr-FR" dirty="0"/>
              <a:t>: Digitale </a:t>
            </a:r>
            <a:r>
              <a:rPr lang="fr-FR" dirty="0" err="1"/>
              <a:t>Gezondheid</a:t>
            </a:r>
            <a:r>
              <a:rPr lang="fr-FR" dirty="0"/>
              <a:t> in Circulaire Economie</a:t>
            </a:r>
          </a:p>
        </p:txBody>
      </p:sp>
      <p:sp>
        <p:nvSpPr>
          <p:cNvPr id="4" name="Espace réservé du texte 3">
            <a:extLst>
              <a:ext uri="{FF2B5EF4-FFF2-40B4-BE49-F238E27FC236}">
                <a16:creationId xmlns:a16="http://schemas.microsoft.com/office/drawing/2014/main" id="{3EA6132E-1455-24D0-B267-82F3FEECE4E2}"/>
              </a:ext>
            </a:extLst>
          </p:cNvPr>
          <p:cNvSpPr>
            <a:spLocks noGrp="1"/>
          </p:cNvSpPr>
          <p:nvPr>
            <p:ph type="body" idx="18"/>
          </p:nvPr>
        </p:nvSpPr>
        <p:spPr/>
        <p:txBody>
          <a:bodyPr/>
          <a:lstStyle/>
          <a:p>
            <a:endParaRPr lang="fr-FR"/>
          </a:p>
        </p:txBody>
      </p:sp>
      <p:sp>
        <p:nvSpPr>
          <p:cNvPr id="5" name="Espace réservé du numéro de diapositive 4">
            <a:extLst>
              <a:ext uri="{FF2B5EF4-FFF2-40B4-BE49-F238E27FC236}">
                <a16:creationId xmlns:a16="http://schemas.microsoft.com/office/drawing/2014/main" id="{D48DC3C1-C15B-424E-B0A9-BE479DDE6CD2}"/>
              </a:ext>
            </a:extLst>
          </p:cNvPr>
          <p:cNvSpPr>
            <a:spLocks noGrp="1"/>
          </p:cNvSpPr>
          <p:nvPr>
            <p:ph type="sldNum" sz="quarter" idx="10"/>
          </p:nvPr>
        </p:nvSpPr>
        <p:spPr>
          <a:xfrm>
            <a:off x="10598709" y="6260653"/>
            <a:ext cx="1114825" cy="365125"/>
          </a:xfrm>
        </p:spPr>
        <p:txBody>
          <a:bodyPr/>
          <a:lstStyle/>
          <a:p>
            <a:fld id="{FA508B31-6091-8D48-A413-BA12A2D264DB}" type="slidenum">
              <a:rPr lang="fr-FR" smtClean="0"/>
              <a:pPr/>
              <a:t>3</a:t>
            </a:fld>
            <a:endParaRPr lang="fr-FR"/>
          </a:p>
        </p:txBody>
      </p:sp>
    </p:spTree>
    <p:extLst>
      <p:ext uri="{BB962C8B-B14F-4D97-AF65-F5344CB8AC3E}">
        <p14:creationId xmlns:p14="http://schemas.microsoft.com/office/powerpoint/2010/main" val="309515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D6916E-5A25-59A3-E979-76D1EC1E5D79}"/>
              </a:ext>
            </a:extLst>
          </p:cNvPr>
          <p:cNvSpPr>
            <a:spLocks noGrp="1"/>
          </p:cNvSpPr>
          <p:nvPr>
            <p:ph type="body" sz="half" idx="2"/>
          </p:nvPr>
        </p:nvSpPr>
        <p:spPr>
          <a:xfrm>
            <a:off x="515938" y="3269739"/>
            <a:ext cx="4479050" cy="2081047"/>
          </a:xfrm>
        </p:spPr>
        <p:txBody>
          <a:bodyPr>
            <a:normAutofit/>
          </a:bodyPr>
          <a:lstStyle/>
          <a:p>
            <a:r>
              <a:rPr lang="en-US" sz="1600" dirty="0"/>
              <a:t>Het </a:t>
            </a:r>
            <a:r>
              <a:rPr lang="en-US" sz="1600" dirty="0" err="1"/>
              <a:t>gebruik</a:t>
            </a:r>
            <a:r>
              <a:rPr lang="en-US" sz="1600" dirty="0"/>
              <a:t> van </a:t>
            </a:r>
            <a:r>
              <a:rPr lang="en-US" sz="1600" b="1" dirty="0" err="1"/>
              <a:t>digitale</a:t>
            </a:r>
            <a:r>
              <a:rPr lang="en-US" sz="1600" b="1" dirty="0"/>
              <a:t> </a:t>
            </a:r>
            <a:r>
              <a:rPr lang="en-US" sz="1600" b="1" dirty="0" err="1"/>
              <a:t>gezondheidszorgtechnologiën</a:t>
            </a:r>
            <a:r>
              <a:rPr lang="en-US" sz="1600" b="1" dirty="0"/>
              <a:t> </a:t>
            </a:r>
            <a:r>
              <a:rPr lang="en-US" sz="1600" dirty="0" err="1"/>
              <a:t>zoals</a:t>
            </a:r>
            <a:r>
              <a:rPr lang="en-US" sz="1600" dirty="0"/>
              <a:t> </a:t>
            </a:r>
            <a:r>
              <a:rPr lang="en-US" sz="1600" dirty="0" err="1"/>
              <a:t>draagbare</a:t>
            </a:r>
            <a:r>
              <a:rPr lang="en-US" sz="1600" dirty="0"/>
              <a:t> </a:t>
            </a:r>
            <a:r>
              <a:rPr lang="en-US" sz="1600" dirty="0" err="1"/>
              <a:t>biosensoren</a:t>
            </a:r>
            <a:r>
              <a:rPr lang="en-US" sz="1600" dirty="0"/>
              <a:t>, </a:t>
            </a:r>
            <a:r>
              <a:rPr lang="en-US" sz="1600" dirty="0" err="1"/>
              <a:t>slimme</a:t>
            </a:r>
            <a:r>
              <a:rPr lang="en-US" sz="1600" dirty="0"/>
              <a:t> </a:t>
            </a:r>
            <a:r>
              <a:rPr lang="en-US" sz="1600" dirty="0" err="1"/>
              <a:t>pildozen</a:t>
            </a:r>
            <a:r>
              <a:rPr lang="en-US" sz="1600" dirty="0"/>
              <a:t> en </a:t>
            </a:r>
            <a:r>
              <a:rPr lang="en-US" sz="1600" dirty="0" err="1"/>
              <a:t>robotchirurgie</a:t>
            </a:r>
            <a:r>
              <a:rPr lang="en-US" sz="1600" dirty="0"/>
              <a:t> </a:t>
            </a:r>
            <a:r>
              <a:rPr lang="en-US" sz="1600" dirty="0" err="1"/>
              <a:t>escaleerde</a:t>
            </a:r>
            <a:r>
              <a:rPr lang="en-US" sz="1600" dirty="0"/>
              <a:t> in </a:t>
            </a:r>
            <a:r>
              <a:rPr lang="en-US" sz="1600" dirty="0" err="1"/>
              <a:t>recente</a:t>
            </a:r>
            <a:r>
              <a:rPr lang="en-US" sz="1600" dirty="0"/>
              <a:t> </a:t>
            </a:r>
            <a:r>
              <a:rPr lang="en-US" sz="1600" dirty="0" err="1"/>
              <a:t>jaren</a:t>
            </a:r>
            <a:r>
              <a:rPr lang="en-US" sz="1600" dirty="0"/>
              <a:t>.</a:t>
            </a:r>
          </a:p>
          <a:p>
            <a:endParaRPr lang="en-US" sz="400" dirty="0"/>
          </a:p>
          <a:p>
            <a:r>
              <a:rPr lang="en-US" sz="1600" b="1" dirty="0" err="1"/>
              <a:t>Innovatie</a:t>
            </a:r>
            <a:r>
              <a:rPr lang="en-US" sz="1600" dirty="0"/>
              <a:t> in </a:t>
            </a:r>
            <a:r>
              <a:rPr lang="en-US" sz="1600" dirty="0" err="1"/>
              <a:t>gezondheidszorg</a:t>
            </a:r>
            <a:r>
              <a:rPr lang="en-US" sz="1600" dirty="0"/>
              <a:t> </a:t>
            </a:r>
            <a:r>
              <a:rPr lang="en-US" sz="1600" dirty="0" err="1"/>
              <a:t>zorgt</a:t>
            </a:r>
            <a:r>
              <a:rPr lang="en-US" sz="1600" dirty="0"/>
              <a:t> </a:t>
            </a:r>
            <a:r>
              <a:rPr lang="en-US" sz="1600" dirty="0" err="1"/>
              <a:t>voor</a:t>
            </a:r>
            <a:r>
              <a:rPr lang="en-US" sz="1600" dirty="0"/>
              <a:t> </a:t>
            </a:r>
            <a:r>
              <a:rPr lang="en-US" sz="1600" dirty="0" err="1"/>
              <a:t>grote</a:t>
            </a:r>
            <a:r>
              <a:rPr lang="en-US" sz="1600" dirty="0"/>
              <a:t> </a:t>
            </a:r>
            <a:r>
              <a:rPr lang="en-US" sz="1600" b="1" dirty="0" err="1"/>
              <a:t>vooruitgang</a:t>
            </a:r>
            <a:r>
              <a:rPr lang="en-US" sz="1600" dirty="0"/>
              <a:t>, maar </a:t>
            </a:r>
            <a:r>
              <a:rPr lang="en-US" sz="1600" dirty="0" err="1"/>
              <a:t>ook</a:t>
            </a:r>
            <a:r>
              <a:rPr lang="en-US" sz="1600" dirty="0"/>
              <a:t> </a:t>
            </a:r>
            <a:r>
              <a:rPr lang="en-US" sz="1600" dirty="0" err="1"/>
              <a:t>voor</a:t>
            </a:r>
            <a:r>
              <a:rPr lang="en-US" sz="1600" dirty="0"/>
              <a:t> </a:t>
            </a:r>
            <a:r>
              <a:rPr lang="en-US" sz="1600" dirty="0" err="1"/>
              <a:t>een</a:t>
            </a:r>
            <a:r>
              <a:rPr lang="en-US" sz="1600" dirty="0"/>
              <a:t> </a:t>
            </a:r>
            <a:r>
              <a:rPr lang="en-US" sz="1600" dirty="0" err="1"/>
              <a:t>enorme</a:t>
            </a:r>
            <a:r>
              <a:rPr lang="en-US" sz="1600" dirty="0"/>
              <a:t> </a:t>
            </a:r>
            <a:r>
              <a:rPr lang="en-US" sz="1600" b="1" dirty="0" err="1"/>
              <a:t>toename</a:t>
            </a:r>
            <a:r>
              <a:rPr lang="en-US" sz="1600" b="1" dirty="0"/>
              <a:t> in </a:t>
            </a:r>
            <a:r>
              <a:rPr lang="en-US" sz="1600" b="1" dirty="0" err="1"/>
              <a:t>electronische</a:t>
            </a:r>
            <a:r>
              <a:rPr lang="en-US" sz="1600" b="1" dirty="0"/>
              <a:t> </a:t>
            </a:r>
            <a:r>
              <a:rPr lang="en-US" sz="1600" b="1" dirty="0" err="1"/>
              <a:t>afval</a:t>
            </a:r>
            <a:r>
              <a:rPr lang="en-US" sz="1600" dirty="0"/>
              <a:t>.</a:t>
            </a:r>
          </a:p>
        </p:txBody>
      </p:sp>
      <p:sp>
        <p:nvSpPr>
          <p:cNvPr id="4" name="Title 3">
            <a:extLst>
              <a:ext uri="{FF2B5EF4-FFF2-40B4-BE49-F238E27FC236}">
                <a16:creationId xmlns:a16="http://schemas.microsoft.com/office/drawing/2014/main" id="{BC155A6F-7F26-B886-6476-CA5FA1A97248}"/>
              </a:ext>
            </a:extLst>
          </p:cNvPr>
          <p:cNvSpPr>
            <a:spLocks noGrp="1"/>
          </p:cNvSpPr>
          <p:nvPr>
            <p:ph type="title"/>
          </p:nvPr>
        </p:nvSpPr>
        <p:spPr>
          <a:xfrm>
            <a:off x="515940" y="2647483"/>
            <a:ext cx="4818746" cy="1237633"/>
          </a:xfrm>
        </p:spPr>
        <p:txBody>
          <a:bodyPr>
            <a:noAutofit/>
          </a:bodyPr>
          <a:lstStyle/>
          <a:p>
            <a:r>
              <a:rPr lang="en-BE" sz="4000" dirty="0"/>
              <a:t>W</a:t>
            </a:r>
            <a:r>
              <a:rPr lang="nl-BE" sz="4000" dirty="0"/>
              <a:t>AAROM </a:t>
            </a:r>
            <a:r>
              <a:rPr lang="en-BE" sz="4000" dirty="0"/>
              <a:t> DiCE?</a:t>
            </a:r>
            <a:endParaRPr lang="fr-BE" sz="4000" dirty="0"/>
          </a:p>
        </p:txBody>
      </p:sp>
      <p:sp>
        <p:nvSpPr>
          <p:cNvPr id="5" name="Espace réservé du numéro de diapositive 4">
            <a:extLst>
              <a:ext uri="{FF2B5EF4-FFF2-40B4-BE49-F238E27FC236}">
                <a16:creationId xmlns:a16="http://schemas.microsoft.com/office/drawing/2014/main" id="{8B91D052-3B19-3C41-B154-B92D0582BED0}"/>
              </a:ext>
            </a:extLst>
          </p:cNvPr>
          <p:cNvSpPr>
            <a:spLocks noGrp="1"/>
          </p:cNvSpPr>
          <p:nvPr>
            <p:ph type="sldNum" sz="quarter" idx="10"/>
          </p:nvPr>
        </p:nvSpPr>
        <p:spPr>
          <a:xfrm>
            <a:off x="10598709" y="6379779"/>
            <a:ext cx="1114825" cy="365125"/>
          </a:xfrm>
        </p:spPr>
        <p:txBody>
          <a:bodyPr/>
          <a:lstStyle/>
          <a:p>
            <a:fld id="{FA508B31-6091-8D48-A413-BA12A2D264DB}" type="slidenum">
              <a:rPr lang="fr-FR" smtClean="0"/>
              <a:pPr/>
              <a:t>4</a:t>
            </a:fld>
            <a:endParaRPr lang="fr-FR"/>
          </a:p>
        </p:txBody>
      </p:sp>
      <p:pic>
        <p:nvPicPr>
          <p:cNvPr id="1026" name="Picture 2" descr="4 Digital health technologies and their application in preventive healthcare">
            <a:extLst>
              <a:ext uri="{FF2B5EF4-FFF2-40B4-BE49-F238E27FC236}">
                <a16:creationId xmlns:a16="http://schemas.microsoft.com/office/drawing/2014/main" id="{8C589F08-2560-A22C-EBFE-A2325CA5A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988" y="1998301"/>
            <a:ext cx="6531428" cy="4077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579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6A8294-348E-ABC5-0C6B-D31805F8E2C4}"/>
              </a:ext>
            </a:extLst>
          </p:cNvPr>
          <p:cNvSpPr>
            <a:spLocks noGrp="1"/>
          </p:cNvSpPr>
          <p:nvPr>
            <p:ph type="sldNum" sz="quarter" idx="10"/>
          </p:nvPr>
        </p:nvSpPr>
        <p:spPr/>
        <p:txBody>
          <a:bodyPr/>
          <a:lstStyle/>
          <a:p>
            <a:fld id="{FA508B31-6091-8D48-A413-BA12A2D264DB}" type="slidenum">
              <a:rPr lang="fr-FR" smtClean="0"/>
              <a:pPr/>
              <a:t>5</a:t>
            </a:fld>
            <a:endParaRPr lang="fr-FR"/>
          </a:p>
        </p:txBody>
      </p:sp>
      <p:sp>
        <p:nvSpPr>
          <p:cNvPr id="10" name="Title 3">
            <a:extLst>
              <a:ext uri="{FF2B5EF4-FFF2-40B4-BE49-F238E27FC236}">
                <a16:creationId xmlns:a16="http://schemas.microsoft.com/office/drawing/2014/main" id="{F0B1B890-B150-23D6-35AC-A8729264879D}"/>
              </a:ext>
            </a:extLst>
          </p:cNvPr>
          <p:cNvSpPr>
            <a:spLocks noGrp="1"/>
          </p:cNvSpPr>
          <p:nvPr>
            <p:ph type="title"/>
          </p:nvPr>
        </p:nvSpPr>
        <p:spPr>
          <a:xfrm>
            <a:off x="578144" y="1322536"/>
            <a:ext cx="5580059" cy="1237633"/>
          </a:xfrm>
        </p:spPr>
        <p:txBody>
          <a:bodyPr>
            <a:noAutofit/>
          </a:bodyPr>
          <a:lstStyle/>
          <a:p>
            <a:r>
              <a:rPr lang="en-BE" sz="4000" dirty="0"/>
              <a:t>W</a:t>
            </a:r>
            <a:r>
              <a:rPr lang="nl-BE" sz="4000" dirty="0"/>
              <a:t>IE IS BETROKKEN?</a:t>
            </a:r>
            <a:endParaRPr lang="fr-BE" sz="4000" dirty="0"/>
          </a:p>
        </p:txBody>
      </p:sp>
      <p:grpSp>
        <p:nvGrpSpPr>
          <p:cNvPr id="12" name="Group 11">
            <a:extLst>
              <a:ext uri="{FF2B5EF4-FFF2-40B4-BE49-F238E27FC236}">
                <a16:creationId xmlns:a16="http://schemas.microsoft.com/office/drawing/2014/main" id="{396B63EB-041B-87F6-5830-5745F81DA31E}"/>
              </a:ext>
            </a:extLst>
          </p:cNvPr>
          <p:cNvGrpSpPr/>
          <p:nvPr/>
        </p:nvGrpSpPr>
        <p:grpSpPr>
          <a:xfrm>
            <a:off x="1609188" y="2603628"/>
            <a:ext cx="8973625" cy="3118757"/>
            <a:chOff x="2575249" y="2856721"/>
            <a:chExt cx="8973625" cy="3118757"/>
          </a:xfrm>
        </p:grpSpPr>
        <p:sp>
          <p:nvSpPr>
            <p:cNvPr id="11" name="TextBox 10">
              <a:extLst>
                <a:ext uri="{FF2B5EF4-FFF2-40B4-BE49-F238E27FC236}">
                  <a16:creationId xmlns:a16="http://schemas.microsoft.com/office/drawing/2014/main" id="{78A04AFA-B940-BD81-7910-B8BBFCFF1859}"/>
                </a:ext>
              </a:extLst>
            </p:cNvPr>
            <p:cNvSpPr txBox="1"/>
            <p:nvPr/>
          </p:nvSpPr>
          <p:spPr>
            <a:xfrm>
              <a:off x="7430964" y="2861828"/>
              <a:ext cx="4117910"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r>
                <a:rPr lang="en-US" sz="2800" dirty="0">
                  <a:solidFill>
                    <a:schemeClr val="accent6"/>
                  </a:solidFill>
                  <a:latin typeface="Arial"/>
                  <a:cs typeface="Arial"/>
                </a:rPr>
                <a:t>9 </a:t>
              </a:r>
              <a:r>
                <a:rPr lang="en-US" sz="2800" dirty="0" err="1">
                  <a:solidFill>
                    <a:schemeClr val="accent6"/>
                  </a:solidFill>
                  <a:latin typeface="Arial"/>
                  <a:cs typeface="Arial"/>
                </a:rPr>
                <a:t>landen</a:t>
              </a:r>
              <a:endParaRPr lang="en-US" sz="2800" dirty="0">
                <a:solidFill>
                  <a:schemeClr val="accent6"/>
                </a:solidFill>
                <a:latin typeface="Arial"/>
                <a:cs typeface="Arial"/>
              </a:endParaRPr>
            </a:p>
            <a:p>
              <a:r>
                <a:rPr lang="en-US" sz="2800" dirty="0">
                  <a:solidFill>
                    <a:schemeClr val="accent6"/>
                  </a:solidFill>
                  <a:latin typeface="Arial"/>
                  <a:cs typeface="Arial"/>
                </a:rPr>
                <a:t>20 </a:t>
              </a:r>
              <a:r>
                <a:rPr lang="en-US" sz="2800" dirty="0" err="1">
                  <a:solidFill>
                    <a:schemeClr val="accent6"/>
                  </a:solidFill>
                  <a:latin typeface="Arial"/>
                  <a:cs typeface="Arial"/>
                </a:rPr>
                <a:t>organisaties</a:t>
              </a:r>
              <a:endParaRPr lang="en-US" sz="2800" dirty="0">
                <a:solidFill>
                  <a:schemeClr val="accent6"/>
                </a:solidFill>
                <a:latin typeface="Arial"/>
                <a:cs typeface="Arial"/>
              </a:endParaRPr>
            </a:p>
            <a:p>
              <a:r>
                <a:rPr lang="en-US" sz="2800" dirty="0" err="1">
                  <a:solidFill>
                    <a:schemeClr val="bg2">
                      <a:lumMod val="75000"/>
                    </a:schemeClr>
                  </a:solidFill>
                  <a:latin typeface="Arial"/>
                  <a:ea typeface="+mn-lt"/>
                  <a:cs typeface="Arial"/>
                </a:rPr>
                <a:t>Bedrijven</a:t>
              </a:r>
              <a:endParaRPr lang="en-US" sz="2800" dirty="0">
                <a:solidFill>
                  <a:schemeClr val="bg2">
                    <a:lumMod val="75000"/>
                  </a:schemeClr>
                </a:solidFill>
                <a:latin typeface="Arial"/>
                <a:ea typeface="+mn-lt"/>
                <a:cs typeface="Arial"/>
              </a:endParaRPr>
            </a:p>
            <a:p>
              <a:r>
                <a:rPr lang="en-US" sz="2800" dirty="0" err="1">
                  <a:solidFill>
                    <a:schemeClr val="bg2">
                      <a:lumMod val="75000"/>
                    </a:schemeClr>
                  </a:solidFill>
                  <a:latin typeface="Arial"/>
                  <a:ea typeface="+mn-lt"/>
                  <a:cs typeface="Arial"/>
                </a:rPr>
                <a:t>Onderzoekers</a:t>
              </a:r>
              <a:endParaRPr lang="en-US" sz="2800" dirty="0">
                <a:solidFill>
                  <a:schemeClr val="bg2">
                    <a:lumMod val="75000"/>
                  </a:schemeClr>
                </a:solidFill>
                <a:latin typeface="Arial"/>
                <a:ea typeface="+mn-lt"/>
                <a:cs typeface="Arial"/>
              </a:endParaRPr>
            </a:p>
            <a:p>
              <a:r>
                <a:rPr lang="en-US" sz="2800" dirty="0" err="1">
                  <a:solidFill>
                    <a:schemeClr val="bg2">
                      <a:lumMod val="75000"/>
                    </a:schemeClr>
                  </a:solidFill>
                  <a:latin typeface="Arial"/>
                  <a:ea typeface="+mn-lt"/>
                  <a:cs typeface="Arial"/>
                </a:rPr>
                <a:t>Recyclage</a:t>
              </a:r>
              <a:r>
                <a:rPr lang="en-US" sz="2800" dirty="0">
                  <a:solidFill>
                    <a:schemeClr val="bg2">
                      <a:lumMod val="75000"/>
                    </a:schemeClr>
                  </a:solidFill>
                  <a:latin typeface="Arial"/>
                  <a:ea typeface="+mn-lt"/>
                  <a:cs typeface="Arial"/>
                </a:rPr>
                <a:t> sector</a:t>
              </a:r>
            </a:p>
            <a:p>
              <a:r>
                <a:rPr lang="en-US" sz="2800" dirty="0">
                  <a:solidFill>
                    <a:srgbClr val="2A2B5F"/>
                  </a:solidFill>
                  <a:latin typeface="Arial" panose="020B0604020202020204" pitchFamily="34" charset="0"/>
                  <a:ea typeface="+mj-ea"/>
                  <a:cs typeface="Arial" panose="020B0604020202020204" pitchFamily="34" charset="0"/>
                </a:rPr>
                <a:t>EU </a:t>
              </a:r>
              <a:r>
                <a:rPr lang="en-US" sz="2800" dirty="0" err="1">
                  <a:solidFill>
                    <a:srgbClr val="2A2B5F"/>
                  </a:solidFill>
                  <a:latin typeface="Arial" panose="020B0604020202020204" pitchFamily="34" charset="0"/>
                  <a:ea typeface="+mj-ea"/>
                  <a:cs typeface="Arial" panose="020B0604020202020204" pitchFamily="34" charset="0"/>
                </a:rPr>
                <a:t>gesponsord</a:t>
              </a:r>
              <a:endParaRPr lang="en-US" sz="2800" dirty="0">
                <a:solidFill>
                  <a:srgbClr val="2A2B5F"/>
                </a:solidFill>
                <a:latin typeface="Arial" panose="020B0604020202020204" pitchFamily="34" charset="0"/>
                <a:ea typeface="+mj-ea"/>
                <a:cs typeface="Arial" panose="020B0604020202020204" pitchFamily="34" charset="0"/>
              </a:endParaRPr>
            </a:p>
            <a:p>
              <a:r>
                <a:rPr lang="en-US" sz="2800" dirty="0" err="1">
                  <a:solidFill>
                    <a:srgbClr val="2A2B5F"/>
                  </a:solidFill>
                  <a:latin typeface="Arial" panose="020B0604020202020204" pitchFamily="34" charset="0"/>
                  <a:ea typeface="+mj-ea"/>
                  <a:cs typeface="Arial" panose="020B0604020202020204" pitchFamily="34" charset="0"/>
                </a:rPr>
                <a:t>Duurtijd</a:t>
              </a:r>
              <a:r>
                <a:rPr lang="en-US" sz="2800" dirty="0">
                  <a:solidFill>
                    <a:srgbClr val="2A2B5F"/>
                  </a:solidFill>
                  <a:latin typeface="Arial" panose="020B0604020202020204" pitchFamily="34" charset="0"/>
                  <a:ea typeface="+mj-ea"/>
                  <a:cs typeface="Arial" panose="020B0604020202020204" pitchFamily="34" charset="0"/>
                </a:rPr>
                <a:t> ’22 – ‘26</a:t>
              </a:r>
            </a:p>
          </p:txBody>
        </p:sp>
        <p:pic>
          <p:nvPicPr>
            <p:cNvPr id="2050" name="Picture 2" descr="Benefits of Collaboration: Organizations &amp; Teams | Nutcache">
              <a:extLst>
                <a:ext uri="{FF2B5EF4-FFF2-40B4-BE49-F238E27FC236}">
                  <a16:creationId xmlns:a16="http://schemas.microsoft.com/office/drawing/2014/main" id="{17965B91-125B-DA75-FBA3-169E19483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78" r="16230"/>
            <a:stretch/>
          </p:blipFill>
          <p:spPr bwMode="auto">
            <a:xfrm>
              <a:off x="2575249" y="2856721"/>
              <a:ext cx="4721290" cy="3118757"/>
            </a:xfrm>
            <a:prstGeom prst="rect">
              <a:avLst/>
            </a:prstGeom>
            <a:noFill/>
            <a:ln>
              <a:noFill/>
            </a:ln>
            <a:effectLst>
              <a:softEdge rad="112500"/>
            </a:effectLst>
          </p:spPr>
        </p:pic>
      </p:grpSp>
    </p:spTree>
    <p:extLst>
      <p:ext uri="{BB962C8B-B14F-4D97-AF65-F5344CB8AC3E}">
        <p14:creationId xmlns:p14="http://schemas.microsoft.com/office/powerpoint/2010/main" val="23729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7715CC-78BA-40DD-FE15-18C56CEA6BDA}"/>
              </a:ext>
            </a:extLst>
          </p:cNvPr>
          <p:cNvSpPr/>
          <p:nvPr/>
        </p:nvSpPr>
        <p:spPr>
          <a:xfrm>
            <a:off x="8134854" y="-279400"/>
            <a:ext cx="3537902" cy="65881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D4B45CBE-9461-63A0-F452-61B9BDAEEDB9}"/>
              </a:ext>
            </a:extLst>
          </p:cNvPr>
          <p:cNvSpPr/>
          <p:nvPr/>
        </p:nvSpPr>
        <p:spPr>
          <a:xfrm>
            <a:off x="4341640" y="-59267"/>
            <a:ext cx="3537902" cy="636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a:extLst>
              <a:ext uri="{FF2B5EF4-FFF2-40B4-BE49-F238E27FC236}">
                <a16:creationId xmlns:a16="http://schemas.microsoft.com/office/drawing/2014/main" id="{C720E151-CB4E-BD46-AA6E-0F02F808637F}"/>
              </a:ext>
            </a:extLst>
          </p:cNvPr>
          <p:cNvSpPr/>
          <p:nvPr/>
        </p:nvSpPr>
        <p:spPr>
          <a:xfrm>
            <a:off x="4416964" y="2101449"/>
            <a:ext cx="3387253" cy="447196"/>
          </a:xfrm>
          <a:prstGeom prst="rect">
            <a:avLst/>
          </a:prstGeom>
          <a:solidFill>
            <a:srgbClr val="FA46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4" name="Rectangle 13">
            <a:extLst>
              <a:ext uri="{FF2B5EF4-FFF2-40B4-BE49-F238E27FC236}">
                <a16:creationId xmlns:a16="http://schemas.microsoft.com/office/drawing/2014/main" id="{9CA0C455-C10F-43FD-2ECA-BDA81E59D3DE}"/>
              </a:ext>
            </a:extLst>
          </p:cNvPr>
          <p:cNvSpPr/>
          <p:nvPr/>
        </p:nvSpPr>
        <p:spPr>
          <a:xfrm>
            <a:off x="515938" y="0"/>
            <a:ext cx="3537902" cy="63087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37" name="Rectangle 36">
            <a:extLst>
              <a:ext uri="{FF2B5EF4-FFF2-40B4-BE49-F238E27FC236}">
                <a16:creationId xmlns:a16="http://schemas.microsoft.com/office/drawing/2014/main" id="{60B36C07-13D9-D956-6FD5-DC79ECA22788}"/>
              </a:ext>
            </a:extLst>
          </p:cNvPr>
          <p:cNvSpPr/>
          <p:nvPr/>
        </p:nvSpPr>
        <p:spPr>
          <a:xfrm>
            <a:off x="0" y="-211664"/>
            <a:ext cx="12192000" cy="177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space réservé du numéro de diapositive 3">
            <a:extLst>
              <a:ext uri="{FF2B5EF4-FFF2-40B4-BE49-F238E27FC236}">
                <a16:creationId xmlns:a16="http://schemas.microsoft.com/office/drawing/2014/main" id="{EFEC88E7-43DC-2C42-BA7F-736F3D64BF89}"/>
              </a:ext>
            </a:extLst>
          </p:cNvPr>
          <p:cNvSpPr>
            <a:spLocks noGrp="1"/>
          </p:cNvSpPr>
          <p:nvPr>
            <p:ph type="sldNum" sz="quarter" idx="10"/>
          </p:nvPr>
        </p:nvSpPr>
        <p:spPr>
          <a:xfrm>
            <a:off x="10598709" y="6260653"/>
            <a:ext cx="1114825" cy="365125"/>
          </a:xfrm>
        </p:spPr>
        <p:txBody>
          <a:bodyPr/>
          <a:lstStyle/>
          <a:p>
            <a:fld id="{FA508B31-6091-8D48-A413-BA12A2D264DB}" type="slidenum">
              <a:rPr lang="fr-FR" smtClean="0"/>
              <a:pPr/>
              <a:t>6</a:t>
            </a:fld>
            <a:endParaRPr lang="fr-FR"/>
          </a:p>
        </p:txBody>
      </p:sp>
      <p:sp>
        <p:nvSpPr>
          <p:cNvPr id="12" name="Espace réservé du contenu 2">
            <a:extLst>
              <a:ext uri="{FF2B5EF4-FFF2-40B4-BE49-F238E27FC236}">
                <a16:creationId xmlns:a16="http://schemas.microsoft.com/office/drawing/2014/main" id="{A2E7C581-78FB-E46C-0696-FBC8F232645A}"/>
              </a:ext>
            </a:extLst>
          </p:cNvPr>
          <p:cNvSpPr txBox="1">
            <a:spLocks/>
          </p:cNvSpPr>
          <p:nvPr/>
        </p:nvSpPr>
        <p:spPr>
          <a:xfrm>
            <a:off x="5280985" y="2496903"/>
            <a:ext cx="957262" cy="90011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2400" b="0" i="0" kern="1200">
                <a:solidFill>
                  <a:srgbClr val="2A2B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6500">
              <a:solidFill>
                <a:schemeClr val="bg1"/>
              </a:solidFill>
            </a:endParaRPr>
          </a:p>
        </p:txBody>
      </p:sp>
      <p:sp>
        <p:nvSpPr>
          <p:cNvPr id="32" name="Rectangle 31">
            <a:extLst>
              <a:ext uri="{FF2B5EF4-FFF2-40B4-BE49-F238E27FC236}">
                <a16:creationId xmlns:a16="http://schemas.microsoft.com/office/drawing/2014/main" id="{0B11E6E3-14F6-A1A0-28C4-3335CEA862D9}"/>
              </a:ext>
            </a:extLst>
          </p:cNvPr>
          <p:cNvSpPr/>
          <p:nvPr/>
        </p:nvSpPr>
        <p:spPr>
          <a:xfrm>
            <a:off x="576449" y="3213100"/>
            <a:ext cx="3387253" cy="310775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33" name="Rectangle 32">
            <a:extLst>
              <a:ext uri="{FF2B5EF4-FFF2-40B4-BE49-F238E27FC236}">
                <a16:creationId xmlns:a16="http://schemas.microsoft.com/office/drawing/2014/main" id="{66E99B9F-856A-5753-A091-89A713369CB9}"/>
              </a:ext>
            </a:extLst>
          </p:cNvPr>
          <p:cNvSpPr/>
          <p:nvPr/>
        </p:nvSpPr>
        <p:spPr>
          <a:xfrm>
            <a:off x="4394310" y="3231389"/>
            <a:ext cx="3387253" cy="3077336"/>
          </a:xfrm>
          <a:prstGeom prst="rect">
            <a:avLst/>
          </a:prstGeom>
          <a:solidFill>
            <a:srgbClr val="FA46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1" name="TextBox 10">
            <a:extLst>
              <a:ext uri="{FF2B5EF4-FFF2-40B4-BE49-F238E27FC236}">
                <a16:creationId xmlns:a16="http://schemas.microsoft.com/office/drawing/2014/main" id="{4E9A81DA-54C0-3172-1E6D-4D51A2EAAC0F}"/>
              </a:ext>
            </a:extLst>
          </p:cNvPr>
          <p:cNvSpPr txBox="1"/>
          <p:nvPr/>
        </p:nvSpPr>
        <p:spPr>
          <a:xfrm>
            <a:off x="4765757" y="3022470"/>
            <a:ext cx="2849853" cy="2585323"/>
          </a:xfrm>
          <a:prstGeom prst="rect">
            <a:avLst/>
          </a:prstGeom>
          <a:noFill/>
        </p:spPr>
        <p:txBody>
          <a:bodyPr wrap="square" rtlCol="0">
            <a:spAutoFit/>
          </a:bodyPr>
          <a:lstStyle/>
          <a:p>
            <a:pPr algn="l" fontAlgn="base"/>
            <a:r>
              <a:rPr lang="en-US" b="0" i="0" u="none" strike="noStrike" dirty="0">
                <a:solidFill>
                  <a:srgbClr val="FFFFFF"/>
                </a:solidFill>
                <a:effectLst/>
                <a:latin typeface="Arial" panose="020B0604020202020204" pitchFamily="34" charset="0"/>
                <a:cs typeface="Arial" panose="020B0604020202020204" pitchFamily="34" charset="0"/>
              </a:rPr>
              <a:t>In de context van </a:t>
            </a:r>
            <a:r>
              <a:rPr lang="en-US" b="0" i="0" u="none" strike="noStrike" dirty="0" err="1">
                <a:solidFill>
                  <a:srgbClr val="FFFFFF"/>
                </a:solidFill>
                <a:effectLst/>
                <a:latin typeface="Arial" panose="020B0604020202020204" pitchFamily="34" charset="0"/>
                <a:cs typeface="Arial" panose="020B0604020202020204" pitchFamily="34" charset="0"/>
              </a:rPr>
              <a:t>digitale</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transformatie</a:t>
            </a:r>
            <a:r>
              <a:rPr lang="en-US" b="0" i="0" u="none" strike="noStrike" dirty="0">
                <a:solidFill>
                  <a:srgbClr val="FFFFFF"/>
                </a:solidFill>
                <a:effectLst/>
                <a:latin typeface="Arial" panose="020B0604020202020204" pitchFamily="34" charset="0"/>
                <a:cs typeface="Arial" panose="020B0604020202020204" pitchFamily="34" charset="0"/>
              </a:rPr>
              <a:t> in de </a:t>
            </a:r>
            <a:r>
              <a:rPr lang="en-US" b="0" i="0" u="none" strike="noStrike" dirty="0" err="1">
                <a:solidFill>
                  <a:srgbClr val="FFFFFF"/>
                </a:solidFill>
                <a:effectLst/>
                <a:latin typeface="Arial" panose="020B0604020202020204" pitchFamily="34" charset="0"/>
                <a:cs typeface="Arial" panose="020B0604020202020204" pitchFamily="34" charset="0"/>
              </a:rPr>
              <a:t>gezondheidszorg</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zal</a:t>
            </a:r>
            <a:r>
              <a:rPr lang="en-US" b="0" i="0" u="none" strike="noStrike" dirty="0">
                <a:solidFill>
                  <a:srgbClr val="FFFFFF"/>
                </a:solidFill>
                <a:effectLst/>
                <a:latin typeface="Arial" panose="020B0604020202020204" pitchFamily="34" charset="0"/>
                <a:cs typeface="Arial" panose="020B0604020202020204" pitchFamily="34" charset="0"/>
              </a:rPr>
              <a:t> het </a:t>
            </a:r>
            <a:r>
              <a:rPr lang="en-US" b="1" i="0" u="none" strike="noStrike" dirty="0" err="1">
                <a:solidFill>
                  <a:srgbClr val="FFFFFF"/>
                </a:solidFill>
                <a:effectLst/>
                <a:latin typeface="Arial" panose="020B0604020202020204" pitchFamily="34" charset="0"/>
                <a:cs typeface="Arial" panose="020B0604020202020204" pitchFamily="34" charset="0"/>
              </a:rPr>
              <a:t>gebruik</a:t>
            </a:r>
            <a:r>
              <a:rPr lang="en-US" b="1" i="0" u="none" strike="noStrike" dirty="0">
                <a:solidFill>
                  <a:srgbClr val="FFFFFF"/>
                </a:solidFill>
                <a:effectLst/>
                <a:latin typeface="Arial" panose="020B0604020202020204" pitchFamily="34" charset="0"/>
                <a:cs typeface="Arial" panose="020B0604020202020204" pitchFamily="34" charset="0"/>
              </a:rPr>
              <a:t> van </a:t>
            </a:r>
            <a:r>
              <a:rPr lang="en-US" b="1" i="0" u="none" strike="noStrike" dirty="0" err="1">
                <a:solidFill>
                  <a:srgbClr val="FFFFFF"/>
                </a:solidFill>
                <a:effectLst/>
                <a:latin typeface="Arial" panose="020B0604020202020204" pitchFamily="34" charset="0"/>
                <a:cs typeface="Arial" panose="020B0604020202020204" pitchFamily="34" charset="0"/>
              </a:rPr>
              <a:t>digitale</a:t>
            </a:r>
            <a:r>
              <a:rPr lang="en-US" b="1" i="0" u="none" strike="noStrike" dirty="0">
                <a:solidFill>
                  <a:srgbClr val="FFFFFF"/>
                </a:solidFill>
                <a:effectLst/>
                <a:latin typeface="Arial" panose="020B0604020202020204" pitchFamily="34" charset="0"/>
                <a:cs typeface="Arial" panose="020B0604020202020204" pitchFamily="34" charset="0"/>
              </a:rPr>
              <a:t> </a:t>
            </a:r>
            <a:r>
              <a:rPr lang="en-US" b="1" i="0" u="none" strike="noStrike" dirty="0" err="1">
                <a:solidFill>
                  <a:srgbClr val="FFFFFF"/>
                </a:solidFill>
                <a:effectLst/>
                <a:latin typeface="Arial" panose="020B0604020202020204" pitchFamily="34" charset="0"/>
                <a:cs typeface="Arial" panose="020B0604020202020204" pitchFamily="34" charset="0"/>
              </a:rPr>
              <a:t>gezondheidstoestellen</a:t>
            </a:r>
            <a:r>
              <a:rPr lang="en-US" b="1" i="0" u="none" strike="noStrike" dirty="0">
                <a:solidFill>
                  <a:srgbClr val="FFFFFF"/>
                </a:solidFill>
                <a:effectLst/>
                <a:latin typeface="Arial" panose="020B0604020202020204" pitchFamily="34" charset="0"/>
                <a:cs typeface="Arial" panose="020B0604020202020204" pitchFamily="34" charset="0"/>
              </a:rPr>
              <a:t> de </a:t>
            </a:r>
            <a:r>
              <a:rPr lang="en-US" b="1" i="0" u="none" strike="noStrike" dirty="0" err="1">
                <a:solidFill>
                  <a:srgbClr val="FFFFFF"/>
                </a:solidFill>
                <a:effectLst/>
                <a:latin typeface="Arial" panose="020B0604020202020204" pitchFamily="34" charset="0"/>
                <a:cs typeface="Arial" panose="020B0604020202020204" pitchFamily="34" charset="0"/>
              </a:rPr>
              <a:t>volgende</a:t>
            </a:r>
            <a:r>
              <a:rPr lang="en-US" b="1" i="0" u="none" strike="noStrike" dirty="0">
                <a:solidFill>
                  <a:srgbClr val="FFFFFF"/>
                </a:solidFill>
                <a:effectLst/>
                <a:latin typeface="Arial" panose="020B0604020202020204" pitchFamily="34" charset="0"/>
                <a:cs typeface="Arial" panose="020B0604020202020204" pitchFamily="34" charset="0"/>
              </a:rPr>
              <a:t> </a:t>
            </a:r>
            <a:r>
              <a:rPr lang="en-US" b="1" i="0" u="none" strike="noStrike" dirty="0" err="1">
                <a:solidFill>
                  <a:srgbClr val="FFFFFF"/>
                </a:solidFill>
                <a:effectLst/>
                <a:latin typeface="Arial" panose="020B0604020202020204" pitchFamily="34" charset="0"/>
                <a:cs typeface="Arial" panose="020B0604020202020204" pitchFamily="34" charset="0"/>
              </a:rPr>
              <a:t>jaren</a:t>
            </a:r>
            <a:r>
              <a:rPr lang="en-US" b="1"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exponentieel</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stijgen</a:t>
            </a:r>
            <a:r>
              <a:rPr lang="en-US" b="0" i="0" u="none" strike="noStrike" dirty="0">
                <a:solidFill>
                  <a:srgbClr val="FFFFFF"/>
                </a:solidFill>
                <a:effectLst/>
                <a:latin typeface="Arial" panose="020B0604020202020204" pitchFamily="34" charset="0"/>
                <a:cs typeface="Arial" panose="020B0604020202020204" pitchFamily="34" charset="0"/>
              </a:rPr>
              <a:t> met </a:t>
            </a:r>
            <a:r>
              <a:rPr lang="en-US" b="0" i="0" u="none" strike="noStrike" dirty="0" err="1">
                <a:solidFill>
                  <a:srgbClr val="FFFFFF"/>
                </a:solidFill>
                <a:effectLst/>
                <a:latin typeface="Arial" panose="020B0604020202020204" pitchFamily="34" charset="0"/>
                <a:cs typeface="Arial" panose="020B0604020202020204" pitchFamily="34" charset="0"/>
              </a:rPr>
              <a:t>een</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globale</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jaarlijkse</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0" i="0" u="none" strike="noStrike" dirty="0" err="1">
                <a:solidFill>
                  <a:srgbClr val="FFFFFF"/>
                </a:solidFill>
                <a:effectLst/>
                <a:latin typeface="Arial" panose="020B0604020202020204" pitchFamily="34" charset="0"/>
                <a:cs typeface="Arial" panose="020B0604020202020204" pitchFamily="34" charset="0"/>
              </a:rPr>
              <a:t>groei</a:t>
            </a:r>
            <a:r>
              <a:rPr lang="en-US" b="0" i="0" u="none" strike="noStrike" dirty="0">
                <a:solidFill>
                  <a:srgbClr val="FFFFFF"/>
                </a:solidFill>
                <a:effectLst/>
                <a:latin typeface="Arial" panose="020B0604020202020204" pitchFamily="34" charset="0"/>
                <a:cs typeface="Arial" panose="020B0604020202020204" pitchFamily="34" charset="0"/>
              </a:rPr>
              <a:t> van +20% </a:t>
            </a:r>
            <a:r>
              <a:rPr lang="en-US" dirty="0" err="1">
                <a:solidFill>
                  <a:srgbClr val="FFFFFF"/>
                </a:solidFill>
                <a:latin typeface="Arial" panose="020B0604020202020204" pitchFamily="34" charset="0"/>
                <a:cs typeface="Arial" panose="020B0604020202020204" pitchFamily="34" charset="0"/>
              </a:rPr>
              <a:t>tegen</a:t>
            </a:r>
            <a:r>
              <a:rPr lang="en-US" dirty="0">
                <a:solidFill>
                  <a:srgbClr val="FFFFFF"/>
                </a:solidFill>
                <a:latin typeface="Arial" panose="020B0604020202020204" pitchFamily="34" charset="0"/>
                <a:cs typeface="Arial" panose="020B0604020202020204" pitchFamily="34" charset="0"/>
              </a:rPr>
              <a:t> </a:t>
            </a:r>
            <a:r>
              <a:rPr lang="en-US" b="0" i="0" u="none" strike="noStrike" dirty="0">
                <a:solidFill>
                  <a:srgbClr val="FFFFFF"/>
                </a:solidFill>
                <a:effectLst/>
                <a:latin typeface="Arial" panose="020B0604020202020204" pitchFamily="34" charset="0"/>
                <a:cs typeface="Arial" panose="020B0604020202020204" pitchFamily="34" charset="0"/>
              </a:rPr>
              <a:t>‘27.</a:t>
            </a:r>
          </a:p>
        </p:txBody>
      </p:sp>
      <p:sp>
        <p:nvSpPr>
          <p:cNvPr id="34" name="Rectangle 33">
            <a:extLst>
              <a:ext uri="{FF2B5EF4-FFF2-40B4-BE49-F238E27FC236}">
                <a16:creationId xmlns:a16="http://schemas.microsoft.com/office/drawing/2014/main" id="{B5855C04-6D44-4D2E-F4FB-EE21AEA2A03A}"/>
              </a:ext>
            </a:extLst>
          </p:cNvPr>
          <p:cNvSpPr/>
          <p:nvPr/>
        </p:nvSpPr>
        <p:spPr>
          <a:xfrm>
            <a:off x="8186431" y="3213100"/>
            <a:ext cx="3387253" cy="3107758"/>
          </a:xfrm>
          <a:prstGeom prst="rect">
            <a:avLst/>
          </a:prstGeom>
          <a:solidFill>
            <a:srgbClr val="95EF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22" name="TextBox 21">
            <a:extLst>
              <a:ext uri="{FF2B5EF4-FFF2-40B4-BE49-F238E27FC236}">
                <a16:creationId xmlns:a16="http://schemas.microsoft.com/office/drawing/2014/main" id="{07EC7682-1E6B-A4FC-8CD8-0117C9E9A301}"/>
              </a:ext>
            </a:extLst>
          </p:cNvPr>
          <p:cNvSpPr txBox="1"/>
          <p:nvPr/>
        </p:nvSpPr>
        <p:spPr>
          <a:xfrm>
            <a:off x="8558971" y="3022470"/>
            <a:ext cx="2773681" cy="2031325"/>
          </a:xfrm>
          <a:prstGeom prst="rect">
            <a:avLst/>
          </a:prstGeom>
          <a:noFill/>
        </p:spPr>
        <p:txBody>
          <a:bodyPr wrap="square" lIns="91440" tIns="45720" rIns="91440" bIns="45720" rtlCol="0" anchor="t">
            <a:spAutoFit/>
          </a:bodyPr>
          <a:lstStyle/>
          <a:p>
            <a:r>
              <a:rPr lang="en-US" b="0" i="0" u="none" strike="noStrike" dirty="0" err="1">
                <a:solidFill>
                  <a:srgbClr val="2A2B5F"/>
                </a:solidFill>
                <a:effectLst/>
                <a:latin typeface="Arial"/>
                <a:cs typeface="Arial"/>
              </a:rPr>
              <a:t>Enkel</a:t>
            </a:r>
            <a:r>
              <a:rPr lang="en-US" b="0" i="0" u="none" strike="noStrike" dirty="0">
                <a:solidFill>
                  <a:srgbClr val="2A2B5F"/>
                </a:solidFill>
                <a:effectLst/>
                <a:latin typeface="Arial"/>
                <a:cs typeface="Arial"/>
              </a:rPr>
              <a:t> 55% van alle </a:t>
            </a:r>
            <a:r>
              <a:rPr lang="en-US" b="1" i="0" u="none" strike="noStrike" dirty="0" err="1">
                <a:solidFill>
                  <a:srgbClr val="2A2B5F"/>
                </a:solidFill>
                <a:effectLst/>
                <a:latin typeface="Arial"/>
                <a:cs typeface="Arial"/>
              </a:rPr>
              <a:t>electronische</a:t>
            </a:r>
            <a:r>
              <a:rPr lang="en-US" b="1" i="0" u="none" strike="noStrike" dirty="0">
                <a:solidFill>
                  <a:srgbClr val="2A2B5F"/>
                </a:solidFill>
                <a:effectLst/>
                <a:latin typeface="Arial"/>
                <a:cs typeface="Arial"/>
              </a:rPr>
              <a:t> </a:t>
            </a:r>
            <a:r>
              <a:rPr lang="en-US" b="1" i="0" u="none" strike="noStrike" dirty="0" err="1">
                <a:solidFill>
                  <a:srgbClr val="2A2B5F"/>
                </a:solidFill>
                <a:effectLst/>
                <a:latin typeface="Arial"/>
                <a:cs typeface="Arial"/>
              </a:rPr>
              <a:t>afval</a:t>
            </a:r>
            <a:r>
              <a:rPr lang="en-US" b="1" i="0" u="none" strike="noStrike" dirty="0">
                <a:solidFill>
                  <a:srgbClr val="2A2B5F"/>
                </a:solidFill>
                <a:effectLst/>
                <a:latin typeface="Arial"/>
                <a:cs typeface="Arial"/>
              </a:rPr>
              <a:t> </a:t>
            </a:r>
            <a:r>
              <a:rPr lang="en-US" b="1" i="0" u="none" strike="noStrike" dirty="0" err="1">
                <a:solidFill>
                  <a:srgbClr val="2A2B5F"/>
                </a:solidFill>
                <a:effectLst/>
                <a:latin typeface="Arial"/>
                <a:cs typeface="Arial"/>
              </a:rPr>
              <a:t>wordt</a:t>
            </a:r>
            <a:r>
              <a:rPr lang="en-US" b="1" i="0" u="none" strike="noStrike" dirty="0">
                <a:solidFill>
                  <a:srgbClr val="2A2B5F"/>
                </a:solidFill>
                <a:effectLst/>
                <a:latin typeface="Arial"/>
                <a:cs typeface="Arial"/>
              </a:rPr>
              <a:t> </a:t>
            </a:r>
            <a:r>
              <a:rPr lang="en-US" b="1" i="0" u="none" strike="noStrike" dirty="0" err="1">
                <a:solidFill>
                  <a:srgbClr val="2A2B5F"/>
                </a:solidFill>
                <a:effectLst/>
                <a:latin typeface="Arial"/>
                <a:cs typeface="Arial"/>
              </a:rPr>
              <a:t>gecollecteerd</a:t>
            </a:r>
            <a:r>
              <a:rPr lang="en-US" b="1" i="0" u="none" strike="noStrike" dirty="0">
                <a:solidFill>
                  <a:srgbClr val="2A2B5F"/>
                </a:solidFill>
                <a:effectLst/>
                <a:latin typeface="Arial"/>
                <a:cs typeface="Arial"/>
              </a:rPr>
              <a:t> </a:t>
            </a:r>
            <a:r>
              <a:rPr lang="en-US" b="0" i="0" u="none" strike="noStrike" dirty="0">
                <a:solidFill>
                  <a:srgbClr val="2A2B5F"/>
                </a:solidFill>
                <a:effectLst/>
                <a:latin typeface="Arial"/>
                <a:cs typeface="Arial"/>
              </a:rPr>
              <a:t>in Europa. </a:t>
            </a:r>
            <a:r>
              <a:rPr lang="en-US" b="0" i="0" u="none" strike="noStrike" dirty="0" err="1">
                <a:solidFill>
                  <a:srgbClr val="2A2B5F"/>
                </a:solidFill>
                <a:effectLst/>
                <a:latin typeface="Arial"/>
                <a:cs typeface="Arial"/>
              </a:rPr>
              <a:t>Voor</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kleinere</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toestellen</a:t>
            </a:r>
            <a:r>
              <a:rPr lang="en-US" b="0" i="0" u="none" strike="noStrike" dirty="0">
                <a:solidFill>
                  <a:srgbClr val="2A2B5F"/>
                </a:solidFill>
                <a:effectLst/>
                <a:latin typeface="Arial"/>
                <a:cs typeface="Arial"/>
              </a:rPr>
              <a:t> en </a:t>
            </a:r>
            <a:r>
              <a:rPr lang="en-US" b="0" i="0" u="none" strike="noStrike" dirty="0" err="1">
                <a:solidFill>
                  <a:srgbClr val="2A2B5F"/>
                </a:solidFill>
                <a:effectLst/>
                <a:latin typeface="Arial"/>
                <a:cs typeface="Arial"/>
              </a:rPr>
              <a:t>digitale</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medische</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toestellen</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zijn</a:t>
            </a:r>
            <a:r>
              <a:rPr lang="en-US" b="0" i="0" u="none" strike="noStrike" dirty="0">
                <a:solidFill>
                  <a:srgbClr val="2A2B5F"/>
                </a:solidFill>
                <a:effectLst/>
                <a:latin typeface="Arial"/>
                <a:cs typeface="Arial"/>
              </a:rPr>
              <a:t> de </a:t>
            </a:r>
            <a:r>
              <a:rPr lang="en-US" b="0" i="0" u="none" strike="noStrike" dirty="0" err="1">
                <a:solidFill>
                  <a:srgbClr val="2A2B5F"/>
                </a:solidFill>
                <a:effectLst/>
                <a:latin typeface="Arial"/>
                <a:cs typeface="Arial"/>
              </a:rPr>
              <a:t>cijfers</a:t>
            </a:r>
            <a:r>
              <a:rPr lang="en-US" b="0" i="0" u="none" strike="noStrike" dirty="0">
                <a:solidFill>
                  <a:srgbClr val="2A2B5F"/>
                </a:solidFill>
                <a:effectLst/>
                <a:latin typeface="Arial"/>
                <a:cs typeface="Arial"/>
              </a:rPr>
              <a:t> </a:t>
            </a:r>
            <a:r>
              <a:rPr lang="en-US" b="0" i="0" u="none" strike="noStrike" dirty="0" err="1">
                <a:solidFill>
                  <a:srgbClr val="2A2B5F"/>
                </a:solidFill>
                <a:effectLst/>
                <a:latin typeface="Arial"/>
                <a:cs typeface="Arial"/>
              </a:rPr>
              <a:t>nog</a:t>
            </a:r>
            <a:r>
              <a:rPr lang="en-US" b="0" i="0" u="none" strike="noStrike" dirty="0">
                <a:solidFill>
                  <a:srgbClr val="2A2B5F"/>
                </a:solidFill>
                <a:effectLst/>
                <a:latin typeface="Arial"/>
                <a:cs typeface="Arial"/>
              </a:rPr>
              <a:t> lager.</a:t>
            </a:r>
          </a:p>
        </p:txBody>
      </p:sp>
      <p:sp>
        <p:nvSpPr>
          <p:cNvPr id="35" name="Rectangle 34">
            <a:extLst>
              <a:ext uri="{FF2B5EF4-FFF2-40B4-BE49-F238E27FC236}">
                <a16:creationId xmlns:a16="http://schemas.microsoft.com/office/drawing/2014/main" id="{519570D8-7956-AA73-4B68-93D548B1A30B}"/>
              </a:ext>
            </a:extLst>
          </p:cNvPr>
          <p:cNvSpPr/>
          <p:nvPr/>
        </p:nvSpPr>
        <p:spPr>
          <a:xfrm>
            <a:off x="0" y="6308725"/>
            <a:ext cx="11558732" cy="743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Box 14">
            <a:extLst>
              <a:ext uri="{FF2B5EF4-FFF2-40B4-BE49-F238E27FC236}">
                <a16:creationId xmlns:a16="http://schemas.microsoft.com/office/drawing/2014/main" id="{01D56FB6-3833-8203-7A0A-6C4BFA8BFAE1}"/>
              </a:ext>
            </a:extLst>
          </p:cNvPr>
          <p:cNvSpPr txBox="1"/>
          <p:nvPr/>
        </p:nvSpPr>
        <p:spPr>
          <a:xfrm>
            <a:off x="940055" y="3022470"/>
            <a:ext cx="2773681" cy="1200329"/>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83 </a:t>
            </a:r>
            <a:r>
              <a:rPr lang="en-US" dirty="0" err="1">
                <a:solidFill>
                  <a:schemeClr val="bg1"/>
                </a:solidFill>
                <a:latin typeface="Arial"/>
                <a:cs typeface="Arial"/>
              </a:rPr>
              <a:t>miljoen</a:t>
            </a:r>
            <a:r>
              <a:rPr lang="en-US" dirty="0">
                <a:solidFill>
                  <a:schemeClr val="bg1"/>
                </a:solidFill>
                <a:latin typeface="Arial"/>
                <a:cs typeface="Arial"/>
              </a:rPr>
              <a:t> </a:t>
            </a:r>
            <a:r>
              <a:rPr lang="en-US" b="1" dirty="0" err="1">
                <a:solidFill>
                  <a:schemeClr val="bg1"/>
                </a:solidFill>
                <a:latin typeface="Arial"/>
                <a:cs typeface="Arial"/>
              </a:rPr>
              <a:t>medische</a:t>
            </a:r>
            <a:r>
              <a:rPr lang="en-US" b="1" dirty="0">
                <a:solidFill>
                  <a:schemeClr val="bg1"/>
                </a:solidFill>
                <a:latin typeface="Arial"/>
                <a:cs typeface="Arial"/>
              </a:rPr>
              <a:t> </a:t>
            </a:r>
            <a:r>
              <a:rPr lang="en-US" b="1" dirty="0" err="1">
                <a:solidFill>
                  <a:schemeClr val="bg1"/>
                </a:solidFill>
                <a:latin typeface="Arial"/>
                <a:cs typeface="Arial"/>
              </a:rPr>
              <a:t>draagbare</a:t>
            </a:r>
            <a:r>
              <a:rPr lang="en-US" b="1" dirty="0">
                <a:solidFill>
                  <a:schemeClr val="bg1"/>
                </a:solidFill>
                <a:latin typeface="Arial"/>
                <a:cs typeface="Arial"/>
              </a:rPr>
              <a:t> </a:t>
            </a:r>
            <a:r>
              <a:rPr lang="en-US" b="1" dirty="0" err="1">
                <a:solidFill>
                  <a:schemeClr val="bg1"/>
                </a:solidFill>
                <a:latin typeface="Arial"/>
                <a:cs typeface="Arial"/>
              </a:rPr>
              <a:t>toestellen</a:t>
            </a:r>
            <a:r>
              <a:rPr lang="en-US" b="1" dirty="0">
                <a:solidFill>
                  <a:schemeClr val="bg1"/>
                </a:solidFill>
                <a:latin typeface="Arial"/>
                <a:cs typeface="Arial"/>
              </a:rPr>
              <a:t> </a:t>
            </a:r>
            <a:r>
              <a:rPr lang="en-US" dirty="0">
                <a:solidFill>
                  <a:schemeClr val="bg1"/>
                </a:solidFill>
                <a:latin typeface="Arial"/>
                <a:cs typeface="Arial"/>
              </a:rPr>
              <a:t>op de </a:t>
            </a:r>
            <a:r>
              <a:rPr lang="en-US" dirty="0" err="1">
                <a:solidFill>
                  <a:schemeClr val="bg1"/>
                </a:solidFill>
                <a:latin typeface="Arial"/>
                <a:cs typeface="Arial"/>
              </a:rPr>
              <a:t>markt</a:t>
            </a:r>
            <a:r>
              <a:rPr lang="en-US" dirty="0">
                <a:solidFill>
                  <a:schemeClr val="bg1"/>
                </a:solidFill>
                <a:latin typeface="Arial"/>
                <a:cs typeface="Arial"/>
              </a:rPr>
              <a:t> </a:t>
            </a:r>
            <a:r>
              <a:rPr lang="en-US" dirty="0" err="1">
                <a:solidFill>
                  <a:schemeClr val="bg1"/>
                </a:solidFill>
                <a:latin typeface="Arial"/>
                <a:cs typeface="Arial"/>
              </a:rPr>
              <a:t>geplaatst</a:t>
            </a:r>
            <a:r>
              <a:rPr lang="en-US" dirty="0">
                <a:solidFill>
                  <a:schemeClr val="bg1"/>
                </a:solidFill>
                <a:latin typeface="Arial"/>
                <a:cs typeface="Arial"/>
              </a:rPr>
              <a:t> in Europa in ‘22.  </a:t>
            </a:r>
            <a:endParaRPr lang="fr-BE" dirty="0">
              <a:solidFill>
                <a:schemeClr val="bg1"/>
              </a:solidFill>
              <a:latin typeface="Arial"/>
              <a:cs typeface="Arial"/>
            </a:endParaRPr>
          </a:p>
        </p:txBody>
      </p:sp>
      <p:pic>
        <p:nvPicPr>
          <p:cNvPr id="38" name="Image 4">
            <a:extLst>
              <a:ext uri="{FF2B5EF4-FFF2-40B4-BE49-F238E27FC236}">
                <a16:creationId xmlns:a16="http://schemas.microsoft.com/office/drawing/2014/main" id="{11755772-F390-5BE6-521D-36BD00D327BE}"/>
              </a:ext>
            </a:extLst>
          </p:cNvPr>
          <p:cNvPicPr>
            <a:picLocks noChangeAspect="1"/>
          </p:cNvPicPr>
          <p:nvPr/>
        </p:nvPicPr>
        <p:blipFill>
          <a:blip r:embed="rId3"/>
          <a:stretch>
            <a:fillRect/>
          </a:stretch>
        </p:blipFill>
        <p:spPr>
          <a:xfrm>
            <a:off x="9135640" y="549275"/>
            <a:ext cx="2540423" cy="520652"/>
          </a:xfrm>
          <a:prstGeom prst="rect">
            <a:avLst/>
          </a:prstGeom>
        </p:spPr>
      </p:pic>
      <p:sp>
        <p:nvSpPr>
          <p:cNvPr id="2" name="Titre 1">
            <a:extLst>
              <a:ext uri="{FF2B5EF4-FFF2-40B4-BE49-F238E27FC236}">
                <a16:creationId xmlns:a16="http://schemas.microsoft.com/office/drawing/2014/main" id="{E6C5B266-DA18-A7BC-C449-BE5221C88CA4}"/>
              </a:ext>
            </a:extLst>
          </p:cNvPr>
          <p:cNvSpPr>
            <a:spLocks noGrp="1"/>
          </p:cNvSpPr>
          <p:nvPr>
            <p:ph type="title"/>
          </p:nvPr>
        </p:nvSpPr>
        <p:spPr>
          <a:xfrm>
            <a:off x="515938" y="537142"/>
            <a:ext cx="8445529" cy="1106653"/>
          </a:xfrm>
        </p:spPr>
        <p:txBody>
          <a:bodyPr/>
          <a:lstStyle/>
          <a:p>
            <a:r>
              <a:rPr lang="en-BE" dirty="0"/>
              <a:t>F</a:t>
            </a:r>
            <a:r>
              <a:rPr lang="nl-BE" dirty="0"/>
              <a:t>EITEN EN CIJFERS</a:t>
            </a:r>
            <a:endParaRPr lang="fr-FR" dirty="0"/>
          </a:p>
        </p:txBody>
      </p:sp>
      <p:sp>
        <p:nvSpPr>
          <p:cNvPr id="39" name="Rectangle 38">
            <a:extLst>
              <a:ext uri="{FF2B5EF4-FFF2-40B4-BE49-F238E27FC236}">
                <a16:creationId xmlns:a16="http://schemas.microsoft.com/office/drawing/2014/main" id="{AABA1FF5-2E27-8F55-A23A-D75675BEBAF1}"/>
              </a:ext>
            </a:extLst>
          </p:cNvPr>
          <p:cNvSpPr>
            <a:spLocks/>
          </p:cNvSpPr>
          <p:nvPr/>
        </p:nvSpPr>
        <p:spPr>
          <a:xfrm>
            <a:off x="519244" y="2099676"/>
            <a:ext cx="3534596" cy="4674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41" name="Rectangle 40">
            <a:extLst>
              <a:ext uri="{FF2B5EF4-FFF2-40B4-BE49-F238E27FC236}">
                <a16:creationId xmlns:a16="http://schemas.microsoft.com/office/drawing/2014/main" id="{406F65AB-1054-32A5-8DE1-7A9DA12284E6}"/>
              </a:ext>
            </a:extLst>
          </p:cNvPr>
          <p:cNvSpPr>
            <a:spLocks noGrp="1" noRot="1" noMove="1" noResize="1" noEditPoints="1" noAdjustHandles="1" noChangeArrowheads="1" noChangeShapeType="1"/>
          </p:cNvSpPr>
          <p:nvPr/>
        </p:nvSpPr>
        <p:spPr>
          <a:xfrm>
            <a:off x="8152771" y="2101449"/>
            <a:ext cx="3526597" cy="447196"/>
          </a:xfrm>
          <a:prstGeom prst="rect">
            <a:avLst/>
          </a:prstGeom>
          <a:solidFill>
            <a:srgbClr val="95EF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3" name="Espace réservé du contenu 2">
            <a:extLst>
              <a:ext uri="{FF2B5EF4-FFF2-40B4-BE49-F238E27FC236}">
                <a16:creationId xmlns:a16="http://schemas.microsoft.com/office/drawing/2014/main" id="{42EB785D-9943-4C5C-0B46-2D05A4BC6F6B}"/>
              </a:ext>
            </a:extLst>
          </p:cNvPr>
          <p:cNvSpPr txBox="1">
            <a:spLocks/>
          </p:cNvSpPr>
          <p:nvPr/>
        </p:nvSpPr>
        <p:spPr>
          <a:xfrm>
            <a:off x="5436217" y="2014759"/>
            <a:ext cx="1309689" cy="79159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2400" b="0" i="0" kern="1200">
                <a:solidFill>
                  <a:srgbClr val="2A2B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5000" dirty="0">
                <a:solidFill>
                  <a:schemeClr val="bg1"/>
                </a:solidFill>
              </a:rPr>
              <a:t>20%</a:t>
            </a:r>
          </a:p>
        </p:txBody>
      </p:sp>
      <p:sp>
        <p:nvSpPr>
          <p:cNvPr id="16" name="Espace réservé du contenu 2">
            <a:extLst>
              <a:ext uri="{FF2B5EF4-FFF2-40B4-BE49-F238E27FC236}">
                <a16:creationId xmlns:a16="http://schemas.microsoft.com/office/drawing/2014/main" id="{CAAA4DE5-5122-EF0A-D603-96D4DCF24D6C}"/>
              </a:ext>
            </a:extLst>
          </p:cNvPr>
          <p:cNvSpPr txBox="1">
            <a:spLocks/>
          </p:cNvSpPr>
          <p:nvPr/>
        </p:nvSpPr>
        <p:spPr>
          <a:xfrm>
            <a:off x="1804586" y="2014759"/>
            <a:ext cx="923120" cy="791593"/>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2400" b="0" i="0" kern="1200">
                <a:solidFill>
                  <a:srgbClr val="2A2B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6500" dirty="0">
                <a:solidFill>
                  <a:schemeClr val="bg1"/>
                </a:solidFill>
              </a:rPr>
              <a:t>83 </a:t>
            </a:r>
          </a:p>
        </p:txBody>
      </p:sp>
      <p:sp>
        <p:nvSpPr>
          <p:cNvPr id="5" name="Espace réservé du contenu 2">
            <a:extLst>
              <a:ext uri="{FF2B5EF4-FFF2-40B4-BE49-F238E27FC236}">
                <a16:creationId xmlns:a16="http://schemas.microsoft.com/office/drawing/2014/main" id="{C0554772-A186-0AC3-052D-90FF33FA1606}"/>
              </a:ext>
            </a:extLst>
          </p:cNvPr>
          <p:cNvSpPr txBox="1">
            <a:spLocks/>
          </p:cNvSpPr>
          <p:nvPr/>
        </p:nvSpPr>
        <p:spPr>
          <a:xfrm>
            <a:off x="9225212" y="2014759"/>
            <a:ext cx="1309689" cy="79159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2400" b="0" i="0" kern="1200">
                <a:solidFill>
                  <a:srgbClr val="2A2B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5000" dirty="0">
                <a:solidFill>
                  <a:schemeClr val="bg1"/>
                </a:solidFill>
              </a:rPr>
              <a:t>55%</a:t>
            </a:r>
          </a:p>
        </p:txBody>
      </p:sp>
    </p:spTree>
    <p:custDataLst>
      <p:tags r:id="rId1"/>
    </p:custDataLst>
    <p:extLst>
      <p:ext uri="{BB962C8B-B14F-4D97-AF65-F5344CB8AC3E}">
        <p14:creationId xmlns:p14="http://schemas.microsoft.com/office/powerpoint/2010/main" val="403143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66F70-538D-CE69-1945-FC690D2B96FB}"/>
              </a:ext>
            </a:extLst>
          </p:cNvPr>
          <p:cNvSpPr>
            <a:spLocks noGrp="1"/>
          </p:cNvSpPr>
          <p:nvPr>
            <p:ph type="title"/>
          </p:nvPr>
        </p:nvSpPr>
        <p:spPr/>
        <p:txBody>
          <a:bodyPr>
            <a:normAutofit/>
          </a:bodyPr>
          <a:lstStyle/>
          <a:p>
            <a:r>
              <a:rPr lang="fr-FR" dirty="0"/>
              <a:t>WAAROM IS HET EEN GROEIENDE BEZORGDHEID? </a:t>
            </a:r>
          </a:p>
        </p:txBody>
      </p:sp>
      <p:sp>
        <p:nvSpPr>
          <p:cNvPr id="3" name="Espace réservé du contenu 2">
            <a:extLst>
              <a:ext uri="{FF2B5EF4-FFF2-40B4-BE49-F238E27FC236}">
                <a16:creationId xmlns:a16="http://schemas.microsoft.com/office/drawing/2014/main" id="{4FF6B8DE-FB38-F9E5-F96B-10681864197C}"/>
              </a:ext>
            </a:extLst>
          </p:cNvPr>
          <p:cNvSpPr>
            <a:spLocks noGrp="1"/>
          </p:cNvSpPr>
          <p:nvPr>
            <p:ph sz="half" idx="2"/>
          </p:nvPr>
        </p:nvSpPr>
        <p:spPr>
          <a:xfrm>
            <a:off x="1580133" y="2021305"/>
            <a:ext cx="8727232" cy="2013062"/>
          </a:xfrm>
        </p:spPr>
        <p:txBody>
          <a:bodyPr>
            <a:normAutofit/>
          </a:bodyPr>
          <a:lstStyle/>
          <a:p>
            <a:pPr marL="0" indent="0">
              <a:buNone/>
            </a:pPr>
            <a:r>
              <a:rPr lang="en-US" sz="1800" dirty="0" err="1"/>
              <a:t>Digitale</a:t>
            </a:r>
            <a:r>
              <a:rPr lang="en-US" sz="1800" dirty="0"/>
              <a:t> </a:t>
            </a:r>
            <a:r>
              <a:rPr lang="en-US" sz="1800" dirty="0" err="1"/>
              <a:t>gezondheidszorgtoestellen</a:t>
            </a:r>
            <a:r>
              <a:rPr lang="en-US" sz="1800" dirty="0"/>
              <a:t> </a:t>
            </a:r>
            <a:r>
              <a:rPr lang="en-US" sz="1800" dirty="0" err="1"/>
              <a:t>bevatten</a:t>
            </a:r>
            <a:r>
              <a:rPr lang="en-US" sz="1800" dirty="0"/>
              <a:t> </a:t>
            </a:r>
            <a:r>
              <a:rPr lang="en-US" sz="2000" b="1" dirty="0" err="1"/>
              <a:t>waardevolle</a:t>
            </a:r>
            <a:r>
              <a:rPr lang="en-US" sz="2000" b="1" dirty="0"/>
              <a:t> </a:t>
            </a:r>
            <a:r>
              <a:rPr lang="en-US" sz="2000" b="1" dirty="0" err="1"/>
              <a:t>onderdelen</a:t>
            </a:r>
            <a:r>
              <a:rPr lang="en-US" sz="2000" b="1" dirty="0"/>
              <a:t> en </a:t>
            </a:r>
            <a:r>
              <a:rPr lang="en-US" sz="2000" b="1" dirty="0" err="1"/>
              <a:t>ruwe</a:t>
            </a:r>
            <a:r>
              <a:rPr lang="en-US" sz="2000" b="1" dirty="0"/>
              <a:t> </a:t>
            </a:r>
            <a:r>
              <a:rPr lang="en-US" sz="2000" b="1" dirty="0" err="1"/>
              <a:t>materialen</a:t>
            </a:r>
            <a:r>
              <a:rPr lang="en-US" sz="2000" b="1" dirty="0"/>
              <a:t> </a:t>
            </a:r>
            <a:r>
              <a:rPr lang="en-US" sz="1800" dirty="0"/>
              <a:t>die </a:t>
            </a:r>
            <a:r>
              <a:rPr lang="en-US" sz="1800" dirty="0" err="1"/>
              <a:t>essentieel</a:t>
            </a:r>
            <a:r>
              <a:rPr lang="en-US" sz="1800" dirty="0"/>
              <a:t> </a:t>
            </a:r>
            <a:r>
              <a:rPr lang="en-US" sz="1800" dirty="0" err="1"/>
              <a:t>zijn</a:t>
            </a:r>
            <a:r>
              <a:rPr lang="en-US" sz="1800" dirty="0"/>
              <a:t> </a:t>
            </a:r>
            <a:r>
              <a:rPr lang="en-US" sz="1800" dirty="0" err="1"/>
              <a:t>voor</a:t>
            </a:r>
            <a:r>
              <a:rPr lang="en-US" sz="1800" dirty="0"/>
              <a:t> de </a:t>
            </a:r>
            <a:r>
              <a:rPr lang="en-US" sz="1800" dirty="0" err="1"/>
              <a:t>europese</a:t>
            </a:r>
            <a:r>
              <a:rPr lang="en-US" sz="1800" dirty="0"/>
              <a:t> </a:t>
            </a:r>
            <a:r>
              <a:rPr lang="en-US" sz="1800" dirty="0" err="1"/>
              <a:t>economie</a:t>
            </a:r>
            <a:r>
              <a:rPr lang="en-US" sz="1800" dirty="0"/>
              <a:t>  </a:t>
            </a:r>
          </a:p>
        </p:txBody>
      </p:sp>
      <p:sp>
        <p:nvSpPr>
          <p:cNvPr id="4" name="Espace réservé du numéro de diapositive 3">
            <a:extLst>
              <a:ext uri="{FF2B5EF4-FFF2-40B4-BE49-F238E27FC236}">
                <a16:creationId xmlns:a16="http://schemas.microsoft.com/office/drawing/2014/main" id="{1B1C9EC2-D148-0449-924B-D24B4DE9F556}"/>
              </a:ext>
            </a:extLst>
          </p:cNvPr>
          <p:cNvSpPr>
            <a:spLocks noGrp="1"/>
          </p:cNvSpPr>
          <p:nvPr>
            <p:ph type="sldNum" sz="quarter" idx="10"/>
          </p:nvPr>
        </p:nvSpPr>
        <p:spPr>
          <a:xfrm>
            <a:off x="10598709" y="6260653"/>
            <a:ext cx="1114825" cy="365125"/>
          </a:xfrm>
        </p:spPr>
        <p:txBody>
          <a:bodyPr/>
          <a:lstStyle/>
          <a:p>
            <a:fld id="{FA508B31-6091-8D48-A413-BA12A2D264DB}" type="slidenum">
              <a:rPr lang="fr-FR" smtClean="0"/>
              <a:pPr/>
              <a:t>7</a:t>
            </a:fld>
            <a:endParaRPr lang="fr-FR"/>
          </a:p>
        </p:txBody>
      </p:sp>
      <p:sp>
        <p:nvSpPr>
          <p:cNvPr id="11" name="TextBox 10">
            <a:extLst>
              <a:ext uri="{FF2B5EF4-FFF2-40B4-BE49-F238E27FC236}">
                <a16:creationId xmlns:a16="http://schemas.microsoft.com/office/drawing/2014/main" id="{8BDCE518-C1F7-935C-6142-710087E3A2A2}"/>
              </a:ext>
            </a:extLst>
          </p:cNvPr>
          <p:cNvSpPr txBox="1"/>
          <p:nvPr/>
        </p:nvSpPr>
        <p:spPr>
          <a:xfrm>
            <a:off x="1580133" y="3429000"/>
            <a:ext cx="8727232" cy="22467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r>
              <a:rPr lang="en-US" sz="2800" b="1" dirty="0" err="1">
                <a:solidFill>
                  <a:schemeClr val="accent6"/>
                </a:solidFill>
                <a:latin typeface="Arial"/>
                <a:cs typeface="Arial"/>
              </a:rPr>
              <a:t>Di</a:t>
            </a:r>
            <a:r>
              <a:rPr lang="en-US" sz="2800" dirty="0" err="1">
                <a:solidFill>
                  <a:srgbClr val="002060"/>
                </a:solidFill>
                <a:latin typeface="Arial"/>
                <a:cs typeface="Arial"/>
              </a:rPr>
              <a:t>gitale</a:t>
            </a:r>
            <a:r>
              <a:rPr lang="en-US" sz="2800" dirty="0">
                <a:solidFill>
                  <a:srgbClr val="002060"/>
                </a:solidFill>
                <a:latin typeface="Arial"/>
                <a:cs typeface="Arial"/>
              </a:rPr>
              <a:t> </a:t>
            </a:r>
            <a:r>
              <a:rPr lang="en-US" sz="2800" dirty="0" err="1">
                <a:solidFill>
                  <a:srgbClr val="002060"/>
                </a:solidFill>
                <a:latin typeface="Arial"/>
                <a:cs typeface="Arial"/>
              </a:rPr>
              <a:t>gezondheid</a:t>
            </a:r>
            <a:r>
              <a:rPr lang="en-US" sz="2800" dirty="0">
                <a:solidFill>
                  <a:srgbClr val="002060"/>
                </a:solidFill>
                <a:latin typeface="Arial"/>
                <a:cs typeface="Arial"/>
              </a:rPr>
              <a:t> in de </a:t>
            </a:r>
            <a:r>
              <a:rPr lang="en-US" sz="2800" b="1" dirty="0" err="1">
                <a:solidFill>
                  <a:schemeClr val="accent6"/>
                </a:solidFill>
                <a:latin typeface="Arial"/>
                <a:cs typeface="Arial"/>
              </a:rPr>
              <a:t>C</a:t>
            </a:r>
            <a:r>
              <a:rPr lang="en-US" sz="2800" dirty="0" err="1">
                <a:solidFill>
                  <a:srgbClr val="002060"/>
                </a:solidFill>
                <a:latin typeface="Arial"/>
                <a:cs typeface="Arial"/>
              </a:rPr>
              <a:t>irculaire</a:t>
            </a:r>
            <a:r>
              <a:rPr lang="en-US" sz="2800" dirty="0">
                <a:solidFill>
                  <a:srgbClr val="002060"/>
                </a:solidFill>
                <a:latin typeface="Arial"/>
                <a:cs typeface="Arial"/>
              </a:rPr>
              <a:t> </a:t>
            </a:r>
            <a:r>
              <a:rPr lang="en-US" sz="2800" b="1" dirty="0" err="1">
                <a:solidFill>
                  <a:schemeClr val="accent6"/>
                </a:solidFill>
                <a:latin typeface="Arial"/>
                <a:cs typeface="Arial"/>
              </a:rPr>
              <a:t>E</a:t>
            </a:r>
            <a:r>
              <a:rPr lang="en-US" sz="2800" dirty="0" err="1">
                <a:solidFill>
                  <a:srgbClr val="002060"/>
                </a:solidFill>
                <a:latin typeface="Arial"/>
                <a:cs typeface="Arial"/>
              </a:rPr>
              <a:t>conomie</a:t>
            </a:r>
            <a:r>
              <a:rPr lang="en-US" sz="2800" dirty="0">
                <a:solidFill>
                  <a:srgbClr val="002060"/>
                </a:solidFill>
                <a:latin typeface="Arial"/>
                <a:cs typeface="Arial"/>
              </a:rPr>
              <a:t> (</a:t>
            </a:r>
            <a:r>
              <a:rPr lang="en-US" sz="2800" dirty="0" err="1">
                <a:solidFill>
                  <a:schemeClr val="accent6"/>
                </a:solidFill>
                <a:latin typeface="Arial"/>
                <a:cs typeface="Arial"/>
              </a:rPr>
              <a:t>DiCE</a:t>
            </a:r>
            <a:r>
              <a:rPr lang="en-US" sz="2800" dirty="0">
                <a:solidFill>
                  <a:srgbClr val="002060"/>
                </a:solidFill>
                <a:latin typeface="Arial"/>
                <a:cs typeface="Arial"/>
              </a:rPr>
              <a:t>) </a:t>
            </a:r>
            <a:r>
              <a:rPr lang="en-US" sz="2800" dirty="0" err="1">
                <a:solidFill>
                  <a:srgbClr val="002060"/>
                </a:solidFill>
                <a:latin typeface="Arial"/>
                <a:cs typeface="Arial"/>
              </a:rPr>
              <a:t>richt</a:t>
            </a:r>
            <a:r>
              <a:rPr lang="en-US" sz="2800" dirty="0">
                <a:solidFill>
                  <a:srgbClr val="002060"/>
                </a:solidFill>
                <a:latin typeface="Arial"/>
                <a:cs typeface="Arial"/>
              </a:rPr>
              <a:t> </a:t>
            </a:r>
            <a:r>
              <a:rPr lang="en-US" sz="2800" dirty="0" err="1">
                <a:solidFill>
                  <a:srgbClr val="002060"/>
                </a:solidFill>
                <a:latin typeface="Arial"/>
                <a:cs typeface="Arial"/>
              </a:rPr>
              <a:t>zich</a:t>
            </a:r>
            <a:r>
              <a:rPr lang="en-US" sz="2800" dirty="0">
                <a:solidFill>
                  <a:srgbClr val="002060"/>
                </a:solidFill>
                <a:latin typeface="Arial"/>
                <a:cs typeface="Arial"/>
              </a:rPr>
              <a:t> op het </a:t>
            </a:r>
            <a:r>
              <a:rPr lang="en-US" sz="2800" b="1" dirty="0" err="1">
                <a:solidFill>
                  <a:srgbClr val="002060"/>
                </a:solidFill>
                <a:latin typeface="Arial"/>
                <a:cs typeface="Arial"/>
              </a:rPr>
              <a:t>verlengen</a:t>
            </a:r>
            <a:r>
              <a:rPr lang="en-US" sz="2800" b="1" dirty="0">
                <a:solidFill>
                  <a:srgbClr val="002060"/>
                </a:solidFill>
                <a:latin typeface="Arial"/>
                <a:cs typeface="Arial"/>
              </a:rPr>
              <a:t> van de </a:t>
            </a:r>
            <a:r>
              <a:rPr lang="en-US" sz="2800" b="1" dirty="0" err="1">
                <a:solidFill>
                  <a:srgbClr val="002060"/>
                </a:solidFill>
                <a:latin typeface="Arial"/>
                <a:cs typeface="Arial"/>
              </a:rPr>
              <a:t>levensduur</a:t>
            </a:r>
            <a:r>
              <a:rPr lang="en-US" sz="2800" b="1" dirty="0">
                <a:solidFill>
                  <a:srgbClr val="002060"/>
                </a:solidFill>
                <a:latin typeface="Arial"/>
                <a:cs typeface="Arial"/>
              </a:rPr>
              <a:t> </a:t>
            </a:r>
            <a:r>
              <a:rPr lang="en-US" sz="2800" dirty="0">
                <a:solidFill>
                  <a:srgbClr val="002060"/>
                </a:solidFill>
                <a:latin typeface="Arial"/>
                <a:cs typeface="Arial"/>
              </a:rPr>
              <a:t>van </a:t>
            </a:r>
            <a:r>
              <a:rPr lang="en-US" sz="2800" b="1" dirty="0" err="1">
                <a:solidFill>
                  <a:srgbClr val="002060"/>
                </a:solidFill>
                <a:latin typeface="Arial"/>
                <a:cs typeface="Arial"/>
              </a:rPr>
              <a:t>digitale</a:t>
            </a:r>
            <a:r>
              <a:rPr lang="en-US" sz="2800" b="1" dirty="0">
                <a:solidFill>
                  <a:srgbClr val="002060"/>
                </a:solidFill>
                <a:latin typeface="Arial"/>
                <a:cs typeface="Arial"/>
              </a:rPr>
              <a:t> </a:t>
            </a:r>
            <a:r>
              <a:rPr lang="en-US" sz="2800" b="1" dirty="0" err="1">
                <a:solidFill>
                  <a:srgbClr val="002060"/>
                </a:solidFill>
                <a:latin typeface="Arial"/>
                <a:cs typeface="Arial"/>
              </a:rPr>
              <a:t>gezondheidstoestellen</a:t>
            </a:r>
            <a:r>
              <a:rPr lang="en-US" sz="2800" b="1" dirty="0">
                <a:solidFill>
                  <a:srgbClr val="002060"/>
                </a:solidFill>
                <a:latin typeface="Arial"/>
                <a:cs typeface="Arial"/>
              </a:rPr>
              <a:t> </a:t>
            </a:r>
            <a:r>
              <a:rPr lang="en-US" sz="2800" dirty="0">
                <a:solidFill>
                  <a:srgbClr val="002060"/>
                </a:solidFill>
                <a:latin typeface="Arial"/>
                <a:cs typeface="Arial"/>
              </a:rPr>
              <a:t>door het </a:t>
            </a:r>
            <a:r>
              <a:rPr lang="en-US" sz="2800" dirty="0" err="1">
                <a:solidFill>
                  <a:srgbClr val="002060"/>
                </a:solidFill>
                <a:latin typeface="Arial"/>
                <a:cs typeface="Arial"/>
              </a:rPr>
              <a:t>ontwikkelen</a:t>
            </a:r>
            <a:r>
              <a:rPr lang="en-US" sz="2800" dirty="0">
                <a:solidFill>
                  <a:srgbClr val="002060"/>
                </a:solidFill>
                <a:latin typeface="Arial"/>
                <a:cs typeface="Arial"/>
              </a:rPr>
              <a:t> en </a:t>
            </a:r>
            <a:r>
              <a:rPr lang="en-US" sz="2800" dirty="0" err="1">
                <a:solidFill>
                  <a:srgbClr val="002060"/>
                </a:solidFill>
                <a:latin typeface="Arial"/>
                <a:cs typeface="Arial"/>
              </a:rPr>
              <a:t>uitproberen</a:t>
            </a:r>
            <a:r>
              <a:rPr lang="en-US" sz="2800" dirty="0">
                <a:solidFill>
                  <a:srgbClr val="002060"/>
                </a:solidFill>
                <a:latin typeface="Arial"/>
                <a:cs typeface="Arial"/>
              </a:rPr>
              <a:t> van </a:t>
            </a:r>
            <a:r>
              <a:rPr lang="en-US" sz="2800" b="1" dirty="0" err="1">
                <a:solidFill>
                  <a:srgbClr val="002060"/>
                </a:solidFill>
                <a:latin typeface="Arial"/>
                <a:cs typeface="Arial"/>
              </a:rPr>
              <a:t>oplossingen</a:t>
            </a:r>
            <a:r>
              <a:rPr lang="en-US" sz="2800" dirty="0">
                <a:solidFill>
                  <a:srgbClr val="002060"/>
                </a:solidFill>
                <a:latin typeface="Arial"/>
                <a:cs typeface="Arial"/>
              </a:rPr>
              <a:t> over de </a:t>
            </a:r>
            <a:r>
              <a:rPr lang="en-US" sz="2800" dirty="0" err="1">
                <a:solidFill>
                  <a:srgbClr val="002060"/>
                </a:solidFill>
                <a:latin typeface="Arial"/>
                <a:cs typeface="Arial"/>
              </a:rPr>
              <a:t>gehele</a:t>
            </a:r>
            <a:r>
              <a:rPr lang="en-US" sz="2800" dirty="0">
                <a:solidFill>
                  <a:srgbClr val="002060"/>
                </a:solidFill>
                <a:latin typeface="Arial"/>
                <a:cs typeface="Arial"/>
              </a:rPr>
              <a:t> </a:t>
            </a:r>
            <a:r>
              <a:rPr lang="en-US" sz="2800" b="1" dirty="0">
                <a:solidFill>
                  <a:srgbClr val="002060"/>
                </a:solidFill>
                <a:latin typeface="Arial"/>
                <a:cs typeface="Arial"/>
              </a:rPr>
              <a:t>product </a:t>
            </a:r>
            <a:r>
              <a:rPr lang="en-US" sz="2800" b="1" dirty="0" err="1">
                <a:solidFill>
                  <a:srgbClr val="002060"/>
                </a:solidFill>
                <a:latin typeface="Arial"/>
                <a:cs typeface="Arial"/>
              </a:rPr>
              <a:t>levenscyclus</a:t>
            </a:r>
            <a:endParaRPr lang="en-US" sz="2800" b="1" dirty="0">
              <a:solidFill>
                <a:srgbClr val="002060"/>
              </a:solidFill>
              <a:latin typeface="Arial"/>
              <a:ea typeface="+mn-lt"/>
              <a:cs typeface="Arial"/>
            </a:endParaRPr>
          </a:p>
        </p:txBody>
      </p:sp>
    </p:spTree>
    <p:custDataLst>
      <p:tags r:id="rId1"/>
    </p:custDataLst>
    <p:extLst>
      <p:ext uri="{BB962C8B-B14F-4D97-AF65-F5344CB8AC3E}">
        <p14:creationId xmlns:p14="http://schemas.microsoft.com/office/powerpoint/2010/main" val="989834555"/>
      </p:ext>
    </p:extLst>
  </p:cSld>
  <p:clrMapOvr>
    <a:masterClrMapping/>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66F70-538D-CE69-1945-FC690D2B96FB}"/>
              </a:ext>
            </a:extLst>
          </p:cNvPr>
          <p:cNvSpPr>
            <a:spLocks noGrp="1"/>
          </p:cNvSpPr>
          <p:nvPr>
            <p:ph type="title"/>
          </p:nvPr>
        </p:nvSpPr>
        <p:spPr/>
        <p:txBody>
          <a:bodyPr>
            <a:normAutofit/>
          </a:bodyPr>
          <a:lstStyle/>
          <a:p>
            <a:r>
              <a:rPr lang="fr-FR" dirty="0"/>
              <a:t>WAT WIL </a:t>
            </a:r>
            <a:r>
              <a:rPr lang="fr-FR" dirty="0" err="1"/>
              <a:t>DiCE</a:t>
            </a:r>
            <a:r>
              <a:rPr lang="fr-FR" dirty="0"/>
              <a:t> BEKIJKEN? </a:t>
            </a:r>
          </a:p>
        </p:txBody>
      </p:sp>
      <p:sp>
        <p:nvSpPr>
          <p:cNvPr id="4" name="Espace réservé du numéro de diapositive 3">
            <a:extLst>
              <a:ext uri="{FF2B5EF4-FFF2-40B4-BE49-F238E27FC236}">
                <a16:creationId xmlns:a16="http://schemas.microsoft.com/office/drawing/2014/main" id="{1B1C9EC2-D148-0449-924B-D24B4DE9F556}"/>
              </a:ext>
            </a:extLst>
          </p:cNvPr>
          <p:cNvSpPr>
            <a:spLocks noGrp="1"/>
          </p:cNvSpPr>
          <p:nvPr>
            <p:ph type="sldNum" sz="quarter" idx="10"/>
          </p:nvPr>
        </p:nvSpPr>
        <p:spPr>
          <a:xfrm>
            <a:off x="10598709" y="6260653"/>
            <a:ext cx="11148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8B31-6091-8D48-A413-BA12A2D264DB}" type="slidenum">
              <a:rPr kumimoji="0" lang="fr-FR" sz="1000" b="0" i="0" u="none" strike="noStrike" kern="1200" cap="none" spc="0" normalizeH="0" baseline="0" noProof="0" smtClean="0">
                <a:ln>
                  <a:noFill/>
                </a:ln>
                <a:solidFill>
                  <a:srgbClr val="2A2B5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a:ln>
                <a:noFill/>
              </a:ln>
              <a:solidFill>
                <a:srgbClr val="2A2B5F"/>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119EB895-77C1-D67D-9091-9CED6A380EE5}"/>
              </a:ext>
            </a:extLst>
          </p:cNvPr>
          <p:cNvSpPr>
            <a:spLocks noGrp="1"/>
          </p:cNvSpPr>
          <p:nvPr>
            <p:ph sz="half" idx="2"/>
          </p:nvPr>
        </p:nvSpPr>
        <p:spPr>
          <a:xfrm>
            <a:off x="1691595" y="2211679"/>
            <a:ext cx="2742901" cy="362260"/>
          </a:xfrm>
        </p:spPr>
        <p:txBody>
          <a:bodyPr/>
          <a:lstStyle/>
          <a:p>
            <a:pPr>
              <a:buFont typeface="Wingdings" panose="05000000000000000000" pitchFamily="2" charset="2"/>
              <a:buChar char="§"/>
            </a:pPr>
            <a:r>
              <a:rPr lang="nl-BE" dirty="0"/>
              <a:t>Circulair ontwerp</a:t>
            </a:r>
          </a:p>
        </p:txBody>
      </p:sp>
      <p:sp>
        <p:nvSpPr>
          <p:cNvPr id="8" name="Content Placeholder 5">
            <a:extLst>
              <a:ext uri="{FF2B5EF4-FFF2-40B4-BE49-F238E27FC236}">
                <a16:creationId xmlns:a16="http://schemas.microsoft.com/office/drawing/2014/main" id="{C2BB8FA3-E928-8B4F-FAC9-804D49F498D5}"/>
              </a:ext>
            </a:extLst>
          </p:cNvPr>
          <p:cNvSpPr txBox="1">
            <a:spLocks/>
          </p:cNvSpPr>
          <p:nvPr/>
        </p:nvSpPr>
        <p:spPr>
          <a:xfrm>
            <a:off x="3699150" y="3584761"/>
            <a:ext cx="2742901" cy="362260"/>
          </a:xfrm>
          <a:prstGeom prst="rect">
            <a:avLst/>
          </a:prstGeom>
        </p:spPr>
        <p:txBody>
          <a:bodyPr vert="horz" lIns="0" tIns="0" rIns="0" bIns="0" rtlCol="0">
            <a:normAutofit/>
          </a:bodyPr>
          <a:lstStyle>
            <a:lvl1pPr marL="342900" indent="-342900" algn="l" defTabSz="914400" rtl="0" eaLnBrk="1" latinLnBrk="0" hangingPunct="1">
              <a:lnSpc>
                <a:spcPct val="90000"/>
              </a:lnSpc>
              <a:spcBef>
                <a:spcPts val="1000"/>
              </a:spcBef>
              <a:buClr>
                <a:srgbClr val="95EFCE"/>
              </a:buClr>
              <a:buFont typeface="+mj-lt"/>
              <a:buAutoNum type="arabicPeriod"/>
              <a:defRPr lang="fr-BE" sz="2400" b="0" i="0"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l-BE" dirty="0"/>
              <a:t>Collectie</a:t>
            </a:r>
          </a:p>
        </p:txBody>
      </p:sp>
      <p:sp>
        <p:nvSpPr>
          <p:cNvPr id="9" name="Content Placeholder 5">
            <a:extLst>
              <a:ext uri="{FF2B5EF4-FFF2-40B4-BE49-F238E27FC236}">
                <a16:creationId xmlns:a16="http://schemas.microsoft.com/office/drawing/2014/main" id="{109F6E9F-884E-D898-77DC-FC1D9025D268}"/>
              </a:ext>
            </a:extLst>
          </p:cNvPr>
          <p:cNvSpPr txBox="1">
            <a:spLocks/>
          </p:cNvSpPr>
          <p:nvPr/>
        </p:nvSpPr>
        <p:spPr>
          <a:xfrm>
            <a:off x="6572307" y="2835121"/>
            <a:ext cx="3545006" cy="488458"/>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Clr>
                <a:srgbClr val="95EFCE"/>
              </a:buClr>
              <a:buFont typeface="+mj-lt"/>
              <a:buAutoNum type="arabicPeriod"/>
              <a:defRPr lang="fr-BE" sz="2400" b="0" i="0"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l-BE" dirty="0"/>
              <a:t>Omgekeerde logistiek</a:t>
            </a:r>
          </a:p>
        </p:txBody>
      </p:sp>
      <p:sp>
        <p:nvSpPr>
          <p:cNvPr id="10" name="Content Placeholder 5">
            <a:extLst>
              <a:ext uri="{FF2B5EF4-FFF2-40B4-BE49-F238E27FC236}">
                <a16:creationId xmlns:a16="http://schemas.microsoft.com/office/drawing/2014/main" id="{2F14F1DA-A27D-4DC9-15BD-0102209D4DDE}"/>
              </a:ext>
            </a:extLst>
          </p:cNvPr>
          <p:cNvSpPr txBox="1">
            <a:spLocks/>
          </p:cNvSpPr>
          <p:nvPr/>
        </p:nvSpPr>
        <p:spPr>
          <a:xfrm>
            <a:off x="5070600" y="4208203"/>
            <a:ext cx="4100751" cy="488458"/>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Clr>
                <a:srgbClr val="95EFCE"/>
              </a:buClr>
              <a:buFont typeface="+mj-lt"/>
              <a:buAutoNum type="arabicPeriod"/>
              <a:defRPr lang="fr-BE" sz="2400" b="0" i="0"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l-BE" dirty="0"/>
              <a:t>Opknappen &amp; reproductie</a:t>
            </a:r>
          </a:p>
        </p:txBody>
      </p:sp>
      <p:sp>
        <p:nvSpPr>
          <p:cNvPr id="12" name="Content Placeholder 5">
            <a:extLst>
              <a:ext uri="{FF2B5EF4-FFF2-40B4-BE49-F238E27FC236}">
                <a16:creationId xmlns:a16="http://schemas.microsoft.com/office/drawing/2014/main" id="{F118C465-DD70-4518-4CA1-58DCC7D566AA}"/>
              </a:ext>
            </a:extLst>
          </p:cNvPr>
          <p:cNvSpPr txBox="1">
            <a:spLocks/>
          </p:cNvSpPr>
          <p:nvPr/>
        </p:nvSpPr>
        <p:spPr>
          <a:xfrm>
            <a:off x="2535308" y="4957843"/>
            <a:ext cx="4100751" cy="488458"/>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Clr>
                <a:srgbClr val="95EFCE"/>
              </a:buClr>
              <a:buFont typeface="+mj-lt"/>
              <a:buAutoNum type="arabicPeriod"/>
              <a:defRPr lang="fr-BE" sz="2400" b="0" i="0"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Cab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l-BE" dirty="0"/>
              <a:t>Recycleren</a:t>
            </a:r>
          </a:p>
        </p:txBody>
      </p:sp>
    </p:spTree>
    <p:custDataLst>
      <p:tags r:id="rId1"/>
    </p:custDataLst>
    <p:extLst>
      <p:ext uri="{BB962C8B-B14F-4D97-AF65-F5344CB8AC3E}">
        <p14:creationId xmlns:p14="http://schemas.microsoft.com/office/powerpoint/2010/main" val="2023878631"/>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F18F4-7E51-DCDB-87F7-23BE3ADE3929}"/>
              </a:ext>
            </a:extLst>
          </p:cNvPr>
          <p:cNvSpPr>
            <a:spLocks noGrp="1"/>
          </p:cNvSpPr>
          <p:nvPr>
            <p:ph type="title"/>
          </p:nvPr>
        </p:nvSpPr>
        <p:spPr>
          <a:xfrm>
            <a:off x="515938" y="549274"/>
            <a:ext cx="8208676" cy="1025525"/>
          </a:xfrm>
        </p:spPr>
        <p:txBody>
          <a:bodyPr>
            <a:noAutofit/>
          </a:bodyPr>
          <a:lstStyle/>
          <a:p>
            <a:r>
              <a:rPr lang="fr-BE" dirty="0"/>
              <a:t>WELKE PRODUCTEN EN HOE ZAL ER GETEST WORDEN?</a:t>
            </a:r>
          </a:p>
        </p:txBody>
      </p:sp>
      <p:sp>
        <p:nvSpPr>
          <p:cNvPr id="4" name="Espace réservé du numéro de diapositive 3">
            <a:extLst>
              <a:ext uri="{FF2B5EF4-FFF2-40B4-BE49-F238E27FC236}">
                <a16:creationId xmlns:a16="http://schemas.microsoft.com/office/drawing/2014/main" id="{A82E0E2F-562F-C74E-BE45-2E1B2127ECFD}"/>
              </a:ext>
            </a:extLst>
          </p:cNvPr>
          <p:cNvSpPr>
            <a:spLocks noGrp="1"/>
          </p:cNvSpPr>
          <p:nvPr>
            <p:ph type="sldNum" sz="quarter" idx="10"/>
          </p:nvPr>
        </p:nvSpPr>
        <p:spPr>
          <a:xfrm>
            <a:off x="10598709" y="6260653"/>
            <a:ext cx="1114825" cy="365125"/>
          </a:xfrm>
        </p:spPr>
        <p:txBody>
          <a:bodyPr/>
          <a:lstStyle/>
          <a:p>
            <a:fld id="{FA508B31-6091-8D48-A413-BA12A2D264DB}" type="slidenum">
              <a:rPr lang="fr-FR" smtClean="0"/>
              <a:pPr/>
              <a:t>9</a:t>
            </a:fld>
            <a:endParaRPr lang="fr-FR"/>
          </a:p>
        </p:txBody>
      </p:sp>
      <p:pic>
        <p:nvPicPr>
          <p:cNvPr id="6" name="Picture 5">
            <a:extLst>
              <a:ext uri="{FF2B5EF4-FFF2-40B4-BE49-F238E27FC236}">
                <a16:creationId xmlns:a16="http://schemas.microsoft.com/office/drawing/2014/main" id="{7A17283A-F2A9-F836-3BB7-3300A213E271}"/>
              </a:ext>
            </a:extLst>
          </p:cNvPr>
          <p:cNvPicPr>
            <a:picLocks noChangeAspect="1"/>
          </p:cNvPicPr>
          <p:nvPr/>
        </p:nvPicPr>
        <p:blipFill rotWithShape="1">
          <a:blip r:embed="rId4"/>
          <a:srcRect r="51775" b="50445"/>
          <a:stretch/>
        </p:blipFill>
        <p:spPr>
          <a:xfrm>
            <a:off x="506210" y="2009202"/>
            <a:ext cx="2718779" cy="2203357"/>
          </a:xfrm>
          <a:prstGeom prst="rect">
            <a:avLst/>
          </a:prstGeom>
        </p:spPr>
      </p:pic>
      <p:pic>
        <p:nvPicPr>
          <p:cNvPr id="7" name="Picture 6">
            <a:extLst>
              <a:ext uri="{FF2B5EF4-FFF2-40B4-BE49-F238E27FC236}">
                <a16:creationId xmlns:a16="http://schemas.microsoft.com/office/drawing/2014/main" id="{30AFA20C-90EE-C9E6-DB7E-8176CE8CBE2D}"/>
              </a:ext>
            </a:extLst>
          </p:cNvPr>
          <p:cNvPicPr>
            <a:picLocks noChangeAspect="1"/>
          </p:cNvPicPr>
          <p:nvPr/>
        </p:nvPicPr>
        <p:blipFill rotWithShape="1">
          <a:blip r:embed="rId4"/>
          <a:srcRect l="51775" b="50000"/>
          <a:stretch/>
        </p:blipFill>
        <p:spPr>
          <a:xfrm>
            <a:off x="3201828" y="2009202"/>
            <a:ext cx="2694589" cy="2203357"/>
          </a:xfrm>
          <a:prstGeom prst="rect">
            <a:avLst/>
          </a:prstGeom>
        </p:spPr>
      </p:pic>
      <p:pic>
        <p:nvPicPr>
          <p:cNvPr id="8" name="Picture 7">
            <a:extLst>
              <a:ext uri="{FF2B5EF4-FFF2-40B4-BE49-F238E27FC236}">
                <a16:creationId xmlns:a16="http://schemas.microsoft.com/office/drawing/2014/main" id="{438E0CF3-D28C-2E8F-59F4-8A527CC12F59}"/>
              </a:ext>
            </a:extLst>
          </p:cNvPr>
          <p:cNvPicPr>
            <a:picLocks noChangeAspect="1"/>
          </p:cNvPicPr>
          <p:nvPr/>
        </p:nvPicPr>
        <p:blipFill rotWithShape="1">
          <a:blip r:embed="rId4"/>
          <a:srcRect t="53771" r="51775"/>
          <a:stretch/>
        </p:blipFill>
        <p:spPr>
          <a:xfrm>
            <a:off x="5921522" y="1970851"/>
            <a:ext cx="2892114" cy="2203357"/>
          </a:xfrm>
          <a:prstGeom prst="rect">
            <a:avLst/>
          </a:prstGeom>
        </p:spPr>
      </p:pic>
      <p:pic>
        <p:nvPicPr>
          <p:cNvPr id="9" name="Picture 8">
            <a:extLst>
              <a:ext uri="{FF2B5EF4-FFF2-40B4-BE49-F238E27FC236}">
                <a16:creationId xmlns:a16="http://schemas.microsoft.com/office/drawing/2014/main" id="{3386F6DC-5884-B0AC-08A4-2CEA8F64F595}"/>
              </a:ext>
            </a:extLst>
          </p:cNvPr>
          <p:cNvPicPr>
            <a:picLocks noChangeAspect="1"/>
          </p:cNvPicPr>
          <p:nvPr/>
        </p:nvPicPr>
        <p:blipFill rotWithShape="1">
          <a:blip r:embed="rId4"/>
          <a:srcRect l="53252" t="54571" r="-1" b="300"/>
          <a:stretch/>
        </p:blipFill>
        <p:spPr>
          <a:xfrm>
            <a:off x="8842820" y="2006880"/>
            <a:ext cx="2843720" cy="2167328"/>
          </a:xfrm>
          <a:prstGeom prst="rect">
            <a:avLst/>
          </a:prstGeom>
        </p:spPr>
      </p:pic>
      <p:sp>
        <p:nvSpPr>
          <p:cNvPr id="2" name="Espace réservé du contenu 2">
            <a:extLst>
              <a:ext uri="{FF2B5EF4-FFF2-40B4-BE49-F238E27FC236}">
                <a16:creationId xmlns:a16="http://schemas.microsoft.com/office/drawing/2014/main" id="{A538BC00-FEF0-3864-C203-41B3576AEEBD}"/>
              </a:ext>
            </a:extLst>
          </p:cNvPr>
          <p:cNvSpPr txBox="1">
            <a:spLocks/>
          </p:cNvSpPr>
          <p:nvPr/>
        </p:nvSpPr>
        <p:spPr>
          <a:xfrm>
            <a:off x="512677" y="4631035"/>
            <a:ext cx="7235659" cy="1744062"/>
          </a:xfrm>
          <a:prstGeom prst="rect">
            <a:avLst/>
          </a:prstGeom>
        </p:spPr>
        <p:txBody>
          <a:bodyPr>
            <a:normAutofit/>
          </a:bodyPr>
          <a:lstStyle>
            <a:lvl1pPr marL="228600" indent="-228600" algn="l" defTabSz="914400" rtl="0" eaLnBrk="1" latinLnBrk="0" hangingPunct="1">
              <a:lnSpc>
                <a:spcPct val="90000"/>
              </a:lnSpc>
              <a:spcBef>
                <a:spcPts val="1000"/>
              </a:spcBef>
              <a:buClr>
                <a:srgbClr val="95EFCE"/>
              </a:buClr>
              <a:buFont typeface="Arial" panose="020B0604020202020204" pitchFamily="34" charset="0"/>
              <a:buChar char="•"/>
              <a:defRPr sz="4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5EFCE"/>
              </a:buClr>
              <a:buFont typeface="Arial" panose="020B0604020202020204" pitchFamily="34" charset="0"/>
              <a:buChar char="•"/>
              <a:defRPr sz="2900" b="1"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5EFCE"/>
              </a:buClr>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5EFCE"/>
              </a:buClr>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5EFCE"/>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err="1"/>
              <a:t>Productinnovaties</a:t>
            </a:r>
            <a:r>
              <a:rPr lang="en-US" sz="1800" b="0" dirty="0"/>
              <a:t> en </a:t>
            </a:r>
            <a:r>
              <a:rPr lang="en-US" sz="1800" b="0" dirty="0" err="1"/>
              <a:t>duurzaamheidsstrategiën</a:t>
            </a:r>
            <a:r>
              <a:rPr lang="en-US" sz="1800" b="0" dirty="0"/>
              <a:t> </a:t>
            </a:r>
            <a:r>
              <a:rPr lang="en-US" sz="1800" b="0" dirty="0" err="1"/>
              <a:t>zullen</a:t>
            </a:r>
            <a:r>
              <a:rPr lang="en-US" sz="1800" b="0" dirty="0"/>
              <a:t> </a:t>
            </a:r>
            <a:r>
              <a:rPr lang="en-US" sz="1800" b="0" dirty="0" err="1"/>
              <a:t>geimplementeerd</a:t>
            </a:r>
            <a:r>
              <a:rPr lang="en-US" sz="1800" b="0" dirty="0"/>
              <a:t>, </a:t>
            </a:r>
            <a:r>
              <a:rPr lang="en-US" sz="1800" b="0" dirty="0" err="1"/>
              <a:t>getest</a:t>
            </a:r>
            <a:r>
              <a:rPr lang="en-US" sz="1800" b="0" dirty="0"/>
              <a:t> en </a:t>
            </a:r>
            <a:r>
              <a:rPr lang="en-US" sz="1800" b="0" dirty="0" err="1"/>
              <a:t>getoond</a:t>
            </a:r>
            <a:r>
              <a:rPr lang="en-US" sz="1800" b="0" dirty="0"/>
              <a:t> </a:t>
            </a:r>
            <a:r>
              <a:rPr lang="en-US" sz="1800" b="0" dirty="0" err="1"/>
              <a:t>worden</a:t>
            </a:r>
            <a:r>
              <a:rPr lang="en-US" sz="1800" b="0" dirty="0"/>
              <a:t> via </a:t>
            </a:r>
            <a:r>
              <a:rPr lang="en-US" sz="1800" dirty="0"/>
              <a:t>5 </a:t>
            </a:r>
            <a:r>
              <a:rPr lang="en-US" sz="1800" dirty="0" err="1"/>
              <a:t>gezondheidssystemen</a:t>
            </a:r>
            <a:r>
              <a:rPr lang="en-US" sz="1800" dirty="0"/>
              <a:t> </a:t>
            </a:r>
            <a:r>
              <a:rPr lang="en-US" sz="1800" b="0" dirty="0"/>
              <a:t>in Europa</a:t>
            </a:r>
          </a:p>
          <a:p>
            <a:r>
              <a:rPr lang="en-US" sz="1800" b="0" dirty="0" err="1"/>
              <a:t>Relevante</a:t>
            </a:r>
            <a:r>
              <a:rPr lang="en-US" sz="1800" b="0" dirty="0"/>
              <a:t> </a:t>
            </a:r>
            <a:r>
              <a:rPr lang="en-US" sz="1800" dirty="0" err="1"/>
              <a:t>autoriteiten</a:t>
            </a:r>
            <a:r>
              <a:rPr lang="en-US" sz="1800" dirty="0"/>
              <a:t>, </a:t>
            </a:r>
            <a:r>
              <a:rPr lang="en-US" sz="1800" dirty="0" err="1"/>
              <a:t>experten</a:t>
            </a:r>
            <a:r>
              <a:rPr lang="en-US" sz="1800" dirty="0"/>
              <a:t> en de </a:t>
            </a:r>
            <a:r>
              <a:rPr lang="en-US" sz="1800" dirty="0" err="1"/>
              <a:t>bevolking</a:t>
            </a:r>
            <a:r>
              <a:rPr lang="en-US" sz="1800" dirty="0"/>
              <a:t> </a:t>
            </a:r>
            <a:r>
              <a:rPr lang="en-US" sz="1800" b="0" dirty="0"/>
              <a:t>van elk land </a:t>
            </a:r>
            <a:r>
              <a:rPr lang="en-US" sz="1800" b="0" dirty="0" err="1"/>
              <a:t>zullen</a:t>
            </a:r>
            <a:r>
              <a:rPr lang="en-US" sz="1800" b="0" dirty="0"/>
              <a:t> </a:t>
            </a:r>
            <a:r>
              <a:rPr lang="en-US" sz="1800" b="0" dirty="0" err="1"/>
              <a:t>geconsulteerd</a:t>
            </a:r>
            <a:r>
              <a:rPr lang="en-US" sz="1800" b="0" dirty="0"/>
              <a:t> </a:t>
            </a:r>
            <a:r>
              <a:rPr lang="en-US" sz="1800" b="0" dirty="0" err="1"/>
              <a:t>worden</a:t>
            </a:r>
            <a:r>
              <a:rPr lang="en-US" sz="1800" b="0" dirty="0"/>
              <a:t> om </a:t>
            </a:r>
            <a:r>
              <a:rPr lang="en-US" sz="1800" b="0" dirty="0" err="1"/>
              <a:t>beter</a:t>
            </a:r>
            <a:r>
              <a:rPr lang="en-US" sz="1800" b="0" dirty="0"/>
              <a:t> </a:t>
            </a:r>
            <a:r>
              <a:rPr lang="en-US" sz="1800" b="0" dirty="0" err="1"/>
              <a:t>te</a:t>
            </a:r>
            <a:r>
              <a:rPr lang="en-US" sz="1800" b="0" dirty="0"/>
              <a:t> </a:t>
            </a:r>
            <a:r>
              <a:rPr lang="en-US" sz="1800" b="0" dirty="0" err="1"/>
              <a:t>begrijpen</a:t>
            </a:r>
            <a:r>
              <a:rPr lang="en-US" sz="1800" b="0" dirty="0"/>
              <a:t> hoe </a:t>
            </a:r>
            <a:r>
              <a:rPr lang="en-US" sz="1800" b="0" dirty="0" err="1"/>
              <a:t>producten</a:t>
            </a:r>
            <a:r>
              <a:rPr lang="en-US" sz="1800" b="0" dirty="0"/>
              <a:t>, </a:t>
            </a:r>
            <a:r>
              <a:rPr lang="en-US" sz="1800" b="0" dirty="0" err="1"/>
              <a:t>processen</a:t>
            </a:r>
            <a:r>
              <a:rPr lang="en-US" sz="1800" b="0" dirty="0"/>
              <a:t> en </a:t>
            </a:r>
            <a:r>
              <a:rPr lang="en-US" sz="1800" b="0" dirty="0" err="1"/>
              <a:t>gewoontens</a:t>
            </a:r>
            <a:r>
              <a:rPr lang="en-US" sz="1800" b="0" dirty="0"/>
              <a:t> </a:t>
            </a:r>
            <a:r>
              <a:rPr lang="en-US" sz="1800" b="0" dirty="0" err="1"/>
              <a:t>aangepast</a:t>
            </a:r>
            <a:r>
              <a:rPr lang="en-US" sz="1800" b="0" dirty="0"/>
              <a:t> </a:t>
            </a:r>
            <a:r>
              <a:rPr lang="en-US" sz="1800" b="0" dirty="0" err="1"/>
              <a:t>kunnen</a:t>
            </a:r>
            <a:r>
              <a:rPr lang="en-US" sz="1800" b="0" dirty="0"/>
              <a:t> </a:t>
            </a:r>
            <a:r>
              <a:rPr lang="en-US" sz="1800" b="0" dirty="0" err="1"/>
              <a:t>worden</a:t>
            </a:r>
            <a:r>
              <a:rPr lang="en-US" sz="1800" b="0" dirty="0"/>
              <a:t>. </a:t>
            </a:r>
          </a:p>
        </p:txBody>
      </p:sp>
      <p:pic>
        <p:nvPicPr>
          <p:cNvPr id="5" name="Picture 2" descr="No alternative text description for this image">
            <a:extLst>
              <a:ext uri="{FF2B5EF4-FFF2-40B4-BE49-F238E27FC236}">
                <a16:creationId xmlns:a16="http://schemas.microsoft.com/office/drawing/2014/main" id="{A7AFE9A4-6E93-1135-FF5C-7EF4DC3CD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986" y="4728674"/>
            <a:ext cx="2892114" cy="15487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87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320091847\AppData\Local\Templafy\AddIns\PowerPointVsto\43404486-27df-41cc-b63e-66cb0f55ba74.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320091847\AppData\Local\Templafy\AddIns\PowerPointVsto\90f5fa25-d479-4327-b1b4-8076a5737b9c.jpeg"/>
</p:tagLst>
</file>

<file path=ppt/theme/theme1.xml><?xml version="1.0" encoding="utf-8"?>
<a:theme xmlns:a="http://schemas.openxmlformats.org/drawingml/2006/main" name="Thème Office">
  <a:themeElements>
    <a:clrScheme name="Personnalisé 7">
      <a:dk1>
        <a:srgbClr val="2A2B5F"/>
      </a:dk1>
      <a:lt1>
        <a:srgbClr val="FFFFFF"/>
      </a:lt1>
      <a:dk2>
        <a:srgbClr val="2A2B5F"/>
      </a:dk2>
      <a:lt2>
        <a:srgbClr val="95EFCE"/>
      </a:lt2>
      <a:accent1>
        <a:srgbClr val="FA4659"/>
      </a:accent1>
      <a:accent2>
        <a:srgbClr val="FA4659"/>
      </a:accent2>
      <a:accent3>
        <a:srgbClr val="95EFCE"/>
      </a:accent3>
      <a:accent4>
        <a:srgbClr val="FFFFFF"/>
      </a:accent4>
      <a:accent5>
        <a:srgbClr val="2A2B5F"/>
      </a:accent5>
      <a:accent6>
        <a:srgbClr val="FA4659"/>
      </a:accent6>
      <a:hlink>
        <a:srgbClr val="FA4659"/>
      </a:hlink>
      <a:folHlink>
        <a:srgbClr val="FA46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Grinner2" id="{5CE22CC4-FC88-1342-BBCC-C7E810D9F100}" vid="{8A9A6330-458E-2943-84CE-A631842EBD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A7A25EFE48064AA269C00AF3A38C57" ma:contentTypeVersion="18" ma:contentTypeDescription="Een nieuw document maken." ma:contentTypeScope="" ma:versionID="02c1a819557491f5c55bba67141d6ee5">
  <xsd:schema xmlns:xsd="http://www.w3.org/2001/XMLSchema" xmlns:xs="http://www.w3.org/2001/XMLSchema" xmlns:p="http://schemas.microsoft.com/office/2006/metadata/properties" xmlns:ns2="d06ca255-b35e-4939-95d2-eef86eb92c2c" xmlns:ns3="989261dd-fe82-4d79-8bc1-588c64852251" targetNamespace="http://schemas.microsoft.com/office/2006/metadata/properties" ma:root="true" ma:fieldsID="400d72e2db2bb3d3bc0eb607f1237032" ns2:_="" ns3:_="">
    <xsd:import namespace="d06ca255-b35e-4939-95d2-eef86eb92c2c"/>
    <xsd:import namespace="989261dd-fe82-4d79-8bc1-588c6485225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ca255-b35e-4939-95d2-eef86eb92c2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9899379-ca2e-4ba3-b105-0396ae2adc1f}" ma:internalName="TaxCatchAll" ma:showField="CatchAllData" ma:web="d06ca255-b35e-4939-95d2-eef86eb92c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9261dd-fe82-4d79-8bc1-588c648522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a2a997dc-5f77-47c5-8099-db8fde6110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9261dd-fe82-4d79-8bc1-588c64852251">
      <Terms xmlns="http://schemas.microsoft.com/office/infopath/2007/PartnerControls"/>
    </lcf76f155ced4ddcb4097134ff3c332f>
    <TaxCatchAll xmlns="d06ca255-b35e-4939-95d2-eef86eb92c2c" xsi:nil="true"/>
  </documentManagement>
</p:properties>
</file>

<file path=customXml/itemProps1.xml><?xml version="1.0" encoding="utf-8"?>
<ds:datastoreItem xmlns:ds="http://schemas.openxmlformats.org/officeDocument/2006/customXml" ds:itemID="{5691136F-D91A-41B6-9C1A-53FB55C16642}">
  <ds:schemaRefs>
    <ds:schemaRef ds:uri="http://schemas.microsoft.com/sharepoint/v3/contenttype/forms"/>
  </ds:schemaRefs>
</ds:datastoreItem>
</file>

<file path=customXml/itemProps2.xml><?xml version="1.0" encoding="utf-8"?>
<ds:datastoreItem xmlns:ds="http://schemas.openxmlformats.org/officeDocument/2006/customXml" ds:itemID="{669BCEB9-C422-4507-82BA-1309701ACE7A}"/>
</file>

<file path=customXml/itemProps3.xml><?xml version="1.0" encoding="utf-8"?>
<ds:datastoreItem xmlns:ds="http://schemas.openxmlformats.org/officeDocument/2006/customXml" ds:itemID="{49B0CADB-B2CF-41B5-A7D5-018C3B7E56E4}">
  <ds:schemaRefs>
    <ds:schemaRef ds:uri="0bac4dbf-9187-4f52-8174-1136db7d6cea"/>
    <ds:schemaRef ds:uri="40575ada-a099-489e-9e16-5759fc071d2a"/>
    <ds:schemaRef ds:uri="http://schemas.microsoft.com/office/2006/metadata/properties"/>
    <ds:schemaRef ds:uri="http://schemas.microsoft.com/office/infopath/2007/PartnerControls"/>
    <ds:schemaRef ds:uri="aa491737-ae62-4f13-9d15-bd0666387332"/>
    <ds:schemaRef ds:uri="93175b9e-11a1-463f-8cb0-b17d6d8cf2a2"/>
  </ds:schemaRefs>
</ds:datastoreItem>
</file>

<file path=docProps/app.xml><?xml version="1.0" encoding="utf-8"?>
<Properties xmlns="http://schemas.openxmlformats.org/officeDocument/2006/extended-properties" xmlns:vt="http://schemas.openxmlformats.org/officeDocument/2006/docPropsVTypes">
  <Template>Thème Office</Template>
  <TotalTime>8486</TotalTime>
  <Words>999</Words>
  <Application>Microsoft Office PowerPoint</Application>
  <PresentationFormat>Widescreen</PresentationFormat>
  <Paragraphs>136</Paragraphs>
  <Slides>19</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Regular</vt:lpstr>
      <vt:lpstr>Cabin</vt:lpstr>
      <vt:lpstr>Calibri</vt:lpstr>
      <vt:lpstr>Wingdings</vt:lpstr>
      <vt:lpstr>Thème Office</vt:lpstr>
      <vt:lpstr>PowerPoint Presentation</vt:lpstr>
      <vt:lpstr>Circulair ecosysteem voor digital health devices</vt:lpstr>
      <vt:lpstr>DiCE: Digitale Gezondheid in Circulaire Economie</vt:lpstr>
      <vt:lpstr>WAAROM  DiCE?</vt:lpstr>
      <vt:lpstr>WIE IS BETROKKEN?</vt:lpstr>
      <vt:lpstr>FEITEN EN CIJFERS</vt:lpstr>
      <vt:lpstr>WAAROM IS HET EEN GROEIENDE BEZORGDHEID? </vt:lpstr>
      <vt:lpstr>WAT WIL DiCE BEKIJKEN? </vt:lpstr>
      <vt:lpstr>WELKE PRODUCTEN EN HOE ZAL ER GETEST WORDEN?</vt:lpstr>
      <vt:lpstr>BEOOGDE RESULTATEN</vt:lpstr>
      <vt:lpstr>Introductie voor de werksessie</vt:lpstr>
      <vt:lpstr>Introductie voor de case</vt:lpstr>
      <vt:lpstr>Van lineair process…</vt:lpstr>
      <vt:lpstr>… naar een circulair ecosysteem</vt:lpstr>
      <vt:lpstr>Voorbeeld Producten</vt:lpstr>
      <vt:lpstr>Onze vraag aan jullie… </vt:lpstr>
      <vt:lpstr>Conclusies Wat zijn de kritische enablers om dit ecosysteem mogelijk te maken?</vt:lpstr>
      <vt:lpstr>Bedankt voor het meedoen!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Spade BE</dc:creator>
  <cp:lastModifiedBy>Feelders, Noor</cp:lastModifiedBy>
  <cp:revision>26</cp:revision>
  <dcterms:created xsi:type="dcterms:W3CDTF">2023-01-05T01:48:16Z</dcterms:created>
  <dcterms:modified xsi:type="dcterms:W3CDTF">2023-10-24T12:45:50Z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0x0101007B81C03EB51DD942AB5A174B3DF193C5</vt:lpwstr>
  </property>
  <property fmtid="{D5CDD505-2E9C-101B-9397-08002B2CF9AE}" pid="3" name="MediaServiceImageTags">
    <vt:lpwstr/>
  </property>
</Properties>
</file>