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rawing2.xml" ContentType="application/vnd.ms-office.drawingml.diagramDrawing+xml"/>
  <Override PartName="/ppt/diagrams/layout1.xml" ContentType="application/vnd.openxmlformats-officedocument.drawingml.diagram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8"/>
  </p:notesMasterIdLst>
  <p:sldIdLst>
    <p:sldId id="340" r:id="rId3"/>
    <p:sldId id="341" r:id="rId4"/>
    <p:sldId id="342" r:id="rId5"/>
    <p:sldId id="352" r:id="rId6"/>
    <p:sldId id="331" r:id="rId7"/>
    <p:sldId id="290" r:id="rId8"/>
    <p:sldId id="310" r:id="rId9"/>
    <p:sldId id="347" r:id="rId10"/>
    <p:sldId id="348" r:id="rId11"/>
    <p:sldId id="349" r:id="rId12"/>
    <p:sldId id="350" r:id="rId13"/>
    <p:sldId id="351" r:id="rId14"/>
    <p:sldId id="345" r:id="rId15"/>
    <p:sldId id="346"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65AF2A-8F8B-46F3-8DB8-9DD548707C79}" v="24" dt="2023-10-11T15:00:21.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54" d="100"/>
          <a:sy n="54" d="100"/>
        </p:scale>
        <p:origin x="114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nen, Marilene van" userId="358d17c7-993d-43ec-a4e0-44bc817140f1" providerId="ADAL" clId="{C965AF2A-8F8B-46F3-8DB8-9DD548707C79}"/>
    <pc:docChg chg="undo custSel delSld modSld sldOrd">
      <pc:chgData name="Reenen, Marilene van" userId="358d17c7-993d-43ec-a4e0-44bc817140f1" providerId="ADAL" clId="{C965AF2A-8F8B-46F3-8DB8-9DD548707C79}" dt="2023-10-11T15:16:03.607" v="545" actId="207"/>
      <pc:docMkLst>
        <pc:docMk/>
      </pc:docMkLst>
      <pc:sldChg chg="addSp delSp modSp mod">
        <pc:chgData name="Reenen, Marilene van" userId="358d17c7-993d-43ec-a4e0-44bc817140f1" providerId="ADAL" clId="{C965AF2A-8F8B-46F3-8DB8-9DD548707C79}" dt="2023-10-11T15:00:28.332" v="458" actId="14826"/>
        <pc:sldMkLst>
          <pc:docMk/>
          <pc:sldMk cId="288490888" sldId="290"/>
        </pc:sldMkLst>
        <pc:picChg chg="add del mod">
          <ac:chgData name="Reenen, Marilene van" userId="358d17c7-993d-43ec-a4e0-44bc817140f1" providerId="ADAL" clId="{C965AF2A-8F8B-46F3-8DB8-9DD548707C79}" dt="2023-10-11T15:00:21.216" v="456"/>
          <ac:picMkLst>
            <pc:docMk/>
            <pc:sldMk cId="288490888" sldId="290"/>
            <ac:picMk id="4" creationId="{D38EBB01-8FB4-6731-7AE5-84A3CBEEE2D8}"/>
          </ac:picMkLst>
        </pc:picChg>
        <pc:picChg chg="add del mod">
          <ac:chgData name="Reenen, Marilene van" userId="358d17c7-993d-43ec-a4e0-44bc817140f1" providerId="ADAL" clId="{C965AF2A-8F8B-46F3-8DB8-9DD548707C79}" dt="2023-10-11T15:00:28.332" v="458" actId="14826"/>
          <ac:picMkLst>
            <pc:docMk/>
            <pc:sldMk cId="288490888" sldId="290"/>
            <ac:picMk id="11" creationId="{33665541-0342-F008-1C2B-02103396F99B}"/>
          </ac:picMkLst>
        </pc:picChg>
      </pc:sldChg>
      <pc:sldChg chg="modSp mod">
        <pc:chgData name="Reenen, Marilene van" userId="358d17c7-993d-43ec-a4e0-44bc817140f1" providerId="ADAL" clId="{C965AF2A-8F8B-46F3-8DB8-9DD548707C79}" dt="2023-10-11T15:06:40.509" v="460" actId="403"/>
        <pc:sldMkLst>
          <pc:docMk/>
          <pc:sldMk cId="976468726" sldId="310"/>
        </pc:sldMkLst>
        <pc:spChg chg="mod">
          <ac:chgData name="Reenen, Marilene van" userId="358d17c7-993d-43ec-a4e0-44bc817140f1" providerId="ADAL" clId="{C965AF2A-8F8B-46F3-8DB8-9DD548707C79}" dt="2023-10-11T15:06:40.509" v="460" actId="403"/>
          <ac:spMkLst>
            <pc:docMk/>
            <pc:sldMk cId="976468726" sldId="310"/>
            <ac:spMk id="15" creationId="{C25D6E25-DD9E-596D-DF2E-3322B77927A3}"/>
          </ac:spMkLst>
        </pc:spChg>
        <pc:grpChg chg="mod ord">
          <ac:chgData name="Reenen, Marilene van" userId="358d17c7-993d-43ec-a4e0-44bc817140f1" providerId="ADAL" clId="{C965AF2A-8F8B-46F3-8DB8-9DD548707C79}" dt="2023-10-10T10:15:43.956" v="55" actId="171"/>
          <ac:grpSpMkLst>
            <pc:docMk/>
            <pc:sldMk cId="976468726" sldId="310"/>
            <ac:grpSpMk id="11" creationId="{78CA9D7B-D06C-EDEF-DEB9-998ACB57518B}"/>
          </ac:grpSpMkLst>
        </pc:grpChg>
      </pc:sldChg>
      <pc:sldChg chg="modSp del mod ord modShow">
        <pc:chgData name="Reenen, Marilene van" userId="358d17c7-993d-43ec-a4e0-44bc817140f1" providerId="ADAL" clId="{C965AF2A-8F8B-46F3-8DB8-9DD548707C79}" dt="2023-10-11T12:42:36.373" v="135" actId="2696"/>
        <pc:sldMkLst>
          <pc:docMk/>
          <pc:sldMk cId="1177205446" sldId="333"/>
        </pc:sldMkLst>
        <pc:spChg chg="mod">
          <ac:chgData name="Reenen, Marilene van" userId="358d17c7-993d-43ec-a4e0-44bc817140f1" providerId="ADAL" clId="{C965AF2A-8F8B-46F3-8DB8-9DD548707C79}" dt="2023-10-09T11:56:49.232" v="2" actId="20577"/>
          <ac:spMkLst>
            <pc:docMk/>
            <pc:sldMk cId="1177205446" sldId="333"/>
            <ac:spMk id="3" creationId="{A3F17FDD-B2E2-A196-8CBE-65550F1A75F4}"/>
          </ac:spMkLst>
        </pc:spChg>
      </pc:sldChg>
      <pc:sldChg chg="ord">
        <pc:chgData name="Reenen, Marilene van" userId="358d17c7-993d-43ec-a4e0-44bc817140f1" providerId="ADAL" clId="{C965AF2A-8F8B-46F3-8DB8-9DD548707C79}" dt="2023-10-11T12:42:45.031" v="137"/>
        <pc:sldMkLst>
          <pc:docMk/>
          <pc:sldMk cId="556861296" sldId="335"/>
        </pc:sldMkLst>
      </pc:sldChg>
      <pc:sldChg chg="addSp delSp modSp mod ord modShow">
        <pc:chgData name="Reenen, Marilene van" userId="358d17c7-993d-43ec-a4e0-44bc817140f1" providerId="ADAL" clId="{C965AF2A-8F8B-46F3-8DB8-9DD548707C79}" dt="2023-10-11T15:15:59.281" v="544" actId="207"/>
        <pc:sldMkLst>
          <pc:docMk/>
          <pc:sldMk cId="1757801362" sldId="340"/>
        </pc:sldMkLst>
        <pc:spChg chg="mod">
          <ac:chgData name="Reenen, Marilene van" userId="358d17c7-993d-43ec-a4e0-44bc817140f1" providerId="ADAL" clId="{C965AF2A-8F8B-46F3-8DB8-9DD548707C79}" dt="2023-10-11T14:47:53.583" v="434" actId="26606"/>
          <ac:spMkLst>
            <pc:docMk/>
            <pc:sldMk cId="1757801362" sldId="340"/>
            <ac:spMk id="2" creationId="{6AD79E59-E0B5-3918-9646-01770F1E8E71}"/>
          </ac:spMkLst>
        </pc:spChg>
        <pc:spChg chg="add del mod">
          <ac:chgData name="Reenen, Marilene van" userId="358d17c7-993d-43ec-a4e0-44bc817140f1" providerId="ADAL" clId="{C965AF2A-8F8B-46F3-8DB8-9DD548707C79}" dt="2023-10-11T14:00:26.354" v="333" actId="26606"/>
          <ac:spMkLst>
            <pc:docMk/>
            <pc:sldMk cId="1757801362" sldId="340"/>
            <ac:spMk id="3" creationId="{CC659695-DCF6-15FF-BAEB-A42FC5A84711}"/>
          </ac:spMkLst>
        </pc:spChg>
        <pc:spChg chg="mod ord">
          <ac:chgData name="Reenen, Marilene van" userId="358d17c7-993d-43ec-a4e0-44bc817140f1" providerId="ADAL" clId="{C965AF2A-8F8B-46F3-8DB8-9DD548707C79}" dt="2023-10-11T14:47:53.583" v="434" actId="26606"/>
          <ac:spMkLst>
            <pc:docMk/>
            <pc:sldMk cId="1757801362" sldId="340"/>
            <ac:spMk id="4" creationId="{E868139D-0F70-86F1-5D25-2CD0EDD78FB3}"/>
          </ac:spMkLst>
        </pc:spChg>
        <pc:spChg chg="add del">
          <ac:chgData name="Reenen, Marilene van" userId="358d17c7-993d-43ec-a4e0-44bc817140f1" providerId="ADAL" clId="{C965AF2A-8F8B-46F3-8DB8-9DD548707C79}" dt="2023-10-11T14:00:26.354" v="333" actId="26606"/>
          <ac:spMkLst>
            <pc:docMk/>
            <pc:sldMk cId="1757801362" sldId="340"/>
            <ac:spMk id="9" creationId="{DBF61EA3-B236-439E-9C0B-340980D56BEE}"/>
          </ac:spMkLst>
        </pc:spChg>
        <pc:spChg chg="add del">
          <ac:chgData name="Reenen, Marilene van" userId="358d17c7-993d-43ec-a4e0-44bc817140f1" providerId="ADAL" clId="{C965AF2A-8F8B-46F3-8DB8-9DD548707C79}" dt="2023-10-11T14:00:26.354" v="333" actId="26606"/>
          <ac:spMkLst>
            <pc:docMk/>
            <pc:sldMk cId="1757801362" sldId="340"/>
            <ac:spMk id="15" creationId="{E659831F-0D9A-4C63-9EBB-8435B85A440F}"/>
          </ac:spMkLst>
        </pc:spChg>
        <pc:spChg chg="add del">
          <ac:chgData name="Reenen, Marilene van" userId="358d17c7-993d-43ec-a4e0-44bc817140f1" providerId="ADAL" clId="{C965AF2A-8F8B-46F3-8DB8-9DD548707C79}" dt="2023-10-11T14:04:00.450" v="347" actId="26606"/>
          <ac:spMkLst>
            <pc:docMk/>
            <pc:sldMk cId="1757801362" sldId="340"/>
            <ac:spMk id="20" creationId="{DBF61EA3-B236-439E-9C0B-340980D56BEE}"/>
          </ac:spMkLst>
        </pc:spChg>
        <pc:spChg chg="add del">
          <ac:chgData name="Reenen, Marilene van" userId="358d17c7-993d-43ec-a4e0-44bc817140f1" providerId="ADAL" clId="{C965AF2A-8F8B-46F3-8DB8-9DD548707C79}" dt="2023-10-11T14:00:26.339" v="332" actId="26606"/>
          <ac:spMkLst>
            <pc:docMk/>
            <pc:sldMk cId="1757801362" sldId="340"/>
            <ac:spMk id="21" creationId="{56E9B3E6-E277-4D68-BA48-9CB43FFBD6E2}"/>
          </ac:spMkLst>
        </pc:spChg>
        <pc:spChg chg="add del">
          <ac:chgData name="Reenen, Marilene van" userId="358d17c7-993d-43ec-a4e0-44bc817140f1" providerId="ADAL" clId="{C965AF2A-8F8B-46F3-8DB8-9DD548707C79}" dt="2023-10-11T14:00:26.339" v="332" actId="26606"/>
          <ac:spMkLst>
            <pc:docMk/>
            <pc:sldMk cId="1757801362" sldId="340"/>
            <ac:spMk id="28" creationId="{D5B0017B-2ECA-49AF-B397-DC140825DF8D}"/>
          </ac:spMkLst>
        </pc:spChg>
        <pc:spChg chg="add del">
          <ac:chgData name="Reenen, Marilene van" userId="358d17c7-993d-43ec-a4e0-44bc817140f1" providerId="ADAL" clId="{C965AF2A-8F8B-46F3-8DB8-9DD548707C79}" dt="2023-10-11T14:04:00.450" v="347" actId="26606"/>
          <ac:spMkLst>
            <pc:docMk/>
            <pc:sldMk cId="1757801362" sldId="340"/>
            <ac:spMk id="34" creationId="{E659831F-0D9A-4C63-9EBB-8435B85A440F}"/>
          </ac:spMkLst>
        </pc:spChg>
        <pc:spChg chg="add mod ord">
          <ac:chgData name="Reenen, Marilene van" userId="358d17c7-993d-43ec-a4e0-44bc817140f1" providerId="ADAL" clId="{C965AF2A-8F8B-46F3-8DB8-9DD548707C79}" dt="2023-10-11T15:15:59.281" v="544" actId="207"/>
          <ac:spMkLst>
            <pc:docMk/>
            <pc:sldMk cId="1757801362" sldId="340"/>
            <ac:spMk id="35" creationId="{CC659695-DCF6-15FF-BAEB-A42FC5A84711}"/>
          </ac:spMkLst>
        </pc:spChg>
        <pc:spChg chg="add del">
          <ac:chgData name="Reenen, Marilene van" userId="358d17c7-993d-43ec-a4e0-44bc817140f1" providerId="ADAL" clId="{C965AF2A-8F8B-46F3-8DB8-9DD548707C79}" dt="2023-10-11T14:03:32.730" v="336" actId="26606"/>
          <ac:spMkLst>
            <pc:docMk/>
            <pc:sldMk cId="1757801362" sldId="340"/>
            <ac:spMk id="40" creationId="{058A14AF-9FB5-4CC7-BA35-E8E85D3EDF0E}"/>
          </ac:spMkLst>
        </pc:spChg>
        <pc:spChg chg="add del">
          <ac:chgData name="Reenen, Marilene van" userId="358d17c7-993d-43ec-a4e0-44bc817140f1" providerId="ADAL" clId="{C965AF2A-8F8B-46F3-8DB8-9DD548707C79}" dt="2023-10-11T14:03:32.730" v="336" actId="26606"/>
          <ac:spMkLst>
            <pc:docMk/>
            <pc:sldMk cId="1757801362" sldId="340"/>
            <ac:spMk id="42" creationId="{3A9A4357-BD1D-4622-A4FE-766E6AB8DE84}"/>
          </ac:spMkLst>
        </pc:spChg>
        <pc:spChg chg="add del">
          <ac:chgData name="Reenen, Marilene van" userId="358d17c7-993d-43ec-a4e0-44bc817140f1" providerId="ADAL" clId="{C965AF2A-8F8B-46F3-8DB8-9DD548707C79}" dt="2023-10-11T14:03:32.730" v="336" actId="26606"/>
          <ac:spMkLst>
            <pc:docMk/>
            <pc:sldMk cId="1757801362" sldId="340"/>
            <ac:spMk id="44" creationId="{E659831F-0D9A-4C63-9EBB-8435B85A440F}"/>
          </ac:spMkLst>
        </pc:spChg>
        <pc:spChg chg="add del">
          <ac:chgData name="Reenen, Marilene van" userId="358d17c7-993d-43ec-a4e0-44bc817140f1" providerId="ADAL" clId="{C965AF2A-8F8B-46F3-8DB8-9DD548707C79}" dt="2023-10-11T14:03:32.730" v="336" actId="26606"/>
          <ac:spMkLst>
            <pc:docMk/>
            <pc:sldMk cId="1757801362" sldId="340"/>
            <ac:spMk id="46" creationId="{E6995CE5-F890-4ABA-82A2-26507CE8D2A3}"/>
          </ac:spMkLst>
        </pc:spChg>
        <pc:spChg chg="add del">
          <ac:chgData name="Reenen, Marilene van" userId="358d17c7-993d-43ec-a4e0-44bc817140f1" providerId="ADAL" clId="{C965AF2A-8F8B-46F3-8DB8-9DD548707C79}" dt="2023-10-11T14:03:35.999" v="338" actId="26606"/>
          <ac:spMkLst>
            <pc:docMk/>
            <pc:sldMk cId="1757801362" sldId="340"/>
            <ac:spMk id="48" creationId="{04812C46-200A-4DEB-A05E-3ED6C68C2387}"/>
          </ac:spMkLst>
        </pc:spChg>
        <pc:spChg chg="add del">
          <ac:chgData name="Reenen, Marilene van" userId="358d17c7-993d-43ec-a4e0-44bc817140f1" providerId="ADAL" clId="{C965AF2A-8F8B-46F3-8DB8-9DD548707C79}" dt="2023-10-11T14:03:35.999" v="338" actId="26606"/>
          <ac:spMkLst>
            <pc:docMk/>
            <pc:sldMk cId="1757801362" sldId="340"/>
            <ac:spMk id="49" creationId="{D1EA859B-E555-4109-94F3-6700E046E008}"/>
          </ac:spMkLst>
        </pc:spChg>
        <pc:spChg chg="add del">
          <ac:chgData name="Reenen, Marilene van" userId="358d17c7-993d-43ec-a4e0-44bc817140f1" providerId="ADAL" clId="{C965AF2A-8F8B-46F3-8DB8-9DD548707C79}" dt="2023-10-11T14:03:40.094" v="340" actId="26606"/>
          <ac:spMkLst>
            <pc:docMk/>
            <pc:sldMk cId="1757801362" sldId="340"/>
            <ac:spMk id="51" creationId="{327D73B4-9F5C-4A64-A179-51B9500CB8B5}"/>
          </ac:spMkLst>
        </pc:spChg>
        <pc:spChg chg="add del">
          <ac:chgData name="Reenen, Marilene van" userId="358d17c7-993d-43ec-a4e0-44bc817140f1" providerId="ADAL" clId="{C965AF2A-8F8B-46F3-8DB8-9DD548707C79}" dt="2023-10-11T14:03:40.094" v="340" actId="26606"/>
          <ac:spMkLst>
            <pc:docMk/>
            <pc:sldMk cId="1757801362" sldId="340"/>
            <ac:spMk id="52" creationId="{C1F06963-6374-4B48-844F-071A9BAAAE02}"/>
          </ac:spMkLst>
        </pc:spChg>
        <pc:spChg chg="add del">
          <ac:chgData name="Reenen, Marilene van" userId="358d17c7-993d-43ec-a4e0-44bc817140f1" providerId="ADAL" clId="{C965AF2A-8F8B-46F3-8DB8-9DD548707C79}" dt="2023-10-11T14:03:40.094" v="340" actId="26606"/>
          <ac:spMkLst>
            <pc:docMk/>
            <pc:sldMk cId="1757801362" sldId="340"/>
            <ac:spMk id="53" creationId="{6CB927A4-E432-4310-9CD5-E89FF5063179}"/>
          </ac:spMkLst>
        </pc:spChg>
        <pc:spChg chg="add del">
          <ac:chgData name="Reenen, Marilene van" userId="358d17c7-993d-43ec-a4e0-44bc817140f1" providerId="ADAL" clId="{C965AF2A-8F8B-46F3-8DB8-9DD548707C79}" dt="2023-10-11T14:03:40.094" v="340" actId="26606"/>
          <ac:spMkLst>
            <pc:docMk/>
            <pc:sldMk cId="1757801362" sldId="340"/>
            <ac:spMk id="54" creationId="{1453BF6C-B012-48B7-B4E8-6D7AC7C27D02}"/>
          </ac:spMkLst>
        </pc:spChg>
        <pc:spChg chg="add del">
          <ac:chgData name="Reenen, Marilene van" userId="358d17c7-993d-43ec-a4e0-44bc817140f1" providerId="ADAL" clId="{C965AF2A-8F8B-46F3-8DB8-9DD548707C79}" dt="2023-10-11T14:03:40.094" v="340" actId="26606"/>
          <ac:spMkLst>
            <pc:docMk/>
            <pc:sldMk cId="1757801362" sldId="340"/>
            <ac:spMk id="55" creationId="{E3020543-B24B-4EC4-8FFC-8DD88EEA91A8}"/>
          </ac:spMkLst>
        </pc:spChg>
        <pc:spChg chg="add del">
          <ac:chgData name="Reenen, Marilene van" userId="358d17c7-993d-43ec-a4e0-44bc817140f1" providerId="ADAL" clId="{C965AF2A-8F8B-46F3-8DB8-9DD548707C79}" dt="2023-10-11T14:03:48.573" v="342" actId="26606"/>
          <ac:spMkLst>
            <pc:docMk/>
            <pc:sldMk cId="1757801362" sldId="340"/>
            <ac:spMk id="57" creationId="{9D80C9EF-3CC6-4ECC-9C2D-9D0396C96ED9}"/>
          </ac:spMkLst>
        </pc:spChg>
        <pc:spChg chg="add del">
          <ac:chgData name="Reenen, Marilene van" userId="358d17c7-993d-43ec-a4e0-44bc817140f1" providerId="ADAL" clId="{C965AF2A-8F8B-46F3-8DB8-9DD548707C79}" dt="2023-10-11T14:03:48.573" v="342" actId="26606"/>
          <ac:spMkLst>
            <pc:docMk/>
            <pc:sldMk cId="1757801362" sldId="340"/>
            <ac:spMk id="58" creationId="{5DA32751-37A2-45C0-BE94-63D375E27003}"/>
          </ac:spMkLst>
        </pc:spChg>
        <pc:spChg chg="add del">
          <ac:chgData name="Reenen, Marilene van" userId="358d17c7-993d-43ec-a4e0-44bc817140f1" providerId="ADAL" clId="{C965AF2A-8F8B-46F3-8DB8-9DD548707C79}" dt="2023-10-11T14:03:48.573" v="342" actId="26606"/>
          <ac:spMkLst>
            <pc:docMk/>
            <pc:sldMk cId="1757801362" sldId="340"/>
            <ac:spMk id="59" creationId="{E659831F-0D9A-4C63-9EBB-8435B85A440F}"/>
          </ac:spMkLst>
        </pc:spChg>
        <pc:spChg chg="add del">
          <ac:chgData name="Reenen, Marilene van" userId="358d17c7-993d-43ec-a4e0-44bc817140f1" providerId="ADAL" clId="{C965AF2A-8F8B-46F3-8DB8-9DD548707C79}" dt="2023-10-11T14:03:48.573" v="342" actId="26606"/>
          <ac:spMkLst>
            <pc:docMk/>
            <pc:sldMk cId="1757801362" sldId="340"/>
            <ac:spMk id="60" creationId="{5A55FBCD-CD42-40F5-8A1B-3203F9CAEEAA}"/>
          </ac:spMkLst>
        </pc:spChg>
        <pc:spChg chg="add del">
          <ac:chgData name="Reenen, Marilene van" userId="358d17c7-993d-43ec-a4e0-44bc817140f1" providerId="ADAL" clId="{C965AF2A-8F8B-46F3-8DB8-9DD548707C79}" dt="2023-10-11T14:03:50.964" v="344" actId="26606"/>
          <ac:spMkLst>
            <pc:docMk/>
            <pc:sldMk cId="1757801362" sldId="340"/>
            <ac:spMk id="62" creationId="{AE3A741D-C19B-960A-5803-1C5887147820}"/>
          </ac:spMkLst>
        </pc:spChg>
        <pc:spChg chg="add del">
          <ac:chgData name="Reenen, Marilene van" userId="358d17c7-993d-43ec-a4e0-44bc817140f1" providerId="ADAL" clId="{C965AF2A-8F8B-46F3-8DB8-9DD548707C79}" dt="2023-10-11T14:03:50.964" v="344" actId="26606"/>
          <ac:spMkLst>
            <pc:docMk/>
            <pc:sldMk cId="1757801362" sldId="340"/>
            <ac:spMk id="63" creationId="{9C3A50E9-9119-7BC3-083B-2D84CCC78E47}"/>
          </ac:spMkLst>
        </pc:spChg>
        <pc:spChg chg="add del">
          <ac:chgData name="Reenen, Marilene van" userId="358d17c7-993d-43ec-a4e0-44bc817140f1" providerId="ADAL" clId="{C965AF2A-8F8B-46F3-8DB8-9DD548707C79}" dt="2023-10-11T14:03:50.964" v="344" actId="26606"/>
          <ac:spMkLst>
            <pc:docMk/>
            <pc:sldMk cId="1757801362" sldId="340"/>
            <ac:spMk id="64" creationId="{DC39DE25-0E4E-0AA7-0932-1D78C2372786}"/>
          </ac:spMkLst>
        </pc:spChg>
        <pc:spChg chg="add del">
          <ac:chgData name="Reenen, Marilene van" userId="358d17c7-993d-43ec-a4e0-44bc817140f1" providerId="ADAL" clId="{C965AF2A-8F8B-46F3-8DB8-9DD548707C79}" dt="2023-10-11T14:03:50.964" v="344" actId="26606"/>
          <ac:spMkLst>
            <pc:docMk/>
            <pc:sldMk cId="1757801362" sldId="340"/>
            <ac:spMk id="65" creationId="{8D6EA299-0840-6DEA-E670-C49AEBC87E89}"/>
          </ac:spMkLst>
        </pc:spChg>
        <pc:spChg chg="add del">
          <ac:chgData name="Reenen, Marilene van" userId="358d17c7-993d-43ec-a4e0-44bc817140f1" providerId="ADAL" clId="{C965AF2A-8F8B-46F3-8DB8-9DD548707C79}" dt="2023-10-11T14:04:00.450" v="346" actId="26606"/>
          <ac:spMkLst>
            <pc:docMk/>
            <pc:sldMk cId="1757801362" sldId="340"/>
            <ac:spMk id="67" creationId="{DBC6133C-0615-4CE4-9132-37E609A9BDFA}"/>
          </ac:spMkLst>
        </pc:spChg>
        <pc:spChg chg="add del">
          <ac:chgData name="Reenen, Marilene van" userId="358d17c7-993d-43ec-a4e0-44bc817140f1" providerId="ADAL" clId="{C965AF2A-8F8B-46F3-8DB8-9DD548707C79}" dt="2023-10-11T14:04:00.450" v="346" actId="26606"/>
          <ac:spMkLst>
            <pc:docMk/>
            <pc:sldMk cId="1757801362" sldId="340"/>
            <ac:spMk id="68" creationId="{169CC832-2974-4E8D-90ED-3E2941BA7336}"/>
          </ac:spMkLst>
        </pc:spChg>
        <pc:spChg chg="add del">
          <ac:chgData name="Reenen, Marilene van" userId="358d17c7-993d-43ec-a4e0-44bc817140f1" providerId="ADAL" clId="{C965AF2A-8F8B-46F3-8DB8-9DD548707C79}" dt="2023-10-11T14:04:00.450" v="346" actId="26606"/>
          <ac:spMkLst>
            <pc:docMk/>
            <pc:sldMk cId="1757801362" sldId="340"/>
            <ac:spMk id="69" creationId="{55222F96-971A-4F90-B841-6BAB416C7AC1}"/>
          </ac:spMkLst>
        </pc:spChg>
        <pc:spChg chg="add del">
          <ac:chgData name="Reenen, Marilene van" userId="358d17c7-993d-43ec-a4e0-44bc817140f1" providerId="ADAL" clId="{C965AF2A-8F8B-46F3-8DB8-9DD548707C79}" dt="2023-10-11T14:04:00.450" v="346" actId="26606"/>
          <ac:spMkLst>
            <pc:docMk/>
            <pc:sldMk cId="1757801362" sldId="340"/>
            <ac:spMk id="70" creationId="{08980754-6F4B-43C9-B9BE-127B6BED6586}"/>
          </ac:spMkLst>
        </pc:spChg>
        <pc:spChg chg="add del">
          <ac:chgData name="Reenen, Marilene van" userId="358d17c7-993d-43ec-a4e0-44bc817140f1" providerId="ADAL" clId="{C965AF2A-8F8B-46F3-8DB8-9DD548707C79}" dt="2023-10-11T14:04:00.450" v="346" actId="26606"/>
          <ac:spMkLst>
            <pc:docMk/>
            <pc:sldMk cId="1757801362" sldId="340"/>
            <ac:spMk id="71" creationId="{2C1BBA94-3F40-40AA-8BB9-E69E25E537C1}"/>
          </ac:spMkLst>
        </pc:spChg>
        <pc:spChg chg="add del">
          <ac:chgData name="Reenen, Marilene van" userId="358d17c7-993d-43ec-a4e0-44bc817140f1" providerId="ADAL" clId="{C965AF2A-8F8B-46F3-8DB8-9DD548707C79}" dt="2023-10-11T14:46:40.232" v="416" actId="26606"/>
          <ac:spMkLst>
            <pc:docMk/>
            <pc:sldMk cId="1757801362" sldId="340"/>
            <ac:spMk id="73" creationId="{AE3A741D-C19B-960A-5803-1C5887147820}"/>
          </ac:spMkLst>
        </pc:spChg>
        <pc:spChg chg="add del">
          <ac:chgData name="Reenen, Marilene van" userId="358d17c7-993d-43ec-a4e0-44bc817140f1" providerId="ADAL" clId="{C965AF2A-8F8B-46F3-8DB8-9DD548707C79}" dt="2023-10-11T14:46:40.232" v="416" actId="26606"/>
          <ac:spMkLst>
            <pc:docMk/>
            <pc:sldMk cId="1757801362" sldId="340"/>
            <ac:spMk id="74" creationId="{DC39DE25-0E4E-0AA7-0932-1D78C2372786}"/>
          </ac:spMkLst>
        </pc:spChg>
        <pc:spChg chg="add del">
          <ac:chgData name="Reenen, Marilene van" userId="358d17c7-993d-43ec-a4e0-44bc817140f1" providerId="ADAL" clId="{C965AF2A-8F8B-46F3-8DB8-9DD548707C79}" dt="2023-10-11T14:46:40.232" v="416" actId="26606"/>
          <ac:spMkLst>
            <pc:docMk/>
            <pc:sldMk cId="1757801362" sldId="340"/>
            <ac:spMk id="75" creationId="{8D6EA299-0840-6DEA-E670-C49AEBC87E89}"/>
          </ac:spMkLst>
        </pc:spChg>
        <pc:spChg chg="add del">
          <ac:chgData name="Reenen, Marilene van" userId="358d17c7-993d-43ec-a4e0-44bc817140f1" providerId="ADAL" clId="{C965AF2A-8F8B-46F3-8DB8-9DD548707C79}" dt="2023-10-11T14:38:30.987" v="396" actId="26606"/>
          <ac:spMkLst>
            <pc:docMk/>
            <pc:sldMk cId="1757801362" sldId="340"/>
            <ac:spMk id="80" creationId="{058A14AF-9FB5-4CC7-BA35-E8E85D3EDF0E}"/>
          </ac:spMkLst>
        </pc:spChg>
        <pc:spChg chg="add del">
          <ac:chgData name="Reenen, Marilene van" userId="358d17c7-993d-43ec-a4e0-44bc817140f1" providerId="ADAL" clId="{C965AF2A-8F8B-46F3-8DB8-9DD548707C79}" dt="2023-10-11T14:38:30.987" v="396" actId="26606"/>
          <ac:spMkLst>
            <pc:docMk/>
            <pc:sldMk cId="1757801362" sldId="340"/>
            <ac:spMk id="82" creationId="{3A9A4357-BD1D-4622-A4FE-766E6AB8DE84}"/>
          </ac:spMkLst>
        </pc:spChg>
        <pc:spChg chg="add del">
          <ac:chgData name="Reenen, Marilene van" userId="358d17c7-993d-43ec-a4e0-44bc817140f1" providerId="ADAL" clId="{C965AF2A-8F8B-46F3-8DB8-9DD548707C79}" dt="2023-10-11T14:38:30.987" v="396" actId="26606"/>
          <ac:spMkLst>
            <pc:docMk/>
            <pc:sldMk cId="1757801362" sldId="340"/>
            <ac:spMk id="84" creationId="{E659831F-0D9A-4C63-9EBB-8435B85A440F}"/>
          </ac:spMkLst>
        </pc:spChg>
        <pc:spChg chg="add del">
          <ac:chgData name="Reenen, Marilene van" userId="358d17c7-993d-43ec-a4e0-44bc817140f1" providerId="ADAL" clId="{C965AF2A-8F8B-46F3-8DB8-9DD548707C79}" dt="2023-10-11T14:38:30.987" v="396" actId="26606"/>
          <ac:spMkLst>
            <pc:docMk/>
            <pc:sldMk cId="1757801362" sldId="340"/>
            <ac:spMk id="86" creationId="{E6995CE5-F890-4ABA-82A2-26507CE8D2A3}"/>
          </ac:spMkLst>
        </pc:spChg>
        <pc:spChg chg="add del">
          <ac:chgData name="Reenen, Marilene van" userId="358d17c7-993d-43ec-a4e0-44bc817140f1" providerId="ADAL" clId="{C965AF2A-8F8B-46F3-8DB8-9DD548707C79}" dt="2023-10-11T14:38:32.784" v="398" actId="26606"/>
          <ac:spMkLst>
            <pc:docMk/>
            <pc:sldMk cId="1757801362" sldId="340"/>
            <ac:spMk id="88" creationId="{C13237C8-E62C-4F0D-A318-BD6FB6C2D138}"/>
          </ac:spMkLst>
        </pc:spChg>
        <pc:spChg chg="add del">
          <ac:chgData name="Reenen, Marilene van" userId="358d17c7-993d-43ec-a4e0-44bc817140f1" providerId="ADAL" clId="{C965AF2A-8F8B-46F3-8DB8-9DD548707C79}" dt="2023-10-11T14:38:32.784" v="398" actId="26606"/>
          <ac:spMkLst>
            <pc:docMk/>
            <pc:sldMk cId="1757801362" sldId="340"/>
            <ac:spMk id="89" creationId="{201CC55D-ED54-4C5C-95E6-10947BD1103B}"/>
          </ac:spMkLst>
        </pc:spChg>
        <pc:spChg chg="add del">
          <ac:chgData name="Reenen, Marilene van" userId="358d17c7-993d-43ec-a4e0-44bc817140f1" providerId="ADAL" clId="{C965AF2A-8F8B-46F3-8DB8-9DD548707C79}" dt="2023-10-11T14:38:32.784" v="398" actId="26606"/>
          <ac:spMkLst>
            <pc:docMk/>
            <pc:sldMk cId="1757801362" sldId="340"/>
            <ac:spMk id="90" creationId="{19C9EAEA-39D0-4B0E-A0EB-51E7B26740B1}"/>
          </ac:spMkLst>
        </pc:spChg>
        <pc:spChg chg="add del">
          <ac:chgData name="Reenen, Marilene van" userId="358d17c7-993d-43ec-a4e0-44bc817140f1" providerId="ADAL" clId="{C965AF2A-8F8B-46F3-8DB8-9DD548707C79}" dt="2023-10-11T14:38:32.784" v="398" actId="26606"/>
          <ac:spMkLst>
            <pc:docMk/>
            <pc:sldMk cId="1757801362" sldId="340"/>
            <ac:spMk id="93" creationId="{3873B707-463F-40B0-8227-E8CC6C67EB25}"/>
          </ac:spMkLst>
        </pc:spChg>
        <pc:spChg chg="add del">
          <ac:chgData name="Reenen, Marilene van" userId="358d17c7-993d-43ec-a4e0-44bc817140f1" providerId="ADAL" clId="{C965AF2A-8F8B-46F3-8DB8-9DD548707C79}" dt="2023-10-11T14:40:02.232" v="400" actId="26606"/>
          <ac:spMkLst>
            <pc:docMk/>
            <pc:sldMk cId="1757801362" sldId="340"/>
            <ac:spMk id="95" creationId="{327D73B4-9F5C-4A64-A179-51B9500CB8B5}"/>
          </ac:spMkLst>
        </pc:spChg>
        <pc:spChg chg="add del">
          <ac:chgData name="Reenen, Marilene van" userId="358d17c7-993d-43ec-a4e0-44bc817140f1" providerId="ADAL" clId="{C965AF2A-8F8B-46F3-8DB8-9DD548707C79}" dt="2023-10-11T14:40:02.232" v="400" actId="26606"/>
          <ac:spMkLst>
            <pc:docMk/>
            <pc:sldMk cId="1757801362" sldId="340"/>
            <ac:spMk id="96" creationId="{C1F06963-6374-4B48-844F-071A9BAAAE02}"/>
          </ac:spMkLst>
        </pc:spChg>
        <pc:spChg chg="add del">
          <ac:chgData name="Reenen, Marilene van" userId="358d17c7-993d-43ec-a4e0-44bc817140f1" providerId="ADAL" clId="{C965AF2A-8F8B-46F3-8DB8-9DD548707C79}" dt="2023-10-11T14:40:02.232" v="400" actId="26606"/>
          <ac:spMkLst>
            <pc:docMk/>
            <pc:sldMk cId="1757801362" sldId="340"/>
            <ac:spMk id="97" creationId="{6CB927A4-E432-4310-9CD5-E89FF5063179}"/>
          </ac:spMkLst>
        </pc:spChg>
        <pc:spChg chg="add del">
          <ac:chgData name="Reenen, Marilene van" userId="358d17c7-993d-43ec-a4e0-44bc817140f1" providerId="ADAL" clId="{C965AF2A-8F8B-46F3-8DB8-9DD548707C79}" dt="2023-10-11T14:40:02.232" v="400" actId="26606"/>
          <ac:spMkLst>
            <pc:docMk/>
            <pc:sldMk cId="1757801362" sldId="340"/>
            <ac:spMk id="98" creationId="{1453BF6C-B012-48B7-B4E8-6D7AC7C27D02}"/>
          </ac:spMkLst>
        </pc:spChg>
        <pc:spChg chg="add del">
          <ac:chgData name="Reenen, Marilene van" userId="358d17c7-993d-43ec-a4e0-44bc817140f1" providerId="ADAL" clId="{C965AF2A-8F8B-46F3-8DB8-9DD548707C79}" dt="2023-10-11T14:40:02.232" v="400" actId="26606"/>
          <ac:spMkLst>
            <pc:docMk/>
            <pc:sldMk cId="1757801362" sldId="340"/>
            <ac:spMk id="99" creationId="{E3020543-B24B-4EC4-8FFC-8DD88EEA91A8}"/>
          </ac:spMkLst>
        </pc:spChg>
        <pc:spChg chg="add del">
          <ac:chgData name="Reenen, Marilene van" userId="358d17c7-993d-43ec-a4e0-44bc817140f1" providerId="ADAL" clId="{C965AF2A-8F8B-46F3-8DB8-9DD548707C79}" dt="2023-10-11T14:46:21.565" v="407" actId="26606"/>
          <ac:spMkLst>
            <pc:docMk/>
            <pc:sldMk cId="1757801362" sldId="340"/>
            <ac:spMk id="1031" creationId="{058A14AF-9FB5-4CC7-BA35-E8E85D3EDF0E}"/>
          </ac:spMkLst>
        </pc:spChg>
        <pc:spChg chg="add del">
          <ac:chgData name="Reenen, Marilene van" userId="358d17c7-993d-43ec-a4e0-44bc817140f1" providerId="ADAL" clId="{C965AF2A-8F8B-46F3-8DB8-9DD548707C79}" dt="2023-10-11T14:46:21.565" v="407" actId="26606"/>
          <ac:spMkLst>
            <pc:docMk/>
            <pc:sldMk cId="1757801362" sldId="340"/>
            <ac:spMk id="1033" creationId="{3A9A4357-BD1D-4622-A4FE-766E6AB8DE84}"/>
          </ac:spMkLst>
        </pc:spChg>
        <pc:spChg chg="add del">
          <ac:chgData name="Reenen, Marilene van" userId="358d17c7-993d-43ec-a4e0-44bc817140f1" providerId="ADAL" clId="{C965AF2A-8F8B-46F3-8DB8-9DD548707C79}" dt="2023-10-11T14:46:21.565" v="407" actId="26606"/>
          <ac:spMkLst>
            <pc:docMk/>
            <pc:sldMk cId="1757801362" sldId="340"/>
            <ac:spMk id="1035" creationId="{E659831F-0D9A-4C63-9EBB-8435B85A440F}"/>
          </ac:spMkLst>
        </pc:spChg>
        <pc:spChg chg="add del">
          <ac:chgData name="Reenen, Marilene van" userId="358d17c7-993d-43ec-a4e0-44bc817140f1" providerId="ADAL" clId="{C965AF2A-8F8B-46F3-8DB8-9DD548707C79}" dt="2023-10-11T14:46:21.565" v="407" actId="26606"/>
          <ac:spMkLst>
            <pc:docMk/>
            <pc:sldMk cId="1757801362" sldId="340"/>
            <ac:spMk id="1037" creationId="{E6995CE5-F890-4ABA-82A2-26507CE8D2A3}"/>
          </ac:spMkLst>
        </pc:spChg>
        <pc:spChg chg="add del">
          <ac:chgData name="Reenen, Marilene van" userId="358d17c7-993d-43ec-a4e0-44bc817140f1" providerId="ADAL" clId="{C965AF2A-8F8B-46F3-8DB8-9DD548707C79}" dt="2023-10-11T14:46:40.232" v="415" actId="26606"/>
          <ac:spMkLst>
            <pc:docMk/>
            <pc:sldMk cId="1757801362" sldId="340"/>
            <ac:spMk id="1038" creationId="{D5B0017B-2ECA-49AF-B397-DC140825DF8D}"/>
          </ac:spMkLst>
        </pc:spChg>
        <pc:spChg chg="add del">
          <ac:chgData name="Reenen, Marilene van" userId="358d17c7-993d-43ec-a4e0-44bc817140f1" providerId="ADAL" clId="{C965AF2A-8F8B-46F3-8DB8-9DD548707C79}" dt="2023-10-11T14:46:29.704" v="409" actId="26606"/>
          <ac:spMkLst>
            <pc:docMk/>
            <pc:sldMk cId="1757801362" sldId="340"/>
            <ac:spMk id="1039" creationId="{9D25F302-27C5-414F-97F8-6EA0A6C028BA}"/>
          </ac:spMkLst>
        </pc:spChg>
        <pc:spChg chg="add del">
          <ac:chgData name="Reenen, Marilene van" userId="358d17c7-993d-43ec-a4e0-44bc817140f1" providerId="ADAL" clId="{C965AF2A-8F8B-46F3-8DB8-9DD548707C79}" dt="2023-10-11T14:46:29.704" v="409" actId="26606"/>
          <ac:spMkLst>
            <pc:docMk/>
            <pc:sldMk cId="1757801362" sldId="340"/>
            <ac:spMk id="1040" creationId="{830A36F8-48C2-4842-A87B-8CE8DF4E7FD2}"/>
          </ac:spMkLst>
        </pc:spChg>
        <pc:spChg chg="add del">
          <ac:chgData name="Reenen, Marilene van" userId="358d17c7-993d-43ec-a4e0-44bc817140f1" providerId="ADAL" clId="{C965AF2A-8F8B-46F3-8DB8-9DD548707C79}" dt="2023-10-11T14:46:29.704" v="409" actId="26606"/>
          <ac:spMkLst>
            <pc:docMk/>
            <pc:sldMk cId="1757801362" sldId="340"/>
            <ac:spMk id="1041" creationId="{8F451A30-466B-4996-9BA5-CD6ABCC6D558}"/>
          </ac:spMkLst>
        </pc:spChg>
        <pc:spChg chg="add del">
          <ac:chgData name="Reenen, Marilene van" userId="358d17c7-993d-43ec-a4e0-44bc817140f1" providerId="ADAL" clId="{C965AF2A-8F8B-46F3-8DB8-9DD548707C79}" dt="2023-10-11T14:46:36.905" v="411" actId="26606"/>
          <ac:spMkLst>
            <pc:docMk/>
            <pc:sldMk cId="1757801362" sldId="340"/>
            <ac:spMk id="1043" creationId="{3756B343-807D-456E-AA26-80E96B75D13B}"/>
          </ac:spMkLst>
        </pc:spChg>
        <pc:spChg chg="add del">
          <ac:chgData name="Reenen, Marilene van" userId="358d17c7-993d-43ec-a4e0-44bc817140f1" providerId="ADAL" clId="{C965AF2A-8F8B-46F3-8DB8-9DD548707C79}" dt="2023-10-11T14:46:36.905" v="411" actId="26606"/>
          <ac:spMkLst>
            <pc:docMk/>
            <pc:sldMk cId="1757801362" sldId="340"/>
            <ac:spMk id="1044" creationId="{08980754-6F4B-43C9-B9BE-127B6BED6586}"/>
          </ac:spMkLst>
        </pc:spChg>
        <pc:spChg chg="add del">
          <ac:chgData name="Reenen, Marilene van" userId="358d17c7-993d-43ec-a4e0-44bc817140f1" providerId="ADAL" clId="{C965AF2A-8F8B-46F3-8DB8-9DD548707C79}" dt="2023-10-11T14:46:36.905" v="411" actId="26606"/>
          <ac:spMkLst>
            <pc:docMk/>
            <pc:sldMk cId="1757801362" sldId="340"/>
            <ac:spMk id="1045" creationId="{2C1BBA94-3F40-40AA-8BB9-E69E25E537C1}"/>
          </ac:spMkLst>
        </pc:spChg>
        <pc:spChg chg="add del">
          <ac:chgData name="Reenen, Marilene van" userId="358d17c7-993d-43ec-a4e0-44bc817140f1" providerId="ADAL" clId="{C965AF2A-8F8B-46F3-8DB8-9DD548707C79}" dt="2023-10-11T14:46:36.905" v="411" actId="26606"/>
          <ac:spMkLst>
            <pc:docMk/>
            <pc:sldMk cId="1757801362" sldId="340"/>
            <ac:spMk id="1046" creationId="{169CC832-2974-4E8D-90ED-3E2941BA7336}"/>
          </ac:spMkLst>
        </pc:spChg>
        <pc:spChg chg="add del">
          <ac:chgData name="Reenen, Marilene van" userId="358d17c7-993d-43ec-a4e0-44bc817140f1" providerId="ADAL" clId="{C965AF2A-8F8B-46F3-8DB8-9DD548707C79}" dt="2023-10-11T14:46:36.905" v="411" actId="26606"/>
          <ac:spMkLst>
            <pc:docMk/>
            <pc:sldMk cId="1757801362" sldId="340"/>
            <ac:spMk id="1047" creationId="{55222F96-971A-4F90-B841-6BAB416C7AC1}"/>
          </ac:spMkLst>
        </pc:spChg>
        <pc:spChg chg="add del">
          <ac:chgData name="Reenen, Marilene van" userId="358d17c7-993d-43ec-a4e0-44bc817140f1" providerId="ADAL" clId="{C965AF2A-8F8B-46F3-8DB8-9DD548707C79}" dt="2023-10-11T14:46:38.483" v="413" actId="26606"/>
          <ac:spMkLst>
            <pc:docMk/>
            <pc:sldMk cId="1757801362" sldId="340"/>
            <ac:spMk id="1049" creationId="{8181FC64-B306-4821-98E2-780662EFC486}"/>
          </ac:spMkLst>
        </pc:spChg>
        <pc:spChg chg="add del">
          <ac:chgData name="Reenen, Marilene van" userId="358d17c7-993d-43ec-a4e0-44bc817140f1" providerId="ADAL" clId="{C965AF2A-8F8B-46F3-8DB8-9DD548707C79}" dt="2023-10-11T14:46:38.483" v="413" actId="26606"/>
          <ac:spMkLst>
            <pc:docMk/>
            <pc:sldMk cId="1757801362" sldId="340"/>
            <ac:spMk id="1050" creationId="{5871FC61-DD4E-47D4-81FD-8A7E7D12B371}"/>
          </ac:spMkLst>
        </pc:spChg>
        <pc:spChg chg="add del">
          <ac:chgData name="Reenen, Marilene van" userId="358d17c7-993d-43ec-a4e0-44bc817140f1" providerId="ADAL" clId="{C965AF2A-8F8B-46F3-8DB8-9DD548707C79}" dt="2023-10-11T14:46:38.483" v="413" actId="26606"/>
          <ac:spMkLst>
            <pc:docMk/>
            <pc:sldMk cId="1757801362" sldId="340"/>
            <ac:spMk id="1051" creationId="{F9EC3F91-A75C-4F74-867E-E4C28C13546B}"/>
          </ac:spMkLst>
        </pc:spChg>
        <pc:spChg chg="add del">
          <ac:chgData name="Reenen, Marilene van" userId="358d17c7-993d-43ec-a4e0-44bc817140f1" providerId="ADAL" clId="{C965AF2A-8F8B-46F3-8DB8-9DD548707C79}" dt="2023-10-11T14:46:38.483" v="413" actId="26606"/>
          <ac:spMkLst>
            <pc:docMk/>
            <pc:sldMk cId="1757801362" sldId="340"/>
            <ac:spMk id="1052" creationId="{829A1E2C-5AC8-40FC-99E9-832069D39792}"/>
          </ac:spMkLst>
        </pc:spChg>
        <pc:spChg chg="add del">
          <ac:chgData name="Reenen, Marilene van" userId="358d17c7-993d-43ec-a4e0-44bc817140f1" providerId="ADAL" clId="{C965AF2A-8F8B-46F3-8DB8-9DD548707C79}" dt="2023-10-11T14:46:40.232" v="415" actId="26606"/>
          <ac:spMkLst>
            <pc:docMk/>
            <pc:sldMk cId="1757801362" sldId="340"/>
            <ac:spMk id="1054" creationId="{28D31E1B-0407-4223-9642-0B642CBF57D9}"/>
          </ac:spMkLst>
        </pc:spChg>
        <pc:spChg chg="add del">
          <ac:chgData name="Reenen, Marilene van" userId="358d17c7-993d-43ec-a4e0-44bc817140f1" providerId="ADAL" clId="{C965AF2A-8F8B-46F3-8DB8-9DD548707C79}" dt="2023-10-11T14:46:40.232" v="415" actId="26606"/>
          <ac:spMkLst>
            <pc:docMk/>
            <pc:sldMk cId="1757801362" sldId="340"/>
            <ac:spMk id="1057" creationId="{70E96339-907C-46C3-99AC-31179B6F0EBD}"/>
          </ac:spMkLst>
        </pc:spChg>
        <pc:spChg chg="add del">
          <ac:chgData name="Reenen, Marilene van" userId="358d17c7-993d-43ec-a4e0-44bc817140f1" providerId="ADAL" clId="{C965AF2A-8F8B-46F3-8DB8-9DD548707C79}" dt="2023-10-11T14:47:53.583" v="434" actId="26606"/>
          <ac:spMkLst>
            <pc:docMk/>
            <pc:sldMk cId="1757801362" sldId="340"/>
            <ac:spMk id="1064" creationId="{AE3A741D-C19B-960A-5803-1C5887147820}"/>
          </ac:spMkLst>
        </pc:spChg>
        <pc:spChg chg="add del">
          <ac:chgData name="Reenen, Marilene van" userId="358d17c7-993d-43ec-a4e0-44bc817140f1" providerId="ADAL" clId="{C965AF2A-8F8B-46F3-8DB8-9DD548707C79}" dt="2023-10-11T14:47:53.583" v="434" actId="26606"/>
          <ac:spMkLst>
            <pc:docMk/>
            <pc:sldMk cId="1757801362" sldId="340"/>
            <ac:spMk id="1066" creationId="{DC39DE25-0E4E-0AA7-0932-1D78C2372786}"/>
          </ac:spMkLst>
        </pc:spChg>
        <pc:spChg chg="add del">
          <ac:chgData name="Reenen, Marilene van" userId="358d17c7-993d-43ec-a4e0-44bc817140f1" providerId="ADAL" clId="{C965AF2A-8F8B-46F3-8DB8-9DD548707C79}" dt="2023-10-11T14:47:53.583" v="434" actId="26606"/>
          <ac:spMkLst>
            <pc:docMk/>
            <pc:sldMk cId="1757801362" sldId="340"/>
            <ac:spMk id="1068" creationId="{8D6EA299-0840-6DEA-E670-C49AEBC87E89}"/>
          </ac:spMkLst>
        </pc:spChg>
        <pc:spChg chg="add del">
          <ac:chgData name="Reenen, Marilene van" userId="358d17c7-993d-43ec-a4e0-44bc817140f1" providerId="ADAL" clId="{C965AF2A-8F8B-46F3-8DB8-9DD548707C79}" dt="2023-10-11T14:47:20.101" v="421" actId="26606"/>
          <ac:spMkLst>
            <pc:docMk/>
            <pc:sldMk cId="1757801362" sldId="340"/>
            <ac:spMk id="1073" creationId="{AE3A741D-C19B-960A-5803-1C5887147820}"/>
          </ac:spMkLst>
        </pc:spChg>
        <pc:spChg chg="add del">
          <ac:chgData name="Reenen, Marilene van" userId="358d17c7-993d-43ec-a4e0-44bc817140f1" providerId="ADAL" clId="{C965AF2A-8F8B-46F3-8DB8-9DD548707C79}" dt="2023-10-11T14:47:20.101" v="421" actId="26606"/>
          <ac:spMkLst>
            <pc:docMk/>
            <pc:sldMk cId="1757801362" sldId="340"/>
            <ac:spMk id="1075" creationId="{DC39DE25-0E4E-0AA7-0932-1D78C2372786}"/>
          </ac:spMkLst>
        </pc:spChg>
        <pc:spChg chg="add del">
          <ac:chgData name="Reenen, Marilene van" userId="358d17c7-993d-43ec-a4e0-44bc817140f1" providerId="ADAL" clId="{C965AF2A-8F8B-46F3-8DB8-9DD548707C79}" dt="2023-10-11T14:47:20.101" v="421" actId="26606"/>
          <ac:spMkLst>
            <pc:docMk/>
            <pc:sldMk cId="1757801362" sldId="340"/>
            <ac:spMk id="1077" creationId="{8D6EA299-0840-6DEA-E670-C49AEBC87E89}"/>
          </ac:spMkLst>
        </pc:spChg>
        <pc:spChg chg="add del">
          <ac:chgData name="Reenen, Marilene van" userId="358d17c7-993d-43ec-a4e0-44bc817140f1" providerId="ADAL" clId="{C965AF2A-8F8B-46F3-8DB8-9DD548707C79}" dt="2023-10-11T14:47:21.353" v="423" actId="26606"/>
          <ac:spMkLst>
            <pc:docMk/>
            <pc:sldMk cId="1757801362" sldId="340"/>
            <ac:spMk id="1079" creationId="{5A55FBCD-CD42-40F5-8A1B-3203F9CAEEAA}"/>
          </ac:spMkLst>
        </pc:spChg>
        <pc:spChg chg="add del">
          <ac:chgData name="Reenen, Marilene van" userId="358d17c7-993d-43ec-a4e0-44bc817140f1" providerId="ADAL" clId="{C965AF2A-8F8B-46F3-8DB8-9DD548707C79}" dt="2023-10-11T14:47:21.353" v="423" actId="26606"/>
          <ac:spMkLst>
            <pc:docMk/>
            <pc:sldMk cId="1757801362" sldId="340"/>
            <ac:spMk id="1080" creationId="{FFB60E8C-7224-44A4-87A0-46A1711DD2ED}"/>
          </ac:spMkLst>
        </pc:spChg>
        <pc:spChg chg="add del">
          <ac:chgData name="Reenen, Marilene van" userId="358d17c7-993d-43ec-a4e0-44bc817140f1" providerId="ADAL" clId="{C965AF2A-8F8B-46F3-8DB8-9DD548707C79}" dt="2023-10-11T14:47:21.353" v="423" actId="26606"/>
          <ac:spMkLst>
            <pc:docMk/>
            <pc:sldMk cId="1757801362" sldId="340"/>
            <ac:spMk id="1081" creationId="{5DA32751-37A2-45C0-BE94-63D375E27003}"/>
          </ac:spMkLst>
        </pc:spChg>
        <pc:spChg chg="add del">
          <ac:chgData name="Reenen, Marilene van" userId="358d17c7-993d-43ec-a4e0-44bc817140f1" providerId="ADAL" clId="{C965AF2A-8F8B-46F3-8DB8-9DD548707C79}" dt="2023-10-11T14:47:21.353" v="423" actId="26606"/>
          <ac:spMkLst>
            <pc:docMk/>
            <pc:sldMk cId="1757801362" sldId="340"/>
            <ac:spMk id="1082" creationId="{E659831F-0D9A-4C63-9EBB-8435B85A440F}"/>
          </ac:spMkLst>
        </pc:spChg>
        <pc:spChg chg="add del">
          <ac:chgData name="Reenen, Marilene van" userId="358d17c7-993d-43ec-a4e0-44bc817140f1" providerId="ADAL" clId="{C965AF2A-8F8B-46F3-8DB8-9DD548707C79}" dt="2023-10-11T14:47:25.240" v="425" actId="26606"/>
          <ac:spMkLst>
            <pc:docMk/>
            <pc:sldMk cId="1757801362" sldId="340"/>
            <ac:spMk id="1084" creationId="{FF81F8D5-515A-45DC-B296-30AB11F2C19F}"/>
          </ac:spMkLst>
        </pc:spChg>
        <pc:spChg chg="add del">
          <ac:chgData name="Reenen, Marilene van" userId="358d17c7-993d-43ec-a4e0-44bc817140f1" providerId="ADAL" clId="{C965AF2A-8F8B-46F3-8DB8-9DD548707C79}" dt="2023-10-11T14:47:25.240" v="425" actId="26606"/>
          <ac:spMkLst>
            <pc:docMk/>
            <pc:sldMk cId="1757801362" sldId="340"/>
            <ac:spMk id="1085" creationId="{90464369-70FA-42AF-948F-80664CA7BFE5}"/>
          </ac:spMkLst>
        </pc:spChg>
        <pc:spChg chg="add del">
          <ac:chgData name="Reenen, Marilene van" userId="358d17c7-993d-43ec-a4e0-44bc817140f1" providerId="ADAL" clId="{C965AF2A-8F8B-46F3-8DB8-9DD548707C79}" dt="2023-10-11T14:47:25.240" v="425" actId="26606"/>
          <ac:spMkLst>
            <pc:docMk/>
            <pc:sldMk cId="1757801362" sldId="340"/>
            <ac:spMk id="1086" creationId="{A6604B49-AD5C-4590-B051-06C8222ECD99}"/>
          </ac:spMkLst>
        </pc:spChg>
        <pc:spChg chg="add del">
          <ac:chgData name="Reenen, Marilene van" userId="358d17c7-993d-43ec-a4e0-44bc817140f1" providerId="ADAL" clId="{C965AF2A-8F8B-46F3-8DB8-9DD548707C79}" dt="2023-10-11T14:47:25.240" v="425" actId="26606"/>
          <ac:spMkLst>
            <pc:docMk/>
            <pc:sldMk cId="1757801362" sldId="340"/>
            <ac:spMk id="1087" creationId="{CC552A98-EF7D-4D42-AB69-066B786AB55B}"/>
          </ac:spMkLst>
        </pc:spChg>
        <pc:spChg chg="add del">
          <ac:chgData name="Reenen, Marilene van" userId="358d17c7-993d-43ec-a4e0-44bc817140f1" providerId="ADAL" clId="{C965AF2A-8F8B-46F3-8DB8-9DD548707C79}" dt="2023-10-11T14:47:25.240" v="425" actId="26606"/>
          <ac:spMkLst>
            <pc:docMk/>
            <pc:sldMk cId="1757801362" sldId="340"/>
            <ac:spMk id="1088" creationId="{A648176E-454C-437C-B0FC-9B82FCF32B24}"/>
          </ac:spMkLst>
        </pc:spChg>
        <pc:spChg chg="add del">
          <ac:chgData name="Reenen, Marilene van" userId="358d17c7-993d-43ec-a4e0-44bc817140f1" providerId="ADAL" clId="{C965AF2A-8F8B-46F3-8DB8-9DD548707C79}" dt="2023-10-11T14:47:36.109" v="427" actId="26606"/>
          <ac:spMkLst>
            <pc:docMk/>
            <pc:sldMk cId="1757801362" sldId="340"/>
            <ac:spMk id="1090" creationId="{3756B343-807D-456E-AA26-80E96B75D13B}"/>
          </ac:spMkLst>
        </pc:spChg>
        <pc:spChg chg="add del">
          <ac:chgData name="Reenen, Marilene van" userId="358d17c7-993d-43ec-a4e0-44bc817140f1" providerId="ADAL" clId="{C965AF2A-8F8B-46F3-8DB8-9DD548707C79}" dt="2023-10-11T14:47:36.109" v="427" actId="26606"/>
          <ac:spMkLst>
            <pc:docMk/>
            <pc:sldMk cId="1757801362" sldId="340"/>
            <ac:spMk id="1091" creationId="{08980754-6F4B-43C9-B9BE-127B6BED6586}"/>
          </ac:spMkLst>
        </pc:spChg>
        <pc:spChg chg="add del">
          <ac:chgData name="Reenen, Marilene van" userId="358d17c7-993d-43ec-a4e0-44bc817140f1" providerId="ADAL" clId="{C965AF2A-8F8B-46F3-8DB8-9DD548707C79}" dt="2023-10-11T14:47:36.109" v="427" actId="26606"/>
          <ac:spMkLst>
            <pc:docMk/>
            <pc:sldMk cId="1757801362" sldId="340"/>
            <ac:spMk id="1092" creationId="{2C1BBA94-3F40-40AA-8BB9-E69E25E537C1}"/>
          </ac:spMkLst>
        </pc:spChg>
        <pc:spChg chg="add del">
          <ac:chgData name="Reenen, Marilene van" userId="358d17c7-993d-43ec-a4e0-44bc817140f1" providerId="ADAL" clId="{C965AF2A-8F8B-46F3-8DB8-9DD548707C79}" dt="2023-10-11T14:47:36.109" v="427" actId="26606"/>
          <ac:spMkLst>
            <pc:docMk/>
            <pc:sldMk cId="1757801362" sldId="340"/>
            <ac:spMk id="1093" creationId="{169CC832-2974-4E8D-90ED-3E2941BA7336}"/>
          </ac:spMkLst>
        </pc:spChg>
        <pc:spChg chg="add del">
          <ac:chgData name="Reenen, Marilene van" userId="358d17c7-993d-43ec-a4e0-44bc817140f1" providerId="ADAL" clId="{C965AF2A-8F8B-46F3-8DB8-9DD548707C79}" dt="2023-10-11T14:47:36.109" v="427" actId="26606"/>
          <ac:spMkLst>
            <pc:docMk/>
            <pc:sldMk cId="1757801362" sldId="340"/>
            <ac:spMk id="1094" creationId="{55222F96-971A-4F90-B841-6BAB416C7AC1}"/>
          </ac:spMkLst>
        </pc:spChg>
        <pc:spChg chg="add del">
          <ac:chgData name="Reenen, Marilene van" userId="358d17c7-993d-43ec-a4e0-44bc817140f1" providerId="ADAL" clId="{C965AF2A-8F8B-46F3-8DB8-9DD548707C79}" dt="2023-10-11T14:47:44.115" v="429" actId="26606"/>
          <ac:spMkLst>
            <pc:docMk/>
            <pc:sldMk cId="1757801362" sldId="340"/>
            <ac:spMk id="1096" creationId="{7FEAE179-C525-48F3-AD47-0E9E2B6F2E2E}"/>
          </ac:spMkLst>
        </pc:spChg>
        <pc:spChg chg="add del">
          <ac:chgData name="Reenen, Marilene van" userId="358d17c7-993d-43ec-a4e0-44bc817140f1" providerId="ADAL" clId="{C965AF2A-8F8B-46F3-8DB8-9DD548707C79}" dt="2023-10-11T14:47:44.115" v="429" actId="26606"/>
          <ac:spMkLst>
            <pc:docMk/>
            <pc:sldMk cId="1757801362" sldId="340"/>
            <ac:spMk id="1097" creationId="{95C8260E-968F-44E8-A823-ABB431311926}"/>
          </ac:spMkLst>
        </pc:spChg>
        <pc:spChg chg="add del">
          <ac:chgData name="Reenen, Marilene van" userId="358d17c7-993d-43ec-a4e0-44bc817140f1" providerId="ADAL" clId="{C965AF2A-8F8B-46F3-8DB8-9DD548707C79}" dt="2023-10-11T14:47:44.115" v="429" actId="26606"/>
          <ac:spMkLst>
            <pc:docMk/>
            <pc:sldMk cId="1757801362" sldId="340"/>
            <ac:spMk id="1098" creationId="{2C1BBA94-3F40-40AA-8BB9-E69E25E537C1}"/>
          </ac:spMkLst>
        </pc:spChg>
        <pc:spChg chg="add del">
          <ac:chgData name="Reenen, Marilene van" userId="358d17c7-993d-43ec-a4e0-44bc817140f1" providerId="ADAL" clId="{C965AF2A-8F8B-46F3-8DB8-9DD548707C79}" dt="2023-10-11T14:47:44.115" v="429" actId="26606"/>
          <ac:spMkLst>
            <pc:docMk/>
            <pc:sldMk cId="1757801362" sldId="340"/>
            <ac:spMk id="1099" creationId="{FE43805F-24A6-46A4-B19B-54F28347355C}"/>
          </ac:spMkLst>
        </pc:spChg>
        <pc:spChg chg="add del">
          <ac:chgData name="Reenen, Marilene van" userId="358d17c7-993d-43ec-a4e0-44bc817140f1" providerId="ADAL" clId="{C965AF2A-8F8B-46F3-8DB8-9DD548707C79}" dt="2023-10-11T14:47:48.707" v="431" actId="26606"/>
          <ac:spMkLst>
            <pc:docMk/>
            <pc:sldMk cId="1757801362" sldId="340"/>
            <ac:spMk id="1101" creationId="{2F687420-BEB4-45CD-8226-339BE553B8E6}"/>
          </ac:spMkLst>
        </pc:spChg>
        <pc:spChg chg="add del">
          <ac:chgData name="Reenen, Marilene van" userId="358d17c7-993d-43ec-a4e0-44bc817140f1" providerId="ADAL" clId="{C965AF2A-8F8B-46F3-8DB8-9DD548707C79}" dt="2023-10-11T14:47:48.707" v="431" actId="26606"/>
          <ac:spMkLst>
            <pc:docMk/>
            <pc:sldMk cId="1757801362" sldId="340"/>
            <ac:spMk id="1102" creationId="{169CC832-2974-4E8D-90ED-3E2941BA7336}"/>
          </ac:spMkLst>
        </pc:spChg>
        <pc:spChg chg="add del">
          <ac:chgData name="Reenen, Marilene van" userId="358d17c7-993d-43ec-a4e0-44bc817140f1" providerId="ADAL" clId="{C965AF2A-8F8B-46F3-8DB8-9DD548707C79}" dt="2023-10-11T14:47:48.707" v="431" actId="26606"/>
          <ac:spMkLst>
            <pc:docMk/>
            <pc:sldMk cId="1757801362" sldId="340"/>
            <ac:spMk id="1103" creationId="{55222F96-971A-4F90-B841-6BAB416C7AC1}"/>
          </ac:spMkLst>
        </pc:spChg>
        <pc:spChg chg="add del">
          <ac:chgData name="Reenen, Marilene van" userId="358d17c7-993d-43ec-a4e0-44bc817140f1" providerId="ADAL" clId="{C965AF2A-8F8B-46F3-8DB8-9DD548707C79}" dt="2023-10-11T14:47:48.707" v="431" actId="26606"/>
          <ac:spMkLst>
            <pc:docMk/>
            <pc:sldMk cId="1757801362" sldId="340"/>
            <ac:spMk id="1104" creationId="{08980754-6F4B-43C9-B9BE-127B6BED6586}"/>
          </ac:spMkLst>
        </pc:spChg>
        <pc:spChg chg="add del">
          <ac:chgData name="Reenen, Marilene van" userId="358d17c7-993d-43ec-a4e0-44bc817140f1" providerId="ADAL" clId="{C965AF2A-8F8B-46F3-8DB8-9DD548707C79}" dt="2023-10-11T14:47:48.707" v="431" actId="26606"/>
          <ac:spMkLst>
            <pc:docMk/>
            <pc:sldMk cId="1757801362" sldId="340"/>
            <ac:spMk id="1105" creationId="{2C1BBA94-3F40-40AA-8BB9-E69E25E537C1}"/>
          </ac:spMkLst>
        </pc:spChg>
        <pc:spChg chg="add del">
          <ac:chgData name="Reenen, Marilene van" userId="358d17c7-993d-43ec-a4e0-44bc817140f1" providerId="ADAL" clId="{C965AF2A-8F8B-46F3-8DB8-9DD548707C79}" dt="2023-10-11T14:47:53.573" v="433" actId="26606"/>
          <ac:spMkLst>
            <pc:docMk/>
            <pc:sldMk cId="1757801362" sldId="340"/>
            <ac:spMk id="1107" creationId="{AE3A741D-C19B-960A-5803-1C5887147820}"/>
          </ac:spMkLst>
        </pc:spChg>
        <pc:spChg chg="add del">
          <ac:chgData name="Reenen, Marilene van" userId="358d17c7-993d-43ec-a4e0-44bc817140f1" providerId="ADAL" clId="{C965AF2A-8F8B-46F3-8DB8-9DD548707C79}" dt="2023-10-11T14:47:53.573" v="433" actId="26606"/>
          <ac:spMkLst>
            <pc:docMk/>
            <pc:sldMk cId="1757801362" sldId="340"/>
            <ac:spMk id="1108" creationId="{9C3A50E9-9119-7BC3-083B-2D84CCC78E47}"/>
          </ac:spMkLst>
        </pc:spChg>
        <pc:spChg chg="add del">
          <ac:chgData name="Reenen, Marilene van" userId="358d17c7-993d-43ec-a4e0-44bc817140f1" providerId="ADAL" clId="{C965AF2A-8F8B-46F3-8DB8-9DD548707C79}" dt="2023-10-11T14:47:53.573" v="433" actId="26606"/>
          <ac:spMkLst>
            <pc:docMk/>
            <pc:sldMk cId="1757801362" sldId="340"/>
            <ac:spMk id="1109" creationId="{DC39DE25-0E4E-0AA7-0932-1D78C2372786}"/>
          </ac:spMkLst>
        </pc:spChg>
        <pc:spChg chg="add del">
          <ac:chgData name="Reenen, Marilene van" userId="358d17c7-993d-43ec-a4e0-44bc817140f1" providerId="ADAL" clId="{C965AF2A-8F8B-46F3-8DB8-9DD548707C79}" dt="2023-10-11T14:47:53.573" v="433" actId="26606"/>
          <ac:spMkLst>
            <pc:docMk/>
            <pc:sldMk cId="1757801362" sldId="340"/>
            <ac:spMk id="1110" creationId="{8D6EA299-0840-6DEA-E670-C49AEBC87E89}"/>
          </ac:spMkLst>
        </pc:spChg>
        <pc:spChg chg="add">
          <ac:chgData name="Reenen, Marilene van" userId="358d17c7-993d-43ec-a4e0-44bc817140f1" providerId="ADAL" clId="{C965AF2A-8F8B-46F3-8DB8-9DD548707C79}" dt="2023-10-11T14:47:53.583" v="434" actId="26606"/>
          <ac:spMkLst>
            <pc:docMk/>
            <pc:sldMk cId="1757801362" sldId="340"/>
            <ac:spMk id="1112" creationId="{6EFC920F-B85A-4068-BD93-41064EDE93D3}"/>
          </ac:spMkLst>
        </pc:spChg>
        <pc:spChg chg="add">
          <ac:chgData name="Reenen, Marilene van" userId="358d17c7-993d-43ec-a4e0-44bc817140f1" providerId="ADAL" clId="{C965AF2A-8F8B-46F3-8DB8-9DD548707C79}" dt="2023-10-11T14:47:53.583" v="434" actId="26606"/>
          <ac:spMkLst>
            <pc:docMk/>
            <pc:sldMk cId="1757801362" sldId="340"/>
            <ac:spMk id="1115" creationId="{CBC4F608-B4B8-48C3-9572-C0F061B1CD99}"/>
          </ac:spMkLst>
        </pc:spChg>
        <pc:spChg chg="add">
          <ac:chgData name="Reenen, Marilene van" userId="358d17c7-993d-43ec-a4e0-44bc817140f1" providerId="ADAL" clId="{C965AF2A-8F8B-46F3-8DB8-9DD548707C79}" dt="2023-10-11T14:47:53.583" v="434" actId="26606"/>
          <ac:spMkLst>
            <pc:docMk/>
            <pc:sldMk cId="1757801362" sldId="340"/>
            <ac:spMk id="1116" creationId="{1382A32C-5B0C-4B1C-A074-76C6DBCC9F87}"/>
          </ac:spMkLst>
        </pc:spChg>
        <pc:grpChg chg="add del">
          <ac:chgData name="Reenen, Marilene van" userId="358d17c7-993d-43ec-a4e0-44bc817140f1" providerId="ADAL" clId="{C965AF2A-8F8B-46F3-8DB8-9DD548707C79}" dt="2023-10-11T14:00:26.354" v="333" actId="26606"/>
          <ac:grpSpMkLst>
            <pc:docMk/>
            <pc:sldMk cId="1757801362" sldId="340"/>
            <ac:grpSpMk id="11" creationId="{28FAF094-D087-493F-8DF9-A486C2D6BBAA}"/>
          </ac:grpSpMkLst>
        </pc:grpChg>
        <pc:grpChg chg="add del">
          <ac:chgData name="Reenen, Marilene van" userId="358d17c7-993d-43ec-a4e0-44bc817140f1" providerId="ADAL" clId="{C965AF2A-8F8B-46F3-8DB8-9DD548707C79}" dt="2023-10-11T14:04:00.450" v="347" actId="26606"/>
          <ac:grpSpMkLst>
            <pc:docMk/>
            <pc:sldMk cId="1757801362" sldId="340"/>
            <ac:grpSpMk id="22" creationId="{28FAF094-D087-493F-8DF9-A486C2D6BBAA}"/>
          </ac:grpSpMkLst>
        </pc:grpChg>
        <pc:grpChg chg="add del">
          <ac:chgData name="Reenen, Marilene van" userId="358d17c7-993d-43ec-a4e0-44bc817140f1" providerId="ADAL" clId="{C965AF2A-8F8B-46F3-8DB8-9DD548707C79}" dt="2023-10-11T14:00:26.339" v="332" actId="26606"/>
          <ac:grpSpMkLst>
            <pc:docMk/>
            <pc:sldMk cId="1757801362" sldId="340"/>
            <ac:grpSpMk id="23" creationId="{AE1C45F0-260A-458C-96ED-C1F6D2151219}"/>
          </ac:grpSpMkLst>
        </pc:grpChg>
        <pc:grpChg chg="add del">
          <ac:chgData name="Reenen, Marilene van" userId="358d17c7-993d-43ec-a4e0-44bc817140f1" providerId="ADAL" clId="{C965AF2A-8F8B-46F3-8DB8-9DD548707C79}" dt="2023-10-11T14:38:32.784" v="398" actId="26606"/>
          <ac:grpSpMkLst>
            <pc:docMk/>
            <pc:sldMk cId="1757801362" sldId="340"/>
            <ac:grpSpMk id="91" creationId="{1DE889C7-FAD6-4397-98E2-05D503484459}"/>
          </ac:grpSpMkLst>
        </pc:grpChg>
        <pc:grpChg chg="add del">
          <ac:chgData name="Reenen, Marilene van" userId="358d17c7-993d-43ec-a4e0-44bc817140f1" providerId="ADAL" clId="{C965AF2A-8F8B-46F3-8DB8-9DD548707C79}" dt="2023-10-11T14:46:40.232" v="415" actId="26606"/>
          <ac:grpSpMkLst>
            <pc:docMk/>
            <pc:sldMk cId="1757801362" sldId="340"/>
            <ac:grpSpMk id="1055" creationId="{AE1C45F0-260A-458C-96ED-C1F6D2151219}"/>
          </ac:grpSpMkLst>
        </pc:grpChg>
        <pc:grpChg chg="add">
          <ac:chgData name="Reenen, Marilene van" userId="358d17c7-993d-43ec-a4e0-44bc817140f1" providerId="ADAL" clId="{C965AF2A-8F8B-46F3-8DB8-9DD548707C79}" dt="2023-10-11T14:47:53.583" v="434" actId="26606"/>
          <ac:grpSpMkLst>
            <pc:docMk/>
            <pc:sldMk cId="1757801362" sldId="340"/>
            <ac:grpSpMk id="1113" creationId="{1C559108-BBAE-426C-8564-051D2BA6DDC8}"/>
          </ac:grpSpMkLst>
        </pc:grpChg>
        <pc:graphicFrameChg chg="add del">
          <ac:chgData name="Reenen, Marilene van" userId="358d17c7-993d-43ec-a4e0-44bc817140f1" providerId="ADAL" clId="{C965AF2A-8F8B-46F3-8DB8-9DD548707C79}" dt="2023-10-11T14:00:26.339" v="332" actId="26606"/>
          <ac:graphicFrameMkLst>
            <pc:docMk/>
            <pc:sldMk cId="1757801362" sldId="340"/>
            <ac:graphicFrameMk id="17" creationId="{F9A4D482-6D9D-5C21-3500-1758988D9432}"/>
          </ac:graphicFrameMkLst>
        </pc:graphicFrameChg>
        <pc:picChg chg="add del mod ord">
          <ac:chgData name="Reenen, Marilene van" userId="358d17c7-993d-43ec-a4e0-44bc817140f1" providerId="ADAL" clId="{C965AF2A-8F8B-46F3-8DB8-9DD548707C79}" dt="2023-10-11T14:46:04.175" v="404" actId="478"/>
          <ac:picMkLst>
            <pc:docMk/>
            <pc:sldMk cId="1757801362" sldId="340"/>
            <ac:picMk id="5" creationId="{E2F5B6A2-1922-815D-5CF0-D68EF3E5A73A}"/>
          </ac:picMkLst>
        </pc:picChg>
        <pc:picChg chg="add del mod ord">
          <ac:chgData name="Reenen, Marilene van" userId="358d17c7-993d-43ec-a4e0-44bc817140f1" providerId="ADAL" clId="{C965AF2A-8F8B-46F3-8DB8-9DD548707C79}" dt="2023-10-11T14:40:02.827" v="401"/>
          <ac:picMkLst>
            <pc:docMk/>
            <pc:sldMk cId="1757801362" sldId="340"/>
            <ac:picMk id="6" creationId="{5EDC2110-FBC1-87EF-0FC9-DE7BD3A45631}"/>
          </ac:picMkLst>
        </pc:picChg>
        <pc:picChg chg="add mod ord">
          <ac:chgData name="Reenen, Marilene van" userId="358d17c7-993d-43ec-a4e0-44bc817140f1" providerId="ADAL" clId="{C965AF2A-8F8B-46F3-8DB8-9DD548707C79}" dt="2023-10-11T14:48:12.016" v="436" actId="208"/>
          <ac:picMkLst>
            <pc:docMk/>
            <pc:sldMk cId="1757801362" sldId="340"/>
            <ac:picMk id="8" creationId="{124D91BD-4C7E-C3D3-0588-1ACE55E724A1}"/>
          </ac:picMkLst>
        </pc:picChg>
        <pc:picChg chg="add del mod ord">
          <ac:chgData name="Reenen, Marilene van" userId="358d17c7-993d-43ec-a4e0-44bc817140f1" providerId="ADAL" clId="{C965AF2A-8F8B-46F3-8DB8-9DD548707C79}" dt="2023-10-11T14:47:03.130" v="418" actId="478"/>
          <ac:picMkLst>
            <pc:docMk/>
            <pc:sldMk cId="1757801362" sldId="340"/>
            <ac:picMk id="1026" creationId="{3B9CEFAE-2B4E-1BF9-3817-695E65AF9513}"/>
          </ac:picMkLst>
        </pc:picChg>
        <pc:cxnChg chg="add del">
          <ac:chgData name="Reenen, Marilene van" userId="358d17c7-993d-43ec-a4e0-44bc817140f1" providerId="ADAL" clId="{C965AF2A-8F8B-46F3-8DB8-9DD548707C79}" dt="2023-10-11T14:00:26.339" v="332" actId="26606"/>
          <ac:cxnSpMkLst>
            <pc:docMk/>
            <pc:sldMk cId="1757801362" sldId="340"/>
            <ac:cxnSpMk id="30" creationId="{6CF1BAF6-AD41-4082-B212-8A1F9A2E8779}"/>
          </ac:cxnSpMkLst>
        </pc:cxnChg>
        <pc:cxnChg chg="add del">
          <ac:chgData name="Reenen, Marilene van" userId="358d17c7-993d-43ec-a4e0-44bc817140f1" providerId="ADAL" clId="{C965AF2A-8F8B-46F3-8DB8-9DD548707C79}" dt="2023-10-11T14:03:40.094" v="340" actId="26606"/>
          <ac:cxnSpMkLst>
            <pc:docMk/>
            <pc:sldMk cId="1757801362" sldId="340"/>
            <ac:cxnSpMk id="50" creationId="{C49DA8F6-BCC1-4447-B54C-57856834B94B}"/>
          </ac:cxnSpMkLst>
        </pc:cxnChg>
        <pc:cxnChg chg="add del">
          <ac:chgData name="Reenen, Marilene van" userId="358d17c7-993d-43ec-a4e0-44bc817140f1" providerId="ADAL" clId="{C965AF2A-8F8B-46F3-8DB8-9DD548707C79}" dt="2023-10-11T14:40:02.232" v="400" actId="26606"/>
          <ac:cxnSpMkLst>
            <pc:docMk/>
            <pc:sldMk cId="1757801362" sldId="340"/>
            <ac:cxnSpMk id="100" creationId="{C49DA8F6-BCC1-4447-B54C-57856834B94B}"/>
          </ac:cxnSpMkLst>
        </pc:cxnChg>
        <pc:cxnChg chg="add del">
          <ac:chgData name="Reenen, Marilene van" userId="358d17c7-993d-43ec-a4e0-44bc817140f1" providerId="ADAL" clId="{C965AF2A-8F8B-46F3-8DB8-9DD548707C79}" dt="2023-10-11T14:46:40.232" v="415" actId="26606"/>
          <ac:cxnSpMkLst>
            <pc:docMk/>
            <pc:sldMk cId="1757801362" sldId="340"/>
            <ac:cxnSpMk id="1042" creationId="{6CF1BAF6-AD41-4082-B212-8A1F9A2E8779}"/>
          </ac:cxnSpMkLst>
        </pc:cxnChg>
        <pc:cxnChg chg="add del">
          <ac:chgData name="Reenen, Marilene van" userId="358d17c7-993d-43ec-a4e0-44bc817140f1" providerId="ADAL" clId="{C965AF2A-8F8B-46F3-8DB8-9DD548707C79}" dt="2023-10-11T14:46:49.011" v="417" actId="26606"/>
          <ac:cxnSpMkLst>
            <pc:docMk/>
            <pc:sldMk cId="1757801362" sldId="340"/>
            <ac:cxnSpMk id="1059" creationId="{1503BFE4-729B-D9D0-C17B-501E6AF1127A}"/>
          </ac:cxnSpMkLst>
        </pc:cxnChg>
      </pc:sldChg>
      <pc:sldChg chg="addSp delSp modSp mod ord modShow">
        <pc:chgData name="Reenen, Marilene van" userId="358d17c7-993d-43ec-a4e0-44bc817140f1" providerId="ADAL" clId="{C965AF2A-8F8B-46F3-8DB8-9DD548707C79}" dt="2023-10-11T15:16:03.607" v="545" actId="207"/>
        <pc:sldMkLst>
          <pc:docMk/>
          <pc:sldMk cId="1031718970" sldId="341"/>
        </pc:sldMkLst>
        <pc:spChg chg="mod">
          <ac:chgData name="Reenen, Marilene van" userId="358d17c7-993d-43ec-a4e0-44bc817140f1" providerId="ADAL" clId="{C965AF2A-8F8B-46F3-8DB8-9DD548707C79}" dt="2023-10-11T14:32:42.855" v="376" actId="26606"/>
          <ac:spMkLst>
            <pc:docMk/>
            <pc:sldMk cId="1031718970" sldId="341"/>
            <ac:spMk id="2" creationId="{AE37EA57-3291-F7BD-D184-746C0951387C}"/>
          </ac:spMkLst>
        </pc:spChg>
        <pc:spChg chg="mod">
          <ac:chgData name="Reenen, Marilene van" userId="358d17c7-993d-43ec-a4e0-44bc817140f1" providerId="ADAL" clId="{C965AF2A-8F8B-46F3-8DB8-9DD548707C79}" dt="2023-10-11T15:16:03.607" v="545" actId="207"/>
          <ac:spMkLst>
            <pc:docMk/>
            <pc:sldMk cId="1031718970" sldId="341"/>
            <ac:spMk id="3" creationId="{5E46DDB4-3764-F4D0-2107-D414AA9F5375}"/>
          </ac:spMkLst>
        </pc:spChg>
        <pc:spChg chg="mod ord">
          <ac:chgData name="Reenen, Marilene van" userId="358d17c7-993d-43ec-a4e0-44bc817140f1" providerId="ADAL" clId="{C965AF2A-8F8B-46F3-8DB8-9DD548707C79}" dt="2023-10-11T14:32:42.870" v="377" actId="26606"/>
          <ac:spMkLst>
            <pc:docMk/>
            <pc:sldMk cId="1031718970" sldId="341"/>
            <ac:spMk id="4" creationId="{CF337CAD-4474-39B3-20BD-AD5268A6EBB9}"/>
          </ac:spMkLst>
        </pc:spChg>
        <pc:spChg chg="del">
          <ac:chgData name="Reenen, Marilene van" userId="358d17c7-993d-43ec-a4e0-44bc817140f1" providerId="ADAL" clId="{C965AF2A-8F8B-46F3-8DB8-9DD548707C79}" dt="2023-10-11T13:59:13.386" v="298" actId="26606"/>
          <ac:spMkLst>
            <pc:docMk/>
            <pc:sldMk cId="1031718970" sldId="341"/>
            <ac:spMk id="9" creationId="{DBF61EA3-B236-439E-9C0B-340980D56BEE}"/>
          </ac:spMkLst>
        </pc:spChg>
        <pc:spChg chg="del">
          <ac:chgData name="Reenen, Marilene van" userId="358d17c7-993d-43ec-a4e0-44bc817140f1" providerId="ADAL" clId="{C965AF2A-8F8B-46F3-8DB8-9DD548707C79}" dt="2023-10-11T13:59:13.386" v="298" actId="26606"/>
          <ac:spMkLst>
            <pc:docMk/>
            <pc:sldMk cId="1031718970" sldId="341"/>
            <ac:spMk id="15" creationId="{E659831F-0D9A-4C63-9EBB-8435B85A440F}"/>
          </ac:spMkLst>
        </pc:spChg>
        <pc:spChg chg="add del">
          <ac:chgData name="Reenen, Marilene van" userId="358d17c7-993d-43ec-a4e0-44bc817140f1" providerId="ADAL" clId="{C965AF2A-8F8B-46F3-8DB8-9DD548707C79}" dt="2023-10-11T14:32:42.870" v="377" actId="26606"/>
          <ac:spMkLst>
            <pc:docMk/>
            <pc:sldMk cId="1031718970" sldId="341"/>
            <ac:spMk id="20" creationId="{058A14AF-9FB5-4CC7-BA35-E8E85D3EDF0E}"/>
          </ac:spMkLst>
        </pc:spChg>
        <pc:spChg chg="add del">
          <ac:chgData name="Reenen, Marilene van" userId="358d17c7-993d-43ec-a4e0-44bc817140f1" providerId="ADAL" clId="{C965AF2A-8F8B-46F3-8DB8-9DD548707C79}" dt="2023-10-11T14:32:42.870" v="377" actId="26606"/>
          <ac:spMkLst>
            <pc:docMk/>
            <pc:sldMk cId="1031718970" sldId="341"/>
            <ac:spMk id="22" creationId="{3A9A4357-BD1D-4622-A4FE-766E6AB8DE84}"/>
          </ac:spMkLst>
        </pc:spChg>
        <pc:spChg chg="add del">
          <ac:chgData name="Reenen, Marilene van" userId="358d17c7-993d-43ec-a4e0-44bc817140f1" providerId="ADAL" clId="{C965AF2A-8F8B-46F3-8DB8-9DD548707C79}" dt="2023-10-11T14:32:42.870" v="377" actId="26606"/>
          <ac:spMkLst>
            <pc:docMk/>
            <pc:sldMk cId="1031718970" sldId="341"/>
            <ac:spMk id="24" creationId="{E659831F-0D9A-4C63-9EBB-8435B85A440F}"/>
          </ac:spMkLst>
        </pc:spChg>
        <pc:spChg chg="add del">
          <ac:chgData name="Reenen, Marilene van" userId="358d17c7-993d-43ec-a4e0-44bc817140f1" providerId="ADAL" clId="{C965AF2A-8F8B-46F3-8DB8-9DD548707C79}" dt="2023-10-11T14:32:42.870" v="377" actId="26606"/>
          <ac:spMkLst>
            <pc:docMk/>
            <pc:sldMk cId="1031718970" sldId="341"/>
            <ac:spMk id="26" creationId="{E6995CE5-F890-4ABA-82A2-26507CE8D2A3}"/>
          </ac:spMkLst>
        </pc:spChg>
        <pc:spChg chg="add del">
          <ac:chgData name="Reenen, Marilene van" userId="358d17c7-993d-43ec-a4e0-44bc817140f1" providerId="ADAL" clId="{C965AF2A-8F8B-46F3-8DB8-9DD548707C79}" dt="2023-10-11T14:32:34.779" v="366" actId="26606"/>
          <ac:spMkLst>
            <pc:docMk/>
            <pc:sldMk cId="1031718970" sldId="341"/>
            <ac:spMk id="28" creationId="{84ECDE7A-6944-466D-8FFE-149A29BA6BAE}"/>
          </ac:spMkLst>
        </pc:spChg>
        <pc:spChg chg="add del">
          <ac:chgData name="Reenen, Marilene van" userId="358d17c7-993d-43ec-a4e0-44bc817140f1" providerId="ADAL" clId="{C965AF2A-8F8B-46F3-8DB8-9DD548707C79}" dt="2023-10-11T14:32:34.779" v="366" actId="26606"/>
          <ac:spMkLst>
            <pc:docMk/>
            <pc:sldMk cId="1031718970" sldId="341"/>
            <ac:spMk id="29" creationId="{B3420082-9415-44EC-802E-C77D71D59C57}"/>
          </ac:spMkLst>
        </pc:spChg>
        <pc:spChg chg="add del">
          <ac:chgData name="Reenen, Marilene van" userId="358d17c7-993d-43ec-a4e0-44bc817140f1" providerId="ADAL" clId="{C965AF2A-8F8B-46F3-8DB8-9DD548707C79}" dt="2023-10-11T14:32:34.779" v="366" actId="26606"/>
          <ac:spMkLst>
            <pc:docMk/>
            <pc:sldMk cId="1031718970" sldId="341"/>
            <ac:spMk id="30" creationId="{768EB4DD-3704-43AD-92B3-C4E0C6EA92CB}"/>
          </ac:spMkLst>
        </pc:spChg>
        <pc:spChg chg="add del">
          <ac:chgData name="Reenen, Marilene van" userId="358d17c7-993d-43ec-a4e0-44bc817140f1" providerId="ADAL" clId="{C965AF2A-8F8B-46F3-8DB8-9DD548707C79}" dt="2023-10-11T14:32:30.936" v="360" actId="26606"/>
          <ac:spMkLst>
            <pc:docMk/>
            <pc:sldMk cId="1031718970" sldId="341"/>
            <ac:spMk id="31" creationId="{201CC55D-ED54-4C5C-95E6-10947BD1103B}"/>
          </ac:spMkLst>
        </pc:spChg>
        <pc:spChg chg="add del">
          <ac:chgData name="Reenen, Marilene van" userId="358d17c7-993d-43ec-a4e0-44bc817140f1" providerId="ADAL" clId="{C965AF2A-8F8B-46F3-8DB8-9DD548707C79}" dt="2023-10-11T14:32:40.715" v="374" actId="26606"/>
          <ac:spMkLst>
            <pc:docMk/>
            <pc:sldMk cId="1031718970" sldId="341"/>
            <ac:spMk id="32" creationId="{201CC55D-ED54-4C5C-95E6-10947BD1103B}"/>
          </ac:spMkLst>
        </pc:spChg>
        <pc:spChg chg="add del">
          <ac:chgData name="Reenen, Marilene van" userId="358d17c7-993d-43ec-a4e0-44bc817140f1" providerId="ADAL" clId="{C965AF2A-8F8B-46F3-8DB8-9DD548707C79}" dt="2023-10-11T14:32:34.779" v="366" actId="26606"/>
          <ac:spMkLst>
            <pc:docMk/>
            <pc:sldMk cId="1031718970" sldId="341"/>
            <ac:spMk id="35" creationId="{55A52C45-1FCB-4636-A80F-2849B8226C01}"/>
          </ac:spMkLst>
        </pc:spChg>
        <pc:spChg chg="add del">
          <ac:chgData name="Reenen, Marilene van" userId="358d17c7-993d-43ec-a4e0-44bc817140f1" providerId="ADAL" clId="{C965AF2A-8F8B-46F3-8DB8-9DD548707C79}" dt="2023-10-11T14:32:30.936" v="360" actId="26606"/>
          <ac:spMkLst>
            <pc:docMk/>
            <pc:sldMk cId="1031718970" sldId="341"/>
            <ac:spMk id="37" creationId="{3873B707-463F-40B0-8227-E8CC6C67EB25}"/>
          </ac:spMkLst>
        </pc:spChg>
        <pc:spChg chg="add del">
          <ac:chgData name="Reenen, Marilene van" userId="358d17c7-993d-43ec-a4e0-44bc817140f1" providerId="ADAL" clId="{C965AF2A-8F8B-46F3-8DB8-9DD548707C79}" dt="2023-10-11T14:32:36.231" v="368" actId="26606"/>
          <ac:spMkLst>
            <pc:docMk/>
            <pc:sldMk cId="1031718970" sldId="341"/>
            <ac:spMk id="38" creationId="{743AA782-23D1-4521-8CAD-47662984AA08}"/>
          </ac:spMkLst>
        </pc:spChg>
        <pc:spChg chg="add del">
          <ac:chgData name="Reenen, Marilene van" userId="358d17c7-993d-43ec-a4e0-44bc817140f1" providerId="ADAL" clId="{C965AF2A-8F8B-46F3-8DB8-9DD548707C79}" dt="2023-10-11T14:32:30.936" v="360" actId="26606"/>
          <ac:spMkLst>
            <pc:docMk/>
            <pc:sldMk cId="1031718970" sldId="341"/>
            <ac:spMk id="39" creationId="{C13237C8-E62C-4F0D-A318-BD6FB6C2D138}"/>
          </ac:spMkLst>
        </pc:spChg>
        <pc:spChg chg="add del">
          <ac:chgData name="Reenen, Marilene van" userId="358d17c7-993d-43ec-a4e0-44bc817140f1" providerId="ADAL" clId="{C965AF2A-8F8B-46F3-8DB8-9DD548707C79}" dt="2023-10-11T14:32:36.231" v="368" actId="26606"/>
          <ac:spMkLst>
            <pc:docMk/>
            <pc:sldMk cId="1031718970" sldId="341"/>
            <ac:spMk id="40" creationId="{71877DBC-BB60-40F0-AC93-2ACDBAAE60CE}"/>
          </ac:spMkLst>
        </pc:spChg>
        <pc:spChg chg="add del">
          <ac:chgData name="Reenen, Marilene van" userId="358d17c7-993d-43ec-a4e0-44bc817140f1" providerId="ADAL" clId="{C965AF2A-8F8B-46F3-8DB8-9DD548707C79}" dt="2023-10-11T14:32:30.936" v="360" actId="26606"/>
          <ac:spMkLst>
            <pc:docMk/>
            <pc:sldMk cId="1031718970" sldId="341"/>
            <ac:spMk id="41" creationId="{19C9EAEA-39D0-4B0E-A0EB-51E7B26740B1}"/>
          </ac:spMkLst>
        </pc:spChg>
        <pc:spChg chg="add del">
          <ac:chgData name="Reenen, Marilene van" userId="358d17c7-993d-43ec-a4e0-44bc817140f1" providerId="ADAL" clId="{C965AF2A-8F8B-46F3-8DB8-9DD548707C79}" dt="2023-10-11T14:32:36.637" v="370" actId="26606"/>
          <ac:spMkLst>
            <pc:docMk/>
            <pc:sldMk cId="1031718970" sldId="341"/>
            <ac:spMk id="42" creationId="{2B97F24A-32CE-4C1C-A50D-3016B394DCFB}"/>
          </ac:spMkLst>
        </pc:spChg>
        <pc:spChg chg="add del">
          <ac:chgData name="Reenen, Marilene van" userId="358d17c7-993d-43ec-a4e0-44bc817140f1" providerId="ADAL" clId="{C965AF2A-8F8B-46F3-8DB8-9DD548707C79}" dt="2023-10-11T14:32:36.637" v="370" actId="26606"/>
          <ac:spMkLst>
            <pc:docMk/>
            <pc:sldMk cId="1031718970" sldId="341"/>
            <ac:spMk id="44" creationId="{CD8B4F24-440B-49E9-B85D-733523DC064B}"/>
          </ac:spMkLst>
        </pc:spChg>
        <pc:spChg chg="add del">
          <ac:chgData name="Reenen, Marilene van" userId="358d17c7-993d-43ec-a4e0-44bc817140f1" providerId="ADAL" clId="{C965AF2A-8F8B-46F3-8DB8-9DD548707C79}" dt="2023-10-11T14:32:40.715" v="374" actId="26606"/>
          <ac:spMkLst>
            <pc:docMk/>
            <pc:sldMk cId="1031718970" sldId="341"/>
            <ac:spMk id="46" creationId="{3873B707-463F-40B0-8227-E8CC6C67EB25}"/>
          </ac:spMkLst>
        </pc:spChg>
        <pc:spChg chg="add del">
          <ac:chgData name="Reenen, Marilene van" userId="358d17c7-993d-43ec-a4e0-44bc817140f1" providerId="ADAL" clId="{C965AF2A-8F8B-46F3-8DB8-9DD548707C79}" dt="2023-10-11T14:32:40.715" v="374" actId="26606"/>
          <ac:spMkLst>
            <pc:docMk/>
            <pc:sldMk cId="1031718970" sldId="341"/>
            <ac:spMk id="47" creationId="{C13237C8-E62C-4F0D-A318-BD6FB6C2D138}"/>
          </ac:spMkLst>
        </pc:spChg>
        <pc:spChg chg="add del">
          <ac:chgData name="Reenen, Marilene van" userId="358d17c7-993d-43ec-a4e0-44bc817140f1" providerId="ADAL" clId="{C965AF2A-8F8B-46F3-8DB8-9DD548707C79}" dt="2023-10-11T14:32:40.715" v="374" actId="26606"/>
          <ac:spMkLst>
            <pc:docMk/>
            <pc:sldMk cId="1031718970" sldId="341"/>
            <ac:spMk id="48" creationId="{19C9EAEA-39D0-4B0E-A0EB-51E7B26740B1}"/>
          </ac:spMkLst>
        </pc:spChg>
        <pc:spChg chg="add del">
          <ac:chgData name="Reenen, Marilene van" userId="358d17c7-993d-43ec-a4e0-44bc817140f1" providerId="ADAL" clId="{C965AF2A-8F8B-46F3-8DB8-9DD548707C79}" dt="2023-10-11T14:32:42.855" v="376" actId="26606"/>
          <ac:spMkLst>
            <pc:docMk/>
            <pc:sldMk cId="1031718970" sldId="341"/>
            <ac:spMk id="50" creationId="{DBC6133C-0615-4CE4-9132-37E609A9BDFA}"/>
          </ac:spMkLst>
        </pc:spChg>
        <pc:spChg chg="add del">
          <ac:chgData name="Reenen, Marilene van" userId="358d17c7-993d-43ec-a4e0-44bc817140f1" providerId="ADAL" clId="{C965AF2A-8F8B-46F3-8DB8-9DD548707C79}" dt="2023-10-11T14:32:42.855" v="376" actId="26606"/>
          <ac:spMkLst>
            <pc:docMk/>
            <pc:sldMk cId="1031718970" sldId="341"/>
            <ac:spMk id="51" creationId="{169CC832-2974-4E8D-90ED-3E2941BA7336}"/>
          </ac:spMkLst>
        </pc:spChg>
        <pc:spChg chg="add del">
          <ac:chgData name="Reenen, Marilene van" userId="358d17c7-993d-43ec-a4e0-44bc817140f1" providerId="ADAL" clId="{C965AF2A-8F8B-46F3-8DB8-9DD548707C79}" dt="2023-10-11T14:32:42.855" v="376" actId="26606"/>
          <ac:spMkLst>
            <pc:docMk/>
            <pc:sldMk cId="1031718970" sldId="341"/>
            <ac:spMk id="52" creationId="{55222F96-971A-4F90-B841-6BAB416C7AC1}"/>
          </ac:spMkLst>
        </pc:spChg>
        <pc:spChg chg="add del">
          <ac:chgData name="Reenen, Marilene van" userId="358d17c7-993d-43ec-a4e0-44bc817140f1" providerId="ADAL" clId="{C965AF2A-8F8B-46F3-8DB8-9DD548707C79}" dt="2023-10-11T14:32:42.855" v="376" actId="26606"/>
          <ac:spMkLst>
            <pc:docMk/>
            <pc:sldMk cId="1031718970" sldId="341"/>
            <ac:spMk id="53" creationId="{08980754-6F4B-43C9-B9BE-127B6BED6586}"/>
          </ac:spMkLst>
        </pc:spChg>
        <pc:spChg chg="add del">
          <ac:chgData name="Reenen, Marilene van" userId="358d17c7-993d-43ec-a4e0-44bc817140f1" providerId="ADAL" clId="{C965AF2A-8F8B-46F3-8DB8-9DD548707C79}" dt="2023-10-11T14:32:42.855" v="376" actId="26606"/>
          <ac:spMkLst>
            <pc:docMk/>
            <pc:sldMk cId="1031718970" sldId="341"/>
            <ac:spMk id="54" creationId="{2C1BBA94-3F40-40AA-8BB9-E69E25E537C1}"/>
          </ac:spMkLst>
        </pc:spChg>
        <pc:spChg chg="add">
          <ac:chgData name="Reenen, Marilene van" userId="358d17c7-993d-43ec-a4e0-44bc817140f1" providerId="ADAL" clId="{C965AF2A-8F8B-46F3-8DB8-9DD548707C79}" dt="2023-10-11T14:32:42.870" v="377" actId="26606"/>
          <ac:spMkLst>
            <pc:docMk/>
            <pc:sldMk cId="1031718970" sldId="341"/>
            <ac:spMk id="56" creationId="{058A14AF-9FB5-4CC7-BA35-E8E85D3EDF0E}"/>
          </ac:spMkLst>
        </pc:spChg>
        <pc:spChg chg="add">
          <ac:chgData name="Reenen, Marilene van" userId="358d17c7-993d-43ec-a4e0-44bc817140f1" providerId="ADAL" clId="{C965AF2A-8F8B-46F3-8DB8-9DD548707C79}" dt="2023-10-11T14:32:42.870" v="377" actId="26606"/>
          <ac:spMkLst>
            <pc:docMk/>
            <pc:sldMk cId="1031718970" sldId="341"/>
            <ac:spMk id="57" creationId="{3A9A4357-BD1D-4622-A4FE-766E6AB8DE84}"/>
          </ac:spMkLst>
        </pc:spChg>
        <pc:spChg chg="add">
          <ac:chgData name="Reenen, Marilene van" userId="358d17c7-993d-43ec-a4e0-44bc817140f1" providerId="ADAL" clId="{C965AF2A-8F8B-46F3-8DB8-9DD548707C79}" dt="2023-10-11T14:32:42.870" v="377" actId="26606"/>
          <ac:spMkLst>
            <pc:docMk/>
            <pc:sldMk cId="1031718970" sldId="341"/>
            <ac:spMk id="58" creationId="{E659831F-0D9A-4C63-9EBB-8435B85A440F}"/>
          </ac:spMkLst>
        </pc:spChg>
        <pc:spChg chg="add">
          <ac:chgData name="Reenen, Marilene van" userId="358d17c7-993d-43ec-a4e0-44bc817140f1" providerId="ADAL" clId="{C965AF2A-8F8B-46F3-8DB8-9DD548707C79}" dt="2023-10-11T14:32:42.870" v="377" actId="26606"/>
          <ac:spMkLst>
            <pc:docMk/>
            <pc:sldMk cId="1031718970" sldId="341"/>
            <ac:spMk id="59" creationId="{E6995CE5-F890-4ABA-82A2-26507CE8D2A3}"/>
          </ac:spMkLst>
        </pc:spChg>
        <pc:grpChg chg="del">
          <ac:chgData name="Reenen, Marilene van" userId="358d17c7-993d-43ec-a4e0-44bc817140f1" providerId="ADAL" clId="{C965AF2A-8F8B-46F3-8DB8-9DD548707C79}" dt="2023-10-11T13:59:13.386" v="298" actId="26606"/>
          <ac:grpSpMkLst>
            <pc:docMk/>
            <pc:sldMk cId="1031718970" sldId="341"/>
            <ac:grpSpMk id="11" creationId="{28FAF094-D087-493F-8DF9-A486C2D6BBAA}"/>
          </ac:grpSpMkLst>
        </pc:grpChg>
        <pc:grpChg chg="add del">
          <ac:chgData name="Reenen, Marilene van" userId="358d17c7-993d-43ec-a4e0-44bc817140f1" providerId="ADAL" clId="{C965AF2A-8F8B-46F3-8DB8-9DD548707C79}" dt="2023-10-11T14:32:30.936" v="360" actId="26606"/>
          <ac:grpSpMkLst>
            <pc:docMk/>
            <pc:sldMk cId="1031718970" sldId="341"/>
            <ac:grpSpMk id="33" creationId="{1DE889C7-FAD6-4397-98E2-05D503484459}"/>
          </ac:grpSpMkLst>
        </pc:grpChg>
        <pc:grpChg chg="add del">
          <ac:chgData name="Reenen, Marilene van" userId="358d17c7-993d-43ec-a4e0-44bc817140f1" providerId="ADAL" clId="{C965AF2A-8F8B-46F3-8DB8-9DD548707C79}" dt="2023-10-11T14:32:40.715" v="374" actId="26606"/>
          <ac:grpSpMkLst>
            <pc:docMk/>
            <pc:sldMk cId="1031718970" sldId="341"/>
            <ac:grpSpMk id="36" creationId="{1DE889C7-FAD6-4397-98E2-05D503484459}"/>
          </ac:grpSpMkLst>
        </pc:grpChg>
        <pc:grpChg chg="add del">
          <ac:chgData name="Reenen, Marilene van" userId="358d17c7-993d-43ec-a4e0-44bc817140f1" providerId="ADAL" clId="{C965AF2A-8F8B-46F3-8DB8-9DD548707C79}" dt="2023-10-11T14:32:32.451" v="362" actId="26606"/>
          <ac:grpSpMkLst>
            <pc:docMk/>
            <pc:sldMk cId="1031718970" sldId="341"/>
            <ac:grpSpMk id="43" creationId="{6258F736-B256-8039-9DC6-F4E49A5C5AD5}"/>
          </ac:grpSpMkLst>
        </pc:grpChg>
        <pc:picChg chg="add del mod">
          <ac:chgData name="Reenen, Marilene van" userId="358d17c7-993d-43ec-a4e0-44bc817140f1" providerId="ADAL" clId="{C965AF2A-8F8B-46F3-8DB8-9DD548707C79}" dt="2023-10-11T14:32:25.359" v="357" actId="478"/>
          <ac:picMkLst>
            <pc:docMk/>
            <pc:sldMk cId="1031718970" sldId="341"/>
            <ac:picMk id="5" creationId="{BEE45CBE-199E-65F3-55E2-0D9F90500AC0}"/>
          </ac:picMkLst>
        </pc:picChg>
        <pc:picChg chg="add mod ord">
          <ac:chgData name="Reenen, Marilene van" userId="358d17c7-993d-43ec-a4e0-44bc817140f1" providerId="ADAL" clId="{C965AF2A-8F8B-46F3-8DB8-9DD548707C79}" dt="2023-10-11T14:32:42.870" v="377" actId="26606"/>
          <ac:picMkLst>
            <pc:docMk/>
            <pc:sldMk cId="1031718970" sldId="341"/>
            <ac:picMk id="7" creationId="{4FF9E5B8-4F78-998C-B1E5-7569B7A04ED7}"/>
          </ac:picMkLst>
        </pc:picChg>
      </pc:sldChg>
      <pc:sldChg chg="modSp mod ord modShow">
        <pc:chgData name="Reenen, Marilene van" userId="358d17c7-993d-43ec-a4e0-44bc817140f1" providerId="ADAL" clId="{C965AF2A-8F8B-46F3-8DB8-9DD548707C79}" dt="2023-10-11T14:49:09.470" v="453" actId="729"/>
        <pc:sldMkLst>
          <pc:docMk/>
          <pc:sldMk cId="4061976733" sldId="342"/>
        </pc:sldMkLst>
        <pc:spChg chg="mod">
          <ac:chgData name="Reenen, Marilene van" userId="358d17c7-993d-43ec-a4e0-44bc817140f1" providerId="ADAL" clId="{C965AF2A-8F8B-46F3-8DB8-9DD548707C79}" dt="2023-10-11T14:33:02.382" v="387" actId="20577"/>
          <ac:spMkLst>
            <pc:docMk/>
            <pc:sldMk cId="4061976733" sldId="342"/>
            <ac:spMk id="2" creationId="{A87CAC22-28C4-0FA9-2A9F-8715DA17E36C}"/>
          </ac:spMkLst>
        </pc:spChg>
      </pc:sldChg>
      <pc:sldChg chg="modSp mod">
        <pc:chgData name="Reenen, Marilene van" userId="358d17c7-993d-43ec-a4e0-44bc817140f1" providerId="ADAL" clId="{C965AF2A-8F8B-46F3-8DB8-9DD548707C79}" dt="2023-10-11T15:09:45.370" v="520" actId="207"/>
        <pc:sldMkLst>
          <pc:docMk/>
          <pc:sldMk cId="1705803155" sldId="345"/>
        </pc:sldMkLst>
        <pc:spChg chg="mod">
          <ac:chgData name="Reenen, Marilene van" userId="358d17c7-993d-43ec-a4e0-44bc817140f1" providerId="ADAL" clId="{C965AF2A-8F8B-46F3-8DB8-9DD548707C79}" dt="2023-10-11T15:09:45.370" v="520" actId="207"/>
          <ac:spMkLst>
            <pc:docMk/>
            <pc:sldMk cId="1705803155" sldId="345"/>
            <ac:spMk id="3" creationId="{A27BF18E-C9DD-3725-E4D8-D3982C72A774}"/>
          </ac:spMkLst>
        </pc:spChg>
      </pc:sldChg>
      <pc:sldChg chg="modSp mod">
        <pc:chgData name="Reenen, Marilene van" userId="358d17c7-993d-43ec-a4e0-44bc817140f1" providerId="ADAL" clId="{C965AF2A-8F8B-46F3-8DB8-9DD548707C79}" dt="2023-10-11T15:10:24.854" v="525" actId="12"/>
        <pc:sldMkLst>
          <pc:docMk/>
          <pc:sldMk cId="3216925094" sldId="346"/>
        </pc:sldMkLst>
        <pc:spChg chg="mod">
          <ac:chgData name="Reenen, Marilene van" userId="358d17c7-993d-43ec-a4e0-44bc817140f1" providerId="ADAL" clId="{C965AF2A-8F8B-46F3-8DB8-9DD548707C79}" dt="2023-10-11T15:10:24.854" v="525" actId="12"/>
          <ac:spMkLst>
            <pc:docMk/>
            <pc:sldMk cId="3216925094" sldId="346"/>
            <ac:spMk id="3" creationId="{61268A97-706D-2D37-F232-F93CAA2D46F4}"/>
          </ac:spMkLst>
        </pc:spChg>
      </pc:sldChg>
      <pc:sldChg chg="addSp delSp modSp mod">
        <pc:chgData name="Reenen, Marilene van" userId="358d17c7-993d-43ec-a4e0-44bc817140f1" providerId="ADAL" clId="{C965AF2A-8F8B-46F3-8DB8-9DD548707C79}" dt="2023-10-11T15:07:34.059" v="479" actId="1076"/>
        <pc:sldMkLst>
          <pc:docMk/>
          <pc:sldMk cId="3606599127" sldId="348"/>
        </pc:sldMkLst>
        <pc:spChg chg="add mod">
          <ac:chgData name="Reenen, Marilene van" userId="358d17c7-993d-43ec-a4e0-44bc817140f1" providerId="ADAL" clId="{C965AF2A-8F8B-46F3-8DB8-9DD548707C79}" dt="2023-10-11T15:07:34.059" v="479" actId="1076"/>
          <ac:spMkLst>
            <pc:docMk/>
            <pc:sldMk cId="3606599127" sldId="348"/>
            <ac:spMk id="5" creationId="{21950205-05CF-1CE2-CA5F-E72EB436E1A3}"/>
          </ac:spMkLst>
        </pc:spChg>
        <pc:spChg chg="add del mod">
          <ac:chgData name="Reenen, Marilene van" userId="358d17c7-993d-43ec-a4e0-44bc817140f1" providerId="ADAL" clId="{C965AF2A-8F8B-46F3-8DB8-9DD548707C79}" dt="2023-10-09T13:51:40.763" v="23" actId="767"/>
          <ac:spMkLst>
            <pc:docMk/>
            <pc:sldMk cId="3606599127" sldId="348"/>
            <ac:spMk id="5" creationId="{CC268E2A-A45A-DCF0-9F39-178B3D76A5DE}"/>
          </ac:spMkLst>
        </pc:spChg>
        <pc:spChg chg="add mod">
          <ac:chgData name="Reenen, Marilene van" userId="358d17c7-993d-43ec-a4e0-44bc817140f1" providerId="ADAL" clId="{C965AF2A-8F8B-46F3-8DB8-9DD548707C79}" dt="2023-10-11T09:24:49.818" v="64"/>
          <ac:spMkLst>
            <pc:docMk/>
            <pc:sldMk cId="3606599127" sldId="348"/>
            <ac:spMk id="7" creationId="{A846A5B6-F4A9-28D6-5977-E81AEAE7DFC4}"/>
          </ac:spMkLst>
        </pc:spChg>
        <pc:spChg chg="add mod">
          <ac:chgData name="Reenen, Marilene van" userId="358d17c7-993d-43ec-a4e0-44bc817140f1" providerId="ADAL" clId="{C965AF2A-8F8B-46F3-8DB8-9DD548707C79}" dt="2023-10-11T10:56:54.361" v="126"/>
          <ac:spMkLst>
            <pc:docMk/>
            <pc:sldMk cId="3606599127" sldId="348"/>
            <ac:spMk id="15" creationId="{4C2DF52C-CF30-36F5-FC6E-0B0749DD87BA}"/>
          </ac:spMkLst>
        </pc:spChg>
        <pc:graphicFrameChg chg="mod">
          <ac:chgData name="Reenen, Marilene van" userId="358d17c7-993d-43ec-a4e0-44bc817140f1" providerId="ADAL" clId="{C965AF2A-8F8B-46F3-8DB8-9DD548707C79}" dt="2023-10-11T09:25:33.179" v="90"/>
          <ac:graphicFrameMkLst>
            <pc:docMk/>
            <pc:sldMk cId="3606599127" sldId="348"/>
            <ac:graphicFrameMk id="6" creationId="{10A19276-574B-473A-A4AF-177423F41ED6}"/>
          </ac:graphicFrameMkLst>
        </pc:graphicFrameChg>
        <pc:cxnChg chg="add mod">
          <ac:chgData name="Reenen, Marilene van" userId="358d17c7-993d-43ec-a4e0-44bc817140f1" providerId="ADAL" clId="{C965AF2A-8F8B-46F3-8DB8-9DD548707C79}" dt="2023-10-11T09:26:43.886" v="100" actId="1076"/>
          <ac:cxnSpMkLst>
            <pc:docMk/>
            <pc:sldMk cId="3606599127" sldId="348"/>
            <ac:cxnSpMk id="9" creationId="{54AD8511-66E6-16BC-E2E3-567414D4EF83}"/>
          </ac:cxnSpMkLst>
        </pc:cxnChg>
        <pc:cxnChg chg="add mod">
          <ac:chgData name="Reenen, Marilene van" userId="358d17c7-993d-43ec-a4e0-44bc817140f1" providerId="ADAL" clId="{C965AF2A-8F8B-46F3-8DB8-9DD548707C79}" dt="2023-10-11T09:24:49.818" v="64"/>
          <ac:cxnSpMkLst>
            <pc:docMk/>
            <pc:sldMk cId="3606599127" sldId="348"/>
            <ac:cxnSpMk id="10" creationId="{BF27AC98-32A0-C9F5-22A0-ED84869FE493}"/>
          </ac:cxnSpMkLst>
        </pc:cxnChg>
      </pc:sldChg>
      <pc:sldChg chg="addSp modSp">
        <pc:chgData name="Reenen, Marilene van" userId="358d17c7-993d-43ec-a4e0-44bc817140f1" providerId="ADAL" clId="{C965AF2A-8F8B-46F3-8DB8-9DD548707C79}" dt="2023-10-11T10:56:50.068" v="125"/>
        <pc:sldMkLst>
          <pc:docMk/>
          <pc:sldMk cId="3928823311" sldId="349"/>
        </pc:sldMkLst>
        <pc:spChg chg="add mod">
          <ac:chgData name="Reenen, Marilene van" userId="358d17c7-993d-43ec-a4e0-44bc817140f1" providerId="ADAL" clId="{C965AF2A-8F8B-46F3-8DB8-9DD548707C79}" dt="2023-10-11T10:56:50.068" v="125"/>
          <ac:spMkLst>
            <pc:docMk/>
            <pc:sldMk cId="3928823311" sldId="349"/>
            <ac:spMk id="5" creationId="{BEBF2D44-F78F-A1E9-8519-58693CACAAFA}"/>
          </ac:spMkLst>
        </pc:spChg>
      </pc:sldChg>
      <pc:sldChg chg="addSp delSp modSp mod">
        <pc:chgData name="Reenen, Marilene van" userId="358d17c7-993d-43ec-a4e0-44bc817140f1" providerId="ADAL" clId="{C965AF2A-8F8B-46F3-8DB8-9DD548707C79}" dt="2023-10-11T15:07:57.752" v="497" actId="1076"/>
        <pc:sldMkLst>
          <pc:docMk/>
          <pc:sldMk cId="2777339132" sldId="350"/>
        </pc:sldMkLst>
        <pc:spChg chg="add del mod">
          <ac:chgData name="Reenen, Marilene van" userId="358d17c7-993d-43ec-a4e0-44bc817140f1" providerId="ADAL" clId="{C965AF2A-8F8B-46F3-8DB8-9DD548707C79}" dt="2023-10-11T09:27:00.751" v="101" actId="478"/>
          <ac:spMkLst>
            <pc:docMk/>
            <pc:sldMk cId="2777339132" sldId="350"/>
            <ac:spMk id="7" creationId="{A4CE4ACD-6902-C707-EA62-FD8C9E2CE2D2}"/>
          </ac:spMkLst>
        </pc:spChg>
        <pc:spChg chg="add mod">
          <ac:chgData name="Reenen, Marilene van" userId="358d17c7-993d-43ec-a4e0-44bc817140f1" providerId="ADAL" clId="{C965AF2A-8F8B-46F3-8DB8-9DD548707C79}" dt="2023-10-11T09:28:19.867" v="119" actId="1076"/>
          <ac:spMkLst>
            <pc:docMk/>
            <pc:sldMk cId="2777339132" sldId="350"/>
            <ac:spMk id="10" creationId="{0EDD8705-D2B4-364D-22EF-06C18DD96A37}"/>
          </ac:spMkLst>
        </pc:spChg>
        <pc:spChg chg="add mod">
          <ac:chgData name="Reenen, Marilene van" userId="358d17c7-993d-43ec-a4e0-44bc817140f1" providerId="ADAL" clId="{C965AF2A-8F8B-46F3-8DB8-9DD548707C79}" dt="2023-10-11T15:07:57.752" v="497" actId="1076"/>
          <ac:spMkLst>
            <pc:docMk/>
            <pc:sldMk cId="2777339132" sldId="350"/>
            <ac:spMk id="13" creationId="{1DC7570E-5E9D-DB8B-F9B7-6A6666DE664F}"/>
          </ac:spMkLst>
        </pc:spChg>
        <pc:spChg chg="add mod">
          <ac:chgData name="Reenen, Marilene van" userId="358d17c7-993d-43ec-a4e0-44bc817140f1" providerId="ADAL" clId="{C965AF2A-8F8B-46F3-8DB8-9DD548707C79}" dt="2023-10-11T10:57:05.257" v="127"/>
          <ac:spMkLst>
            <pc:docMk/>
            <pc:sldMk cId="2777339132" sldId="350"/>
            <ac:spMk id="17" creationId="{2D4E86AB-FB0B-6B84-B343-40865E3CE75E}"/>
          </ac:spMkLst>
        </pc:spChg>
        <pc:graphicFrameChg chg="mod">
          <ac:chgData name="Reenen, Marilene van" userId="358d17c7-993d-43ec-a4e0-44bc817140f1" providerId="ADAL" clId="{C965AF2A-8F8B-46F3-8DB8-9DD548707C79}" dt="2023-10-11T09:27:12.304" v="104"/>
          <ac:graphicFrameMkLst>
            <pc:docMk/>
            <pc:sldMk cId="2777339132" sldId="350"/>
            <ac:graphicFrameMk id="5" creationId="{AA33E389-C75D-5D58-DFED-751AEA910054}"/>
          </ac:graphicFrameMkLst>
        </pc:graphicFrameChg>
        <pc:cxnChg chg="add del mod">
          <ac:chgData name="Reenen, Marilene van" userId="358d17c7-993d-43ec-a4e0-44bc817140f1" providerId="ADAL" clId="{C965AF2A-8F8B-46F3-8DB8-9DD548707C79}" dt="2023-10-11T09:27:00.751" v="101" actId="478"/>
          <ac:cxnSpMkLst>
            <pc:docMk/>
            <pc:sldMk cId="2777339132" sldId="350"/>
            <ac:cxnSpMk id="8" creationId="{6DC7B7BD-7709-7A6F-538C-4B1FBF9F31E7}"/>
          </ac:cxnSpMkLst>
        </pc:cxnChg>
        <pc:cxnChg chg="add mod">
          <ac:chgData name="Reenen, Marilene van" userId="358d17c7-993d-43ec-a4e0-44bc817140f1" providerId="ADAL" clId="{C965AF2A-8F8B-46F3-8DB8-9DD548707C79}" dt="2023-10-11T09:27:25.958" v="108" actId="1076"/>
          <ac:cxnSpMkLst>
            <pc:docMk/>
            <pc:sldMk cId="2777339132" sldId="350"/>
            <ac:cxnSpMk id="11" creationId="{83A01C58-781F-7108-698B-351AE39E10A7}"/>
          </ac:cxnSpMkLst>
        </pc:cxnChg>
        <pc:cxnChg chg="add mod">
          <ac:chgData name="Reenen, Marilene van" userId="358d17c7-993d-43ec-a4e0-44bc817140f1" providerId="ADAL" clId="{C965AF2A-8F8B-46F3-8DB8-9DD548707C79}" dt="2023-10-11T09:28:31.643" v="123" actId="14100"/>
          <ac:cxnSpMkLst>
            <pc:docMk/>
            <pc:sldMk cId="2777339132" sldId="350"/>
            <ac:cxnSpMk id="14" creationId="{3CD73C19-819E-256E-AE82-066E3B9A5ECE}"/>
          </ac:cxnSpMkLst>
        </pc:cxnChg>
      </pc:sldChg>
      <pc:sldChg chg="addSp modSp">
        <pc:chgData name="Reenen, Marilene van" userId="358d17c7-993d-43ec-a4e0-44bc817140f1" providerId="ADAL" clId="{C965AF2A-8F8B-46F3-8DB8-9DD548707C79}" dt="2023-10-11T10:57:07.508" v="128"/>
        <pc:sldMkLst>
          <pc:docMk/>
          <pc:sldMk cId="1393011205" sldId="351"/>
        </pc:sldMkLst>
        <pc:spChg chg="add mod">
          <ac:chgData name="Reenen, Marilene van" userId="358d17c7-993d-43ec-a4e0-44bc817140f1" providerId="ADAL" clId="{C965AF2A-8F8B-46F3-8DB8-9DD548707C79}" dt="2023-10-11T10:57:07.508" v="128"/>
          <ac:spMkLst>
            <pc:docMk/>
            <pc:sldMk cId="1393011205" sldId="351"/>
            <ac:spMk id="6" creationId="{A775D101-7C21-C310-3E69-27FFACB5ED3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ageningenur4-my.sharepoint.com/personal/marilene_vanreenen_wur_nl/Documents/Biobased%20Sciences%20MBS/Jaar%203/Thesis%20ORL/Results/Scenarios%20-%203%20typ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ageningenur4-my.sharepoint.com/personal/marilene_vanreenen_wur_nl/Documents/Biobased%20Sciences%20MBS/Jaar%203/Thesis%20ORL/Results/Scenarios%20-%203%20typ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wageningenur4-my.sharepoint.com/personal/marilene_vanreenen_wur_nl/Documents/Biobased%20Sciences%20MBS/Jaar%203/Thesis%20ORL/Results/Scenarios%20-%203%20typ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wageningenur4-my.sharepoint.com/personal/marilene_vanreenen_wur_nl/Documents/Biobased%20Sciences%20MBS/Jaar%203/Thesis%20ORL/Results/Scenarios%20-%203%20typ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costs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'[Scenarios - 3 types.xlsx]Scenarios Bgm'!$X$48</c:f>
              <c:strCache>
                <c:ptCount val="1"/>
                <c:pt idx="0">
                  <c:v>Central </c:v>
                </c:pt>
              </c:strCache>
            </c:strRef>
          </c:tx>
          <c:spPr>
            <a:solidFill>
              <a:schemeClr val="accent1"/>
            </a:solidFill>
            <a:ln>
              <a:noFill/>
            </a:ln>
            <a:effectLst/>
          </c:spPr>
          <c:invertIfNegative val="0"/>
          <c:cat>
            <c:multiLvlStrRef>
              <c:f>'[Scenarios - 3 types.xlsx]Scenarios Bgm'!$Y$46:$AG$47</c:f>
              <c:multiLvlStrCache>
                <c:ptCount val="9"/>
                <c:lvl>
                  <c:pt idx="0">
                    <c:v>a</c:v>
                  </c:pt>
                  <c:pt idx="1">
                    <c:v>b</c:v>
                  </c:pt>
                  <c:pt idx="2">
                    <c:v>a</c:v>
                  </c:pt>
                  <c:pt idx="3">
                    <c:v>b</c:v>
                  </c:pt>
                  <c:pt idx="4">
                    <c:v>a</c:v>
                  </c:pt>
                  <c:pt idx="5">
                    <c:v>b</c:v>
                  </c:pt>
                  <c:pt idx="6">
                    <c:v>a</c:v>
                  </c:pt>
                  <c:pt idx="7">
                    <c:v>b</c:v>
                  </c:pt>
                  <c:pt idx="8">
                    <c:v>a/b</c:v>
                  </c:pt>
                </c:lvl>
                <c:lvl>
                  <c:pt idx="0">
                    <c:v>1</c:v>
                  </c:pt>
                  <c:pt idx="2">
                    <c:v>2</c:v>
                  </c:pt>
                  <c:pt idx="4">
                    <c:v>3</c:v>
                  </c:pt>
                  <c:pt idx="6">
                    <c:v>4</c:v>
                  </c:pt>
                  <c:pt idx="8">
                    <c:v>5</c:v>
                  </c:pt>
                </c:lvl>
              </c:multiLvlStrCache>
            </c:multiLvlStrRef>
          </c:cat>
          <c:val>
            <c:numRef>
              <c:f>'[Scenarios - 3 types.xlsx]Scenarios Bgm'!$Y$48:$AG$48</c:f>
              <c:numCache>
                <c:formatCode>General</c:formatCode>
                <c:ptCount val="9"/>
                <c:pt idx="0">
                  <c:v>252917.32939999999</c:v>
                </c:pt>
                <c:pt idx="1">
                  <c:v>252917.32939999999</c:v>
                </c:pt>
                <c:pt idx="2">
                  <c:v>565325.88859999995</c:v>
                </c:pt>
                <c:pt idx="3">
                  <c:v>565325.88859999995</c:v>
                </c:pt>
                <c:pt idx="4">
                  <c:v>889372.36320000002</c:v>
                </c:pt>
                <c:pt idx="5">
                  <c:v>889372.36320000002</c:v>
                </c:pt>
                <c:pt idx="6">
                  <c:v>190516.0344</c:v>
                </c:pt>
                <c:pt idx="7">
                  <c:v>190516.0344</c:v>
                </c:pt>
                <c:pt idx="8">
                  <c:v>198805.70310000001</c:v>
                </c:pt>
              </c:numCache>
            </c:numRef>
          </c:val>
          <c:extLst>
            <c:ext xmlns:c16="http://schemas.microsoft.com/office/drawing/2014/chart" uri="{C3380CC4-5D6E-409C-BE32-E72D297353CC}">
              <c16:uniqueId val="{00000000-0DBD-41D6-8358-CA245A5A925F}"/>
            </c:ext>
          </c:extLst>
        </c:ser>
        <c:ser>
          <c:idx val="2"/>
          <c:order val="2"/>
          <c:tx>
            <c:strRef>
              <c:f>'[Scenarios - 3 types.xlsx]Scenarios Bgm'!$X$50</c:f>
              <c:strCache>
                <c:ptCount val="1"/>
                <c:pt idx="0">
                  <c:v>Decentral</c:v>
                </c:pt>
              </c:strCache>
            </c:strRef>
          </c:tx>
          <c:spPr>
            <a:solidFill>
              <a:schemeClr val="accent3"/>
            </a:solidFill>
            <a:ln>
              <a:noFill/>
            </a:ln>
            <a:effectLst/>
          </c:spPr>
          <c:invertIfNegative val="0"/>
          <c:cat>
            <c:multiLvlStrRef>
              <c:f>'[Scenarios - 3 types.xlsx]Scenarios Bgm'!$Y$46:$AG$47</c:f>
              <c:multiLvlStrCache>
                <c:ptCount val="9"/>
                <c:lvl>
                  <c:pt idx="0">
                    <c:v>a</c:v>
                  </c:pt>
                  <c:pt idx="1">
                    <c:v>b</c:v>
                  </c:pt>
                  <c:pt idx="2">
                    <c:v>a</c:v>
                  </c:pt>
                  <c:pt idx="3">
                    <c:v>b</c:v>
                  </c:pt>
                  <c:pt idx="4">
                    <c:v>a</c:v>
                  </c:pt>
                  <c:pt idx="5">
                    <c:v>b</c:v>
                  </c:pt>
                  <c:pt idx="6">
                    <c:v>a</c:v>
                  </c:pt>
                  <c:pt idx="7">
                    <c:v>b</c:v>
                  </c:pt>
                  <c:pt idx="8">
                    <c:v>a/b</c:v>
                  </c:pt>
                </c:lvl>
                <c:lvl>
                  <c:pt idx="0">
                    <c:v>1</c:v>
                  </c:pt>
                  <c:pt idx="2">
                    <c:v>2</c:v>
                  </c:pt>
                  <c:pt idx="4">
                    <c:v>3</c:v>
                  </c:pt>
                  <c:pt idx="6">
                    <c:v>4</c:v>
                  </c:pt>
                  <c:pt idx="8">
                    <c:v>5</c:v>
                  </c:pt>
                </c:lvl>
              </c:multiLvlStrCache>
            </c:multiLvlStrRef>
          </c:cat>
          <c:val>
            <c:numRef>
              <c:f>'[Scenarios - 3 types.xlsx]Scenarios Bgm'!$Y$50:$AG$50</c:f>
              <c:numCache>
                <c:formatCode>General</c:formatCode>
                <c:ptCount val="9"/>
                <c:pt idx="0">
                  <c:v>254861.3578</c:v>
                </c:pt>
                <c:pt idx="1">
                  <c:v>254861.3578</c:v>
                </c:pt>
                <c:pt idx="2">
                  <c:v>569388.46799999999</c:v>
                </c:pt>
                <c:pt idx="3">
                  <c:v>569388.46799999999</c:v>
                </c:pt>
                <c:pt idx="4">
                  <c:v>895728.76370000001</c:v>
                </c:pt>
                <c:pt idx="5">
                  <c:v>895728.76370000001</c:v>
                </c:pt>
                <c:pt idx="6">
                  <c:v>191995.17079999999</c:v>
                </c:pt>
                <c:pt idx="7">
                  <c:v>191995.17079999999</c:v>
                </c:pt>
                <c:pt idx="8">
                  <c:v>198805.70310000001</c:v>
                </c:pt>
              </c:numCache>
            </c:numRef>
          </c:val>
          <c:extLst>
            <c:ext xmlns:c16="http://schemas.microsoft.com/office/drawing/2014/chart" uri="{C3380CC4-5D6E-409C-BE32-E72D297353CC}">
              <c16:uniqueId val="{00000001-0DBD-41D6-8358-CA245A5A925F}"/>
            </c:ext>
          </c:extLst>
        </c:ser>
        <c:ser>
          <c:idx val="3"/>
          <c:order val="3"/>
          <c:tx>
            <c:strRef>
              <c:f>'[Scenarios - 3 types.xlsx]Scenarios Bgm'!$X$51</c:f>
              <c:strCache>
                <c:ptCount val="1"/>
                <c:pt idx="0">
                  <c:v>Mixed</c:v>
                </c:pt>
              </c:strCache>
            </c:strRef>
          </c:tx>
          <c:spPr>
            <a:solidFill>
              <a:schemeClr val="accent4"/>
            </a:solidFill>
            <a:ln>
              <a:noFill/>
            </a:ln>
            <a:effectLst/>
          </c:spPr>
          <c:invertIfNegative val="0"/>
          <c:cat>
            <c:multiLvlStrRef>
              <c:f>'[Scenarios - 3 types.xlsx]Scenarios Bgm'!$Y$46:$AG$47</c:f>
              <c:multiLvlStrCache>
                <c:ptCount val="9"/>
                <c:lvl>
                  <c:pt idx="0">
                    <c:v>a</c:v>
                  </c:pt>
                  <c:pt idx="1">
                    <c:v>b</c:v>
                  </c:pt>
                  <c:pt idx="2">
                    <c:v>a</c:v>
                  </c:pt>
                  <c:pt idx="3">
                    <c:v>b</c:v>
                  </c:pt>
                  <c:pt idx="4">
                    <c:v>a</c:v>
                  </c:pt>
                  <c:pt idx="5">
                    <c:v>b</c:v>
                  </c:pt>
                  <c:pt idx="6">
                    <c:v>a</c:v>
                  </c:pt>
                  <c:pt idx="7">
                    <c:v>b</c:v>
                  </c:pt>
                  <c:pt idx="8">
                    <c:v>a/b</c:v>
                  </c:pt>
                </c:lvl>
                <c:lvl>
                  <c:pt idx="0">
                    <c:v>1</c:v>
                  </c:pt>
                  <c:pt idx="2">
                    <c:v>2</c:v>
                  </c:pt>
                  <c:pt idx="4">
                    <c:v>3</c:v>
                  </c:pt>
                  <c:pt idx="6">
                    <c:v>4</c:v>
                  </c:pt>
                  <c:pt idx="8">
                    <c:v>5</c:v>
                  </c:pt>
                </c:lvl>
              </c:multiLvlStrCache>
            </c:multiLvlStrRef>
          </c:cat>
          <c:val>
            <c:numRef>
              <c:f>'[Scenarios - 3 types.xlsx]Scenarios Bgm'!$Y$51:$AG$51</c:f>
              <c:numCache>
                <c:formatCode>General</c:formatCode>
                <c:ptCount val="9"/>
                <c:pt idx="0">
                  <c:v>252055.25589999999</c:v>
                </c:pt>
                <c:pt idx="1">
                  <c:v>254861.3578</c:v>
                </c:pt>
                <c:pt idx="2">
                  <c:v>563697.31629999995</c:v>
                </c:pt>
                <c:pt idx="3">
                  <c:v>569388.46799999999</c:v>
                </c:pt>
                <c:pt idx="4">
                  <c:v>887008.97660000005</c:v>
                </c:pt>
                <c:pt idx="5">
                  <c:v>895728.76370000001</c:v>
                </c:pt>
                <c:pt idx="6">
                  <c:v>189789.73680000001</c:v>
                </c:pt>
                <c:pt idx="7">
                  <c:v>191995.17079999999</c:v>
                </c:pt>
                <c:pt idx="8">
                  <c:v>198805.70310000001</c:v>
                </c:pt>
              </c:numCache>
            </c:numRef>
          </c:val>
          <c:extLst>
            <c:ext xmlns:c16="http://schemas.microsoft.com/office/drawing/2014/chart" uri="{C3380CC4-5D6E-409C-BE32-E72D297353CC}">
              <c16:uniqueId val="{00000002-0DBD-41D6-8358-CA245A5A925F}"/>
            </c:ext>
          </c:extLst>
        </c:ser>
        <c:dLbls>
          <c:showLegendKey val="0"/>
          <c:showVal val="0"/>
          <c:showCatName val="0"/>
          <c:showSerName val="0"/>
          <c:showPercent val="0"/>
          <c:showBubbleSize val="0"/>
        </c:dLbls>
        <c:gapWidth val="219"/>
        <c:overlap val="-27"/>
        <c:axId val="723579528"/>
        <c:axId val="723580968"/>
        <c:extLst>
          <c:ext xmlns:c15="http://schemas.microsoft.com/office/drawing/2012/chart" uri="{02D57815-91ED-43cb-92C2-25804820EDAC}">
            <c15:filteredBarSeries>
              <c15:ser>
                <c:idx val="1"/>
                <c:order val="1"/>
                <c:tx>
                  <c:strRef>
                    <c:extLst>
                      <c:ext uri="{02D57815-91ED-43cb-92C2-25804820EDAC}">
                        <c15:formulaRef>
                          <c15:sqref>'[Scenarios - 3 types.xlsx]Scenarios Bgm'!$X$49</c15:sqref>
                        </c15:formulaRef>
                      </c:ext>
                    </c:extLst>
                    <c:strCache>
                      <c:ptCount val="1"/>
                      <c:pt idx="0">
                        <c:v>Central-Rm</c:v>
                      </c:pt>
                    </c:strCache>
                  </c:strRef>
                </c:tx>
                <c:spPr>
                  <a:solidFill>
                    <a:schemeClr val="accent2"/>
                  </a:solidFill>
                  <a:ln>
                    <a:noFill/>
                  </a:ln>
                  <a:effectLst/>
                </c:spPr>
                <c:invertIfNegative val="0"/>
                <c:cat>
                  <c:multiLvlStrRef>
                    <c:extLst>
                      <c:ext uri="{02D57815-91ED-43cb-92C2-25804820EDAC}">
                        <c15:formulaRef>
                          <c15:sqref>'[Scenarios - 3 types.xlsx]Scenarios Bgm'!$Y$46:$AG$47</c15:sqref>
                        </c15:formulaRef>
                      </c:ext>
                    </c:extLst>
                    <c:multiLvlStrCache>
                      <c:ptCount val="9"/>
                      <c:lvl>
                        <c:pt idx="0">
                          <c:v>a</c:v>
                        </c:pt>
                        <c:pt idx="1">
                          <c:v>b</c:v>
                        </c:pt>
                        <c:pt idx="2">
                          <c:v>a</c:v>
                        </c:pt>
                        <c:pt idx="3">
                          <c:v>b</c:v>
                        </c:pt>
                        <c:pt idx="4">
                          <c:v>a</c:v>
                        </c:pt>
                        <c:pt idx="5">
                          <c:v>b</c:v>
                        </c:pt>
                        <c:pt idx="6">
                          <c:v>a</c:v>
                        </c:pt>
                        <c:pt idx="7">
                          <c:v>b</c:v>
                        </c:pt>
                        <c:pt idx="8">
                          <c:v>a/b</c:v>
                        </c:pt>
                      </c:lvl>
                      <c:lvl>
                        <c:pt idx="0">
                          <c:v>1</c:v>
                        </c:pt>
                        <c:pt idx="2">
                          <c:v>2</c:v>
                        </c:pt>
                        <c:pt idx="4">
                          <c:v>3</c:v>
                        </c:pt>
                        <c:pt idx="6">
                          <c:v>4</c:v>
                        </c:pt>
                        <c:pt idx="8">
                          <c:v>5</c:v>
                        </c:pt>
                      </c:lvl>
                    </c:multiLvlStrCache>
                  </c:multiLvlStrRef>
                </c:cat>
                <c:val>
                  <c:numRef>
                    <c:extLst>
                      <c:ext uri="{02D57815-91ED-43cb-92C2-25804820EDAC}">
                        <c15:formulaRef>
                          <c15:sqref>'[Scenarios - 3 types.xlsx]Scenarios Bgm'!$Y$49:$AG$49</c15:sqref>
                        </c15:formulaRef>
                      </c:ext>
                    </c:extLst>
                    <c:numCache>
                      <c:formatCode>General</c:formatCode>
                      <c:ptCount val="9"/>
                      <c:pt idx="0">
                        <c:v>252388.6286</c:v>
                      </c:pt>
                      <c:pt idx="1">
                        <c:v>252525.65770000001</c:v>
                      </c:pt>
                      <c:pt idx="2">
                        <c:v>564331.31999999995</c:v>
                      </c:pt>
                      <c:pt idx="3">
                        <c:v>564560.83669999999</c:v>
                      </c:pt>
                      <c:pt idx="4">
                        <c:v>886144.54720000003</c:v>
                      </c:pt>
                      <c:pt idx="5">
                        <c:v>887182.87430000002</c:v>
                      </c:pt>
                      <c:pt idx="6">
                        <c:v>190516.0344</c:v>
                      </c:pt>
                      <c:pt idx="7">
                        <c:v>190516.0344</c:v>
                      </c:pt>
                      <c:pt idx="8">
                        <c:v>198805.70310000001</c:v>
                      </c:pt>
                    </c:numCache>
                  </c:numRef>
                </c:val>
                <c:extLst>
                  <c:ext xmlns:c16="http://schemas.microsoft.com/office/drawing/2014/chart" uri="{C3380CC4-5D6E-409C-BE32-E72D297353CC}">
                    <c16:uniqueId val="{00000003-0DBD-41D6-8358-CA245A5A925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'[Scenarios - 3 types.xlsx]Scenarios Bgm'!$X$52</c15:sqref>
                        </c15:formulaRef>
                      </c:ext>
                    </c:extLst>
                    <c:strCache>
                      <c:ptCount val="1"/>
                      <c:pt idx="0">
                        <c:v>Mixed -Rm</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'[Scenarios - 3 types.xlsx]Scenarios Bgm'!$Y$46:$AG$47</c15:sqref>
                        </c15:formulaRef>
                      </c:ext>
                    </c:extLst>
                    <c:multiLvlStrCache>
                      <c:ptCount val="9"/>
                      <c:lvl>
                        <c:pt idx="0">
                          <c:v>a</c:v>
                        </c:pt>
                        <c:pt idx="1">
                          <c:v>b</c:v>
                        </c:pt>
                        <c:pt idx="2">
                          <c:v>a</c:v>
                        </c:pt>
                        <c:pt idx="3">
                          <c:v>b</c:v>
                        </c:pt>
                        <c:pt idx="4">
                          <c:v>a</c:v>
                        </c:pt>
                        <c:pt idx="5">
                          <c:v>b</c:v>
                        </c:pt>
                        <c:pt idx="6">
                          <c:v>a</c:v>
                        </c:pt>
                        <c:pt idx="7">
                          <c:v>b</c:v>
                        </c:pt>
                        <c:pt idx="8">
                          <c:v>a/b</c:v>
                        </c:pt>
                      </c:lvl>
                      <c:lvl>
                        <c:pt idx="0">
                          <c:v>1</c:v>
                        </c:pt>
                        <c:pt idx="2">
                          <c:v>2</c:v>
                        </c:pt>
                        <c:pt idx="4">
                          <c:v>3</c:v>
                        </c:pt>
                        <c:pt idx="6">
                          <c:v>4</c:v>
                        </c:pt>
                        <c:pt idx="8">
                          <c:v>5</c:v>
                        </c:pt>
                      </c:lvl>
                    </c:multiLvlStrCache>
                  </c:multiLvlStrRef>
                </c:cat>
                <c:val>
                  <c:numRef>
                    <c:extLst xmlns:c15="http://schemas.microsoft.com/office/drawing/2012/chart">
                      <c:ext xmlns:c15="http://schemas.microsoft.com/office/drawing/2012/chart" uri="{02D57815-91ED-43cb-92C2-25804820EDAC}">
                        <c15:formulaRef>
                          <c15:sqref>'[Scenarios - 3 types.xlsx]Scenarios Bgm'!$Y$52:$AG$52</c15:sqref>
                        </c15:formulaRef>
                      </c:ext>
                    </c:extLst>
                    <c:numCache>
                      <c:formatCode>General</c:formatCode>
                      <c:ptCount val="9"/>
                      <c:pt idx="0">
                        <c:v>251530.4382</c:v>
                      </c:pt>
                      <c:pt idx="1">
                        <c:v>254785.29180000001</c:v>
                      </c:pt>
                      <c:pt idx="2">
                        <c:v>562724.92130000005</c:v>
                      </c:pt>
                      <c:pt idx="3">
                        <c:v>568710.11930000002</c:v>
                      </c:pt>
                      <c:pt idx="4">
                        <c:v>883835.18799999997</c:v>
                      </c:pt>
                      <c:pt idx="5">
                        <c:v>894074.19290000002</c:v>
                      </c:pt>
                      <c:pt idx="6">
                        <c:v>189789.73680000001</c:v>
                      </c:pt>
                      <c:pt idx="7">
                        <c:v>191954.4105</c:v>
                      </c:pt>
                      <c:pt idx="8">
                        <c:v>198805.70310000001</c:v>
                      </c:pt>
                    </c:numCache>
                  </c:numRef>
                </c:val>
                <c:extLst xmlns:c15="http://schemas.microsoft.com/office/drawing/2012/chart">
                  <c:ext xmlns:c16="http://schemas.microsoft.com/office/drawing/2014/chart" uri="{C3380CC4-5D6E-409C-BE32-E72D297353CC}">
                    <c16:uniqueId val="{00000004-0DBD-41D6-8358-CA245A5A925F}"/>
                  </c:ext>
                </c:extLst>
              </c15:ser>
            </c15:filteredBarSeries>
          </c:ext>
        </c:extLst>
      </c:barChart>
      <c:catAx>
        <c:axId val="72357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580968"/>
        <c:crosses val="autoZero"/>
        <c:auto val="1"/>
        <c:lblAlgn val="ctr"/>
        <c:lblOffset val="100"/>
        <c:noMultiLvlLbl val="0"/>
      </c:catAx>
      <c:valAx>
        <c:axId val="723580968"/>
        <c:scaling>
          <c:orientation val="minMax"/>
          <c:max val="900000"/>
          <c:min val="150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Total</a:t>
                </a:r>
                <a:r>
                  <a:rPr lang="en-GB" baseline="0"/>
                  <a:t> costs per day (€)</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579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Distribution of Costs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'[Scenarios - 3 types.xlsx]Mixed-Rdc'!$K$54</c:f>
              <c:strCache>
                <c:ptCount val="1"/>
                <c:pt idx="0">
                  <c:v>Transport</c:v>
                </c:pt>
              </c:strCache>
            </c:strRef>
          </c:tx>
          <c:spPr>
            <a:solidFill>
              <a:schemeClr val="accent1"/>
            </a:solidFill>
            <a:ln>
              <a:noFill/>
            </a:ln>
            <a:effectLst/>
          </c:spPr>
          <c:invertIfNegative val="0"/>
          <c:cat>
            <c:strRef>
              <c:f>'[Scenarios - 3 types.xlsx]Mixed-Rdc'!$L$53:$T$53</c:f>
              <c:strCache>
                <c:ptCount val="9"/>
                <c:pt idx="0">
                  <c:v>1a</c:v>
                </c:pt>
                <c:pt idx="1">
                  <c:v>1b</c:v>
                </c:pt>
                <c:pt idx="2">
                  <c:v>2a</c:v>
                </c:pt>
                <c:pt idx="3">
                  <c:v>2b</c:v>
                </c:pt>
                <c:pt idx="4">
                  <c:v>3a</c:v>
                </c:pt>
                <c:pt idx="5">
                  <c:v>3b</c:v>
                </c:pt>
                <c:pt idx="6">
                  <c:v>4a</c:v>
                </c:pt>
                <c:pt idx="7">
                  <c:v>4b</c:v>
                </c:pt>
                <c:pt idx="8">
                  <c:v>5ab</c:v>
                </c:pt>
              </c:strCache>
            </c:strRef>
          </c:cat>
          <c:val>
            <c:numRef>
              <c:f>'[Scenarios - 3 types.xlsx]Mixed-Rdc'!$L$54:$T$54</c:f>
              <c:numCache>
                <c:formatCode>General</c:formatCode>
                <c:ptCount val="9"/>
                <c:pt idx="0">
                  <c:v>7336.7191489999996</c:v>
                </c:pt>
                <c:pt idx="1">
                  <c:v>5400.7908859999998</c:v>
                </c:pt>
                <c:pt idx="2">
                  <c:v>9265.2268650000005</c:v>
                </c:pt>
                <c:pt idx="3">
                  <c:v>5365.0155759999998</c:v>
                </c:pt>
                <c:pt idx="4">
                  <c:v>11157.44434</c:v>
                </c:pt>
                <c:pt idx="5">
                  <c:v>5393.1510870000002</c:v>
                </c:pt>
                <c:pt idx="6">
                  <c:v>6996.2672970000003</c:v>
                </c:pt>
                <c:pt idx="7">
                  <c:v>5447.1808849999998</c:v>
                </c:pt>
                <c:pt idx="8">
                  <c:v>6146.1540089999999</c:v>
                </c:pt>
              </c:numCache>
            </c:numRef>
          </c:val>
          <c:extLst>
            <c:ext xmlns:c16="http://schemas.microsoft.com/office/drawing/2014/chart" uri="{C3380CC4-5D6E-409C-BE32-E72D297353CC}">
              <c16:uniqueId val="{00000000-7D84-40D9-AD59-C53F3576806F}"/>
            </c:ext>
          </c:extLst>
        </c:ser>
        <c:ser>
          <c:idx val="1"/>
          <c:order val="1"/>
          <c:tx>
            <c:strRef>
              <c:f>'[Scenarios - 3 types.xlsx]Mixed-Rdc'!$K$55</c:f>
              <c:strCache>
                <c:ptCount val="1"/>
                <c:pt idx="0">
                  <c:v>Disposal</c:v>
                </c:pt>
              </c:strCache>
            </c:strRef>
          </c:tx>
          <c:spPr>
            <a:solidFill>
              <a:schemeClr val="accent2"/>
            </a:solidFill>
            <a:ln>
              <a:noFill/>
            </a:ln>
            <a:effectLst/>
          </c:spPr>
          <c:invertIfNegative val="0"/>
          <c:cat>
            <c:strRef>
              <c:f>'[Scenarios - 3 types.xlsx]Mixed-Rdc'!$L$53:$T$53</c:f>
              <c:strCache>
                <c:ptCount val="9"/>
                <c:pt idx="0">
                  <c:v>1a</c:v>
                </c:pt>
                <c:pt idx="1">
                  <c:v>1b</c:v>
                </c:pt>
                <c:pt idx="2">
                  <c:v>2a</c:v>
                </c:pt>
                <c:pt idx="3">
                  <c:v>2b</c:v>
                </c:pt>
                <c:pt idx="4">
                  <c:v>3a</c:v>
                </c:pt>
                <c:pt idx="5">
                  <c:v>3b</c:v>
                </c:pt>
                <c:pt idx="6">
                  <c:v>4a</c:v>
                </c:pt>
                <c:pt idx="7">
                  <c:v>4b</c:v>
                </c:pt>
                <c:pt idx="8">
                  <c:v>5ab</c:v>
                </c:pt>
              </c:strCache>
            </c:strRef>
          </c:cat>
          <c:val>
            <c:numRef>
              <c:f>'[Scenarios - 3 types.xlsx]Mixed-Rdc'!$L$55:$T$55</c:f>
              <c:numCache>
                <c:formatCode>General</c:formatCode>
                <c:ptCount val="9"/>
                <c:pt idx="0">
                  <c:v>97057.952929999999</c:v>
                </c:pt>
                <c:pt idx="1">
                  <c:v>97057.952929999999</c:v>
                </c:pt>
                <c:pt idx="2">
                  <c:v>64705.301950000001</c:v>
                </c:pt>
                <c:pt idx="3">
                  <c:v>64705.301950000001</c:v>
                </c:pt>
                <c:pt idx="4">
                  <c:v>32352.650979999999</c:v>
                </c:pt>
                <c:pt idx="5">
                  <c:v>32352.650979999999</c:v>
                </c:pt>
                <c:pt idx="6">
                  <c:v>103528.4831</c:v>
                </c:pt>
                <c:pt idx="7">
                  <c:v>103528.4831</c:v>
                </c:pt>
                <c:pt idx="8">
                  <c:v>129410.6039</c:v>
                </c:pt>
              </c:numCache>
            </c:numRef>
          </c:val>
          <c:extLst>
            <c:ext xmlns:c16="http://schemas.microsoft.com/office/drawing/2014/chart" uri="{C3380CC4-5D6E-409C-BE32-E72D297353CC}">
              <c16:uniqueId val="{00000001-7D84-40D9-AD59-C53F3576806F}"/>
            </c:ext>
          </c:extLst>
        </c:ser>
        <c:ser>
          <c:idx val="2"/>
          <c:order val="2"/>
          <c:tx>
            <c:strRef>
              <c:f>'[Scenarios - 3 types.xlsx]Mixed-Rdc'!$K$56</c:f>
              <c:strCache>
                <c:ptCount val="1"/>
                <c:pt idx="0">
                  <c:v>Reparation</c:v>
                </c:pt>
              </c:strCache>
            </c:strRef>
          </c:tx>
          <c:spPr>
            <a:solidFill>
              <a:schemeClr val="accent3"/>
            </a:solidFill>
            <a:ln>
              <a:noFill/>
            </a:ln>
            <a:effectLst/>
          </c:spPr>
          <c:invertIfNegative val="0"/>
          <c:cat>
            <c:strRef>
              <c:f>'[Scenarios - 3 types.xlsx]Mixed-Rdc'!$L$53:$T$53</c:f>
              <c:strCache>
                <c:ptCount val="9"/>
                <c:pt idx="0">
                  <c:v>1a</c:v>
                </c:pt>
                <c:pt idx="1">
                  <c:v>1b</c:v>
                </c:pt>
                <c:pt idx="2">
                  <c:v>2a</c:v>
                </c:pt>
                <c:pt idx="3">
                  <c:v>2b</c:v>
                </c:pt>
                <c:pt idx="4">
                  <c:v>3a</c:v>
                </c:pt>
                <c:pt idx="5">
                  <c:v>3b</c:v>
                </c:pt>
                <c:pt idx="6">
                  <c:v>4a</c:v>
                </c:pt>
                <c:pt idx="7">
                  <c:v>4b</c:v>
                </c:pt>
                <c:pt idx="8">
                  <c:v>5ab</c:v>
                </c:pt>
              </c:strCache>
            </c:strRef>
          </c:cat>
          <c:val>
            <c:numRef>
              <c:f>'[Scenarios - 3 types.xlsx]Mixed-Rdc'!$L$56:$T$56</c:f>
              <c:numCache>
                <c:formatCode>General</c:formatCode>
                <c:ptCount val="9"/>
                <c:pt idx="0">
                  <c:v>60921.981</c:v>
                </c:pt>
                <c:pt idx="1">
                  <c:v>60921.981</c:v>
                </c:pt>
                <c:pt idx="2">
                  <c:v>365531.886</c:v>
                </c:pt>
                <c:pt idx="3">
                  <c:v>365531.886</c:v>
                </c:pt>
                <c:pt idx="4">
                  <c:v>670141.79099999997</c:v>
                </c:pt>
                <c:pt idx="5">
                  <c:v>670141.79099999997</c:v>
                </c:pt>
                <c:pt idx="6">
                  <c:v>0</c:v>
                </c:pt>
                <c:pt idx="7">
                  <c:v>0</c:v>
                </c:pt>
                <c:pt idx="8">
                  <c:v>0</c:v>
                </c:pt>
              </c:numCache>
            </c:numRef>
          </c:val>
          <c:extLst>
            <c:ext xmlns:c16="http://schemas.microsoft.com/office/drawing/2014/chart" uri="{C3380CC4-5D6E-409C-BE32-E72D297353CC}">
              <c16:uniqueId val="{00000002-7D84-40D9-AD59-C53F3576806F}"/>
            </c:ext>
          </c:extLst>
        </c:ser>
        <c:ser>
          <c:idx val="3"/>
          <c:order val="3"/>
          <c:tx>
            <c:strRef>
              <c:f>'[Scenarios - 3 types.xlsx]Mixed-Rdc'!$K$57</c:f>
              <c:strCache>
                <c:ptCount val="1"/>
                <c:pt idx="0">
                  <c:v>Holding</c:v>
                </c:pt>
              </c:strCache>
            </c:strRef>
          </c:tx>
          <c:spPr>
            <a:solidFill>
              <a:schemeClr val="accent4"/>
            </a:solidFill>
            <a:ln>
              <a:noFill/>
            </a:ln>
            <a:effectLst/>
          </c:spPr>
          <c:invertIfNegative val="0"/>
          <c:cat>
            <c:strRef>
              <c:f>'[Scenarios - 3 types.xlsx]Mixed-Rdc'!$L$53:$T$53</c:f>
              <c:strCache>
                <c:ptCount val="9"/>
                <c:pt idx="0">
                  <c:v>1a</c:v>
                </c:pt>
                <c:pt idx="1">
                  <c:v>1b</c:v>
                </c:pt>
                <c:pt idx="2">
                  <c:v>2a</c:v>
                </c:pt>
                <c:pt idx="3">
                  <c:v>2b</c:v>
                </c:pt>
                <c:pt idx="4">
                  <c:v>3a</c:v>
                </c:pt>
                <c:pt idx="5">
                  <c:v>3b</c:v>
                </c:pt>
                <c:pt idx="6">
                  <c:v>4a</c:v>
                </c:pt>
                <c:pt idx="7">
                  <c:v>4b</c:v>
                </c:pt>
                <c:pt idx="8">
                  <c:v>5ab</c:v>
                </c:pt>
              </c:strCache>
            </c:strRef>
          </c:cat>
          <c:val>
            <c:numRef>
              <c:f>'[Scenarios - 3 types.xlsx]Mixed-Rdc'!$L$57:$T$57</c:f>
              <c:numCache>
                <c:formatCode>General</c:formatCode>
                <c:ptCount val="9"/>
                <c:pt idx="0">
                  <c:v>62157.598749999997</c:v>
                </c:pt>
                <c:pt idx="1">
                  <c:v>63709.62</c:v>
                </c:pt>
                <c:pt idx="2">
                  <c:v>85077.78</c:v>
                </c:pt>
                <c:pt idx="3">
                  <c:v>88213.32</c:v>
                </c:pt>
                <c:pt idx="4">
                  <c:v>107982.93829999999</c:v>
                </c:pt>
                <c:pt idx="5">
                  <c:v>112717.02</c:v>
                </c:pt>
                <c:pt idx="6">
                  <c:v>57583.21</c:v>
                </c:pt>
                <c:pt idx="7">
                  <c:v>58808.88</c:v>
                </c:pt>
                <c:pt idx="8">
                  <c:v>49007.4</c:v>
                </c:pt>
              </c:numCache>
            </c:numRef>
          </c:val>
          <c:extLst>
            <c:ext xmlns:c16="http://schemas.microsoft.com/office/drawing/2014/chart" uri="{C3380CC4-5D6E-409C-BE32-E72D297353CC}">
              <c16:uniqueId val="{00000003-7D84-40D9-AD59-C53F3576806F}"/>
            </c:ext>
          </c:extLst>
        </c:ser>
        <c:ser>
          <c:idx val="4"/>
          <c:order val="4"/>
          <c:tx>
            <c:strRef>
              <c:f>'[Scenarios - 3 types.xlsx]Mixed-Rdc'!$K$58</c:f>
              <c:strCache>
                <c:ptCount val="1"/>
                <c:pt idx="0">
                  <c:v>Storage</c:v>
                </c:pt>
              </c:strCache>
            </c:strRef>
          </c:tx>
          <c:spPr>
            <a:solidFill>
              <a:schemeClr val="accent5"/>
            </a:solidFill>
            <a:ln>
              <a:noFill/>
            </a:ln>
            <a:effectLst/>
          </c:spPr>
          <c:invertIfNegative val="0"/>
          <c:cat>
            <c:strRef>
              <c:f>'[Scenarios - 3 types.xlsx]Mixed-Rdc'!$L$53:$T$53</c:f>
              <c:strCache>
                <c:ptCount val="9"/>
                <c:pt idx="0">
                  <c:v>1a</c:v>
                </c:pt>
                <c:pt idx="1">
                  <c:v>1b</c:v>
                </c:pt>
                <c:pt idx="2">
                  <c:v>2a</c:v>
                </c:pt>
                <c:pt idx="3">
                  <c:v>2b</c:v>
                </c:pt>
                <c:pt idx="4">
                  <c:v>3a</c:v>
                </c:pt>
                <c:pt idx="5">
                  <c:v>3b</c:v>
                </c:pt>
                <c:pt idx="6">
                  <c:v>4a</c:v>
                </c:pt>
                <c:pt idx="7">
                  <c:v>4b</c:v>
                </c:pt>
                <c:pt idx="8">
                  <c:v>5ab</c:v>
                </c:pt>
              </c:strCache>
            </c:strRef>
          </c:cat>
          <c:val>
            <c:numRef>
              <c:f>'[Scenarios - 3 types.xlsx]Mixed-Rdc'!$L$58:$T$58</c:f>
              <c:numCache>
                <c:formatCode>General</c:formatCode>
                <c:ptCount val="9"/>
                <c:pt idx="0">
                  <c:v>24581.00405</c:v>
                </c:pt>
                <c:pt idx="1">
                  <c:v>27771.013019999999</c:v>
                </c:pt>
                <c:pt idx="2">
                  <c:v>39107.121500000001</c:v>
                </c:pt>
                <c:pt idx="3">
                  <c:v>45572.944450000003</c:v>
                </c:pt>
                <c:pt idx="4">
                  <c:v>65374.15193</c:v>
                </c:pt>
                <c:pt idx="5">
                  <c:v>75124.150609999997</c:v>
                </c:pt>
                <c:pt idx="6">
                  <c:v>21681.773700000002</c:v>
                </c:pt>
                <c:pt idx="7">
                  <c:v>24210.62674</c:v>
                </c:pt>
                <c:pt idx="8">
                  <c:v>14241.54514</c:v>
                </c:pt>
              </c:numCache>
            </c:numRef>
          </c:val>
          <c:extLst>
            <c:ext xmlns:c16="http://schemas.microsoft.com/office/drawing/2014/chart" uri="{C3380CC4-5D6E-409C-BE32-E72D297353CC}">
              <c16:uniqueId val="{00000004-7D84-40D9-AD59-C53F3576806F}"/>
            </c:ext>
          </c:extLst>
        </c:ser>
        <c:dLbls>
          <c:showLegendKey val="0"/>
          <c:showVal val="0"/>
          <c:showCatName val="0"/>
          <c:showSerName val="0"/>
          <c:showPercent val="0"/>
          <c:showBubbleSize val="0"/>
        </c:dLbls>
        <c:gapWidth val="150"/>
        <c:overlap val="100"/>
        <c:axId val="717347912"/>
        <c:axId val="717345032"/>
      </c:barChart>
      <c:catAx>
        <c:axId val="717347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7345032"/>
        <c:crosses val="autoZero"/>
        <c:auto val="1"/>
        <c:lblAlgn val="ctr"/>
        <c:lblOffset val="100"/>
        <c:noMultiLvlLbl val="0"/>
      </c:catAx>
      <c:valAx>
        <c:axId val="71734503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7347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Total Emissions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'Scenarios (2)'!$U$37</c:f>
              <c:strCache>
                <c:ptCount val="1"/>
                <c:pt idx="0">
                  <c:v>Central </c:v>
                </c:pt>
              </c:strCache>
            </c:strRef>
          </c:tx>
          <c:spPr>
            <a:solidFill>
              <a:schemeClr val="accent1"/>
            </a:solidFill>
            <a:ln>
              <a:noFill/>
            </a:ln>
            <a:effectLst/>
          </c:spPr>
          <c:invertIfNegative val="0"/>
          <c:cat>
            <c:multiLvlStrRef>
              <c:f>'Scenarios (2)'!$V$35:$AD$36</c:f>
              <c:multiLvlStrCache>
                <c:ptCount val="9"/>
                <c:lvl>
                  <c:pt idx="0">
                    <c:v>a</c:v>
                  </c:pt>
                  <c:pt idx="1">
                    <c:v>b</c:v>
                  </c:pt>
                  <c:pt idx="2">
                    <c:v>a</c:v>
                  </c:pt>
                  <c:pt idx="3">
                    <c:v>b</c:v>
                  </c:pt>
                  <c:pt idx="4">
                    <c:v>a</c:v>
                  </c:pt>
                  <c:pt idx="5">
                    <c:v>b</c:v>
                  </c:pt>
                  <c:pt idx="6">
                    <c:v>a</c:v>
                  </c:pt>
                  <c:pt idx="7">
                    <c:v>b</c:v>
                  </c:pt>
                  <c:pt idx="8">
                    <c:v>a/b</c:v>
                  </c:pt>
                </c:lvl>
                <c:lvl>
                  <c:pt idx="0">
                    <c:v>1</c:v>
                  </c:pt>
                  <c:pt idx="2">
                    <c:v>2</c:v>
                  </c:pt>
                  <c:pt idx="4">
                    <c:v>3</c:v>
                  </c:pt>
                  <c:pt idx="6">
                    <c:v>4</c:v>
                  </c:pt>
                  <c:pt idx="8">
                    <c:v>5</c:v>
                  </c:pt>
                </c:lvl>
              </c:multiLvlStrCache>
            </c:multiLvlStrRef>
          </c:cat>
          <c:val>
            <c:numRef>
              <c:f>'Scenarios (2)'!$V$37:$AD$37</c:f>
              <c:numCache>
                <c:formatCode>General</c:formatCode>
                <c:ptCount val="9"/>
                <c:pt idx="0">
                  <c:v>340205.5932</c:v>
                </c:pt>
                <c:pt idx="1">
                  <c:v>340205.5932</c:v>
                </c:pt>
                <c:pt idx="2">
                  <c:v>260552.0589</c:v>
                </c:pt>
                <c:pt idx="3">
                  <c:v>260552.0589</c:v>
                </c:pt>
                <c:pt idx="4">
                  <c:v>178924.554</c:v>
                </c:pt>
                <c:pt idx="5">
                  <c:v>178924.554</c:v>
                </c:pt>
                <c:pt idx="6">
                  <c:v>358443.43420000002</c:v>
                </c:pt>
                <c:pt idx="7">
                  <c:v>358443.43420000002</c:v>
                </c:pt>
                <c:pt idx="8">
                  <c:v>442939.6347</c:v>
                </c:pt>
              </c:numCache>
            </c:numRef>
          </c:val>
          <c:extLst>
            <c:ext xmlns:c16="http://schemas.microsoft.com/office/drawing/2014/chart" uri="{C3380CC4-5D6E-409C-BE32-E72D297353CC}">
              <c16:uniqueId val="{00000000-0CA3-4463-AE7B-3C2BF392188F}"/>
            </c:ext>
          </c:extLst>
        </c:ser>
        <c:ser>
          <c:idx val="2"/>
          <c:order val="2"/>
          <c:tx>
            <c:strRef>
              <c:f>'Scenarios (2)'!$U$39</c:f>
              <c:strCache>
                <c:ptCount val="1"/>
                <c:pt idx="0">
                  <c:v>Decentral</c:v>
                </c:pt>
              </c:strCache>
            </c:strRef>
          </c:tx>
          <c:spPr>
            <a:solidFill>
              <a:schemeClr val="accent3"/>
            </a:solidFill>
            <a:ln>
              <a:noFill/>
            </a:ln>
            <a:effectLst/>
          </c:spPr>
          <c:invertIfNegative val="0"/>
          <c:cat>
            <c:multiLvlStrRef>
              <c:f>'Scenarios (2)'!$V$35:$AD$36</c:f>
              <c:multiLvlStrCache>
                <c:ptCount val="9"/>
                <c:lvl>
                  <c:pt idx="0">
                    <c:v>a</c:v>
                  </c:pt>
                  <c:pt idx="1">
                    <c:v>b</c:v>
                  </c:pt>
                  <c:pt idx="2">
                    <c:v>a</c:v>
                  </c:pt>
                  <c:pt idx="3">
                    <c:v>b</c:v>
                  </c:pt>
                  <c:pt idx="4">
                    <c:v>a</c:v>
                  </c:pt>
                  <c:pt idx="5">
                    <c:v>b</c:v>
                  </c:pt>
                  <c:pt idx="6">
                    <c:v>a</c:v>
                  </c:pt>
                  <c:pt idx="7">
                    <c:v>b</c:v>
                  </c:pt>
                  <c:pt idx="8">
                    <c:v>a/b</c:v>
                  </c:pt>
                </c:lvl>
                <c:lvl>
                  <c:pt idx="0">
                    <c:v>1</c:v>
                  </c:pt>
                  <c:pt idx="2">
                    <c:v>2</c:v>
                  </c:pt>
                  <c:pt idx="4">
                    <c:v>3</c:v>
                  </c:pt>
                  <c:pt idx="6">
                    <c:v>4</c:v>
                  </c:pt>
                  <c:pt idx="8">
                    <c:v>5</c:v>
                  </c:pt>
                </c:lvl>
              </c:multiLvlStrCache>
            </c:multiLvlStrRef>
          </c:cat>
          <c:val>
            <c:numRef>
              <c:f>'Scenarios (2)'!$V$39:$AD$39</c:f>
              <c:numCache>
                <c:formatCode>General</c:formatCode>
                <c:ptCount val="9"/>
                <c:pt idx="0">
                  <c:v>337813.72560000001</c:v>
                </c:pt>
                <c:pt idx="1">
                  <c:v>337813.72560000001</c:v>
                </c:pt>
                <c:pt idx="2">
                  <c:v>252280.44529999999</c:v>
                </c:pt>
                <c:pt idx="3">
                  <c:v>252280.44529999999</c:v>
                </c:pt>
                <c:pt idx="4">
                  <c:v>166821.18280000001</c:v>
                </c:pt>
                <c:pt idx="5">
                  <c:v>166821.18280000001</c:v>
                </c:pt>
                <c:pt idx="6">
                  <c:v>354965.82130000001</c:v>
                </c:pt>
                <c:pt idx="7">
                  <c:v>354965.82130000001</c:v>
                </c:pt>
                <c:pt idx="8">
                  <c:v>442939.6347</c:v>
                </c:pt>
              </c:numCache>
            </c:numRef>
          </c:val>
          <c:extLst>
            <c:ext xmlns:c16="http://schemas.microsoft.com/office/drawing/2014/chart" uri="{C3380CC4-5D6E-409C-BE32-E72D297353CC}">
              <c16:uniqueId val="{00000001-0CA3-4463-AE7B-3C2BF392188F}"/>
            </c:ext>
          </c:extLst>
        </c:ser>
        <c:ser>
          <c:idx val="3"/>
          <c:order val="3"/>
          <c:tx>
            <c:strRef>
              <c:f>'Scenarios (2)'!$U$40</c:f>
              <c:strCache>
                <c:ptCount val="1"/>
                <c:pt idx="0">
                  <c:v>Mixed</c:v>
                </c:pt>
              </c:strCache>
            </c:strRef>
          </c:tx>
          <c:spPr>
            <a:solidFill>
              <a:schemeClr val="accent4"/>
            </a:solidFill>
            <a:ln>
              <a:noFill/>
            </a:ln>
            <a:effectLst/>
          </c:spPr>
          <c:invertIfNegative val="0"/>
          <c:cat>
            <c:multiLvlStrRef>
              <c:f>'Scenarios (2)'!$V$35:$AD$36</c:f>
              <c:multiLvlStrCache>
                <c:ptCount val="9"/>
                <c:lvl>
                  <c:pt idx="0">
                    <c:v>a</c:v>
                  </c:pt>
                  <c:pt idx="1">
                    <c:v>b</c:v>
                  </c:pt>
                  <c:pt idx="2">
                    <c:v>a</c:v>
                  </c:pt>
                  <c:pt idx="3">
                    <c:v>b</c:v>
                  </c:pt>
                  <c:pt idx="4">
                    <c:v>a</c:v>
                  </c:pt>
                  <c:pt idx="5">
                    <c:v>b</c:v>
                  </c:pt>
                  <c:pt idx="6">
                    <c:v>a</c:v>
                  </c:pt>
                  <c:pt idx="7">
                    <c:v>b</c:v>
                  </c:pt>
                  <c:pt idx="8">
                    <c:v>a/b</c:v>
                  </c:pt>
                </c:lvl>
                <c:lvl>
                  <c:pt idx="0">
                    <c:v>1</c:v>
                  </c:pt>
                  <c:pt idx="2">
                    <c:v>2</c:v>
                  </c:pt>
                  <c:pt idx="4">
                    <c:v>3</c:v>
                  </c:pt>
                  <c:pt idx="6">
                    <c:v>4</c:v>
                  </c:pt>
                  <c:pt idx="8">
                    <c:v>5</c:v>
                  </c:pt>
                </c:lvl>
              </c:multiLvlStrCache>
            </c:multiLvlStrRef>
          </c:cat>
          <c:val>
            <c:numRef>
              <c:f>'Scenarios (2)'!$V$40:$AD$40</c:f>
              <c:numCache>
                <c:formatCode>General</c:formatCode>
                <c:ptCount val="9"/>
                <c:pt idx="0">
                  <c:v>340055.80479999998</c:v>
                </c:pt>
                <c:pt idx="1">
                  <c:v>337813.72560000001</c:v>
                </c:pt>
                <c:pt idx="2">
                  <c:v>256797.4425</c:v>
                </c:pt>
                <c:pt idx="3">
                  <c:v>252280.44529999999</c:v>
                </c:pt>
                <c:pt idx="4">
                  <c:v>173497.05100000001</c:v>
                </c:pt>
                <c:pt idx="5">
                  <c:v>166821.18280000001</c:v>
                </c:pt>
                <c:pt idx="6">
                  <c:v>356759.88280000002</c:v>
                </c:pt>
                <c:pt idx="7">
                  <c:v>354965.82130000001</c:v>
                </c:pt>
                <c:pt idx="8">
                  <c:v>442939.6347</c:v>
                </c:pt>
              </c:numCache>
            </c:numRef>
          </c:val>
          <c:extLst>
            <c:ext xmlns:c16="http://schemas.microsoft.com/office/drawing/2014/chart" uri="{C3380CC4-5D6E-409C-BE32-E72D297353CC}">
              <c16:uniqueId val="{00000002-0CA3-4463-AE7B-3C2BF392188F}"/>
            </c:ext>
          </c:extLst>
        </c:ser>
        <c:dLbls>
          <c:showLegendKey val="0"/>
          <c:showVal val="0"/>
          <c:showCatName val="0"/>
          <c:showSerName val="0"/>
          <c:showPercent val="0"/>
          <c:showBubbleSize val="0"/>
        </c:dLbls>
        <c:gapWidth val="219"/>
        <c:overlap val="-27"/>
        <c:axId val="720404616"/>
        <c:axId val="720399216"/>
        <c:extLst>
          <c:ext xmlns:c15="http://schemas.microsoft.com/office/drawing/2012/chart" uri="{02D57815-91ED-43cb-92C2-25804820EDAC}">
            <c15:filteredBarSeries>
              <c15:ser>
                <c:idx val="1"/>
                <c:order val="1"/>
                <c:tx>
                  <c:strRef>
                    <c:extLst>
                      <c:ext uri="{02D57815-91ED-43cb-92C2-25804820EDAC}">
                        <c15:formulaRef>
                          <c15:sqref>'Scenarios (2)'!$U$38</c15:sqref>
                        </c15:formulaRef>
                      </c:ext>
                    </c:extLst>
                    <c:strCache>
                      <c:ptCount val="1"/>
                      <c:pt idx="0">
                        <c:v>Central-Rm</c:v>
                      </c:pt>
                    </c:strCache>
                  </c:strRef>
                </c:tx>
                <c:spPr>
                  <a:solidFill>
                    <a:schemeClr val="accent2"/>
                  </a:solidFill>
                  <a:ln>
                    <a:noFill/>
                  </a:ln>
                  <a:effectLst/>
                </c:spPr>
                <c:invertIfNegative val="0"/>
                <c:cat>
                  <c:multiLvlStrRef>
                    <c:extLst>
                      <c:ext uri="{02D57815-91ED-43cb-92C2-25804820EDAC}">
                        <c15:formulaRef>
                          <c15:sqref>'Scenarios (2)'!$V$35:$AD$36</c15:sqref>
                        </c15:formulaRef>
                      </c:ext>
                    </c:extLst>
                    <c:multiLvlStrCache>
                      <c:ptCount val="9"/>
                      <c:lvl>
                        <c:pt idx="0">
                          <c:v>a</c:v>
                        </c:pt>
                        <c:pt idx="1">
                          <c:v>b</c:v>
                        </c:pt>
                        <c:pt idx="2">
                          <c:v>a</c:v>
                        </c:pt>
                        <c:pt idx="3">
                          <c:v>b</c:v>
                        </c:pt>
                        <c:pt idx="4">
                          <c:v>a</c:v>
                        </c:pt>
                        <c:pt idx="5">
                          <c:v>b</c:v>
                        </c:pt>
                        <c:pt idx="6">
                          <c:v>a</c:v>
                        </c:pt>
                        <c:pt idx="7">
                          <c:v>b</c:v>
                        </c:pt>
                        <c:pt idx="8">
                          <c:v>a/b</c:v>
                        </c:pt>
                      </c:lvl>
                      <c:lvl>
                        <c:pt idx="0">
                          <c:v>1</c:v>
                        </c:pt>
                        <c:pt idx="2">
                          <c:v>2</c:v>
                        </c:pt>
                        <c:pt idx="4">
                          <c:v>3</c:v>
                        </c:pt>
                        <c:pt idx="6">
                          <c:v>4</c:v>
                        </c:pt>
                        <c:pt idx="8">
                          <c:v>5</c:v>
                        </c:pt>
                      </c:lvl>
                    </c:multiLvlStrCache>
                  </c:multiLvlStrRef>
                </c:cat>
                <c:val>
                  <c:numRef>
                    <c:extLst>
                      <c:ext uri="{02D57815-91ED-43cb-92C2-25804820EDAC}">
                        <c15:formulaRef>
                          <c15:sqref>'Scenarios (2)'!$V$38:$AD$38</c15:sqref>
                        </c15:formulaRef>
                      </c:ext>
                    </c:extLst>
                    <c:numCache>
                      <c:formatCode>General</c:formatCode>
                      <c:ptCount val="9"/>
                      <c:pt idx="0">
                        <c:v>342042.64159999997</c:v>
                      </c:pt>
                      <c:pt idx="1">
                        <c:v>342030.24400000001</c:v>
                      </c:pt>
                      <c:pt idx="2">
                        <c:v>260321.45110000001</c:v>
                      </c:pt>
                      <c:pt idx="3">
                        <c:v>260176.82740000001</c:v>
                      </c:pt>
                      <c:pt idx="4">
                        <c:v>178539.57769999999</c:v>
                      </c:pt>
                      <c:pt idx="5">
                        <c:v>178214.69589999999</c:v>
                      </c:pt>
                      <c:pt idx="6">
                        <c:v>358443.43420000002</c:v>
                      </c:pt>
                      <c:pt idx="7">
                        <c:v>358443.43420000002</c:v>
                      </c:pt>
                      <c:pt idx="8">
                        <c:v>442939.6347</c:v>
                      </c:pt>
                    </c:numCache>
                  </c:numRef>
                </c:val>
                <c:extLst>
                  <c:ext xmlns:c16="http://schemas.microsoft.com/office/drawing/2014/chart" uri="{C3380CC4-5D6E-409C-BE32-E72D297353CC}">
                    <c16:uniqueId val="{00000003-0CA3-4463-AE7B-3C2BF392188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'Scenarios (2)'!$U$41</c15:sqref>
                        </c15:formulaRef>
                      </c:ext>
                    </c:extLst>
                    <c:strCache>
                      <c:ptCount val="1"/>
                      <c:pt idx="0">
                        <c:v>Mixed -Rm</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'Scenarios (2)'!$V$35:$AD$36</c15:sqref>
                        </c15:formulaRef>
                      </c:ext>
                    </c:extLst>
                    <c:multiLvlStrCache>
                      <c:ptCount val="9"/>
                      <c:lvl>
                        <c:pt idx="0">
                          <c:v>a</c:v>
                        </c:pt>
                        <c:pt idx="1">
                          <c:v>b</c:v>
                        </c:pt>
                        <c:pt idx="2">
                          <c:v>a</c:v>
                        </c:pt>
                        <c:pt idx="3">
                          <c:v>b</c:v>
                        </c:pt>
                        <c:pt idx="4">
                          <c:v>a</c:v>
                        </c:pt>
                        <c:pt idx="5">
                          <c:v>b</c:v>
                        </c:pt>
                        <c:pt idx="6">
                          <c:v>a</c:v>
                        </c:pt>
                        <c:pt idx="7">
                          <c:v>b</c:v>
                        </c:pt>
                        <c:pt idx="8">
                          <c:v>a/b</c:v>
                        </c:pt>
                      </c:lvl>
                      <c:lvl>
                        <c:pt idx="0">
                          <c:v>1</c:v>
                        </c:pt>
                        <c:pt idx="2">
                          <c:v>2</c:v>
                        </c:pt>
                        <c:pt idx="4">
                          <c:v>3</c:v>
                        </c:pt>
                        <c:pt idx="6">
                          <c:v>4</c:v>
                        </c:pt>
                        <c:pt idx="8">
                          <c:v>5</c:v>
                        </c:pt>
                      </c:lvl>
                    </c:multiLvlStrCache>
                  </c:multiLvlStrRef>
                </c:cat>
                <c:val>
                  <c:numRef>
                    <c:extLst xmlns:c15="http://schemas.microsoft.com/office/drawing/2012/chart">
                      <c:ext xmlns:c15="http://schemas.microsoft.com/office/drawing/2012/chart" uri="{02D57815-91ED-43cb-92C2-25804820EDAC}">
                        <c15:formulaRef>
                          <c15:sqref>'Scenarios (2)'!$V$41:$AD$41</c15:sqref>
                        </c15:formulaRef>
                      </c:ext>
                    </c:extLst>
                    <c:numCache>
                      <c:formatCode>General</c:formatCode>
                      <c:ptCount val="9"/>
                      <c:pt idx="0">
                        <c:v>340057.81819999998</c:v>
                      </c:pt>
                      <c:pt idx="1">
                        <c:v>337812.76199999999</c:v>
                      </c:pt>
                      <c:pt idx="2">
                        <c:v>256626.861</c:v>
                      </c:pt>
                      <c:pt idx="3">
                        <c:v>252216.86739999999</c:v>
                      </c:pt>
                      <c:pt idx="4">
                        <c:v>173213.36079999999</c:v>
                      </c:pt>
                      <c:pt idx="5">
                        <c:v>166685.6814</c:v>
                      </c:pt>
                      <c:pt idx="6">
                        <c:v>356759.88280000002</c:v>
                      </c:pt>
                      <c:pt idx="7">
                        <c:v>354965.82130000001</c:v>
                      </c:pt>
                      <c:pt idx="8">
                        <c:v>442939.6347</c:v>
                      </c:pt>
                    </c:numCache>
                  </c:numRef>
                </c:val>
                <c:extLst xmlns:c15="http://schemas.microsoft.com/office/drawing/2012/chart">
                  <c:ext xmlns:c16="http://schemas.microsoft.com/office/drawing/2014/chart" uri="{C3380CC4-5D6E-409C-BE32-E72D297353CC}">
                    <c16:uniqueId val="{00000004-0CA3-4463-AE7B-3C2BF392188F}"/>
                  </c:ext>
                </c:extLst>
              </c15:ser>
            </c15:filteredBarSeries>
          </c:ext>
        </c:extLst>
      </c:barChart>
      <c:catAx>
        <c:axId val="72040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0399216"/>
        <c:crosses val="autoZero"/>
        <c:auto val="1"/>
        <c:lblAlgn val="ctr"/>
        <c:lblOffset val="100"/>
        <c:noMultiLvlLbl val="0"/>
      </c:catAx>
      <c:valAx>
        <c:axId val="720399216"/>
        <c:scaling>
          <c:orientation val="minMax"/>
          <c:max val="450000"/>
          <c:min val="1500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Total emissions per day (kg Co2 eq.)</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0404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Distribution of Emissions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'[Scenarios - 3 types.xlsx]Mixed-Rdc'!$K$63</c:f>
              <c:strCache>
                <c:ptCount val="1"/>
                <c:pt idx="0">
                  <c:v>Transport</c:v>
                </c:pt>
              </c:strCache>
            </c:strRef>
          </c:tx>
          <c:spPr>
            <a:solidFill>
              <a:schemeClr val="accent1"/>
            </a:solidFill>
            <a:ln>
              <a:noFill/>
            </a:ln>
            <a:effectLst/>
          </c:spPr>
          <c:invertIfNegative val="0"/>
          <c:cat>
            <c:strRef>
              <c:f>'[Scenarios - 3 types.xlsx]Mixed-Rdc'!$L$62:$T$62</c:f>
              <c:strCache>
                <c:ptCount val="9"/>
                <c:pt idx="0">
                  <c:v>1a</c:v>
                </c:pt>
                <c:pt idx="1">
                  <c:v>1b</c:v>
                </c:pt>
                <c:pt idx="2">
                  <c:v>2a</c:v>
                </c:pt>
                <c:pt idx="3">
                  <c:v>2b</c:v>
                </c:pt>
                <c:pt idx="4">
                  <c:v>3a</c:v>
                </c:pt>
                <c:pt idx="5">
                  <c:v>3b</c:v>
                </c:pt>
                <c:pt idx="6">
                  <c:v>4a</c:v>
                </c:pt>
                <c:pt idx="7">
                  <c:v>4b</c:v>
                </c:pt>
                <c:pt idx="8">
                  <c:v>5ab</c:v>
                </c:pt>
              </c:strCache>
            </c:strRef>
          </c:cat>
          <c:val>
            <c:numRef>
              <c:f>'[Scenarios - 3 types.xlsx]Mixed-Rdc'!$L$63:$T$63</c:f>
              <c:numCache>
                <c:formatCode>General</c:formatCode>
                <c:ptCount val="9"/>
                <c:pt idx="0">
                  <c:v>8496.9600969999992</c:v>
                </c:pt>
                <c:pt idx="1">
                  <c:v>6254.8809240000001</c:v>
                </c:pt>
                <c:pt idx="2">
                  <c:v>10730.4452</c:v>
                </c:pt>
                <c:pt idx="3">
                  <c:v>6213.4480460000004</c:v>
                </c:pt>
                <c:pt idx="4">
                  <c:v>12921.90112</c:v>
                </c:pt>
                <c:pt idx="5">
                  <c:v>6246.0329540000002</c:v>
                </c:pt>
                <c:pt idx="6">
                  <c:v>8102.6686229999996</c:v>
                </c:pt>
                <c:pt idx="7">
                  <c:v>6308.6071149999998</c:v>
                </c:pt>
                <c:pt idx="8">
                  <c:v>6146.1540089999999</c:v>
                </c:pt>
              </c:numCache>
            </c:numRef>
          </c:val>
          <c:extLst>
            <c:ext xmlns:c16="http://schemas.microsoft.com/office/drawing/2014/chart" uri="{C3380CC4-5D6E-409C-BE32-E72D297353CC}">
              <c16:uniqueId val="{00000000-08FD-4C1D-91D4-C1F002DAE21E}"/>
            </c:ext>
          </c:extLst>
        </c:ser>
        <c:ser>
          <c:idx val="1"/>
          <c:order val="1"/>
          <c:tx>
            <c:strRef>
              <c:f>'[Scenarios - 3 types.xlsx]Mixed-Rdc'!$K$64</c:f>
              <c:strCache>
                <c:ptCount val="1"/>
                <c:pt idx="0">
                  <c:v>Disposal</c:v>
                </c:pt>
              </c:strCache>
            </c:strRef>
          </c:tx>
          <c:spPr>
            <a:solidFill>
              <a:schemeClr val="accent3"/>
            </a:solidFill>
            <a:ln>
              <a:noFill/>
            </a:ln>
            <a:effectLst/>
          </c:spPr>
          <c:invertIfNegative val="0"/>
          <c:cat>
            <c:strRef>
              <c:f>'[Scenarios - 3 types.xlsx]Mixed-Rdc'!$L$62:$T$62</c:f>
              <c:strCache>
                <c:ptCount val="9"/>
                <c:pt idx="0">
                  <c:v>1a</c:v>
                </c:pt>
                <c:pt idx="1">
                  <c:v>1b</c:v>
                </c:pt>
                <c:pt idx="2">
                  <c:v>2a</c:v>
                </c:pt>
                <c:pt idx="3">
                  <c:v>2b</c:v>
                </c:pt>
                <c:pt idx="4">
                  <c:v>3a</c:v>
                </c:pt>
                <c:pt idx="5">
                  <c:v>3b</c:v>
                </c:pt>
                <c:pt idx="6">
                  <c:v>4a</c:v>
                </c:pt>
                <c:pt idx="7">
                  <c:v>4b</c:v>
                </c:pt>
                <c:pt idx="8">
                  <c:v>5ab</c:v>
                </c:pt>
              </c:strCache>
            </c:strRef>
          </c:cat>
          <c:val>
            <c:numRef>
              <c:f>'[Scenarios - 3 types.xlsx]Mixed-Rdc'!$L$64:$T$64</c:f>
              <c:numCache>
                <c:formatCode>General</c:formatCode>
                <c:ptCount val="9"/>
                <c:pt idx="0">
                  <c:v>326866.13829999999</c:v>
                </c:pt>
                <c:pt idx="1">
                  <c:v>326866.13829999999</c:v>
                </c:pt>
                <c:pt idx="2">
                  <c:v>217910.75880000001</c:v>
                </c:pt>
                <c:pt idx="3">
                  <c:v>217910.75880000001</c:v>
                </c:pt>
                <c:pt idx="4">
                  <c:v>108955.37940000001</c:v>
                </c:pt>
                <c:pt idx="5">
                  <c:v>108955.37940000001</c:v>
                </c:pt>
                <c:pt idx="6">
                  <c:v>348657.21409999998</c:v>
                </c:pt>
                <c:pt idx="7">
                  <c:v>348657.21409999998</c:v>
                </c:pt>
                <c:pt idx="8">
                  <c:v>435821.51770000003</c:v>
                </c:pt>
              </c:numCache>
            </c:numRef>
          </c:val>
          <c:extLst>
            <c:ext xmlns:c16="http://schemas.microsoft.com/office/drawing/2014/chart" uri="{C3380CC4-5D6E-409C-BE32-E72D297353CC}">
              <c16:uniqueId val="{00000001-08FD-4C1D-91D4-C1F002DAE21E}"/>
            </c:ext>
          </c:extLst>
        </c:ser>
        <c:ser>
          <c:idx val="2"/>
          <c:order val="2"/>
          <c:tx>
            <c:strRef>
              <c:f>'[Scenarios - 3 types.xlsx]Mixed-Rdc'!$K$65</c:f>
              <c:strCache>
                <c:ptCount val="1"/>
                <c:pt idx="0">
                  <c:v>Reparation</c:v>
                </c:pt>
              </c:strCache>
            </c:strRef>
          </c:tx>
          <c:spPr>
            <a:solidFill>
              <a:schemeClr val="accent5"/>
            </a:solidFill>
            <a:ln>
              <a:noFill/>
            </a:ln>
            <a:effectLst/>
          </c:spPr>
          <c:invertIfNegative val="0"/>
          <c:cat>
            <c:strRef>
              <c:f>'[Scenarios - 3 types.xlsx]Mixed-Rdc'!$L$62:$T$62</c:f>
              <c:strCache>
                <c:ptCount val="9"/>
                <c:pt idx="0">
                  <c:v>1a</c:v>
                </c:pt>
                <c:pt idx="1">
                  <c:v>1b</c:v>
                </c:pt>
                <c:pt idx="2">
                  <c:v>2a</c:v>
                </c:pt>
                <c:pt idx="3">
                  <c:v>2b</c:v>
                </c:pt>
                <c:pt idx="4">
                  <c:v>3a</c:v>
                </c:pt>
                <c:pt idx="5">
                  <c:v>3b</c:v>
                </c:pt>
                <c:pt idx="6">
                  <c:v>4a</c:v>
                </c:pt>
                <c:pt idx="7">
                  <c:v>4b</c:v>
                </c:pt>
                <c:pt idx="8">
                  <c:v>5ab</c:v>
                </c:pt>
              </c:strCache>
            </c:strRef>
          </c:cat>
          <c:val>
            <c:numRef>
              <c:f>'[Scenarios - 3 types.xlsx]Mixed-Rdc'!$L$65:$T$65</c:f>
              <c:numCache>
                <c:formatCode>General</c:formatCode>
                <c:ptCount val="9"/>
                <c:pt idx="0">
                  <c:v>4692.7064049999999</c:v>
                </c:pt>
                <c:pt idx="1">
                  <c:v>4692.7064049999999</c:v>
                </c:pt>
                <c:pt idx="2">
                  <c:v>28156.238430000001</c:v>
                </c:pt>
                <c:pt idx="3">
                  <c:v>28156.238430000001</c:v>
                </c:pt>
                <c:pt idx="4">
                  <c:v>51619.77046</c:v>
                </c:pt>
                <c:pt idx="5">
                  <c:v>51619.77046</c:v>
                </c:pt>
                <c:pt idx="6">
                  <c:v>0</c:v>
                </c:pt>
                <c:pt idx="7">
                  <c:v>0</c:v>
                </c:pt>
                <c:pt idx="8">
                  <c:v>0</c:v>
                </c:pt>
              </c:numCache>
            </c:numRef>
          </c:val>
          <c:extLst>
            <c:ext xmlns:c16="http://schemas.microsoft.com/office/drawing/2014/chart" uri="{C3380CC4-5D6E-409C-BE32-E72D297353CC}">
              <c16:uniqueId val="{00000002-08FD-4C1D-91D4-C1F002DAE21E}"/>
            </c:ext>
          </c:extLst>
        </c:ser>
        <c:dLbls>
          <c:showLegendKey val="0"/>
          <c:showVal val="0"/>
          <c:showCatName val="0"/>
          <c:showSerName val="0"/>
          <c:showPercent val="0"/>
          <c:showBubbleSize val="0"/>
        </c:dLbls>
        <c:gapWidth val="150"/>
        <c:overlap val="100"/>
        <c:axId val="721624520"/>
        <c:axId val="721624880"/>
      </c:barChart>
      <c:catAx>
        <c:axId val="721624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1624880"/>
        <c:crosses val="autoZero"/>
        <c:auto val="1"/>
        <c:lblAlgn val="ctr"/>
        <c:lblOffset val="100"/>
        <c:noMultiLvlLbl val="0"/>
      </c:catAx>
      <c:valAx>
        <c:axId val="72162488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1624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8A6D3-3E8B-4C41-80AF-4C5C53DD048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8345F607-DE68-449E-9359-C4F0CDBDE3B9}">
      <dgm:prSet/>
      <dgm:spPr/>
      <dgm:t>
        <a:bodyPr/>
        <a:lstStyle/>
        <a:p>
          <a:r>
            <a:rPr lang="nl-NL"/>
            <a:t>Doel overheid</a:t>
          </a:r>
          <a:endParaRPr lang="en-US"/>
        </a:p>
      </dgm:t>
    </dgm:pt>
    <dgm:pt modelId="{B1C15104-EFBD-486E-9456-CA0D2852A56C}" type="parTrans" cxnId="{363136DD-569F-4895-8E6E-434EFB9D4627}">
      <dgm:prSet/>
      <dgm:spPr/>
      <dgm:t>
        <a:bodyPr/>
        <a:lstStyle/>
        <a:p>
          <a:endParaRPr lang="en-US"/>
        </a:p>
      </dgm:t>
    </dgm:pt>
    <dgm:pt modelId="{4107CE90-FF2F-47D4-99BB-D667C5950409}" type="sibTrans" cxnId="{363136DD-569F-4895-8E6E-434EFB9D4627}">
      <dgm:prSet/>
      <dgm:spPr/>
      <dgm:t>
        <a:bodyPr/>
        <a:lstStyle/>
        <a:p>
          <a:endParaRPr lang="en-US"/>
        </a:p>
      </dgm:t>
    </dgm:pt>
    <dgm:pt modelId="{61D0E669-841C-45D2-83B7-81AF687CB136}">
      <dgm:prSet/>
      <dgm:spPr/>
      <dgm:t>
        <a:bodyPr/>
        <a:lstStyle/>
        <a:p>
          <a:pPr>
            <a:buClr>
              <a:schemeClr val="tx1"/>
            </a:buClr>
          </a:pPr>
          <a:r>
            <a:rPr lang="nl-NL" b="1" dirty="0">
              <a:solidFill>
                <a:schemeClr val="accent4"/>
              </a:solidFill>
            </a:rPr>
            <a:t>In 2030</a:t>
          </a:r>
          <a:endParaRPr lang="en-US" dirty="0">
            <a:solidFill>
              <a:schemeClr val="accent4"/>
            </a:solidFill>
          </a:endParaRPr>
        </a:p>
      </dgm:t>
    </dgm:pt>
    <dgm:pt modelId="{0AA54A2E-2B0F-4E6C-B498-4DE2CA224D8C}" type="parTrans" cxnId="{7F190E1B-3ACD-47B9-ADDA-7CCA38F3F2A4}">
      <dgm:prSet/>
      <dgm:spPr/>
      <dgm:t>
        <a:bodyPr/>
        <a:lstStyle/>
        <a:p>
          <a:endParaRPr lang="en-US"/>
        </a:p>
      </dgm:t>
    </dgm:pt>
    <dgm:pt modelId="{E15F067A-6282-40F6-B99E-96AB06B8C003}" type="sibTrans" cxnId="{7F190E1B-3ACD-47B9-ADDA-7CCA38F3F2A4}">
      <dgm:prSet/>
      <dgm:spPr/>
      <dgm:t>
        <a:bodyPr/>
        <a:lstStyle/>
        <a:p>
          <a:endParaRPr lang="en-US"/>
        </a:p>
      </dgm:t>
    </dgm:pt>
    <dgm:pt modelId="{5ED113BB-37FA-4861-9115-1B0E780BCA8D}">
      <dgm:prSet/>
      <dgm:spPr/>
      <dgm:t>
        <a:bodyPr/>
        <a:lstStyle/>
        <a:p>
          <a:r>
            <a:rPr lang="nl-NL" dirty="0"/>
            <a:t>55% CO2 reductie;</a:t>
          </a:r>
          <a:endParaRPr lang="en-US" dirty="0"/>
        </a:p>
      </dgm:t>
    </dgm:pt>
    <dgm:pt modelId="{81B267B4-6557-4651-B7DA-03952AE25B48}" type="parTrans" cxnId="{D907D802-3C27-41D7-8499-DB815E0D5703}">
      <dgm:prSet/>
      <dgm:spPr/>
      <dgm:t>
        <a:bodyPr/>
        <a:lstStyle/>
        <a:p>
          <a:endParaRPr lang="en-US"/>
        </a:p>
      </dgm:t>
    </dgm:pt>
    <dgm:pt modelId="{A3625505-6FB5-4583-99F4-22004E292FE7}" type="sibTrans" cxnId="{D907D802-3C27-41D7-8499-DB815E0D5703}">
      <dgm:prSet/>
      <dgm:spPr/>
      <dgm:t>
        <a:bodyPr/>
        <a:lstStyle/>
        <a:p>
          <a:endParaRPr lang="en-US"/>
        </a:p>
      </dgm:t>
    </dgm:pt>
    <dgm:pt modelId="{01CFCBE1-D650-487C-B6EC-AF2E6706E6C9}">
      <dgm:prSet/>
      <dgm:spPr/>
      <dgm:t>
        <a:bodyPr/>
        <a:lstStyle/>
        <a:p>
          <a:r>
            <a:rPr lang="nl-NL" dirty="0"/>
            <a:t>50% reductie gebruik grondstoffen. </a:t>
          </a:r>
          <a:endParaRPr lang="en-US" dirty="0"/>
        </a:p>
      </dgm:t>
    </dgm:pt>
    <dgm:pt modelId="{5FD6502B-E9FC-44FB-B2ED-C810D574A2FA}" type="parTrans" cxnId="{3807C12D-29FA-46AC-BAD8-560D9105E71C}">
      <dgm:prSet/>
      <dgm:spPr/>
      <dgm:t>
        <a:bodyPr/>
        <a:lstStyle/>
        <a:p>
          <a:endParaRPr lang="en-US"/>
        </a:p>
      </dgm:t>
    </dgm:pt>
    <dgm:pt modelId="{6319FCE0-194C-4072-8322-9FD356EA0726}" type="sibTrans" cxnId="{3807C12D-29FA-46AC-BAD8-560D9105E71C}">
      <dgm:prSet/>
      <dgm:spPr/>
      <dgm:t>
        <a:bodyPr/>
        <a:lstStyle/>
        <a:p>
          <a:endParaRPr lang="en-US"/>
        </a:p>
      </dgm:t>
    </dgm:pt>
    <dgm:pt modelId="{DFF83003-B635-4388-A492-CBE9AE450BF0}">
      <dgm:prSet/>
      <dgm:spPr/>
      <dgm:t>
        <a:bodyPr/>
        <a:lstStyle/>
        <a:p>
          <a:r>
            <a:rPr lang="nl-NL" dirty="0"/>
            <a:t>Voor meubels betekent dit:</a:t>
          </a:r>
          <a:endParaRPr lang="en-US" dirty="0"/>
        </a:p>
      </dgm:t>
    </dgm:pt>
    <dgm:pt modelId="{ACAD787D-6C54-4EB5-A2A0-F432AF60E49F}" type="parTrans" cxnId="{299EE83E-C7E4-4C78-BC3E-A30BD588AB5A}">
      <dgm:prSet/>
      <dgm:spPr/>
      <dgm:t>
        <a:bodyPr/>
        <a:lstStyle/>
        <a:p>
          <a:endParaRPr lang="en-US"/>
        </a:p>
      </dgm:t>
    </dgm:pt>
    <dgm:pt modelId="{C4057FE8-773B-4C43-ACF0-099CF6CD7D8C}" type="sibTrans" cxnId="{299EE83E-C7E4-4C78-BC3E-A30BD588AB5A}">
      <dgm:prSet/>
      <dgm:spPr/>
      <dgm:t>
        <a:bodyPr/>
        <a:lstStyle/>
        <a:p>
          <a:endParaRPr lang="en-US"/>
        </a:p>
      </dgm:t>
    </dgm:pt>
    <dgm:pt modelId="{EAAD1A8A-ED35-413E-B436-DEF773858D13}">
      <dgm:prSet/>
      <dgm:spPr/>
      <dgm:t>
        <a:bodyPr/>
        <a:lstStyle/>
        <a:p>
          <a:r>
            <a:rPr lang="nl-NL"/>
            <a:t>Meubels worden langer gebruikt;</a:t>
          </a:r>
          <a:endParaRPr lang="en-US"/>
        </a:p>
      </dgm:t>
    </dgm:pt>
    <dgm:pt modelId="{0AAAD52E-95C2-479B-B0D6-02E92B07DD17}" type="parTrans" cxnId="{CA4D36ED-E045-4321-AB4E-4F76F2E7D414}">
      <dgm:prSet/>
      <dgm:spPr/>
      <dgm:t>
        <a:bodyPr/>
        <a:lstStyle/>
        <a:p>
          <a:endParaRPr lang="en-US"/>
        </a:p>
      </dgm:t>
    </dgm:pt>
    <dgm:pt modelId="{EA5E8253-92A8-4F9A-9677-988783D38B04}" type="sibTrans" cxnId="{CA4D36ED-E045-4321-AB4E-4F76F2E7D414}">
      <dgm:prSet/>
      <dgm:spPr/>
      <dgm:t>
        <a:bodyPr/>
        <a:lstStyle/>
        <a:p>
          <a:endParaRPr lang="en-US"/>
        </a:p>
      </dgm:t>
    </dgm:pt>
    <dgm:pt modelId="{295903A5-EA74-4D07-8ED0-22B28B816A22}">
      <dgm:prSet/>
      <dgm:spPr/>
      <dgm:t>
        <a:bodyPr/>
        <a:lstStyle/>
        <a:p>
          <a:r>
            <a:rPr lang="nl-NL" dirty="0"/>
            <a:t>Betere inzameling van afgedankte meubels.</a:t>
          </a:r>
          <a:endParaRPr lang="en-US" dirty="0"/>
        </a:p>
      </dgm:t>
    </dgm:pt>
    <dgm:pt modelId="{1191B112-56A5-47C7-8D21-A0556BC2C23F}" type="parTrans" cxnId="{B385D4B9-4652-4625-9014-5F00474554A6}">
      <dgm:prSet/>
      <dgm:spPr/>
      <dgm:t>
        <a:bodyPr/>
        <a:lstStyle/>
        <a:p>
          <a:endParaRPr lang="en-US"/>
        </a:p>
      </dgm:t>
    </dgm:pt>
    <dgm:pt modelId="{1624B0CB-9FFE-48E5-BC43-471CF5169386}" type="sibTrans" cxnId="{B385D4B9-4652-4625-9014-5F00474554A6}">
      <dgm:prSet/>
      <dgm:spPr/>
      <dgm:t>
        <a:bodyPr/>
        <a:lstStyle/>
        <a:p>
          <a:endParaRPr lang="en-US"/>
        </a:p>
      </dgm:t>
    </dgm:pt>
    <dgm:pt modelId="{BE0FC422-6014-460B-A913-7C0F4489FC65}">
      <dgm:prSet/>
      <dgm:spPr/>
      <dgm:t>
        <a:bodyPr/>
        <a:lstStyle/>
        <a:p>
          <a:r>
            <a:rPr lang="nl-NL" b="1"/>
            <a:t>Probleem</a:t>
          </a:r>
          <a:endParaRPr lang="en-US"/>
        </a:p>
      </dgm:t>
    </dgm:pt>
    <dgm:pt modelId="{F5A4A7E9-5C3C-403C-BB90-408B4D019578}" type="parTrans" cxnId="{73F71FB5-EB94-4DB9-825E-6ECC7ABAD0F3}">
      <dgm:prSet/>
      <dgm:spPr/>
      <dgm:t>
        <a:bodyPr/>
        <a:lstStyle/>
        <a:p>
          <a:endParaRPr lang="en-US"/>
        </a:p>
      </dgm:t>
    </dgm:pt>
    <dgm:pt modelId="{47C367DA-96BA-49AA-B8C9-28C1D7D89359}" type="sibTrans" cxnId="{73F71FB5-EB94-4DB9-825E-6ECC7ABAD0F3}">
      <dgm:prSet/>
      <dgm:spPr/>
      <dgm:t>
        <a:bodyPr/>
        <a:lstStyle/>
        <a:p>
          <a:endParaRPr lang="en-US"/>
        </a:p>
      </dgm:t>
    </dgm:pt>
    <dgm:pt modelId="{78F2BAF5-0A90-4605-9AC6-FE4C1188D0E5}">
      <dgm:prSet/>
      <dgm:spPr/>
      <dgm:t>
        <a:bodyPr/>
        <a:lstStyle/>
        <a:p>
          <a:r>
            <a:rPr lang="nl-NL" dirty="0"/>
            <a:t>7.385.384 stuk meubels per jaar </a:t>
          </a:r>
          <a:r>
            <a:rPr lang="nl-NL" b="1" dirty="0">
              <a:solidFill>
                <a:schemeClr val="accent4"/>
              </a:solidFill>
            </a:rPr>
            <a:t>verbrand</a:t>
          </a:r>
          <a:r>
            <a:rPr lang="nl-NL" dirty="0"/>
            <a:t> in Nederland</a:t>
          </a:r>
          <a:endParaRPr lang="en-US" dirty="0"/>
        </a:p>
      </dgm:t>
    </dgm:pt>
    <dgm:pt modelId="{93F8267A-8769-4876-AE86-B00268FD0D9F}" type="parTrans" cxnId="{77B791CC-B5A5-45C9-B8B3-12213F44B998}">
      <dgm:prSet/>
      <dgm:spPr/>
      <dgm:t>
        <a:bodyPr/>
        <a:lstStyle/>
        <a:p>
          <a:endParaRPr lang="en-US"/>
        </a:p>
      </dgm:t>
    </dgm:pt>
    <dgm:pt modelId="{2C8DB822-F9DD-4A69-A8A3-8695C66C947A}" type="sibTrans" cxnId="{77B791CC-B5A5-45C9-B8B3-12213F44B998}">
      <dgm:prSet/>
      <dgm:spPr/>
      <dgm:t>
        <a:bodyPr/>
        <a:lstStyle/>
        <a:p>
          <a:endParaRPr lang="en-US"/>
        </a:p>
      </dgm:t>
    </dgm:pt>
    <dgm:pt modelId="{7236379E-BFFF-40B7-9CB3-B3D250DF2AFF}">
      <dgm:prSet/>
      <dgm:spPr/>
      <dgm:t>
        <a:bodyPr/>
        <a:lstStyle/>
        <a:p>
          <a:r>
            <a:rPr lang="nl-NL"/>
            <a:t>0,89 meubels per huishouden per jaar</a:t>
          </a:r>
          <a:endParaRPr lang="en-US"/>
        </a:p>
      </dgm:t>
    </dgm:pt>
    <dgm:pt modelId="{997DBF24-5A0C-4748-AC0E-ACAB55EECB95}" type="parTrans" cxnId="{F075EB91-A644-4FBB-96F7-A010E7017483}">
      <dgm:prSet/>
      <dgm:spPr/>
      <dgm:t>
        <a:bodyPr/>
        <a:lstStyle/>
        <a:p>
          <a:endParaRPr lang="en-US"/>
        </a:p>
      </dgm:t>
    </dgm:pt>
    <dgm:pt modelId="{5F45A6F8-443C-4F5D-BC38-CE453BC52440}" type="sibTrans" cxnId="{F075EB91-A644-4FBB-96F7-A010E7017483}">
      <dgm:prSet/>
      <dgm:spPr/>
      <dgm:t>
        <a:bodyPr/>
        <a:lstStyle/>
        <a:p>
          <a:endParaRPr lang="en-US"/>
        </a:p>
      </dgm:t>
    </dgm:pt>
    <dgm:pt modelId="{EEC52A40-7E8A-450A-9AD9-50BDF7B037EA}">
      <dgm:prSet/>
      <dgm:spPr/>
      <dgm:t>
        <a:bodyPr/>
        <a:lstStyle/>
        <a:p>
          <a:r>
            <a:rPr lang="nl-NL"/>
            <a:t>Bestaat uit</a:t>
          </a:r>
          <a:endParaRPr lang="en-US"/>
        </a:p>
      </dgm:t>
    </dgm:pt>
    <dgm:pt modelId="{8DA6264E-8A16-4F65-A000-E375F6D9099C}" type="parTrans" cxnId="{444CE084-F9A0-46E9-AB9D-F8E18C9A87E4}">
      <dgm:prSet/>
      <dgm:spPr/>
      <dgm:t>
        <a:bodyPr/>
        <a:lstStyle/>
        <a:p>
          <a:endParaRPr lang="en-US"/>
        </a:p>
      </dgm:t>
    </dgm:pt>
    <dgm:pt modelId="{85CF6913-9C00-434B-A529-569CC984CD6F}" type="sibTrans" cxnId="{444CE084-F9A0-46E9-AB9D-F8E18C9A87E4}">
      <dgm:prSet/>
      <dgm:spPr/>
      <dgm:t>
        <a:bodyPr/>
        <a:lstStyle/>
        <a:p>
          <a:endParaRPr lang="en-US"/>
        </a:p>
      </dgm:t>
    </dgm:pt>
    <dgm:pt modelId="{58CE4CF3-2245-416D-A8A9-45A73F7FBBD4}">
      <dgm:prSet/>
      <dgm:spPr/>
      <dgm:t>
        <a:bodyPr/>
        <a:lstStyle/>
        <a:p>
          <a:r>
            <a:rPr lang="nl-NL"/>
            <a:t>Goede staat: 1.508.400 (20%)</a:t>
          </a:r>
          <a:endParaRPr lang="en-US"/>
        </a:p>
      </dgm:t>
    </dgm:pt>
    <dgm:pt modelId="{3C3E274D-EBA7-4302-9805-6A508E537C76}" type="parTrans" cxnId="{C066F0A2-001D-48CC-B728-0ADB004424E7}">
      <dgm:prSet/>
      <dgm:spPr/>
      <dgm:t>
        <a:bodyPr/>
        <a:lstStyle/>
        <a:p>
          <a:endParaRPr lang="en-US"/>
        </a:p>
      </dgm:t>
    </dgm:pt>
    <dgm:pt modelId="{D861CE0A-9779-420F-A820-193C75BE289A}" type="sibTrans" cxnId="{C066F0A2-001D-48CC-B728-0ADB004424E7}">
      <dgm:prSet/>
      <dgm:spPr/>
      <dgm:t>
        <a:bodyPr/>
        <a:lstStyle/>
        <a:p>
          <a:endParaRPr lang="en-US"/>
        </a:p>
      </dgm:t>
    </dgm:pt>
    <dgm:pt modelId="{0F8D5879-DCBF-4FD7-8017-3E7194467C74}">
      <dgm:prSet/>
      <dgm:spPr/>
      <dgm:t>
        <a:bodyPr/>
        <a:lstStyle/>
        <a:p>
          <a:r>
            <a:rPr lang="nl-NL"/>
            <a:t>0,18 meubel per huishouden per jaar.</a:t>
          </a:r>
          <a:endParaRPr lang="en-US"/>
        </a:p>
      </dgm:t>
    </dgm:pt>
    <dgm:pt modelId="{D26D4A2D-1EED-4F3A-8F1A-DB1C1272BDAB}" type="parTrans" cxnId="{6936F4A8-C664-4D78-9E76-F037FA1D4EF8}">
      <dgm:prSet/>
      <dgm:spPr/>
      <dgm:t>
        <a:bodyPr/>
        <a:lstStyle/>
        <a:p>
          <a:endParaRPr lang="en-US"/>
        </a:p>
      </dgm:t>
    </dgm:pt>
    <dgm:pt modelId="{FB02E389-1B15-4E3F-AFF3-D0463CE9C3B3}" type="sibTrans" cxnId="{6936F4A8-C664-4D78-9E76-F037FA1D4EF8}">
      <dgm:prSet/>
      <dgm:spPr/>
      <dgm:t>
        <a:bodyPr/>
        <a:lstStyle/>
        <a:p>
          <a:endParaRPr lang="en-US"/>
        </a:p>
      </dgm:t>
    </dgm:pt>
    <dgm:pt modelId="{3C7119B9-29A4-4C04-8281-97D77DA5FA16}">
      <dgm:prSet/>
      <dgm:spPr/>
      <dgm:t>
        <a:bodyPr/>
        <a:lstStyle/>
        <a:p>
          <a:r>
            <a:rPr lang="nl-NL"/>
            <a:t>Reparatie: 5.876.884 (80%)</a:t>
          </a:r>
          <a:endParaRPr lang="en-US"/>
        </a:p>
      </dgm:t>
    </dgm:pt>
    <dgm:pt modelId="{BB1A40DD-F940-4895-804A-7CF6B77D610C}" type="parTrans" cxnId="{717D423E-8C63-4553-8287-EC8B10B7988B}">
      <dgm:prSet/>
      <dgm:spPr/>
      <dgm:t>
        <a:bodyPr/>
        <a:lstStyle/>
        <a:p>
          <a:endParaRPr lang="en-US"/>
        </a:p>
      </dgm:t>
    </dgm:pt>
    <dgm:pt modelId="{2DEAD6B6-184B-466B-9677-4C0E87896329}" type="sibTrans" cxnId="{717D423E-8C63-4553-8287-EC8B10B7988B}">
      <dgm:prSet/>
      <dgm:spPr/>
      <dgm:t>
        <a:bodyPr/>
        <a:lstStyle/>
        <a:p>
          <a:endParaRPr lang="en-US"/>
        </a:p>
      </dgm:t>
    </dgm:pt>
    <dgm:pt modelId="{5FC2E8ED-6AFD-4CAB-BE1E-985F34794415}">
      <dgm:prSet/>
      <dgm:spPr/>
      <dgm:t>
        <a:bodyPr/>
        <a:lstStyle/>
        <a:p>
          <a:r>
            <a:rPr lang="nl-NL"/>
            <a:t>0,71 meubel per huishouden per jaar. </a:t>
          </a:r>
          <a:endParaRPr lang="en-US"/>
        </a:p>
      </dgm:t>
    </dgm:pt>
    <dgm:pt modelId="{F105EBCC-2743-4C06-9EDD-62388EB34B82}" type="parTrans" cxnId="{3A91D5E8-854A-4EAE-BC5E-D3208CE2A30E}">
      <dgm:prSet/>
      <dgm:spPr/>
      <dgm:t>
        <a:bodyPr/>
        <a:lstStyle/>
        <a:p>
          <a:endParaRPr lang="en-US"/>
        </a:p>
      </dgm:t>
    </dgm:pt>
    <dgm:pt modelId="{67AFDCF4-E1F7-4AE8-8608-C1BB05A49A58}" type="sibTrans" cxnId="{3A91D5E8-854A-4EAE-BC5E-D3208CE2A30E}">
      <dgm:prSet/>
      <dgm:spPr/>
      <dgm:t>
        <a:bodyPr/>
        <a:lstStyle/>
        <a:p>
          <a:endParaRPr lang="en-US"/>
        </a:p>
      </dgm:t>
    </dgm:pt>
    <dgm:pt modelId="{48C1EAC2-98EB-4873-91C7-64793656D145}" type="pres">
      <dgm:prSet presAssocID="{A058A6D3-3E8B-4C41-80AF-4C5C53DD0485}" presName="linear" presStyleCnt="0">
        <dgm:presLayoutVars>
          <dgm:dir/>
          <dgm:animLvl val="lvl"/>
          <dgm:resizeHandles val="exact"/>
        </dgm:presLayoutVars>
      </dgm:prSet>
      <dgm:spPr/>
    </dgm:pt>
    <dgm:pt modelId="{A6A0D493-7B71-46B5-B4E6-4C0C40BDA0B9}" type="pres">
      <dgm:prSet presAssocID="{8345F607-DE68-449E-9359-C4F0CDBDE3B9}" presName="parentLin" presStyleCnt="0"/>
      <dgm:spPr/>
    </dgm:pt>
    <dgm:pt modelId="{79247F7D-8AF4-4003-8B6C-3E1C07D92748}" type="pres">
      <dgm:prSet presAssocID="{8345F607-DE68-449E-9359-C4F0CDBDE3B9}" presName="parentLeftMargin" presStyleLbl="node1" presStyleIdx="0" presStyleCnt="2"/>
      <dgm:spPr/>
    </dgm:pt>
    <dgm:pt modelId="{0DCD7283-2D6C-4B4F-818B-E68CF897DA51}" type="pres">
      <dgm:prSet presAssocID="{8345F607-DE68-449E-9359-C4F0CDBDE3B9}" presName="parentText" presStyleLbl="node1" presStyleIdx="0" presStyleCnt="2">
        <dgm:presLayoutVars>
          <dgm:chMax val="0"/>
          <dgm:bulletEnabled val="1"/>
        </dgm:presLayoutVars>
      </dgm:prSet>
      <dgm:spPr/>
    </dgm:pt>
    <dgm:pt modelId="{ADA6A213-F5BF-48F8-BDEB-5D42A6DDE793}" type="pres">
      <dgm:prSet presAssocID="{8345F607-DE68-449E-9359-C4F0CDBDE3B9}" presName="negativeSpace" presStyleCnt="0"/>
      <dgm:spPr/>
    </dgm:pt>
    <dgm:pt modelId="{264A1A2D-2E5A-46F0-87A0-23841777A0FA}" type="pres">
      <dgm:prSet presAssocID="{8345F607-DE68-449E-9359-C4F0CDBDE3B9}" presName="childText" presStyleLbl="conFgAcc1" presStyleIdx="0" presStyleCnt="2">
        <dgm:presLayoutVars>
          <dgm:bulletEnabled val="1"/>
        </dgm:presLayoutVars>
      </dgm:prSet>
      <dgm:spPr/>
    </dgm:pt>
    <dgm:pt modelId="{668DCAF5-678B-4C99-9453-B8A7A48FA757}" type="pres">
      <dgm:prSet presAssocID="{4107CE90-FF2F-47D4-99BB-D667C5950409}" presName="spaceBetweenRectangles" presStyleCnt="0"/>
      <dgm:spPr/>
    </dgm:pt>
    <dgm:pt modelId="{8A065CBC-DF50-4B03-AC58-37DE98ECA174}" type="pres">
      <dgm:prSet presAssocID="{BE0FC422-6014-460B-A913-7C0F4489FC65}" presName="parentLin" presStyleCnt="0"/>
      <dgm:spPr/>
    </dgm:pt>
    <dgm:pt modelId="{034EF3F4-F70E-4E72-A85B-0043173700B7}" type="pres">
      <dgm:prSet presAssocID="{BE0FC422-6014-460B-A913-7C0F4489FC65}" presName="parentLeftMargin" presStyleLbl="node1" presStyleIdx="0" presStyleCnt="2"/>
      <dgm:spPr/>
    </dgm:pt>
    <dgm:pt modelId="{BE10AFBF-0E98-421B-8744-E128A6CCAA0A}" type="pres">
      <dgm:prSet presAssocID="{BE0FC422-6014-460B-A913-7C0F4489FC65}" presName="parentText" presStyleLbl="node1" presStyleIdx="1" presStyleCnt="2">
        <dgm:presLayoutVars>
          <dgm:chMax val="0"/>
          <dgm:bulletEnabled val="1"/>
        </dgm:presLayoutVars>
      </dgm:prSet>
      <dgm:spPr/>
    </dgm:pt>
    <dgm:pt modelId="{5DAD9763-206E-42B6-8765-EDB3395C4EAA}" type="pres">
      <dgm:prSet presAssocID="{BE0FC422-6014-460B-A913-7C0F4489FC65}" presName="negativeSpace" presStyleCnt="0"/>
      <dgm:spPr/>
    </dgm:pt>
    <dgm:pt modelId="{026D8B6D-D70B-4F42-9A85-D22CC2206869}" type="pres">
      <dgm:prSet presAssocID="{BE0FC422-6014-460B-A913-7C0F4489FC65}" presName="childText" presStyleLbl="conFgAcc1" presStyleIdx="1" presStyleCnt="2">
        <dgm:presLayoutVars>
          <dgm:bulletEnabled val="1"/>
        </dgm:presLayoutVars>
      </dgm:prSet>
      <dgm:spPr/>
    </dgm:pt>
  </dgm:ptLst>
  <dgm:cxnLst>
    <dgm:cxn modelId="{61E76C02-86A2-4C66-BFC0-D0C928E683CD}" type="presOf" srcId="{295903A5-EA74-4D07-8ED0-22B28B816A22}" destId="{264A1A2D-2E5A-46F0-87A0-23841777A0FA}" srcOrd="0" destOrd="5" presId="urn:microsoft.com/office/officeart/2005/8/layout/list1"/>
    <dgm:cxn modelId="{D907D802-3C27-41D7-8499-DB815E0D5703}" srcId="{61D0E669-841C-45D2-83B7-81AF687CB136}" destId="{5ED113BB-37FA-4861-9115-1B0E780BCA8D}" srcOrd="0" destOrd="0" parTransId="{81B267B4-6557-4651-B7DA-03952AE25B48}" sibTransId="{A3625505-6FB5-4583-99F4-22004E292FE7}"/>
    <dgm:cxn modelId="{78410F09-E5C0-4470-BFA7-A82015B80483}" type="presOf" srcId="{A058A6D3-3E8B-4C41-80AF-4C5C53DD0485}" destId="{48C1EAC2-98EB-4873-91C7-64793656D145}" srcOrd="0" destOrd="0" presId="urn:microsoft.com/office/officeart/2005/8/layout/list1"/>
    <dgm:cxn modelId="{4CDE120A-1FB7-4852-8376-0AF1B983A167}" type="presOf" srcId="{7236379E-BFFF-40B7-9CB3-B3D250DF2AFF}" destId="{026D8B6D-D70B-4F42-9A85-D22CC2206869}" srcOrd="0" destOrd="1" presId="urn:microsoft.com/office/officeart/2005/8/layout/list1"/>
    <dgm:cxn modelId="{BB34410C-7424-4B12-BB95-9B4D71AE63E6}" type="presOf" srcId="{78F2BAF5-0A90-4605-9AC6-FE4C1188D0E5}" destId="{026D8B6D-D70B-4F42-9A85-D22CC2206869}" srcOrd="0" destOrd="0" presId="urn:microsoft.com/office/officeart/2005/8/layout/list1"/>
    <dgm:cxn modelId="{B9728917-E4D1-47C2-852B-B8C8231A5BD6}" type="presOf" srcId="{58CE4CF3-2245-416D-A8A9-45A73F7FBBD4}" destId="{026D8B6D-D70B-4F42-9A85-D22CC2206869}" srcOrd="0" destOrd="3" presId="urn:microsoft.com/office/officeart/2005/8/layout/list1"/>
    <dgm:cxn modelId="{7F190E1B-3ACD-47B9-ADDA-7CCA38F3F2A4}" srcId="{8345F607-DE68-449E-9359-C4F0CDBDE3B9}" destId="{61D0E669-841C-45D2-83B7-81AF687CB136}" srcOrd="0" destOrd="0" parTransId="{0AA54A2E-2B0F-4E6C-B498-4DE2CA224D8C}" sibTransId="{E15F067A-6282-40F6-B99E-96AB06B8C003}"/>
    <dgm:cxn modelId="{3807C12D-29FA-46AC-BAD8-560D9105E71C}" srcId="{61D0E669-841C-45D2-83B7-81AF687CB136}" destId="{01CFCBE1-D650-487C-B6EC-AF2E6706E6C9}" srcOrd="1" destOrd="0" parTransId="{5FD6502B-E9FC-44FB-B2ED-C810D574A2FA}" sibTransId="{6319FCE0-194C-4072-8322-9FD356EA0726}"/>
    <dgm:cxn modelId="{717D423E-8C63-4553-8287-EC8B10B7988B}" srcId="{EEC52A40-7E8A-450A-9AD9-50BDF7B037EA}" destId="{3C7119B9-29A4-4C04-8281-97D77DA5FA16}" srcOrd="1" destOrd="0" parTransId="{BB1A40DD-F940-4895-804A-7CF6B77D610C}" sibTransId="{2DEAD6B6-184B-466B-9677-4C0E87896329}"/>
    <dgm:cxn modelId="{299EE83E-C7E4-4C78-BC3E-A30BD588AB5A}" srcId="{8345F607-DE68-449E-9359-C4F0CDBDE3B9}" destId="{DFF83003-B635-4388-A492-CBE9AE450BF0}" srcOrd="1" destOrd="0" parTransId="{ACAD787D-6C54-4EB5-A2A0-F432AF60E49F}" sibTransId="{C4057FE8-773B-4C43-ACF0-099CF6CD7D8C}"/>
    <dgm:cxn modelId="{195E9D60-E528-4842-A41E-C6A351072B3D}" type="presOf" srcId="{DFF83003-B635-4388-A492-CBE9AE450BF0}" destId="{264A1A2D-2E5A-46F0-87A0-23841777A0FA}" srcOrd="0" destOrd="3" presId="urn:microsoft.com/office/officeart/2005/8/layout/list1"/>
    <dgm:cxn modelId="{8BDDDF66-3456-4BE0-A668-C0B7072B511C}" type="presOf" srcId="{61D0E669-841C-45D2-83B7-81AF687CB136}" destId="{264A1A2D-2E5A-46F0-87A0-23841777A0FA}" srcOrd="0" destOrd="0" presId="urn:microsoft.com/office/officeart/2005/8/layout/list1"/>
    <dgm:cxn modelId="{1B81D449-E784-4CF8-BD5F-5054F590D5A1}" type="presOf" srcId="{5ED113BB-37FA-4861-9115-1B0E780BCA8D}" destId="{264A1A2D-2E5A-46F0-87A0-23841777A0FA}" srcOrd="0" destOrd="1" presId="urn:microsoft.com/office/officeart/2005/8/layout/list1"/>
    <dgm:cxn modelId="{D2AE206A-421C-49B9-BA04-E4A51A47A984}" type="presOf" srcId="{3C7119B9-29A4-4C04-8281-97D77DA5FA16}" destId="{026D8B6D-D70B-4F42-9A85-D22CC2206869}" srcOrd="0" destOrd="5" presId="urn:microsoft.com/office/officeart/2005/8/layout/list1"/>
    <dgm:cxn modelId="{444CE084-F9A0-46E9-AB9D-F8E18C9A87E4}" srcId="{BE0FC422-6014-460B-A913-7C0F4489FC65}" destId="{EEC52A40-7E8A-450A-9AD9-50BDF7B037EA}" srcOrd="1" destOrd="0" parTransId="{8DA6264E-8A16-4F65-A000-E375F6D9099C}" sibTransId="{85CF6913-9C00-434B-A529-569CC984CD6F}"/>
    <dgm:cxn modelId="{F1285B88-A4F1-46D1-8BA4-CDEC83A91D5C}" type="presOf" srcId="{BE0FC422-6014-460B-A913-7C0F4489FC65}" destId="{034EF3F4-F70E-4E72-A85B-0043173700B7}" srcOrd="0" destOrd="0" presId="urn:microsoft.com/office/officeart/2005/8/layout/list1"/>
    <dgm:cxn modelId="{F075EB91-A644-4FBB-96F7-A010E7017483}" srcId="{78F2BAF5-0A90-4605-9AC6-FE4C1188D0E5}" destId="{7236379E-BFFF-40B7-9CB3-B3D250DF2AFF}" srcOrd="0" destOrd="0" parTransId="{997DBF24-5A0C-4748-AC0E-ACAB55EECB95}" sibTransId="{5F45A6F8-443C-4F5D-BC38-CE453BC52440}"/>
    <dgm:cxn modelId="{C066F0A2-001D-48CC-B728-0ADB004424E7}" srcId="{EEC52A40-7E8A-450A-9AD9-50BDF7B037EA}" destId="{58CE4CF3-2245-416D-A8A9-45A73F7FBBD4}" srcOrd="0" destOrd="0" parTransId="{3C3E274D-EBA7-4302-9805-6A508E537C76}" sibTransId="{D861CE0A-9779-420F-A820-193C75BE289A}"/>
    <dgm:cxn modelId="{45AF6EA5-C298-4F0E-9533-500A519AFFFD}" type="presOf" srcId="{0F8D5879-DCBF-4FD7-8017-3E7194467C74}" destId="{026D8B6D-D70B-4F42-9A85-D22CC2206869}" srcOrd="0" destOrd="4" presId="urn:microsoft.com/office/officeart/2005/8/layout/list1"/>
    <dgm:cxn modelId="{6936F4A8-C664-4D78-9E76-F037FA1D4EF8}" srcId="{58CE4CF3-2245-416D-A8A9-45A73F7FBBD4}" destId="{0F8D5879-DCBF-4FD7-8017-3E7194467C74}" srcOrd="0" destOrd="0" parTransId="{D26D4A2D-1EED-4F3A-8F1A-DB1C1272BDAB}" sibTransId="{FB02E389-1B15-4E3F-AFF3-D0463CE9C3B3}"/>
    <dgm:cxn modelId="{73F71FB5-EB94-4DB9-825E-6ECC7ABAD0F3}" srcId="{A058A6D3-3E8B-4C41-80AF-4C5C53DD0485}" destId="{BE0FC422-6014-460B-A913-7C0F4489FC65}" srcOrd="1" destOrd="0" parTransId="{F5A4A7E9-5C3C-403C-BB90-408B4D019578}" sibTransId="{47C367DA-96BA-49AA-B8C9-28C1D7D89359}"/>
    <dgm:cxn modelId="{8B66AAB5-99E0-42FC-BF8D-126586F74D27}" type="presOf" srcId="{BE0FC422-6014-460B-A913-7C0F4489FC65}" destId="{BE10AFBF-0E98-421B-8744-E128A6CCAA0A}" srcOrd="1" destOrd="0" presId="urn:microsoft.com/office/officeart/2005/8/layout/list1"/>
    <dgm:cxn modelId="{B385D4B9-4652-4625-9014-5F00474554A6}" srcId="{DFF83003-B635-4388-A492-CBE9AE450BF0}" destId="{295903A5-EA74-4D07-8ED0-22B28B816A22}" srcOrd="1" destOrd="0" parTransId="{1191B112-56A5-47C7-8D21-A0556BC2C23F}" sibTransId="{1624B0CB-9FFE-48E5-BC43-471CF5169386}"/>
    <dgm:cxn modelId="{F0E331BA-5C56-4127-963A-96A0FAD20A48}" type="presOf" srcId="{5FC2E8ED-6AFD-4CAB-BE1E-985F34794415}" destId="{026D8B6D-D70B-4F42-9A85-D22CC2206869}" srcOrd="0" destOrd="6" presId="urn:microsoft.com/office/officeart/2005/8/layout/list1"/>
    <dgm:cxn modelId="{459BA3C9-0915-4522-A8BA-1DF2D0A70650}" type="presOf" srcId="{8345F607-DE68-449E-9359-C4F0CDBDE3B9}" destId="{0DCD7283-2D6C-4B4F-818B-E68CF897DA51}" srcOrd="1" destOrd="0" presId="urn:microsoft.com/office/officeart/2005/8/layout/list1"/>
    <dgm:cxn modelId="{77B791CC-B5A5-45C9-B8B3-12213F44B998}" srcId="{BE0FC422-6014-460B-A913-7C0F4489FC65}" destId="{78F2BAF5-0A90-4605-9AC6-FE4C1188D0E5}" srcOrd="0" destOrd="0" parTransId="{93F8267A-8769-4876-AE86-B00268FD0D9F}" sibTransId="{2C8DB822-F9DD-4A69-A8A3-8695C66C947A}"/>
    <dgm:cxn modelId="{FE46ECD2-28F6-468C-8F73-E9022E0A5BDC}" type="presOf" srcId="{EEC52A40-7E8A-450A-9AD9-50BDF7B037EA}" destId="{026D8B6D-D70B-4F42-9A85-D22CC2206869}" srcOrd="0" destOrd="2" presId="urn:microsoft.com/office/officeart/2005/8/layout/list1"/>
    <dgm:cxn modelId="{C8662BD3-7838-4571-A407-FA1607076295}" type="presOf" srcId="{EAAD1A8A-ED35-413E-B436-DEF773858D13}" destId="{264A1A2D-2E5A-46F0-87A0-23841777A0FA}" srcOrd="0" destOrd="4" presId="urn:microsoft.com/office/officeart/2005/8/layout/list1"/>
    <dgm:cxn modelId="{363136DD-569F-4895-8E6E-434EFB9D4627}" srcId="{A058A6D3-3E8B-4C41-80AF-4C5C53DD0485}" destId="{8345F607-DE68-449E-9359-C4F0CDBDE3B9}" srcOrd="0" destOrd="0" parTransId="{B1C15104-EFBD-486E-9456-CA0D2852A56C}" sibTransId="{4107CE90-FF2F-47D4-99BB-D667C5950409}"/>
    <dgm:cxn modelId="{3A91D5E8-854A-4EAE-BC5E-D3208CE2A30E}" srcId="{3C7119B9-29A4-4C04-8281-97D77DA5FA16}" destId="{5FC2E8ED-6AFD-4CAB-BE1E-985F34794415}" srcOrd="0" destOrd="0" parTransId="{F105EBCC-2743-4C06-9EDD-62388EB34B82}" sibTransId="{67AFDCF4-E1F7-4AE8-8608-C1BB05A49A58}"/>
    <dgm:cxn modelId="{CA4D36ED-E045-4321-AB4E-4F76F2E7D414}" srcId="{DFF83003-B635-4388-A492-CBE9AE450BF0}" destId="{EAAD1A8A-ED35-413E-B436-DEF773858D13}" srcOrd="0" destOrd="0" parTransId="{0AAAD52E-95C2-479B-B0D6-02E92B07DD17}" sibTransId="{EA5E8253-92A8-4F9A-9677-988783D38B04}"/>
    <dgm:cxn modelId="{3A9A20EE-A08F-43EE-ACB3-E7A35F26137F}" type="presOf" srcId="{01CFCBE1-D650-487C-B6EC-AF2E6706E6C9}" destId="{264A1A2D-2E5A-46F0-87A0-23841777A0FA}" srcOrd="0" destOrd="2" presId="urn:microsoft.com/office/officeart/2005/8/layout/list1"/>
    <dgm:cxn modelId="{26FE94F9-885D-4618-9AE6-2D832810FE86}" type="presOf" srcId="{8345F607-DE68-449E-9359-C4F0CDBDE3B9}" destId="{79247F7D-8AF4-4003-8B6C-3E1C07D92748}" srcOrd="0" destOrd="0" presId="urn:microsoft.com/office/officeart/2005/8/layout/list1"/>
    <dgm:cxn modelId="{E1AF726F-7872-49FC-8223-D750DB8616EF}" type="presParOf" srcId="{48C1EAC2-98EB-4873-91C7-64793656D145}" destId="{A6A0D493-7B71-46B5-B4E6-4C0C40BDA0B9}" srcOrd="0" destOrd="0" presId="urn:microsoft.com/office/officeart/2005/8/layout/list1"/>
    <dgm:cxn modelId="{36FD01FE-CF02-4248-892E-6B1356B99D01}" type="presParOf" srcId="{A6A0D493-7B71-46B5-B4E6-4C0C40BDA0B9}" destId="{79247F7D-8AF4-4003-8B6C-3E1C07D92748}" srcOrd="0" destOrd="0" presId="urn:microsoft.com/office/officeart/2005/8/layout/list1"/>
    <dgm:cxn modelId="{63B7F6CC-0940-4568-BB48-8FE889AAA79A}" type="presParOf" srcId="{A6A0D493-7B71-46B5-B4E6-4C0C40BDA0B9}" destId="{0DCD7283-2D6C-4B4F-818B-E68CF897DA51}" srcOrd="1" destOrd="0" presId="urn:microsoft.com/office/officeart/2005/8/layout/list1"/>
    <dgm:cxn modelId="{2D99A6E9-C831-4B7C-98E3-B2D15D739A3E}" type="presParOf" srcId="{48C1EAC2-98EB-4873-91C7-64793656D145}" destId="{ADA6A213-F5BF-48F8-BDEB-5D42A6DDE793}" srcOrd="1" destOrd="0" presId="urn:microsoft.com/office/officeart/2005/8/layout/list1"/>
    <dgm:cxn modelId="{46DF2A00-1EC9-4A28-974F-E0A7ECE32A2A}" type="presParOf" srcId="{48C1EAC2-98EB-4873-91C7-64793656D145}" destId="{264A1A2D-2E5A-46F0-87A0-23841777A0FA}" srcOrd="2" destOrd="0" presId="urn:microsoft.com/office/officeart/2005/8/layout/list1"/>
    <dgm:cxn modelId="{11A85586-4CE9-46EE-989E-4DDB8E483064}" type="presParOf" srcId="{48C1EAC2-98EB-4873-91C7-64793656D145}" destId="{668DCAF5-678B-4C99-9453-B8A7A48FA757}" srcOrd="3" destOrd="0" presId="urn:microsoft.com/office/officeart/2005/8/layout/list1"/>
    <dgm:cxn modelId="{239B963B-291A-4BC3-AC7B-BF9CBACB7A51}" type="presParOf" srcId="{48C1EAC2-98EB-4873-91C7-64793656D145}" destId="{8A065CBC-DF50-4B03-AC58-37DE98ECA174}" srcOrd="4" destOrd="0" presId="urn:microsoft.com/office/officeart/2005/8/layout/list1"/>
    <dgm:cxn modelId="{010E61D8-E3BF-44E1-9269-A20A3527001D}" type="presParOf" srcId="{8A065CBC-DF50-4B03-AC58-37DE98ECA174}" destId="{034EF3F4-F70E-4E72-A85B-0043173700B7}" srcOrd="0" destOrd="0" presId="urn:microsoft.com/office/officeart/2005/8/layout/list1"/>
    <dgm:cxn modelId="{FA5953F0-1D0F-4314-A1C4-69A1B7CEA941}" type="presParOf" srcId="{8A065CBC-DF50-4B03-AC58-37DE98ECA174}" destId="{BE10AFBF-0E98-421B-8744-E128A6CCAA0A}" srcOrd="1" destOrd="0" presId="urn:microsoft.com/office/officeart/2005/8/layout/list1"/>
    <dgm:cxn modelId="{F5073B37-5B24-4063-8BD0-CE1A9EE8E665}" type="presParOf" srcId="{48C1EAC2-98EB-4873-91C7-64793656D145}" destId="{5DAD9763-206E-42B6-8765-EDB3395C4EAA}" srcOrd="5" destOrd="0" presId="urn:microsoft.com/office/officeart/2005/8/layout/list1"/>
    <dgm:cxn modelId="{A1AB6088-EA9B-4B8D-8F05-D033E15FE18B}" type="presParOf" srcId="{48C1EAC2-98EB-4873-91C7-64793656D145}" destId="{026D8B6D-D70B-4F42-9A85-D22CC220686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702198-3DB2-4293-BBA6-377E523E5AE8}"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5EFB1E77-EF17-400F-97D4-F5390903F0C9}">
      <dgm:prSet/>
      <dgm:spPr/>
      <dgm:t>
        <a:bodyPr/>
        <a:lstStyle/>
        <a:p>
          <a:r>
            <a:rPr lang="nl-NL" dirty="0"/>
            <a:t>Centraal</a:t>
          </a:r>
          <a:endParaRPr lang="en-GB" dirty="0"/>
        </a:p>
      </dgm:t>
    </dgm:pt>
    <dgm:pt modelId="{70935D4E-1679-4B44-884B-8B2E726A7C15}" type="parTrans" cxnId="{BFEB6A38-F8AC-4777-9BE2-EF0672A64C7C}">
      <dgm:prSet/>
      <dgm:spPr/>
      <dgm:t>
        <a:bodyPr/>
        <a:lstStyle/>
        <a:p>
          <a:endParaRPr lang="en-GB"/>
        </a:p>
      </dgm:t>
    </dgm:pt>
    <dgm:pt modelId="{87890623-C5E5-48C5-9F9B-7B311398C001}" type="sibTrans" cxnId="{BFEB6A38-F8AC-4777-9BE2-EF0672A64C7C}">
      <dgm:prSet/>
      <dgm:spPr/>
      <dgm:t>
        <a:bodyPr/>
        <a:lstStyle/>
        <a:p>
          <a:endParaRPr lang="en-GB"/>
        </a:p>
      </dgm:t>
    </dgm:pt>
    <dgm:pt modelId="{AE52EA73-1C18-46AD-801D-2EE85FD74D3A}">
      <dgm:prSet/>
      <dgm:spPr/>
      <dgm:t>
        <a:bodyPr/>
        <a:lstStyle/>
        <a:p>
          <a:r>
            <a:rPr lang="nl-NL" dirty="0"/>
            <a:t>Centrale opslagplaats;</a:t>
          </a:r>
          <a:endParaRPr lang="en-GB" dirty="0"/>
        </a:p>
      </dgm:t>
    </dgm:pt>
    <dgm:pt modelId="{28AA3481-D091-4CF3-9514-492F65B5CD5B}" type="parTrans" cxnId="{1D200BF8-5F47-4B9E-97CF-50BB06354E11}">
      <dgm:prSet/>
      <dgm:spPr/>
      <dgm:t>
        <a:bodyPr/>
        <a:lstStyle/>
        <a:p>
          <a:endParaRPr lang="en-GB"/>
        </a:p>
      </dgm:t>
    </dgm:pt>
    <dgm:pt modelId="{49A03505-43E7-4944-A6CD-C44A81D0D2EC}" type="sibTrans" cxnId="{1D200BF8-5F47-4B9E-97CF-50BB06354E11}">
      <dgm:prSet/>
      <dgm:spPr/>
      <dgm:t>
        <a:bodyPr/>
        <a:lstStyle/>
        <a:p>
          <a:endParaRPr lang="en-GB"/>
        </a:p>
      </dgm:t>
    </dgm:pt>
    <dgm:pt modelId="{933F0755-9944-4E5A-8327-80F2A6DAC4CE}">
      <dgm:prSet/>
      <dgm:spPr/>
      <dgm:t>
        <a:bodyPr/>
        <a:lstStyle/>
        <a:p>
          <a:r>
            <a:rPr lang="nl-NL" dirty="0"/>
            <a:t>Lokaal</a:t>
          </a:r>
          <a:endParaRPr lang="en-GB" dirty="0"/>
        </a:p>
      </dgm:t>
    </dgm:pt>
    <dgm:pt modelId="{7E8F6EB6-8633-4F2A-AA11-D27E468660C8}" type="parTrans" cxnId="{02BD052A-21D8-4DA7-AB82-04D0E3F45A0B}">
      <dgm:prSet/>
      <dgm:spPr/>
      <dgm:t>
        <a:bodyPr/>
        <a:lstStyle/>
        <a:p>
          <a:endParaRPr lang="en-GB"/>
        </a:p>
      </dgm:t>
    </dgm:pt>
    <dgm:pt modelId="{77FDA3A5-FDDC-4A68-85BA-0235E8706DF2}" type="sibTrans" cxnId="{02BD052A-21D8-4DA7-AB82-04D0E3F45A0B}">
      <dgm:prSet/>
      <dgm:spPr/>
      <dgm:t>
        <a:bodyPr/>
        <a:lstStyle/>
        <a:p>
          <a:endParaRPr lang="en-GB"/>
        </a:p>
      </dgm:t>
    </dgm:pt>
    <dgm:pt modelId="{E608BD6E-BCF4-4535-B946-E3CEE619B8AA}">
      <dgm:prSet/>
      <dgm:spPr/>
      <dgm:t>
        <a:bodyPr/>
        <a:lstStyle/>
        <a:p>
          <a:r>
            <a:rPr lang="nl-NL" dirty="0"/>
            <a:t>Lokale opslagplaatsen;</a:t>
          </a:r>
          <a:endParaRPr lang="en-GB" dirty="0"/>
        </a:p>
      </dgm:t>
    </dgm:pt>
    <dgm:pt modelId="{369C2BAF-63FA-4A47-8482-F02C603BE3C4}" type="parTrans" cxnId="{8507020C-D6AC-4D37-AF39-F68C2A73E74D}">
      <dgm:prSet/>
      <dgm:spPr/>
      <dgm:t>
        <a:bodyPr/>
        <a:lstStyle/>
        <a:p>
          <a:endParaRPr lang="en-GB"/>
        </a:p>
      </dgm:t>
    </dgm:pt>
    <dgm:pt modelId="{3460B902-D320-44E2-AECB-24A154BCBDF6}" type="sibTrans" cxnId="{8507020C-D6AC-4D37-AF39-F68C2A73E74D}">
      <dgm:prSet/>
      <dgm:spPr/>
      <dgm:t>
        <a:bodyPr/>
        <a:lstStyle/>
        <a:p>
          <a:endParaRPr lang="en-GB"/>
        </a:p>
      </dgm:t>
    </dgm:pt>
    <dgm:pt modelId="{F95524F8-ADB0-4451-9B24-DA1E50412B43}">
      <dgm:prSet/>
      <dgm:spPr/>
      <dgm:t>
        <a:bodyPr/>
        <a:lstStyle/>
        <a:p>
          <a:r>
            <a:rPr lang="nl-NL" dirty="0"/>
            <a:t>Gemengd</a:t>
          </a:r>
          <a:endParaRPr lang="en-GB" dirty="0"/>
        </a:p>
      </dgm:t>
    </dgm:pt>
    <dgm:pt modelId="{D6A32F00-1171-4662-B7B6-B8C17DD8D46A}" type="parTrans" cxnId="{EABE5B3E-0502-4E7D-887A-EE23364B7A25}">
      <dgm:prSet/>
      <dgm:spPr/>
      <dgm:t>
        <a:bodyPr/>
        <a:lstStyle/>
        <a:p>
          <a:endParaRPr lang="en-GB"/>
        </a:p>
      </dgm:t>
    </dgm:pt>
    <dgm:pt modelId="{81071313-0B9A-4722-9F2A-D36632110528}" type="sibTrans" cxnId="{EABE5B3E-0502-4E7D-887A-EE23364B7A25}">
      <dgm:prSet/>
      <dgm:spPr/>
      <dgm:t>
        <a:bodyPr/>
        <a:lstStyle/>
        <a:p>
          <a:endParaRPr lang="en-GB"/>
        </a:p>
      </dgm:t>
    </dgm:pt>
    <dgm:pt modelId="{045D7893-936D-4FF1-8A13-EDA97A6F1388}">
      <dgm:prSet/>
      <dgm:spPr/>
      <dgm:t>
        <a:bodyPr/>
        <a:lstStyle/>
        <a:p>
          <a:r>
            <a:rPr lang="nl-NL" dirty="0"/>
            <a:t>Centrale opslagplaats;</a:t>
          </a:r>
          <a:endParaRPr lang="en-GB" dirty="0"/>
        </a:p>
      </dgm:t>
    </dgm:pt>
    <dgm:pt modelId="{ECF737A0-3B03-4D9D-9C46-FDE703B553FB}" type="parTrans" cxnId="{25E8293C-B2B4-434C-BAD1-D7859E291B1A}">
      <dgm:prSet/>
      <dgm:spPr/>
      <dgm:t>
        <a:bodyPr/>
        <a:lstStyle/>
        <a:p>
          <a:endParaRPr lang="en-GB"/>
        </a:p>
      </dgm:t>
    </dgm:pt>
    <dgm:pt modelId="{FF982E74-6BF6-4C0E-B987-3E2E55F681C4}" type="sibTrans" cxnId="{25E8293C-B2B4-434C-BAD1-D7859E291B1A}">
      <dgm:prSet/>
      <dgm:spPr/>
      <dgm:t>
        <a:bodyPr/>
        <a:lstStyle/>
        <a:p>
          <a:endParaRPr lang="en-GB"/>
        </a:p>
      </dgm:t>
    </dgm:pt>
    <dgm:pt modelId="{7EAE05AF-80CB-40CA-AD98-A665C13BB9C0}">
      <dgm:prSet/>
      <dgm:spPr/>
      <dgm:t>
        <a:bodyPr/>
        <a:lstStyle/>
        <a:p>
          <a:r>
            <a:rPr lang="nl-NL" dirty="0"/>
            <a:t>Lokale opslagplaatsen.</a:t>
          </a:r>
          <a:endParaRPr lang="en-GB" dirty="0"/>
        </a:p>
      </dgm:t>
    </dgm:pt>
    <dgm:pt modelId="{910A3B81-4B2A-41B2-B933-0DBA682CE448}" type="parTrans" cxnId="{15BC04B4-AE04-4CF7-811B-B55DA7D04253}">
      <dgm:prSet/>
      <dgm:spPr/>
      <dgm:t>
        <a:bodyPr/>
        <a:lstStyle/>
        <a:p>
          <a:endParaRPr lang="en-GB"/>
        </a:p>
      </dgm:t>
    </dgm:pt>
    <dgm:pt modelId="{96FE1DF7-25BA-40FF-90EE-27D761006884}" type="sibTrans" cxnId="{15BC04B4-AE04-4CF7-811B-B55DA7D04253}">
      <dgm:prSet/>
      <dgm:spPr/>
      <dgm:t>
        <a:bodyPr/>
        <a:lstStyle/>
        <a:p>
          <a:endParaRPr lang="en-GB"/>
        </a:p>
      </dgm:t>
    </dgm:pt>
    <dgm:pt modelId="{24366700-30CC-4F5A-BA26-6C2CF94BD19B}">
      <dgm:prSet/>
      <dgm:spPr>
        <a:solidFill>
          <a:schemeClr val="bg1"/>
        </a:solidFill>
      </dgm:spPr>
      <dgm:t>
        <a:bodyPr/>
        <a:lstStyle/>
        <a:p>
          <a:r>
            <a:rPr lang="nl-NL" dirty="0">
              <a:solidFill>
                <a:schemeClr val="accent3"/>
              </a:solidFill>
            </a:rPr>
            <a:t>Logistieke Scenario’s</a:t>
          </a:r>
          <a:endParaRPr lang="en-GB" dirty="0">
            <a:solidFill>
              <a:schemeClr val="accent3"/>
            </a:solidFill>
          </a:endParaRPr>
        </a:p>
      </dgm:t>
    </dgm:pt>
    <dgm:pt modelId="{618C460E-C299-49B0-AAAD-CB79F0DF3D38}" type="parTrans" cxnId="{D1AD8F81-111A-48E5-9B4D-C8F207974F7B}">
      <dgm:prSet/>
      <dgm:spPr/>
      <dgm:t>
        <a:bodyPr/>
        <a:lstStyle/>
        <a:p>
          <a:endParaRPr lang="en-GB"/>
        </a:p>
      </dgm:t>
    </dgm:pt>
    <dgm:pt modelId="{D62058E4-3FAE-409A-B738-3D7F7551C7AB}" type="sibTrans" cxnId="{D1AD8F81-111A-48E5-9B4D-C8F207974F7B}">
      <dgm:prSet/>
      <dgm:spPr/>
      <dgm:t>
        <a:bodyPr/>
        <a:lstStyle/>
        <a:p>
          <a:endParaRPr lang="en-GB"/>
        </a:p>
      </dgm:t>
    </dgm:pt>
    <dgm:pt modelId="{C6BE1BB4-7DB3-492E-BB6F-B8B893E07377}">
      <dgm:prSet/>
      <dgm:spPr/>
      <dgm:t>
        <a:bodyPr/>
        <a:lstStyle/>
        <a:p>
          <a:r>
            <a:rPr lang="nl-NL" dirty="0"/>
            <a:t>Aanname: hogere capaciteit, lagere opslag- en handeling kosten.</a:t>
          </a:r>
          <a:endParaRPr lang="en-GB" dirty="0"/>
        </a:p>
      </dgm:t>
    </dgm:pt>
    <dgm:pt modelId="{26112B3C-0B70-4209-A223-A9D65966D33C}" type="parTrans" cxnId="{3A28D664-C00E-456C-9BBB-E1321B55A74C}">
      <dgm:prSet/>
      <dgm:spPr/>
      <dgm:t>
        <a:bodyPr/>
        <a:lstStyle/>
        <a:p>
          <a:endParaRPr lang="en-GB"/>
        </a:p>
      </dgm:t>
    </dgm:pt>
    <dgm:pt modelId="{C64D58ED-7066-411F-823E-012900AD12F4}" type="sibTrans" cxnId="{3A28D664-C00E-456C-9BBB-E1321B55A74C}">
      <dgm:prSet/>
      <dgm:spPr/>
      <dgm:t>
        <a:bodyPr/>
        <a:lstStyle/>
        <a:p>
          <a:endParaRPr lang="en-GB"/>
        </a:p>
      </dgm:t>
    </dgm:pt>
    <dgm:pt modelId="{1B77A3AF-DC12-4667-952A-A69B6409A129}">
      <dgm:prSet/>
      <dgm:spPr/>
      <dgm:t>
        <a:bodyPr/>
        <a:lstStyle/>
        <a:p>
          <a:r>
            <a:rPr lang="nl-NL" dirty="0"/>
            <a:t>Aanname: lagere capaciteit, hogere opslag- en handeling kosten</a:t>
          </a:r>
          <a:endParaRPr lang="en-GB" dirty="0"/>
        </a:p>
      </dgm:t>
    </dgm:pt>
    <dgm:pt modelId="{A48BF773-9CEC-4755-9372-9BA3B56B6FBE}" type="parTrans" cxnId="{484D5D7D-CF07-4C54-BD47-77DE78EB96B1}">
      <dgm:prSet/>
      <dgm:spPr/>
      <dgm:t>
        <a:bodyPr/>
        <a:lstStyle/>
        <a:p>
          <a:endParaRPr lang="en-GB"/>
        </a:p>
      </dgm:t>
    </dgm:pt>
    <dgm:pt modelId="{9CF7768B-0ECF-4C24-B6A2-CDCDF107689B}" type="sibTrans" cxnId="{484D5D7D-CF07-4C54-BD47-77DE78EB96B1}">
      <dgm:prSet/>
      <dgm:spPr/>
      <dgm:t>
        <a:bodyPr/>
        <a:lstStyle/>
        <a:p>
          <a:endParaRPr lang="en-GB"/>
        </a:p>
      </dgm:t>
    </dgm:pt>
    <dgm:pt modelId="{839F7D41-5E9F-43B7-B459-E740A5DD1A3E}" type="pres">
      <dgm:prSet presAssocID="{E9702198-3DB2-4293-BBA6-377E523E5AE8}" presName="Name0" presStyleCnt="0">
        <dgm:presLayoutVars>
          <dgm:dir/>
          <dgm:animLvl val="lvl"/>
          <dgm:resizeHandles val="exact"/>
        </dgm:presLayoutVars>
      </dgm:prSet>
      <dgm:spPr/>
    </dgm:pt>
    <dgm:pt modelId="{6D72FC3D-5433-4677-92F3-D4C098104DDD}" type="pres">
      <dgm:prSet presAssocID="{24366700-30CC-4F5A-BA26-6C2CF94BD19B}" presName="linNode" presStyleCnt="0"/>
      <dgm:spPr/>
    </dgm:pt>
    <dgm:pt modelId="{B33A239F-5B33-4DA2-8DCE-5AADD90B5680}" type="pres">
      <dgm:prSet presAssocID="{24366700-30CC-4F5A-BA26-6C2CF94BD19B}" presName="parentText" presStyleLbl="node1" presStyleIdx="0" presStyleCnt="4" custScaleX="277778">
        <dgm:presLayoutVars>
          <dgm:chMax val="1"/>
          <dgm:bulletEnabled val="1"/>
        </dgm:presLayoutVars>
      </dgm:prSet>
      <dgm:spPr/>
    </dgm:pt>
    <dgm:pt modelId="{B18EB960-6485-43E7-9A9D-F2423F4866CD}" type="pres">
      <dgm:prSet presAssocID="{D62058E4-3FAE-409A-B738-3D7F7551C7AB}" presName="sp" presStyleCnt="0"/>
      <dgm:spPr/>
    </dgm:pt>
    <dgm:pt modelId="{443DF8C4-A380-48EB-8472-1605BB568FB0}" type="pres">
      <dgm:prSet presAssocID="{5EFB1E77-EF17-400F-97D4-F5390903F0C9}" presName="linNode" presStyleCnt="0"/>
      <dgm:spPr/>
    </dgm:pt>
    <dgm:pt modelId="{A7551CA9-CB1E-4600-82FB-D58939B147E4}" type="pres">
      <dgm:prSet presAssocID="{5EFB1E77-EF17-400F-97D4-F5390903F0C9}" presName="parentText" presStyleLbl="node1" presStyleIdx="1" presStyleCnt="4">
        <dgm:presLayoutVars>
          <dgm:chMax val="1"/>
          <dgm:bulletEnabled val="1"/>
        </dgm:presLayoutVars>
      </dgm:prSet>
      <dgm:spPr/>
    </dgm:pt>
    <dgm:pt modelId="{62AAC67C-A26A-4503-A9D2-08BE07E551D3}" type="pres">
      <dgm:prSet presAssocID="{5EFB1E77-EF17-400F-97D4-F5390903F0C9}" presName="descendantText" presStyleLbl="alignAccFollowNode1" presStyleIdx="0" presStyleCnt="3">
        <dgm:presLayoutVars>
          <dgm:bulletEnabled val="1"/>
        </dgm:presLayoutVars>
      </dgm:prSet>
      <dgm:spPr/>
    </dgm:pt>
    <dgm:pt modelId="{7343CC8D-B39A-4BC6-8137-568828E5AE01}" type="pres">
      <dgm:prSet presAssocID="{87890623-C5E5-48C5-9F9B-7B311398C001}" presName="sp" presStyleCnt="0"/>
      <dgm:spPr/>
    </dgm:pt>
    <dgm:pt modelId="{0BC8B335-594B-420C-A415-F3A658A2A511}" type="pres">
      <dgm:prSet presAssocID="{933F0755-9944-4E5A-8327-80F2A6DAC4CE}" presName="linNode" presStyleCnt="0"/>
      <dgm:spPr/>
    </dgm:pt>
    <dgm:pt modelId="{E1CED43C-0687-4F60-B6AD-386D1798989B}" type="pres">
      <dgm:prSet presAssocID="{933F0755-9944-4E5A-8327-80F2A6DAC4CE}" presName="parentText" presStyleLbl="node1" presStyleIdx="2" presStyleCnt="4">
        <dgm:presLayoutVars>
          <dgm:chMax val="1"/>
          <dgm:bulletEnabled val="1"/>
        </dgm:presLayoutVars>
      </dgm:prSet>
      <dgm:spPr/>
    </dgm:pt>
    <dgm:pt modelId="{57064EC5-87D7-4FC9-BE2D-8203ABE138BC}" type="pres">
      <dgm:prSet presAssocID="{933F0755-9944-4E5A-8327-80F2A6DAC4CE}" presName="descendantText" presStyleLbl="alignAccFollowNode1" presStyleIdx="1" presStyleCnt="3">
        <dgm:presLayoutVars>
          <dgm:bulletEnabled val="1"/>
        </dgm:presLayoutVars>
      </dgm:prSet>
      <dgm:spPr/>
    </dgm:pt>
    <dgm:pt modelId="{BBCB97EF-DF3B-4B99-88F0-68A590666FC2}" type="pres">
      <dgm:prSet presAssocID="{77FDA3A5-FDDC-4A68-85BA-0235E8706DF2}" presName="sp" presStyleCnt="0"/>
      <dgm:spPr/>
    </dgm:pt>
    <dgm:pt modelId="{DFFF5343-7ADA-47A1-B763-64E2FF7C8F0E}" type="pres">
      <dgm:prSet presAssocID="{F95524F8-ADB0-4451-9B24-DA1E50412B43}" presName="linNode" presStyleCnt="0"/>
      <dgm:spPr/>
    </dgm:pt>
    <dgm:pt modelId="{D65AECE6-6340-427C-9B36-799EED58BD45}" type="pres">
      <dgm:prSet presAssocID="{F95524F8-ADB0-4451-9B24-DA1E50412B43}" presName="parentText" presStyleLbl="node1" presStyleIdx="3" presStyleCnt="4">
        <dgm:presLayoutVars>
          <dgm:chMax val="1"/>
          <dgm:bulletEnabled val="1"/>
        </dgm:presLayoutVars>
      </dgm:prSet>
      <dgm:spPr/>
    </dgm:pt>
    <dgm:pt modelId="{42F67180-A0A2-4C8C-B920-DF32EFFA76D4}" type="pres">
      <dgm:prSet presAssocID="{F95524F8-ADB0-4451-9B24-DA1E50412B43}" presName="descendantText" presStyleLbl="alignAccFollowNode1" presStyleIdx="2" presStyleCnt="3">
        <dgm:presLayoutVars>
          <dgm:bulletEnabled val="1"/>
        </dgm:presLayoutVars>
      </dgm:prSet>
      <dgm:spPr/>
    </dgm:pt>
  </dgm:ptLst>
  <dgm:cxnLst>
    <dgm:cxn modelId="{674C0A06-1DA6-4EC8-8C4F-9357FB5C8804}" type="presOf" srcId="{7EAE05AF-80CB-40CA-AD98-A665C13BB9C0}" destId="{42F67180-A0A2-4C8C-B920-DF32EFFA76D4}" srcOrd="0" destOrd="1" presId="urn:microsoft.com/office/officeart/2005/8/layout/vList5"/>
    <dgm:cxn modelId="{C7736508-94C8-4AA3-A025-2CB079B1DD50}" type="presOf" srcId="{C6BE1BB4-7DB3-492E-BB6F-B8B893E07377}" destId="{62AAC67C-A26A-4503-A9D2-08BE07E551D3}" srcOrd="0" destOrd="1" presId="urn:microsoft.com/office/officeart/2005/8/layout/vList5"/>
    <dgm:cxn modelId="{8507020C-D6AC-4D37-AF39-F68C2A73E74D}" srcId="{933F0755-9944-4E5A-8327-80F2A6DAC4CE}" destId="{E608BD6E-BCF4-4535-B946-E3CEE619B8AA}" srcOrd="0" destOrd="0" parTransId="{369C2BAF-63FA-4A47-8482-F02C603BE3C4}" sibTransId="{3460B902-D320-44E2-AECB-24A154BCBDF6}"/>
    <dgm:cxn modelId="{6E57AB1D-B386-4BFA-81B4-191784778841}" type="presOf" srcId="{045D7893-936D-4FF1-8A13-EDA97A6F1388}" destId="{42F67180-A0A2-4C8C-B920-DF32EFFA76D4}" srcOrd="0" destOrd="0" presId="urn:microsoft.com/office/officeart/2005/8/layout/vList5"/>
    <dgm:cxn modelId="{02BD052A-21D8-4DA7-AB82-04D0E3F45A0B}" srcId="{E9702198-3DB2-4293-BBA6-377E523E5AE8}" destId="{933F0755-9944-4E5A-8327-80F2A6DAC4CE}" srcOrd="2" destOrd="0" parTransId="{7E8F6EB6-8633-4F2A-AA11-D27E468660C8}" sibTransId="{77FDA3A5-FDDC-4A68-85BA-0235E8706DF2}"/>
    <dgm:cxn modelId="{4962C72D-F2CA-452D-A971-D35B75DABBE9}" type="presOf" srcId="{933F0755-9944-4E5A-8327-80F2A6DAC4CE}" destId="{E1CED43C-0687-4F60-B6AD-386D1798989B}" srcOrd="0" destOrd="0" presId="urn:microsoft.com/office/officeart/2005/8/layout/vList5"/>
    <dgm:cxn modelId="{CC478331-9F43-4A00-B359-88F4ECBE8F91}" type="presOf" srcId="{E9702198-3DB2-4293-BBA6-377E523E5AE8}" destId="{839F7D41-5E9F-43B7-B459-E740A5DD1A3E}" srcOrd="0" destOrd="0" presId="urn:microsoft.com/office/officeart/2005/8/layout/vList5"/>
    <dgm:cxn modelId="{8A791B33-59B1-43A9-91D8-85EB649032B4}" type="presOf" srcId="{F95524F8-ADB0-4451-9B24-DA1E50412B43}" destId="{D65AECE6-6340-427C-9B36-799EED58BD45}" srcOrd="0" destOrd="0" presId="urn:microsoft.com/office/officeart/2005/8/layout/vList5"/>
    <dgm:cxn modelId="{BFEB6A38-F8AC-4777-9BE2-EF0672A64C7C}" srcId="{E9702198-3DB2-4293-BBA6-377E523E5AE8}" destId="{5EFB1E77-EF17-400F-97D4-F5390903F0C9}" srcOrd="1" destOrd="0" parTransId="{70935D4E-1679-4B44-884B-8B2E726A7C15}" sibTransId="{87890623-C5E5-48C5-9F9B-7B311398C001}"/>
    <dgm:cxn modelId="{25E8293C-B2B4-434C-BAD1-D7859E291B1A}" srcId="{F95524F8-ADB0-4451-9B24-DA1E50412B43}" destId="{045D7893-936D-4FF1-8A13-EDA97A6F1388}" srcOrd="0" destOrd="0" parTransId="{ECF737A0-3B03-4D9D-9C46-FDE703B553FB}" sibTransId="{FF982E74-6BF6-4C0E-B987-3E2E55F681C4}"/>
    <dgm:cxn modelId="{EABE5B3E-0502-4E7D-887A-EE23364B7A25}" srcId="{E9702198-3DB2-4293-BBA6-377E523E5AE8}" destId="{F95524F8-ADB0-4451-9B24-DA1E50412B43}" srcOrd="3" destOrd="0" parTransId="{D6A32F00-1171-4662-B7B6-B8C17DD8D46A}" sibTransId="{81071313-0B9A-4722-9F2A-D36632110528}"/>
    <dgm:cxn modelId="{BD048044-D6FD-43B2-AD59-1506F3802B33}" type="presOf" srcId="{E608BD6E-BCF4-4535-B946-E3CEE619B8AA}" destId="{57064EC5-87D7-4FC9-BE2D-8203ABE138BC}" srcOrd="0" destOrd="0" presId="urn:microsoft.com/office/officeart/2005/8/layout/vList5"/>
    <dgm:cxn modelId="{3A28D664-C00E-456C-9BBB-E1321B55A74C}" srcId="{5EFB1E77-EF17-400F-97D4-F5390903F0C9}" destId="{C6BE1BB4-7DB3-492E-BB6F-B8B893E07377}" srcOrd="1" destOrd="0" parTransId="{26112B3C-0B70-4209-A223-A9D65966D33C}" sibTransId="{C64D58ED-7066-411F-823E-012900AD12F4}"/>
    <dgm:cxn modelId="{484D5D7D-CF07-4C54-BD47-77DE78EB96B1}" srcId="{933F0755-9944-4E5A-8327-80F2A6DAC4CE}" destId="{1B77A3AF-DC12-4667-952A-A69B6409A129}" srcOrd="1" destOrd="0" parTransId="{A48BF773-9CEC-4755-9372-9BA3B56B6FBE}" sibTransId="{9CF7768B-0ECF-4C24-B6A2-CDCDF107689B}"/>
    <dgm:cxn modelId="{D1AD8F81-111A-48E5-9B4D-C8F207974F7B}" srcId="{E9702198-3DB2-4293-BBA6-377E523E5AE8}" destId="{24366700-30CC-4F5A-BA26-6C2CF94BD19B}" srcOrd="0" destOrd="0" parTransId="{618C460E-C299-49B0-AAAD-CB79F0DF3D38}" sibTransId="{D62058E4-3FAE-409A-B738-3D7F7551C7AB}"/>
    <dgm:cxn modelId="{15BC04B4-AE04-4CF7-811B-B55DA7D04253}" srcId="{F95524F8-ADB0-4451-9B24-DA1E50412B43}" destId="{7EAE05AF-80CB-40CA-AD98-A665C13BB9C0}" srcOrd="1" destOrd="0" parTransId="{910A3B81-4B2A-41B2-B933-0DBA682CE448}" sibTransId="{96FE1DF7-25BA-40FF-90EE-27D761006884}"/>
    <dgm:cxn modelId="{D58CAAC9-86E2-4C72-B6BA-CE15BE497D6A}" type="presOf" srcId="{24366700-30CC-4F5A-BA26-6C2CF94BD19B}" destId="{B33A239F-5B33-4DA2-8DCE-5AADD90B5680}" srcOrd="0" destOrd="0" presId="urn:microsoft.com/office/officeart/2005/8/layout/vList5"/>
    <dgm:cxn modelId="{9B38DFDA-339E-4844-ADA2-1943A89E6500}" type="presOf" srcId="{AE52EA73-1C18-46AD-801D-2EE85FD74D3A}" destId="{62AAC67C-A26A-4503-A9D2-08BE07E551D3}" srcOrd="0" destOrd="0" presId="urn:microsoft.com/office/officeart/2005/8/layout/vList5"/>
    <dgm:cxn modelId="{37CE4AF5-BFE5-43F1-9A73-0681EDD37360}" type="presOf" srcId="{1B77A3AF-DC12-4667-952A-A69B6409A129}" destId="{57064EC5-87D7-4FC9-BE2D-8203ABE138BC}" srcOrd="0" destOrd="1" presId="urn:microsoft.com/office/officeart/2005/8/layout/vList5"/>
    <dgm:cxn modelId="{1D200BF8-5F47-4B9E-97CF-50BB06354E11}" srcId="{5EFB1E77-EF17-400F-97D4-F5390903F0C9}" destId="{AE52EA73-1C18-46AD-801D-2EE85FD74D3A}" srcOrd="0" destOrd="0" parTransId="{28AA3481-D091-4CF3-9514-492F65B5CD5B}" sibTransId="{49A03505-43E7-4944-A6CD-C44A81D0D2EC}"/>
    <dgm:cxn modelId="{DDCF97FD-A629-4A47-B497-BF8A7BD1962E}" type="presOf" srcId="{5EFB1E77-EF17-400F-97D4-F5390903F0C9}" destId="{A7551CA9-CB1E-4600-82FB-D58939B147E4}" srcOrd="0" destOrd="0" presId="urn:microsoft.com/office/officeart/2005/8/layout/vList5"/>
    <dgm:cxn modelId="{1155984C-1D38-4DAD-8AED-68607268C00E}" type="presParOf" srcId="{839F7D41-5E9F-43B7-B459-E740A5DD1A3E}" destId="{6D72FC3D-5433-4677-92F3-D4C098104DDD}" srcOrd="0" destOrd="0" presId="urn:microsoft.com/office/officeart/2005/8/layout/vList5"/>
    <dgm:cxn modelId="{8FEE3B8F-8A17-4324-8743-EA94C73A32C0}" type="presParOf" srcId="{6D72FC3D-5433-4677-92F3-D4C098104DDD}" destId="{B33A239F-5B33-4DA2-8DCE-5AADD90B5680}" srcOrd="0" destOrd="0" presId="urn:microsoft.com/office/officeart/2005/8/layout/vList5"/>
    <dgm:cxn modelId="{641A0F63-9E26-4E45-802F-4B49D1C143F3}" type="presParOf" srcId="{839F7D41-5E9F-43B7-B459-E740A5DD1A3E}" destId="{B18EB960-6485-43E7-9A9D-F2423F4866CD}" srcOrd="1" destOrd="0" presId="urn:microsoft.com/office/officeart/2005/8/layout/vList5"/>
    <dgm:cxn modelId="{BDF5A161-7FDC-487E-8945-36ED03CB6F18}" type="presParOf" srcId="{839F7D41-5E9F-43B7-B459-E740A5DD1A3E}" destId="{443DF8C4-A380-48EB-8472-1605BB568FB0}" srcOrd="2" destOrd="0" presId="urn:microsoft.com/office/officeart/2005/8/layout/vList5"/>
    <dgm:cxn modelId="{74997261-802B-4778-AE8F-8470A757A8A7}" type="presParOf" srcId="{443DF8C4-A380-48EB-8472-1605BB568FB0}" destId="{A7551CA9-CB1E-4600-82FB-D58939B147E4}" srcOrd="0" destOrd="0" presId="urn:microsoft.com/office/officeart/2005/8/layout/vList5"/>
    <dgm:cxn modelId="{EE183617-933B-472A-9970-ACB1A3D0E7D4}" type="presParOf" srcId="{443DF8C4-A380-48EB-8472-1605BB568FB0}" destId="{62AAC67C-A26A-4503-A9D2-08BE07E551D3}" srcOrd="1" destOrd="0" presId="urn:microsoft.com/office/officeart/2005/8/layout/vList5"/>
    <dgm:cxn modelId="{6311DC09-5D0F-4116-A013-24E1890A2C85}" type="presParOf" srcId="{839F7D41-5E9F-43B7-B459-E740A5DD1A3E}" destId="{7343CC8D-B39A-4BC6-8137-568828E5AE01}" srcOrd="3" destOrd="0" presId="urn:microsoft.com/office/officeart/2005/8/layout/vList5"/>
    <dgm:cxn modelId="{F0C846BA-0154-4250-A5B5-7CE10473CD9C}" type="presParOf" srcId="{839F7D41-5E9F-43B7-B459-E740A5DD1A3E}" destId="{0BC8B335-594B-420C-A415-F3A658A2A511}" srcOrd="4" destOrd="0" presId="urn:microsoft.com/office/officeart/2005/8/layout/vList5"/>
    <dgm:cxn modelId="{930ED2CC-1F2D-4584-8373-4957A1AB5D59}" type="presParOf" srcId="{0BC8B335-594B-420C-A415-F3A658A2A511}" destId="{E1CED43C-0687-4F60-B6AD-386D1798989B}" srcOrd="0" destOrd="0" presId="urn:microsoft.com/office/officeart/2005/8/layout/vList5"/>
    <dgm:cxn modelId="{68FFDF8C-0082-4969-9756-EF7F9FE53E9E}" type="presParOf" srcId="{0BC8B335-594B-420C-A415-F3A658A2A511}" destId="{57064EC5-87D7-4FC9-BE2D-8203ABE138BC}" srcOrd="1" destOrd="0" presId="urn:microsoft.com/office/officeart/2005/8/layout/vList5"/>
    <dgm:cxn modelId="{ADAEB87D-9C7A-432D-9A48-7E27262E0359}" type="presParOf" srcId="{839F7D41-5E9F-43B7-B459-E740A5DD1A3E}" destId="{BBCB97EF-DF3B-4B99-88F0-68A590666FC2}" srcOrd="5" destOrd="0" presId="urn:microsoft.com/office/officeart/2005/8/layout/vList5"/>
    <dgm:cxn modelId="{211A49E1-B08B-4157-9D2C-0148A40B88DB}" type="presParOf" srcId="{839F7D41-5E9F-43B7-B459-E740A5DD1A3E}" destId="{DFFF5343-7ADA-47A1-B763-64E2FF7C8F0E}" srcOrd="6" destOrd="0" presId="urn:microsoft.com/office/officeart/2005/8/layout/vList5"/>
    <dgm:cxn modelId="{7F765749-5BA8-48F6-81F0-3B7C364C7336}" type="presParOf" srcId="{DFFF5343-7ADA-47A1-B763-64E2FF7C8F0E}" destId="{D65AECE6-6340-427C-9B36-799EED58BD45}" srcOrd="0" destOrd="0" presId="urn:microsoft.com/office/officeart/2005/8/layout/vList5"/>
    <dgm:cxn modelId="{10C79314-1823-4408-BFB4-6FFB8F81E118}" type="presParOf" srcId="{DFFF5343-7ADA-47A1-B763-64E2FF7C8F0E}" destId="{42F67180-A0A2-4C8C-B920-DF32EFFA76D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A1A2D-2E5A-46F0-87A0-23841777A0FA}">
      <dsp:nvSpPr>
        <dsp:cNvPr id="0" name=""/>
        <dsp:cNvSpPr/>
      </dsp:nvSpPr>
      <dsp:spPr>
        <a:xfrm>
          <a:off x="0" y="304461"/>
          <a:ext cx="5918184" cy="2016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317" tIns="333248" rIns="459317" bIns="113792" numCol="1" spcCol="1270" anchor="t" anchorCtr="0">
          <a:noAutofit/>
        </a:bodyPr>
        <a:lstStyle/>
        <a:p>
          <a:pPr marL="171450" lvl="1" indent="-171450" algn="l" defTabSz="711200">
            <a:lnSpc>
              <a:spcPct val="90000"/>
            </a:lnSpc>
            <a:spcBef>
              <a:spcPct val="0"/>
            </a:spcBef>
            <a:spcAft>
              <a:spcPct val="15000"/>
            </a:spcAft>
            <a:buClr>
              <a:schemeClr val="tx1"/>
            </a:buClr>
            <a:buChar char="•"/>
          </a:pPr>
          <a:r>
            <a:rPr lang="nl-NL" sz="1600" b="1" kern="1200" dirty="0">
              <a:solidFill>
                <a:schemeClr val="accent4"/>
              </a:solidFill>
            </a:rPr>
            <a:t>In 2030</a:t>
          </a:r>
          <a:endParaRPr lang="en-US" sz="1600" kern="1200" dirty="0">
            <a:solidFill>
              <a:schemeClr val="accent4"/>
            </a:solidFill>
          </a:endParaRPr>
        </a:p>
        <a:p>
          <a:pPr marL="342900" lvl="2" indent="-171450" algn="l" defTabSz="711200">
            <a:lnSpc>
              <a:spcPct val="90000"/>
            </a:lnSpc>
            <a:spcBef>
              <a:spcPct val="0"/>
            </a:spcBef>
            <a:spcAft>
              <a:spcPct val="15000"/>
            </a:spcAft>
            <a:buChar char="•"/>
          </a:pPr>
          <a:r>
            <a:rPr lang="nl-NL" sz="1600" kern="1200" dirty="0"/>
            <a:t>55% CO2 reductie;</a:t>
          </a:r>
          <a:endParaRPr lang="en-US" sz="1600" kern="1200" dirty="0"/>
        </a:p>
        <a:p>
          <a:pPr marL="342900" lvl="2" indent="-171450" algn="l" defTabSz="711200">
            <a:lnSpc>
              <a:spcPct val="90000"/>
            </a:lnSpc>
            <a:spcBef>
              <a:spcPct val="0"/>
            </a:spcBef>
            <a:spcAft>
              <a:spcPct val="15000"/>
            </a:spcAft>
            <a:buChar char="•"/>
          </a:pPr>
          <a:r>
            <a:rPr lang="nl-NL" sz="1600" kern="1200" dirty="0"/>
            <a:t>50% reductie gebruik grondstoffen. </a:t>
          </a:r>
          <a:endParaRPr lang="en-US" sz="1600" kern="1200" dirty="0"/>
        </a:p>
        <a:p>
          <a:pPr marL="171450" lvl="1" indent="-171450" algn="l" defTabSz="711200">
            <a:lnSpc>
              <a:spcPct val="90000"/>
            </a:lnSpc>
            <a:spcBef>
              <a:spcPct val="0"/>
            </a:spcBef>
            <a:spcAft>
              <a:spcPct val="15000"/>
            </a:spcAft>
            <a:buChar char="•"/>
          </a:pPr>
          <a:r>
            <a:rPr lang="nl-NL" sz="1600" kern="1200" dirty="0"/>
            <a:t>Voor meubels betekent dit:</a:t>
          </a:r>
          <a:endParaRPr lang="en-US" sz="1600" kern="1200" dirty="0"/>
        </a:p>
        <a:p>
          <a:pPr marL="342900" lvl="2" indent="-171450" algn="l" defTabSz="711200">
            <a:lnSpc>
              <a:spcPct val="90000"/>
            </a:lnSpc>
            <a:spcBef>
              <a:spcPct val="0"/>
            </a:spcBef>
            <a:spcAft>
              <a:spcPct val="15000"/>
            </a:spcAft>
            <a:buChar char="•"/>
          </a:pPr>
          <a:r>
            <a:rPr lang="nl-NL" sz="1600" kern="1200"/>
            <a:t>Meubels worden langer gebruikt;</a:t>
          </a:r>
          <a:endParaRPr lang="en-US" sz="1600" kern="1200"/>
        </a:p>
        <a:p>
          <a:pPr marL="342900" lvl="2" indent="-171450" algn="l" defTabSz="711200">
            <a:lnSpc>
              <a:spcPct val="90000"/>
            </a:lnSpc>
            <a:spcBef>
              <a:spcPct val="0"/>
            </a:spcBef>
            <a:spcAft>
              <a:spcPct val="15000"/>
            </a:spcAft>
            <a:buChar char="•"/>
          </a:pPr>
          <a:r>
            <a:rPr lang="nl-NL" sz="1600" kern="1200" dirty="0"/>
            <a:t>Betere inzameling van afgedankte meubels.</a:t>
          </a:r>
          <a:endParaRPr lang="en-US" sz="1600" kern="1200" dirty="0"/>
        </a:p>
      </dsp:txBody>
      <dsp:txXfrm>
        <a:off x="0" y="304461"/>
        <a:ext cx="5918184" cy="2016000"/>
      </dsp:txXfrm>
    </dsp:sp>
    <dsp:sp modelId="{0DCD7283-2D6C-4B4F-818B-E68CF897DA51}">
      <dsp:nvSpPr>
        <dsp:cNvPr id="0" name=""/>
        <dsp:cNvSpPr/>
      </dsp:nvSpPr>
      <dsp:spPr>
        <a:xfrm>
          <a:off x="295909" y="68301"/>
          <a:ext cx="4142728"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85" tIns="0" rIns="156585" bIns="0" numCol="1" spcCol="1270" anchor="ctr" anchorCtr="0">
          <a:noAutofit/>
        </a:bodyPr>
        <a:lstStyle/>
        <a:p>
          <a:pPr marL="0" lvl="0" indent="0" algn="l" defTabSz="711200">
            <a:lnSpc>
              <a:spcPct val="90000"/>
            </a:lnSpc>
            <a:spcBef>
              <a:spcPct val="0"/>
            </a:spcBef>
            <a:spcAft>
              <a:spcPct val="35000"/>
            </a:spcAft>
            <a:buNone/>
          </a:pPr>
          <a:r>
            <a:rPr lang="nl-NL" sz="1600" kern="1200"/>
            <a:t>Doel overheid</a:t>
          </a:r>
          <a:endParaRPr lang="en-US" sz="1600" kern="1200"/>
        </a:p>
      </dsp:txBody>
      <dsp:txXfrm>
        <a:off x="318966" y="91358"/>
        <a:ext cx="4096614" cy="426206"/>
      </dsp:txXfrm>
    </dsp:sp>
    <dsp:sp modelId="{026D8B6D-D70B-4F42-9A85-D22CC2206869}">
      <dsp:nvSpPr>
        <dsp:cNvPr id="0" name=""/>
        <dsp:cNvSpPr/>
      </dsp:nvSpPr>
      <dsp:spPr>
        <a:xfrm>
          <a:off x="0" y="2643022"/>
          <a:ext cx="5918184" cy="2268000"/>
        </a:xfrm>
        <a:prstGeom prst="rect">
          <a:avLst/>
        </a:prstGeom>
        <a:solidFill>
          <a:schemeClr val="lt1">
            <a:alpha val="90000"/>
            <a:hueOff val="0"/>
            <a:satOff val="0"/>
            <a:lumOff val="0"/>
            <a:alphaOff val="0"/>
          </a:schemeClr>
        </a:solidFill>
        <a:ln w="12700" cap="flat" cmpd="sng" algn="ctr">
          <a:solidFill>
            <a:schemeClr val="accent3">
              <a:hueOff val="935912"/>
              <a:satOff val="-252"/>
              <a:lumOff val="76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317" tIns="333248" rIns="459317" bIns="113792" numCol="1" spcCol="1270" anchor="t" anchorCtr="0">
          <a:noAutofit/>
        </a:bodyPr>
        <a:lstStyle/>
        <a:p>
          <a:pPr marL="171450" lvl="1" indent="-171450" algn="l" defTabSz="711200">
            <a:lnSpc>
              <a:spcPct val="90000"/>
            </a:lnSpc>
            <a:spcBef>
              <a:spcPct val="0"/>
            </a:spcBef>
            <a:spcAft>
              <a:spcPct val="15000"/>
            </a:spcAft>
            <a:buChar char="•"/>
          </a:pPr>
          <a:r>
            <a:rPr lang="nl-NL" sz="1600" kern="1200" dirty="0"/>
            <a:t>7.385.384 stuk meubels per jaar </a:t>
          </a:r>
          <a:r>
            <a:rPr lang="nl-NL" sz="1600" b="1" kern="1200" dirty="0">
              <a:solidFill>
                <a:schemeClr val="accent4"/>
              </a:solidFill>
            </a:rPr>
            <a:t>verbrand</a:t>
          </a:r>
          <a:r>
            <a:rPr lang="nl-NL" sz="1600" kern="1200" dirty="0"/>
            <a:t> in Nederland</a:t>
          </a:r>
          <a:endParaRPr lang="en-US" sz="1600" kern="1200" dirty="0"/>
        </a:p>
        <a:p>
          <a:pPr marL="342900" lvl="2" indent="-171450" algn="l" defTabSz="711200">
            <a:lnSpc>
              <a:spcPct val="90000"/>
            </a:lnSpc>
            <a:spcBef>
              <a:spcPct val="0"/>
            </a:spcBef>
            <a:spcAft>
              <a:spcPct val="15000"/>
            </a:spcAft>
            <a:buChar char="•"/>
          </a:pPr>
          <a:r>
            <a:rPr lang="nl-NL" sz="1600" kern="1200"/>
            <a:t>0,89 meubels per huishouden per jaar</a:t>
          </a:r>
          <a:endParaRPr lang="en-US" sz="1600" kern="1200"/>
        </a:p>
        <a:p>
          <a:pPr marL="171450" lvl="1" indent="-171450" algn="l" defTabSz="711200">
            <a:lnSpc>
              <a:spcPct val="90000"/>
            </a:lnSpc>
            <a:spcBef>
              <a:spcPct val="0"/>
            </a:spcBef>
            <a:spcAft>
              <a:spcPct val="15000"/>
            </a:spcAft>
            <a:buChar char="•"/>
          </a:pPr>
          <a:r>
            <a:rPr lang="nl-NL" sz="1600" kern="1200"/>
            <a:t>Bestaat uit</a:t>
          </a:r>
          <a:endParaRPr lang="en-US" sz="1600" kern="1200"/>
        </a:p>
        <a:p>
          <a:pPr marL="342900" lvl="2" indent="-171450" algn="l" defTabSz="711200">
            <a:lnSpc>
              <a:spcPct val="90000"/>
            </a:lnSpc>
            <a:spcBef>
              <a:spcPct val="0"/>
            </a:spcBef>
            <a:spcAft>
              <a:spcPct val="15000"/>
            </a:spcAft>
            <a:buChar char="•"/>
          </a:pPr>
          <a:r>
            <a:rPr lang="nl-NL" sz="1600" kern="1200"/>
            <a:t>Goede staat: 1.508.400 (20%)</a:t>
          </a:r>
          <a:endParaRPr lang="en-US" sz="1600" kern="1200"/>
        </a:p>
        <a:p>
          <a:pPr marL="514350" lvl="3" indent="-171450" algn="l" defTabSz="711200">
            <a:lnSpc>
              <a:spcPct val="90000"/>
            </a:lnSpc>
            <a:spcBef>
              <a:spcPct val="0"/>
            </a:spcBef>
            <a:spcAft>
              <a:spcPct val="15000"/>
            </a:spcAft>
            <a:buChar char="•"/>
          </a:pPr>
          <a:r>
            <a:rPr lang="nl-NL" sz="1600" kern="1200"/>
            <a:t>0,18 meubel per huishouden per jaar.</a:t>
          </a:r>
          <a:endParaRPr lang="en-US" sz="1600" kern="1200"/>
        </a:p>
        <a:p>
          <a:pPr marL="342900" lvl="2" indent="-171450" algn="l" defTabSz="711200">
            <a:lnSpc>
              <a:spcPct val="90000"/>
            </a:lnSpc>
            <a:spcBef>
              <a:spcPct val="0"/>
            </a:spcBef>
            <a:spcAft>
              <a:spcPct val="15000"/>
            </a:spcAft>
            <a:buChar char="•"/>
          </a:pPr>
          <a:r>
            <a:rPr lang="nl-NL" sz="1600" kern="1200"/>
            <a:t>Reparatie: 5.876.884 (80%)</a:t>
          </a:r>
          <a:endParaRPr lang="en-US" sz="1600" kern="1200"/>
        </a:p>
        <a:p>
          <a:pPr marL="514350" lvl="3" indent="-171450" algn="l" defTabSz="711200">
            <a:lnSpc>
              <a:spcPct val="90000"/>
            </a:lnSpc>
            <a:spcBef>
              <a:spcPct val="0"/>
            </a:spcBef>
            <a:spcAft>
              <a:spcPct val="15000"/>
            </a:spcAft>
            <a:buChar char="•"/>
          </a:pPr>
          <a:r>
            <a:rPr lang="nl-NL" sz="1600" kern="1200"/>
            <a:t>0,71 meubel per huishouden per jaar. </a:t>
          </a:r>
          <a:endParaRPr lang="en-US" sz="1600" kern="1200"/>
        </a:p>
      </dsp:txBody>
      <dsp:txXfrm>
        <a:off x="0" y="2643022"/>
        <a:ext cx="5918184" cy="2268000"/>
      </dsp:txXfrm>
    </dsp:sp>
    <dsp:sp modelId="{BE10AFBF-0E98-421B-8744-E128A6CCAA0A}">
      <dsp:nvSpPr>
        <dsp:cNvPr id="0" name=""/>
        <dsp:cNvSpPr/>
      </dsp:nvSpPr>
      <dsp:spPr>
        <a:xfrm>
          <a:off x="295909" y="2406862"/>
          <a:ext cx="4142728" cy="472320"/>
        </a:xfrm>
        <a:prstGeom prst="roundRect">
          <a:avLst/>
        </a:prstGeom>
        <a:solidFill>
          <a:schemeClr val="accent3">
            <a:hueOff val="935912"/>
            <a:satOff val="-252"/>
            <a:lumOff val="76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85" tIns="0" rIns="156585" bIns="0" numCol="1" spcCol="1270" anchor="ctr" anchorCtr="0">
          <a:noAutofit/>
        </a:bodyPr>
        <a:lstStyle/>
        <a:p>
          <a:pPr marL="0" lvl="0" indent="0" algn="l" defTabSz="711200">
            <a:lnSpc>
              <a:spcPct val="90000"/>
            </a:lnSpc>
            <a:spcBef>
              <a:spcPct val="0"/>
            </a:spcBef>
            <a:spcAft>
              <a:spcPct val="35000"/>
            </a:spcAft>
            <a:buNone/>
          </a:pPr>
          <a:r>
            <a:rPr lang="nl-NL" sz="1600" b="1" kern="1200"/>
            <a:t>Probleem</a:t>
          </a:r>
          <a:endParaRPr lang="en-US" sz="1600" kern="1200"/>
        </a:p>
      </dsp:txBody>
      <dsp:txXfrm>
        <a:off x="318966" y="2429919"/>
        <a:ext cx="4096614"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A239F-5B33-4DA2-8DCE-5AADD90B5680}">
      <dsp:nvSpPr>
        <dsp:cNvPr id="0" name=""/>
        <dsp:cNvSpPr/>
      </dsp:nvSpPr>
      <dsp:spPr>
        <a:xfrm>
          <a:off x="0" y="1757"/>
          <a:ext cx="4278804" cy="84540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chemeClr val="accent3"/>
              </a:solidFill>
            </a:rPr>
            <a:t>Logistieke Scenario’s</a:t>
          </a:r>
          <a:endParaRPr lang="en-GB" sz="2400" kern="1200" dirty="0">
            <a:solidFill>
              <a:schemeClr val="accent3"/>
            </a:solidFill>
          </a:endParaRPr>
        </a:p>
      </dsp:txBody>
      <dsp:txXfrm>
        <a:off x="41269" y="43026"/>
        <a:ext cx="4196266" cy="762866"/>
      </dsp:txXfrm>
    </dsp:sp>
    <dsp:sp modelId="{62AAC67C-A26A-4503-A9D2-08BE07E551D3}">
      <dsp:nvSpPr>
        <dsp:cNvPr id="0" name=""/>
        <dsp:cNvSpPr/>
      </dsp:nvSpPr>
      <dsp:spPr>
        <a:xfrm rot="5400000">
          <a:off x="2574267" y="-58420"/>
          <a:ext cx="676323" cy="2741109"/>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nl-NL" sz="1200" kern="1200" dirty="0"/>
            <a:t>Centrale opslagplaats;</a:t>
          </a:r>
          <a:endParaRPr lang="en-GB" sz="1200" kern="1200" dirty="0"/>
        </a:p>
        <a:p>
          <a:pPr marL="114300" lvl="1" indent="-114300" algn="l" defTabSz="533400">
            <a:lnSpc>
              <a:spcPct val="90000"/>
            </a:lnSpc>
            <a:spcBef>
              <a:spcPct val="0"/>
            </a:spcBef>
            <a:spcAft>
              <a:spcPct val="15000"/>
            </a:spcAft>
            <a:buChar char="•"/>
          </a:pPr>
          <a:r>
            <a:rPr lang="nl-NL" sz="1200" kern="1200" dirty="0"/>
            <a:t>Aanname: hogere capaciteit, lagere opslag- en handeling kosten.</a:t>
          </a:r>
          <a:endParaRPr lang="en-GB" sz="1200" kern="1200" dirty="0"/>
        </a:p>
      </dsp:txBody>
      <dsp:txXfrm rot="-5400000">
        <a:off x="1541875" y="1006987"/>
        <a:ext cx="2708094" cy="610293"/>
      </dsp:txXfrm>
    </dsp:sp>
    <dsp:sp modelId="{A7551CA9-CB1E-4600-82FB-D58939B147E4}">
      <dsp:nvSpPr>
        <dsp:cNvPr id="0" name=""/>
        <dsp:cNvSpPr/>
      </dsp:nvSpPr>
      <dsp:spPr>
        <a:xfrm>
          <a:off x="0" y="889432"/>
          <a:ext cx="1541874" cy="845404"/>
        </a:xfrm>
        <a:prstGeom prst="roundRect">
          <a:avLst/>
        </a:prstGeom>
        <a:solidFill>
          <a:schemeClr val="accent3">
            <a:hueOff val="311971"/>
            <a:satOff val="-84"/>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nl-NL" sz="2400" kern="1200" dirty="0"/>
            <a:t>Centraal</a:t>
          </a:r>
          <a:endParaRPr lang="en-GB" sz="2400" kern="1200" dirty="0"/>
        </a:p>
      </dsp:txBody>
      <dsp:txXfrm>
        <a:off x="41269" y="930701"/>
        <a:ext cx="1459336" cy="762866"/>
      </dsp:txXfrm>
    </dsp:sp>
    <dsp:sp modelId="{57064EC5-87D7-4FC9-BE2D-8203ABE138BC}">
      <dsp:nvSpPr>
        <dsp:cNvPr id="0" name=""/>
        <dsp:cNvSpPr/>
      </dsp:nvSpPr>
      <dsp:spPr>
        <a:xfrm rot="5400000">
          <a:off x="2574267" y="829253"/>
          <a:ext cx="676323" cy="2741109"/>
        </a:xfrm>
        <a:prstGeom prst="round2SameRect">
          <a:avLst/>
        </a:prstGeom>
        <a:solidFill>
          <a:schemeClr val="accent3">
            <a:tint val="40000"/>
            <a:alpha val="90000"/>
            <a:hueOff val="550030"/>
            <a:satOff val="6106"/>
            <a:lumOff val="858"/>
            <a:alphaOff val="0"/>
          </a:schemeClr>
        </a:solidFill>
        <a:ln w="12700" cap="flat" cmpd="sng" algn="ctr">
          <a:solidFill>
            <a:schemeClr val="accent3">
              <a:tint val="40000"/>
              <a:alpha val="90000"/>
              <a:hueOff val="550030"/>
              <a:satOff val="6106"/>
              <a:lumOff val="8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nl-NL" sz="1200" kern="1200" dirty="0"/>
            <a:t>Lokale opslagplaatsen;</a:t>
          </a:r>
          <a:endParaRPr lang="en-GB" sz="1200" kern="1200" dirty="0"/>
        </a:p>
        <a:p>
          <a:pPr marL="114300" lvl="1" indent="-114300" algn="l" defTabSz="533400">
            <a:lnSpc>
              <a:spcPct val="90000"/>
            </a:lnSpc>
            <a:spcBef>
              <a:spcPct val="0"/>
            </a:spcBef>
            <a:spcAft>
              <a:spcPct val="15000"/>
            </a:spcAft>
            <a:buChar char="•"/>
          </a:pPr>
          <a:r>
            <a:rPr lang="nl-NL" sz="1200" kern="1200" dirty="0"/>
            <a:t>Aanname: lagere capaciteit, hogere opslag- en handeling kosten</a:t>
          </a:r>
          <a:endParaRPr lang="en-GB" sz="1200" kern="1200" dirty="0"/>
        </a:p>
      </dsp:txBody>
      <dsp:txXfrm rot="-5400000">
        <a:off x="1541875" y="1894661"/>
        <a:ext cx="2708094" cy="610293"/>
      </dsp:txXfrm>
    </dsp:sp>
    <dsp:sp modelId="{E1CED43C-0687-4F60-B6AD-386D1798989B}">
      <dsp:nvSpPr>
        <dsp:cNvPr id="0" name=""/>
        <dsp:cNvSpPr/>
      </dsp:nvSpPr>
      <dsp:spPr>
        <a:xfrm>
          <a:off x="0" y="1777106"/>
          <a:ext cx="1541874" cy="845404"/>
        </a:xfrm>
        <a:prstGeom prst="roundRect">
          <a:avLst/>
        </a:prstGeom>
        <a:solidFill>
          <a:schemeClr val="accent3">
            <a:hueOff val="623941"/>
            <a:satOff val="-168"/>
            <a:lumOff val="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nl-NL" sz="2400" kern="1200" dirty="0"/>
            <a:t>Lokaal</a:t>
          </a:r>
          <a:endParaRPr lang="en-GB" sz="2400" kern="1200" dirty="0"/>
        </a:p>
      </dsp:txBody>
      <dsp:txXfrm>
        <a:off x="41269" y="1818375"/>
        <a:ext cx="1459336" cy="762866"/>
      </dsp:txXfrm>
    </dsp:sp>
    <dsp:sp modelId="{42F67180-A0A2-4C8C-B920-DF32EFFA76D4}">
      <dsp:nvSpPr>
        <dsp:cNvPr id="0" name=""/>
        <dsp:cNvSpPr/>
      </dsp:nvSpPr>
      <dsp:spPr>
        <a:xfrm rot="5400000">
          <a:off x="2574267" y="1716928"/>
          <a:ext cx="676323" cy="2741109"/>
        </a:xfrm>
        <a:prstGeom prst="round2SameRect">
          <a:avLst/>
        </a:prstGeom>
        <a:solidFill>
          <a:schemeClr val="accent3">
            <a:tint val="40000"/>
            <a:alpha val="90000"/>
            <a:hueOff val="1100059"/>
            <a:satOff val="12212"/>
            <a:lumOff val="1716"/>
            <a:alphaOff val="0"/>
          </a:schemeClr>
        </a:solidFill>
        <a:ln w="12700" cap="flat" cmpd="sng" algn="ctr">
          <a:solidFill>
            <a:schemeClr val="accent3">
              <a:tint val="40000"/>
              <a:alpha val="90000"/>
              <a:hueOff val="1100059"/>
              <a:satOff val="12212"/>
              <a:lumOff val="17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nl-NL" sz="1200" kern="1200" dirty="0"/>
            <a:t>Centrale opslagplaats;</a:t>
          </a:r>
          <a:endParaRPr lang="en-GB" sz="1200" kern="1200" dirty="0"/>
        </a:p>
        <a:p>
          <a:pPr marL="114300" lvl="1" indent="-114300" algn="l" defTabSz="533400">
            <a:lnSpc>
              <a:spcPct val="90000"/>
            </a:lnSpc>
            <a:spcBef>
              <a:spcPct val="0"/>
            </a:spcBef>
            <a:spcAft>
              <a:spcPct val="15000"/>
            </a:spcAft>
            <a:buChar char="•"/>
          </a:pPr>
          <a:r>
            <a:rPr lang="nl-NL" sz="1200" kern="1200" dirty="0"/>
            <a:t>Lokale opslagplaatsen.</a:t>
          </a:r>
          <a:endParaRPr lang="en-GB" sz="1200" kern="1200" dirty="0"/>
        </a:p>
      </dsp:txBody>
      <dsp:txXfrm rot="-5400000">
        <a:off x="1541875" y="2782336"/>
        <a:ext cx="2708094" cy="610293"/>
      </dsp:txXfrm>
    </dsp:sp>
    <dsp:sp modelId="{D65AECE6-6340-427C-9B36-799EED58BD45}">
      <dsp:nvSpPr>
        <dsp:cNvPr id="0" name=""/>
        <dsp:cNvSpPr/>
      </dsp:nvSpPr>
      <dsp:spPr>
        <a:xfrm>
          <a:off x="0" y="2664781"/>
          <a:ext cx="1541874" cy="845404"/>
        </a:xfrm>
        <a:prstGeom prst="roundRect">
          <a:avLst/>
        </a:prstGeom>
        <a:solidFill>
          <a:schemeClr val="accent3">
            <a:hueOff val="935912"/>
            <a:satOff val="-252"/>
            <a:lumOff val="76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nl-NL" sz="2400" kern="1200" dirty="0"/>
            <a:t>Gemengd</a:t>
          </a:r>
          <a:endParaRPr lang="en-GB" sz="2400" kern="1200" dirty="0"/>
        </a:p>
      </dsp:txBody>
      <dsp:txXfrm>
        <a:off x="41269" y="2706050"/>
        <a:ext cx="1459336" cy="7628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8205B-1ABF-4E97-8DA1-A14C6D2E55A3}" type="datetimeFigureOut">
              <a:rPr lang="en-GB" smtClean="0"/>
              <a:t>11/10/2023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F4805-0D2A-40CD-8061-184CA8792E78}" type="slidenum">
              <a:rPr lang="en-GB" smtClean="0"/>
              <a:t>‹#›</a:t>
            </a:fld>
            <a:endParaRPr lang="en-GB"/>
          </a:p>
        </p:txBody>
      </p:sp>
    </p:spTree>
    <p:extLst>
      <p:ext uri="{BB962C8B-B14F-4D97-AF65-F5344CB8AC3E}">
        <p14:creationId xmlns:p14="http://schemas.microsoft.com/office/powerpoint/2010/main" val="87565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meubelstuk komt van de consument bij de milieustraat terecht. De consument kan het meubelstuk zelf brengen of laten ophalen. Dit stuk van consument naar milieustraat wordt niet meegenomen in het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de milieustraat wordt (voordat het meubelstuk in een afvalbak beland) gecheckt wat de staat is (bijv. goed, reparatie nodig, afval). Als het meubelstuk in een goede staat is en geen reparatie nodig heeft, kan het meteen door vervoerd worden naar de opslag. Als het reparatie nodig heeft, moet het naar een reparatiefaciliteit- een circulair </a:t>
            </a:r>
            <a:r>
              <a:rPr lang="nl-NL" dirty="0" err="1"/>
              <a:t>ambachtcentrum</a:t>
            </a:r>
            <a:r>
              <a:rPr lang="nl-NL" dirty="0"/>
              <a:t>. Zodra het meubelstuk gerepareerd is, wordt het naar de opslag vervoerd. In het model wordt er gekeken wat een optimale inrichting is van het systeem. Hierbij wordt meegenomen of opslag centraal, lokaal of gemengd ingericht moet worden.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Vanuit de opslag wordt het naar de retailer vervoerd om het door te verkopen. Het model eindigt bij de retailer – het stuk van retailer naar consument wordt dus niet meegenomen.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model wordt (apart) geoptimaliseerd voor twee </a:t>
            </a:r>
            <a:r>
              <a:rPr lang="nl-NL" dirty="0" err="1"/>
              <a:t>objectives</a:t>
            </a:r>
            <a:r>
              <a:rPr lang="nl-NL" dirty="0"/>
              <a:t>. De eerste </a:t>
            </a:r>
            <a:r>
              <a:rPr lang="nl-NL" dirty="0" err="1"/>
              <a:t>objective</a:t>
            </a:r>
            <a:r>
              <a:rPr lang="nl-NL" dirty="0"/>
              <a:t> is kostenminimalisatie. Hier wordt rekening gehouden met kosten van transport, verbranding, reparatie, opslag, en handeling. De output is de kosten per meubels per dag. Dit betekent dat het de kosten zijn voor het aantal meubels dat per dag bij de milieustraat komt (rond de 20.000 meubels per dag).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tweede </a:t>
            </a:r>
            <a:r>
              <a:rPr lang="nl-NL" dirty="0" err="1"/>
              <a:t>objective</a:t>
            </a:r>
            <a:r>
              <a:rPr lang="nl-NL" dirty="0"/>
              <a:t> is emissieminimalisatie. Hier wordt rekening gehouden met emissie van transport, verbranding en reparatie. Reparatie emissies komen van de nieuwe materialen die gebruikt moeten worden bij de reparatie. De output is emissie uitstoot per meubels per dag in kg CO2 </a:t>
            </a:r>
            <a:r>
              <a:rPr lang="nl-NL" dirty="0" err="1"/>
              <a:t>eq</a:t>
            </a:r>
            <a:r>
              <a:rPr lang="nl-NL" dirty="0"/>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101ED-F626-41C3-88C7-4404EDCEFF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99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Logistieke scenario’s kijken we naar hoe we opslag het beste kunnen inrichten. Bij het centrale systeem, is er een grote centrale opslagfaciliteit met hoge capaciteit en lagere opslag- en handelingskosten. Bij lokaal systeem, zijn er meerdere (95) lokale opslagfaciliteiten met een lagere capaciteit en hogere opslag- en handelingskosten. Bij het gemengde systeem wordt er gebruik gemaakt van de centrale faciliteit en de lokale faciliteiten. </a:t>
            </a:r>
          </a:p>
          <a:p>
            <a:r>
              <a:rPr lang="nl-NL" dirty="0"/>
              <a:t>Bij de beslissing voor het beste systeem zal je een </a:t>
            </a:r>
            <a:r>
              <a:rPr lang="nl-NL" dirty="0" err="1"/>
              <a:t>trade</a:t>
            </a:r>
            <a:r>
              <a:rPr lang="nl-NL" dirty="0"/>
              <a:t>-off gaan zien tussen langere afstand rijden (hogere transportkosten) voor het centrale systeem om zo lagere opslag- en handelingskosten te betalen terwijl in het lokale systeem kortere afstanden worden gereden maar hogere kosten worden betaald voor opslag en handeling. </a:t>
            </a:r>
          </a:p>
          <a:p>
            <a:r>
              <a:rPr lang="nl-NL" dirty="0"/>
              <a:t>Voor de resultaten is er gekeken naar een combinatie van alle logistieke systemen en hergebruik scenario’s. </a:t>
            </a:r>
          </a:p>
          <a:p>
            <a:endParaRPr lang="nl-NL" dirty="0"/>
          </a:p>
          <a:p>
            <a:r>
              <a:rPr lang="nl-NL" dirty="0"/>
              <a:t>Bij de hergebruik scenario’s wordt er gekeken naar drie percentages: verbranding,  (direct) hergebruik, en reparatie. Het percentage van direct hergebruik blijft constant in de scenario’s en is gelijk aan de 20% van de meubels die in goede staat zijn. In de scenario’s is er dus vooral een verschil tussen verbrandings- en reparatiepercentage. Het percentage van het totale hergebruik is dus het percentage van direct hergebruik plus het reparatie percentage. </a:t>
            </a:r>
          </a:p>
          <a:p>
            <a:r>
              <a:rPr lang="nl-NL" dirty="0"/>
              <a:t>Scenario 3 heeft het hoogste percentage hergebruik en laagste verbranding. Scenario 4 is het scenario waarbij er geen reparatie is, maar de 20% van meubels in goede staat wel wordt gered van verbranding en wordt hergebruikt. Scenario 5 is de huidige situatie waarbij alles wordt verbrand.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101ED-F626-41C3-88C7-4404EDCEFF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0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Resultaten logistieke systemen:</a:t>
            </a:r>
          </a:p>
          <a:p>
            <a:r>
              <a:rPr lang="nl-NL" dirty="0"/>
              <a:t>Bij het lokale en centrale systeem is er geen verschil tussen kosten- en emissieminimalisatie. Dit komt doordat er bij deze systemen geen verschil is tussen kosten bij de opslagfaciliteiten (deze zijn hetzelfde bij elke faciliteit) waardoor er geen </a:t>
            </a:r>
            <a:r>
              <a:rPr lang="nl-NL" dirty="0" err="1"/>
              <a:t>trade</a:t>
            </a:r>
            <a:r>
              <a:rPr lang="nl-NL" dirty="0"/>
              <a:t>-off. </a:t>
            </a:r>
          </a:p>
          <a:p>
            <a:r>
              <a:rPr lang="nl-NL" dirty="0"/>
              <a:t>Het gemengde systeem bij kostenminimalisatie (a) geeft de laagste kosten bij elk hergebruik scenario. Bij emissieminimalisatie (b) wordt het gemengde systeem een lokaal systeem (geeft dezelfde kosten en emissies). Dit komt doordat er bij kostenminimalisatie een </a:t>
            </a:r>
            <a:r>
              <a:rPr lang="nl-NL" dirty="0" err="1"/>
              <a:t>trade</a:t>
            </a:r>
            <a:r>
              <a:rPr lang="nl-NL" dirty="0"/>
              <a:t>-off is tussen hogere (lagere) transportkosten en lagere (hogere) opslag- en handelingskosten voor de centrale (lokale) faciliteit(en). Bij emissieminimalisatie is opslag en handeling niet relevant (voor optimalisatie) en gaat het dus om het minimaliseren van afstand waardoor het lokale systeem optimaal is. </a:t>
            </a:r>
          </a:p>
          <a:p>
            <a:endParaRPr lang="nl-NL" dirty="0"/>
          </a:p>
          <a:p>
            <a:r>
              <a:rPr lang="nl-NL" dirty="0"/>
              <a:t>Het lokale systeem geeft de hoogste kosten maar ook de laagste emissie uitstoot. Dit komt doordat de minste afstand wordt gereden, maar opslag- en handelingskosten hoog zijn. </a:t>
            </a:r>
          </a:p>
          <a:p>
            <a:r>
              <a:rPr lang="nl-NL" dirty="0"/>
              <a:t>Het centrale systeem heeft lagere kosten dan een lokaal systeem, maar hogere kosten dan het gemengde (a) systeem. Het geeft ook de hoogste emissie uitstoot. Dit betekent dat het centrale systeem nooit optimaal is – bij beide </a:t>
            </a:r>
            <a:r>
              <a:rPr lang="nl-NL" dirty="0" err="1"/>
              <a:t>objectives</a:t>
            </a:r>
            <a:r>
              <a:rPr lang="nl-NL" dirty="0"/>
              <a:t> is er een betere optie.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101ED-F626-41C3-88C7-4404EDCEFF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02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101ED-F626-41C3-88C7-4404EDCEFF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95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63C8-0300-681C-FE51-DB037D1EF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62B759-0200-3D1E-0961-18A5E20E5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097D19-D700-086F-6691-A7C3719D3535}"/>
              </a:ext>
            </a:extLst>
          </p:cNvPr>
          <p:cNvSpPr>
            <a:spLocks noGrp="1"/>
          </p:cNvSpPr>
          <p:nvPr>
            <p:ph type="dt" sz="half" idx="10"/>
          </p:nvPr>
        </p:nvSpPr>
        <p:spPr/>
        <p:txBody>
          <a:bodyPr/>
          <a:lstStyle/>
          <a:p>
            <a:fld id="{236C401D-5319-441B-8659-C5B5E3A28F40}" type="datetime1">
              <a:rPr lang="en-GB" smtClean="0"/>
              <a:t>11/10/2023</a:t>
            </a:fld>
            <a:endParaRPr lang="en-GB"/>
          </a:p>
        </p:txBody>
      </p:sp>
      <p:sp>
        <p:nvSpPr>
          <p:cNvPr id="5" name="Footer Placeholder 4">
            <a:extLst>
              <a:ext uri="{FF2B5EF4-FFF2-40B4-BE49-F238E27FC236}">
                <a16:creationId xmlns:a16="http://schemas.microsoft.com/office/drawing/2014/main" id="{997D4055-AD9A-49E0-5296-D1DA5A4C09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F0F9F9-E5E0-3502-65EE-6A34411AC608}"/>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254349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620A-0755-77E2-6CE0-A0E6211634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216139-1D1D-4739-592E-433214DD20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8F6088-D8F6-1EB8-1876-8B4C2AFCBDF3}"/>
              </a:ext>
            </a:extLst>
          </p:cNvPr>
          <p:cNvSpPr>
            <a:spLocks noGrp="1"/>
          </p:cNvSpPr>
          <p:nvPr>
            <p:ph type="dt" sz="half" idx="10"/>
          </p:nvPr>
        </p:nvSpPr>
        <p:spPr/>
        <p:txBody>
          <a:bodyPr/>
          <a:lstStyle/>
          <a:p>
            <a:fld id="{6C45F69A-6D15-4F2B-9E5D-DF3D66F27818}" type="datetime1">
              <a:rPr lang="en-GB" smtClean="0"/>
              <a:t>11/10/2023</a:t>
            </a:fld>
            <a:endParaRPr lang="en-GB"/>
          </a:p>
        </p:txBody>
      </p:sp>
      <p:sp>
        <p:nvSpPr>
          <p:cNvPr id="5" name="Footer Placeholder 4">
            <a:extLst>
              <a:ext uri="{FF2B5EF4-FFF2-40B4-BE49-F238E27FC236}">
                <a16:creationId xmlns:a16="http://schemas.microsoft.com/office/drawing/2014/main" id="{01BB5A30-4868-CF8E-8983-D3F6D2FAE3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68893-9DA7-3BEA-6C74-728E27E56E97}"/>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100492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81C6A-81B0-7BF9-D01B-CDA1BEBD2E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49D8ED-F528-0E05-4F53-96E2DDB2E2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02403F-905E-4178-A82C-3134C2CF4115}"/>
              </a:ext>
            </a:extLst>
          </p:cNvPr>
          <p:cNvSpPr>
            <a:spLocks noGrp="1"/>
          </p:cNvSpPr>
          <p:nvPr>
            <p:ph type="dt" sz="half" idx="10"/>
          </p:nvPr>
        </p:nvSpPr>
        <p:spPr/>
        <p:txBody>
          <a:bodyPr/>
          <a:lstStyle/>
          <a:p>
            <a:fld id="{04D757BD-95CE-448E-8BB8-E2859B9070D6}" type="datetime1">
              <a:rPr lang="en-GB" smtClean="0"/>
              <a:t>11/10/2023</a:t>
            </a:fld>
            <a:endParaRPr lang="en-GB"/>
          </a:p>
        </p:txBody>
      </p:sp>
      <p:sp>
        <p:nvSpPr>
          <p:cNvPr id="5" name="Footer Placeholder 4">
            <a:extLst>
              <a:ext uri="{FF2B5EF4-FFF2-40B4-BE49-F238E27FC236}">
                <a16:creationId xmlns:a16="http://schemas.microsoft.com/office/drawing/2014/main" id="{48D11A7D-D25D-A464-ADF7-0A2EE0CBB3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A76D2D-546D-6755-FB07-AAF2C82A0CBD}"/>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309389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63C8-0300-681C-FE51-DB037D1EF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62B759-0200-3D1E-0961-18A5E20E5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097D19-D700-086F-6691-A7C3719D3535}"/>
              </a:ext>
            </a:extLst>
          </p:cNvPr>
          <p:cNvSpPr>
            <a:spLocks noGrp="1"/>
          </p:cNvSpPr>
          <p:nvPr>
            <p:ph type="dt" sz="half" idx="10"/>
          </p:nvPr>
        </p:nvSpPr>
        <p:spPr/>
        <p:txBody>
          <a:bodyPr/>
          <a:lstStyle/>
          <a:p>
            <a:fld id="{236C401D-5319-441B-8659-C5B5E3A28F40}" type="datetime1">
              <a:rPr lang="en-GB" smtClean="0"/>
              <a:t>11/10/2023</a:t>
            </a:fld>
            <a:endParaRPr lang="en-GB"/>
          </a:p>
        </p:txBody>
      </p:sp>
      <p:sp>
        <p:nvSpPr>
          <p:cNvPr id="5" name="Footer Placeholder 4">
            <a:extLst>
              <a:ext uri="{FF2B5EF4-FFF2-40B4-BE49-F238E27FC236}">
                <a16:creationId xmlns:a16="http://schemas.microsoft.com/office/drawing/2014/main" id="{997D4055-AD9A-49E0-5296-D1DA5A4C09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F0F9F9-E5E0-3502-65EE-6A34411AC608}"/>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783860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0F0F-E623-E780-4117-929A649C10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AD87C6-3B4B-D3DD-3789-518C82802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4929D5-5640-40A6-1D7E-497F09C5375D}"/>
              </a:ext>
            </a:extLst>
          </p:cNvPr>
          <p:cNvSpPr>
            <a:spLocks noGrp="1"/>
          </p:cNvSpPr>
          <p:nvPr>
            <p:ph type="dt" sz="half" idx="10"/>
          </p:nvPr>
        </p:nvSpPr>
        <p:spPr/>
        <p:txBody>
          <a:bodyPr/>
          <a:lstStyle/>
          <a:p>
            <a:fld id="{910E32AF-FB45-410F-AA03-7083CE265574}" type="datetime1">
              <a:rPr lang="en-GB" smtClean="0"/>
              <a:t>11/10/2023</a:t>
            </a:fld>
            <a:endParaRPr lang="en-GB"/>
          </a:p>
        </p:txBody>
      </p:sp>
      <p:sp>
        <p:nvSpPr>
          <p:cNvPr id="5" name="Footer Placeholder 4">
            <a:extLst>
              <a:ext uri="{FF2B5EF4-FFF2-40B4-BE49-F238E27FC236}">
                <a16:creationId xmlns:a16="http://schemas.microsoft.com/office/drawing/2014/main" id="{D13AB4AD-DED0-8291-6F5D-B109D789A3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4DD0A0-C9F6-E014-11A1-B9579C6042AC}"/>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2145758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97D1-FA7B-119C-283B-30086A1DD3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75A72F-A2C8-0334-5EDC-D9D2B8C16C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47E6C5-510A-8DB4-F7A4-76AA5323E621}"/>
              </a:ext>
            </a:extLst>
          </p:cNvPr>
          <p:cNvSpPr>
            <a:spLocks noGrp="1"/>
          </p:cNvSpPr>
          <p:nvPr>
            <p:ph type="dt" sz="half" idx="10"/>
          </p:nvPr>
        </p:nvSpPr>
        <p:spPr/>
        <p:txBody>
          <a:bodyPr/>
          <a:lstStyle/>
          <a:p>
            <a:fld id="{7DCF28D9-97F6-42BF-8666-2DCEEA82AEC6}" type="datetime1">
              <a:rPr lang="en-GB" smtClean="0"/>
              <a:t>11/10/2023</a:t>
            </a:fld>
            <a:endParaRPr lang="en-GB"/>
          </a:p>
        </p:txBody>
      </p:sp>
      <p:sp>
        <p:nvSpPr>
          <p:cNvPr id="5" name="Footer Placeholder 4">
            <a:extLst>
              <a:ext uri="{FF2B5EF4-FFF2-40B4-BE49-F238E27FC236}">
                <a16:creationId xmlns:a16="http://schemas.microsoft.com/office/drawing/2014/main" id="{F0CA2A8A-35A8-31B4-8B5E-0EBC8D241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B04E4-A85B-B8C6-19CB-B1955DFA849F}"/>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1983809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3F1B-6A23-8F0E-B955-2EDC01482C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00FFC7-5851-6F75-9C22-667C8E5516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8831BF-1F83-41A5-DC3F-6B7D30E365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7382A5-2BDC-50E3-487B-1A227B4E6C74}"/>
              </a:ext>
            </a:extLst>
          </p:cNvPr>
          <p:cNvSpPr>
            <a:spLocks noGrp="1"/>
          </p:cNvSpPr>
          <p:nvPr>
            <p:ph type="dt" sz="half" idx="10"/>
          </p:nvPr>
        </p:nvSpPr>
        <p:spPr/>
        <p:txBody>
          <a:bodyPr/>
          <a:lstStyle/>
          <a:p>
            <a:fld id="{0667B9B0-35DA-471C-939D-7DBE5D440080}" type="datetime1">
              <a:rPr lang="en-GB" smtClean="0"/>
              <a:t>11/10/2023</a:t>
            </a:fld>
            <a:endParaRPr lang="en-GB"/>
          </a:p>
        </p:txBody>
      </p:sp>
      <p:sp>
        <p:nvSpPr>
          <p:cNvPr id="6" name="Footer Placeholder 5">
            <a:extLst>
              <a:ext uri="{FF2B5EF4-FFF2-40B4-BE49-F238E27FC236}">
                <a16:creationId xmlns:a16="http://schemas.microsoft.com/office/drawing/2014/main" id="{112DC63C-1A0D-36B5-EDE3-FB44394427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CFFC91-24C6-2B78-F31D-FDEA2FC8C632}"/>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3259040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72EB-66CD-B04A-5F40-6D46FB6828B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5B4B46-C81C-D023-EC2E-5E5957899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420FCF-8BAC-F601-56A9-37ECCF54BF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CBC388-9620-6E4A-EF9D-B9693188DA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CEE5EC-15A8-25A3-76B7-A82550BA83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BA6FF4-2E24-0C9F-1CFF-5FED38434243}"/>
              </a:ext>
            </a:extLst>
          </p:cNvPr>
          <p:cNvSpPr>
            <a:spLocks noGrp="1"/>
          </p:cNvSpPr>
          <p:nvPr>
            <p:ph type="dt" sz="half" idx="10"/>
          </p:nvPr>
        </p:nvSpPr>
        <p:spPr/>
        <p:txBody>
          <a:bodyPr/>
          <a:lstStyle/>
          <a:p>
            <a:fld id="{C4B4D57F-8DE3-4116-8469-DD7244B99B03}" type="datetime1">
              <a:rPr lang="en-GB" smtClean="0"/>
              <a:t>11/10/2023</a:t>
            </a:fld>
            <a:endParaRPr lang="en-GB"/>
          </a:p>
        </p:txBody>
      </p:sp>
      <p:sp>
        <p:nvSpPr>
          <p:cNvPr id="8" name="Footer Placeholder 7">
            <a:extLst>
              <a:ext uri="{FF2B5EF4-FFF2-40B4-BE49-F238E27FC236}">
                <a16:creationId xmlns:a16="http://schemas.microsoft.com/office/drawing/2014/main" id="{0EA6C030-4520-22AA-05BD-C1F684FD16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BC0EA0-E500-49D1-C2C0-37B269A7614C}"/>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2296046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F629-EBF9-3857-7175-9F100307E5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78DB9C-E1A8-A620-7B4E-D13C90DD950E}"/>
              </a:ext>
            </a:extLst>
          </p:cNvPr>
          <p:cNvSpPr>
            <a:spLocks noGrp="1"/>
          </p:cNvSpPr>
          <p:nvPr>
            <p:ph type="dt" sz="half" idx="10"/>
          </p:nvPr>
        </p:nvSpPr>
        <p:spPr/>
        <p:txBody>
          <a:bodyPr/>
          <a:lstStyle/>
          <a:p>
            <a:fld id="{50C9105B-86FE-46BA-9EF3-6DD645285F6B}" type="datetime1">
              <a:rPr lang="en-GB" smtClean="0"/>
              <a:t>11/10/2023</a:t>
            </a:fld>
            <a:endParaRPr lang="en-GB"/>
          </a:p>
        </p:txBody>
      </p:sp>
      <p:sp>
        <p:nvSpPr>
          <p:cNvPr id="4" name="Footer Placeholder 3">
            <a:extLst>
              <a:ext uri="{FF2B5EF4-FFF2-40B4-BE49-F238E27FC236}">
                <a16:creationId xmlns:a16="http://schemas.microsoft.com/office/drawing/2014/main" id="{E69F7668-F75B-4D4B-FF52-4D15BF1C26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0A8082-C881-481A-0C50-987BDD4C9994}"/>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45963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C12C92-D259-1B52-E9E4-26C15F6A3A04}"/>
              </a:ext>
            </a:extLst>
          </p:cNvPr>
          <p:cNvSpPr>
            <a:spLocks noGrp="1"/>
          </p:cNvSpPr>
          <p:nvPr>
            <p:ph type="dt" sz="half" idx="10"/>
          </p:nvPr>
        </p:nvSpPr>
        <p:spPr/>
        <p:txBody>
          <a:bodyPr/>
          <a:lstStyle/>
          <a:p>
            <a:fld id="{100C9CCA-3F72-45EB-B5E6-1B389FF1D822}" type="datetime1">
              <a:rPr lang="en-GB" smtClean="0"/>
              <a:t>11/10/2023</a:t>
            </a:fld>
            <a:endParaRPr lang="en-GB"/>
          </a:p>
        </p:txBody>
      </p:sp>
      <p:sp>
        <p:nvSpPr>
          <p:cNvPr id="3" name="Footer Placeholder 2">
            <a:extLst>
              <a:ext uri="{FF2B5EF4-FFF2-40B4-BE49-F238E27FC236}">
                <a16:creationId xmlns:a16="http://schemas.microsoft.com/office/drawing/2014/main" id="{018C5EDD-5DA0-04F8-5DB4-8479EF3E36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F1C47A-8E8E-7877-24F5-C02154A2567A}"/>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2651807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3342-A9E8-DD90-F7AD-E4D478325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BD44F9-F173-6F53-E58D-B1DE557EFE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A36FEE-4B34-980C-4C50-19292314B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04156-EB34-20EE-3D8E-1CEAE812A772}"/>
              </a:ext>
            </a:extLst>
          </p:cNvPr>
          <p:cNvSpPr>
            <a:spLocks noGrp="1"/>
          </p:cNvSpPr>
          <p:nvPr>
            <p:ph type="dt" sz="half" idx="10"/>
          </p:nvPr>
        </p:nvSpPr>
        <p:spPr/>
        <p:txBody>
          <a:bodyPr/>
          <a:lstStyle/>
          <a:p>
            <a:fld id="{8761D11E-6D2C-43DF-A6FF-8904AD91DC39}" type="datetime1">
              <a:rPr lang="en-GB" smtClean="0"/>
              <a:t>11/10/2023</a:t>
            </a:fld>
            <a:endParaRPr lang="en-GB"/>
          </a:p>
        </p:txBody>
      </p:sp>
      <p:sp>
        <p:nvSpPr>
          <p:cNvPr id="6" name="Footer Placeholder 5">
            <a:extLst>
              <a:ext uri="{FF2B5EF4-FFF2-40B4-BE49-F238E27FC236}">
                <a16:creationId xmlns:a16="http://schemas.microsoft.com/office/drawing/2014/main" id="{113734AE-746F-26F1-0045-E7EF79EE38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514D22-AAD5-1658-2962-2BB666EED12B}"/>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43184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0F0F-E623-E780-4117-929A649C10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AD87C6-3B4B-D3DD-3789-518C82802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4929D5-5640-40A6-1D7E-497F09C5375D}"/>
              </a:ext>
            </a:extLst>
          </p:cNvPr>
          <p:cNvSpPr>
            <a:spLocks noGrp="1"/>
          </p:cNvSpPr>
          <p:nvPr>
            <p:ph type="dt" sz="half" idx="10"/>
          </p:nvPr>
        </p:nvSpPr>
        <p:spPr/>
        <p:txBody>
          <a:bodyPr/>
          <a:lstStyle/>
          <a:p>
            <a:fld id="{910E32AF-FB45-410F-AA03-7083CE265574}" type="datetime1">
              <a:rPr lang="en-GB" smtClean="0"/>
              <a:t>11/10/2023</a:t>
            </a:fld>
            <a:endParaRPr lang="en-GB"/>
          </a:p>
        </p:txBody>
      </p:sp>
      <p:sp>
        <p:nvSpPr>
          <p:cNvPr id="5" name="Footer Placeholder 4">
            <a:extLst>
              <a:ext uri="{FF2B5EF4-FFF2-40B4-BE49-F238E27FC236}">
                <a16:creationId xmlns:a16="http://schemas.microsoft.com/office/drawing/2014/main" id="{D13AB4AD-DED0-8291-6F5D-B109D789A3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4DD0A0-C9F6-E014-11A1-B9579C6042AC}"/>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3157561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B8FA-3859-6A1C-F5C6-39AFFD693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4EA619-AF82-8357-60BC-0FE6E25A5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579BA8-20CD-A3C1-5AAE-E93778451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A97513-C6DB-F8A6-E8CE-73D0DB46C6AF}"/>
              </a:ext>
            </a:extLst>
          </p:cNvPr>
          <p:cNvSpPr>
            <a:spLocks noGrp="1"/>
          </p:cNvSpPr>
          <p:nvPr>
            <p:ph type="dt" sz="half" idx="10"/>
          </p:nvPr>
        </p:nvSpPr>
        <p:spPr/>
        <p:txBody>
          <a:bodyPr/>
          <a:lstStyle/>
          <a:p>
            <a:fld id="{F70CF3BE-9C15-487C-828D-BCFF390FA2E2}" type="datetime1">
              <a:rPr lang="en-GB" smtClean="0"/>
              <a:t>11/10/2023</a:t>
            </a:fld>
            <a:endParaRPr lang="en-GB"/>
          </a:p>
        </p:txBody>
      </p:sp>
      <p:sp>
        <p:nvSpPr>
          <p:cNvPr id="6" name="Footer Placeholder 5">
            <a:extLst>
              <a:ext uri="{FF2B5EF4-FFF2-40B4-BE49-F238E27FC236}">
                <a16:creationId xmlns:a16="http://schemas.microsoft.com/office/drawing/2014/main" id="{7218FF4A-B183-AF98-703C-2F5B4EB920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7485B2-9AE8-7BAD-D612-836B0AAAF1E5}"/>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3657590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620A-0755-77E2-6CE0-A0E6211634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216139-1D1D-4739-592E-433214DD20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8F6088-D8F6-1EB8-1876-8B4C2AFCBDF3}"/>
              </a:ext>
            </a:extLst>
          </p:cNvPr>
          <p:cNvSpPr>
            <a:spLocks noGrp="1"/>
          </p:cNvSpPr>
          <p:nvPr>
            <p:ph type="dt" sz="half" idx="10"/>
          </p:nvPr>
        </p:nvSpPr>
        <p:spPr/>
        <p:txBody>
          <a:bodyPr/>
          <a:lstStyle/>
          <a:p>
            <a:fld id="{6C45F69A-6D15-4F2B-9E5D-DF3D66F27818}" type="datetime1">
              <a:rPr lang="en-GB" smtClean="0"/>
              <a:t>11/10/2023</a:t>
            </a:fld>
            <a:endParaRPr lang="en-GB"/>
          </a:p>
        </p:txBody>
      </p:sp>
      <p:sp>
        <p:nvSpPr>
          <p:cNvPr id="5" name="Footer Placeholder 4">
            <a:extLst>
              <a:ext uri="{FF2B5EF4-FFF2-40B4-BE49-F238E27FC236}">
                <a16:creationId xmlns:a16="http://schemas.microsoft.com/office/drawing/2014/main" id="{01BB5A30-4868-CF8E-8983-D3F6D2FAE3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68893-9DA7-3BEA-6C74-728E27E56E97}"/>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1419888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81C6A-81B0-7BF9-D01B-CDA1BEBD2E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49D8ED-F528-0E05-4F53-96E2DDB2E2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02403F-905E-4178-A82C-3134C2CF4115}"/>
              </a:ext>
            </a:extLst>
          </p:cNvPr>
          <p:cNvSpPr>
            <a:spLocks noGrp="1"/>
          </p:cNvSpPr>
          <p:nvPr>
            <p:ph type="dt" sz="half" idx="10"/>
          </p:nvPr>
        </p:nvSpPr>
        <p:spPr/>
        <p:txBody>
          <a:bodyPr/>
          <a:lstStyle/>
          <a:p>
            <a:fld id="{04D757BD-95CE-448E-8BB8-E2859B9070D6}" type="datetime1">
              <a:rPr lang="en-GB" smtClean="0"/>
              <a:t>11/10/2023</a:t>
            </a:fld>
            <a:endParaRPr lang="en-GB"/>
          </a:p>
        </p:txBody>
      </p:sp>
      <p:sp>
        <p:nvSpPr>
          <p:cNvPr id="5" name="Footer Placeholder 4">
            <a:extLst>
              <a:ext uri="{FF2B5EF4-FFF2-40B4-BE49-F238E27FC236}">
                <a16:creationId xmlns:a16="http://schemas.microsoft.com/office/drawing/2014/main" id="{48D11A7D-D25D-A464-ADF7-0A2EE0CBB3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A76D2D-546D-6755-FB07-AAF2C82A0CBD}"/>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220922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97D1-FA7B-119C-283B-30086A1DD3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75A72F-A2C8-0334-5EDC-D9D2B8C16C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47E6C5-510A-8DB4-F7A4-76AA5323E621}"/>
              </a:ext>
            </a:extLst>
          </p:cNvPr>
          <p:cNvSpPr>
            <a:spLocks noGrp="1"/>
          </p:cNvSpPr>
          <p:nvPr>
            <p:ph type="dt" sz="half" idx="10"/>
          </p:nvPr>
        </p:nvSpPr>
        <p:spPr/>
        <p:txBody>
          <a:bodyPr/>
          <a:lstStyle/>
          <a:p>
            <a:fld id="{7DCF28D9-97F6-42BF-8666-2DCEEA82AEC6}" type="datetime1">
              <a:rPr lang="en-GB" smtClean="0"/>
              <a:t>11/10/2023</a:t>
            </a:fld>
            <a:endParaRPr lang="en-GB"/>
          </a:p>
        </p:txBody>
      </p:sp>
      <p:sp>
        <p:nvSpPr>
          <p:cNvPr id="5" name="Footer Placeholder 4">
            <a:extLst>
              <a:ext uri="{FF2B5EF4-FFF2-40B4-BE49-F238E27FC236}">
                <a16:creationId xmlns:a16="http://schemas.microsoft.com/office/drawing/2014/main" id="{F0CA2A8A-35A8-31B4-8B5E-0EBC8D241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B04E4-A85B-B8C6-19CB-B1955DFA849F}"/>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404468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3F1B-6A23-8F0E-B955-2EDC01482C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00FFC7-5851-6F75-9C22-667C8E5516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8831BF-1F83-41A5-DC3F-6B7D30E365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7382A5-2BDC-50E3-487B-1A227B4E6C74}"/>
              </a:ext>
            </a:extLst>
          </p:cNvPr>
          <p:cNvSpPr>
            <a:spLocks noGrp="1"/>
          </p:cNvSpPr>
          <p:nvPr>
            <p:ph type="dt" sz="half" idx="10"/>
          </p:nvPr>
        </p:nvSpPr>
        <p:spPr/>
        <p:txBody>
          <a:bodyPr/>
          <a:lstStyle/>
          <a:p>
            <a:fld id="{0667B9B0-35DA-471C-939D-7DBE5D440080}" type="datetime1">
              <a:rPr lang="en-GB" smtClean="0"/>
              <a:t>11/10/2023</a:t>
            </a:fld>
            <a:endParaRPr lang="en-GB"/>
          </a:p>
        </p:txBody>
      </p:sp>
      <p:sp>
        <p:nvSpPr>
          <p:cNvPr id="6" name="Footer Placeholder 5">
            <a:extLst>
              <a:ext uri="{FF2B5EF4-FFF2-40B4-BE49-F238E27FC236}">
                <a16:creationId xmlns:a16="http://schemas.microsoft.com/office/drawing/2014/main" id="{112DC63C-1A0D-36B5-EDE3-FB44394427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CFFC91-24C6-2B78-F31D-FDEA2FC8C632}"/>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238533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72EB-66CD-B04A-5F40-6D46FB6828B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5B4B46-C81C-D023-EC2E-5E5957899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420FCF-8BAC-F601-56A9-37ECCF54BF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CBC388-9620-6E4A-EF9D-B9693188DA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CEE5EC-15A8-25A3-76B7-A82550BA83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BA6FF4-2E24-0C9F-1CFF-5FED38434243}"/>
              </a:ext>
            </a:extLst>
          </p:cNvPr>
          <p:cNvSpPr>
            <a:spLocks noGrp="1"/>
          </p:cNvSpPr>
          <p:nvPr>
            <p:ph type="dt" sz="half" idx="10"/>
          </p:nvPr>
        </p:nvSpPr>
        <p:spPr/>
        <p:txBody>
          <a:bodyPr/>
          <a:lstStyle/>
          <a:p>
            <a:fld id="{C4B4D57F-8DE3-4116-8469-DD7244B99B03}" type="datetime1">
              <a:rPr lang="en-GB" smtClean="0"/>
              <a:t>11/10/2023</a:t>
            </a:fld>
            <a:endParaRPr lang="en-GB"/>
          </a:p>
        </p:txBody>
      </p:sp>
      <p:sp>
        <p:nvSpPr>
          <p:cNvPr id="8" name="Footer Placeholder 7">
            <a:extLst>
              <a:ext uri="{FF2B5EF4-FFF2-40B4-BE49-F238E27FC236}">
                <a16:creationId xmlns:a16="http://schemas.microsoft.com/office/drawing/2014/main" id="{0EA6C030-4520-22AA-05BD-C1F684FD16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BC0EA0-E500-49D1-C2C0-37B269A7614C}"/>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315308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F629-EBF9-3857-7175-9F100307E5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78DB9C-E1A8-A620-7B4E-D13C90DD950E}"/>
              </a:ext>
            </a:extLst>
          </p:cNvPr>
          <p:cNvSpPr>
            <a:spLocks noGrp="1"/>
          </p:cNvSpPr>
          <p:nvPr>
            <p:ph type="dt" sz="half" idx="10"/>
          </p:nvPr>
        </p:nvSpPr>
        <p:spPr/>
        <p:txBody>
          <a:bodyPr/>
          <a:lstStyle/>
          <a:p>
            <a:fld id="{50C9105B-86FE-46BA-9EF3-6DD645285F6B}" type="datetime1">
              <a:rPr lang="en-GB" smtClean="0"/>
              <a:t>11/10/2023</a:t>
            </a:fld>
            <a:endParaRPr lang="en-GB"/>
          </a:p>
        </p:txBody>
      </p:sp>
      <p:sp>
        <p:nvSpPr>
          <p:cNvPr id="4" name="Footer Placeholder 3">
            <a:extLst>
              <a:ext uri="{FF2B5EF4-FFF2-40B4-BE49-F238E27FC236}">
                <a16:creationId xmlns:a16="http://schemas.microsoft.com/office/drawing/2014/main" id="{E69F7668-F75B-4D4B-FF52-4D15BF1C26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0A8082-C881-481A-0C50-987BDD4C9994}"/>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2586541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C12C92-D259-1B52-E9E4-26C15F6A3A04}"/>
              </a:ext>
            </a:extLst>
          </p:cNvPr>
          <p:cNvSpPr>
            <a:spLocks noGrp="1"/>
          </p:cNvSpPr>
          <p:nvPr>
            <p:ph type="dt" sz="half" idx="10"/>
          </p:nvPr>
        </p:nvSpPr>
        <p:spPr/>
        <p:txBody>
          <a:bodyPr/>
          <a:lstStyle/>
          <a:p>
            <a:fld id="{100C9CCA-3F72-45EB-B5E6-1B389FF1D822}" type="datetime1">
              <a:rPr lang="en-GB" smtClean="0"/>
              <a:t>11/10/2023</a:t>
            </a:fld>
            <a:endParaRPr lang="en-GB"/>
          </a:p>
        </p:txBody>
      </p:sp>
      <p:sp>
        <p:nvSpPr>
          <p:cNvPr id="3" name="Footer Placeholder 2">
            <a:extLst>
              <a:ext uri="{FF2B5EF4-FFF2-40B4-BE49-F238E27FC236}">
                <a16:creationId xmlns:a16="http://schemas.microsoft.com/office/drawing/2014/main" id="{018C5EDD-5DA0-04F8-5DB4-8479EF3E36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F1C47A-8E8E-7877-24F5-C02154A2567A}"/>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281879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3342-A9E8-DD90-F7AD-E4D478325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BD44F9-F173-6F53-E58D-B1DE557EFE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A36FEE-4B34-980C-4C50-19292314B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04156-EB34-20EE-3D8E-1CEAE812A772}"/>
              </a:ext>
            </a:extLst>
          </p:cNvPr>
          <p:cNvSpPr>
            <a:spLocks noGrp="1"/>
          </p:cNvSpPr>
          <p:nvPr>
            <p:ph type="dt" sz="half" idx="10"/>
          </p:nvPr>
        </p:nvSpPr>
        <p:spPr/>
        <p:txBody>
          <a:bodyPr/>
          <a:lstStyle/>
          <a:p>
            <a:fld id="{8761D11E-6D2C-43DF-A6FF-8904AD91DC39}" type="datetime1">
              <a:rPr lang="en-GB" smtClean="0"/>
              <a:t>11/10/2023</a:t>
            </a:fld>
            <a:endParaRPr lang="en-GB"/>
          </a:p>
        </p:txBody>
      </p:sp>
      <p:sp>
        <p:nvSpPr>
          <p:cNvPr id="6" name="Footer Placeholder 5">
            <a:extLst>
              <a:ext uri="{FF2B5EF4-FFF2-40B4-BE49-F238E27FC236}">
                <a16:creationId xmlns:a16="http://schemas.microsoft.com/office/drawing/2014/main" id="{113734AE-746F-26F1-0045-E7EF79EE38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514D22-AAD5-1658-2962-2BB666EED12B}"/>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44859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B8FA-3859-6A1C-F5C6-39AFFD693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4EA619-AF82-8357-60BC-0FE6E25A5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579BA8-20CD-A3C1-5AAE-E93778451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A97513-C6DB-F8A6-E8CE-73D0DB46C6AF}"/>
              </a:ext>
            </a:extLst>
          </p:cNvPr>
          <p:cNvSpPr>
            <a:spLocks noGrp="1"/>
          </p:cNvSpPr>
          <p:nvPr>
            <p:ph type="dt" sz="half" idx="10"/>
          </p:nvPr>
        </p:nvSpPr>
        <p:spPr/>
        <p:txBody>
          <a:bodyPr/>
          <a:lstStyle/>
          <a:p>
            <a:fld id="{F70CF3BE-9C15-487C-828D-BCFF390FA2E2}" type="datetime1">
              <a:rPr lang="en-GB" smtClean="0"/>
              <a:t>11/10/2023</a:t>
            </a:fld>
            <a:endParaRPr lang="en-GB"/>
          </a:p>
        </p:txBody>
      </p:sp>
      <p:sp>
        <p:nvSpPr>
          <p:cNvPr id="6" name="Footer Placeholder 5">
            <a:extLst>
              <a:ext uri="{FF2B5EF4-FFF2-40B4-BE49-F238E27FC236}">
                <a16:creationId xmlns:a16="http://schemas.microsoft.com/office/drawing/2014/main" id="{7218FF4A-B183-AF98-703C-2F5B4EB920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7485B2-9AE8-7BAD-D612-836B0AAAF1E5}"/>
              </a:ext>
            </a:extLst>
          </p:cNvPr>
          <p:cNvSpPr>
            <a:spLocks noGrp="1"/>
          </p:cNvSpPr>
          <p:nvPr>
            <p:ph type="sldNum" sz="quarter" idx="12"/>
          </p:nvPr>
        </p:nvSpPr>
        <p:spPr/>
        <p:txBody>
          <a:bodyPr/>
          <a:lstStyle/>
          <a:p>
            <a:fld id="{0171AE33-A9CE-40A4-8602-2943C226224D}" type="slidenum">
              <a:rPr lang="en-GB" smtClean="0"/>
              <a:t>‹#›</a:t>
            </a:fld>
            <a:endParaRPr lang="en-GB"/>
          </a:p>
        </p:txBody>
      </p:sp>
    </p:spTree>
    <p:extLst>
      <p:ext uri="{BB962C8B-B14F-4D97-AF65-F5344CB8AC3E}">
        <p14:creationId xmlns:p14="http://schemas.microsoft.com/office/powerpoint/2010/main" val="194627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B6D847-B6A3-25FD-BBFE-4249677C3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EB07DA-0323-E948-E43D-A43E1E090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7047F3-B669-07E4-02DC-062EF597A2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3A411-5ED7-4C29-B4D1-20C8E5C418D1}" type="datetime1">
              <a:rPr lang="en-GB" smtClean="0"/>
              <a:t>11/10/2023</a:t>
            </a:fld>
            <a:endParaRPr lang="en-GB"/>
          </a:p>
        </p:txBody>
      </p:sp>
      <p:sp>
        <p:nvSpPr>
          <p:cNvPr id="5" name="Footer Placeholder 4">
            <a:extLst>
              <a:ext uri="{FF2B5EF4-FFF2-40B4-BE49-F238E27FC236}">
                <a16:creationId xmlns:a16="http://schemas.microsoft.com/office/drawing/2014/main" id="{7D051B0E-E5A5-A780-CBC7-A43D5A342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2B79203-6963-3485-969B-4DA9C5C885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1AE33-A9CE-40A4-8602-2943C226224D}" type="slidenum">
              <a:rPr lang="en-GB" smtClean="0"/>
              <a:t>‹#›</a:t>
            </a:fld>
            <a:endParaRPr lang="en-GB"/>
          </a:p>
        </p:txBody>
      </p:sp>
    </p:spTree>
    <p:extLst>
      <p:ext uri="{BB962C8B-B14F-4D97-AF65-F5344CB8AC3E}">
        <p14:creationId xmlns:p14="http://schemas.microsoft.com/office/powerpoint/2010/main" val="29735253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B6D847-B6A3-25FD-BBFE-4249677C3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EB07DA-0323-E948-E43D-A43E1E090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7047F3-B669-07E4-02DC-062EF597A2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3A411-5ED7-4C29-B4D1-20C8E5C418D1}" type="datetime1">
              <a:rPr lang="en-GB" smtClean="0"/>
              <a:t>11/10/2023</a:t>
            </a:fld>
            <a:endParaRPr lang="en-GB"/>
          </a:p>
        </p:txBody>
      </p:sp>
      <p:sp>
        <p:nvSpPr>
          <p:cNvPr id="5" name="Footer Placeholder 4">
            <a:extLst>
              <a:ext uri="{FF2B5EF4-FFF2-40B4-BE49-F238E27FC236}">
                <a16:creationId xmlns:a16="http://schemas.microsoft.com/office/drawing/2014/main" id="{7D051B0E-E5A5-A780-CBC7-A43D5A342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2B79203-6963-3485-969B-4DA9C5C885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1AE33-A9CE-40A4-8602-2943C226224D}" type="slidenum">
              <a:rPr lang="en-GB" smtClean="0"/>
              <a:t>‹#›</a:t>
            </a:fld>
            <a:endParaRPr lang="en-GB"/>
          </a:p>
        </p:txBody>
      </p:sp>
    </p:spTree>
    <p:extLst>
      <p:ext uri="{BB962C8B-B14F-4D97-AF65-F5344CB8AC3E}">
        <p14:creationId xmlns:p14="http://schemas.microsoft.com/office/powerpoint/2010/main" val="25324241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2" name="Rectangle 1111">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3" name="Group 1112">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76" name="Rectangle 1075">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Rectangle 1113">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5" name="Rectangle 11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D79E59-E0B5-3918-9646-01770F1E8E71}"/>
              </a:ext>
            </a:extLst>
          </p:cNvPr>
          <p:cNvSpPr>
            <a:spLocks noGrp="1"/>
          </p:cNvSpPr>
          <p:nvPr>
            <p:ph type="title"/>
          </p:nvPr>
        </p:nvSpPr>
        <p:spPr>
          <a:xfrm>
            <a:off x="1099425" y="1238081"/>
            <a:ext cx="4709345" cy="962953"/>
          </a:xfrm>
        </p:spPr>
        <p:txBody>
          <a:bodyPr anchor="b">
            <a:normAutofit/>
          </a:bodyPr>
          <a:lstStyle/>
          <a:p>
            <a:r>
              <a:rPr lang="nl-NL" sz="3200"/>
              <a:t>Nederland Circulair in 2050</a:t>
            </a:r>
            <a:endParaRPr lang="en-GB" sz="3200"/>
          </a:p>
        </p:txBody>
      </p:sp>
      <p:sp>
        <p:nvSpPr>
          <p:cNvPr id="1116" name="Rectangle 111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
            <a:extLst>
              <a:ext uri="{FF2B5EF4-FFF2-40B4-BE49-F238E27FC236}">
                <a16:creationId xmlns:a16="http://schemas.microsoft.com/office/drawing/2014/main" id="{CC659695-DCF6-15FF-BAEB-A42FC5A84711}"/>
              </a:ext>
            </a:extLst>
          </p:cNvPr>
          <p:cNvSpPr>
            <a:spLocks noGrp="1"/>
          </p:cNvSpPr>
          <p:nvPr>
            <p:ph idx="1"/>
          </p:nvPr>
        </p:nvSpPr>
        <p:spPr>
          <a:xfrm>
            <a:off x="1100736" y="2508105"/>
            <a:ext cx="4709345" cy="3632493"/>
          </a:xfrm>
        </p:spPr>
        <p:txBody>
          <a:bodyPr anchor="ctr">
            <a:normAutofit/>
          </a:bodyPr>
          <a:lstStyle/>
          <a:p>
            <a:pPr marL="0" indent="0">
              <a:buNone/>
            </a:pPr>
            <a:r>
              <a:rPr lang="nl-NL" sz="2000" b="1" dirty="0">
                <a:solidFill>
                  <a:schemeClr val="accent4"/>
                </a:solidFill>
              </a:rPr>
              <a:t>Probleem</a:t>
            </a:r>
            <a:r>
              <a:rPr lang="nl-NL" sz="2000" dirty="0">
                <a:solidFill>
                  <a:schemeClr val="accent4"/>
                </a:solidFill>
              </a:rPr>
              <a:t>:</a:t>
            </a:r>
            <a:r>
              <a:rPr lang="nl-NL" sz="2000" dirty="0"/>
              <a:t> ongeveer 7,4 miljoen meubels per jaar verbrand in Nederland.</a:t>
            </a:r>
          </a:p>
          <a:p>
            <a:pPr lvl="1"/>
            <a:r>
              <a:rPr lang="nl-NL" sz="2000" dirty="0"/>
              <a:t>20% goede staat</a:t>
            </a:r>
          </a:p>
          <a:p>
            <a:r>
              <a:rPr lang="nl-NL" sz="2000" dirty="0"/>
              <a:t>Voor meubels: betere inzameling van afgedankt meubilair noodzakelijk om verbranding te verminderen.</a:t>
            </a:r>
          </a:p>
          <a:p>
            <a:r>
              <a:rPr lang="nl-NL" sz="2000" dirty="0"/>
              <a:t>Uitdagingen: transport en opslag.</a:t>
            </a:r>
          </a:p>
        </p:txBody>
      </p:sp>
      <p:pic>
        <p:nvPicPr>
          <p:cNvPr id="8" name="Picture 7" descr="A pile of furniture outside of a building&#10;&#10;Description automatically generated">
            <a:extLst>
              <a:ext uri="{FF2B5EF4-FFF2-40B4-BE49-F238E27FC236}">
                <a16:creationId xmlns:a16="http://schemas.microsoft.com/office/drawing/2014/main" id="{124D91BD-4C7E-C3D3-0588-1ACE55E724A1}"/>
              </a:ext>
            </a:extLst>
          </p:cNvPr>
          <p:cNvPicPr>
            <a:picLocks noChangeAspect="1"/>
          </p:cNvPicPr>
          <p:nvPr/>
        </p:nvPicPr>
        <p:blipFill rotWithShape="1">
          <a:blip r:embed="rId2">
            <a:extLst>
              <a:ext uri="{28A0092B-C50C-407E-A947-70E740481C1C}">
                <a14:useLocalDpi xmlns:a14="http://schemas.microsoft.com/office/drawing/2010/main" val="0"/>
              </a:ext>
            </a:extLst>
          </a:blip>
          <a:srcRect l="23594" r="16307" b="1"/>
          <a:stretch/>
        </p:blipFill>
        <p:spPr>
          <a:xfrm>
            <a:off x="6538366" y="1383738"/>
            <a:ext cx="4929098" cy="4756870"/>
          </a:xfrm>
          <a:prstGeom prst="rect">
            <a:avLst/>
          </a:prstGeom>
          <a:ln>
            <a:solidFill>
              <a:schemeClr val="accent4"/>
            </a:solidFill>
          </a:ln>
        </p:spPr>
      </p:pic>
      <p:sp>
        <p:nvSpPr>
          <p:cNvPr id="4" name="Slide Number Placeholder 3">
            <a:extLst>
              <a:ext uri="{FF2B5EF4-FFF2-40B4-BE49-F238E27FC236}">
                <a16:creationId xmlns:a16="http://schemas.microsoft.com/office/drawing/2014/main" id="{E868139D-0F70-86F1-5D25-2CD0EDD78FB3}"/>
              </a:ext>
            </a:extLst>
          </p:cNvPr>
          <p:cNvSpPr>
            <a:spLocks noGrp="1"/>
          </p:cNvSpPr>
          <p:nvPr>
            <p:ph type="sldNum" sz="quarter" idx="12"/>
          </p:nvPr>
        </p:nvSpPr>
        <p:spPr>
          <a:xfrm>
            <a:off x="8610600" y="6492240"/>
            <a:ext cx="2743200" cy="365125"/>
          </a:xfrm>
        </p:spPr>
        <p:txBody>
          <a:bodyPr>
            <a:normAutofit/>
          </a:bodyPr>
          <a:lstStyle/>
          <a:p>
            <a:pPr>
              <a:spcAft>
                <a:spcPts val="600"/>
              </a:spcAft>
            </a:pPr>
            <a:fld id="{0171AE33-A9CE-40A4-8602-2943C226224D}" type="slidenum">
              <a:rPr lang="en-GB"/>
              <a:pPr>
                <a:spcAft>
                  <a:spcPts val="600"/>
                </a:spcAft>
              </a:pPr>
              <a:t>1</a:t>
            </a:fld>
            <a:endParaRPr lang="en-GB"/>
          </a:p>
        </p:txBody>
      </p:sp>
    </p:spTree>
    <p:extLst>
      <p:ext uri="{BB962C8B-B14F-4D97-AF65-F5344CB8AC3E}">
        <p14:creationId xmlns:p14="http://schemas.microsoft.com/office/powerpoint/2010/main" val="175780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E070D4-C725-D5C8-EA95-7167A94D8F90}"/>
              </a:ext>
            </a:extLst>
          </p:cNvPr>
          <p:cNvSpPr>
            <a:spLocks noGrp="1"/>
          </p:cNvSpPr>
          <p:nvPr>
            <p:ph type="title"/>
          </p:nvPr>
        </p:nvSpPr>
        <p:spPr>
          <a:xfrm>
            <a:off x="645064" y="525982"/>
            <a:ext cx="4282983" cy="1200361"/>
          </a:xfrm>
        </p:spPr>
        <p:txBody>
          <a:bodyPr anchor="b">
            <a:normAutofit/>
          </a:bodyPr>
          <a:lstStyle/>
          <a:p>
            <a:r>
              <a:rPr lang="nl-NL" sz="3600" dirty="0"/>
              <a:t>Gemengd Scenario – Verdeling van kosten</a:t>
            </a:r>
            <a:endParaRPr lang="en-GB" sz="3600" dirty="0"/>
          </a:p>
        </p:txBody>
      </p:sp>
      <p:sp>
        <p:nvSpPr>
          <p:cNvPr id="65" name="Rectangle 6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C2C5FA-77B7-13C3-265D-F6722DA626D9}"/>
              </a:ext>
            </a:extLst>
          </p:cNvPr>
          <p:cNvSpPr>
            <a:spLocks noGrp="1"/>
          </p:cNvSpPr>
          <p:nvPr>
            <p:ph idx="1"/>
          </p:nvPr>
        </p:nvSpPr>
        <p:spPr>
          <a:xfrm>
            <a:off x="645066" y="2031101"/>
            <a:ext cx="4282984" cy="3511943"/>
          </a:xfrm>
        </p:spPr>
        <p:txBody>
          <a:bodyPr anchor="ctr">
            <a:normAutofit/>
          </a:bodyPr>
          <a:lstStyle/>
          <a:p>
            <a:r>
              <a:rPr lang="nl-NL" sz="1100"/>
              <a:t>Reparatiekosten zorgen voor de hoge kosten bij hergebruik</a:t>
            </a:r>
          </a:p>
          <a:p>
            <a:pPr lvl="1"/>
            <a:r>
              <a:rPr lang="nl-NL" sz="1100"/>
              <a:t>Reparatiekosten geven de grootste kosten voor scenario’s met meer hergebruik.</a:t>
            </a:r>
          </a:p>
          <a:p>
            <a:pPr lvl="1"/>
            <a:r>
              <a:rPr lang="nl-NL" sz="1100"/>
              <a:t>Reparatiekosten zijn de grootste kosten voor Scenario 2 en 3. </a:t>
            </a:r>
          </a:p>
          <a:p>
            <a:r>
              <a:rPr lang="nl-NL" sz="1100"/>
              <a:t>Verbrandkosten zijn hoog voor Scenario 4 en 5;</a:t>
            </a:r>
          </a:p>
          <a:p>
            <a:r>
              <a:rPr lang="nl-NL" sz="1100"/>
              <a:t>Transportkosten zijn relatief laag;</a:t>
            </a:r>
          </a:p>
          <a:p>
            <a:r>
              <a:rPr lang="nl-NL" sz="1100"/>
              <a:t>Kostenminimalisatie (a) geeft meer transportkosten dan emissieminimalisatie (b). </a:t>
            </a:r>
          </a:p>
          <a:p>
            <a:pPr lvl="1"/>
            <a:r>
              <a:rPr lang="nl-NL" sz="1100"/>
              <a:t>Bij kostenminimalisatie maken transportkosten groter deel uit van totale kosten – opslag- en handeling kosten minder. </a:t>
            </a:r>
          </a:p>
          <a:p>
            <a:pPr lvl="1"/>
            <a:r>
              <a:rPr lang="nl-NL" sz="1100"/>
              <a:t>Bij emissieminimalisatie maken opslag- en handelingskosten groter deel uit van totale kosten – transport minder. </a:t>
            </a:r>
          </a:p>
        </p:txBody>
      </p:sp>
      <p:sp>
        <p:nvSpPr>
          <p:cNvPr id="67" name="Rectangle 6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01AB724-39C9-9E9B-3317-ACE47704673F}"/>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171AE33-A9CE-40A4-8602-2943C22622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627E44A8-16B2-9FA2-D082-DF44BF39FCE0}"/>
              </a:ext>
            </a:extLst>
          </p:cNvPr>
          <p:cNvGraphicFramePr>
            <a:graphicFrameLocks/>
          </p:cNvGraphicFramePr>
          <p:nvPr/>
        </p:nvGraphicFramePr>
        <p:xfrm>
          <a:off x="5987738" y="650494"/>
          <a:ext cx="5628018" cy="5324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15">
            <a:extLst>
              <a:ext uri="{FF2B5EF4-FFF2-40B4-BE49-F238E27FC236}">
                <a16:creationId xmlns:a16="http://schemas.microsoft.com/office/drawing/2014/main" id="{04941D23-81AA-A039-A7D3-F6B10A209513}"/>
              </a:ext>
            </a:extLst>
          </p:cNvPr>
          <p:cNvGraphicFramePr>
            <a:graphicFrameLocks/>
          </p:cNvGraphicFramePr>
          <p:nvPr/>
        </p:nvGraphicFramePr>
        <p:xfrm>
          <a:off x="358509" y="5751574"/>
          <a:ext cx="2050215" cy="740666"/>
        </p:xfrm>
        <a:graphic>
          <a:graphicData uri="http://schemas.openxmlformats.org/drawingml/2006/table">
            <a:tbl>
              <a:tblPr firstRow="1" firstCol="1" bandRow="1">
                <a:tableStyleId>{00A15C55-8517-42AA-B614-E9B94910E393}</a:tableStyleId>
              </a:tblPr>
              <a:tblGrid>
                <a:gridCol w="454225">
                  <a:extLst>
                    <a:ext uri="{9D8B030D-6E8A-4147-A177-3AD203B41FA5}">
                      <a16:colId xmlns:a16="http://schemas.microsoft.com/office/drawing/2014/main" val="2009440432"/>
                    </a:ext>
                  </a:extLst>
                </a:gridCol>
                <a:gridCol w="480935">
                  <a:extLst>
                    <a:ext uri="{9D8B030D-6E8A-4147-A177-3AD203B41FA5}">
                      <a16:colId xmlns:a16="http://schemas.microsoft.com/office/drawing/2014/main" val="1925605195"/>
                    </a:ext>
                  </a:extLst>
                </a:gridCol>
                <a:gridCol w="573071">
                  <a:extLst>
                    <a:ext uri="{9D8B030D-6E8A-4147-A177-3AD203B41FA5}">
                      <a16:colId xmlns:a16="http://schemas.microsoft.com/office/drawing/2014/main" val="389688903"/>
                    </a:ext>
                  </a:extLst>
                </a:gridCol>
                <a:gridCol w="541984">
                  <a:extLst>
                    <a:ext uri="{9D8B030D-6E8A-4147-A177-3AD203B41FA5}">
                      <a16:colId xmlns:a16="http://schemas.microsoft.com/office/drawing/2014/main" val="1987419091"/>
                    </a:ext>
                  </a:extLst>
                </a:gridCol>
              </a:tblGrid>
              <a:tr h="159831">
                <a:tc>
                  <a:txBody>
                    <a:bodyPr/>
                    <a:lstStyle/>
                    <a:p>
                      <a:pPr algn="just">
                        <a:lnSpc>
                          <a:spcPct val="115000"/>
                        </a:lnSpc>
                        <a:spcAft>
                          <a:spcPts val="800"/>
                        </a:spcAft>
                      </a:pPr>
                      <a:r>
                        <a:rPr lang="nl-NL" sz="700" kern="100" dirty="0">
                          <a:effectLst/>
                        </a:rPr>
                        <a:t>Scenario</a:t>
                      </a:r>
                      <a:r>
                        <a:rPr lang="nl-NL" sz="300" kern="100" dirty="0">
                          <a:effectLst/>
                        </a:rPr>
                        <a:t> </a:t>
                      </a:r>
                      <a:endParaRPr lang="en-GB" sz="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Verbrand</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Hergebruik</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Reparatie</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811598941"/>
                  </a:ext>
                </a:extLst>
              </a:tr>
              <a:tr h="116167">
                <a:tc>
                  <a:txBody>
                    <a:bodyPr/>
                    <a:lstStyle/>
                    <a:p>
                      <a:pPr algn="just">
                        <a:lnSpc>
                          <a:spcPct val="115000"/>
                        </a:lnSpc>
                        <a:spcAft>
                          <a:spcPts val="800"/>
                        </a:spcAft>
                      </a:pPr>
                      <a:r>
                        <a:rPr lang="nl-NL" sz="700" kern="100">
                          <a:effectLst/>
                        </a:rPr>
                        <a:t>1</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75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4038339236"/>
                  </a:ext>
                </a:extLst>
              </a:tr>
              <a:tr h="116167">
                <a:tc>
                  <a:txBody>
                    <a:bodyPr/>
                    <a:lstStyle/>
                    <a:p>
                      <a:pPr algn="just">
                        <a:lnSpc>
                          <a:spcPct val="115000"/>
                        </a:lnSpc>
                        <a:spcAft>
                          <a:spcPts val="800"/>
                        </a:spcAft>
                      </a:pPr>
                      <a:r>
                        <a:rPr lang="nl-NL" sz="700" kern="100">
                          <a:effectLst/>
                        </a:rPr>
                        <a:t>2</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50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30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821577356"/>
                  </a:ext>
                </a:extLst>
              </a:tr>
              <a:tr h="116167">
                <a:tc>
                  <a:txBody>
                    <a:bodyPr/>
                    <a:lstStyle/>
                    <a:p>
                      <a:pPr algn="just">
                        <a:lnSpc>
                          <a:spcPct val="115000"/>
                        </a:lnSpc>
                        <a:spcAft>
                          <a:spcPts val="800"/>
                        </a:spcAft>
                      </a:pPr>
                      <a:r>
                        <a:rPr lang="nl-NL" sz="700" kern="100">
                          <a:effectLst/>
                        </a:rPr>
                        <a:t>3</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55</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3035635958"/>
                  </a:ext>
                </a:extLst>
              </a:tr>
              <a:tr h="116167">
                <a:tc>
                  <a:txBody>
                    <a:bodyPr/>
                    <a:lstStyle/>
                    <a:p>
                      <a:pPr algn="just">
                        <a:lnSpc>
                          <a:spcPct val="115000"/>
                        </a:lnSpc>
                        <a:spcAft>
                          <a:spcPts val="800"/>
                        </a:spcAft>
                      </a:pPr>
                      <a:r>
                        <a:rPr lang="nl-NL" sz="700" kern="100">
                          <a:effectLst/>
                        </a:rPr>
                        <a:t>4</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80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2793433860"/>
                  </a:ext>
                </a:extLst>
              </a:tr>
              <a:tr h="116167">
                <a:tc>
                  <a:txBody>
                    <a:bodyPr/>
                    <a:lstStyle/>
                    <a:p>
                      <a:pPr algn="just">
                        <a:lnSpc>
                          <a:spcPct val="115000"/>
                        </a:lnSpc>
                        <a:spcAft>
                          <a:spcPts val="800"/>
                        </a:spcAft>
                      </a:pPr>
                      <a:r>
                        <a:rPr lang="nl-NL" sz="700" kern="100">
                          <a:effectLst/>
                        </a:rPr>
                        <a:t>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100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614268205"/>
                  </a:ext>
                </a:extLst>
              </a:tr>
            </a:tbl>
          </a:graphicData>
        </a:graphic>
      </p:graphicFrame>
      <p:sp>
        <p:nvSpPr>
          <p:cNvPr id="5" name="TextBox 4">
            <a:extLst>
              <a:ext uri="{FF2B5EF4-FFF2-40B4-BE49-F238E27FC236}">
                <a16:creationId xmlns:a16="http://schemas.microsoft.com/office/drawing/2014/main" id="{BEBF2D44-F78F-A1E9-8519-58693CACAAFA}"/>
              </a:ext>
            </a:extLst>
          </p:cNvPr>
          <p:cNvSpPr txBox="1"/>
          <p:nvPr/>
        </p:nvSpPr>
        <p:spPr>
          <a:xfrm>
            <a:off x="5721728" y="5673320"/>
            <a:ext cx="4981100" cy="707886"/>
          </a:xfrm>
          <a:prstGeom prst="rect">
            <a:avLst/>
          </a:prstGeom>
          <a:noFill/>
        </p:spPr>
        <p:txBody>
          <a:bodyPr wrap="square" rtlCol="0">
            <a:spAutoFit/>
          </a:bodyPr>
          <a:lstStyle/>
          <a:p>
            <a:pPr marL="0" indent="0">
              <a:spcAft>
                <a:spcPts val="600"/>
              </a:spcAft>
              <a:buNone/>
            </a:pPr>
            <a:r>
              <a:rPr lang="nl-NL" sz="1100" dirty="0"/>
              <a:t>(a) – kosten minimalisatie</a:t>
            </a:r>
          </a:p>
          <a:p>
            <a:pPr marL="0" indent="0">
              <a:spcAft>
                <a:spcPts val="600"/>
              </a:spcAft>
              <a:buNone/>
            </a:pPr>
            <a:r>
              <a:rPr lang="nl-NL" sz="1100" dirty="0"/>
              <a:t>(b) – emissie minimalisatie</a:t>
            </a:r>
          </a:p>
          <a:p>
            <a:pPr>
              <a:spcAft>
                <a:spcPts val="600"/>
              </a:spcAft>
            </a:pPr>
            <a:endParaRPr lang="en-GB" sz="800" dirty="0"/>
          </a:p>
        </p:txBody>
      </p:sp>
    </p:spTree>
    <p:extLst>
      <p:ext uri="{BB962C8B-B14F-4D97-AF65-F5344CB8AC3E}">
        <p14:creationId xmlns:p14="http://schemas.microsoft.com/office/powerpoint/2010/main" val="392882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BF822E-0847-3C14-2112-7FB29D5384B1}"/>
              </a:ext>
            </a:extLst>
          </p:cNvPr>
          <p:cNvSpPr>
            <a:spLocks noGrp="1"/>
          </p:cNvSpPr>
          <p:nvPr>
            <p:ph type="title"/>
          </p:nvPr>
        </p:nvSpPr>
        <p:spPr>
          <a:xfrm>
            <a:off x="645064" y="525982"/>
            <a:ext cx="4282983" cy="1200361"/>
          </a:xfrm>
        </p:spPr>
        <p:txBody>
          <a:bodyPr anchor="b">
            <a:normAutofit/>
          </a:bodyPr>
          <a:lstStyle/>
          <a:p>
            <a:r>
              <a:rPr lang="nl-NL" sz="3600"/>
              <a:t>Totale emissies</a:t>
            </a:r>
            <a:endParaRPr lang="en-GB" sz="3600"/>
          </a:p>
        </p:txBody>
      </p:sp>
      <p:sp>
        <p:nvSpPr>
          <p:cNvPr id="40" name="Rectangle 3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0F32188-0E25-4A4B-406D-D87E217A4822}"/>
              </a:ext>
            </a:extLst>
          </p:cNvPr>
          <p:cNvSpPr>
            <a:spLocks noGrp="1"/>
          </p:cNvSpPr>
          <p:nvPr>
            <p:ph idx="1"/>
          </p:nvPr>
        </p:nvSpPr>
        <p:spPr>
          <a:xfrm>
            <a:off x="645066" y="2031101"/>
            <a:ext cx="4282984" cy="3511943"/>
          </a:xfrm>
        </p:spPr>
        <p:txBody>
          <a:bodyPr anchor="ctr">
            <a:normAutofit/>
          </a:bodyPr>
          <a:lstStyle/>
          <a:p>
            <a:r>
              <a:rPr lang="nl-NL" sz="1400" dirty="0"/>
              <a:t>Hergebruik leidt tot minder emissie uitstoot</a:t>
            </a:r>
          </a:p>
          <a:p>
            <a:pPr lvl="1"/>
            <a:r>
              <a:rPr lang="nl-NL" sz="1400" dirty="0"/>
              <a:t>Des te hoger het hergebruik percentage in de scenario’s des te lager de emissie uitstoot. </a:t>
            </a:r>
          </a:p>
          <a:p>
            <a:pPr lvl="1"/>
            <a:r>
              <a:rPr lang="nl-NL" sz="1400" dirty="0"/>
              <a:t>Scenario 3 (meeste hergebruik) geeft de laagste emissie uitstoot. </a:t>
            </a:r>
          </a:p>
          <a:p>
            <a:r>
              <a:rPr lang="nl-NL" sz="1400" dirty="0"/>
              <a:t>Verbranding zorgt voor hoge emissie uitstoot</a:t>
            </a:r>
          </a:p>
          <a:p>
            <a:pPr lvl="1"/>
            <a:r>
              <a:rPr lang="nl-NL" sz="1400" dirty="0"/>
              <a:t>Scenario 5 (alleen verbranding) geeft hoogste emissie uitstoot.</a:t>
            </a:r>
          </a:p>
          <a:p>
            <a:r>
              <a:rPr lang="nl-NL" sz="1400" dirty="0"/>
              <a:t>Het voorkomen van verbranding van meubels in goede staat kan emissie verminderen</a:t>
            </a:r>
          </a:p>
          <a:p>
            <a:pPr lvl="1"/>
            <a:r>
              <a:rPr lang="nl-NL" sz="1400" dirty="0"/>
              <a:t>Scenario 4 geeft lagere emissie uitstoot dan Scenario 5;</a:t>
            </a:r>
          </a:p>
          <a:p>
            <a:pPr lvl="1"/>
            <a:r>
              <a:rPr lang="nl-NL" sz="1400" dirty="0"/>
              <a:t>Reparatie van meubels kan ook emissie verminderen. </a:t>
            </a:r>
          </a:p>
        </p:txBody>
      </p:sp>
      <p:sp>
        <p:nvSpPr>
          <p:cNvPr id="41" name="Rectangle 3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3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3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9780BA7-25AF-A13E-B131-B96C38850944}"/>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171AE33-A9CE-40A4-8602-2943C22622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ontent Placeholder 9">
            <a:extLst>
              <a:ext uri="{FF2B5EF4-FFF2-40B4-BE49-F238E27FC236}">
                <a16:creationId xmlns:a16="http://schemas.microsoft.com/office/drawing/2014/main" id="{AA33E389-C75D-5D58-DFED-751AEA910054}"/>
              </a:ext>
            </a:extLst>
          </p:cNvPr>
          <p:cNvGraphicFramePr>
            <a:graphicFrameLocks/>
          </p:cNvGraphicFramePr>
          <p:nvPr/>
        </p:nvGraphicFramePr>
        <p:xfrm>
          <a:off x="5987738" y="650494"/>
          <a:ext cx="5628018" cy="5324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5">
            <a:extLst>
              <a:ext uri="{FF2B5EF4-FFF2-40B4-BE49-F238E27FC236}">
                <a16:creationId xmlns:a16="http://schemas.microsoft.com/office/drawing/2014/main" id="{1343F72A-2528-EDEA-366B-F24ED91BB2C3}"/>
              </a:ext>
            </a:extLst>
          </p:cNvPr>
          <p:cNvGraphicFramePr>
            <a:graphicFrameLocks/>
          </p:cNvGraphicFramePr>
          <p:nvPr/>
        </p:nvGraphicFramePr>
        <p:xfrm>
          <a:off x="358509" y="5751574"/>
          <a:ext cx="2050215" cy="740666"/>
        </p:xfrm>
        <a:graphic>
          <a:graphicData uri="http://schemas.openxmlformats.org/drawingml/2006/table">
            <a:tbl>
              <a:tblPr firstRow="1" firstCol="1" bandRow="1">
                <a:tableStyleId>{00A15C55-8517-42AA-B614-E9B94910E393}</a:tableStyleId>
              </a:tblPr>
              <a:tblGrid>
                <a:gridCol w="454225">
                  <a:extLst>
                    <a:ext uri="{9D8B030D-6E8A-4147-A177-3AD203B41FA5}">
                      <a16:colId xmlns:a16="http://schemas.microsoft.com/office/drawing/2014/main" val="2009440432"/>
                    </a:ext>
                  </a:extLst>
                </a:gridCol>
                <a:gridCol w="480935">
                  <a:extLst>
                    <a:ext uri="{9D8B030D-6E8A-4147-A177-3AD203B41FA5}">
                      <a16:colId xmlns:a16="http://schemas.microsoft.com/office/drawing/2014/main" val="1925605195"/>
                    </a:ext>
                  </a:extLst>
                </a:gridCol>
                <a:gridCol w="573071">
                  <a:extLst>
                    <a:ext uri="{9D8B030D-6E8A-4147-A177-3AD203B41FA5}">
                      <a16:colId xmlns:a16="http://schemas.microsoft.com/office/drawing/2014/main" val="389688903"/>
                    </a:ext>
                  </a:extLst>
                </a:gridCol>
                <a:gridCol w="541984">
                  <a:extLst>
                    <a:ext uri="{9D8B030D-6E8A-4147-A177-3AD203B41FA5}">
                      <a16:colId xmlns:a16="http://schemas.microsoft.com/office/drawing/2014/main" val="1987419091"/>
                    </a:ext>
                  </a:extLst>
                </a:gridCol>
              </a:tblGrid>
              <a:tr h="159831">
                <a:tc>
                  <a:txBody>
                    <a:bodyPr/>
                    <a:lstStyle/>
                    <a:p>
                      <a:pPr algn="just">
                        <a:lnSpc>
                          <a:spcPct val="115000"/>
                        </a:lnSpc>
                        <a:spcAft>
                          <a:spcPts val="800"/>
                        </a:spcAft>
                      </a:pPr>
                      <a:r>
                        <a:rPr lang="nl-NL" sz="700" kern="100" dirty="0">
                          <a:effectLst/>
                        </a:rPr>
                        <a:t>Scenario</a:t>
                      </a:r>
                      <a:r>
                        <a:rPr lang="nl-NL" sz="300" kern="100" dirty="0">
                          <a:effectLst/>
                        </a:rPr>
                        <a:t> </a:t>
                      </a:r>
                      <a:endParaRPr lang="en-GB" sz="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Verbrand</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Hergebruik</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Reparatie</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811598941"/>
                  </a:ext>
                </a:extLst>
              </a:tr>
              <a:tr h="116167">
                <a:tc>
                  <a:txBody>
                    <a:bodyPr/>
                    <a:lstStyle/>
                    <a:p>
                      <a:pPr algn="just">
                        <a:lnSpc>
                          <a:spcPct val="115000"/>
                        </a:lnSpc>
                        <a:spcAft>
                          <a:spcPts val="800"/>
                        </a:spcAft>
                      </a:pPr>
                      <a:r>
                        <a:rPr lang="nl-NL" sz="700" kern="100">
                          <a:effectLst/>
                        </a:rPr>
                        <a:t>1</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75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4038339236"/>
                  </a:ext>
                </a:extLst>
              </a:tr>
              <a:tr h="116167">
                <a:tc>
                  <a:txBody>
                    <a:bodyPr/>
                    <a:lstStyle/>
                    <a:p>
                      <a:pPr algn="just">
                        <a:lnSpc>
                          <a:spcPct val="115000"/>
                        </a:lnSpc>
                        <a:spcAft>
                          <a:spcPts val="800"/>
                        </a:spcAft>
                      </a:pPr>
                      <a:r>
                        <a:rPr lang="nl-NL" sz="700" kern="100">
                          <a:effectLst/>
                        </a:rPr>
                        <a:t>2</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50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30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821577356"/>
                  </a:ext>
                </a:extLst>
              </a:tr>
              <a:tr h="116167">
                <a:tc>
                  <a:txBody>
                    <a:bodyPr/>
                    <a:lstStyle/>
                    <a:p>
                      <a:pPr algn="just">
                        <a:lnSpc>
                          <a:spcPct val="115000"/>
                        </a:lnSpc>
                        <a:spcAft>
                          <a:spcPts val="800"/>
                        </a:spcAft>
                      </a:pPr>
                      <a:r>
                        <a:rPr lang="nl-NL" sz="700" kern="100">
                          <a:effectLst/>
                        </a:rPr>
                        <a:t>3</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55</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3035635958"/>
                  </a:ext>
                </a:extLst>
              </a:tr>
              <a:tr h="116167">
                <a:tc>
                  <a:txBody>
                    <a:bodyPr/>
                    <a:lstStyle/>
                    <a:p>
                      <a:pPr algn="just">
                        <a:lnSpc>
                          <a:spcPct val="115000"/>
                        </a:lnSpc>
                        <a:spcAft>
                          <a:spcPts val="800"/>
                        </a:spcAft>
                      </a:pPr>
                      <a:r>
                        <a:rPr lang="nl-NL" sz="700" kern="100">
                          <a:effectLst/>
                        </a:rPr>
                        <a:t>4</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80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2793433860"/>
                  </a:ext>
                </a:extLst>
              </a:tr>
              <a:tr h="116167">
                <a:tc>
                  <a:txBody>
                    <a:bodyPr/>
                    <a:lstStyle/>
                    <a:p>
                      <a:pPr algn="just">
                        <a:lnSpc>
                          <a:spcPct val="115000"/>
                        </a:lnSpc>
                        <a:spcAft>
                          <a:spcPts val="800"/>
                        </a:spcAft>
                      </a:pPr>
                      <a:r>
                        <a:rPr lang="nl-NL" sz="700" kern="100">
                          <a:effectLst/>
                        </a:rPr>
                        <a:t>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100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614268205"/>
                  </a:ext>
                </a:extLst>
              </a:tr>
            </a:tbl>
          </a:graphicData>
        </a:graphic>
      </p:graphicFrame>
      <p:sp>
        <p:nvSpPr>
          <p:cNvPr id="10" name="TextBox 9">
            <a:extLst>
              <a:ext uri="{FF2B5EF4-FFF2-40B4-BE49-F238E27FC236}">
                <a16:creationId xmlns:a16="http://schemas.microsoft.com/office/drawing/2014/main" id="{0EDD8705-D2B4-364D-22EF-06C18DD96A37}"/>
              </a:ext>
            </a:extLst>
          </p:cNvPr>
          <p:cNvSpPr txBox="1"/>
          <p:nvPr/>
        </p:nvSpPr>
        <p:spPr>
          <a:xfrm>
            <a:off x="8847464" y="3569434"/>
            <a:ext cx="1449779" cy="261610"/>
          </a:xfrm>
          <a:prstGeom prst="rect">
            <a:avLst/>
          </a:prstGeom>
          <a:noFill/>
        </p:spPr>
        <p:txBody>
          <a:bodyPr wrap="square" rtlCol="0">
            <a:spAutoFit/>
          </a:bodyPr>
          <a:lstStyle/>
          <a:p>
            <a:r>
              <a:rPr lang="nl-NL" sz="1100" b="1" dirty="0">
                <a:solidFill>
                  <a:schemeClr val="accent4"/>
                </a:solidFill>
              </a:rPr>
              <a:t>75% hergebruik </a:t>
            </a:r>
            <a:endParaRPr lang="en-GB" sz="1100" b="1" dirty="0">
              <a:solidFill>
                <a:schemeClr val="accent4"/>
              </a:solidFill>
            </a:endParaRPr>
          </a:p>
        </p:txBody>
      </p:sp>
      <p:cxnSp>
        <p:nvCxnSpPr>
          <p:cNvPr id="11" name="Straight Arrow Connector 10">
            <a:extLst>
              <a:ext uri="{FF2B5EF4-FFF2-40B4-BE49-F238E27FC236}">
                <a16:creationId xmlns:a16="http://schemas.microsoft.com/office/drawing/2014/main" id="{83A01C58-781F-7108-698B-351AE39E10A7}"/>
              </a:ext>
            </a:extLst>
          </p:cNvPr>
          <p:cNvCxnSpPr>
            <a:cxnSpLocks/>
          </p:cNvCxnSpPr>
          <p:nvPr/>
        </p:nvCxnSpPr>
        <p:spPr>
          <a:xfrm>
            <a:off x="9370474" y="3822698"/>
            <a:ext cx="0" cy="778748"/>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1DC7570E-5E9D-DB8B-F9B7-6A6666DE664F}"/>
              </a:ext>
            </a:extLst>
          </p:cNvPr>
          <p:cNvSpPr txBox="1"/>
          <p:nvPr/>
        </p:nvSpPr>
        <p:spPr>
          <a:xfrm>
            <a:off x="9840103" y="1147327"/>
            <a:ext cx="1449779" cy="261610"/>
          </a:xfrm>
          <a:prstGeom prst="rect">
            <a:avLst/>
          </a:prstGeom>
          <a:noFill/>
        </p:spPr>
        <p:txBody>
          <a:bodyPr wrap="square" rtlCol="0">
            <a:spAutoFit/>
          </a:bodyPr>
          <a:lstStyle/>
          <a:p>
            <a:r>
              <a:rPr lang="nl-NL" sz="1100" b="1" dirty="0">
                <a:solidFill>
                  <a:schemeClr val="accent4"/>
                </a:solidFill>
              </a:rPr>
              <a:t>100% verbranding</a:t>
            </a:r>
            <a:endParaRPr lang="en-GB" sz="1100" b="1" dirty="0">
              <a:solidFill>
                <a:schemeClr val="accent4"/>
              </a:solidFill>
            </a:endParaRPr>
          </a:p>
        </p:txBody>
      </p:sp>
      <p:cxnSp>
        <p:nvCxnSpPr>
          <p:cNvPr id="14" name="Straight Arrow Connector 13">
            <a:extLst>
              <a:ext uri="{FF2B5EF4-FFF2-40B4-BE49-F238E27FC236}">
                <a16:creationId xmlns:a16="http://schemas.microsoft.com/office/drawing/2014/main" id="{3CD73C19-819E-256E-AE82-066E3B9A5ECE}"/>
              </a:ext>
            </a:extLst>
          </p:cNvPr>
          <p:cNvCxnSpPr>
            <a:cxnSpLocks/>
          </p:cNvCxnSpPr>
          <p:nvPr/>
        </p:nvCxnSpPr>
        <p:spPr>
          <a:xfrm>
            <a:off x="10624840" y="1348231"/>
            <a:ext cx="262598" cy="265705"/>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2D4E86AB-FB0B-6B84-B343-40865E3CE75E}"/>
              </a:ext>
            </a:extLst>
          </p:cNvPr>
          <p:cNvSpPr txBox="1"/>
          <p:nvPr/>
        </p:nvSpPr>
        <p:spPr>
          <a:xfrm>
            <a:off x="5721728" y="5673320"/>
            <a:ext cx="4981100" cy="707886"/>
          </a:xfrm>
          <a:prstGeom prst="rect">
            <a:avLst/>
          </a:prstGeom>
          <a:noFill/>
        </p:spPr>
        <p:txBody>
          <a:bodyPr wrap="square" rtlCol="0">
            <a:spAutoFit/>
          </a:bodyPr>
          <a:lstStyle/>
          <a:p>
            <a:pPr marL="0" indent="0">
              <a:spcAft>
                <a:spcPts val="600"/>
              </a:spcAft>
              <a:buNone/>
            </a:pPr>
            <a:r>
              <a:rPr lang="nl-NL" sz="1100" dirty="0"/>
              <a:t>(a) – kosten minimalisatie</a:t>
            </a:r>
          </a:p>
          <a:p>
            <a:pPr marL="0" indent="0">
              <a:spcAft>
                <a:spcPts val="600"/>
              </a:spcAft>
              <a:buNone/>
            </a:pPr>
            <a:r>
              <a:rPr lang="nl-NL" sz="1100" dirty="0"/>
              <a:t>(b) – emissie minimalisatie</a:t>
            </a:r>
          </a:p>
          <a:p>
            <a:pPr>
              <a:spcAft>
                <a:spcPts val="600"/>
              </a:spcAft>
            </a:pPr>
            <a:endParaRPr lang="en-GB" sz="800" dirty="0"/>
          </a:p>
        </p:txBody>
      </p:sp>
    </p:spTree>
    <p:extLst>
      <p:ext uri="{BB962C8B-B14F-4D97-AF65-F5344CB8AC3E}">
        <p14:creationId xmlns:p14="http://schemas.microsoft.com/office/powerpoint/2010/main" val="2777339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031062-6454-CD9F-C6A1-477CF495C56C}"/>
              </a:ext>
            </a:extLst>
          </p:cNvPr>
          <p:cNvSpPr>
            <a:spLocks noGrp="1"/>
          </p:cNvSpPr>
          <p:nvPr>
            <p:ph type="title"/>
          </p:nvPr>
        </p:nvSpPr>
        <p:spPr>
          <a:xfrm>
            <a:off x="645064" y="525982"/>
            <a:ext cx="4282983" cy="1200361"/>
          </a:xfrm>
        </p:spPr>
        <p:txBody>
          <a:bodyPr anchor="b">
            <a:normAutofit fontScale="90000"/>
          </a:bodyPr>
          <a:lstStyle/>
          <a:p>
            <a:r>
              <a:rPr lang="nl-NL" sz="3600" dirty="0"/>
              <a:t>Gemengd Scenario – Verdeling van emissies</a:t>
            </a:r>
            <a:endParaRPr lang="en-GB" sz="3600" dirty="0"/>
          </a:p>
        </p:txBody>
      </p:sp>
      <p:sp>
        <p:nvSpPr>
          <p:cNvPr id="25" name="Rectangle 2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C90FB5C-39F3-FDB4-8BCB-EDF739557127}"/>
              </a:ext>
            </a:extLst>
          </p:cNvPr>
          <p:cNvSpPr>
            <a:spLocks noGrp="1"/>
          </p:cNvSpPr>
          <p:nvPr>
            <p:ph idx="1"/>
          </p:nvPr>
        </p:nvSpPr>
        <p:spPr>
          <a:xfrm>
            <a:off x="645066" y="2031101"/>
            <a:ext cx="4282984" cy="3511943"/>
          </a:xfrm>
        </p:spPr>
        <p:txBody>
          <a:bodyPr anchor="ctr">
            <a:normAutofit fontScale="92500" lnSpcReduction="10000"/>
          </a:bodyPr>
          <a:lstStyle/>
          <a:p>
            <a:r>
              <a:rPr lang="nl-NL" sz="1400" dirty="0"/>
              <a:t>Verbranding geeft de hoogste emissies;</a:t>
            </a:r>
          </a:p>
          <a:p>
            <a:pPr lvl="1"/>
            <a:r>
              <a:rPr lang="nl-NL" sz="1400" dirty="0"/>
              <a:t>Verbrandingsemissies zijn het grootste deel van het totaal voor alle scenario’s – zelfs met de laagste verbranding van meubels (Scenario 3). </a:t>
            </a:r>
          </a:p>
          <a:p>
            <a:r>
              <a:rPr lang="nl-NL" sz="1400" dirty="0"/>
              <a:t>Reparatie emissies maken een groter deel bij scenario’s met meer reparatie;</a:t>
            </a:r>
          </a:p>
          <a:p>
            <a:r>
              <a:rPr lang="nl-NL" sz="1400" dirty="0"/>
              <a:t>Transport emissies maken een klein deel uit van het totaal bij alle scenario’s;</a:t>
            </a:r>
          </a:p>
          <a:p>
            <a:r>
              <a:rPr lang="nl-NL" sz="1400" dirty="0"/>
              <a:t>Kostenminimalisatie (a) geeft hogere transportemissies dan emissieminimalisatie (b)</a:t>
            </a:r>
          </a:p>
          <a:p>
            <a:pPr lvl="1"/>
            <a:r>
              <a:rPr lang="nl-NL" sz="1400" dirty="0"/>
              <a:t>Bij kostenminimalisatie (a) is er meer transport (langere afstanden) waardoor transportemissies hoger zijn;</a:t>
            </a:r>
          </a:p>
          <a:p>
            <a:pPr lvl="1"/>
            <a:r>
              <a:rPr lang="nl-NL" sz="1400" dirty="0"/>
              <a:t>Bij emissieminimalisatie (b) wordt de transportafstand geminimaliseerd waardoor er lagere transportemissies zijn. </a:t>
            </a:r>
          </a:p>
        </p:txBody>
      </p:sp>
      <p:sp>
        <p:nvSpPr>
          <p:cNvPr id="27" name="Rectangle 2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76654D0-F477-70E6-FDA6-81FE196091B2}"/>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171AE33-A9CE-40A4-8602-2943C22622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5646D99F-33A9-D0C6-C278-7518184B9B27}"/>
              </a:ext>
            </a:extLst>
          </p:cNvPr>
          <p:cNvGraphicFramePr>
            <a:graphicFrameLocks/>
          </p:cNvGraphicFramePr>
          <p:nvPr/>
        </p:nvGraphicFramePr>
        <p:xfrm>
          <a:off x="5987738" y="650494"/>
          <a:ext cx="5628018" cy="5324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15">
            <a:extLst>
              <a:ext uri="{FF2B5EF4-FFF2-40B4-BE49-F238E27FC236}">
                <a16:creationId xmlns:a16="http://schemas.microsoft.com/office/drawing/2014/main" id="{BA8F7659-A92D-B673-E44E-DF3030F45A5A}"/>
              </a:ext>
            </a:extLst>
          </p:cNvPr>
          <p:cNvGraphicFramePr>
            <a:graphicFrameLocks/>
          </p:cNvGraphicFramePr>
          <p:nvPr/>
        </p:nvGraphicFramePr>
        <p:xfrm>
          <a:off x="366386" y="5751979"/>
          <a:ext cx="2050215" cy="740666"/>
        </p:xfrm>
        <a:graphic>
          <a:graphicData uri="http://schemas.openxmlformats.org/drawingml/2006/table">
            <a:tbl>
              <a:tblPr firstRow="1" firstCol="1" bandRow="1">
                <a:tableStyleId>{00A15C55-8517-42AA-B614-E9B94910E393}</a:tableStyleId>
              </a:tblPr>
              <a:tblGrid>
                <a:gridCol w="454225">
                  <a:extLst>
                    <a:ext uri="{9D8B030D-6E8A-4147-A177-3AD203B41FA5}">
                      <a16:colId xmlns:a16="http://schemas.microsoft.com/office/drawing/2014/main" val="2009440432"/>
                    </a:ext>
                  </a:extLst>
                </a:gridCol>
                <a:gridCol w="480935">
                  <a:extLst>
                    <a:ext uri="{9D8B030D-6E8A-4147-A177-3AD203B41FA5}">
                      <a16:colId xmlns:a16="http://schemas.microsoft.com/office/drawing/2014/main" val="1925605195"/>
                    </a:ext>
                  </a:extLst>
                </a:gridCol>
                <a:gridCol w="573071">
                  <a:extLst>
                    <a:ext uri="{9D8B030D-6E8A-4147-A177-3AD203B41FA5}">
                      <a16:colId xmlns:a16="http://schemas.microsoft.com/office/drawing/2014/main" val="389688903"/>
                    </a:ext>
                  </a:extLst>
                </a:gridCol>
                <a:gridCol w="541984">
                  <a:extLst>
                    <a:ext uri="{9D8B030D-6E8A-4147-A177-3AD203B41FA5}">
                      <a16:colId xmlns:a16="http://schemas.microsoft.com/office/drawing/2014/main" val="1987419091"/>
                    </a:ext>
                  </a:extLst>
                </a:gridCol>
              </a:tblGrid>
              <a:tr h="159831">
                <a:tc>
                  <a:txBody>
                    <a:bodyPr/>
                    <a:lstStyle/>
                    <a:p>
                      <a:pPr algn="just">
                        <a:lnSpc>
                          <a:spcPct val="115000"/>
                        </a:lnSpc>
                        <a:spcAft>
                          <a:spcPts val="800"/>
                        </a:spcAft>
                      </a:pPr>
                      <a:r>
                        <a:rPr lang="nl-NL" sz="700" kern="100" dirty="0">
                          <a:effectLst/>
                        </a:rPr>
                        <a:t>Scenario</a:t>
                      </a:r>
                      <a:r>
                        <a:rPr lang="nl-NL" sz="300" kern="100" dirty="0">
                          <a:effectLst/>
                        </a:rPr>
                        <a:t> </a:t>
                      </a:r>
                      <a:endParaRPr lang="en-GB" sz="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Verbrand</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Hergebruik</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Reparatie</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811598941"/>
                  </a:ext>
                </a:extLst>
              </a:tr>
              <a:tr h="116167">
                <a:tc>
                  <a:txBody>
                    <a:bodyPr/>
                    <a:lstStyle/>
                    <a:p>
                      <a:pPr algn="just">
                        <a:lnSpc>
                          <a:spcPct val="115000"/>
                        </a:lnSpc>
                        <a:spcAft>
                          <a:spcPts val="800"/>
                        </a:spcAft>
                      </a:pPr>
                      <a:r>
                        <a:rPr lang="nl-NL" sz="700" kern="100">
                          <a:effectLst/>
                        </a:rPr>
                        <a:t>1</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75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4038339236"/>
                  </a:ext>
                </a:extLst>
              </a:tr>
              <a:tr h="116167">
                <a:tc>
                  <a:txBody>
                    <a:bodyPr/>
                    <a:lstStyle/>
                    <a:p>
                      <a:pPr algn="just">
                        <a:lnSpc>
                          <a:spcPct val="115000"/>
                        </a:lnSpc>
                        <a:spcAft>
                          <a:spcPts val="800"/>
                        </a:spcAft>
                      </a:pPr>
                      <a:r>
                        <a:rPr lang="nl-NL" sz="700" kern="100">
                          <a:effectLst/>
                        </a:rPr>
                        <a:t>2</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50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30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821577356"/>
                  </a:ext>
                </a:extLst>
              </a:tr>
              <a:tr h="116167">
                <a:tc>
                  <a:txBody>
                    <a:bodyPr/>
                    <a:lstStyle/>
                    <a:p>
                      <a:pPr algn="just">
                        <a:lnSpc>
                          <a:spcPct val="115000"/>
                        </a:lnSpc>
                        <a:spcAft>
                          <a:spcPts val="800"/>
                        </a:spcAft>
                      </a:pPr>
                      <a:r>
                        <a:rPr lang="nl-NL" sz="700" kern="100">
                          <a:effectLst/>
                        </a:rPr>
                        <a:t>3</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55</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3035635958"/>
                  </a:ext>
                </a:extLst>
              </a:tr>
              <a:tr h="116167">
                <a:tc>
                  <a:txBody>
                    <a:bodyPr/>
                    <a:lstStyle/>
                    <a:p>
                      <a:pPr algn="just">
                        <a:lnSpc>
                          <a:spcPct val="115000"/>
                        </a:lnSpc>
                        <a:spcAft>
                          <a:spcPts val="800"/>
                        </a:spcAft>
                      </a:pPr>
                      <a:r>
                        <a:rPr lang="nl-NL" sz="700" kern="100">
                          <a:effectLst/>
                        </a:rPr>
                        <a:t>4</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80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2793433860"/>
                  </a:ext>
                </a:extLst>
              </a:tr>
              <a:tr h="116167">
                <a:tc>
                  <a:txBody>
                    <a:bodyPr/>
                    <a:lstStyle/>
                    <a:p>
                      <a:pPr algn="just">
                        <a:lnSpc>
                          <a:spcPct val="115000"/>
                        </a:lnSpc>
                        <a:spcAft>
                          <a:spcPts val="800"/>
                        </a:spcAft>
                      </a:pPr>
                      <a:r>
                        <a:rPr lang="nl-NL" sz="700" kern="100">
                          <a:effectLst/>
                        </a:rPr>
                        <a:t>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100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614268205"/>
                  </a:ext>
                </a:extLst>
              </a:tr>
            </a:tbl>
          </a:graphicData>
        </a:graphic>
      </p:graphicFrame>
      <p:sp>
        <p:nvSpPr>
          <p:cNvPr id="6" name="TextBox 5">
            <a:extLst>
              <a:ext uri="{FF2B5EF4-FFF2-40B4-BE49-F238E27FC236}">
                <a16:creationId xmlns:a16="http://schemas.microsoft.com/office/drawing/2014/main" id="{A775D101-7C21-C310-3E69-27FFACB5ED3A}"/>
              </a:ext>
            </a:extLst>
          </p:cNvPr>
          <p:cNvSpPr txBox="1"/>
          <p:nvPr/>
        </p:nvSpPr>
        <p:spPr>
          <a:xfrm>
            <a:off x="5721728" y="5673320"/>
            <a:ext cx="4981100" cy="707886"/>
          </a:xfrm>
          <a:prstGeom prst="rect">
            <a:avLst/>
          </a:prstGeom>
          <a:noFill/>
        </p:spPr>
        <p:txBody>
          <a:bodyPr wrap="square" rtlCol="0">
            <a:spAutoFit/>
          </a:bodyPr>
          <a:lstStyle/>
          <a:p>
            <a:pPr marL="0" indent="0">
              <a:spcAft>
                <a:spcPts val="600"/>
              </a:spcAft>
              <a:buNone/>
            </a:pPr>
            <a:r>
              <a:rPr lang="nl-NL" sz="1100" dirty="0"/>
              <a:t>(a) – kosten minimalisatie</a:t>
            </a:r>
          </a:p>
          <a:p>
            <a:pPr marL="0" indent="0">
              <a:spcAft>
                <a:spcPts val="600"/>
              </a:spcAft>
              <a:buNone/>
            </a:pPr>
            <a:r>
              <a:rPr lang="nl-NL" sz="1100" dirty="0"/>
              <a:t>(b) – emissie minimalisatie</a:t>
            </a:r>
          </a:p>
          <a:p>
            <a:pPr>
              <a:spcAft>
                <a:spcPts val="600"/>
              </a:spcAft>
            </a:pPr>
            <a:endParaRPr lang="en-GB" sz="800" dirty="0"/>
          </a:p>
        </p:txBody>
      </p:sp>
    </p:spTree>
    <p:extLst>
      <p:ext uri="{BB962C8B-B14F-4D97-AF65-F5344CB8AC3E}">
        <p14:creationId xmlns:p14="http://schemas.microsoft.com/office/powerpoint/2010/main" val="139301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C7079A-8941-D1ED-77B3-C69E5212468F}"/>
              </a:ext>
            </a:extLst>
          </p:cNvPr>
          <p:cNvSpPr>
            <a:spLocks noGrp="1"/>
          </p:cNvSpPr>
          <p:nvPr>
            <p:ph type="title"/>
          </p:nvPr>
        </p:nvSpPr>
        <p:spPr>
          <a:xfrm>
            <a:off x="808638" y="386930"/>
            <a:ext cx="9236700" cy="1188950"/>
          </a:xfrm>
        </p:spPr>
        <p:txBody>
          <a:bodyPr anchor="b">
            <a:normAutofit/>
          </a:bodyPr>
          <a:lstStyle/>
          <a:p>
            <a:r>
              <a:rPr lang="nl-NL" sz="5400"/>
              <a:t>Conclusies (1)</a:t>
            </a:r>
            <a:endParaRPr lang="en-GB" sz="5400"/>
          </a:p>
        </p:txBody>
      </p:sp>
      <p:grpSp>
        <p:nvGrpSpPr>
          <p:cNvPr id="18"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9"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27BF18E-C9DD-3725-E4D8-D3982C72A774}"/>
              </a:ext>
            </a:extLst>
          </p:cNvPr>
          <p:cNvSpPr>
            <a:spLocks noGrp="1"/>
          </p:cNvSpPr>
          <p:nvPr>
            <p:ph idx="1"/>
          </p:nvPr>
        </p:nvSpPr>
        <p:spPr>
          <a:xfrm>
            <a:off x="793660" y="2599509"/>
            <a:ext cx="10143668" cy="3435531"/>
          </a:xfrm>
        </p:spPr>
        <p:txBody>
          <a:bodyPr anchor="ctr">
            <a:normAutofit/>
          </a:bodyPr>
          <a:lstStyle/>
          <a:p>
            <a:pPr marL="514350" indent="-514350">
              <a:buFont typeface="+mj-lt"/>
              <a:buAutoNum type="arabicPeriod"/>
            </a:pPr>
            <a:r>
              <a:rPr lang="nl-NL" sz="2000" dirty="0"/>
              <a:t>Om emissie uitstoot te reduceren, moet minder meubilair worden verbrand;</a:t>
            </a:r>
          </a:p>
          <a:p>
            <a:pPr lvl="1"/>
            <a:r>
              <a:rPr lang="nl-NL" sz="2000" dirty="0"/>
              <a:t>Verbrandingsemissies grootste deel van de totale emissies voor alle scenario’s; </a:t>
            </a:r>
          </a:p>
          <a:p>
            <a:pPr lvl="1"/>
            <a:r>
              <a:rPr lang="nl-NL" sz="2000" dirty="0"/>
              <a:t>Voorkomen dat meubels in goede staat worden verbrand kan kosten en emissies besparen </a:t>
            </a:r>
            <a:r>
              <a:rPr lang="nl-NL" sz="1200" dirty="0"/>
              <a:t>(Scenario 4 </a:t>
            </a:r>
            <a:r>
              <a:rPr lang="nl-NL" sz="1200" dirty="0" err="1"/>
              <a:t>vs</a:t>
            </a:r>
            <a:r>
              <a:rPr lang="nl-NL" sz="1200" dirty="0"/>
              <a:t> Scenario 5)</a:t>
            </a:r>
            <a:r>
              <a:rPr lang="nl-NL" sz="2000" dirty="0"/>
              <a:t>.</a:t>
            </a:r>
            <a:endParaRPr lang="nl-NL" sz="1200" dirty="0"/>
          </a:p>
          <a:p>
            <a:pPr lvl="1">
              <a:buClr>
                <a:schemeClr val="tx1"/>
              </a:buClr>
            </a:pPr>
            <a:r>
              <a:rPr lang="nl-NL" sz="2000" b="1" dirty="0">
                <a:solidFill>
                  <a:schemeClr val="accent4"/>
                </a:solidFill>
              </a:rPr>
              <a:t>Oplossing</a:t>
            </a:r>
            <a:r>
              <a:rPr lang="nl-NL" sz="2000" dirty="0">
                <a:solidFill>
                  <a:schemeClr val="accent4"/>
                </a:solidFill>
              </a:rPr>
              <a:t>: </a:t>
            </a:r>
            <a:r>
              <a:rPr lang="nl-NL" sz="2000" dirty="0"/>
              <a:t>systeem opzetten voor het hergebruik van meubilair. </a:t>
            </a:r>
          </a:p>
          <a:p>
            <a:pPr marL="514350" indent="-514350">
              <a:buFont typeface="+mj-lt"/>
              <a:buAutoNum type="arabicPeriod" startAt="2"/>
            </a:pPr>
            <a:r>
              <a:rPr lang="nl-NL" sz="2000" dirty="0"/>
              <a:t>Systeem moet lokaal of gemengd ingericht worden – centraal is nooit goed.</a:t>
            </a:r>
          </a:p>
          <a:p>
            <a:pPr lvl="1"/>
            <a:r>
              <a:rPr lang="nl-NL" sz="2000" dirty="0"/>
              <a:t>Voor minimalisatie van kosten moet er gekozen worden voor een gemengd systeem;</a:t>
            </a:r>
          </a:p>
          <a:p>
            <a:pPr lvl="1"/>
            <a:r>
              <a:rPr lang="nl-NL" sz="2000" dirty="0"/>
              <a:t>Voor minimalisatie van emissies moet er gekozen worden voor een lokaal systeem;</a:t>
            </a:r>
          </a:p>
          <a:p>
            <a:pPr lvl="1">
              <a:buClr>
                <a:schemeClr val="tx1"/>
              </a:buClr>
            </a:pPr>
            <a:r>
              <a:rPr lang="nl-NL" sz="2000" b="1" dirty="0">
                <a:solidFill>
                  <a:schemeClr val="accent4"/>
                </a:solidFill>
              </a:rPr>
              <a:t>Oplossing</a:t>
            </a:r>
            <a:r>
              <a:rPr lang="nl-NL" sz="2000" dirty="0">
                <a:solidFill>
                  <a:schemeClr val="accent4"/>
                </a:solidFill>
              </a:rPr>
              <a:t>: </a:t>
            </a:r>
            <a:r>
              <a:rPr lang="nl-NL" sz="2000" dirty="0"/>
              <a:t>maak gebruik van CE </a:t>
            </a:r>
            <a:r>
              <a:rPr lang="nl-NL" sz="2000" dirty="0" err="1"/>
              <a:t>ambachtcentra</a:t>
            </a:r>
            <a:r>
              <a:rPr lang="nl-NL" sz="2000" dirty="0"/>
              <a:t>, kringlopen.</a:t>
            </a:r>
          </a:p>
        </p:txBody>
      </p:sp>
      <p:sp>
        <p:nvSpPr>
          <p:cNvPr id="4" name="Slide Number Placeholder 3">
            <a:extLst>
              <a:ext uri="{FF2B5EF4-FFF2-40B4-BE49-F238E27FC236}">
                <a16:creationId xmlns:a16="http://schemas.microsoft.com/office/drawing/2014/main" id="{C10287A1-63F8-3F0C-B6FF-685841B05CBD}"/>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171AE33-A9CE-40A4-8602-2943C22622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80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9C7E5D-CE9C-EF76-8E2D-AB774E4522F1}"/>
              </a:ext>
            </a:extLst>
          </p:cNvPr>
          <p:cNvSpPr>
            <a:spLocks noGrp="1"/>
          </p:cNvSpPr>
          <p:nvPr>
            <p:ph type="title"/>
          </p:nvPr>
        </p:nvSpPr>
        <p:spPr>
          <a:xfrm>
            <a:off x="808638" y="386930"/>
            <a:ext cx="9236700" cy="1188950"/>
          </a:xfrm>
        </p:spPr>
        <p:txBody>
          <a:bodyPr anchor="b">
            <a:normAutofit/>
          </a:bodyPr>
          <a:lstStyle/>
          <a:p>
            <a:r>
              <a:rPr lang="nl-NL" sz="5400" dirty="0"/>
              <a:t>Conclusies (2)</a:t>
            </a:r>
            <a:endParaRPr lang="en-GB" sz="5400" dirty="0"/>
          </a:p>
        </p:txBody>
      </p:sp>
      <p:grpSp>
        <p:nvGrpSpPr>
          <p:cNvPr id="53" name="Group 5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4" name="Rectangle 5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7" name="Rectangle 5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1268A97-706D-2D37-F232-F93CAA2D46F4}"/>
              </a:ext>
            </a:extLst>
          </p:cNvPr>
          <p:cNvSpPr>
            <a:spLocks noGrp="1"/>
          </p:cNvSpPr>
          <p:nvPr>
            <p:ph idx="1"/>
          </p:nvPr>
        </p:nvSpPr>
        <p:spPr>
          <a:xfrm>
            <a:off x="793660" y="2599509"/>
            <a:ext cx="10143668" cy="3435531"/>
          </a:xfrm>
        </p:spPr>
        <p:txBody>
          <a:bodyPr anchor="ctr">
            <a:normAutofit fontScale="92500"/>
          </a:bodyPr>
          <a:lstStyle/>
          <a:p>
            <a:pPr marL="514350" indent="-514350">
              <a:buFont typeface="+mj-lt"/>
              <a:buAutoNum type="arabicPeriod" startAt="3"/>
            </a:pPr>
            <a:r>
              <a:rPr lang="nl-NL" sz="1800" dirty="0"/>
              <a:t>Trade-off tussen transportkosten en opslag- en handelingskosten zorgen voor verschil tussen kostenminimalisatie en emissieminimalisatie (gemengd scenario). </a:t>
            </a:r>
          </a:p>
          <a:p>
            <a:pPr lvl="1"/>
            <a:r>
              <a:rPr lang="nl-NL" sz="1400" dirty="0"/>
              <a:t>Lagere opslag- en handelingskosten bij een centrale opslagfaciliteit maken het waard om langere afstanden te rijden bij kostenminimalisatie;</a:t>
            </a:r>
          </a:p>
          <a:p>
            <a:pPr lvl="1"/>
            <a:r>
              <a:rPr lang="nl-NL" sz="1400" dirty="0"/>
              <a:t>Bij emissieminimalisatie worden afstanden geminimaliseerd; </a:t>
            </a:r>
          </a:p>
          <a:p>
            <a:pPr lvl="1">
              <a:buClr>
                <a:schemeClr val="tx1"/>
              </a:buClr>
            </a:pPr>
            <a:r>
              <a:rPr lang="nl-NL" sz="1400" b="1" dirty="0">
                <a:solidFill>
                  <a:schemeClr val="accent4"/>
                </a:solidFill>
              </a:rPr>
              <a:t>Oplossing</a:t>
            </a:r>
            <a:r>
              <a:rPr lang="nl-NL" sz="1400" dirty="0">
                <a:solidFill>
                  <a:schemeClr val="accent4"/>
                </a:solidFill>
              </a:rPr>
              <a:t>: </a:t>
            </a:r>
            <a:r>
              <a:rPr lang="nl-NL" sz="1400" dirty="0"/>
              <a:t>opslag en handeling zoveel mogelijk voorkomen en/of de kosten ervan laag houden. </a:t>
            </a:r>
          </a:p>
          <a:p>
            <a:pPr marL="514350" indent="-514350">
              <a:buFont typeface="+mj-lt"/>
              <a:buAutoNum type="arabicPeriod" startAt="3"/>
            </a:pPr>
            <a:r>
              <a:rPr lang="nl-NL" sz="1800" dirty="0"/>
              <a:t>Meer hergebruik geeft hoge kosten maar ook een reductie in emissies;</a:t>
            </a:r>
            <a:endParaRPr lang="nl-NL" sz="1600" dirty="0"/>
          </a:p>
          <a:p>
            <a:pPr lvl="1"/>
            <a:r>
              <a:rPr lang="nl-NL" sz="1400" dirty="0"/>
              <a:t>Reparatie zorgt voor de hoge kosten bij meer hergebruik. </a:t>
            </a:r>
          </a:p>
          <a:p>
            <a:pPr lvl="1">
              <a:buClr>
                <a:schemeClr val="tx1"/>
              </a:buClr>
            </a:pPr>
            <a:r>
              <a:rPr lang="nl-NL" sz="1400" b="1" dirty="0">
                <a:solidFill>
                  <a:schemeClr val="accent4"/>
                </a:solidFill>
              </a:rPr>
              <a:t>Oplossing</a:t>
            </a:r>
            <a:r>
              <a:rPr lang="nl-NL" sz="1400" dirty="0">
                <a:solidFill>
                  <a:schemeClr val="accent4"/>
                </a:solidFill>
              </a:rPr>
              <a:t>: </a:t>
            </a:r>
            <a:r>
              <a:rPr lang="nl-NL" sz="1400" dirty="0"/>
              <a:t>sturen op tweedehands (direct hergebruik), DIY en verschuiving BTW van arbeid naar materialen. </a:t>
            </a:r>
            <a:endParaRPr lang="nl-NL" sz="1800" dirty="0"/>
          </a:p>
          <a:p>
            <a:pPr marL="514350" indent="-514350">
              <a:buFont typeface="+mj-lt"/>
              <a:buAutoNum type="arabicPeriod" startAt="5"/>
            </a:pPr>
            <a:r>
              <a:rPr lang="nl-NL" sz="1800" dirty="0"/>
              <a:t>Gevoeligheidsanalyses</a:t>
            </a:r>
          </a:p>
          <a:p>
            <a:pPr lvl="1"/>
            <a:r>
              <a:rPr lang="nl-NL" sz="1400" dirty="0"/>
              <a:t>Verhoging van transportkosten (x5, x10) verhoogt kosten maar verandert niet de voorkeur van systeem;</a:t>
            </a:r>
          </a:p>
          <a:p>
            <a:pPr lvl="1"/>
            <a:r>
              <a:rPr lang="nl-NL" sz="1400" dirty="0"/>
              <a:t>Verhoging van verbrandingskosten (x1,5) verhoogt kosten maar verandert niet de voorkeur van hergebruik scenario’s qua kosten. </a:t>
            </a:r>
          </a:p>
          <a:p>
            <a:pPr lvl="2"/>
            <a:r>
              <a:rPr lang="nl-NL" sz="1400" dirty="0"/>
              <a:t>Scenario 4 nog steeds laagste kosten gevolgd door Scenario 5. </a:t>
            </a:r>
          </a:p>
        </p:txBody>
      </p:sp>
      <p:sp>
        <p:nvSpPr>
          <p:cNvPr id="4" name="Slide Number Placeholder 3">
            <a:extLst>
              <a:ext uri="{FF2B5EF4-FFF2-40B4-BE49-F238E27FC236}">
                <a16:creationId xmlns:a16="http://schemas.microsoft.com/office/drawing/2014/main" id="{5D368542-F4A4-AC87-900C-AA0865BF93AC}"/>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171AE33-A9CE-40A4-8602-2943C22622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925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4B65FD-2C27-2C21-D1E7-0BFBF7DB38FB}"/>
              </a:ext>
            </a:extLst>
          </p:cNvPr>
          <p:cNvSpPr>
            <a:spLocks noGrp="1"/>
          </p:cNvSpPr>
          <p:nvPr>
            <p:ph type="title"/>
          </p:nvPr>
        </p:nvSpPr>
        <p:spPr>
          <a:xfrm>
            <a:off x="793662" y="386930"/>
            <a:ext cx="10066122" cy="1298448"/>
          </a:xfrm>
        </p:spPr>
        <p:txBody>
          <a:bodyPr anchor="b">
            <a:normAutofit/>
          </a:bodyPr>
          <a:lstStyle/>
          <a:p>
            <a:r>
              <a:rPr lang="nl-NL" dirty="0"/>
              <a:t>Verschil huidige situatie</a:t>
            </a:r>
            <a:endParaRPr lang="en-GB" dirty="0"/>
          </a:p>
        </p:txBody>
      </p:sp>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Content Placeholder 12">
            <a:extLst>
              <a:ext uri="{FF2B5EF4-FFF2-40B4-BE49-F238E27FC236}">
                <a16:creationId xmlns:a16="http://schemas.microsoft.com/office/drawing/2014/main" id="{FAA321CE-5EA6-B01F-04E3-3F9B225310E7}"/>
              </a:ext>
            </a:extLst>
          </p:cNvPr>
          <p:cNvSpPr>
            <a:spLocks noGrp="1"/>
          </p:cNvSpPr>
          <p:nvPr>
            <p:ph idx="1"/>
          </p:nvPr>
        </p:nvSpPr>
        <p:spPr>
          <a:xfrm>
            <a:off x="793661" y="2599509"/>
            <a:ext cx="4530898" cy="3639450"/>
          </a:xfrm>
        </p:spPr>
        <p:txBody>
          <a:bodyPr anchor="ctr">
            <a:normAutofit/>
          </a:bodyPr>
          <a:lstStyle/>
          <a:p>
            <a:pPr marL="0" indent="0">
              <a:buNone/>
            </a:pPr>
            <a:r>
              <a:rPr lang="en-US" sz="2000" dirty="0" err="1"/>
              <a:t>Tabel</a:t>
            </a:r>
            <a:r>
              <a:rPr lang="en-US" sz="2000" dirty="0"/>
              <a:t> </a:t>
            </a:r>
            <a:r>
              <a:rPr lang="en-US" sz="2000" dirty="0" err="1"/>
              <a:t>geeft</a:t>
            </a:r>
            <a:r>
              <a:rPr lang="en-US" sz="2000" dirty="0"/>
              <a:t> het </a:t>
            </a:r>
            <a:r>
              <a:rPr lang="en-US" sz="2000" dirty="0" err="1"/>
              <a:t>verschil</a:t>
            </a:r>
            <a:r>
              <a:rPr lang="en-US" sz="2000" dirty="0"/>
              <a:t> in </a:t>
            </a:r>
            <a:r>
              <a:rPr lang="en-US" sz="2000" dirty="0" err="1"/>
              <a:t>kosten</a:t>
            </a:r>
            <a:r>
              <a:rPr lang="en-US" sz="2000" dirty="0"/>
              <a:t> </a:t>
            </a:r>
            <a:r>
              <a:rPr lang="en-US" sz="2000" dirty="0" err="1"/>
              <a:t>en</a:t>
            </a:r>
            <a:r>
              <a:rPr lang="en-US" sz="2000" dirty="0"/>
              <a:t> </a:t>
            </a:r>
            <a:r>
              <a:rPr lang="en-US" sz="2000" dirty="0" err="1"/>
              <a:t>emissies</a:t>
            </a:r>
            <a:r>
              <a:rPr lang="en-US" sz="2000" dirty="0"/>
              <a:t> van de </a:t>
            </a:r>
            <a:r>
              <a:rPr lang="en-US" sz="2000" dirty="0" err="1"/>
              <a:t>verschillende</a:t>
            </a:r>
            <a:r>
              <a:rPr lang="en-US" sz="2000" dirty="0"/>
              <a:t> </a:t>
            </a:r>
            <a:r>
              <a:rPr lang="en-US" sz="2000" dirty="0" err="1"/>
              <a:t>hergebruik</a:t>
            </a:r>
            <a:r>
              <a:rPr lang="en-US" sz="2000" dirty="0"/>
              <a:t> scenario’s met de </a:t>
            </a:r>
            <a:r>
              <a:rPr lang="en-US" sz="2000" dirty="0" err="1"/>
              <a:t>huidige</a:t>
            </a:r>
            <a:r>
              <a:rPr lang="en-US" sz="2000" dirty="0"/>
              <a:t> </a:t>
            </a:r>
            <a:r>
              <a:rPr lang="en-US" sz="2000" dirty="0" err="1"/>
              <a:t>situatie</a:t>
            </a:r>
            <a:r>
              <a:rPr lang="en-US" sz="2000" dirty="0"/>
              <a:t> (Scenario 5). </a:t>
            </a:r>
          </a:p>
          <a:p>
            <a:pPr marL="0" indent="0">
              <a:buNone/>
            </a:pPr>
            <a:endParaRPr lang="en-US" sz="2000" dirty="0"/>
          </a:p>
          <a:p>
            <a:endParaRPr lang="en-US" sz="2000" dirty="0"/>
          </a:p>
        </p:txBody>
      </p:sp>
      <p:sp>
        <p:nvSpPr>
          <p:cNvPr id="31" name="Rectangle 3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02DFC15-2EB5-F125-542C-9BF8002826E3}"/>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171AE33-A9CE-40A4-8602-2943C22622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Content Placeholder 7">
            <a:extLst>
              <a:ext uri="{FF2B5EF4-FFF2-40B4-BE49-F238E27FC236}">
                <a16:creationId xmlns:a16="http://schemas.microsoft.com/office/drawing/2014/main" id="{E151C4D2-5912-F978-1514-4F865C7A335F}"/>
              </a:ext>
            </a:extLst>
          </p:cNvPr>
          <p:cNvGraphicFramePr>
            <a:graphicFrameLocks/>
          </p:cNvGraphicFramePr>
          <p:nvPr/>
        </p:nvGraphicFramePr>
        <p:xfrm>
          <a:off x="5911532" y="2597194"/>
          <a:ext cx="5150278" cy="3488370"/>
        </p:xfrm>
        <a:graphic>
          <a:graphicData uri="http://schemas.openxmlformats.org/drawingml/2006/table">
            <a:tbl>
              <a:tblPr firstRow="1" firstCol="1" bandRow="1">
                <a:tableStyleId>{00A15C55-8517-42AA-B614-E9B94910E393}</a:tableStyleId>
              </a:tblPr>
              <a:tblGrid>
                <a:gridCol w="1339248">
                  <a:extLst>
                    <a:ext uri="{9D8B030D-6E8A-4147-A177-3AD203B41FA5}">
                      <a16:colId xmlns:a16="http://schemas.microsoft.com/office/drawing/2014/main" val="632116645"/>
                    </a:ext>
                  </a:extLst>
                </a:gridCol>
                <a:gridCol w="1906174">
                  <a:extLst>
                    <a:ext uri="{9D8B030D-6E8A-4147-A177-3AD203B41FA5}">
                      <a16:colId xmlns:a16="http://schemas.microsoft.com/office/drawing/2014/main" val="3252652217"/>
                    </a:ext>
                  </a:extLst>
                </a:gridCol>
                <a:gridCol w="1904856">
                  <a:extLst>
                    <a:ext uri="{9D8B030D-6E8A-4147-A177-3AD203B41FA5}">
                      <a16:colId xmlns:a16="http://schemas.microsoft.com/office/drawing/2014/main" val="1496245817"/>
                    </a:ext>
                  </a:extLst>
                </a:gridCol>
              </a:tblGrid>
              <a:tr h="348837">
                <a:tc>
                  <a:txBody>
                    <a:bodyPr/>
                    <a:lstStyle/>
                    <a:p>
                      <a:pPr algn="just">
                        <a:lnSpc>
                          <a:spcPct val="115000"/>
                        </a:lnSpc>
                        <a:spcAft>
                          <a:spcPts val="800"/>
                        </a:spcAft>
                      </a:pPr>
                      <a:r>
                        <a:rPr lang="nl-NL" sz="1800" kern="100">
                          <a:effectLst/>
                        </a:rPr>
                        <a:t> </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a:effectLst/>
                        </a:rPr>
                        <a:t>Costs</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a:effectLst/>
                        </a:rPr>
                        <a:t>Emissions</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extLst>
                  <a:ext uri="{0D108BD9-81ED-4DB2-BD59-A6C34878D82A}">
                    <a16:rowId xmlns:a16="http://schemas.microsoft.com/office/drawing/2014/main" val="1208004667"/>
                  </a:ext>
                </a:extLst>
              </a:tr>
              <a:tr h="348837">
                <a:tc>
                  <a:txBody>
                    <a:bodyPr/>
                    <a:lstStyle/>
                    <a:p>
                      <a:pPr algn="just">
                        <a:lnSpc>
                          <a:spcPct val="115000"/>
                        </a:lnSpc>
                        <a:spcAft>
                          <a:spcPts val="800"/>
                        </a:spcAft>
                      </a:pPr>
                      <a:r>
                        <a:rPr lang="en-GB" sz="1800" kern="100">
                          <a:effectLst/>
                        </a:rPr>
                        <a:t>1a</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dirty="0">
                          <a:effectLst/>
                        </a:rPr>
                        <a:t>+27%</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a:effectLst/>
                        </a:rPr>
                        <a:t>-23%</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extLst>
                  <a:ext uri="{0D108BD9-81ED-4DB2-BD59-A6C34878D82A}">
                    <a16:rowId xmlns:a16="http://schemas.microsoft.com/office/drawing/2014/main" val="3486571372"/>
                  </a:ext>
                </a:extLst>
              </a:tr>
              <a:tr h="348837">
                <a:tc>
                  <a:txBody>
                    <a:bodyPr/>
                    <a:lstStyle/>
                    <a:p>
                      <a:pPr algn="just">
                        <a:lnSpc>
                          <a:spcPct val="115000"/>
                        </a:lnSpc>
                        <a:spcAft>
                          <a:spcPts val="800"/>
                        </a:spcAft>
                      </a:pPr>
                      <a:r>
                        <a:rPr lang="en-GB" sz="1800" kern="100">
                          <a:effectLst/>
                        </a:rPr>
                        <a:t>1b</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dirty="0">
                          <a:effectLst/>
                        </a:rPr>
                        <a:t>+28%</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a:effectLst/>
                        </a:rPr>
                        <a:t>-24%</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extLst>
                  <a:ext uri="{0D108BD9-81ED-4DB2-BD59-A6C34878D82A}">
                    <a16:rowId xmlns:a16="http://schemas.microsoft.com/office/drawing/2014/main" val="2431292415"/>
                  </a:ext>
                </a:extLst>
              </a:tr>
              <a:tr h="348837">
                <a:tc>
                  <a:txBody>
                    <a:bodyPr/>
                    <a:lstStyle/>
                    <a:p>
                      <a:pPr algn="just">
                        <a:lnSpc>
                          <a:spcPct val="115000"/>
                        </a:lnSpc>
                        <a:spcAft>
                          <a:spcPts val="800"/>
                        </a:spcAft>
                      </a:pPr>
                      <a:r>
                        <a:rPr lang="en-GB" sz="1800" kern="100">
                          <a:effectLst/>
                        </a:rPr>
                        <a:t>2a</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dirty="0">
                          <a:effectLst/>
                        </a:rPr>
                        <a:t>+184%</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a:effectLst/>
                        </a:rPr>
                        <a:t>-42%</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extLst>
                  <a:ext uri="{0D108BD9-81ED-4DB2-BD59-A6C34878D82A}">
                    <a16:rowId xmlns:a16="http://schemas.microsoft.com/office/drawing/2014/main" val="2846571402"/>
                  </a:ext>
                </a:extLst>
              </a:tr>
              <a:tr h="348837">
                <a:tc>
                  <a:txBody>
                    <a:bodyPr/>
                    <a:lstStyle/>
                    <a:p>
                      <a:pPr algn="just">
                        <a:lnSpc>
                          <a:spcPct val="115000"/>
                        </a:lnSpc>
                        <a:spcAft>
                          <a:spcPts val="800"/>
                        </a:spcAft>
                      </a:pPr>
                      <a:r>
                        <a:rPr lang="en-GB" sz="1800" kern="100">
                          <a:effectLst/>
                        </a:rPr>
                        <a:t>2b</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dirty="0">
                          <a:effectLst/>
                        </a:rPr>
                        <a:t>+186%</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a:effectLst/>
                        </a:rPr>
                        <a:t>-43%</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extLst>
                  <a:ext uri="{0D108BD9-81ED-4DB2-BD59-A6C34878D82A}">
                    <a16:rowId xmlns:a16="http://schemas.microsoft.com/office/drawing/2014/main" val="1645618763"/>
                  </a:ext>
                </a:extLst>
              </a:tr>
              <a:tr h="348837">
                <a:tc>
                  <a:txBody>
                    <a:bodyPr/>
                    <a:lstStyle/>
                    <a:p>
                      <a:pPr algn="just">
                        <a:lnSpc>
                          <a:spcPct val="115000"/>
                        </a:lnSpc>
                        <a:spcAft>
                          <a:spcPts val="800"/>
                        </a:spcAft>
                      </a:pPr>
                      <a:r>
                        <a:rPr lang="en-GB" sz="1800" kern="100">
                          <a:effectLst/>
                        </a:rPr>
                        <a:t>3a</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dirty="0">
                          <a:effectLst/>
                        </a:rPr>
                        <a:t>+346%</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a:effectLst/>
                        </a:rPr>
                        <a:t>-61%</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extLst>
                  <a:ext uri="{0D108BD9-81ED-4DB2-BD59-A6C34878D82A}">
                    <a16:rowId xmlns:a16="http://schemas.microsoft.com/office/drawing/2014/main" val="1607444375"/>
                  </a:ext>
                </a:extLst>
              </a:tr>
              <a:tr h="348837">
                <a:tc>
                  <a:txBody>
                    <a:bodyPr/>
                    <a:lstStyle/>
                    <a:p>
                      <a:pPr algn="just">
                        <a:lnSpc>
                          <a:spcPct val="115000"/>
                        </a:lnSpc>
                        <a:spcAft>
                          <a:spcPts val="800"/>
                        </a:spcAft>
                      </a:pPr>
                      <a:r>
                        <a:rPr lang="en-GB" sz="1800" kern="100">
                          <a:effectLst/>
                        </a:rPr>
                        <a:t>3b</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dirty="0">
                          <a:effectLst/>
                        </a:rPr>
                        <a:t>+351%</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a:effectLst/>
                        </a:rPr>
                        <a:t>-62%</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extLst>
                  <a:ext uri="{0D108BD9-81ED-4DB2-BD59-A6C34878D82A}">
                    <a16:rowId xmlns:a16="http://schemas.microsoft.com/office/drawing/2014/main" val="784293239"/>
                  </a:ext>
                </a:extLst>
              </a:tr>
              <a:tr h="348837">
                <a:tc>
                  <a:txBody>
                    <a:bodyPr/>
                    <a:lstStyle/>
                    <a:p>
                      <a:pPr algn="just">
                        <a:lnSpc>
                          <a:spcPct val="115000"/>
                        </a:lnSpc>
                        <a:spcAft>
                          <a:spcPts val="800"/>
                        </a:spcAft>
                      </a:pPr>
                      <a:r>
                        <a:rPr lang="en-GB" sz="1800" kern="100">
                          <a:effectLst/>
                        </a:rPr>
                        <a:t>4a</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a:effectLst/>
                        </a:rPr>
                        <a:t>-5%</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a:effectLst/>
                        </a:rPr>
                        <a:t>-19%</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extLst>
                  <a:ext uri="{0D108BD9-81ED-4DB2-BD59-A6C34878D82A}">
                    <a16:rowId xmlns:a16="http://schemas.microsoft.com/office/drawing/2014/main" val="174093327"/>
                  </a:ext>
                </a:extLst>
              </a:tr>
              <a:tr h="348837">
                <a:tc>
                  <a:txBody>
                    <a:bodyPr/>
                    <a:lstStyle/>
                    <a:p>
                      <a:pPr algn="just">
                        <a:lnSpc>
                          <a:spcPct val="115000"/>
                        </a:lnSpc>
                        <a:spcAft>
                          <a:spcPts val="800"/>
                        </a:spcAft>
                      </a:pPr>
                      <a:r>
                        <a:rPr lang="en-GB" sz="1800" kern="100">
                          <a:effectLst/>
                        </a:rPr>
                        <a:t>4b</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a:effectLst/>
                        </a:rPr>
                        <a:t>-3%</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a:effectLst/>
                        </a:rPr>
                        <a:t>-20%</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extLst>
                  <a:ext uri="{0D108BD9-81ED-4DB2-BD59-A6C34878D82A}">
                    <a16:rowId xmlns:a16="http://schemas.microsoft.com/office/drawing/2014/main" val="955412165"/>
                  </a:ext>
                </a:extLst>
              </a:tr>
              <a:tr h="348837">
                <a:tc>
                  <a:txBody>
                    <a:bodyPr/>
                    <a:lstStyle/>
                    <a:p>
                      <a:pPr algn="just">
                        <a:lnSpc>
                          <a:spcPct val="115000"/>
                        </a:lnSpc>
                        <a:spcAft>
                          <a:spcPts val="800"/>
                        </a:spcAft>
                      </a:pPr>
                      <a:r>
                        <a:rPr lang="en-GB" sz="1800" kern="100">
                          <a:effectLst/>
                        </a:rPr>
                        <a:t>5ab</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a:effectLst/>
                        </a:rPr>
                        <a:t>0%</a:t>
                      </a:r>
                      <a:endParaRPr lang="en-GB"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tc>
                  <a:txBody>
                    <a:bodyPr/>
                    <a:lstStyle/>
                    <a:p>
                      <a:pPr algn="just">
                        <a:lnSpc>
                          <a:spcPct val="115000"/>
                        </a:lnSpc>
                        <a:spcAft>
                          <a:spcPts val="800"/>
                        </a:spcAft>
                      </a:pPr>
                      <a:r>
                        <a:rPr lang="en-GB" sz="1800" kern="100" dirty="0">
                          <a:effectLst/>
                        </a:rPr>
                        <a:t>0%</a:t>
                      </a: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1926" marR="111926" marT="0" marB="0" anchor="b"/>
                </a:tc>
                <a:extLst>
                  <a:ext uri="{0D108BD9-81ED-4DB2-BD59-A6C34878D82A}">
                    <a16:rowId xmlns:a16="http://schemas.microsoft.com/office/drawing/2014/main" val="2861254880"/>
                  </a:ext>
                </a:extLst>
              </a:tr>
            </a:tbl>
          </a:graphicData>
        </a:graphic>
      </p:graphicFrame>
      <p:sp>
        <p:nvSpPr>
          <p:cNvPr id="3" name="TextBox 2">
            <a:extLst>
              <a:ext uri="{FF2B5EF4-FFF2-40B4-BE49-F238E27FC236}">
                <a16:creationId xmlns:a16="http://schemas.microsoft.com/office/drawing/2014/main" id="{6CCFF6AF-DDD8-C052-D59D-12429EB5F790}"/>
              </a:ext>
            </a:extLst>
          </p:cNvPr>
          <p:cNvSpPr txBox="1"/>
          <p:nvPr/>
        </p:nvSpPr>
        <p:spPr>
          <a:xfrm>
            <a:off x="0" y="5911592"/>
            <a:ext cx="4981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(a) – kosten minimalisatie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(b) – emissie minimalisatie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86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37EA57-3291-F7BD-D184-746C0951387C}"/>
              </a:ext>
            </a:extLst>
          </p:cNvPr>
          <p:cNvSpPr>
            <a:spLocks noGrp="1"/>
          </p:cNvSpPr>
          <p:nvPr>
            <p:ph type="title"/>
          </p:nvPr>
        </p:nvSpPr>
        <p:spPr>
          <a:xfrm>
            <a:off x="793662" y="386930"/>
            <a:ext cx="10066122" cy="1298448"/>
          </a:xfrm>
        </p:spPr>
        <p:txBody>
          <a:bodyPr anchor="b">
            <a:normAutofit/>
          </a:bodyPr>
          <a:lstStyle/>
          <a:p>
            <a:r>
              <a:rPr lang="nl-NL" sz="4800" dirty="0"/>
              <a:t>Onderzoek</a:t>
            </a:r>
            <a:endParaRPr lang="en-GB" sz="4800" dirty="0"/>
          </a:p>
        </p:txBody>
      </p:sp>
      <p:sp>
        <p:nvSpPr>
          <p:cNvPr id="57" name="Rectangle 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46DDB4-3764-F4D0-2107-D414AA9F5375}"/>
              </a:ext>
            </a:extLst>
          </p:cNvPr>
          <p:cNvSpPr>
            <a:spLocks noGrp="1"/>
          </p:cNvSpPr>
          <p:nvPr>
            <p:ph idx="1"/>
          </p:nvPr>
        </p:nvSpPr>
        <p:spPr>
          <a:xfrm>
            <a:off x="793661" y="2599509"/>
            <a:ext cx="4530898" cy="3639450"/>
          </a:xfrm>
        </p:spPr>
        <p:txBody>
          <a:bodyPr anchor="ctr">
            <a:normAutofit/>
          </a:bodyPr>
          <a:lstStyle/>
          <a:p>
            <a:r>
              <a:rPr lang="nl-NL" sz="1700" b="1" dirty="0">
                <a:solidFill>
                  <a:schemeClr val="accent4"/>
                </a:solidFill>
              </a:rPr>
              <a:t>Doel onderzoek</a:t>
            </a:r>
            <a:r>
              <a:rPr lang="nl-NL" sz="1700" dirty="0">
                <a:solidFill>
                  <a:schemeClr val="accent4"/>
                </a:solidFill>
              </a:rPr>
              <a:t>: </a:t>
            </a:r>
            <a:r>
              <a:rPr lang="nl-NL" sz="1700" dirty="0"/>
              <a:t>mogelijk ontwerp voor retourlogistiek systeem zodat het meubel zijn hele levensduur gebruikt wordt. </a:t>
            </a:r>
          </a:p>
          <a:p>
            <a:r>
              <a:rPr lang="nl-NL" sz="1700" dirty="0"/>
              <a:t>Optimalisatie model</a:t>
            </a:r>
          </a:p>
          <a:p>
            <a:pPr lvl="1"/>
            <a:r>
              <a:rPr lang="nl-NL" sz="1700" dirty="0"/>
              <a:t>Multi-</a:t>
            </a:r>
            <a:r>
              <a:rPr lang="nl-NL" sz="1700" dirty="0" err="1"/>
              <a:t>objective</a:t>
            </a:r>
            <a:endParaRPr lang="nl-NL" sz="1700" dirty="0"/>
          </a:p>
          <a:p>
            <a:pPr lvl="2"/>
            <a:r>
              <a:rPr lang="nl-NL" sz="1700" dirty="0"/>
              <a:t>Kostenminimalisatie;</a:t>
            </a:r>
          </a:p>
          <a:p>
            <a:pPr lvl="2"/>
            <a:r>
              <a:rPr lang="nl-NL" sz="1700" dirty="0"/>
              <a:t>Emissieminimalisatie.</a:t>
            </a:r>
          </a:p>
          <a:p>
            <a:r>
              <a:rPr lang="nl-NL" sz="1700" dirty="0"/>
              <a:t>Scenario’s</a:t>
            </a:r>
          </a:p>
          <a:p>
            <a:pPr lvl="1"/>
            <a:r>
              <a:rPr lang="nl-NL" sz="1700" dirty="0"/>
              <a:t>Logistiek systeem voor opslag: centraal, lokaal, of gemengd;</a:t>
            </a:r>
          </a:p>
          <a:p>
            <a:pPr lvl="1"/>
            <a:r>
              <a:rPr lang="nl-NL" sz="1700" dirty="0"/>
              <a:t>Hergebruik scenario’s: verbranding, direct hergebruik en reparatie</a:t>
            </a:r>
            <a:r>
              <a:rPr lang="nl-NL" sz="2100" dirty="0"/>
              <a:t>. </a:t>
            </a:r>
          </a:p>
        </p:txBody>
      </p:sp>
      <p:pic>
        <p:nvPicPr>
          <p:cNvPr id="7" name="Picture 6" descr="A diagram of two people with icons&#10;&#10;Description automatically generated">
            <a:extLst>
              <a:ext uri="{FF2B5EF4-FFF2-40B4-BE49-F238E27FC236}">
                <a16:creationId xmlns:a16="http://schemas.microsoft.com/office/drawing/2014/main" id="{4FF9E5B8-4F78-998C-B1E5-7569B7A04ED7}"/>
              </a:ext>
            </a:extLst>
          </p:cNvPr>
          <p:cNvPicPr>
            <a:picLocks noChangeAspect="1"/>
          </p:cNvPicPr>
          <p:nvPr/>
        </p:nvPicPr>
        <p:blipFill>
          <a:blip r:embed="rId2"/>
          <a:stretch>
            <a:fillRect/>
          </a:stretch>
        </p:blipFill>
        <p:spPr>
          <a:xfrm>
            <a:off x="5911532" y="2738354"/>
            <a:ext cx="5150277" cy="3206046"/>
          </a:xfrm>
          <a:prstGeom prst="rect">
            <a:avLst/>
          </a:prstGeom>
        </p:spPr>
      </p:pic>
      <p:sp>
        <p:nvSpPr>
          <p:cNvPr id="59" name="Rectangle 5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F337CAD-4474-39B3-20BD-AD5268A6EBB9}"/>
              </a:ext>
            </a:extLst>
          </p:cNvPr>
          <p:cNvSpPr>
            <a:spLocks noGrp="1"/>
          </p:cNvSpPr>
          <p:nvPr>
            <p:ph type="sldNum" sz="quarter" idx="12"/>
          </p:nvPr>
        </p:nvSpPr>
        <p:spPr>
          <a:xfrm>
            <a:off x="8610600" y="6492240"/>
            <a:ext cx="2743200" cy="365125"/>
          </a:xfrm>
        </p:spPr>
        <p:txBody>
          <a:bodyPr>
            <a:normAutofit/>
          </a:bodyPr>
          <a:lstStyle/>
          <a:p>
            <a:pPr>
              <a:spcAft>
                <a:spcPts val="600"/>
              </a:spcAft>
            </a:pPr>
            <a:fld id="{0171AE33-A9CE-40A4-8602-2943C226224D}" type="slidenum">
              <a:rPr lang="en-GB" smtClean="0"/>
              <a:pPr>
                <a:spcAft>
                  <a:spcPts val="600"/>
                </a:spcAft>
              </a:pPr>
              <a:t>2</a:t>
            </a:fld>
            <a:endParaRPr lang="en-GB"/>
          </a:p>
        </p:txBody>
      </p:sp>
    </p:spTree>
    <p:extLst>
      <p:ext uri="{BB962C8B-B14F-4D97-AF65-F5344CB8AC3E}">
        <p14:creationId xmlns:p14="http://schemas.microsoft.com/office/powerpoint/2010/main" val="103171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7CAC22-28C4-0FA9-2A9F-8715DA17E36C}"/>
              </a:ext>
            </a:extLst>
          </p:cNvPr>
          <p:cNvSpPr>
            <a:spLocks noGrp="1"/>
          </p:cNvSpPr>
          <p:nvPr>
            <p:ph type="title"/>
          </p:nvPr>
        </p:nvSpPr>
        <p:spPr>
          <a:xfrm>
            <a:off x="808638" y="386930"/>
            <a:ext cx="9236700" cy="1188950"/>
          </a:xfrm>
        </p:spPr>
        <p:txBody>
          <a:bodyPr anchor="b">
            <a:normAutofit/>
          </a:bodyPr>
          <a:lstStyle/>
          <a:p>
            <a:r>
              <a:rPr lang="nl-NL" sz="5400" dirty="0"/>
              <a:t>Conclusies</a:t>
            </a:r>
            <a:endParaRPr lang="en-GB" sz="5400" dirty="0"/>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088483-B8FE-61FA-F046-B16EE4F8E55D}"/>
              </a:ext>
            </a:extLst>
          </p:cNvPr>
          <p:cNvSpPr>
            <a:spLocks noGrp="1"/>
          </p:cNvSpPr>
          <p:nvPr>
            <p:ph idx="1"/>
          </p:nvPr>
        </p:nvSpPr>
        <p:spPr>
          <a:xfrm>
            <a:off x="793660" y="2599509"/>
            <a:ext cx="10143668" cy="3435531"/>
          </a:xfrm>
        </p:spPr>
        <p:txBody>
          <a:bodyPr anchor="ctr">
            <a:normAutofit/>
          </a:bodyPr>
          <a:lstStyle/>
          <a:p>
            <a:pPr marL="514350" indent="-514350">
              <a:buFont typeface="+mj-lt"/>
              <a:buAutoNum type="arabicPeriod"/>
            </a:pPr>
            <a:r>
              <a:rPr lang="nl-NL" sz="2400"/>
              <a:t>Retourlogistiek systeem voor meubels is nodig om emissies te verminderen;</a:t>
            </a:r>
          </a:p>
          <a:p>
            <a:pPr marL="514350" indent="-514350">
              <a:buFont typeface="+mj-lt"/>
              <a:buAutoNum type="arabicPeriod"/>
            </a:pPr>
            <a:r>
              <a:rPr lang="nl-NL" sz="2400"/>
              <a:t>Het ontwerp van het systeem is afhankelijk van het minimaliseren van kosten of emissies</a:t>
            </a:r>
          </a:p>
          <a:p>
            <a:pPr lvl="1"/>
            <a:r>
              <a:rPr lang="nl-NL" dirty="0"/>
              <a:t>Gemengd systeem geeft laagste kosten;</a:t>
            </a:r>
          </a:p>
          <a:p>
            <a:pPr lvl="1"/>
            <a:r>
              <a:rPr lang="nl-NL" dirty="0"/>
              <a:t>Lokaal systeem geeft laagste emissies.</a:t>
            </a:r>
          </a:p>
          <a:p>
            <a:pPr marL="514350" indent="-514350">
              <a:buFont typeface="+mj-lt"/>
              <a:buAutoNum type="arabicPeriod"/>
            </a:pPr>
            <a:r>
              <a:rPr lang="nl-NL" sz="2400"/>
              <a:t>Meer hergebruik geeft hogere kosten maar reduceert emissies;</a:t>
            </a:r>
          </a:p>
          <a:p>
            <a:pPr lvl="1"/>
            <a:r>
              <a:rPr lang="nl-NL" dirty="0"/>
              <a:t>Kosten komen vooral door hoge reparatiekosten;</a:t>
            </a:r>
          </a:p>
          <a:p>
            <a:pPr lvl="1"/>
            <a:r>
              <a:rPr lang="nl-NL" dirty="0"/>
              <a:t>Scenario’s met hogere verbranding zijn vooralsnog goedkoper.</a:t>
            </a:r>
          </a:p>
        </p:txBody>
      </p:sp>
      <p:sp>
        <p:nvSpPr>
          <p:cNvPr id="4" name="Slide Number Placeholder 3">
            <a:extLst>
              <a:ext uri="{FF2B5EF4-FFF2-40B4-BE49-F238E27FC236}">
                <a16:creationId xmlns:a16="http://schemas.microsoft.com/office/drawing/2014/main" id="{F2605695-BA8D-B2FD-1361-F813D198C147}"/>
              </a:ext>
            </a:extLst>
          </p:cNvPr>
          <p:cNvSpPr>
            <a:spLocks noGrp="1"/>
          </p:cNvSpPr>
          <p:nvPr>
            <p:ph type="sldNum" sz="quarter" idx="12"/>
          </p:nvPr>
        </p:nvSpPr>
        <p:spPr>
          <a:xfrm>
            <a:off x="8610600" y="6492240"/>
            <a:ext cx="2743200" cy="365125"/>
          </a:xfrm>
        </p:spPr>
        <p:txBody>
          <a:bodyPr>
            <a:normAutofit/>
          </a:bodyPr>
          <a:lstStyle/>
          <a:p>
            <a:pPr>
              <a:spcAft>
                <a:spcPts val="600"/>
              </a:spcAft>
            </a:pPr>
            <a:fld id="{0171AE33-A9CE-40A4-8602-2943C226224D}" type="slidenum">
              <a:rPr lang="en-GB" smtClean="0"/>
              <a:pPr>
                <a:spcAft>
                  <a:spcPts val="600"/>
                </a:spcAft>
              </a:pPr>
              <a:t>3</a:t>
            </a:fld>
            <a:endParaRPr lang="en-GB"/>
          </a:p>
        </p:txBody>
      </p:sp>
    </p:spTree>
    <p:extLst>
      <p:ext uri="{BB962C8B-B14F-4D97-AF65-F5344CB8AC3E}">
        <p14:creationId xmlns:p14="http://schemas.microsoft.com/office/powerpoint/2010/main" val="406197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0">
            <a:extLst>
              <a:ext uri="{FF2B5EF4-FFF2-40B4-BE49-F238E27FC236}">
                <a16:creationId xmlns:a16="http://schemas.microsoft.com/office/drawing/2014/main" id="{2DA60C47-9F76-46D7-9D57-E0C7BA42B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8F06B1-CDF9-0700-8A27-F93049775094}"/>
              </a:ext>
            </a:extLst>
          </p:cNvPr>
          <p:cNvSpPr>
            <a:spLocks noGrp="1"/>
          </p:cNvSpPr>
          <p:nvPr>
            <p:ph type="ctrTitle"/>
          </p:nvPr>
        </p:nvSpPr>
        <p:spPr>
          <a:xfrm>
            <a:off x="7178596" y="679730"/>
            <a:ext cx="4475848" cy="3787041"/>
          </a:xfrm>
        </p:spPr>
        <p:txBody>
          <a:bodyPr>
            <a:normAutofit/>
          </a:bodyPr>
          <a:lstStyle/>
          <a:p>
            <a:pPr algn="l"/>
            <a:r>
              <a:rPr lang="nl-NL" sz="5100" dirty="0"/>
              <a:t>Retourlogistiek van meubels</a:t>
            </a:r>
            <a:endParaRPr lang="en-GB" sz="5100" dirty="0"/>
          </a:p>
        </p:txBody>
      </p:sp>
      <p:sp>
        <p:nvSpPr>
          <p:cNvPr id="3" name="Subtitle 2">
            <a:extLst>
              <a:ext uri="{FF2B5EF4-FFF2-40B4-BE49-F238E27FC236}">
                <a16:creationId xmlns:a16="http://schemas.microsoft.com/office/drawing/2014/main" id="{C7A91AD4-FB73-6935-FB5B-D3F5892F9343}"/>
              </a:ext>
            </a:extLst>
          </p:cNvPr>
          <p:cNvSpPr>
            <a:spLocks noGrp="1"/>
          </p:cNvSpPr>
          <p:nvPr>
            <p:ph type="subTitle" idx="1"/>
          </p:nvPr>
        </p:nvSpPr>
        <p:spPr>
          <a:xfrm>
            <a:off x="7178595" y="5045529"/>
            <a:ext cx="4475848" cy="1322614"/>
          </a:xfrm>
        </p:spPr>
        <p:txBody>
          <a:bodyPr>
            <a:normAutofit/>
          </a:bodyPr>
          <a:lstStyle/>
          <a:p>
            <a:pPr algn="l"/>
            <a:r>
              <a:rPr lang="nl-NL" sz="2200" dirty="0"/>
              <a:t>Marilène van Reenen</a:t>
            </a:r>
          </a:p>
          <a:p>
            <a:pPr algn="l"/>
            <a:r>
              <a:rPr lang="nl-NL" sz="1800" dirty="0"/>
              <a:t>Masterscriptie</a:t>
            </a:r>
          </a:p>
          <a:p>
            <a:pPr algn="l"/>
            <a:r>
              <a:rPr lang="nl-NL" sz="1800" dirty="0"/>
              <a:t>Wageningen Universiteit</a:t>
            </a:r>
            <a:endParaRPr lang="en-GB" sz="1800" dirty="0"/>
          </a:p>
        </p:txBody>
      </p:sp>
      <p:sp>
        <p:nvSpPr>
          <p:cNvPr id="30"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5538" y="385757"/>
            <a:ext cx="1715478" cy="64465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413" y="269325"/>
            <a:ext cx="5591744"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Arrow circle outline">
            <a:extLst>
              <a:ext uri="{FF2B5EF4-FFF2-40B4-BE49-F238E27FC236}">
                <a16:creationId xmlns:a16="http://schemas.microsoft.com/office/drawing/2014/main" id="{8DFD1245-0F07-62EE-6873-55132FC168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6536" y="425052"/>
            <a:ext cx="2825496" cy="2825496"/>
          </a:xfrm>
          <a:prstGeom prst="rect">
            <a:avLst/>
          </a:prstGeom>
        </p:spPr>
      </p:pic>
      <p:pic>
        <p:nvPicPr>
          <p:cNvPr id="6" name="Graphic 5" descr="Couch with solid fill">
            <a:extLst>
              <a:ext uri="{FF2B5EF4-FFF2-40B4-BE49-F238E27FC236}">
                <a16:creationId xmlns:a16="http://schemas.microsoft.com/office/drawing/2014/main" id="{991350DA-7791-D9BE-C1A2-C98F7F5189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9554" y="3437313"/>
            <a:ext cx="2825496" cy="2825496"/>
          </a:xfrm>
          <a:prstGeom prst="rect">
            <a:avLst/>
          </a:prstGeom>
        </p:spPr>
      </p:pic>
      <p:sp>
        <p:nvSpPr>
          <p:cNvPr id="32" name="Rectangle 16">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0543"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C861568-B9C6-DEFA-7129-5E731571C7CA}"/>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171AE33-A9CE-40A4-8602-2943C22622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06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AE64A-BD98-C909-FE80-C410E8ABC122}"/>
              </a:ext>
            </a:extLst>
          </p:cNvPr>
          <p:cNvSpPr>
            <a:spLocks noGrp="1"/>
          </p:cNvSpPr>
          <p:nvPr>
            <p:ph type="title"/>
          </p:nvPr>
        </p:nvSpPr>
        <p:spPr>
          <a:xfrm>
            <a:off x="645065" y="1097280"/>
            <a:ext cx="3796306" cy="4666207"/>
          </a:xfrm>
        </p:spPr>
        <p:txBody>
          <a:bodyPr anchor="ctr">
            <a:normAutofit/>
          </a:bodyPr>
          <a:lstStyle/>
          <a:p>
            <a:r>
              <a:rPr lang="nl-NL" sz="4800"/>
              <a:t>Probleem</a:t>
            </a:r>
            <a:endParaRPr lang="en-GB" sz="4800"/>
          </a:p>
        </p:txBody>
      </p:sp>
      <p:grpSp>
        <p:nvGrpSpPr>
          <p:cNvPr id="12" name="Group 11">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3" name="Rectangle 12">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3149943-4695-7B3F-BCBA-FDAB845AE0F9}"/>
              </a:ext>
            </a:extLst>
          </p:cNvPr>
          <p:cNvSpPr>
            <a:spLocks noGrp="1"/>
          </p:cNvSpPr>
          <p:nvPr>
            <p:ph type="sldNum" sz="quarter" idx="12"/>
          </p:nvPr>
        </p:nvSpPr>
        <p:spPr>
          <a:xfrm>
            <a:off x="8610600" y="6492240"/>
            <a:ext cx="2743200" cy="365125"/>
          </a:xfrm>
        </p:spPr>
        <p:txBody>
          <a:bodyPr>
            <a:normAutofit/>
          </a:bodyPr>
          <a:lstStyle/>
          <a:p>
            <a:pPr>
              <a:spcAft>
                <a:spcPts val="600"/>
              </a:spcAft>
            </a:pPr>
            <a:fld id="{0171AE33-A9CE-40A4-8602-2943C226224D}" type="slidenum">
              <a:rPr lang="en-GB" smtClean="0"/>
              <a:pPr>
                <a:spcAft>
                  <a:spcPts val="600"/>
                </a:spcAft>
              </a:pPr>
              <a:t>5</a:t>
            </a:fld>
            <a:endParaRPr lang="en-GB"/>
          </a:p>
        </p:txBody>
      </p:sp>
      <p:graphicFrame>
        <p:nvGraphicFramePr>
          <p:cNvPr id="6" name="Content Placeholder 2">
            <a:extLst>
              <a:ext uri="{FF2B5EF4-FFF2-40B4-BE49-F238E27FC236}">
                <a16:creationId xmlns:a16="http://schemas.microsoft.com/office/drawing/2014/main" id="{C28746AE-F09E-76C4-6137-C7C67FD3247B}"/>
              </a:ext>
            </a:extLst>
          </p:cNvPr>
          <p:cNvGraphicFramePr>
            <a:graphicFrameLocks noGrp="1"/>
          </p:cNvGraphicFramePr>
          <p:nvPr>
            <p:ph idx="1"/>
            <p:extLst>
              <p:ext uri="{D42A27DB-BD31-4B8C-83A1-F6EECF244321}">
                <p14:modId xmlns:p14="http://schemas.microsoft.com/office/powerpoint/2010/main" val="920253828"/>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8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5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D6D08C-7BF9-43CC-A97C-A7B26A54EE45}"/>
              </a:ext>
            </a:extLst>
          </p:cNvPr>
          <p:cNvSpPr>
            <a:spLocks noGrp="1"/>
          </p:cNvSpPr>
          <p:nvPr>
            <p:ph type="title"/>
          </p:nvPr>
        </p:nvSpPr>
        <p:spPr>
          <a:xfrm>
            <a:off x="645064" y="525982"/>
            <a:ext cx="4282983" cy="1200361"/>
          </a:xfrm>
        </p:spPr>
        <p:txBody>
          <a:bodyPr anchor="b">
            <a:normAutofit/>
          </a:bodyPr>
          <a:lstStyle/>
          <a:p>
            <a:r>
              <a:rPr lang="nl-NL" sz="3600" dirty="0"/>
              <a:t>Model</a:t>
            </a:r>
            <a:endParaRPr lang="en-GB" sz="3600" dirty="0"/>
          </a:p>
        </p:txBody>
      </p:sp>
      <p:sp>
        <p:nvSpPr>
          <p:cNvPr id="72" name="Rectangle 5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ontent Placeholder 15">
            <a:extLst>
              <a:ext uri="{FF2B5EF4-FFF2-40B4-BE49-F238E27FC236}">
                <a16:creationId xmlns:a16="http://schemas.microsoft.com/office/drawing/2014/main" id="{64ABCE10-1FA8-0BF7-FC79-EC337B1EFC6B}"/>
              </a:ext>
            </a:extLst>
          </p:cNvPr>
          <p:cNvSpPr>
            <a:spLocks noGrp="1"/>
          </p:cNvSpPr>
          <p:nvPr>
            <p:ph idx="1"/>
          </p:nvPr>
        </p:nvSpPr>
        <p:spPr>
          <a:xfrm>
            <a:off x="645066" y="2031101"/>
            <a:ext cx="4282984" cy="3511943"/>
          </a:xfrm>
        </p:spPr>
        <p:txBody>
          <a:bodyPr anchor="ctr">
            <a:normAutofit lnSpcReduction="10000"/>
          </a:bodyPr>
          <a:lstStyle/>
          <a:p>
            <a:r>
              <a:rPr lang="nl-NL" sz="1500" dirty="0"/>
              <a:t>Data</a:t>
            </a:r>
          </a:p>
          <a:p>
            <a:pPr lvl="1"/>
            <a:r>
              <a:rPr lang="nl-NL" sz="1500" dirty="0"/>
              <a:t>366 milieustraten;</a:t>
            </a:r>
          </a:p>
          <a:p>
            <a:pPr lvl="1"/>
            <a:r>
              <a:rPr lang="nl-NL" sz="1500" dirty="0"/>
              <a:t>12 </a:t>
            </a:r>
            <a:r>
              <a:rPr lang="nl-NL" sz="1500" dirty="0" err="1"/>
              <a:t>AVIs</a:t>
            </a:r>
            <a:r>
              <a:rPr lang="nl-NL" sz="1500" dirty="0"/>
              <a:t>;</a:t>
            </a:r>
          </a:p>
          <a:p>
            <a:pPr lvl="1"/>
            <a:r>
              <a:rPr lang="nl-NL" sz="1500" dirty="0"/>
              <a:t>49 circulaire </a:t>
            </a:r>
            <a:r>
              <a:rPr lang="nl-NL" sz="1500" dirty="0" err="1"/>
              <a:t>ambachtcentra</a:t>
            </a:r>
            <a:r>
              <a:rPr lang="nl-NL" sz="1500" dirty="0"/>
              <a:t>;</a:t>
            </a:r>
          </a:p>
          <a:p>
            <a:pPr lvl="1"/>
            <a:r>
              <a:rPr lang="nl-NL" sz="1500" dirty="0"/>
              <a:t>95 opslagcentra*;</a:t>
            </a:r>
          </a:p>
          <a:p>
            <a:pPr lvl="1"/>
            <a:r>
              <a:rPr lang="nl-NL" sz="1500" dirty="0"/>
              <a:t>244 retailers;</a:t>
            </a:r>
          </a:p>
          <a:p>
            <a:pPr lvl="1"/>
            <a:r>
              <a:rPr lang="nl-NL" sz="1500" dirty="0"/>
              <a:t>16 soorten meubilair.</a:t>
            </a:r>
          </a:p>
          <a:p>
            <a:r>
              <a:rPr lang="nl-NL" sz="1500" dirty="0"/>
              <a:t>Multi-</a:t>
            </a:r>
            <a:r>
              <a:rPr lang="nl-NL" sz="1500" dirty="0" err="1"/>
              <a:t>objective</a:t>
            </a:r>
            <a:endParaRPr lang="nl-NL" sz="1500" dirty="0"/>
          </a:p>
          <a:p>
            <a:pPr lvl="1"/>
            <a:r>
              <a:rPr lang="nl-NL" sz="1500" dirty="0"/>
              <a:t>Kostenminimalisatie</a:t>
            </a:r>
          </a:p>
          <a:p>
            <a:pPr lvl="2"/>
            <a:r>
              <a:rPr lang="nl-NL" sz="1500" dirty="0"/>
              <a:t>Output: kosten per meubels per dag (€).</a:t>
            </a:r>
          </a:p>
          <a:p>
            <a:pPr lvl="1"/>
            <a:r>
              <a:rPr lang="nl-NL" sz="1500" dirty="0"/>
              <a:t>Emissieminimalisatie</a:t>
            </a:r>
          </a:p>
          <a:p>
            <a:pPr lvl="2"/>
            <a:r>
              <a:rPr lang="nl-NL" sz="1500" dirty="0"/>
              <a:t>Emissie uitstoot per meubels per dag (kg CO2 </a:t>
            </a:r>
            <a:r>
              <a:rPr lang="nl-NL" sz="1500" dirty="0" err="1"/>
              <a:t>eq</a:t>
            </a:r>
            <a:r>
              <a:rPr lang="nl-NL" sz="1500" dirty="0"/>
              <a:t>.).</a:t>
            </a:r>
          </a:p>
        </p:txBody>
      </p:sp>
      <p:sp>
        <p:nvSpPr>
          <p:cNvPr id="73" name="Rectangle 6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6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6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10">
            <a:extLst>
              <a:ext uri="{FF2B5EF4-FFF2-40B4-BE49-F238E27FC236}">
                <a16:creationId xmlns:a16="http://schemas.microsoft.com/office/drawing/2014/main" id="{33665541-0342-F008-1C2B-02103396F9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00687" y="1631195"/>
            <a:ext cx="5402119" cy="3362740"/>
          </a:xfrm>
          <a:prstGeom prst="rect">
            <a:avLst/>
          </a:prstGeom>
        </p:spPr>
      </p:pic>
      <p:sp>
        <p:nvSpPr>
          <p:cNvPr id="12" name="Slide Number Placeholder 11">
            <a:extLst>
              <a:ext uri="{FF2B5EF4-FFF2-40B4-BE49-F238E27FC236}">
                <a16:creationId xmlns:a16="http://schemas.microsoft.com/office/drawing/2014/main" id="{3A9604E0-BABF-03A0-6F0D-461E00C23419}"/>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171AE33-A9CE-40A4-8602-2943C226224D}"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87152AC-8A6A-774C-B5F4-2F245AA32FBC}"/>
              </a:ext>
            </a:extLst>
          </p:cNvPr>
          <p:cNvSpPr txBox="1"/>
          <p:nvPr/>
        </p:nvSpPr>
        <p:spPr>
          <a:xfrm>
            <a:off x="358509" y="5747520"/>
            <a:ext cx="25056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Calibri" panose="020F0502020204030204"/>
                <a:ea typeface="+mn-ea"/>
                <a:cs typeface="+mn-cs"/>
              </a:rPr>
              <a:t>*95 voor lokaal/gemengd scenario – 1 voor centraal scenario</a:t>
            </a: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9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7D5962-BAC2-88CF-CE73-67F41F697951}"/>
              </a:ext>
            </a:extLst>
          </p:cNvPr>
          <p:cNvSpPr>
            <a:spLocks noGrp="1"/>
          </p:cNvSpPr>
          <p:nvPr>
            <p:ph type="title"/>
          </p:nvPr>
        </p:nvSpPr>
        <p:spPr>
          <a:xfrm>
            <a:off x="645064" y="525982"/>
            <a:ext cx="4282983" cy="1200361"/>
          </a:xfrm>
        </p:spPr>
        <p:txBody>
          <a:bodyPr anchor="b">
            <a:normAutofit/>
          </a:bodyPr>
          <a:lstStyle/>
          <a:p>
            <a:r>
              <a:rPr lang="nl-NL" sz="3600" dirty="0"/>
              <a:t>Scenario’s</a:t>
            </a:r>
            <a:endParaRPr lang="en-GB" sz="3600" dirty="0"/>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FF65952C-F5F8-7E0F-0947-2FB8D28970C4}"/>
              </a:ext>
            </a:extLst>
          </p:cNvPr>
          <p:cNvGraphicFramePr>
            <a:graphicFrameLocks noGrp="1"/>
          </p:cNvGraphicFramePr>
          <p:nvPr>
            <p:ph idx="1"/>
          </p:nvPr>
        </p:nvGraphicFramePr>
        <p:xfrm>
          <a:off x="645066" y="2031101"/>
          <a:ext cx="4282984" cy="3511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4605966-EB2E-5560-57E9-774E03D8FE73}"/>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171AE33-A9CE-40A4-8602-2943C22622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78CA9D7B-D06C-EDEF-DEB9-998ACB57518B}"/>
              </a:ext>
            </a:extLst>
          </p:cNvPr>
          <p:cNvGrpSpPr/>
          <p:nvPr/>
        </p:nvGrpSpPr>
        <p:grpSpPr>
          <a:xfrm>
            <a:off x="6767864" y="2035403"/>
            <a:ext cx="4278804" cy="845404"/>
            <a:chOff x="0" y="1757"/>
            <a:chExt cx="4278804" cy="845404"/>
          </a:xfrm>
          <a:solidFill>
            <a:schemeClr val="bg1"/>
          </a:solidFill>
        </p:grpSpPr>
        <p:sp>
          <p:nvSpPr>
            <p:cNvPr id="13" name="Rectangle: Rounded Corners 12">
              <a:extLst>
                <a:ext uri="{FF2B5EF4-FFF2-40B4-BE49-F238E27FC236}">
                  <a16:creationId xmlns:a16="http://schemas.microsoft.com/office/drawing/2014/main" id="{35F08847-1AED-2E96-9918-3F02ADFA26E7}"/>
                </a:ext>
              </a:extLst>
            </p:cNvPr>
            <p:cNvSpPr/>
            <p:nvPr/>
          </p:nvSpPr>
          <p:spPr>
            <a:xfrm>
              <a:off x="0" y="1757"/>
              <a:ext cx="4278804" cy="845404"/>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4C1A3"/>
                </a:solidFill>
                <a:effectLst/>
                <a:uLnTx/>
                <a:uFillTx/>
                <a:latin typeface="Calibri" panose="020F0502020204030204"/>
                <a:ea typeface="+mn-ea"/>
                <a:cs typeface="+mn-cs"/>
              </a:endParaRPr>
            </a:p>
          </p:txBody>
        </p:sp>
        <p:sp>
          <p:nvSpPr>
            <p:cNvPr id="15" name="Rectangle: Rounded Corners 4">
              <a:extLst>
                <a:ext uri="{FF2B5EF4-FFF2-40B4-BE49-F238E27FC236}">
                  <a16:creationId xmlns:a16="http://schemas.microsoft.com/office/drawing/2014/main" id="{C25D6E25-DD9E-596D-DF2E-3322B77927A3}"/>
                </a:ext>
              </a:extLst>
            </p:cNvPr>
            <p:cNvSpPr txBox="1"/>
            <p:nvPr/>
          </p:nvSpPr>
          <p:spPr>
            <a:xfrm>
              <a:off x="41269" y="43026"/>
              <a:ext cx="4196266" cy="7628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nl-NL" sz="2400" b="0" i="0" u="none" strike="noStrike" kern="1200" cap="none" spc="0" normalizeH="0" baseline="0" noProof="0" dirty="0">
                  <a:ln>
                    <a:noFill/>
                  </a:ln>
                  <a:solidFill>
                    <a:srgbClr val="44C1A3"/>
                  </a:solidFill>
                  <a:effectLst/>
                  <a:uLnTx/>
                  <a:uFillTx/>
                  <a:latin typeface="Calibri" panose="020F0502020204030204"/>
                  <a:ea typeface="+mn-ea"/>
                  <a:cs typeface="+mn-cs"/>
                </a:rPr>
                <a:t>Hergebruik</a:t>
              </a:r>
              <a:r>
                <a:rPr kumimoji="0" lang="nl-NL" sz="2100" b="0" i="0" u="none" strike="noStrike" kern="1200" cap="none" spc="0" normalizeH="0" baseline="0" noProof="0" dirty="0">
                  <a:ln>
                    <a:noFill/>
                  </a:ln>
                  <a:solidFill>
                    <a:srgbClr val="44C1A3"/>
                  </a:solidFill>
                  <a:effectLst/>
                  <a:uLnTx/>
                  <a:uFillTx/>
                  <a:latin typeface="Calibri" panose="020F0502020204030204"/>
                  <a:ea typeface="+mn-ea"/>
                  <a:cs typeface="+mn-cs"/>
                </a:rPr>
                <a:t> </a:t>
              </a:r>
              <a:r>
                <a:rPr kumimoji="0" lang="nl-NL" sz="2400" b="0" i="0" u="none" strike="noStrike" kern="1200" cap="none" spc="0" normalizeH="0" baseline="0" noProof="0" dirty="0">
                  <a:ln>
                    <a:noFill/>
                  </a:ln>
                  <a:solidFill>
                    <a:srgbClr val="44C1A3"/>
                  </a:solidFill>
                  <a:effectLst/>
                  <a:uLnTx/>
                  <a:uFillTx/>
                  <a:latin typeface="Calibri" panose="020F0502020204030204"/>
                  <a:ea typeface="+mn-ea"/>
                  <a:cs typeface="+mn-cs"/>
                </a:rPr>
                <a:t>Scenario’s</a:t>
              </a:r>
              <a:endParaRPr kumimoji="0" lang="en-GB" sz="2100" b="0" i="0" u="none" strike="noStrike" kern="1200" cap="none" spc="0" normalizeH="0" baseline="0" noProof="0" dirty="0">
                <a:ln>
                  <a:noFill/>
                </a:ln>
                <a:solidFill>
                  <a:srgbClr val="44C1A3"/>
                </a:solidFill>
                <a:effectLst/>
                <a:uLnTx/>
                <a:uFillTx/>
                <a:latin typeface="Calibri" panose="020F0502020204030204"/>
                <a:ea typeface="+mn-ea"/>
                <a:cs typeface="+mn-cs"/>
              </a:endParaRPr>
            </a:p>
          </p:txBody>
        </p:sp>
      </p:grpSp>
      <p:graphicFrame>
        <p:nvGraphicFramePr>
          <p:cNvPr id="5" name="Content Placeholder 15">
            <a:extLst>
              <a:ext uri="{FF2B5EF4-FFF2-40B4-BE49-F238E27FC236}">
                <a16:creationId xmlns:a16="http://schemas.microsoft.com/office/drawing/2014/main" id="{5B25D6CB-BD77-AC11-E114-30D53B0E8469}"/>
              </a:ext>
            </a:extLst>
          </p:cNvPr>
          <p:cNvGraphicFramePr>
            <a:graphicFrameLocks/>
          </p:cNvGraphicFramePr>
          <p:nvPr/>
        </p:nvGraphicFramePr>
        <p:xfrm>
          <a:off x="6005054" y="2870658"/>
          <a:ext cx="5568449" cy="2616387"/>
        </p:xfrm>
        <a:graphic>
          <a:graphicData uri="http://schemas.openxmlformats.org/drawingml/2006/table">
            <a:tbl>
              <a:tblPr firstRow="1" firstCol="1" bandRow="1">
                <a:tableStyleId>{00A15C55-8517-42AA-B614-E9B94910E393}</a:tableStyleId>
              </a:tblPr>
              <a:tblGrid>
                <a:gridCol w="1233689">
                  <a:extLst>
                    <a:ext uri="{9D8B030D-6E8A-4147-A177-3AD203B41FA5}">
                      <a16:colId xmlns:a16="http://schemas.microsoft.com/office/drawing/2014/main" val="2009440432"/>
                    </a:ext>
                  </a:extLst>
                </a:gridCol>
                <a:gridCol w="1472045">
                  <a:extLst>
                    <a:ext uri="{9D8B030D-6E8A-4147-A177-3AD203B41FA5}">
                      <a16:colId xmlns:a16="http://schemas.microsoft.com/office/drawing/2014/main" val="1925605195"/>
                    </a:ext>
                  </a:extLst>
                </a:gridCol>
                <a:gridCol w="1390670">
                  <a:extLst>
                    <a:ext uri="{9D8B030D-6E8A-4147-A177-3AD203B41FA5}">
                      <a16:colId xmlns:a16="http://schemas.microsoft.com/office/drawing/2014/main" val="389688903"/>
                    </a:ext>
                  </a:extLst>
                </a:gridCol>
                <a:gridCol w="1472045">
                  <a:extLst>
                    <a:ext uri="{9D8B030D-6E8A-4147-A177-3AD203B41FA5}">
                      <a16:colId xmlns:a16="http://schemas.microsoft.com/office/drawing/2014/main" val="1987419091"/>
                    </a:ext>
                  </a:extLst>
                </a:gridCol>
              </a:tblGrid>
              <a:tr h="971827">
                <a:tc>
                  <a:txBody>
                    <a:bodyPr/>
                    <a:lstStyle/>
                    <a:p>
                      <a:pPr algn="just">
                        <a:lnSpc>
                          <a:spcPct val="115000"/>
                        </a:lnSpc>
                        <a:spcAft>
                          <a:spcPts val="800"/>
                        </a:spcAft>
                      </a:pPr>
                      <a:r>
                        <a:rPr lang="nl-NL" sz="1900" kern="100" dirty="0">
                          <a:effectLst/>
                        </a:rPr>
                        <a:t>Scenario</a:t>
                      </a:r>
                      <a:r>
                        <a:rPr lang="nl-NL" sz="1200" kern="100" dirty="0">
                          <a:effectLst/>
                        </a:rPr>
                        <a:t> </a:t>
                      </a:r>
                      <a:endParaRPr lang="en-GB"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Verbrand-percentage</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Hergebruik-percentage</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Reparatie-percentage</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811598941"/>
                  </a:ext>
                </a:extLst>
              </a:tr>
              <a:tr h="328912">
                <a:tc>
                  <a:txBody>
                    <a:bodyPr/>
                    <a:lstStyle/>
                    <a:p>
                      <a:pPr algn="just">
                        <a:lnSpc>
                          <a:spcPct val="115000"/>
                        </a:lnSpc>
                        <a:spcAft>
                          <a:spcPts val="800"/>
                        </a:spcAft>
                      </a:pPr>
                      <a:r>
                        <a:rPr lang="nl-NL" sz="1900" kern="100" dirty="0">
                          <a:effectLst/>
                        </a:rPr>
                        <a:t>1</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75</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20</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5</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4038339236"/>
                  </a:ext>
                </a:extLst>
              </a:tr>
              <a:tr h="328912">
                <a:tc>
                  <a:txBody>
                    <a:bodyPr/>
                    <a:lstStyle/>
                    <a:p>
                      <a:pPr algn="just">
                        <a:lnSpc>
                          <a:spcPct val="115000"/>
                        </a:lnSpc>
                        <a:spcAft>
                          <a:spcPts val="800"/>
                        </a:spcAft>
                      </a:pPr>
                      <a:r>
                        <a:rPr lang="nl-NL" sz="1900" kern="100" dirty="0">
                          <a:effectLst/>
                        </a:rPr>
                        <a:t>2</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50</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20</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30</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821577356"/>
                  </a:ext>
                </a:extLst>
              </a:tr>
              <a:tr h="328912">
                <a:tc>
                  <a:txBody>
                    <a:bodyPr/>
                    <a:lstStyle/>
                    <a:p>
                      <a:pPr algn="just">
                        <a:lnSpc>
                          <a:spcPct val="115000"/>
                        </a:lnSpc>
                        <a:spcAft>
                          <a:spcPts val="800"/>
                        </a:spcAft>
                      </a:pPr>
                      <a:r>
                        <a:rPr lang="nl-NL" sz="1900" kern="100" dirty="0">
                          <a:effectLst/>
                        </a:rPr>
                        <a:t>3</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25</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20</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55</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3035635958"/>
                  </a:ext>
                </a:extLst>
              </a:tr>
              <a:tr h="328912">
                <a:tc>
                  <a:txBody>
                    <a:bodyPr/>
                    <a:lstStyle/>
                    <a:p>
                      <a:pPr algn="just">
                        <a:lnSpc>
                          <a:spcPct val="115000"/>
                        </a:lnSpc>
                        <a:spcAft>
                          <a:spcPts val="800"/>
                        </a:spcAft>
                      </a:pPr>
                      <a:r>
                        <a:rPr lang="nl-NL" sz="1900" kern="100" dirty="0">
                          <a:effectLst/>
                        </a:rPr>
                        <a:t>4</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80</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20</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0</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2793433860"/>
                  </a:ext>
                </a:extLst>
              </a:tr>
              <a:tr h="328912">
                <a:tc>
                  <a:txBody>
                    <a:bodyPr/>
                    <a:lstStyle/>
                    <a:p>
                      <a:pPr algn="just">
                        <a:lnSpc>
                          <a:spcPct val="115000"/>
                        </a:lnSpc>
                        <a:spcAft>
                          <a:spcPts val="800"/>
                        </a:spcAft>
                      </a:pPr>
                      <a:r>
                        <a:rPr lang="nl-NL" sz="1900" kern="100" dirty="0">
                          <a:effectLst/>
                        </a:rPr>
                        <a:t>5</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100</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0</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1900" kern="100" dirty="0">
                          <a:effectLst/>
                        </a:rPr>
                        <a:t>0</a:t>
                      </a:r>
                      <a:endParaRPr lang="en-GB" sz="1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614268205"/>
                  </a:ext>
                </a:extLst>
              </a:tr>
            </a:tbl>
          </a:graphicData>
        </a:graphic>
      </p:graphicFrame>
    </p:spTree>
    <p:extLst>
      <p:ext uri="{BB962C8B-B14F-4D97-AF65-F5344CB8AC3E}">
        <p14:creationId xmlns:p14="http://schemas.microsoft.com/office/powerpoint/2010/main" val="97646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2B5FFF-F9E1-61C7-06CF-0DC0D4A1D82E}"/>
              </a:ext>
            </a:extLst>
          </p:cNvPr>
          <p:cNvSpPr>
            <a:spLocks noGrp="1"/>
          </p:cNvSpPr>
          <p:nvPr>
            <p:ph type="title"/>
          </p:nvPr>
        </p:nvSpPr>
        <p:spPr>
          <a:xfrm>
            <a:off x="645064" y="525982"/>
            <a:ext cx="4282983" cy="1200361"/>
          </a:xfrm>
        </p:spPr>
        <p:txBody>
          <a:bodyPr anchor="b">
            <a:normAutofit/>
          </a:bodyPr>
          <a:lstStyle/>
          <a:p>
            <a:r>
              <a:rPr lang="nl-NL" sz="3600" dirty="0"/>
              <a:t>Resultaten</a:t>
            </a:r>
            <a:endParaRPr lang="en-GB" sz="3600" dirty="0"/>
          </a:p>
        </p:txBody>
      </p:sp>
      <p:sp>
        <p:nvSpPr>
          <p:cNvPr id="56" name="Rectangle 5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F2FA3E1-6FBC-7C94-DDA3-6CED910B6314}"/>
              </a:ext>
            </a:extLst>
          </p:cNvPr>
          <p:cNvSpPr>
            <a:spLocks noGrp="1"/>
          </p:cNvSpPr>
          <p:nvPr>
            <p:ph idx="1"/>
          </p:nvPr>
        </p:nvSpPr>
        <p:spPr>
          <a:xfrm>
            <a:off x="645066" y="2031101"/>
            <a:ext cx="4282984" cy="3511943"/>
          </a:xfrm>
        </p:spPr>
        <p:txBody>
          <a:bodyPr anchor="ctr">
            <a:normAutofit fontScale="85000" lnSpcReduction="20000"/>
          </a:bodyPr>
          <a:lstStyle/>
          <a:p>
            <a:pPr marL="0" indent="0">
              <a:buNone/>
            </a:pPr>
            <a:endParaRPr lang="nl-NL" sz="1500" dirty="0"/>
          </a:p>
          <a:p>
            <a:r>
              <a:rPr lang="nl-NL" sz="1500" dirty="0"/>
              <a:t>Gemengd systeem:</a:t>
            </a:r>
          </a:p>
          <a:p>
            <a:pPr lvl="1"/>
            <a:r>
              <a:rPr lang="nl-NL" sz="1500" dirty="0"/>
              <a:t>Geeft laagste kosten bij kostenminimalisatie(a);</a:t>
            </a:r>
          </a:p>
          <a:p>
            <a:pPr lvl="1"/>
            <a:r>
              <a:rPr lang="nl-NL" sz="1500" dirty="0"/>
              <a:t>Wordt een lokaal systeem bij emissieminimalisatie(b);</a:t>
            </a:r>
          </a:p>
          <a:p>
            <a:r>
              <a:rPr lang="nl-NL" sz="1500" dirty="0"/>
              <a:t>Lokaal systeem:</a:t>
            </a:r>
          </a:p>
          <a:p>
            <a:pPr lvl="1"/>
            <a:r>
              <a:rPr lang="nl-NL" sz="1500" dirty="0"/>
              <a:t>Geen verschil tussen kosten- (a) en emissieminimalisatie(b);</a:t>
            </a:r>
          </a:p>
          <a:p>
            <a:pPr lvl="1"/>
            <a:r>
              <a:rPr lang="nl-NL" sz="1500" dirty="0"/>
              <a:t>Geeft hoogste kosten;</a:t>
            </a:r>
          </a:p>
          <a:p>
            <a:pPr lvl="1"/>
            <a:r>
              <a:rPr lang="nl-NL" sz="1500" dirty="0"/>
              <a:t>Geeft laagste emissie uitstoot.</a:t>
            </a:r>
          </a:p>
          <a:p>
            <a:r>
              <a:rPr lang="nl-NL" sz="1500" dirty="0"/>
              <a:t>Centraal systeem</a:t>
            </a:r>
          </a:p>
          <a:p>
            <a:pPr lvl="1"/>
            <a:r>
              <a:rPr lang="nl-NL" sz="1500" dirty="0"/>
              <a:t>Geen verschil tussen kosten- (a) en emissieminimalisatie(b);</a:t>
            </a:r>
          </a:p>
          <a:p>
            <a:pPr lvl="1"/>
            <a:r>
              <a:rPr lang="nl-NL" sz="1500" dirty="0"/>
              <a:t>Geeft hoogste emissie uitstoot;</a:t>
            </a:r>
          </a:p>
          <a:p>
            <a:pPr lvl="1"/>
            <a:r>
              <a:rPr lang="nl-NL" sz="1500" dirty="0"/>
              <a:t>Geeft lagere kosten dan lokaal systeem, maar hogere dan een gemengd systeem. </a:t>
            </a:r>
          </a:p>
          <a:p>
            <a:endParaRPr lang="en-GB" sz="1100" dirty="0"/>
          </a:p>
        </p:txBody>
      </p:sp>
      <p:sp>
        <p:nvSpPr>
          <p:cNvPr id="58" name="Rectangle 5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36ABCD1-A284-3B35-2F64-547F80E84BB9}"/>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171AE33-A9CE-40A4-8602-2943C22622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213A026-E5D9-8000-3481-6CA7B955A865}"/>
              </a:ext>
            </a:extLst>
          </p:cNvPr>
          <p:cNvSpPr txBox="1"/>
          <p:nvPr/>
        </p:nvSpPr>
        <p:spPr>
          <a:xfrm>
            <a:off x="6298728" y="5298386"/>
            <a:ext cx="4981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(a) – kosten minimalisatie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(b) – emissie minimalisatie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6D018720-50A3-1461-41FF-9B8E6785B1EC}"/>
              </a:ext>
            </a:extLst>
          </p:cNvPr>
          <p:cNvGraphicFramePr>
            <a:graphicFrameLocks noGrp="1"/>
          </p:cNvGraphicFramePr>
          <p:nvPr/>
        </p:nvGraphicFramePr>
        <p:xfrm>
          <a:off x="5803972" y="2259525"/>
          <a:ext cx="5970613" cy="3069946"/>
        </p:xfrm>
        <a:graphic>
          <a:graphicData uri="http://schemas.openxmlformats.org/drawingml/2006/table">
            <a:tbl>
              <a:tblPr firstRow="1" firstCol="1" bandRow="1">
                <a:tableStyleId>{00A15C55-8517-42AA-B614-E9B94910E393}</a:tableStyleId>
              </a:tblPr>
              <a:tblGrid>
                <a:gridCol w="588555">
                  <a:extLst>
                    <a:ext uri="{9D8B030D-6E8A-4147-A177-3AD203B41FA5}">
                      <a16:colId xmlns:a16="http://schemas.microsoft.com/office/drawing/2014/main" val="1071355143"/>
                    </a:ext>
                  </a:extLst>
                </a:gridCol>
                <a:gridCol w="642418">
                  <a:extLst>
                    <a:ext uri="{9D8B030D-6E8A-4147-A177-3AD203B41FA5}">
                      <a16:colId xmlns:a16="http://schemas.microsoft.com/office/drawing/2014/main" val="3594643667"/>
                    </a:ext>
                  </a:extLst>
                </a:gridCol>
                <a:gridCol w="570130">
                  <a:extLst>
                    <a:ext uri="{9D8B030D-6E8A-4147-A177-3AD203B41FA5}">
                      <a16:colId xmlns:a16="http://schemas.microsoft.com/office/drawing/2014/main" val="3389424443"/>
                    </a:ext>
                  </a:extLst>
                </a:gridCol>
                <a:gridCol w="517682">
                  <a:extLst>
                    <a:ext uri="{9D8B030D-6E8A-4147-A177-3AD203B41FA5}">
                      <a16:colId xmlns:a16="http://schemas.microsoft.com/office/drawing/2014/main" val="4108326729"/>
                    </a:ext>
                  </a:extLst>
                </a:gridCol>
                <a:gridCol w="641004">
                  <a:extLst>
                    <a:ext uri="{9D8B030D-6E8A-4147-A177-3AD203B41FA5}">
                      <a16:colId xmlns:a16="http://schemas.microsoft.com/office/drawing/2014/main" val="1312072247"/>
                    </a:ext>
                  </a:extLst>
                </a:gridCol>
                <a:gridCol w="641004">
                  <a:extLst>
                    <a:ext uri="{9D8B030D-6E8A-4147-A177-3AD203B41FA5}">
                      <a16:colId xmlns:a16="http://schemas.microsoft.com/office/drawing/2014/main" val="3529334783"/>
                    </a:ext>
                  </a:extLst>
                </a:gridCol>
                <a:gridCol w="570130">
                  <a:extLst>
                    <a:ext uri="{9D8B030D-6E8A-4147-A177-3AD203B41FA5}">
                      <a16:colId xmlns:a16="http://schemas.microsoft.com/office/drawing/2014/main" val="152412542"/>
                    </a:ext>
                  </a:extLst>
                </a:gridCol>
                <a:gridCol w="517682">
                  <a:extLst>
                    <a:ext uri="{9D8B030D-6E8A-4147-A177-3AD203B41FA5}">
                      <a16:colId xmlns:a16="http://schemas.microsoft.com/office/drawing/2014/main" val="2261791333"/>
                    </a:ext>
                  </a:extLst>
                </a:gridCol>
                <a:gridCol w="641004">
                  <a:extLst>
                    <a:ext uri="{9D8B030D-6E8A-4147-A177-3AD203B41FA5}">
                      <a16:colId xmlns:a16="http://schemas.microsoft.com/office/drawing/2014/main" val="3864288636"/>
                    </a:ext>
                  </a:extLst>
                </a:gridCol>
                <a:gridCol w="641004">
                  <a:extLst>
                    <a:ext uri="{9D8B030D-6E8A-4147-A177-3AD203B41FA5}">
                      <a16:colId xmlns:a16="http://schemas.microsoft.com/office/drawing/2014/main" val="3502684427"/>
                    </a:ext>
                  </a:extLst>
                </a:gridCol>
              </a:tblGrid>
              <a:tr h="189292">
                <a:tc>
                  <a:txBody>
                    <a:bodyPr/>
                    <a:lstStyle/>
                    <a:p>
                      <a:pPr algn="just">
                        <a:lnSpc>
                          <a:spcPct val="115000"/>
                        </a:lnSpc>
                        <a:spcAft>
                          <a:spcPts val="800"/>
                        </a:spcAft>
                      </a:pPr>
                      <a:r>
                        <a:rPr lang="nl-NL" sz="1100" kern="100" dirty="0">
                          <a:effectLst/>
                          <a:latin typeface="+mn-lt"/>
                        </a:rPr>
                        <a:t> </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dirty="0">
                          <a:effectLst/>
                          <a:latin typeface="+mn-lt"/>
                        </a:rPr>
                        <a:t> Per dag</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gridSpan="4">
                  <a:txBody>
                    <a:bodyPr/>
                    <a:lstStyle/>
                    <a:p>
                      <a:pPr algn="ctr">
                        <a:lnSpc>
                          <a:spcPct val="115000"/>
                        </a:lnSpc>
                        <a:spcAft>
                          <a:spcPts val="800"/>
                        </a:spcAft>
                      </a:pPr>
                      <a:r>
                        <a:rPr lang="nl-NL" sz="1100" kern="100" dirty="0">
                          <a:effectLst/>
                          <a:latin typeface="+mn-lt"/>
                        </a:rPr>
                        <a:t>Kosten (€ meubels per dag)</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just">
                        <a:lnSpc>
                          <a:spcPct val="115000"/>
                        </a:lnSpc>
                        <a:spcAft>
                          <a:spcPts val="800"/>
                        </a:spcAft>
                      </a:pPr>
                      <a:r>
                        <a:rPr lang="nl-NL" sz="1100" kern="100" dirty="0">
                          <a:effectLst/>
                          <a:latin typeface="+mn-lt"/>
                        </a:rPr>
                        <a:t>Emissies (kg CO2 </a:t>
                      </a:r>
                      <a:r>
                        <a:rPr lang="nl-NL" sz="1100" kern="100" dirty="0" err="1">
                          <a:effectLst/>
                          <a:latin typeface="+mn-lt"/>
                        </a:rPr>
                        <a:t>eq</a:t>
                      </a:r>
                      <a:r>
                        <a:rPr lang="nl-NL" sz="1100" kern="100" dirty="0">
                          <a:effectLst/>
                          <a:latin typeface="+mn-lt"/>
                        </a:rPr>
                        <a:t>. meubels per dag)</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49588936"/>
                  </a:ext>
                </a:extLst>
              </a:tr>
              <a:tr h="391364">
                <a:tc>
                  <a:txBody>
                    <a:bodyPr/>
                    <a:lstStyle/>
                    <a:p>
                      <a:pPr algn="just">
                        <a:lnSpc>
                          <a:spcPct val="115000"/>
                        </a:lnSpc>
                        <a:spcAft>
                          <a:spcPts val="800"/>
                        </a:spcAft>
                      </a:pPr>
                      <a:r>
                        <a:rPr lang="nl-NL" sz="1100" kern="100">
                          <a:effectLst/>
                          <a:latin typeface="+mn-lt"/>
                        </a:rPr>
                        <a:t>Scenario</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dirty="0">
                          <a:effectLst/>
                          <a:latin typeface="+mn-lt"/>
                        </a:rPr>
                        <a:t>Reparatie-uren </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a:effectLst/>
                          <a:latin typeface="+mn-lt"/>
                        </a:rPr>
                        <a:t>Centraal</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a:effectLst/>
                          <a:latin typeface="+mn-lt"/>
                        </a:rPr>
                        <a:t>Lokaal</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a:effectLst/>
                          <a:latin typeface="+mn-lt"/>
                        </a:rPr>
                        <a:t>Gemengd (a)</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a:effectLst/>
                          <a:latin typeface="+mn-lt"/>
                        </a:rPr>
                        <a:t>Gemengd (b)</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a:effectLst/>
                          <a:latin typeface="+mn-lt"/>
                        </a:rPr>
                        <a:t>Centraal</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a:effectLst/>
                          <a:latin typeface="+mn-lt"/>
                        </a:rPr>
                        <a:t>Lokaal</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a:effectLst/>
                          <a:latin typeface="+mn-lt"/>
                        </a:rPr>
                        <a:t>Gemengd (a)</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a:effectLst/>
                          <a:latin typeface="+mn-lt"/>
                        </a:rPr>
                        <a:t>Gemengd (b)</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extLst>
                  <a:ext uri="{0D108BD9-81ED-4DB2-BD59-A6C34878D82A}">
                    <a16:rowId xmlns:a16="http://schemas.microsoft.com/office/drawing/2014/main" val="167542884"/>
                  </a:ext>
                </a:extLst>
              </a:tr>
              <a:tr h="497858">
                <a:tc>
                  <a:txBody>
                    <a:bodyPr/>
                    <a:lstStyle/>
                    <a:p>
                      <a:pPr algn="just">
                        <a:lnSpc>
                          <a:spcPct val="115000"/>
                        </a:lnSpc>
                        <a:spcAft>
                          <a:spcPts val="800"/>
                        </a:spcAft>
                      </a:pPr>
                      <a:r>
                        <a:rPr lang="nl-NL" sz="1100" kern="100">
                          <a:effectLst/>
                          <a:latin typeface="+mn-lt"/>
                        </a:rPr>
                        <a:t>1</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dirty="0">
                          <a:effectLst/>
                          <a:latin typeface="+mn-lt"/>
                          <a:ea typeface="Calibri" panose="020F0502020204030204" pitchFamily="34" charset="0"/>
                          <a:cs typeface="Times New Roman" panose="02020603050405020304" pitchFamily="18" charset="0"/>
                        </a:rPr>
                        <a:t>865</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252.917</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254.861</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nl-NL" sz="1100" kern="100" dirty="0">
                          <a:effectLst/>
                          <a:latin typeface="+mn-lt"/>
                        </a:rPr>
                        <a:t>252.055</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254.861</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340.206</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337.814</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340.056</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en-GB" sz="1100" kern="100" dirty="0">
                          <a:effectLst/>
                          <a:latin typeface="+mn-lt"/>
                        </a:rPr>
                        <a:t>337.814</a:t>
                      </a:r>
                      <a:endParaRPr lang="en-GB" sz="1200" kern="100" dirty="0">
                        <a:effectLst/>
                        <a:latin typeface="+mn-lt"/>
                      </a:endParaRPr>
                    </a:p>
                    <a:p>
                      <a:pPr algn="ctr">
                        <a:lnSpc>
                          <a:spcPct val="115000"/>
                        </a:lnSpc>
                        <a:spcAft>
                          <a:spcPts val="800"/>
                        </a:spcAft>
                      </a:pPr>
                      <a:r>
                        <a:rPr lang="nl-NL" sz="1100" kern="100" dirty="0">
                          <a:effectLst/>
                          <a:latin typeface="+mn-lt"/>
                        </a:rPr>
                        <a:t> </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extLst>
                  <a:ext uri="{0D108BD9-81ED-4DB2-BD59-A6C34878D82A}">
                    <a16:rowId xmlns:a16="http://schemas.microsoft.com/office/drawing/2014/main" val="1864730143"/>
                  </a:ext>
                </a:extLst>
              </a:tr>
              <a:tr h="497858">
                <a:tc>
                  <a:txBody>
                    <a:bodyPr/>
                    <a:lstStyle/>
                    <a:p>
                      <a:pPr algn="just">
                        <a:lnSpc>
                          <a:spcPct val="115000"/>
                        </a:lnSpc>
                        <a:spcAft>
                          <a:spcPts val="800"/>
                        </a:spcAft>
                      </a:pPr>
                      <a:r>
                        <a:rPr lang="nl-NL" sz="1100" kern="100">
                          <a:effectLst/>
                          <a:latin typeface="+mn-lt"/>
                        </a:rPr>
                        <a:t>2</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dirty="0">
                          <a:effectLst/>
                          <a:latin typeface="+mn-lt"/>
                          <a:ea typeface="Calibri" panose="020F0502020204030204" pitchFamily="34" charset="0"/>
                          <a:cs typeface="Times New Roman" panose="02020603050405020304" pitchFamily="18" charset="0"/>
                        </a:rPr>
                        <a:t>5191</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565.326</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569.389</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nl-NL" sz="1100" kern="100" dirty="0">
                          <a:effectLst/>
                          <a:latin typeface="+mn-lt"/>
                        </a:rPr>
                        <a:t>563.697</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569.389</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260.552</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252.280</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nl-NL" sz="1100" kern="100" dirty="0">
                          <a:effectLst/>
                          <a:latin typeface="+mn-lt"/>
                        </a:rPr>
                        <a:t>256.797</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252.280</a:t>
                      </a:r>
                      <a:endParaRPr lang="en-GB" sz="1200" kern="100" dirty="0">
                        <a:effectLst/>
                        <a:latin typeface="+mn-lt"/>
                      </a:endParaRPr>
                    </a:p>
                    <a:p>
                      <a:pPr algn="ctr">
                        <a:lnSpc>
                          <a:spcPct val="115000"/>
                        </a:lnSpc>
                        <a:spcAft>
                          <a:spcPts val="800"/>
                        </a:spcAft>
                      </a:pPr>
                      <a:r>
                        <a:rPr lang="nl-NL" sz="1100" kern="100" dirty="0">
                          <a:effectLst/>
                          <a:latin typeface="+mn-lt"/>
                        </a:rPr>
                        <a:t> </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extLst>
                  <a:ext uri="{0D108BD9-81ED-4DB2-BD59-A6C34878D82A}">
                    <a16:rowId xmlns:a16="http://schemas.microsoft.com/office/drawing/2014/main" val="4177706728"/>
                  </a:ext>
                </a:extLst>
              </a:tr>
              <a:tr h="497858">
                <a:tc>
                  <a:txBody>
                    <a:bodyPr/>
                    <a:lstStyle/>
                    <a:p>
                      <a:pPr algn="just">
                        <a:lnSpc>
                          <a:spcPct val="115000"/>
                        </a:lnSpc>
                        <a:spcAft>
                          <a:spcPts val="800"/>
                        </a:spcAft>
                      </a:pPr>
                      <a:r>
                        <a:rPr lang="nl-NL" sz="1100" kern="100">
                          <a:effectLst/>
                          <a:latin typeface="+mn-lt"/>
                        </a:rPr>
                        <a:t>3</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dirty="0">
                          <a:effectLst/>
                          <a:latin typeface="+mn-lt"/>
                          <a:ea typeface="Calibri" panose="020F0502020204030204" pitchFamily="34" charset="0"/>
                          <a:cs typeface="Times New Roman" panose="02020603050405020304" pitchFamily="18" charset="0"/>
                        </a:rPr>
                        <a:t>9516</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889.372</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895.729</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nl-NL" sz="1100" kern="100" dirty="0">
                          <a:effectLst/>
                          <a:latin typeface="+mn-lt"/>
                        </a:rPr>
                        <a:t>887.009</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895.729</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178.924</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b="1" kern="100" dirty="0">
                          <a:solidFill>
                            <a:schemeClr val="accent4">
                              <a:lumMod val="75000"/>
                            </a:schemeClr>
                          </a:solidFill>
                          <a:effectLst/>
                          <a:latin typeface="+mn-lt"/>
                        </a:rPr>
                        <a:t>166.821</a:t>
                      </a:r>
                      <a:endParaRPr lang="en-GB" sz="1200" b="1" kern="100"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nl-NL" sz="1100" kern="100" dirty="0">
                          <a:effectLst/>
                          <a:latin typeface="+mn-lt"/>
                        </a:rPr>
                        <a:t>173.497</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b="0" kern="100" dirty="0">
                          <a:solidFill>
                            <a:schemeClr val="tx1"/>
                          </a:solidFill>
                          <a:effectLst/>
                          <a:latin typeface="+mn-lt"/>
                        </a:rPr>
                        <a:t>166.821</a:t>
                      </a:r>
                      <a:endParaRPr lang="en-GB" sz="1200" b="0" kern="100" dirty="0">
                        <a:solidFill>
                          <a:schemeClr val="tx1"/>
                        </a:solidFill>
                        <a:effectLst/>
                        <a:latin typeface="+mn-lt"/>
                      </a:endParaRPr>
                    </a:p>
                    <a:p>
                      <a:pPr algn="ctr">
                        <a:lnSpc>
                          <a:spcPct val="115000"/>
                        </a:lnSpc>
                        <a:spcAft>
                          <a:spcPts val="800"/>
                        </a:spcAft>
                      </a:pPr>
                      <a:r>
                        <a:rPr lang="nl-NL" sz="1100" kern="100" dirty="0">
                          <a:effectLst/>
                          <a:latin typeface="+mn-lt"/>
                        </a:rPr>
                        <a:t> </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extLst>
                  <a:ext uri="{0D108BD9-81ED-4DB2-BD59-A6C34878D82A}">
                    <a16:rowId xmlns:a16="http://schemas.microsoft.com/office/drawing/2014/main" val="1302427924"/>
                  </a:ext>
                </a:extLst>
              </a:tr>
              <a:tr h="497858">
                <a:tc>
                  <a:txBody>
                    <a:bodyPr/>
                    <a:lstStyle/>
                    <a:p>
                      <a:pPr algn="just">
                        <a:lnSpc>
                          <a:spcPct val="115000"/>
                        </a:lnSpc>
                        <a:spcAft>
                          <a:spcPts val="800"/>
                        </a:spcAft>
                      </a:pPr>
                      <a:r>
                        <a:rPr lang="nl-NL" sz="1100" kern="100">
                          <a:effectLst/>
                          <a:latin typeface="+mn-lt"/>
                        </a:rPr>
                        <a:t>4</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dirty="0">
                          <a:effectLst/>
                          <a:latin typeface="+mn-lt"/>
                        </a:rPr>
                        <a:t>0 </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190.516</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191.995</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nl-NL" sz="1100" b="1" kern="100" dirty="0">
                          <a:solidFill>
                            <a:schemeClr val="accent4">
                              <a:lumMod val="75000"/>
                            </a:schemeClr>
                          </a:solidFill>
                          <a:effectLst/>
                          <a:latin typeface="+mn-lt"/>
                        </a:rPr>
                        <a:t>189.790</a:t>
                      </a:r>
                      <a:endParaRPr lang="en-GB" sz="1200" b="1" kern="100"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191.995</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358.443</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354.966</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nl-NL" sz="1100" kern="100" dirty="0">
                          <a:effectLst/>
                          <a:latin typeface="+mn-lt"/>
                        </a:rPr>
                        <a:t>356.760</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354.966</a:t>
                      </a:r>
                      <a:endParaRPr lang="en-GB" sz="1200" kern="100" dirty="0">
                        <a:effectLst/>
                        <a:latin typeface="+mn-lt"/>
                      </a:endParaRPr>
                    </a:p>
                    <a:p>
                      <a:pPr algn="ctr">
                        <a:lnSpc>
                          <a:spcPct val="115000"/>
                        </a:lnSpc>
                        <a:spcAft>
                          <a:spcPts val="800"/>
                        </a:spcAft>
                      </a:pPr>
                      <a:r>
                        <a:rPr lang="nl-NL" sz="1100" kern="100" dirty="0">
                          <a:effectLst/>
                          <a:latin typeface="+mn-lt"/>
                        </a:rPr>
                        <a:t> </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extLst>
                  <a:ext uri="{0D108BD9-81ED-4DB2-BD59-A6C34878D82A}">
                    <a16:rowId xmlns:a16="http://schemas.microsoft.com/office/drawing/2014/main" val="3994792011"/>
                  </a:ext>
                </a:extLst>
              </a:tr>
              <a:tr h="497858">
                <a:tc>
                  <a:txBody>
                    <a:bodyPr/>
                    <a:lstStyle/>
                    <a:p>
                      <a:pPr algn="just">
                        <a:lnSpc>
                          <a:spcPct val="115000"/>
                        </a:lnSpc>
                        <a:spcAft>
                          <a:spcPts val="800"/>
                        </a:spcAft>
                      </a:pPr>
                      <a:r>
                        <a:rPr lang="nl-NL" sz="1100" kern="100">
                          <a:effectLst/>
                          <a:latin typeface="+mn-lt"/>
                        </a:rPr>
                        <a:t>5</a:t>
                      </a:r>
                      <a:endParaRPr lang="en-GB" sz="1200" kern="10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just">
                        <a:lnSpc>
                          <a:spcPct val="115000"/>
                        </a:lnSpc>
                        <a:spcAft>
                          <a:spcPts val="800"/>
                        </a:spcAft>
                      </a:pPr>
                      <a:r>
                        <a:rPr lang="nl-NL" sz="1100" kern="100" dirty="0">
                          <a:effectLst/>
                          <a:latin typeface="+mn-lt"/>
                        </a:rPr>
                        <a:t>0 </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198.806</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198.806</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nl-NL" sz="1100" kern="100" dirty="0">
                          <a:effectLst/>
                          <a:latin typeface="+mn-lt"/>
                        </a:rPr>
                        <a:t>198.806</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198.806</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442.940</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442.940</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442.940</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tc>
                  <a:txBody>
                    <a:bodyPr/>
                    <a:lstStyle/>
                    <a:p>
                      <a:pPr algn="ctr">
                        <a:lnSpc>
                          <a:spcPct val="115000"/>
                        </a:lnSpc>
                        <a:spcAft>
                          <a:spcPts val="800"/>
                        </a:spcAft>
                      </a:pPr>
                      <a:r>
                        <a:rPr lang="en-GB" sz="1100" kern="100" dirty="0">
                          <a:effectLst/>
                          <a:latin typeface="+mn-lt"/>
                        </a:rPr>
                        <a:t>442.940</a:t>
                      </a:r>
                      <a:endParaRPr lang="en-GB" sz="1200" kern="100" dirty="0">
                        <a:effectLst/>
                        <a:latin typeface="+mn-lt"/>
                      </a:endParaRPr>
                    </a:p>
                    <a:p>
                      <a:pPr algn="ctr">
                        <a:lnSpc>
                          <a:spcPct val="115000"/>
                        </a:lnSpc>
                        <a:spcAft>
                          <a:spcPts val="800"/>
                        </a:spcAft>
                      </a:pPr>
                      <a:r>
                        <a:rPr lang="nl-NL" sz="1100" kern="100" dirty="0">
                          <a:effectLst/>
                          <a:latin typeface="+mn-lt"/>
                        </a:rPr>
                        <a:t> </a:t>
                      </a:r>
                      <a:endParaRPr lang="en-GB" sz="1200" kern="100" dirty="0">
                        <a:effectLst/>
                        <a:latin typeface="+mn-lt"/>
                        <a:ea typeface="Calibri" panose="020F0502020204030204" pitchFamily="34" charset="0"/>
                        <a:cs typeface="Times New Roman" panose="02020603050405020304" pitchFamily="18" charset="0"/>
                      </a:endParaRPr>
                    </a:p>
                  </a:txBody>
                  <a:tcPr marL="25397" marR="25397" marT="0" marB="0"/>
                </a:tc>
                <a:extLst>
                  <a:ext uri="{0D108BD9-81ED-4DB2-BD59-A6C34878D82A}">
                    <a16:rowId xmlns:a16="http://schemas.microsoft.com/office/drawing/2014/main" val="1665455240"/>
                  </a:ext>
                </a:extLst>
              </a:tr>
            </a:tbl>
          </a:graphicData>
        </a:graphic>
      </p:graphicFrame>
      <p:graphicFrame>
        <p:nvGraphicFramePr>
          <p:cNvPr id="7" name="Content Placeholder 15">
            <a:extLst>
              <a:ext uri="{FF2B5EF4-FFF2-40B4-BE49-F238E27FC236}">
                <a16:creationId xmlns:a16="http://schemas.microsoft.com/office/drawing/2014/main" id="{EF992613-B5DC-8B4F-CF21-FCC86A19A9DF}"/>
              </a:ext>
            </a:extLst>
          </p:cNvPr>
          <p:cNvGraphicFramePr>
            <a:graphicFrameLocks/>
          </p:cNvGraphicFramePr>
          <p:nvPr/>
        </p:nvGraphicFramePr>
        <p:xfrm>
          <a:off x="366386" y="5760859"/>
          <a:ext cx="2050215" cy="740666"/>
        </p:xfrm>
        <a:graphic>
          <a:graphicData uri="http://schemas.openxmlformats.org/drawingml/2006/table">
            <a:tbl>
              <a:tblPr firstRow="1" firstCol="1" bandRow="1">
                <a:tableStyleId>{00A15C55-8517-42AA-B614-E9B94910E393}</a:tableStyleId>
              </a:tblPr>
              <a:tblGrid>
                <a:gridCol w="454225">
                  <a:extLst>
                    <a:ext uri="{9D8B030D-6E8A-4147-A177-3AD203B41FA5}">
                      <a16:colId xmlns:a16="http://schemas.microsoft.com/office/drawing/2014/main" val="2009440432"/>
                    </a:ext>
                  </a:extLst>
                </a:gridCol>
                <a:gridCol w="480935">
                  <a:extLst>
                    <a:ext uri="{9D8B030D-6E8A-4147-A177-3AD203B41FA5}">
                      <a16:colId xmlns:a16="http://schemas.microsoft.com/office/drawing/2014/main" val="1925605195"/>
                    </a:ext>
                  </a:extLst>
                </a:gridCol>
                <a:gridCol w="573071">
                  <a:extLst>
                    <a:ext uri="{9D8B030D-6E8A-4147-A177-3AD203B41FA5}">
                      <a16:colId xmlns:a16="http://schemas.microsoft.com/office/drawing/2014/main" val="389688903"/>
                    </a:ext>
                  </a:extLst>
                </a:gridCol>
                <a:gridCol w="541984">
                  <a:extLst>
                    <a:ext uri="{9D8B030D-6E8A-4147-A177-3AD203B41FA5}">
                      <a16:colId xmlns:a16="http://schemas.microsoft.com/office/drawing/2014/main" val="1987419091"/>
                    </a:ext>
                  </a:extLst>
                </a:gridCol>
              </a:tblGrid>
              <a:tr h="159831">
                <a:tc>
                  <a:txBody>
                    <a:bodyPr/>
                    <a:lstStyle/>
                    <a:p>
                      <a:pPr algn="just">
                        <a:lnSpc>
                          <a:spcPct val="115000"/>
                        </a:lnSpc>
                        <a:spcAft>
                          <a:spcPts val="800"/>
                        </a:spcAft>
                      </a:pPr>
                      <a:r>
                        <a:rPr lang="nl-NL" sz="700" kern="100" dirty="0">
                          <a:effectLst/>
                        </a:rPr>
                        <a:t>Scenario</a:t>
                      </a:r>
                      <a:r>
                        <a:rPr lang="nl-NL" sz="300" kern="100" dirty="0">
                          <a:effectLst/>
                        </a:rPr>
                        <a:t> </a:t>
                      </a:r>
                      <a:endParaRPr lang="en-GB" sz="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Verbrand</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Hergebruik</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Reparatie</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811598941"/>
                  </a:ext>
                </a:extLst>
              </a:tr>
              <a:tr h="116167">
                <a:tc>
                  <a:txBody>
                    <a:bodyPr/>
                    <a:lstStyle/>
                    <a:p>
                      <a:pPr algn="just">
                        <a:lnSpc>
                          <a:spcPct val="115000"/>
                        </a:lnSpc>
                        <a:spcAft>
                          <a:spcPts val="800"/>
                        </a:spcAft>
                      </a:pPr>
                      <a:r>
                        <a:rPr lang="nl-NL" sz="700" kern="100">
                          <a:effectLst/>
                        </a:rPr>
                        <a:t>1</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75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4038339236"/>
                  </a:ext>
                </a:extLst>
              </a:tr>
              <a:tr h="116167">
                <a:tc>
                  <a:txBody>
                    <a:bodyPr/>
                    <a:lstStyle/>
                    <a:p>
                      <a:pPr algn="just">
                        <a:lnSpc>
                          <a:spcPct val="115000"/>
                        </a:lnSpc>
                        <a:spcAft>
                          <a:spcPts val="800"/>
                        </a:spcAft>
                      </a:pPr>
                      <a:r>
                        <a:rPr lang="nl-NL" sz="700" kern="100">
                          <a:effectLst/>
                        </a:rPr>
                        <a:t>2</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50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30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821577356"/>
                  </a:ext>
                </a:extLst>
              </a:tr>
              <a:tr h="116167">
                <a:tc>
                  <a:txBody>
                    <a:bodyPr/>
                    <a:lstStyle/>
                    <a:p>
                      <a:pPr algn="just">
                        <a:lnSpc>
                          <a:spcPct val="115000"/>
                        </a:lnSpc>
                        <a:spcAft>
                          <a:spcPts val="800"/>
                        </a:spcAft>
                      </a:pPr>
                      <a:r>
                        <a:rPr lang="nl-NL" sz="700" kern="100">
                          <a:effectLst/>
                        </a:rPr>
                        <a:t>3</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55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3035635958"/>
                  </a:ext>
                </a:extLst>
              </a:tr>
              <a:tr h="116167">
                <a:tc>
                  <a:txBody>
                    <a:bodyPr/>
                    <a:lstStyle/>
                    <a:p>
                      <a:pPr algn="just">
                        <a:lnSpc>
                          <a:spcPct val="115000"/>
                        </a:lnSpc>
                        <a:spcAft>
                          <a:spcPts val="800"/>
                        </a:spcAft>
                      </a:pPr>
                      <a:r>
                        <a:rPr lang="nl-NL" sz="700" kern="100">
                          <a:effectLst/>
                        </a:rPr>
                        <a:t>4</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80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2793433860"/>
                  </a:ext>
                </a:extLst>
              </a:tr>
              <a:tr h="116167">
                <a:tc>
                  <a:txBody>
                    <a:bodyPr/>
                    <a:lstStyle/>
                    <a:p>
                      <a:pPr algn="just">
                        <a:lnSpc>
                          <a:spcPct val="115000"/>
                        </a:lnSpc>
                        <a:spcAft>
                          <a:spcPts val="800"/>
                        </a:spcAft>
                      </a:pPr>
                      <a:r>
                        <a:rPr lang="nl-NL" sz="700" kern="100">
                          <a:effectLst/>
                        </a:rPr>
                        <a:t>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100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614268205"/>
                  </a:ext>
                </a:extLst>
              </a:tr>
            </a:tbl>
          </a:graphicData>
        </a:graphic>
      </p:graphicFrame>
    </p:spTree>
    <p:extLst>
      <p:ext uri="{BB962C8B-B14F-4D97-AF65-F5344CB8AC3E}">
        <p14:creationId xmlns:p14="http://schemas.microsoft.com/office/powerpoint/2010/main" val="324135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1FEC4A-1B42-49FA-CB6B-716412987765}"/>
              </a:ext>
            </a:extLst>
          </p:cNvPr>
          <p:cNvSpPr>
            <a:spLocks noGrp="1"/>
          </p:cNvSpPr>
          <p:nvPr>
            <p:ph type="title"/>
          </p:nvPr>
        </p:nvSpPr>
        <p:spPr>
          <a:xfrm>
            <a:off x="645064" y="525982"/>
            <a:ext cx="4282983" cy="1200361"/>
          </a:xfrm>
        </p:spPr>
        <p:txBody>
          <a:bodyPr anchor="b">
            <a:normAutofit/>
          </a:bodyPr>
          <a:lstStyle/>
          <a:p>
            <a:r>
              <a:rPr lang="nl-NL" sz="3600" dirty="0"/>
              <a:t>Totale kosten</a:t>
            </a:r>
            <a:endParaRPr lang="en-GB" sz="3600" dirty="0"/>
          </a:p>
        </p:txBody>
      </p:sp>
      <p:sp>
        <p:nvSpPr>
          <p:cNvPr id="117" name="Rectangle 1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D1524B8-AAE4-BBB5-6158-59BA2D361BD9}"/>
              </a:ext>
            </a:extLst>
          </p:cNvPr>
          <p:cNvSpPr>
            <a:spLocks noGrp="1"/>
          </p:cNvSpPr>
          <p:nvPr>
            <p:ph idx="1"/>
          </p:nvPr>
        </p:nvSpPr>
        <p:spPr>
          <a:xfrm>
            <a:off x="645066" y="2031101"/>
            <a:ext cx="4282984" cy="3511943"/>
          </a:xfrm>
        </p:spPr>
        <p:txBody>
          <a:bodyPr anchor="ctr">
            <a:normAutofit lnSpcReduction="10000"/>
          </a:bodyPr>
          <a:lstStyle/>
          <a:p>
            <a:r>
              <a:rPr lang="nl-NL" sz="1600" dirty="0"/>
              <a:t>Meer hergebruik leidt tot hogere kosten</a:t>
            </a:r>
          </a:p>
          <a:p>
            <a:pPr lvl="1"/>
            <a:r>
              <a:rPr lang="nl-NL" sz="1600" dirty="0"/>
              <a:t>Scenario 3 geeft de hoogste kosten en heeft hoogste percentage hergebruik;</a:t>
            </a:r>
          </a:p>
          <a:p>
            <a:pPr lvl="1"/>
            <a:r>
              <a:rPr lang="nl-NL" sz="1600" dirty="0"/>
              <a:t>Scenario 5 (geen hergebruik) geeft de een na laagste kosten. </a:t>
            </a:r>
          </a:p>
          <a:p>
            <a:r>
              <a:rPr lang="nl-NL" sz="1600" dirty="0"/>
              <a:t>Reparatie zorgt voor hoge kosten;</a:t>
            </a:r>
          </a:p>
          <a:p>
            <a:pPr lvl="1"/>
            <a:r>
              <a:rPr lang="nl-NL" sz="1600" dirty="0"/>
              <a:t>Scenario 4 geeft laagste kosten – heeft hergebruik maar geen reparatie. </a:t>
            </a:r>
          </a:p>
          <a:p>
            <a:r>
              <a:rPr lang="nl-NL" sz="1600" dirty="0"/>
              <a:t>Het voorkomen van verbranding van meubels in goede staat kan kosten besparen</a:t>
            </a:r>
          </a:p>
          <a:p>
            <a:pPr lvl="1"/>
            <a:r>
              <a:rPr lang="nl-NL" sz="1600" dirty="0"/>
              <a:t>Scenario 4 geeft lagere kosten dan Scenario 5 – </a:t>
            </a:r>
            <a:r>
              <a:rPr lang="nl-NL" sz="1600" dirty="0" err="1"/>
              <a:t>trade</a:t>
            </a:r>
            <a:r>
              <a:rPr lang="nl-NL" sz="1600" dirty="0"/>
              <a:t>-off tussen extra transportkosten maar minder verbrandkosten. </a:t>
            </a:r>
          </a:p>
        </p:txBody>
      </p:sp>
      <p:sp>
        <p:nvSpPr>
          <p:cNvPr id="118" name="Rectangle 1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ectangle 1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Rectangle 1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11EFF28-0223-1840-C939-76C6F48081E5}"/>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171AE33-A9CE-40A4-8602-2943C22622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10A19276-574B-473A-A4AF-177423F41ED6}"/>
              </a:ext>
            </a:extLst>
          </p:cNvPr>
          <p:cNvGraphicFramePr>
            <a:graphicFrameLocks/>
          </p:cNvGraphicFramePr>
          <p:nvPr/>
        </p:nvGraphicFramePr>
        <p:xfrm>
          <a:off x="5987738" y="650494"/>
          <a:ext cx="5628018" cy="5324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15">
            <a:extLst>
              <a:ext uri="{FF2B5EF4-FFF2-40B4-BE49-F238E27FC236}">
                <a16:creationId xmlns:a16="http://schemas.microsoft.com/office/drawing/2014/main" id="{058DC296-B1A8-53C5-14D6-AC5417BA7DBB}"/>
              </a:ext>
            </a:extLst>
          </p:cNvPr>
          <p:cNvGraphicFramePr>
            <a:graphicFrameLocks/>
          </p:cNvGraphicFramePr>
          <p:nvPr/>
        </p:nvGraphicFramePr>
        <p:xfrm>
          <a:off x="358509" y="5751574"/>
          <a:ext cx="2050215" cy="740666"/>
        </p:xfrm>
        <a:graphic>
          <a:graphicData uri="http://schemas.openxmlformats.org/drawingml/2006/table">
            <a:tbl>
              <a:tblPr firstRow="1" firstCol="1" bandRow="1">
                <a:tableStyleId>{00A15C55-8517-42AA-B614-E9B94910E393}</a:tableStyleId>
              </a:tblPr>
              <a:tblGrid>
                <a:gridCol w="454225">
                  <a:extLst>
                    <a:ext uri="{9D8B030D-6E8A-4147-A177-3AD203B41FA5}">
                      <a16:colId xmlns:a16="http://schemas.microsoft.com/office/drawing/2014/main" val="2009440432"/>
                    </a:ext>
                  </a:extLst>
                </a:gridCol>
                <a:gridCol w="480935">
                  <a:extLst>
                    <a:ext uri="{9D8B030D-6E8A-4147-A177-3AD203B41FA5}">
                      <a16:colId xmlns:a16="http://schemas.microsoft.com/office/drawing/2014/main" val="1925605195"/>
                    </a:ext>
                  </a:extLst>
                </a:gridCol>
                <a:gridCol w="573071">
                  <a:extLst>
                    <a:ext uri="{9D8B030D-6E8A-4147-A177-3AD203B41FA5}">
                      <a16:colId xmlns:a16="http://schemas.microsoft.com/office/drawing/2014/main" val="389688903"/>
                    </a:ext>
                  </a:extLst>
                </a:gridCol>
                <a:gridCol w="541984">
                  <a:extLst>
                    <a:ext uri="{9D8B030D-6E8A-4147-A177-3AD203B41FA5}">
                      <a16:colId xmlns:a16="http://schemas.microsoft.com/office/drawing/2014/main" val="1987419091"/>
                    </a:ext>
                  </a:extLst>
                </a:gridCol>
              </a:tblGrid>
              <a:tr h="159831">
                <a:tc>
                  <a:txBody>
                    <a:bodyPr/>
                    <a:lstStyle/>
                    <a:p>
                      <a:pPr algn="just">
                        <a:lnSpc>
                          <a:spcPct val="115000"/>
                        </a:lnSpc>
                        <a:spcAft>
                          <a:spcPts val="800"/>
                        </a:spcAft>
                      </a:pPr>
                      <a:r>
                        <a:rPr lang="nl-NL" sz="700" kern="100" dirty="0">
                          <a:effectLst/>
                        </a:rPr>
                        <a:t>Scenario</a:t>
                      </a:r>
                      <a:r>
                        <a:rPr lang="nl-NL" sz="300" kern="100" dirty="0">
                          <a:effectLst/>
                        </a:rPr>
                        <a:t> </a:t>
                      </a:r>
                      <a:endParaRPr lang="en-GB" sz="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Verbrand</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Hergebruik</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Reparatie</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811598941"/>
                  </a:ext>
                </a:extLst>
              </a:tr>
              <a:tr h="116167">
                <a:tc>
                  <a:txBody>
                    <a:bodyPr/>
                    <a:lstStyle/>
                    <a:p>
                      <a:pPr algn="just">
                        <a:lnSpc>
                          <a:spcPct val="115000"/>
                        </a:lnSpc>
                        <a:spcAft>
                          <a:spcPts val="800"/>
                        </a:spcAft>
                      </a:pPr>
                      <a:r>
                        <a:rPr lang="nl-NL" sz="700" kern="100">
                          <a:effectLst/>
                        </a:rPr>
                        <a:t>1</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75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4038339236"/>
                  </a:ext>
                </a:extLst>
              </a:tr>
              <a:tr h="116167">
                <a:tc>
                  <a:txBody>
                    <a:bodyPr/>
                    <a:lstStyle/>
                    <a:p>
                      <a:pPr algn="just">
                        <a:lnSpc>
                          <a:spcPct val="115000"/>
                        </a:lnSpc>
                        <a:spcAft>
                          <a:spcPts val="800"/>
                        </a:spcAft>
                      </a:pPr>
                      <a:r>
                        <a:rPr lang="nl-NL" sz="700" kern="100">
                          <a:effectLst/>
                        </a:rPr>
                        <a:t>2</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50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30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821577356"/>
                  </a:ext>
                </a:extLst>
              </a:tr>
              <a:tr h="116167">
                <a:tc>
                  <a:txBody>
                    <a:bodyPr/>
                    <a:lstStyle/>
                    <a:p>
                      <a:pPr algn="just">
                        <a:lnSpc>
                          <a:spcPct val="115000"/>
                        </a:lnSpc>
                        <a:spcAft>
                          <a:spcPts val="800"/>
                        </a:spcAft>
                      </a:pPr>
                      <a:r>
                        <a:rPr lang="nl-NL" sz="700" kern="100">
                          <a:effectLst/>
                        </a:rPr>
                        <a:t>3</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55</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3035635958"/>
                  </a:ext>
                </a:extLst>
              </a:tr>
              <a:tr h="116167">
                <a:tc>
                  <a:txBody>
                    <a:bodyPr/>
                    <a:lstStyle/>
                    <a:p>
                      <a:pPr algn="just">
                        <a:lnSpc>
                          <a:spcPct val="115000"/>
                        </a:lnSpc>
                        <a:spcAft>
                          <a:spcPts val="800"/>
                        </a:spcAft>
                      </a:pPr>
                      <a:r>
                        <a:rPr lang="nl-NL" sz="700" kern="100">
                          <a:effectLst/>
                        </a:rPr>
                        <a:t>4</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80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20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a:effectLst/>
                        </a:rPr>
                        <a:t>0</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2793433860"/>
                  </a:ext>
                </a:extLst>
              </a:tr>
              <a:tr h="116167">
                <a:tc>
                  <a:txBody>
                    <a:bodyPr/>
                    <a:lstStyle/>
                    <a:p>
                      <a:pPr algn="just">
                        <a:lnSpc>
                          <a:spcPct val="115000"/>
                        </a:lnSpc>
                        <a:spcAft>
                          <a:spcPts val="800"/>
                        </a:spcAft>
                      </a:pPr>
                      <a:r>
                        <a:rPr lang="nl-NL" sz="700" kern="100">
                          <a:effectLst/>
                        </a:rPr>
                        <a:t>5</a:t>
                      </a:r>
                      <a:endParaRPr lang="en-GB" sz="7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100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tc>
                  <a:txBody>
                    <a:bodyPr/>
                    <a:lstStyle/>
                    <a:p>
                      <a:pPr algn="just">
                        <a:lnSpc>
                          <a:spcPct val="115000"/>
                        </a:lnSpc>
                        <a:spcAft>
                          <a:spcPts val="800"/>
                        </a:spcAft>
                      </a:pPr>
                      <a:r>
                        <a:rPr lang="nl-NL" sz="700" kern="100" dirty="0">
                          <a:effectLst/>
                        </a:rPr>
                        <a:t>0</a:t>
                      </a:r>
                      <a:endParaRPr lang="en-GB" sz="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88" marR="66288" marT="0" marB="0"/>
                </a:tc>
                <a:extLst>
                  <a:ext uri="{0D108BD9-81ED-4DB2-BD59-A6C34878D82A}">
                    <a16:rowId xmlns:a16="http://schemas.microsoft.com/office/drawing/2014/main" val="614268205"/>
                  </a:ext>
                </a:extLst>
              </a:tr>
            </a:tbl>
          </a:graphicData>
        </a:graphic>
      </p:graphicFrame>
      <p:sp>
        <p:nvSpPr>
          <p:cNvPr id="5" name="TextBox 4">
            <a:extLst>
              <a:ext uri="{FF2B5EF4-FFF2-40B4-BE49-F238E27FC236}">
                <a16:creationId xmlns:a16="http://schemas.microsoft.com/office/drawing/2014/main" id="{21950205-05CF-1CE2-CA5F-E72EB436E1A3}"/>
              </a:ext>
            </a:extLst>
          </p:cNvPr>
          <p:cNvSpPr txBox="1"/>
          <p:nvPr/>
        </p:nvSpPr>
        <p:spPr>
          <a:xfrm>
            <a:off x="10624843" y="3263852"/>
            <a:ext cx="1449779" cy="523220"/>
          </a:xfrm>
          <a:prstGeom prst="rect">
            <a:avLst/>
          </a:prstGeom>
          <a:noFill/>
        </p:spPr>
        <p:txBody>
          <a:bodyPr wrap="square" rtlCol="0">
            <a:spAutoFit/>
          </a:bodyPr>
          <a:lstStyle/>
          <a:p>
            <a:r>
              <a:rPr lang="nl-NL" sz="1400" b="1" dirty="0">
                <a:solidFill>
                  <a:schemeClr val="accent4"/>
                </a:solidFill>
              </a:rPr>
              <a:t>100% verbranding</a:t>
            </a:r>
            <a:endParaRPr lang="en-GB" sz="1400" b="1" dirty="0">
              <a:solidFill>
                <a:schemeClr val="accent4"/>
              </a:solidFill>
            </a:endParaRPr>
          </a:p>
        </p:txBody>
      </p:sp>
      <p:cxnSp>
        <p:nvCxnSpPr>
          <p:cNvPr id="9" name="Straight Arrow Connector 8">
            <a:extLst>
              <a:ext uri="{FF2B5EF4-FFF2-40B4-BE49-F238E27FC236}">
                <a16:creationId xmlns:a16="http://schemas.microsoft.com/office/drawing/2014/main" id="{54AD8511-66E6-16BC-E2E3-567414D4EF83}"/>
              </a:ext>
            </a:extLst>
          </p:cNvPr>
          <p:cNvCxnSpPr>
            <a:cxnSpLocks/>
          </p:cNvCxnSpPr>
          <p:nvPr/>
        </p:nvCxnSpPr>
        <p:spPr>
          <a:xfrm rot="10800000" flipH="1" flipV="1">
            <a:off x="11171127" y="3720074"/>
            <a:ext cx="1" cy="49348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A846A5B6-F4A9-28D6-5977-E81AEAE7DFC4}"/>
              </a:ext>
            </a:extLst>
          </p:cNvPr>
          <p:cNvSpPr txBox="1"/>
          <p:nvPr/>
        </p:nvSpPr>
        <p:spPr>
          <a:xfrm>
            <a:off x="10231466" y="818385"/>
            <a:ext cx="1449779" cy="307777"/>
          </a:xfrm>
          <a:prstGeom prst="rect">
            <a:avLst/>
          </a:prstGeom>
          <a:noFill/>
        </p:spPr>
        <p:txBody>
          <a:bodyPr wrap="square" rtlCol="0">
            <a:spAutoFit/>
          </a:bodyPr>
          <a:lstStyle/>
          <a:p>
            <a:r>
              <a:rPr lang="nl-NL" sz="1400" b="1" dirty="0">
                <a:solidFill>
                  <a:schemeClr val="accent4"/>
                </a:solidFill>
              </a:rPr>
              <a:t>75% hergebruik </a:t>
            </a:r>
            <a:endParaRPr lang="en-GB" sz="1400" b="1" dirty="0">
              <a:solidFill>
                <a:schemeClr val="accent4"/>
              </a:solidFill>
            </a:endParaRPr>
          </a:p>
        </p:txBody>
      </p:sp>
      <p:cxnSp>
        <p:nvCxnSpPr>
          <p:cNvPr id="10" name="Straight Arrow Connector 9">
            <a:extLst>
              <a:ext uri="{FF2B5EF4-FFF2-40B4-BE49-F238E27FC236}">
                <a16:creationId xmlns:a16="http://schemas.microsoft.com/office/drawing/2014/main" id="{BF27AC98-32A0-C9F5-22A0-ED84869FE493}"/>
              </a:ext>
            </a:extLst>
          </p:cNvPr>
          <p:cNvCxnSpPr/>
          <p:nvPr/>
        </p:nvCxnSpPr>
        <p:spPr>
          <a:xfrm flipH="1">
            <a:off x="9880270" y="968311"/>
            <a:ext cx="416685" cy="157851"/>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4C2DF52C-CF30-36F5-FC6E-0B0749DD87BA}"/>
              </a:ext>
            </a:extLst>
          </p:cNvPr>
          <p:cNvSpPr txBox="1"/>
          <p:nvPr/>
        </p:nvSpPr>
        <p:spPr>
          <a:xfrm>
            <a:off x="5721728" y="5673320"/>
            <a:ext cx="4981100" cy="707886"/>
          </a:xfrm>
          <a:prstGeom prst="rect">
            <a:avLst/>
          </a:prstGeom>
          <a:noFill/>
        </p:spPr>
        <p:txBody>
          <a:bodyPr wrap="square" rtlCol="0">
            <a:spAutoFit/>
          </a:bodyPr>
          <a:lstStyle/>
          <a:p>
            <a:pPr marL="0" indent="0">
              <a:spcAft>
                <a:spcPts val="600"/>
              </a:spcAft>
              <a:buNone/>
            </a:pPr>
            <a:r>
              <a:rPr lang="nl-NL" sz="1100" dirty="0"/>
              <a:t>(a) – kosten minimalisatie</a:t>
            </a:r>
          </a:p>
          <a:p>
            <a:pPr marL="0" indent="0">
              <a:spcAft>
                <a:spcPts val="600"/>
              </a:spcAft>
              <a:buNone/>
            </a:pPr>
            <a:r>
              <a:rPr lang="nl-NL" sz="1100" dirty="0"/>
              <a:t>(b) – emissie minimalisatie</a:t>
            </a:r>
          </a:p>
          <a:p>
            <a:pPr>
              <a:spcAft>
                <a:spcPts val="600"/>
              </a:spcAft>
            </a:pPr>
            <a:endParaRPr lang="en-GB" sz="800" dirty="0"/>
          </a:p>
        </p:txBody>
      </p:sp>
    </p:spTree>
    <p:extLst>
      <p:ext uri="{BB962C8B-B14F-4D97-AF65-F5344CB8AC3E}">
        <p14:creationId xmlns:p14="http://schemas.microsoft.com/office/powerpoint/2010/main" val="3606599127"/>
      </p:ext>
    </p:extLst>
  </p:cSld>
  <p:clrMapOvr>
    <a:masterClrMapping/>
  </p:clrMapOvr>
</p:sld>
</file>

<file path=ppt/theme/theme1.xml><?xml version="1.0" encoding="utf-8"?>
<a:theme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A7A25EFE48064AA269C00AF3A38C57" ma:contentTypeVersion="18" ma:contentTypeDescription="Een nieuw document maken." ma:contentTypeScope="" ma:versionID="02c1a819557491f5c55bba67141d6ee5">
  <xsd:schema xmlns:xsd="http://www.w3.org/2001/XMLSchema" xmlns:xs="http://www.w3.org/2001/XMLSchema" xmlns:p="http://schemas.microsoft.com/office/2006/metadata/properties" xmlns:ns2="d06ca255-b35e-4939-95d2-eef86eb92c2c" xmlns:ns3="989261dd-fe82-4d79-8bc1-588c64852251" targetNamespace="http://schemas.microsoft.com/office/2006/metadata/properties" ma:root="true" ma:fieldsID="400d72e2db2bb3d3bc0eb607f1237032" ns2:_="" ns3:_="">
    <xsd:import namespace="d06ca255-b35e-4939-95d2-eef86eb92c2c"/>
    <xsd:import namespace="989261dd-fe82-4d79-8bc1-588c6485225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ca255-b35e-4939-95d2-eef86eb92c2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c9899379-ca2e-4ba3-b105-0396ae2adc1f}" ma:internalName="TaxCatchAll" ma:showField="CatchAllData" ma:web="d06ca255-b35e-4939-95d2-eef86eb92c2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9261dd-fe82-4d79-8bc1-588c6485225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a2a997dc-5f77-47c5-8099-db8fde61107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48166-6DFF-499E-BDF9-0E326AAEA2A8}"/>
</file>

<file path=customXml/itemProps2.xml><?xml version="1.0" encoding="utf-8"?>
<ds:datastoreItem xmlns:ds="http://schemas.openxmlformats.org/officeDocument/2006/customXml" ds:itemID="{CD004444-B513-46D1-8C57-9AAFF2C0E544}"/>
</file>

<file path=docProps/app.xml><?xml version="1.0" encoding="utf-8"?>
<Properties xmlns="http://schemas.openxmlformats.org/officeDocument/2006/extended-properties" xmlns:vt="http://schemas.openxmlformats.org/officeDocument/2006/docPropsVTypes">
  <Template/>
  <TotalTime>732</TotalTime>
  <Words>2284</Words>
  <Application>Microsoft Office PowerPoint</Application>
  <PresentationFormat>Widescreen</PresentationFormat>
  <Paragraphs>441</Paragraphs>
  <Slides>15</Slides>
  <Notes>4</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Times New Roman</vt:lpstr>
      <vt:lpstr>1_Office Theme</vt:lpstr>
      <vt:lpstr>Office Theme</vt:lpstr>
      <vt:lpstr>Nederland Circulair in 2050</vt:lpstr>
      <vt:lpstr>Onderzoek</vt:lpstr>
      <vt:lpstr>Conclusies</vt:lpstr>
      <vt:lpstr>Retourlogistiek van meubels</vt:lpstr>
      <vt:lpstr>Probleem</vt:lpstr>
      <vt:lpstr>Model</vt:lpstr>
      <vt:lpstr>Scenario’s</vt:lpstr>
      <vt:lpstr>Resultaten</vt:lpstr>
      <vt:lpstr>Totale kosten</vt:lpstr>
      <vt:lpstr>Gemengd Scenario – Verdeling van kosten</vt:lpstr>
      <vt:lpstr>Totale emissies</vt:lpstr>
      <vt:lpstr>Gemengd Scenario – Verdeling van emissies</vt:lpstr>
      <vt:lpstr>Conclusies (1)</vt:lpstr>
      <vt:lpstr>Conclusies (2)</vt:lpstr>
      <vt:lpstr>Verschil huidige situatie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Reenen, Marilene van</dc:creator>
  <cp:lastModifiedBy>Reenen, Marilene van</cp:lastModifiedBy>
  <cp:revision>3</cp:revision>
  <dcterms:created xsi:type="dcterms:W3CDTF">2023-10-03T16:10:29Z</dcterms:created>
  <dcterms:modified xsi:type="dcterms:W3CDTF">2023-10-11T18:19:39Z</dcterms:modified>
</cp:coreProperties>
</file>