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9"/>
  </p:notesMasterIdLst>
  <p:sldIdLst>
    <p:sldId id="265" r:id="rId5"/>
    <p:sldId id="403" r:id="rId6"/>
    <p:sldId id="398" r:id="rId7"/>
    <p:sldId id="402" r:id="rId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D54B93-55EB-B355-0987-4D54A0D25AFC}" name="Scholten, N.E." initials="SN" userId="S::nscholten@minszw.nl::789b6436-a70f-4156-8e12-506ee0bb4806"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Sanders, K." initials="SK" lastIdx="1" clrIdx="0">
    <p:extLst>
      <p:ext uri="{19B8F6BF-5375-455C-9EA6-DF929625EA0E}">
        <p15:presenceInfo xmlns:p15="http://schemas.microsoft.com/office/powerpoint/2012/main" userId="S::ksanders@minszw.nl::5d5395dd-dca3-4a5e-a87e-e107c2bf4c8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A005D"/>
    <a:srgbClr val="FFE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Stijl, licht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66457" autoAdjust="0"/>
  </p:normalViewPr>
  <p:slideViewPr>
    <p:cSldViewPr snapToGrid="0">
      <p:cViewPr varScale="1">
        <p:scale>
          <a:sx n="98" d="100"/>
          <a:sy n="98" d="100"/>
        </p:scale>
        <p:origin x="110" y="91"/>
      </p:cViewPr>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946B79-3B2D-47BA-B967-EDB57ADD5F83}" type="datetimeFigureOut">
              <a:rPr lang="nl-NL" smtClean="0"/>
              <a:t>30-1-2024</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8ECFB2-044E-4254-8D92-7F5BC565068C}" type="slidenum">
              <a:rPr lang="nl-NL" smtClean="0"/>
              <a:t>‹nr.›</a:t>
            </a:fld>
            <a:endParaRPr lang="nl-NL"/>
          </a:p>
        </p:txBody>
      </p:sp>
    </p:spTree>
    <p:extLst>
      <p:ext uri="{BB962C8B-B14F-4D97-AF65-F5344CB8AC3E}">
        <p14:creationId xmlns:p14="http://schemas.microsoft.com/office/powerpoint/2010/main" val="10543630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Voorstellen:</a:t>
            </a:r>
            <a:br>
              <a:rPr lang="nl-NL" dirty="0"/>
            </a:br>
            <a:r>
              <a:rPr lang="nl-NL" dirty="0"/>
              <a:t>Naam – Functie – Organisatie </a:t>
            </a:r>
            <a:br>
              <a:rPr lang="nl-NL" dirty="0"/>
            </a:br>
            <a:br>
              <a:rPr lang="nl-NL" dirty="0"/>
            </a:br>
            <a:r>
              <a:rPr lang="nl-NL" dirty="0"/>
              <a:t>Inleiden terugblik: alle ketenpartners zullen een korte terugblik geven op het afgelopen jaar. Wat er gebeurt is, welke ontwikkelingen er zijn doorgemaakt. </a:t>
            </a:r>
            <a:br>
              <a:rPr lang="nl-NL" dirty="0"/>
            </a:br>
            <a:r>
              <a:rPr lang="nl-NL" dirty="0">
                <a:sym typeface="Wingdings" panose="05000000000000000000" pitchFamily="2" charset="2"/>
              </a:rPr>
              <a:t>SZW gaat als eerste in het rijtje van presentaties</a:t>
            </a:r>
            <a:br>
              <a:rPr lang="nl-NL" dirty="0">
                <a:sym typeface="Wingdings" panose="05000000000000000000" pitchFamily="2" charset="2"/>
              </a:rPr>
            </a:br>
            <a:r>
              <a:rPr lang="nl-NL" dirty="0">
                <a:sym typeface="Wingdings" panose="05000000000000000000" pitchFamily="2" charset="2"/>
              </a:rPr>
              <a:t>SZW – VNG – </a:t>
            </a:r>
            <a:r>
              <a:rPr lang="nl-NL" dirty="0" err="1">
                <a:sym typeface="Wingdings" panose="05000000000000000000" pitchFamily="2" charset="2"/>
              </a:rPr>
              <a:t>Divosa</a:t>
            </a:r>
            <a:r>
              <a:rPr lang="nl-NL" dirty="0">
                <a:sym typeface="Wingdings" panose="05000000000000000000" pitchFamily="2" charset="2"/>
              </a:rPr>
              <a:t> – DUO – COA - IND</a:t>
            </a:r>
          </a:p>
          <a:p>
            <a:endParaRPr lang="nl-NL" dirty="0">
              <a:sym typeface="Wingdings" panose="05000000000000000000" pitchFamily="2" charset="2"/>
            </a:endParaRPr>
          </a:p>
          <a:p>
            <a:r>
              <a:rPr lang="nl-NL" dirty="0">
                <a:sym typeface="Wingdings" panose="05000000000000000000" pitchFamily="2" charset="2"/>
              </a:rPr>
              <a:t>Terugblik SZW: </a:t>
            </a:r>
            <a:br>
              <a:rPr lang="nl-NL" dirty="0">
                <a:sym typeface="Wingdings" panose="05000000000000000000" pitchFamily="2" charset="2"/>
              </a:rPr>
            </a:br>
            <a:r>
              <a:rPr lang="nl-NL" dirty="0">
                <a:sym typeface="Wingdings" panose="05000000000000000000" pitchFamily="2" charset="2"/>
              </a:rPr>
              <a:t>In deze terugblik wil ik een kort stilstaan bij verschillende ontwikkelingen in de keten die hebben plaatsgevonden afgelopen jaar. Daarna geef ik een toelichting over de onderzoeken die vanuit SZW zijn opgestart en nog gaan komen. Afsluiten wil ik jullie kort meenemen in wat er gebeurt met een signaal gegeven door een ketenpartner aan de hand van twee voorbeelden.</a:t>
            </a:r>
            <a:endParaRPr lang="nl-NL" dirty="0"/>
          </a:p>
          <a:p>
            <a:endParaRPr lang="nl-NL" dirty="0"/>
          </a:p>
        </p:txBody>
      </p:sp>
      <p:sp>
        <p:nvSpPr>
          <p:cNvPr id="4" name="Tijdelijke aanduiding voor dia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501649-886C-4324-AD4C-E61C88D47728}"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nl-N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82269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solidFill>
                  <a:srgbClr val="000000"/>
                </a:solidFill>
                <a:effectLst/>
                <a:latin typeface="Verdana" panose="020B0604030504040204" pitchFamily="34" charset="0"/>
              </a:rPr>
              <a:t>Terugblik op het afgelopen jaar.</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solidFill>
                  <a:srgbClr val="000000"/>
                </a:solidFill>
                <a:effectLst/>
                <a:latin typeface="Verdana" panose="020B0604030504040204" pitchFamily="34" charset="0"/>
              </a:rPr>
              <a:t>Vanuit SZW zijn wij op verschillende manieren in gesprek met de inburgeringsketen. </a:t>
            </a:r>
            <a:br>
              <a:rPr lang="nl-NL" sz="1200" dirty="0">
                <a:solidFill>
                  <a:srgbClr val="000000"/>
                </a:solidFill>
                <a:effectLst/>
                <a:latin typeface="Verdana" panose="020B0604030504040204" pitchFamily="34" charset="0"/>
              </a:rPr>
            </a:br>
            <a:br>
              <a:rPr lang="nl-NL" sz="1200" dirty="0">
                <a:solidFill>
                  <a:srgbClr val="000000"/>
                </a:solidFill>
                <a:effectLst/>
                <a:latin typeface="Verdana" panose="020B0604030504040204" pitchFamily="34" charset="0"/>
              </a:rPr>
            </a:br>
            <a:r>
              <a:rPr lang="nl-NL" sz="1200" dirty="0">
                <a:solidFill>
                  <a:srgbClr val="000000"/>
                </a:solidFill>
                <a:effectLst/>
                <a:latin typeface="Verdana" panose="020B0604030504040204" pitchFamily="34" charset="0"/>
              </a:rPr>
              <a:t>Twee hiervan wil ik uitlichten. </a:t>
            </a:r>
          </a:p>
          <a:p>
            <a:endParaRPr lang="nl-NL" dirty="0"/>
          </a:p>
          <a:p>
            <a:pPr marL="228600" indent="-228600">
              <a:buAutoNum type="arabicParenR"/>
            </a:pPr>
            <a:r>
              <a:rPr lang="nl-NL" dirty="0"/>
              <a:t>Het </a:t>
            </a:r>
            <a:r>
              <a:rPr lang="nl-NL" b="1" dirty="0"/>
              <a:t>gemeentenetwerk</a:t>
            </a:r>
            <a:r>
              <a:rPr lang="nl-NL" dirty="0"/>
              <a:t> is een ontmoetingsplek tussen beleidsadviseurs van gemeenten en beleidsadviseurs van SZW. </a:t>
            </a:r>
            <a:br>
              <a:rPr lang="nl-NL" dirty="0"/>
            </a:br>
            <a:r>
              <a:rPr lang="nl-NL" dirty="0"/>
              <a:t>Het netwerk is opgezet om directe contact tussen beleidsadviseurs te stimuleren, met als doel om direct met elkaar in gesprek te gaan en te blijven over verschillende beleidstrajecten. </a:t>
            </a:r>
          </a:p>
          <a:p>
            <a:pPr marL="0" indent="0">
              <a:buNone/>
            </a:pPr>
            <a:r>
              <a:rPr lang="nl-NL" dirty="0"/>
              <a:t>2) Tijdens het </a:t>
            </a:r>
            <a:r>
              <a:rPr lang="nl-NL" b="1" dirty="0"/>
              <a:t>platform inburgeraars</a:t>
            </a:r>
            <a:r>
              <a:rPr lang="nl-NL" b="0" dirty="0"/>
              <a:t> gaan wij in gesprek met (oud) inburgeraars. – Aanvulling Nikki</a:t>
            </a:r>
          </a:p>
          <a:p>
            <a:pPr marL="0" indent="0">
              <a:buNone/>
            </a:pPr>
            <a:endParaRPr lang="nl-NL" b="1" dirty="0"/>
          </a:p>
          <a:p>
            <a:r>
              <a:rPr lang="nl-NL" dirty="0"/>
              <a:t>Daarnaast zijn wij in de uitvoering druk bezig met de ketenpartners druk bezig met het ontwikkelen en implementeren van plateau 2. De volgende stappen in dit </a:t>
            </a:r>
            <a:r>
              <a:rPr lang="nl-NL" dirty="0" err="1"/>
              <a:t>preoces</a:t>
            </a:r>
            <a:endParaRPr lang="nl-NL" dirty="0"/>
          </a:p>
        </p:txBody>
      </p:sp>
      <p:sp>
        <p:nvSpPr>
          <p:cNvPr id="4" name="Tijdelijke aanduiding voor dianummer 3"/>
          <p:cNvSpPr>
            <a:spLocks noGrp="1"/>
          </p:cNvSpPr>
          <p:nvPr>
            <p:ph type="sldNum" sz="quarter" idx="5"/>
          </p:nvPr>
        </p:nvSpPr>
        <p:spPr/>
        <p:txBody>
          <a:bodyPr/>
          <a:lstStyle/>
          <a:p>
            <a:fld id="{088ECFB2-044E-4254-8D92-7F5BC565068C}" type="slidenum">
              <a:rPr lang="nl-NL" smtClean="0"/>
              <a:t>2</a:t>
            </a:fld>
            <a:endParaRPr lang="nl-NL"/>
          </a:p>
        </p:txBody>
      </p:sp>
    </p:spTree>
    <p:extLst>
      <p:ext uri="{BB962C8B-B14F-4D97-AF65-F5344CB8AC3E}">
        <p14:creationId xmlns:p14="http://schemas.microsoft.com/office/powerpoint/2010/main" val="19129313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088ECFB2-044E-4254-8D92-7F5BC565068C}" type="slidenum">
              <a:rPr lang="nl-NL" smtClean="0"/>
              <a:t>3</a:t>
            </a:fld>
            <a:endParaRPr lang="nl-NL"/>
          </a:p>
        </p:txBody>
      </p:sp>
    </p:spTree>
    <p:extLst>
      <p:ext uri="{BB962C8B-B14F-4D97-AF65-F5344CB8AC3E}">
        <p14:creationId xmlns:p14="http://schemas.microsoft.com/office/powerpoint/2010/main" val="2703025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lvl="0" indent="0">
              <a:lnSpc>
                <a:spcPct val="107000"/>
              </a:lnSpc>
              <a:buFont typeface="Symbol" panose="05050102010706020507" pitchFamily="18" charset="2"/>
              <a:buNone/>
            </a:pPr>
            <a:r>
              <a:rPr lang="nl-NL" sz="1100" dirty="0">
                <a:effectLst/>
                <a:latin typeface="Calibri" panose="020F0502020204030204" pitchFamily="34" charset="0"/>
                <a:ea typeface="Calibri" panose="020F0502020204030204" pitchFamily="34" charset="0"/>
                <a:cs typeface="Times New Roman" panose="02020603050405020304" pitchFamily="18" charset="0"/>
              </a:rPr>
              <a:t>Terugblik afgelopen jaar</a:t>
            </a:r>
          </a:p>
          <a:p>
            <a:pPr marL="0" marR="0" lvl="0" indent="0" algn="l" defTabSz="914400" rtl="0" eaLnBrk="1" fontAlgn="auto" latinLnBrk="0" hangingPunct="1">
              <a:lnSpc>
                <a:spcPct val="107000"/>
              </a:lnSpc>
              <a:spcBef>
                <a:spcPts val="0"/>
              </a:spcBef>
              <a:spcAft>
                <a:spcPts val="0"/>
              </a:spcAft>
              <a:buClrTx/>
              <a:buSzTx/>
              <a:buFont typeface="Symbol" panose="05050102010706020507" pitchFamily="18" charset="2"/>
              <a:buNone/>
              <a:tabLst/>
              <a:defRPr/>
            </a:pPr>
            <a:r>
              <a:rPr lang="nl-NL" sz="1100" dirty="0">
                <a:effectLst/>
                <a:latin typeface="Calibri" panose="020F0502020204030204" pitchFamily="34" charset="0"/>
                <a:ea typeface="Calibri" panose="020F0502020204030204" pitchFamily="34" charset="0"/>
                <a:cs typeface="Times New Roman" panose="02020603050405020304" pitchFamily="18" charset="0"/>
              </a:rPr>
              <a:t>Met de ontwikkelpunten die jullie geven, kunnen we de Wi2021 beter maken. Zo hebben naar aanleiding van jullie signalen het afgelopen jaar stappen gezet op het gebied van bijvoorbeeld de onderwijsroute, vroege start en financieel ontzorgen. Dit zijn processen geweest die veel tijd kosten, en zonder jullie input niet tot stand waren gekomen.</a:t>
            </a:r>
            <a:br>
              <a:rPr lang="nl-NL" sz="1100" dirty="0">
                <a:effectLst/>
                <a:latin typeface="Calibri" panose="020F0502020204030204" pitchFamily="34" charset="0"/>
                <a:ea typeface="Calibri" panose="020F0502020204030204" pitchFamily="34" charset="0"/>
                <a:cs typeface="Times New Roman" panose="02020603050405020304" pitchFamily="18" charset="0"/>
              </a:rPr>
            </a:br>
            <a:br>
              <a:rPr lang="nl-NL" sz="1100" dirty="0">
                <a:effectLst/>
                <a:latin typeface="Calibri" panose="020F0502020204030204" pitchFamily="34" charset="0"/>
                <a:ea typeface="Calibri" panose="020F0502020204030204" pitchFamily="34" charset="0"/>
                <a:cs typeface="Times New Roman" panose="02020603050405020304" pitchFamily="18" charset="0"/>
              </a:rPr>
            </a:br>
            <a:r>
              <a:rPr lang="nl-NL" sz="1100" dirty="0">
                <a:effectLst/>
                <a:latin typeface="Calibri" panose="020F0502020204030204" pitchFamily="34" charset="0"/>
                <a:ea typeface="Calibri" panose="020F0502020204030204" pitchFamily="34" charset="0"/>
                <a:cs typeface="Times New Roman" panose="02020603050405020304" pitchFamily="18" charset="0"/>
              </a:rPr>
              <a:t>Wij snappen dat het soms lijkt alsof wij jullie niet horen, maar het tegendeel is waar. Dat het soms even duurt, is evenals bij gemeenten, omdat de minister uiteindelijk op basis van een goede analyse besluit welke oplossingsrichting gekozen wordt.  </a:t>
            </a:r>
          </a:p>
          <a:p>
            <a:pPr marL="0" lvl="0" indent="0">
              <a:lnSpc>
                <a:spcPct val="107000"/>
              </a:lnSpc>
              <a:buFont typeface="Symbol" panose="05050102010706020507" pitchFamily="18" charset="2"/>
              <a:buNone/>
            </a:pP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buFont typeface="Symbol" panose="05050102010706020507" pitchFamily="18" charset="2"/>
              <a:buNone/>
            </a:pP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buFont typeface="Symbol" panose="05050102010706020507" pitchFamily="18" charset="2"/>
              <a:buNone/>
            </a:pPr>
            <a:r>
              <a:rPr lang="nl-NL" sz="1100" dirty="0">
                <a:effectLst/>
                <a:latin typeface="Calibri" panose="020F0502020204030204" pitchFamily="34" charset="0"/>
                <a:ea typeface="Calibri" panose="020F0502020204030204" pitchFamily="34" charset="0"/>
                <a:cs typeface="Times New Roman" panose="02020603050405020304" pitchFamily="18" charset="0"/>
              </a:rPr>
              <a:t>Ik wil aan de hand van 1 voorbeeld: financieel ontzorgen jullie meenemen in wat er gebeurt dit onderwerp. Hoe het opmerkingen van een knelpunt verder ontwikkelt en uiteindelijk tot resultaat leidt.</a:t>
            </a:r>
          </a:p>
          <a:p>
            <a:pPr marL="742950" lvl="1" indent="-285750">
              <a:lnSpc>
                <a:spcPct val="107000"/>
              </a:lnSpc>
              <a:buFont typeface="Courier New" panose="02070309020205020404" pitchFamily="49" charset="0"/>
              <a:buChar char="o"/>
            </a:pPr>
            <a:r>
              <a:rPr lang="nl-NL" sz="1100" dirty="0">
                <a:effectLst/>
                <a:latin typeface="Calibri" panose="020F0502020204030204" pitchFamily="34" charset="0"/>
                <a:ea typeface="Calibri" panose="020F0502020204030204" pitchFamily="34" charset="0"/>
                <a:cs typeface="Times New Roman" panose="02020603050405020304" pitchFamily="18" charset="0"/>
              </a:rPr>
              <a:t>Financieel ontzorgen: </a:t>
            </a:r>
          </a:p>
          <a:p>
            <a:pPr marL="1143000" lvl="2" indent="-228600">
              <a:lnSpc>
                <a:spcPct val="105000"/>
              </a:lnSpc>
              <a:buFont typeface="Wingdings" panose="05000000000000000000" pitchFamily="2" charset="2"/>
              <a:buChar char=""/>
            </a:pPr>
            <a:r>
              <a:rPr lang="nl-NL" sz="1100" dirty="0">
                <a:effectLst/>
                <a:latin typeface="Calibri" panose="020F0502020204030204" pitchFamily="34" charset="0"/>
                <a:ea typeface="Times New Roman" panose="02020603050405020304" pitchFamily="18" charset="0"/>
                <a:cs typeface="Times New Roman" panose="02020603050405020304" pitchFamily="18" charset="0"/>
              </a:rPr>
              <a:t>Signalen vanuit de uitvoering, waaronder gemeenten en Nationale ombudsman;</a:t>
            </a:r>
            <a:r>
              <a:rPr lang="nl-NL" sz="1100" strike="sngStrike" dirty="0">
                <a:effectLst/>
                <a:latin typeface="Calibri" panose="020F0502020204030204" pitchFamily="34" charset="0"/>
                <a:ea typeface="Times New Roman" panose="02020603050405020304" pitchFamily="18" charset="0"/>
                <a:cs typeface="Times New Roman" panose="02020603050405020304" pitchFamily="18" charset="0"/>
              </a:rPr>
              <a:t> </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28600">
              <a:lnSpc>
                <a:spcPct val="105000"/>
              </a:lnSpc>
              <a:buFont typeface="Wingdings" panose="05000000000000000000" pitchFamily="2" charset="2"/>
              <a:buChar char=""/>
            </a:pPr>
            <a:r>
              <a:rPr lang="nl-NL" sz="1100" dirty="0">
                <a:effectLst/>
                <a:latin typeface="Calibri" panose="020F0502020204030204" pitchFamily="34" charset="0"/>
                <a:ea typeface="Times New Roman" panose="02020603050405020304" pitchFamily="18" charset="0"/>
                <a:cs typeface="Times New Roman" panose="02020603050405020304" pitchFamily="18" charset="0"/>
              </a:rPr>
              <a:t>Voorstel aan de minister gedaan voor aanpassing van wetgeving financieel ontzorgen, zodat er beter kan worden aangesloten op individuele behoefte statushouder;</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28600">
              <a:lnSpc>
                <a:spcPct val="105000"/>
              </a:lnSpc>
              <a:buFont typeface="Wingdings" panose="05000000000000000000" pitchFamily="2" charset="2"/>
              <a:buChar char=""/>
            </a:pPr>
            <a:r>
              <a:rPr lang="nl-NL" sz="1100" dirty="0">
                <a:effectLst/>
                <a:latin typeface="Calibri" panose="020F0502020204030204" pitchFamily="34" charset="0"/>
                <a:ea typeface="Times New Roman" panose="02020603050405020304" pitchFamily="18" charset="0"/>
                <a:cs typeface="Times New Roman" panose="02020603050405020304" pitchFamily="18" charset="0"/>
              </a:rPr>
              <a:t>Akkoord van beide ministers (want ontzorgen zit in participatiewet, daar gaat minister Schouten over) gekregen voor versoepeling en om alvast vooruit te lopen op aanpassing van de wet;</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28600">
              <a:lnSpc>
                <a:spcPct val="105000"/>
              </a:lnSpc>
              <a:buFont typeface="Wingdings" panose="05000000000000000000" pitchFamily="2" charset="2"/>
              <a:buChar char=""/>
            </a:pPr>
            <a:r>
              <a:rPr lang="nl-NL" sz="1100" dirty="0">
                <a:effectLst/>
                <a:latin typeface="Calibri" panose="020F0502020204030204" pitchFamily="34" charset="0"/>
                <a:ea typeface="Times New Roman" panose="02020603050405020304" pitchFamily="18" charset="0"/>
                <a:cs typeface="Times New Roman" panose="02020603050405020304" pitchFamily="18" charset="0"/>
              </a:rPr>
              <a:t>Brief naar de TK en tegelijkertijd in gesprek met uitvoering en collega’s binnen het departement (denk aan afdeling van de participatiewet en schulden) over mogelijke opties voor de invulling en gesprek met juristen over wat er nodig zou zijn qua wet- en regelgeving;</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28600">
              <a:lnSpc>
                <a:spcPct val="105000"/>
              </a:lnSpc>
              <a:buFont typeface="Wingdings" panose="05000000000000000000" pitchFamily="2" charset="2"/>
              <a:buChar char=""/>
            </a:pPr>
            <a:r>
              <a:rPr lang="nl-NL" sz="1100" dirty="0">
                <a:effectLst/>
                <a:latin typeface="Calibri" panose="020F0502020204030204" pitchFamily="34" charset="0"/>
                <a:ea typeface="Times New Roman" panose="02020603050405020304" pitchFamily="18" charset="0"/>
                <a:cs typeface="Times New Roman" panose="02020603050405020304" pitchFamily="18" charset="0"/>
              </a:rPr>
              <a:t>Minister voorstel voorgelegd: ontzorgen blijft verplicht maar gemeente mag vanwege individuele omstandigheden afwijken van de vorm zoals het nu in de wet staat;</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28600">
              <a:lnSpc>
                <a:spcPct val="105000"/>
              </a:lnSpc>
              <a:spcAft>
                <a:spcPts val="800"/>
              </a:spcAft>
              <a:buFont typeface="Wingdings" panose="05000000000000000000" pitchFamily="2" charset="2"/>
              <a:buChar char=""/>
            </a:pPr>
            <a:r>
              <a:rPr lang="nl-NL" sz="1100" dirty="0">
                <a:effectLst/>
                <a:latin typeface="Calibri" panose="020F0502020204030204" pitchFamily="34" charset="0"/>
                <a:ea typeface="Times New Roman" panose="02020603050405020304" pitchFamily="18" charset="0"/>
                <a:cs typeface="Times New Roman" panose="02020603050405020304" pitchFamily="18" charset="0"/>
              </a:rPr>
              <a:t>Nu is het wettraject gestart voor aanpassen van de wet, maar het is nog niet te zeggen wanneer de wet precies gereed is. Dat ligt aan hoeveel vragen dit voorstel oproept, zowel in de Tweede Kamer als in de internetconsultatie. Een aanpassing van de wet duurt doorgaans 2 jaar. Met dit traject proberen we echter meer vaart te maken omdat we de aanpassing erg belangrijk vinden.</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200"/>
              </a:lnSpc>
            </a:pPr>
            <a:endParaRPr lang="nl-NL" sz="1800" dirty="0">
              <a:solidFill>
                <a:srgbClr val="000000"/>
              </a:solidFill>
              <a:effectLst/>
              <a:latin typeface="Verdana" panose="020B0604030504040204" pitchFamily="34" charset="0"/>
            </a:endParaRPr>
          </a:p>
        </p:txBody>
      </p:sp>
      <p:sp>
        <p:nvSpPr>
          <p:cNvPr id="4" name="Tijdelijke aanduiding voor dia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88ECFB2-044E-4254-8D92-7F5BC565068C}"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nl-N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8264203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6.png"/></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6.png"/></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10.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bg>
      <p:bgRef idx="1001">
        <a:schemeClr val="bg2"/>
      </p:bgRef>
    </p:bg>
    <p:spTree>
      <p:nvGrpSpPr>
        <p:cNvPr id="1" name=""/>
        <p:cNvGrpSpPr/>
        <p:nvPr/>
      </p:nvGrpSpPr>
      <p:grpSpPr>
        <a:xfrm>
          <a:off x="0" y="0"/>
          <a:ext cx="0" cy="0"/>
          <a:chOff x="0" y="0"/>
          <a:chExt cx="0" cy="0"/>
        </a:xfrm>
      </p:grpSpPr>
      <p:sp>
        <p:nvSpPr>
          <p:cNvPr id="2" name="Titel 1"/>
          <p:cNvSpPr>
            <a:spLocks noGrp="1"/>
          </p:cNvSpPr>
          <p:nvPr>
            <p:ph type="ctrTitle"/>
          </p:nvPr>
        </p:nvSpPr>
        <p:spPr>
          <a:xfrm>
            <a:off x="6554588" y="1882800"/>
            <a:ext cx="5004000" cy="2336400"/>
          </a:xfrm>
        </p:spPr>
        <p:txBody>
          <a:bodyPr tIns="90000" bIns="90000" anchor="b">
            <a:normAutofit/>
          </a:bodyPr>
          <a:lstStyle>
            <a:lvl1pPr algn="l">
              <a:defRPr sz="3600">
                <a:solidFill>
                  <a:schemeClr val="tx1"/>
                </a:solidFill>
              </a:defRPr>
            </a:lvl1pPr>
          </a:lstStyle>
          <a:p>
            <a:r>
              <a:rPr lang="nl-NL"/>
              <a:t>Klik om de stijl te bewerken</a:t>
            </a:r>
            <a:endParaRPr lang="nl-NL" dirty="0"/>
          </a:p>
        </p:txBody>
      </p:sp>
      <p:sp>
        <p:nvSpPr>
          <p:cNvPr id="3" name="Ondertitel 2"/>
          <p:cNvSpPr>
            <a:spLocks noGrp="1"/>
          </p:cNvSpPr>
          <p:nvPr>
            <p:ph type="subTitle" idx="1"/>
          </p:nvPr>
        </p:nvSpPr>
        <p:spPr>
          <a:xfrm>
            <a:off x="6554588" y="4215600"/>
            <a:ext cx="5004000" cy="1339200"/>
          </a:xfrm>
        </p:spPr>
        <p:txBody>
          <a:bodyPr lIns="104400" tIns="90000" rIns="90000" bIns="46800"/>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NL" dirty="0"/>
          </a:p>
        </p:txBody>
      </p:sp>
      <p:pic>
        <p:nvPicPr>
          <p:cNvPr id="13" name="Afbeelding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1682495"/>
          </a:xfrm>
          <a:prstGeom prst="rect">
            <a:avLst/>
          </a:prstGeom>
        </p:spPr>
      </p:pic>
    </p:spTree>
    <p:extLst>
      <p:ext uri="{BB962C8B-B14F-4D97-AF65-F5344CB8AC3E}">
        <p14:creationId xmlns:p14="http://schemas.microsoft.com/office/powerpoint/2010/main" val="106836036"/>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3636">
          <p15:clr>
            <a:srgbClr val="FBAE40"/>
          </p15:clr>
        </p15:guide>
        <p15:guide id="2" pos="4044">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ee objecten">
    <p:spTree>
      <p:nvGrpSpPr>
        <p:cNvPr id="1" name=""/>
        <p:cNvGrpSpPr/>
        <p:nvPr/>
      </p:nvGrpSpPr>
      <p:grpSpPr>
        <a:xfrm>
          <a:off x="0" y="0"/>
          <a:ext cx="0" cy="0"/>
          <a:chOff x="0" y="0"/>
          <a:chExt cx="0" cy="0"/>
        </a:xfrm>
      </p:grpSpPr>
      <p:sp>
        <p:nvSpPr>
          <p:cNvPr id="3" name="Tijdelijke aanduiding voor inhoud 2"/>
          <p:cNvSpPr>
            <a:spLocks noGrp="1"/>
          </p:cNvSpPr>
          <p:nvPr>
            <p:ph sz="half" idx="1"/>
          </p:nvPr>
        </p:nvSpPr>
        <p:spPr>
          <a:xfrm>
            <a:off x="635000" y="2276475"/>
            <a:ext cx="5226050" cy="39449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553199" y="2276475"/>
            <a:ext cx="5004000" cy="39449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2" name="Titel 1"/>
          <p:cNvSpPr>
            <a:spLocks noGrp="1"/>
          </p:cNvSpPr>
          <p:nvPr>
            <p:ph type="title"/>
          </p:nvPr>
        </p:nvSpPr>
        <p:spPr/>
        <p:txBody>
          <a:bodyPr/>
          <a:lstStyle/>
          <a:p>
            <a:r>
              <a:rPr lang="nl-NL"/>
              <a:t>Klik om de stijl te bewerken</a:t>
            </a:r>
          </a:p>
        </p:txBody>
      </p:sp>
      <p:sp>
        <p:nvSpPr>
          <p:cNvPr id="14" name="Tijdelijke aanduiding voor datum 13"/>
          <p:cNvSpPr>
            <a:spLocks noGrp="1"/>
          </p:cNvSpPr>
          <p:nvPr>
            <p:ph type="dt" sz="half" idx="10"/>
          </p:nvPr>
        </p:nvSpPr>
        <p:spPr/>
        <p:txBody>
          <a:bodyPr/>
          <a:lstStyle/>
          <a:p>
            <a:r>
              <a:rPr lang="nl-NL"/>
              <a:t>Stuurgroep VOI 06 juli 2021</a:t>
            </a:r>
            <a:endParaRPr lang="nl-NL" dirty="0"/>
          </a:p>
        </p:txBody>
      </p:sp>
      <p:sp>
        <p:nvSpPr>
          <p:cNvPr id="15" name="Tijdelijke aanduiding voor voettekst 14"/>
          <p:cNvSpPr>
            <a:spLocks noGrp="1"/>
          </p:cNvSpPr>
          <p:nvPr>
            <p:ph type="ftr" sz="quarter" idx="11"/>
          </p:nvPr>
        </p:nvSpPr>
        <p:spPr/>
        <p:txBody>
          <a:bodyPr/>
          <a:lstStyle/>
          <a:p>
            <a:r>
              <a:rPr lang="nl-NL"/>
              <a:t>Ketenplan Inburgering</a:t>
            </a:r>
            <a:endParaRPr lang="nl-NL" dirty="0"/>
          </a:p>
        </p:txBody>
      </p:sp>
      <p:sp>
        <p:nvSpPr>
          <p:cNvPr id="16" name="Tijdelijke aanduiding voor dianummer 15"/>
          <p:cNvSpPr>
            <a:spLocks noGrp="1"/>
          </p:cNvSpPr>
          <p:nvPr>
            <p:ph type="sldNum" sz="quarter" idx="12"/>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2141223381"/>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gelijking">
    <p:spTree>
      <p:nvGrpSpPr>
        <p:cNvPr id="1" name=""/>
        <p:cNvGrpSpPr/>
        <p:nvPr/>
      </p:nvGrpSpPr>
      <p:grpSpPr>
        <a:xfrm>
          <a:off x="0" y="0"/>
          <a:ext cx="0" cy="0"/>
          <a:chOff x="0" y="0"/>
          <a:chExt cx="0" cy="0"/>
        </a:xfrm>
      </p:grpSpPr>
      <p:sp>
        <p:nvSpPr>
          <p:cNvPr id="3" name="Tijdelijke aanduiding voor tekst 2"/>
          <p:cNvSpPr>
            <a:spLocks noGrp="1"/>
          </p:cNvSpPr>
          <p:nvPr>
            <p:ph type="body" idx="1"/>
          </p:nvPr>
        </p:nvSpPr>
        <p:spPr>
          <a:xfrm>
            <a:off x="635001" y="2306037"/>
            <a:ext cx="5004000" cy="648000"/>
          </a:xfrm>
          <a:noFill/>
        </p:spPr>
        <p:txBody>
          <a:bodyPr lIns="180000" tIns="180000" rIns="180000" bIns="72000" anchor="b">
            <a:noAutofit/>
          </a:bodyPr>
          <a:lstStyle>
            <a:lvl1pPr marL="0" indent="0">
              <a:buNone/>
              <a:defRPr sz="1800" b="1"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p:cNvSpPr>
            <a:spLocks noGrp="1"/>
          </p:cNvSpPr>
          <p:nvPr>
            <p:ph sz="half" idx="2"/>
          </p:nvPr>
        </p:nvSpPr>
        <p:spPr>
          <a:xfrm>
            <a:off x="635001" y="2953738"/>
            <a:ext cx="5004000" cy="3267676"/>
          </a:xfrm>
          <a:noFill/>
        </p:spPr>
        <p:txBody>
          <a:bodyPr lIns="180000" tIns="180000" rIns="180000" bIns="7200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5" name="Tijdelijke aanduiding voor tekst 4"/>
          <p:cNvSpPr>
            <a:spLocks noGrp="1"/>
          </p:cNvSpPr>
          <p:nvPr>
            <p:ph type="body" sz="quarter" idx="3"/>
          </p:nvPr>
        </p:nvSpPr>
        <p:spPr>
          <a:xfrm>
            <a:off x="6553200" y="2306037"/>
            <a:ext cx="5004000" cy="647228"/>
          </a:xfrm>
          <a:noFill/>
        </p:spPr>
        <p:txBody>
          <a:bodyPr lIns="180000" tIns="180000" rIns="180000" bIns="72000" anchor="b">
            <a:noAutofit/>
          </a:bodyPr>
          <a:lstStyle>
            <a:lvl1pPr marL="0" indent="0">
              <a:buNone/>
              <a:defRPr sz="1800" b="1"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p:cNvSpPr>
            <a:spLocks noGrp="1"/>
          </p:cNvSpPr>
          <p:nvPr>
            <p:ph sz="quarter" idx="4"/>
          </p:nvPr>
        </p:nvSpPr>
        <p:spPr>
          <a:xfrm>
            <a:off x="6553200" y="2953738"/>
            <a:ext cx="5005388" cy="3267676"/>
          </a:xfrm>
          <a:noFill/>
        </p:spPr>
        <p:txBody>
          <a:bodyPr lIns="180000" tIns="180000" rIns="180000" bIns="7200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0" name="Titel 9"/>
          <p:cNvSpPr>
            <a:spLocks noGrp="1"/>
          </p:cNvSpPr>
          <p:nvPr>
            <p:ph type="title"/>
          </p:nvPr>
        </p:nvSpPr>
        <p:spPr/>
        <p:txBody>
          <a:bodyPr/>
          <a:lstStyle/>
          <a:p>
            <a:r>
              <a:rPr lang="nl-NL"/>
              <a:t>Klik om de stijl te bewerken</a:t>
            </a:r>
            <a:endParaRPr lang="nl-NL" dirty="0"/>
          </a:p>
        </p:txBody>
      </p:sp>
      <p:sp>
        <p:nvSpPr>
          <p:cNvPr id="16" name="Tijdelijke aanduiding voor datum 15"/>
          <p:cNvSpPr>
            <a:spLocks noGrp="1"/>
          </p:cNvSpPr>
          <p:nvPr>
            <p:ph type="dt" sz="half" idx="10"/>
          </p:nvPr>
        </p:nvSpPr>
        <p:spPr/>
        <p:txBody>
          <a:bodyPr/>
          <a:lstStyle/>
          <a:p>
            <a:r>
              <a:rPr lang="nl-NL"/>
              <a:t>Stuurgroep VOI 06 juli 2021</a:t>
            </a:r>
            <a:endParaRPr lang="nl-NL" dirty="0"/>
          </a:p>
        </p:txBody>
      </p:sp>
      <p:sp>
        <p:nvSpPr>
          <p:cNvPr id="17" name="Tijdelijke aanduiding voor voettekst 16"/>
          <p:cNvSpPr>
            <a:spLocks noGrp="1"/>
          </p:cNvSpPr>
          <p:nvPr>
            <p:ph type="ftr" sz="quarter" idx="11"/>
          </p:nvPr>
        </p:nvSpPr>
        <p:spPr/>
        <p:txBody>
          <a:bodyPr/>
          <a:lstStyle/>
          <a:p>
            <a:r>
              <a:rPr lang="nl-NL"/>
              <a:t>Ketenplan Inburgering</a:t>
            </a:r>
            <a:endParaRPr lang="nl-NL" dirty="0"/>
          </a:p>
        </p:txBody>
      </p:sp>
      <p:sp>
        <p:nvSpPr>
          <p:cNvPr id="18" name="Tijdelijke aanduiding voor dianummer 17"/>
          <p:cNvSpPr>
            <a:spLocks noGrp="1"/>
          </p:cNvSpPr>
          <p:nvPr>
            <p:ph type="sldNum" sz="quarter" idx="12"/>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606702078"/>
      </p:ext>
    </p:extLst>
  </p:cSld>
  <p:clrMapOvr>
    <a:masterClrMapping/>
  </p:clrMapOvr>
  <p:extLst>
    <p:ext uri="{DCECCB84-F9BA-43D5-87BE-67443E8EF086}">
      <p15:sldGuideLst xmlns:p15="http://schemas.microsoft.com/office/powerpoint/2012/main">
        <p15:guide id="1" pos="3988">
          <p15:clr>
            <a:srgbClr val="FBAE40"/>
          </p15:clr>
        </p15:guide>
        <p15:guide id="2" pos="3693">
          <p15:clr>
            <a:srgbClr val="FBAE40"/>
          </p15:clr>
        </p15:guide>
        <p15:guide id="3" orient="horz" pos="166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nl-NL" dirty="0"/>
          </a:p>
        </p:txBody>
      </p:sp>
      <p:sp>
        <p:nvSpPr>
          <p:cNvPr id="12" name="Tijdelijke aanduiding voor datum 11"/>
          <p:cNvSpPr>
            <a:spLocks noGrp="1"/>
          </p:cNvSpPr>
          <p:nvPr>
            <p:ph type="dt" sz="half" idx="10"/>
          </p:nvPr>
        </p:nvSpPr>
        <p:spPr/>
        <p:txBody>
          <a:bodyPr/>
          <a:lstStyle/>
          <a:p>
            <a:r>
              <a:rPr lang="nl-NL"/>
              <a:t>Stuurgroep VOI 06 juli 2021</a:t>
            </a:r>
            <a:endParaRPr lang="nl-NL" dirty="0"/>
          </a:p>
        </p:txBody>
      </p:sp>
      <p:sp>
        <p:nvSpPr>
          <p:cNvPr id="13" name="Tijdelijke aanduiding voor voettekst 12"/>
          <p:cNvSpPr>
            <a:spLocks noGrp="1"/>
          </p:cNvSpPr>
          <p:nvPr>
            <p:ph type="ftr" sz="quarter" idx="11"/>
          </p:nvPr>
        </p:nvSpPr>
        <p:spPr/>
        <p:txBody>
          <a:bodyPr/>
          <a:lstStyle/>
          <a:p>
            <a:r>
              <a:rPr lang="nl-NL"/>
              <a:t>Ketenplan Inburgering</a:t>
            </a:r>
            <a:endParaRPr lang="nl-NL" dirty="0"/>
          </a:p>
        </p:txBody>
      </p:sp>
      <p:sp>
        <p:nvSpPr>
          <p:cNvPr id="14" name="Tijdelijke aanduiding voor dianummer 13"/>
          <p:cNvSpPr>
            <a:spLocks noGrp="1"/>
          </p:cNvSpPr>
          <p:nvPr>
            <p:ph type="sldNum" sz="quarter" idx="12"/>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11547046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11" name="Tijdelijke aanduiding voor datum 10"/>
          <p:cNvSpPr>
            <a:spLocks noGrp="1"/>
          </p:cNvSpPr>
          <p:nvPr>
            <p:ph type="dt" sz="half" idx="10"/>
          </p:nvPr>
        </p:nvSpPr>
        <p:spPr/>
        <p:txBody>
          <a:bodyPr/>
          <a:lstStyle/>
          <a:p>
            <a:r>
              <a:rPr lang="nl-NL"/>
              <a:t>Stuurgroep VOI 06 juli 2021</a:t>
            </a:r>
            <a:endParaRPr lang="nl-NL" dirty="0"/>
          </a:p>
        </p:txBody>
      </p:sp>
      <p:sp>
        <p:nvSpPr>
          <p:cNvPr id="12" name="Tijdelijke aanduiding voor voettekst 11"/>
          <p:cNvSpPr>
            <a:spLocks noGrp="1"/>
          </p:cNvSpPr>
          <p:nvPr>
            <p:ph type="ftr" sz="quarter" idx="11"/>
          </p:nvPr>
        </p:nvSpPr>
        <p:spPr/>
        <p:txBody>
          <a:bodyPr/>
          <a:lstStyle/>
          <a:p>
            <a:r>
              <a:rPr lang="nl-NL"/>
              <a:t>Ketenplan Inburgering</a:t>
            </a:r>
            <a:endParaRPr lang="nl-NL" dirty="0"/>
          </a:p>
        </p:txBody>
      </p:sp>
      <p:sp>
        <p:nvSpPr>
          <p:cNvPr id="13" name="Tijdelijke aanduiding voor dianummer 12"/>
          <p:cNvSpPr>
            <a:spLocks noGrp="1"/>
          </p:cNvSpPr>
          <p:nvPr>
            <p:ph type="sldNum" sz="quarter" idx="12"/>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12238403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houd met bijschrift">
    <p:spTree>
      <p:nvGrpSpPr>
        <p:cNvPr id="1" name=""/>
        <p:cNvGrpSpPr/>
        <p:nvPr/>
      </p:nvGrpSpPr>
      <p:grpSpPr>
        <a:xfrm>
          <a:off x="0" y="0"/>
          <a:ext cx="0" cy="0"/>
          <a:chOff x="0" y="0"/>
          <a:chExt cx="0" cy="0"/>
        </a:xfrm>
      </p:grpSpPr>
      <p:sp>
        <p:nvSpPr>
          <p:cNvPr id="4" name="Tijdelijke aanduiding voor tekst 3"/>
          <p:cNvSpPr>
            <a:spLocks noGrp="1"/>
          </p:cNvSpPr>
          <p:nvPr>
            <p:ph type="body" sz="half" idx="2"/>
          </p:nvPr>
        </p:nvSpPr>
        <p:spPr>
          <a:xfrm>
            <a:off x="635000" y="3427413"/>
            <a:ext cx="5003800" cy="2793999"/>
          </a:xfrm>
        </p:spPr>
        <p:txBody>
          <a:bodyPr anchor="t" anchorCtr="0">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10" name="Tijdelijke aanduiding voor inhoud 9"/>
          <p:cNvSpPr>
            <a:spLocks noGrp="1"/>
          </p:cNvSpPr>
          <p:nvPr>
            <p:ph sz="quarter" idx="13"/>
          </p:nvPr>
        </p:nvSpPr>
        <p:spPr>
          <a:xfrm>
            <a:off x="6554588" y="1052513"/>
            <a:ext cx="5004000" cy="5168900"/>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3" name="Titel 2"/>
          <p:cNvSpPr>
            <a:spLocks noGrp="1"/>
          </p:cNvSpPr>
          <p:nvPr>
            <p:ph type="title"/>
          </p:nvPr>
        </p:nvSpPr>
        <p:spPr>
          <a:xfrm>
            <a:off x="635000" y="1052513"/>
            <a:ext cx="5003800" cy="948047"/>
          </a:xfrm>
        </p:spPr>
        <p:txBody>
          <a:bodyPr/>
          <a:lstStyle/>
          <a:p>
            <a:r>
              <a:rPr lang="nl-NL"/>
              <a:t>Klik om de stijl te bewerken</a:t>
            </a:r>
            <a:endParaRPr lang="nl-NL" dirty="0"/>
          </a:p>
        </p:txBody>
      </p:sp>
      <p:sp>
        <p:nvSpPr>
          <p:cNvPr id="17" name="Tijdelijke aanduiding voor datum 16"/>
          <p:cNvSpPr>
            <a:spLocks noGrp="1"/>
          </p:cNvSpPr>
          <p:nvPr>
            <p:ph type="dt" sz="half" idx="14"/>
          </p:nvPr>
        </p:nvSpPr>
        <p:spPr/>
        <p:txBody>
          <a:bodyPr/>
          <a:lstStyle/>
          <a:p>
            <a:r>
              <a:rPr lang="nl-NL"/>
              <a:t>Stuurgroep VOI 06 juli 2021</a:t>
            </a:r>
            <a:endParaRPr lang="nl-NL" dirty="0"/>
          </a:p>
        </p:txBody>
      </p:sp>
      <p:sp>
        <p:nvSpPr>
          <p:cNvPr id="18" name="Tijdelijke aanduiding voor voettekst 17"/>
          <p:cNvSpPr>
            <a:spLocks noGrp="1"/>
          </p:cNvSpPr>
          <p:nvPr>
            <p:ph type="ftr" sz="quarter" idx="15"/>
          </p:nvPr>
        </p:nvSpPr>
        <p:spPr/>
        <p:txBody>
          <a:bodyPr/>
          <a:lstStyle/>
          <a:p>
            <a:r>
              <a:rPr lang="nl-NL"/>
              <a:t>Ketenplan Inburgering</a:t>
            </a:r>
            <a:endParaRPr lang="nl-NL" dirty="0"/>
          </a:p>
        </p:txBody>
      </p:sp>
      <p:sp>
        <p:nvSpPr>
          <p:cNvPr id="19" name="Tijdelijke aanduiding voor dianummer 18"/>
          <p:cNvSpPr>
            <a:spLocks noGrp="1"/>
          </p:cNvSpPr>
          <p:nvPr>
            <p:ph type="sldNum" sz="quarter" idx="16"/>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1777941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Grote tekst A">
    <p:bg>
      <p:bgRef idx="1001">
        <a:schemeClr val="bg2"/>
      </p:bgRef>
    </p:bg>
    <p:spTree>
      <p:nvGrpSpPr>
        <p:cNvPr id="1" name=""/>
        <p:cNvGrpSpPr/>
        <p:nvPr/>
      </p:nvGrpSpPr>
      <p:grpSpPr>
        <a:xfrm>
          <a:off x="0" y="0"/>
          <a:ext cx="0" cy="0"/>
          <a:chOff x="0" y="0"/>
          <a:chExt cx="0" cy="0"/>
        </a:xfrm>
      </p:grpSpPr>
      <p:sp>
        <p:nvSpPr>
          <p:cNvPr id="20" name="Titel 1"/>
          <p:cNvSpPr>
            <a:spLocks noGrp="1"/>
          </p:cNvSpPr>
          <p:nvPr>
            <p:ph type="title"/>
          </p:nvPr>
        </p:nvSpPr>
        <p:spPr>
          <a:xfrm>
            <a:off x="635000" y="1052514"/>
            <a:ext cx="10923588" cy="4024800"/>
          </a:xfrm>
        </p:spPr>
        <p:txBody>
          <a:bodyPr anchor="b" anchorCtr="0">
            <a:normAutofit/>
          </a:bodyPr>
          <a:lstStyle>
            <a:lvl1pPr algn="l">
              <a:defRPr sz="8000" b="0">
                <a:solidFill>
                  <a:schemeClr val="tx1"/>
                </a:solidFill>
              </a:defRPr>
            </a:lvl1pPr>
          </a:lstStyle>
          <a:p>
            <a:r>
              <a:rPr lang="nl-NL"/>
              <a:t>Klik om de stijl te bewerken</a:t>
            </a:r>
            <a:endParaRPr lang="nl-NL" dirty="0"/>
          </a:p>
        </p:txBody>
      </p:sp>
      <p:sp>
        <p:nvSpPr>
          <p:cNvPr id="4" name="Ondertitel 2"/>
          <p:cNvSpPr>
            <a:spLocks noGrp="1"/>
          </p:cNvSpPr>
          <p:nvPr>
            <p:ph type="subTitle" idx="1"/>
          </p:nvPr>
        </p:nvSpPr>
        <p:spPr>
          <a:xfrm>
            <a:off x="635000" y="5077315"/>
            <a:ext cx="5461000" cy="1144098"/>
          </a:xfrm>
        </p:spPr>
        <p:txBody>
          <a:bodyPr lIns="162000" tIns="90000" rIns="90000">
            <a:normAutofit/>
          </a:bodyPr>
          <a:lstStyle>
            <a:lvl1pPr marL="0" indent="0" algn="l">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NL" dirty="0"/>
          </a:p>
        </p:txBody>
      </p:sp>
      <p:sp>
        <p:nvSpPr>
          <p:cNvPr id="9" name="Tijdelijke aanduiding voor datum 8"/>
          <p:cNvSpPr>
            <a:spLocks noGrp="1"/>
          </p:cNvSpPr>
          <p:nvPr>
            <p:ph type="dt" sz="half" idx="10"/>
          </p:nvPr>
        </p:nvSpPr>
        <p:spPr/>
        <p:txBody>
          <a:bodyPr/>
          <a:lstStyle>
            <a:lvl1pPr>
              <a:defRPr>
                <a:solidFill>
                  <a:schemeClr val="tx2"/>
                </a:solidFill>
              </a:defRPr>
            </a:lvl1pPr>
          </a:lstStyle>
          <a:p>
            <a:r>
              <a:rPr lang="nl-NL"/>
              <a:t>Stuurgroep VOI 06 juli 2021</a:t>
            </a:r>
            <a:endParaRPr lang="nl-NL" dirty="0"/>
          </a:p>
        </p:txBody>
      </p:sp>
      <p:sp>
        <p:nvSpPr>
          <p:cNvPr id="10" name="Tijdelijke aanduiding voor voettekst 9"/>
          <p:cNvSpPr>
            <a:spLocks noGrp="1"/>
          </p:cNvSpPr>
          <p:nvPr>
            <p:ph type="ftr" sz="quarter" idx="11"/>
          </p:nvPr>
        </p:nvSpPr>
        <p:spPr/>
        <p:txBody>
          <a:bodyPr/>
          <a:lstStyle>
            <a:lvl1pPr>
              <a:defRPr>
                <a:solidFill>
                  <a:schemeClr val="tx2"/>
                </a:solidFill>
              </a:defRPr>
            </a:lvl1pPr>
          </a:lstStyle>
          <a:p>
            <a:r>
              <a:rPr lang="nl-NL"/>
              <a:t>Ketenplan Inburgering</a:t>
            </a:r>
            <a:endParaRPr lang="nl-NL" dirty="0"/>
          </a:p>
        </p:txBody>
      </p:sp>
      <p:sp>
        <p:nvSpPr>
          <p:cNvPr id="11" name="Tijdelijke aanduiding voor dianummer 10"/>
          <p:cNvSpPr>
            <a:spLocks noGrp="1"/>
          </p:cNvSpPr>
          <p:nvPr>
            <p:ph type="sldNum" sz="quarter" idx="12"/>
          </p:nvPr>
        </p:nvSpPr>
        <p:spPr/>
        <p:txBody>
          <a:bodyPr/>
          <a:lstStyle>
            <a:lvl1pPr>
              <a:defRPr>
                <a:solidFill>
                  <a:schemeClr val="tx2"/>
                </a:solidFill>
              </a:defRPr>
            </a:lvl1p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146846320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2" orient="horz" pos="2659">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Grote tekst B">
    <p:bg>
      <p:bgRef idx="1001">
        <a:schemeClr val="bg1"/>
      </p:bgRef>
    </p:bg>
    <p:spTree>
      <p:nvGrpSpPr>
        <p:cNvPr id="1" name=""/>
        <p:cNvGrpSpPr/>
        <p:nvPr/>
      </p:nvGrpSpPr>
      <p:grpSpPr>
        <a:xfrm>
          <a:off x="0" y="0"/>
          <a:ext cx="0" cy="0"/>
          <a:chOff x="0" y="0"/>
          <a:chExt cx="0" cy="0"/>
        </a:xfrm>
      </p:grpSpPr>
      <p:sp>
        <p:nvSpPr>
          <p:cNvPr id="20" name="Titel 1"/>
          <p:cNvSpPr>
            <a:spLocks noGrp="1"/>
          </p:cNvSpPr>
          <p:nvPr>
            <p:ph type="title"/>
          </p:nvPr>
        </p:nvSpPr>
        <p:spPr>
          <a:xfrm>
            <a:off x="635000" y="1052514"/>
            <a:ext cx="10923588" cy="4024800"/>
          </a:xfrm>
        </p:spPr>
        <p:txBody>
          <a:bodyPr anchor="b" anchorCtr="0">
            <a:normAutofit/>
          </a:bodyPr>
          <a:lstStyle>
            <a:lvl1pPr algn="l">
              <a:defRPr sz="8000" b="0">
                <a:solidFill>
                  <a:schemeClr val="tx2"/>
                </a:solidFill>
              </a:defRPr>
            </a:lvl1pPr>
          </a:lstStyle>
          <a:p>
            <a:r>
              <a:rPr lang="nl-NL"/>
              <a:t>Klik om de stijl te bewerken</a:t>
            </a:r>
            <a:endParaRPr lang="nl-NL" dirty="0"/>
          </a:p>
        </p:txBody>
      </p:sp>
      <p:sp>
        <p:nvSpPr>
          <p:cNvPr id="4" name="Ondertitel 2"/>
          <p:cNvSpPr>
            <a:spLocks noGrp="1"/>
          </p:cNvSpPr>
          <p:nvPr>
            <p:ph type="subTitle" idx="1"/>
          </p:nvPr>
        </p:nvSpPr>
        <p:spPr>
          <a:xfrm>
            <a:off x="635000" y="5077314"/>
            <a:ext cx="5461000" cy="1144099"/>
          </a:xfrm>
        </p:spPr>
        <p:txBody>
          <a:bodyPr lIns="162000" tIns="90000">
            <a:normAutofit/>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NL" dirty="0"/>
          </a:p>
        </p:txBody>
      </p:sp>
      <p:sp>
        <p:nvSpPr>
          <p:cNvPr id="6" name="Tijdelijke aanduiding voor datum 5"/>
          <p:cNvSpPr>
            <a:spLocks noGrp="1"/>
          </p:cNvSpPr>
          <p:nvPr>
            <p:ph type="dt" sz="half" idx="10"/>
          </p:nvPr>
        </p:nvSpPr>
        <p:spPr/>
        <p:txBody>
          <a:bodyPr/>
          <a:lstStyle/>
          <a:p>
            <a:r>
              <a:rPr lang="nl-NL"/>
              <a:t>Stuurgroep VOI 06 juli 2021</a:t>
            </a:r>
            <a:endParaRPr lang="nl-NL" dirty="0"/>
          </a:p>
        </p:txBody>
      </p:sp>
      <p:sp>
        <p:nvSpPr>
          <p:cNvPr id="7" name="Tijdelijke aanduiding voor voettekst 6"/>
          <p:cNvSpPr>
            <a:spLocks noGrp="1"/>
          </p:cNvSpPr>
          <p:nvPr>
            <p:ph type="ftr" sz="quarter" idx="11"/>
          </p:nvPr>
        </p:nvSpPr>
        <p:spPr/>
        <p:txBody>
          <a:bodyPr/>
          <a:lstStyle/>
          <a:p>
            <a:r>
              <a:rPr lang="nl-NL"/>
              <a:t>Ketenplan Inburgering</a:t>
            </a:r>
            <a:endParaRPr lang="nl-NL" dirty="0"/>
          </a:p>
        </p:txBody>
      </p:sp>
      <p:sp>
        <p:nvSpPr>
          <p:cNvPr id="8" name="Tijdelijke aanduiding voor dianummer 7"/>
          <p:cNvSpPr>
            <a:spLocks noGrp="1"/>
          </p:cNvSpPr>
          <p:nvPr>
            <p:ph type="sldNum" sz="quarter" idx="12"/>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128221334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2" orient="horz" pos="2659">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kstvlak A">
    <p:spTree>
      <p:nvGrpSpPr>
        <p:cNvPr id="1" name=""/>
        <p:cNvGrpSpPr/>
        <p:nvPr/>
      </p:nvGrpSpPr>
      <p:grpSpPr>
        <a:xfrm>
          <a:off x="0" y="0"/>
          <a:ext cx="0" cy="0"/>
          <a:chOff x="0" y="0"/>
          <a:chExt cx="0" cy="0"/>
        </a:xfrm>
      </p:grpSpPr>
      <p:sp>
        <p:nvSpPr>
          <p:cNvPr id="7" name="Rechthoek 6"/>
          <p:cNvSpPr/>
          <p:nvPr userDrawn="1"/>
        </p:nvSpPr>
        <p:spPr>
          <a:xfrm>
            <a:off x="6096000" y="-1588"/>
            <a:ext cx="6096000" cy="685958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indent="0" algn="l">
              <a:buFont typeface="Arial" charset="0"/>
              <a:buNone/>
            </a:pPr>
            <a:endParaRPr lang="nl-NL" sz="1000">
              <a:solidFill>
                <a:schemeClr val="bg1"/>
              </a:solidFill>
            </a:endParaRPr>
          </a:p>
        </p:txBody>
      </p:sp>
      <p:sp>
        <p:nvSpPr>
          <p:cNvPr id="6" name="Titel 5"/>
          <p:cNvSpPr>
            <a:spLocks noGrp="1"/>
          </p:cNvSpPr>
          <p:nvPr>
            <p:ph type="title"/>
          </p:nvPr>
        </p:nvSpPr>
        <p:spPr>
          <a:xfrm>
            <a:off x="635000" y="2636838"/>
            <a:ext cx="5003799" cy="1584324"/>
          </a:xfrm>
        </p:spPr>
        <p:txBody>
          <a:bodyPr anchor="ctr" anchorCtr="0"/>
          <a:lstStyle>
            <a:lvl1pPr>
              <a:defRPr sz="4000">
                <a:solidFill>
                  <a:schemeClr val="tx2"/>
                </a:solidFill>
              </a:defRPr>
            </a:lvl1pPr>
          </a:lstStyle>
          <a:p>
            <a:r>
              <a:rPr lang="nl-NL"/>
              <a:t>Klik om de stijl te bewerken</a:t>
            </a:r>
            <a:endParaRPr lang="nl-NL" dirty="0"/>
          </a:p>
        </p:txBody>
      </p:sp>
      <p:pic>
        <p:nvPicPr>
          <p:cNvPr id="14" name="Afbeelding 1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3175" y="0"/>
            <a:ext cx="12198350" cy="1066800"/>
          </a:xfrm>
          <a:prstGeom prst="rect">
            <a:avLst/>
          </a:prstGeom>
        </p:spPr>
      </p:pic>
      <p:sp>
        <p:nvSpPr>
          <p:cNvPr id="3" name="Tijdelijke aanduiding voor tekst 2"/>
          <p:cNvSpPr>
            <a:spLocks noGrp="1"/>
          </p:cNvSpPr>
          <p:nvPr>
            <p:ph type="body" sz="quarter" idx="10"/>
          </p:nvPr>
        </p:nvSpPr>
        <p:spPr>
          <a:xfrm>
            <a:off x="6554588" y="1066800"/>
            <a:ext cx="5004000" cy="5154613"/>
          </a:xfrm>
        </p:spPr>
        <p:txBody>
          <a:bodyPr anchor="ct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defRPr>
                <a:solidFill>
                  <a:schemeClr val="bg1"/>
                </a:solidFill>
              </a:defRPr>
            </a:lvl5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1" name="Tijdelijke aanduiding voor datum 10"/>
          <p:cNvSpPr>
            <a:spLocks noGrp="1"/>
          </p:cNvSpPr>
          <p:nvPr>
            <p:ph type="dt" sz="half" idx="11"/>
          </p:nvPr>
        </p:nvSpPr>
        <p:spPr/>
        <p:txBody>
          <a:bodyPr/>
          <a:lstStyle/>
          <a:p>
            <a:r>
              <a:rPr lang="nl-NL"/>
              <a:t>Stuurgroep VOI 06 juli 2021</a:t>
            </a:r>
            <a:endParaRPr lang="nl-NL" dirty="0"/>
          </a:p>
        </p:txBody>
      </p:sp>
      <p:sp>
        <p:nvSpPr>
          <p:cNvPr id="12" name="Tijdelijke aanduiding voor voettekst 11"/>
          <p:cNvSpPr>
            <a:spLocks noGrp="1"/>
          </p:cNvSpPr>
          <p:nvPr>
            <p:ph type="ftr" sz="quarter" idx="12"/>
          </p:nvPr>
        </p:nvSpPr>
        <p:spPr/>
        <p:txBody>
          <a:bodyPr/>
          <a:lstStyle/>
          <a:p>
            <a:r>
              <a:rPr lang="nl-NL"/>
              <a:t>Ketenplan Inburgering</a:t>
            </a:r>
            <a:endParaRPr lang="nl-NL" dirty="0"/>
          </a:p>
        </p:txBody>
      </p:sp>
      <p:sp>
        <p:nvSpPr>
          <p:cNvPr id="13" name="Tijdelijke aanduiding voor dianummer 12"/>
          <p:cNvSpPr>
            <a:spLocks noGrp="1"/>
          </p:cNvSpPr>
          <p:nvPr>
            <p:ph type="sldNum" sz="quarter" idx="13"/>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2045409510"/>
      </p:ext>
    </p:extLst>
  </p:cSld>
  <p:clrMapOvr>
    <a:masterClrMapping/>
  </p:clrMapOvr>
  <p:extLst>
    <p:ext uri="{DCECCB84-F9BA-43D5-87BE-67443E8EF086}">
      <p15:sldGuideLst xmlns:p15="http://schemas.microsoft.com/office/powerpoint/2012/main">
        <p15:guide id="1" orient="horz" pos="1661">
          <p15:clr>
            <a:srgbClr val="FBAE40"/>
          </p15:clr>
        </p15:guide>
        <p15:guide id="2" orient="horz" pos="2659">
          <p15:clr>
            <a:srgbClr val="FBAE40"/>
          </p15:clr>
        </p15:guide>
        <p15:guide id="3" pos="5609">
          <p15:clr>
            <a:srgbClr val="FBAE40"/>
          </p15:clr>
        </p15:guide>
        <p15:guide id="4" pos="5904">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kstvlak B">
    <p:spTree>
      <p:nvGrpSpPr>
        <p:cNvPr id="1" name=""/>
        <p:cNvGrpSpPr/>
        <p:nvPr/>
      </p:nvGrpSpPr>
      <p:grpSpPr>
        <a:xfrm>
          <a:off x="0" y="0"/>
          <a:ext cx="0" cy="0"/>
          <a:chOff x="0" y="0"/>
          <a:chExt cx="0" cy="0"/>
        </a:xfrm>
      </p:grpSpPr>
      <p:sp>
        <p:nvSpPr>
          <p:cNvPr id="7" name="Rechthoek 6"/>
          <p:cNvSpPr/>
          <p:nvPr userDrawn="1"/>
        </p:nvSpPr>
        <p:spPr>
          <a:xfrm>
            <a:off x="0" y="0"/>
            <a:ext cx="609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itel 5"/>
          <p:cNvSpPr>
            <a:spLocks noGrp="1"/>
          </p:cNvSpPr>
          <p:nvPr>
            <p:ph type="title"/>
          </p:nvPr>
        </p:nvSpPr>
        <p:spPr>
          <a:xfrm>
            <a:off x="634999" y="2636839"/>
            <a:ext cx="5004000" cy="1584324"/>
          </a:xfrm>
        </p:spPr>
        <p:txBody>
          <a:bodyPr anchor="ctr" anchorCtr="0"/>
          <a:lstStyle>
            <a:lvl1pPr>
              <a:defRPr sz="4000">
                <a:solidFill>
                  <a:schemeClr val="bg1"/>
                </a:solidFill>
              </a:defRPr>
            </a:lvl1pPr>
          </a:lstStyle>
          <a:p>
            <a:r>
              <a:rPr lang="nl-NL"/>
              <a:t>Klik om de stijl te bewerken</a:t>
            </a:r>
            <a:endParaRPr lang="nl-NL" dirty="0"/>
          </a:p>
        </p:txBody>
      </p:sp>
      <p:sp>
        <p:nvSpPr>
          <p:cNvPr id="4" name="Tijdelijke aanduiding voor tekst 3"/>
          <p:cNvSpPr>
            <a:spLocks noGrp="1"/>
          </p:cNvSpPr>
          <p:nvPr>
            <p:ph type="body" sz="quarter" idx="10"/>
          </p:nvPr>
        </p:nvSpPr>
        <p:spPr>
          <a:xfrm>
            <a:off x="6553199" y="1052513"/>
            <a:ext cx="5004000" cy="5168900"/>
          </a:xfrm>
        </p:spPr>
        <p:txBody>
          <a:bodyPr anchor="ctr" anchorCtr="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pic>
        <p:nvPicPr>
          <p:cNvPr id="8" name="Afbeelding 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3175" y="0"/>
            <a:ext cx="12198350" cy="1066800"/>
          </a:xfrm>
          <a:prstGeom prst="rect">
            <a:avLst/>
          </a:prstGeom>
        </p:spPr>
      </p:pic>
      <p:sp>
        <p:nvSpPr>
          <p:cNvPr id="13" name="Tijdelijke aanduiding voor datum 12"/>
          <p:cNvSpPr>
            <a:spLocks noGrp="1"/>
          </p:cNvSpPr>
          <p:nvPr>
            <p:ph type="dt" sz="half" idx="11"/>
          </p:nvPr>
        </p:nvSpPr>
        <p:spPr/>
        <p:txBody>
          <a:bodyPr/>
          <a:lstStyle/>
          <a:p>
            <a:r>
              <a:rPr lang="nl-NL"/>
              <a:t>Stuurgroep VOI 06 juli 2021</a:t>
            </a:r>
            <a:endParaRPr lang="nl-NL" dirty="0"/>
          </a:p>
        </p:txBody>
      </p:sp>
      <p:sp>
        <p:nvSpPr>
          <p:cNvPr id="14" name="Tijdelijke aanduiding voor voettekst 13"/>
          <p:cNvSpPr>
            <a:spLocks noGrp="1"/>
          </p:cNvSpPr>
          <p:nvPr>
            <p:ph type="ftr" sz="quarter" idx="12"/>
          </p:nvPr>
        </p:nvSpPr>
        <p:spPr/>
        <p:txBody>
          <a:bodyPr/>
          <a:lstStyle/>
          <a:p>
            <a:r>
              <a:rPr lang="nl-NL"/>
              <a:t>Ketenplan Inburgering</a:t>
            </a:r>
            <a:endParaRPr lang="nl-NL" dirty="0"/>
          </a:p>
        </p:txBody>
      </p:sp>
      <p:sp>
        <p:nvSpPr>
          <p:cNvPr id="15" name="Tijdelijke aanduiding voor dianummer 14"/>
          <p:cNvSpPr>
            <a:spLocks noGrp="1"/>
          </p:cNvSpPr>
          <p:nvPr>
            <p:ph type="sldNum" sz="quarter" idx="13"/>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893889189"/>
      </p:ext>
    </p:extLst>
  </p:cSld>
  <p:clrMapOvr>
    <a:masterClrMapping/>
  </p:clrMapOvr>
  <p:extLst>
    <p:ext uri="{DCECCB84-F9BA-43D5-87BE-67443E8EF086}">
      <p15:sldGuideLst xmlns:p15="http://schemas.microsoft.com/office/powerpoint/2012/main">
        <p15:guide id="1" orient="horz" pos="1661">
          <p15:clr>
            <a:srgbClr val="FBAE40"/>
          </p15:clr>
        </p15:guide>
        <p15:guide id="2" orient="horz" pos="2659">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Afbeelding met bijschrift">
    <p:spTree>
      <p:nvGrpSpPr>
        <p:cNvPr id="1" name=""/>
        <p:cNvGrpSpPr/>
        <p:nvPr/>
      </p:nvGrpSpPr>
      <p:grpSpPr>
        <a:xfrm>
          <a:off x="0" y="0"/>
          <a:ext cx="0" cy="0"/>
          <a:chOff x="0" y="0"/>
          <a:chExt cx="0" cy="0"/>
        </a:xfrm>
      </p:grpSpPr>
      <p:sp>
        <p:nvSpPr>
          <p:cNvPr id="4" name="Tijdelijke aanduiding voor tekst 3"/>
          <p:cNvSpPr>
            <a:spLocks noGrp="1"/>
          </p:cNvSpPr>
          <p:nvPr>
            <p:ph type="body" sz="half" idx="2"/>
          </p:nvPr>
        </p:nvSpPr>
        <p:spPr>
          <a:xfrm>
            <a:off x="635000" y="3427413"/>
            <a:ext cx="5003800" cy="2794000"/>
          </a:xfrm>
        </p:spPr>
        <p:txBody>
          <a:bodyPr anchor="t" anchorCtr="0">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9" name="Titel 8"/>
          <p:cNvSpPr>
            <a:spLocks noGrp="1"/>
          </p:cNvSpPr>
          <p:nvPr>
            <p:ph type="title"/>
          </p:nvPr>
        </p:nvSpPr>
        <p:spPr>
          <a:xfrm>
            <a:off x="635000" y="1052513"/>
            <a:ext cx="5003800" cy="948047"/>
          </a:xfrm>
        </p:spPr>
        <p:txBody>
          <a:bodyPr/>
          <a:lstStyle/>
          <a:p>
            <a:r>
              <a:rPr lang="nl-NL"/>
              <a:t>Klik om de stijl te bewerken</a:t>
            </a:r>
            <a:endParaRPr lang="nl-NL" dirty="0"/>
          </a:p>
        </p:txBody>
      </p:sp>
      <p:sp>
        <p:nvSpPr>
          <p:cNvPr id="11" name="Tijdelijke aanduiding voor datum 10"/>
          <p:cNvSpPr>
            <a:spLocks noGrp="1"/>
          </p:cNvSpPr>
          <p:nvPr>
            <p:ph type="dt" sz="half" idx="25"/>
          </p:nvPr>
        </p:nvSpPr>
        <p:spPr/>
        <p:txBody>
          <a:bodyPr/>
          <a:lstStyle/>
          <a:p>
            <a:r>
              <a:rPr lang="nl-NL"/>
              <a:t>Stuurgroep VOI 06 juli 2021</a:t>
            </a:r>
            <a:endParaRPr lang="nl-NL" dirty="0"/>
          </a:p>
        </p:txBody>
      </p:sp>
      <p:sp>
        <p:nvSpPr>
          <p:cNvPr id="12" name="Tijdelijke aanduiding voor voettekst 11"/>
          <p:cNvSpPr>
            <a:spLocks noGrp="1"/>
          </p:cNvSpPr>
          <p:nvPr>
            <p:ph type="ftr" sz="quarter" idx="26"/>
          </p:nvPr>
        </p:nvSpPr>
        <p:spPr/>
        <p:txBody>
          <a:bodyPr/>
          <a:lstStyle/>
          <a:p>
            <a:r>
              <a:rPr lang="nl-NL"/>
              <a:t>Ketenplan Inburgering</a:t>
            </a:r>
            <a:endParaRPr lang="nl-NL" dirty="0"/>
          </a:p>
        </p:txBody>
      </p:sp>
      <p:sp>
        <p:nvSpPr>
          <p:cNvPr id="13" name="Tijdelijke aanduiding voor dianummer 12"/>
          <p:cNvSpPr>
            <a:spLocks noGrp="1"/>
          </p:cNvSpPr>
          <p:nvPr>
            <p:ph type="sldNum" sz="quarter" idx="27"/>
          </p:nvPr>
        </p:nvSpPr>
        <p:spPr/>
        <p:txBody>
          <a:bodyPr/>
          <a:lstStyle/>
          <a:p>
            <a:fld id="{10A0A6AF-03C5-477E-939A-E28F7E7F05EA}" type="slidenum">
              <a:rPr lang="nl-NL" smtClean="0"/>
              <a:pPr/>
              <a:t>‹nr.›</a:t>
            </a:fld>
            <a:endParaRPr lang="nl-NL" dirty="0"/>
          </a:p>
        </p:txBody>
      </p:sp>
      <p:sp>
        <p:nvSpPr>
          <p:cNvPr id="10" name="Tijdelijke aanduiding voor afbeelding 16">
            <a:extLst>
              <a:ext uri="{FF2B5EF4-FFF2-40B4-BE49-F238E27FC236}">
                <a16:creationId xmlns:a16="http://schemas.microsoft.com/office/drawing/2014/main" id="{BBCE35AD-A624-6445-84E4-C0AC03B155AD}"/>
              </a:ext>
            </a:extLst>
          </p:cNvPr>
          <p:cNvSpPr>
            <a:spLocks noGrp="1"/>
          </p:cNvSpPr>
          <p:nvPr>
            <p:ph type="pic" sz="quarter" idx="24"/>
          </p:nvPr>
        </p:nvSpPr>
        <p:spPr>
          <a:xfrm>
            <a:off x="6096000" y="-2381"/>
            <a:ext cx="6096000" cy="6860381"/>
          </a:xfrm>
          <a:custGeom>
            <a:avLst/>
            <a:gdLst>
              <a:gd name="connsiteX0" fmla="*/ 235800 w 6096000"/>
              <a:gd name="connsiteY0" fmla="*/ 0 h 6860381"/>
              <a:gd name="connsiteX1" fmla="*/ 6096000 w 6096000"/>
              <a:gd name="connsiteY1" fmla="*/ 0 h 6860381"/>
              <a:gd name="connsiteX2" fmla="*/ 6096000 w 6096000"/>
              <a:gd name="connsiteY2" fmla="*/ 6860381 h 6860381"/>
              <a:gd name="connsiteX3" fmla="*/ 0 w 6096000"/>
              <a:gd name="connsiteY3" fmla="*/ 6860381 h 6860381"/>
              <a:gd name="connsiteX4" fmla="*/ 0 w 6096000"/>
              <a:gd name="connsiteY4" fmla="*/ 711581 h 6860381"/>
              <a:gd name="connsiteX5" fmla="*/ 235800 w 6096000"/>
              <a:gd name="connsiteY5" fmla="*/ 711581 h 6860381"/>
              <a:gd name="connsiteX6" fmla="*/ 235800 w 6096000"/>
              <a:gd name="connsiteY6" fmla="*/ 2381 h 6860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000" h="6860381">
                <a:moveTo>
                  <a:pt x="235800" y="0"/>
                </a:moveTo>
                <a:lnTo>
                  <a:pt x="6096000" y="0"/>
                </a:lnTo>
                <a:lnTo>
                  <a:pt x="6096000" y="6860381"/>
                </a:lnTo>
                <a:lnTo>
                  <a:pt x="0" y="6860381"/>
                </a:lnTo>
                <a:lnTo>
                  <a:pt x="0" y="711581"/>
                </a:lnTo>
                <a:lnTo>
                  <a:pt x="235800" y="711581"/>
                </a:lnTo>
                <a:lnTo>
                  <a:pt x="235800" y="2381"/>
                </a:lnTo>
                <a:close/>
              </a:path>
            </a:pathLst>
          </a:custGeom>
          <a:noFill/>
        </p:spPr>
        <p:txBody>
          <a:bodyPr wrap="square" anchor="ctr" anchorCtr="0">
            <a:noAutofit/>
          </a:bodyPr>
          <a:lstStyle/>
          <a:p>
            <a:r>
              <a:rPr lang="nl-NL"/>
              <a:t>Klik op het pictogram als u een afbeelding wilt toevoegen</a:t>
            </a:r>
            <a:endParaRPr lang="nl-NL" dirty="0"/>
          </a:p>
        </p:txBody>
      </p:sp>
    </p:spTree>
    <p:extLst>
      <p:ext uri="{BB962C8B-B14F-4D97-AF65-F5344CB8AC3E}">
        <p14:creationId xmlns:p14="http://schemas.microsoft.com/office/powerpoint/2010/main" val="2825070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inhoud 2"/>
          <p:cNvSpPr>
            <a:spLocks noGrp="1"/>
          </p:cNvSpPr>
          <p:nvPr>
            <p:ph idx="1"/>
          </p:nvPr>
        </p:nvSpPr>
        <p:spPr/>
        <p:txBody>
          <a:bodyPr numCol="2" spcCol="46800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2" name="Titel 1"/>
          <p:cNvSpPr>
            <a:spLocks noGrp="1"/>
          </p:cNvSpPr>
          <p:nvPr>
            <p:ph type="title"/>
          </p:nvPr>
        </p:nvSpPr>
        <p:spPr/>
        <p:txBody>
          <a:bodyPr/>
          <a:lstStyle/>
          <a:p>
            <a:r>
              <a:rPr lang="nl-NL"/>
              <a:t>Klik om de stijl te bewerken</a:t>
            </a:r>
          </a:p>
        </p:txBody>
      </p:sp>
      <p:sp>
        <p:nvSpPr>
          <p:cNvPr id="13" name="Tijdelijke aanduiding voor datum 12"/>
          <p:cNvSpPr>
            <a:spLocks noGrp="1"/>
          </p:cNvSpPr>
          <p:nvPr>
            <p:ph type="dt" sz="half" idx="10"/>
          </p:nvPr>
        </p:nvSpPr>
        <p:spPr/>
        <p:txBody>
          <a:bodyPr/>
          <a:lstStyle/>
          <a:p>
            <a:r>
              <a:rPr lang="nl-NL"/>
              <a:t>Stuurgroep VOI 06 juli 2021</a:t>
            </a:r>
            <a:endParaRPr lang="nl-NL" dirty="0"/>
          </a:p>
        </p:txBody>
      </p:sp>
      <p:sp>
        <p:nvSpPr>
          <p:cNvPr id="14" name="Tijdelijke aanduiding voor voettekst 13"/>
          <p:cNvSpPr>
            <a:spLocks noGrp="1"/>
          </p:cNvSpPr>
          <p:nvPr>
            <p:ph type="ftr" sz="quarter" idx="11"/>
          </p:nvPr>
        </p:nvSpPr>
        <p:spPr/>
        <p:txBody>
          <a:bodyPr/>
          <a:lstStyle/>
          <a:p>
            <a:r>
              <a:rPr lang="nl-NL"/>
              <a:t>Ketenplan Inburgering</a:t>
            </a:r>
            <a:endParaRPr lang="nl-NL" dirty="0"/>
          </a:p>
        </p:txBody>
      </p:sp>
      <p:sp>
        <p:nvSpPr>
          <p:cNvPr id="15" name="Tijdelijke aanduiding voor dianummer 14"/>
          <p:cNvSpPr>
            <a:spLocks noGrp="1"/>
          </p:cNvSpPr>
          <p:nvPr>
            <p:ph type="sldNum" sz="quarter" idx="12"/>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15348650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Afbeelding verticaal kleur">
    <p:spTree>
      <p:nvGrpSpPr>
        <p:cNvPr id="1" name=""/>
        <p:cNvGrpSpPr/>
        <p:nvPr/>
      </p:nvGrpSpPr>
      <p:grpSpPr>
        <a:xfrm>
          <a:off x="0" y="0"/>
          <a:ext cx="0" cy="0"/>
          <a:chOff x="0" y="0"/>
          <a:chExt cx="0" cy="0"/>
        </a:xfrm>
      </p:grpSpPr>
      <p:sp>
        <p:nvSpPr>
          <p:cNvPr id="7" name="Rechthoek 6"/>
          <p:cNvSpPr/>
          <p:nvPr userDrawn="1"/>
        </p:nvSpPr>
        <p:spPr>
          <a:xfrm>
            <a:off x="0" y="0"/>
            <a:ext cx="609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Tijdelijke aanduiding voor tekst 9"/>
          <p:cNvSpPr>
            <a:spLocks noGrp="1"/>
          </p:cNvSpPr>
          <p:nvPr>
            <p:ph type="body" sz="quarter" idx="15"/>
          </p:nvPr>
        </p:nvSpPr>
        <p:spPr>
          <a:xfrm>
            <a:off x="635000" y="2289600"/>
            <a:ext cx="5005388" cy="3935413"/>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defRPr>
                <a:solidFill>
                  <a:schemeClr val="bg1"/>
                </a:solidFill>
              </a:defRPr>
            </a:lvl5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pic>
        <p:nvPicPr>
          <p:cNvPr id="12" name="Afbeelding 11"/>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3175" y="0"/>
            <a:ext cx="12198350" cy="1066800"/>
          </a:xfrm>
          <a:prstGeom prst="rect">
            <a:avLst/>
          </a:prstGeom>
        </p:spPr>
      </p:pic>
      <p:sp>
        <p:nvSpPr>
          <p:cNvPr id="2" name="Titel 1"/>
          <p:cNvSpPr>
            <a:spLocks noGrp="1"/>
          </p:cNvSpPr>
          <p:nvPr>
            <p:ph type="title"/>
          </p:nvPr>
        </p:nvSpPr>
        <p:spPr>
          <a:xfrm>
            <a:off x="634206" y="1051200"/>
            <a:ext cx="5004594" cy="948047"/>
          </a:xfrm>
        </p:spPr>
        <p:txBody>
          <a:bodyPr/>
          <a:lstStyle>
            <a:lvl1pPr>
              <a:defRPr>
                <a:solidFill>
                  <a:schemeClr val="bg1"/>
                </a:solidFill>
              </a:defRPr>
            </a:lvl1pPr>
          </a:lstStyle>
          <a:p>
            <a:r>
              <a:rPr lang="nl-NL"/>
              <a:t>Klik om de stijl te bewerken</a:t>
            </a:r>
            <a:endParaRPr lang="nl-NL" dirty="0"/>
          </a:p>
        </p:txBody>
      </p:sp>
      <p:sp>
        <p:nvSpPr>
          <p:cNvPr id="20" name="Tijdelijke aanduiding voor datum 19"/>
          <p:cNvSpPr>
            <a:spLocks noGrp="1"/>
          </p:cNvSpPr>
          <p:nvPr>
            <p:ph type="dt" sz="half" idx="25"/>
          </p:nvPr>
        </p:nvSpPr>
        <p:spPr/>
        <p:txBody>
          <a:bodyPr/>
          <a:lstStyle/>
          <a:p>
            <a:r>
              <a:rPr lang="nl-NL"/>
              <a:t>Stuurgroep VOI 06 juli 2021</a:t>
            </a:r>
            <a:endParaRPr lang="nl-NL" dirty="0"/>
          </a:p>
        </p:txBody>
      </p:sp>
      <p:sp>
        <p:nvSpPr>
          <p:cNvPr id="21" name="Tijdelijke aanduiding voor voettekst 20"/>
          <p:cNvSpPr>
            <a:spLocks noGrp="1"/>
          </p:cNvSpPr>
          <p:nvPr>
            <p:ph type="ftr" sz="quarter" idx="26"/>
          </p:nvPr>
        </p:nvSpPr>
        <p:spPr/>
        <p:txBody>
          <a:bodyPr/>
          <a:lstStyle/>
          <a:p>
            <a:r>
              <a:rPr lang="nl-NL"/>
              <a:t>Ketenplan Inburgering</a:t>
            </a:r>
            <a:endParaRPr lang="nl-NL" dirty="0"/>
          </a:p>
        </p:txBody>
      </p:sp>
      <p:sp>
        <p:nvSpPr>
          <p:cNvPr id="22" name="Tijdelijke aanduiding voor dianummer 21"/>
          <p:cNvSpPr>
            <a:spLocks noGrp="1"/>
          </p:cNvSpPr>
          <p:nvPr>
            <p:ph type="sldNum" sz="quarter" idx="27"/>
          </p:nvPr>
        </p:nvSpPr>
        <p:spPr/>
        <p:txBody>
          <a:bodyPr/>
          <a:lstStyle/>
          <a:p>
            <a:fld id="{10A0A6AF-03C5-477E-939A-E28F7E7F05EA}" type="slidenum">
              <a:rPr lang="nl-NL" smtClean="0"/>
              <a:pPr/>
              <a:t>‹nr.›</a:t>
            </a:fld>
            <a:endParaRPr lang="nl-NL" dirty="0"/>
          </a:p>
        </p:txBody>
      </p:sp>
      <p:sp>
        <p:nvSpPr>
          <p:cNvPr id="13" name="Tijdelijke aanduiding voor afbeelding 16">
            <a:extLst>
              <a:ext uri="{FF2B5EF4-FFF2-40B4-BE49-F238E27FC236}">
                <a16:creationId xmlns:a16="http://schemas.microsoft.com/office/drawing/2014/main" id="{BBCE35AD-A624-6445-84E4-C0AC03B155AD}"/>
              </a:ext>
            </a:extLst>
          </p:cNvPr>
          <p:cNvSpPr>
            <a:spLocks noGrp="1"/>
          </p:cNvSpPr>
          <p:nvPr>
            <p:ph type="pic" sz="quarter" idx="24"/>
          </p:nvPr>
        </p:nvSpPr>
        <p:spPr>
          <a:xfrm>
            <a:off x="6096000" y="-2381"/>
            <a:ext cx="6096000" cy="6860381"/>
          </a:xfrm>
          <a:custGeom>
            <a:avLst/>
            <a:gdLst>
              <a:gd name="connsiteX0" fmla="*/ 235800 w 6096000"/>
              <a:gd name="connsiteY0" fmla="*/ 0 h 6860381"/>
              <a:gd name="connsiteX1" fmla="*/ 6096000 w 6096000"/>
              <a:gd name="connsiteY1" fmla="*/ 0 h 6860381"/>
              <a:gd name="connsiteX2" fmla="*/ 6096000 w 6096000"/>
              <a:gd name="connsiteY2" fmla="*/ 6860381 h 6860381"/>
              <a:gd name="connsiteX3" fmla="*/ 0 w 6096000"/>
              <a:gd name="connsiteY3" fmla="*/ 6860381 h 6860381"/>
              <a:gd name="connsiteX4" fmla="*/ 0 w 6096000"/>
              <a:gd name="connsiteY4" fmla="*/ 711581 h 6860381"/>
              <a:gd name="connsiteX5" fmla="*/ 235800 w 6096000"/>
              <a:gd name="connsiteY5" fmla="*/ 711581 h 6860381"/>
              <a:gd name="connsiteX6" fmla="*/ 235800 w 6096000"/>
              <a:gd name="connsiteY6" fmla="*/ 2381 h 6860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000" h="6860381">
                <a:moveTo>
                  <a:pt x="235800" y="0"/>
                </a:moveTo>
                <a:lnTo>
                  <a:pt x="6096000" y="0"/>
                </a:lnTo>
                <a:lnTo>
                  <a:pt x="6096000" y="6860381"/>
                </a:lnTo>
                <a:lnTo>
                  <a:pt x="0" y="6860381"/>
                </a:lnTo>
                <a:lnTo>
                  <a:pt x="0" y="711581"/>
                </a:lnTo>
                <a:lnTo>
                  <a:pt x="235800" y="711581"/>
                </a:lnTo>
                <a:lnTo>
                  <a:pt x="235800" y="2381"/>
                </a:lnTo>
                <a:close/>
              </a:path>
            </a:pathLst>
          </a:custGeom>
          <a:noFill/>
        </p:spPr>
        <p:txBody>
          <a:bodyPr wrap="square" anchor="ctr" anchorCtr="0">
            <a:noAutofit/>
          </a:bodyPr>
          <a:lstStyle/>
          <a:p>
            <a:r>
              <a:rPr lang="nl-NL"/>
              <a:t>Klik op het pictogram als u een afbeelding wilt toevoegen</a:t>
            </a:r>
            <a:endParaRPr lang="nl-NL" dirty="0"/>
          </a:p>
        </p:txBody>
      </p:sp>
    </p:spTree>
    <p:extLst>
      <p:ext uri="{BB962C8B-B14F-4D97-AF65-F5344CB8AC3E}">
        <p14:creationId xmlns:p14="http://schemas.microsoft.com/office/powerpoint/2010/main" val="1061498706"/>
      </p:ext>
    </p:extLst>
  </p:cSld>
  <p:clrMapOvr>
    <a:masterClrMapping/>
  </p:clrMapOvr>
  <p:extLst>
    <p:ext uri="{DCECCB84-F9BA-43D5-87BE-67443E8EF086}">
      <p15:sldGuideLst xmlns:p15="http://schemas.microsoft.com/office/powerpoint/2012/main">
        <p15:guide id="1" orient="horz" pos="1661">
          <p15:clr>
            <a:srgbClr val="FBAE40"/>
          </p15:clr>
        </p15:guide>
        <p15:guide id="2" orient="horz" pos="2659">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Afbeelding verticaal wit">
    <p:spTree>
      <p:nvGrpSpPr>
        <p:cNvPr id="1" name=""/>
        <p:cNvGrpSpPr/>
        <p:nvPr/>
      </p:nvGrpSpPr>
      <p:grpSpPr>
        <a:xfrm>
          <a:off x="0" y="0"/>
          <a:ext cx="0" cy="0"/>
          <a:chOff x="0" y="0"/>
          <a:chExt cx="0" cy="0"/>
        </a:xfrm>
      </p:grpSpPr>
      <p:sp>
        <p:nvSpPr>
          <p:cNvPr id="11" name="Tijdelijke aanduiding voor tekst 10"/>
          <p:cNvSpPr>
            <a:spLocks noGrp="1"/>
          </p:cNvSpPr>
          <p:nvPr>
            <p:ph type="body" sz="quarter" idx="16"/>
          </p:nvPr>
        </p:nvSpPr>
        <p:spPr>
          <a:xfrm>
            <a:off x="635000" y="2289600"/>
            <a:ext cx="5003800" cy="3931813"/>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2" name="Titel 1"/>
          <p:cNvSpPr>
            <a:spLocks noGrp="1"/>
          </p:cNvSpPr>
          <p:nvPr>
            <p:ph type="title"/>
          </p:nvPr>
        </p:nvSpPr>
        <p:spPr>
          <a:xfrm>
            <a:off x="635000" y="1051200"/>
            <a:ext cx="5003800" cy="948047"/>
          </a:xfrm>
        </p:spPr>
        <p:txBody>
          <a:bodyPr/>
          <a:lstStyle/>
          <a:p>
            <a:r>
              <a:rPr lang="nl-NL"/>
              <a:t>Klik om de stijl te bewerken</a:t>
            </a:r>
            <a:endParaRPr lang="nl-NL" dirty="0"/>
          </a:p>
        </p:txBody>
      </p:sp>
      <p:sp>
        <p:nvSpPr>
          <p:cNvPr id="6" name="Tijdelijke aanduiding voor datum 5"/>
          <p:cNvSpPr>
            <a:spLocks noGrp="1"/>
          </p:cNvSpPr>
          <p:nvPr>
            <p:ph type="dt" sz="half" idx="25"/>
          </p:nvPr>
        </p:nvSpPr>
        <p:spPr/>
        <p:txBody>
          <a:bodyPr/>
          <a:lstStyle/>
          <a:p>
            <a:r>
              <a:rPr lang="nl-NL"/>
              <a:t>Stuurgroep VOI 06 juli 2021</a:t>
            </a:r>
            <a:endParaRPr lang="nl-NL" dirty="0"/>
          </a:p>
        </p:txBody>
      </p:sp>
      <p:sp>
        <p:nvSpPr>
          <p:cNvPr id="12" name="Tijdelijke aanduiding voor voettekst 11"/>
          <p:cNvSpPr>
            <a:spLocks noGrp="1"/>
          </p:cNvSpPr>
          <p:nvPr>
            <p:ph type="ftr" sz="quarter" idx="26"/>
          </p:nvPr>
        </p:nvSpPr>
        <p:spPr/>
        <p:txBody>
          <a:bodyPr/>
          <a:lstStyle/>
          <a:p>
            <a:r>
              <a:rPr lang="nl-NL"/>
              <a:t>Ketenplan Inburgering</a:t>
            </a:r>
            <a:endParaRPr lang="nl-NL" dirty="0"/>
          </a:p>
        </p:txBody>
      </p:sp>
      <p:sp>
        <p:nvSpPr>
          <p:cNvPr id="13" name="Tijdelijke aanduiding voor dianummer 12"/>
          <p:cNvSpPr>
            <a:spLocks noGrp="1"/>
          </p:cNvSpPr>
          <p:nvPr>
            <p:ph type="sldNum" sz="quarter" idx="27"/>
          </p:nvPr>
        </p:nvSpPr>
        <p:spPr/>
        <p:txBody>
          <a:bodyPr/>
          <a:lstStyle/>
          <a:p>
            <a:fld id="{10A0A6AF-03C5-477E-939A-E28F7E7F05EA}" type="slidenum">
              <a:rPr lang="nl-NL" smtClean="0"/>
              <a:pPr/>
              <a:t>‹nr.›</a:t>
            </a:fld>
            <a:endParaRPr lang="nl-NL" dirty="0"/>
          </a:p>
        </p:txBody>
      </p:sp>
      <p:sp>
        <p:nvSpPr>
          <p:cNvPr id="8" name="Tijdelijke aanduiding voor afbeelding 16">
            <a:extLst>
              <a:ext uri="{FF2B5EF4-FFF2-40B4-BE49-F238E27FC236}">
                <a16:creationId xmlns:a16="http://schemas.microsoft.com/office/drawing/2014/main" id="{BBCE35AD-A624-6445-84E4-C0AC03B155AD}"/>
              </a:ext>
            </a:extLst>
          </p:cNvPr>
          <p:cNvSpPr>
            <a:spLocks noGrp="1"/>
          </p:cNvSpPr>
          <p:nvPr>
            <p:ph type="pic" sz="quarter" idx="24"/>
          </p:nvPr>
        </p:nvSpPr>
        <p:spPr>
          <a:xfrm>
            <a:off x="6096000" y="-2381"/>
            <a:ext cx="6096000" cy="6860381"/>
          </a:xfrm>
          <a:custGeom>
            <a:avLst/>
            <a:gdLst>
              <a:gd name="connsiteX0" fmla="*/ 235800 w 6096000"/>
              <a:gd name="connsiteY0" fmla="*/ 0 h 6860381"/>
              <a:gd name="connsiteX1" fmla="*/ 6096000 w 6096000"/>
              <a:gd name="connsiteY1" fmla="*/ 0 h 6860381"/>
              <a:gd name="connsiteX2" fmla="*/ 6096000 w 6096000"/>
              <a:gd name="connsiteY2" fmla="*/ 6860381 h 6860381"/>
              <a:gd name="connsiteX3" fmla="*/ 0 w 6096000"/>
              <a:gd name="connsiteY3" fmla="*/ 6860381 h 6860381"/>
              <a:gd name="connsiteX4" fmla="*/ 0 w 6096000"/>
              <a:gd name="connsiteY4" fmla="*/ 711581 h 6860381"/>
              <a:gd name="connsiteX5" fmla="*/ 235800 w 6096000"/>
              <a:gd name="connsiteY5" fmla="*/ 711581 h 6860381"/>
              <a:gd name="connsiteX6" fmla="*/ 235800 w 6096000"/>
              <a:gd name="connsiteY6" fmla="*/ 2381 h 6860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000" h="6860381">
                <a:moveTo>
                  <a:pt x="235800" y="0"/>
                </a:moveTo>
                <a:lnTo>
                  <a:pt x="6096000" y="0"/>
                </a:lnTo>
                <a:lnTo>
                  <a:pt x="6096000" y="6860381"/>
                </a:lnTo>
                <a:lnTo>
                  <a:pt x="0" y="6860381"/>
                </a:lnTo>
                <a:lnTo>
                  <a:pt x="0" y="711581"/>
                </a:lnTo>
                <a:lnTo>
                  <a:pt x="235800" y="711581"/>
                </a:lnTo>
                <a:lnTo>
                  <a:pt x="235800" y="2381"/>
                </a:lnTo>
                <a:close/>
              </a:path>
            </a:pathLst>
          </a:custGeom>
          <a:noFill/>
        </p:spPr>
        <p:txBody>
          <a:bodyPr wrap="square" anchor="ctr" anchorCtr="0">
            <a:noAutofit/>
          </a:bodyPr>
          <a:lstStyle/>
          <a:p>
            <a:r>
              <a:rPr lang="nl-NL"/>
              <a:t>Klik op het pictogram als u een afbeelding wilt toevoegen</a:t>
            </a:r>
            <a:endParaRPr lang="nl-NL" dirty="0"/>
          </a:p>
        </p:txBody>
      </p:sp>
    </p:spTree>
    <p:extLst>
      <p:ext uri="{BB962C8B-B14F-4D97-AF65-F5344CB8AC3E}">
        <p14:creationId xmlns:p14="http://schemas.microsoft.com/office/powerpoint/2010/main" val="269503277"/>
      </p:ext>
    </p:extLst>
  </p:cSld>
  <p:clrMapOvr>
    <a:masterClrMapping/>
  </p:clrMapOvr>
  <p:extLst>
    <p:ext uri="{DCECCB84-F9BA-43D5-87BE-67443E8EF086}">
      <p15:sldGuideLst xmlns:p15="http://schemas.microsoft.com/office/powerpoint/2012/main">
        <p15:guide id="1" pos="3977">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kst horizontaal A">
    <p:spTree>
      <p:nvGrpSpPr>
        <p:cNvPr id="1" name=""/>
        <p:cNvGrpSpPr/>
        <p:nvPr/>
      </p:nvGrpSpPr>
      <p:grpSpPr>
        <a:xfrm>
          <a:off x="0" y="0"/>
          <a:ext cx="0" cy="0"/>
          <a:chOff x="0" y="0"/>
          <a:chExt cx="0" cy="0"/>
        </a:xfrm>
      </p:grpSpPr>
      <p:sp>
        <p:nvSpPr>
          <p:cNvPr id="6" name="Rechthoek 5"/>
          <p:cNvSpPr/>
          <p:nvPr userDrawn="1"/>
        </p:nvSpPr>
        <p:spPr>
          <a:xfrm>
            <a:off x="0" y="-1"/>
            <a:ext cx="12192000" cy="34274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p:cNvSpPr>
            <a:spLocks noGrp="1"/>
          </p:cNvSpPr>
          <p:nvPr>
            <p:ph type="title"/>
          </p:nvPr>
        </p:nvSpPr>
        <p:spPr>
          <a:xfrm>
            <a:off x="635000" y="1052513"/>
            <a:ext cx="10923588" cy="2374900"/>
          </a:xfrm>
        </p:spPr>
        <p:txBody>
          <a:bodyPr anchor="ctr" anchorCtr="0">
            <a:normAutofit/>
          </a:bodyPr>
          <a:lstStyle>
            <a:lvl1pPr>
              <a:defRPr sz="4800">
                <a:solidFill>
                  <a:schemeClr val="bg1"/>
                </a:solidFill>
              </a:defRPr>
            </a:lvl1pPr>
          </a:lstStyle>
          <a:p>
            <a:r>
              <a:rPr lang="nl-NL"/>
              <a:t>Klik om de stijl te bewerken</a:t>
            </a:r>
            <a:endParaRPr lang="nl-NL" dirty="0"/>
          </a:p>
        </p:txBody>
      </p:sp>
      <p:sp>
        <p:nvSpPr>
          <p:cNvPr id="14" name="Tijdelijke aanduiding voor tekst 13"/>
          <p:cNvSpPr>
            <a:spLocks noGrp="1"/>
          </p:cNvSpPr>
          <p:nvPr>
            <p:ph type="body" sz="quarter" idx="13"/>
          </p:nvPr>
        </p:nvSpPr>
        <p:spPr>
          <a:xfrm>
            <a:off x="635000" y="3749487"/>
            <a:ext cx="10923588" cy="2471925"/>
          </a:xfrm>
        </p:spPr>
        <p:txBody>
          <a:bodyPr numCol="2" spcCol="46800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pic>
        <p:nvPicPr>
          <p:cNvPr id="9" name="Afbeelding 8"/>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3175" y="0"/>
            <a:ext cx="12198350" cy="1066800"/>
          </a:xfrm>
          <a:prstGeom prst="rect">
            <a:avLst/>
          </a:prstGeom>
        </p:spPr>
      </p:pic>
      <p:sp>
        <p:nvSpPr>
          <p:cNvPr id="8" name="Tijdelijke aanduiding voor datum 7"/>
          <p:cNvSpPr>
            <a:spLocks noGrp="1"/>
          </p:cNvSpPr>
          <p:nvPr>
            <p:ph type="dt" sz="half" idx="14"/>
          </p:nvPr>
        </p:nvSpPr>
        <p:spPr/>
        <p:txBody>
          <a:bodyPr/>
          <a:lstStyle/>
          <a:p>
            <a:r>
              <a:rPr lang="nl-NL"/>
              <a:t>Stuurgroep VOI 06 juli 2021</a:t>
            </a:r>
            <a:endParaRPr lang="nl-NL" dirty="0"/>
          </a:p>
        </p:txBody>
      </p:sp>
      <p:sp>
        <p:nvSpPr>
          <p:cNvPr id="10" name="Tijdelijke aanduiding voor voettekst 9"/>
          <p:cNvSpPr>
            <a:spLocks noGrp="1"/>
          </p:cNvSpPr>
          <p:nvPr>
            <p:ph type="ftr" sz="quarter" idx="15"/>
          </p:nvPr>
        </p:nvSpPr>
        <p:spPr/>
        <p:txBody>
          <a:bodyPr/>
          <a:lstStyle/>
          <a:p>
            <a:r>
              <a:rPr lang="nl-NL"/>
              <a:t>Ketenplan Inburgering</a:t>
            </a:r>
            <a:endParaRPr lang="nl-NL" dirty="0"/>
          </a:p>
        </p:txBody>
      </p:sp>
      <p:sp>
        <p:nvSpPr>
          <p:cNvPr id="11" name="Tijdelijke aanduiding voor dianummer 10"/>
          <p:cNvSpPr>
            <a:spLocks noGrp="1"/>
          </p:cNvSpPr>
          <p:nvPr>
            <p:ph type="sldNum" sz="quarter" idx="16"/>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10161268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kst horizontaal B">
    <p:spTree>
      <p:nvGrpSpPr>
        <p:cNvPr id="1" name=""/>
        <p:cNvGrpSpPr/>
        <p:nvPr/>
      </p:nvGrpSpPr>
      <p:grpSpPr>
        <a:xfrm>
          <a:off x="0" y="0"/>
          <a:ext cx="0" cy="0"/>
          <a:chOff x="0" y="0"/>
          <a:chExt cx="0" cy="0"/>
        </a:xfrm>
      </p:grpSpPr>
      <p:sp>
        <p:nvSpPr>
          <p:cNvPr id="6" name="Rechthoek 5"/>
          <p:cNvSpPr/>
          <p:nvPr userDrawn="1"/>
        </p:nvSpPr>
        <p:spPr>
          <a:xfrm>
            <a:off x="0" y="3430587"/>
            <a:ext cx="12192000" cy="34274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p:cNvSpPr>
            <a:spLocks noGrp="1"/>
          </p:cNvSpPr>
          <p:nvPr>
            <p:ph type="title"/>
          </p:nvPr>
        </p:nvSpPr>
        <p:spPr>
          <a:xfrm>
            <a:off x="635000" y="1052513"/>
            <a:ext cx="10923588" cy="2374900"/>
          </a:xfrm>
        </p:spPr>
        <p:txBody>
          <a:bodyPr anchor="ctr" anchorCtr="0">
            <a:normAutofit/>
          </a:bodyPr>
          <a:lstStyle>
            <a:lvl1pPr>
              <a:defRPr sz="4800">
                <a:solidFill>
                  <a:schemeClr val="tx2"/>
                </a:solidFill>
              </a:defRPr>
            </a:lvl1pPr>
          </a:lstStyle>
          <a:p>
            <a:r>
              <a:rPr lang="nl-NL"/>
              <a:t>Klik om de stijl te bewerken</a:t>
            </a:r>
            <a:endParaRPr lang="nl-NL" dirty="0"/>
          </a:p>
        </p:txBody>
      </p:sp>
      <p:sp>
        <p:nvSpPr>
          <p:cNvPr id="14" name="Tijdelijke aanduiding voor tekst 13"/>
          <p:cNvSpPr>
            <a:spLocks noGrp="1"/>
          </p:cNvSpPr>
          <p:nvPr>
            <p:ph type="body" sz="quarter" idx="13"/>
          </p:nvPr>
        </p:nvSpPr>
        <p:spPr>
          <a:xfrm>
            <a:off x="635000" y="3749487"/>
            <a:ext cx="10923588" cy="2471925"/>
          </a:xfrm>
        </p:spPr>
        <p:txBody>
          <a:bodyPr numCol="2" spcCol="468000"/>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defRPr>
                <a:solidFill>
                  <a:schemeClr val="bg1"/>
                </a:solidFill>
              </a:defRPr>
            </a:lvl5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8" name="Tijdelijke aanduiding voor datum 7"/>
          <p:cNvSpPr>
            <a:spLocks noGrp="1"/>
          </p:cNvSpPr>
          <p:nvPr>
            <p:ph type="dt" sz="half" idx="14"/>
          </p:nvPr>
        </p:nvSpPr>
        <p:spPr/>
        <p:txBody>
          <a:bodyPr/>
          <a:lstStyle/>
          <a:p>
            <a:r>
              <a:rPr lang="nl-NL"/>
              <a:t>Stuurgroep VOI 06 juli 2021</a:t>
            </a:r>
            <a:endParaRPr lang="nl-NL" dirty="0"/>
          </a:p>
        </p:txBody>
      </p:sp>
      <p:sp>
        <p:nvSpPr>
          <p:cNvPr id="10" name="Tijdelijke aanduiding voor voettekst 9"/>
          <p:cNvSpPr>
            <a:spLocks noGrp="1"/>
          </p:cNvSpPr>
          <p:nvPr>
            <p:ph type="ftr" sz="quarter" idx="15"/>
          </p:nvPr>
        </p:nvSpPr>
        <p:spPr/>
        <p:txBody>
          <a:bodyPr/>
          <a:lstStyle/>
          <a:p>
            <a:r>
              <a:rPr lang="nl-NL"/>
              <a:t>Ketenplan Inburgering</a:t>
            </a:r>
            <a:endParaRPr lang="nl-NL" dirty="0"/>
          </a:p>
        </p:txBody>
      </p:sp>
      <p:sp>
        <p:nvSpPr>
          <p:cNvPr id="11" name="Tijdelijke aanduiding voor dianummer 10"/>
          <p:cNvSpPr>
            <a:spLocks noGrp="1"/>
          </p:cNvSpPr>
          <p:nvPr>
            <p:ph type="sldNum" sz="quarter" idx="16"/>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7524879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fbeelding horizontaal kleur">
    <p:bg>
      <p:bgRef idx="1001">
        <a:schemeClr val="bg2"/>
      </p:bgRef>
    </p:bg>
    <p:spTree>
      <p:nvGrpSpPr>
        <p:cNvPr id="1" name=""/>
        <p:cNvGrpSpPr/>
        <p:nvPr/>
      </p:nvGrpSpPr>
      <p:grpSpPr>
        <a:xfrm>
          <a:off x="0" y="0"/>
          <a:ext cx="0" cy="0"/>
          <a:chOff x="0" y="0"/>
          <a:chExt cx="0" cy="0"/>
        </a:xfrm>
      </p:grpSpPr>
      <p:sp>
        <p:nvSpPr>
          <p:cNvPr id="12" name="Tijdelijke aanduiding voor afbeelding 11"/>
          <p:cNvSpPr>
            <a:spLocks noGrp="1"/>
          </p:cNvSpPr>
          <p:nvPr>
            <p:ph type="pic" sz="quarter" idx="14"/>
          </p:nvPr>
        </p:nvSpPr>
        <p:spPr>
          <a:xfrm>
            <a:off x="0" y="0"/>
            <a:ext cx="12192000" cy="3427413"/>
          </a:xfrm>
          <a:custGeom>
            <a:avLst/>
            <a:gdLst>
              <a:gd name="connsiteX0" fmla="*/ 0 w 12192000"/>
              <a:gd name="connsiteY0" fmla="*/ 0 h 3427413"/>
              <a:gd name="connsiteX1" fmla="*/ 5862638 w 12192000"/>
              <a:gd name="connsiteY1" fmla="*/ 0 h 3427413"/>
              <a:gd name="connsiteX2" fmla="*/ 5862638 w 12192000"/>
              <a:gd name="connsiteY2" fmla="*/ 709613 h 3427413"/>
              <a:gd name="connsiteX3" fmla="*/ 6329363 w 12192000"/>
              <a:gd name="connsiteY3" fmla="*/ 709613 h 3427413"/>
              <a:gd name="connsiteX4" fmla="*/ 6329363 w 12192000"/>
              <a:gd name="connsiteY4" fmla="*/ 0 h 3427413"/>
              <a:gd name="connsiteX5" fmla="*/ 12192000 w 12192000"/>
              <a:gd name="connsiteY5" fmla="*/ 0 h 3427413"/>
              <a:gd name="connsiteX6" fmla="*/ 12192000 w 12192000"/>
              <a:gd name="connsiteY6" fmla="*/ 3427413 h 3427413"/>
              <a:gd name="connsiteX7" fmla="*/ 0 w 12192000"/>
              <a:gd name="connsiteY7" fmla="*/ 3427413 h 3427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3427413">
                <a:moveTo>
                  <a:pt x="0" y="0"/>
                </a:moveTo>
                <a:lnTo>
                  <a:pt x="5862638" y="0"/>
                </a:lnTo>
                <a:lnTo>
                  <a:pt x="5862638" y="709613"/>
                </a:lnTo>
                <a:lnTo>
                  <a:pt x="6329363" y="709613"/>
                </a:lnTo>
                <a:lnTo>
                  <a:pt x="6329363" y="0"/>
                </a:lnTo>
                <a:lnTo>
                  <a:pt x="12192000" y="0"/>
                </a:lnTo>
                <a:lnTo>
                  <a:pt x="12192000" y="3427413"/>
                </a:lnTo>
                <a:lnTo>
                  <a:pt x="0" y="3427413"/>
                </a:lnTo>
                <a:close/>
              </a:path>
            </a:pathLst>
          </a:custGeom>
          <a:noFill/>
        </p:spPr>
        <p:txBody>
          <a:bodyPr wrap="square" lIns="720000" tIns="1152000">
            <a:noAutofit/>
          </a:bodyPr>
          <a:lstStyle>
            <a:lvl1pPr>
              <a:buClr>
                <a:schemeClr val="bg2"/>
              </a:buClr>
              <a:tabLst>
                <a:tab pos="1619250" algn="l"/>
              </a:tabLst>
              <a:defRPr>
                <a:solidFill>
                  <a:schemeClr val="bg1"/>
                </a:solidFill>
              </a:defRPr>
            </a:lvl1pPr>
          </a:lstStyle>
          <a:p>
            <a:r>
              <a:rPr lang="nl-NL"/>
              <a:t>Klik op het pictogram als u een afbeelding wilt toevoegen</a:t>
            </a:r>
            <a:endParaRPr lang="nl-NL" dirty="0"/>
          </a:p>
        </p:txBody>
      </p:sp>
      <p:sp>
        <p:nvSpPr>
          <p:cNvPr id="2" name="Titel 1"/>
          <p:cNvSpPr>
            <a:spLocks noGrp="1"/>
          </p:cNvSpPr>
          <p:nvPr>
            <p:ph type="title"/>
          </p:nvPr>
        </p:nvSpPr>
        <p:spPr>
          <a:xfrm>
            <a:off x="634205" y="3888000"/>
            <a:ext cx="5004595" cy="2333413"/>
          </a:xfrm>
        </p:spPr>
        <p:txBody>
          <a:bodyPr anchor="t" anchorCtr="0"/>
          <a:lstStyle>
            <a:lvl1pPr>
              <a:defRPr>
                <a:solidFill>
                  <a:schemeClr val="tx1"/>
                </a:solidFill>
              </a:defRPr>
            </a:lvl1pPr>
          </a:lstStyle>
          <a:p>
            <a:r>
              <a:rPr lang="nl-NL"/>
              <a:t>Klik om de stijl te bewerken</a:t>
            </a:r>
            <a:endParaRPr lang="nl-NL" dirty="0"/>
          </a:p>
        </p:txBody>
      </p:sp>
      <p:sp>
        <p:nvSpPr>
          <p:cNvPr id="6" name="Tijdelijke aanduiding voor tekst 13"/>
          <p:cNvSpPr>
            <a:spLocks noGrp="1"/>
          </p:cNvSpPr>
          <p:nvPr>
            <p:ph type="body" sz="quarter" idx="13"/>
          </p:nvPr>
        </p:nvSpPr>
        <p:spPr>
          <a:xfrm>
            <a:off x="6554588" y="3888000"/>
            <a:ext cx="5004000" cy="2333413"/>
          </a:xfrm>
        </p:spPr>
        <p:txBody>
          <a:bodyPr tIns="50400" numCol="1" spcCol="468000" anchor="t" anchorCtr="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0" name="Tijdelijke aanduiding voor datum 9"/>
          <p:cNvSpPr>
            <a:spLocks noGrp="1"/>
          </p:cNvSpPr>
          <p:nvPr>
            <p:ph type="dt" sz="half" idx="15"/>
          </p:nvPr>
        </p:nvSpPr>
        <p:spPr/>
        <p:txBody>
          <a:bodyPr/>
          <a:lstStyle>
            <a:lvl1pPr>
              <a:defRPr>
                <a:solidFill>
                  <a:schemeClr val="tx2"/>
                </a:solidFill>
              </a:defRPr>
            </a:lvl1pPr>
          </a:lstStyle>
          <a:p>
            <a:r>
              <a:rPr lang="nl-NL"/>
              <a:t>Stuurgroep VOI 06 juli 2021</a:t>
            </a:r>
            <a:endParaRPr lang="nl-NL" dirty="0"/>
          </a:p>
        </p:txBody>
      </p:sp>
      <p:sp>
        <p:nvSpPr>
          <p:cNvPr id="11" name="Tijdelijke aanduiding voor voettekst 10"/>
          <p:cNvSpPr>
            <a:spLocks noGrp="1"/>
          </p:cNvSpPr>
          <p:nvPr>
            <p:ph type="ftr" sz="quarter" idx="16"/>
          </p:nvPr>
        </p:nvSpPr>
        <p:spPr/>
        <p:txBody>
          <a:bodyPr/>
          <a:lstStyle>
            <a:lvl1pPr>
              <a:defRPr>
                <a:solidFill>
                  <a:schemeClr val="tx2"/>
                </a:solidFill>
              </a:defRPr>
            </a:lvl1pPr>
          </a:lstStyle>
          <a:p>
            <a:r>
              <a:rPr lang="nl-NL"/>
              <a:t>Ketenplan Inburgering</a:t>
            </a:r>
            <a:endParaRPr lang="nl-NL" dirty="0"/>
          </a:p>
        </p:txBody>
      </p:sp>
      <p:sp>
        <p:nvSpPr>
          <p:cNvPr id="13" name="Tijdelijke aanduiding voor dianummer 12"/>
          <p:cNvSpPr>
            <a:spLocks noGrp="1"/>
          </p:cNvSpPr>
          <p:nvPr>
            <p:ph type="sldNum" sz="quarter" idx="17"/>
          </p:nvPr>
        </p:nvSpPr>
        <p:spPr/>
        <p:txBody>
          <a:bodyPr/>
          <a:lstStyle>
            <a:lvl1pPr>
              <a:defRPr>
                <a:solidFill>
                  <a:schemeClr val="tx2"/>
                </a:solidFill>
              </a:defRPr>
            </a:lvl1p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616384849"/>
      </p:ext>
    </p:extLst>
  </p:cSld>
  <p:clrMapOvr>
    <a:overrideClrMapping bg1="dk1" tx1="lt1" bg2="dk2" tx2="lt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Afbeelding horizontaal wit">
    <p:spTree>
      <p:nvGrpSpPr>
        <p:cNvPr id="1" name=""/>
        <p:cNvGrpSpPr/>
        <p:nvPr/>
      </p:nvGrpSpPr>
      <p:grpSpPr>
        <a:xfrm>
          <a:off x="0" y="0"/>
          <a:ext cx="0" cy="0"/>
          <a:chOff x="0" y="0"/>
          <a:chExt cx="0" cy="0"/>
        </a:xfrm>
      </p:grpSpPr>
      <p:sp>
        <p:nvSpPr>
          <p:cNvPr id="12" name="Tijdelijke aanduiding voor afbeelding 11"/>
          <p:cNvSpPr>
            <a:spLocks noGrp="1"/>
          </p:cNvSpPr>
          <p:nvPr>
            <p:ph type="pic" sz="quarter" idx="14"/>
          </p:nvPr>
        </p:nvSpPr>
        <p:spPr>
          <a:xfrm>
            <a:off x="0" y="0"/>
            <a:ext cx="12192000" cy="3427413"/>
          </a:xfrm>
          <a:custGeom>
            <a:avLst/>
            <a:gdLst>
              <a:gd name="connsiteX0" fmla="*/ 0 w 12192000"/>
              <a:gd name="connsiteY0" fmla="*/ 0 h 3427413"/>
              <a:gd name="connsiteX1" fmla="*/ 5862638 w 12192000"/>
              <a:gd name="connsiteY1" fmla="*/ 0 h 3427413"/>
              <a:gd name="connsiteX2" fmla="*/ 5862638 w 12192000"/>
              <a:gd name="connsiteY2" fmla="*/ 709613 h 3427413"/>
              <a:gd name="connsiteX3" fmla="*/ 6329363 w 12192000"/>
              <a:gd name="connsiteY3" fmla="*/ 709613 h 3427413"/>
              <a:gd name="connsiteX4" fmla="*/ 6329363 w 12192000"/>
              <a:gd name="connsiteY4" fmla="*/ 0 h 3427413"/>
              <a:gd name="connsiteX5" fmla="*/ 12192000 w 12192000"/>
              <a:gd name="connsiteY5" fmla="*/ 0 h 3427413"/>
              <a:gd name="connsiteX6" fmla="*/ 12192000 w 12192000"/>
              <a:gd name="connsiteY6" fmla="*/ 3427413 h 3427413"/>
              <a:gd name="connsiteX7" fmla="*/ 0 w 12192000"/>
              <a:gd name="connsiteY7" fmla="*/ 3427413 h 3427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3427413">
                <a:moveTo>
                  <a:pt x="0" y="0"/>
                </a:moveTo>
                <a:lnTo>
                  <a:pt x="5862638" y="0"/>
                </a:lnTo>
                <a:lnTo>
                  <a:pt x="5862638" y="709613"/>
                </a:lnTo>
                <a:lnTo>
                  <a:pt x="6329363" y="709613"/>
                </a:lnTo>
                <a:lnTo>
                  <a:pt x="6329363" y="0"/>
                </a:lnTo>
                <a:lnTo>
                  <a:pt x="12192000" y="0"/>
                </a:lnTo>
                <a:lnTo>
                  <a:pt x="12192000" y="3427413"/>
                </a:lnTo>
                <a:lnTo>
                  <a:pt x="0" y="3427413"/>
                </a:lnTo>
                <a:close/>
              </a:path>
            </a:pathLst>
          </a:custGeom>
          <a:noFill/>
        </p:spPr>
        <p:txBody>
          <a:bodyPr wrap="square" lIns="720000" tIns="1152000">
            <a:noAutofit/>
          </a:bodyPr>
          <a:lstStyle/>
          <a:p>
            <a:r>
              <a:rPr lang="nl-NL"/>
              <a:t>Klik op het pictogram als u een afbeelding wilt toevoegen</a:t>
            </a:r>
            <a:endParaRPr lang="nl-NL" dirty="0"/>
          </a:p>
        </p:txBody>
      </p:sp>
      <p:sp>
        <p:nvSpPr>
          <p:cNvPr id="14" name="Tijdelijke aanduiding voor tekst 13"/>
          <p:cNvSpPr>
            <a:spLocks noGrp="1"/>
          </p:cNvSpPr>
          <p:nvPr>
            <p:ph type="body" sz="quarter" idx="13"/>
          </p:nvPr>
        </p:nvSpPr>
        <p:spPr>
          <a:xfrm>
            <a:off x="6553199" y="3888000"/>
            <a:ext cx="5004000" cy="2333413"/>
          </a:xfrm>
        </p:spPr>
        <p:txBody>
          <a:bodyPr tIns="50400" numCol="1" spcCol="468000" anchor="t" anchorCtr="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2" name="Titel 1"/>
          <p:cNvSpPr>
            <a:spLocks noGrp="1"/>
          </p:cNvSpPr>
          <p:nvPr>
            <p:ph type="title"/>
          </p:nvPr>
        </p:nvSpPr>
        <p:spPr>
          <a:xfrm>
            <a:off x="634206" y="3888000"/>
            <a:ext cx="5004594" cy="2333413"/>
          </a:xfrm>
        </p:spPr>
        <p:txBody>
          <a:bodyPr anchor="t" anchorCtr="0"/>
          <a:lstStyle/>
          <a:p>
            <a:r>
              <a:rPr lang="nl-NL"/>
              <a:t>Klik om de stijl te bewerken</a:t>
            </a:r>
            <a:endParaRPr lang="nl-NL" dirty="0"/>
          </a:p>
        </p:txBody>
      </p:sp>
      <p:sp>
        <p:nvSpPr>
          <p:cNvPr id="9" name="Tijdelijke aanduiding voor datum 8"/>
          <p:cNvSpPr>
            <a:spLocks noGrp="1"/>
          </p:cNvSpPr>
          <p:nvPr>
            <p:ph type="dt" sz="half" idx="15"/>
          </p:nvPr>
        </p:nvSpPr>
        <p:spPr/>
        <p:txBody>
          <a:bodyPr/>
          <a:lstStyle/>
          <a:p>
            <a:r>
              <a:rPr lang="nl-NL"/>
              <a:t>Stuurgroep VOI 06 juli 2021</a:t>
            </a:r>
            <a:endParaRPr lang="nl-NL" dirty="0"/>
          </a:p>
        </p:txBody>
      </p:sp>
      <p:sp>
        <p:nvSpPr>
          <p:cNvPr id="10" name="Tijdelijke aanduiding voor voettekst 9"/>
          <p:cNvSpPr>
            <a:spLocks noGrp="1"/>
          </p:cNvSpPr>
          <p:nvPr>
            <p:ph type="ftr" sz="quarter" idx="16"/>
          </p:nvPr>
        </p:nvSpPr>
        <p:spPr/>
        <p:txBody>
          <a:bodyPr/>
          <a:lstStyle/>
          <a:p>
            <a:r>
              <a:rPr lang="nl-NL"/>
              <a:t>Ketenplan Inburgering</a:t>
            </a:r>
            <a:endParaRPr lang="nl-NL" dirty="0"/>
          </a:p>
        </p:txBody>
      </p:sp>
      <p:sp>
        <p:nvSpPr>
          <p:cNvPr id="11" name="Tijdelijke aanduiding voor dianummer 10"/>
          <p:cNvSpPr>
            <a:spLocks noGrp="1"/>
          </p:cNvSpPr>
          <p:nvPr>
            <p:ph type="sldNum" sz="quarter" idx="17"/>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131173452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Afbeelding hor. kleur zonder titel">
    <p:bg>
      <p:bgRef idx="1001">
        <a:schemeClr val="bg2"/>
      </p:bgRef>
    </p:bg>
    <p:spTree>
      <p:nvGrpSpPr>
        <p:cNvPr id="1" name=""/>
        <p:cNvGrpSpPr/>
        <p:nvPr/>
      </p:nvGrpSpPr>
      <p:grpSpPr>
        <a:xfrm>
          <a:off x="0" y="0"/>
          <a:ext cx="0" cy="0"/>
          <a:chOff x="0" y="0"/>
          <a:chExt cx="0" cy="0"/>
        </a:xfrm>
      </p:grpSpPr>
      <p:sp>
        <p:nvSpPr>
          <p:cNvPr id="12" name="Tijdelijke aanduiding voor afbeelding 11"/>
          <p:cNvSpPr>
            <a:spLocks noGrp="1"/>
          </p:cNvSpPr>
          <p:nvPr>
            <p:ph type="pic" sz="quarter" idx="14"/>
          </p:nvPr>
        </p:nvSpPr>
        <p:spPr>
          <a:xfrm>
            <a:off x="0" y="0"/>
            <a:ext cx="12192000" cy="3427413"/>
          </a:xfrm>
          <a:custGeom>
            <a:avLst/>
            <a:gdLst>
              <a:gd name="connsiteX0" fmla="*/ 0 w 12192000"/>
              <a:gd name="connsiteY0" fmla="*/ 0 h 3427413"/>
              <a:gd name="connsiteX1" fmla="*/ 5862638 w 12192000"/>
              <a:gd name="connsiteY1" fmla="*/ 0 h 3427413"/>
              <a:gd name="connsiteX2" fmla="*/ 5862638 w 12192000"/>
              <a:gd name="connsiteY2" fmla="*/ 709613 h 3427413"/>
              <a:gd name="connsiteX3" fmla="*/ 6329363 w 12192000"/>
              <a:gd name="connsiteY3" fmla="*/ 709613 h 3427413"/>
              <a:gd name="connsiteX4" fmla="*/ 6329363 w 12192000"/>
              <a:gd name="connsiteY4" fmla="*/ 0 h 3427413"/>
              <a:gd name="connsiteX5" fmla="*/ 12192000 w 12192000"/>
              <a:gd name="connsiteY5" fmla="*/ 0 h 3427413"/>
              <a:gd name="connsiteX6" fmla="*/ 12192000 w 12192000"/>
              <a:gd name="connsiteY6" fmla="*/ 3427413 h 3427413"/>
              <a:gd name="connsiteX7" fmla="*/ 0 w 12192000"/>
              <a:gd name="connsiteY7" fmla="*/ 3427413 h 3427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3427413">
                <a:moveTo>
                  <a:pt x="0" y="0"/>
                </a:moveTo>
                <a:lnTo>
                  <a:pt x="5862638" y="0"/>
                </a:lnTo>
                <a:lnTo>
                  <a:pt x="5862638" y="709613"/>
                </a:lnTo>
                <a:lnTo>
                  <a:pt x="6329363" y="709613"/>
                </a:lnTo>
                <a:lnTo>
                  <a:pt x="6329363" y="0"/>
                </a:lnTo>
                <a:lnTo>
                  <a:pt x="12192000" y="0"/>
                </a:lnTo>
                <a:lnTo>
                  <a:pt x="12192000" y="3427413"/>
                </a:lnTo>
                <a:lnTo>
                  <a:pt x="0" y="3427413"/>
                </a:lnTo>
                <a:close/>
              </a:path>
            </a:pathLst>
          </a:custGeom>
          <a:noFill/>
        </p:spPr>
        <p:txBody>
          <a:bodyPr wrap="square" lIns="720000" tIns="1152000">
            <a:noAutofit/>
          </a:bodyPr>
          <a:lstStyle>
            <a:lvl1pPr>
              <a:tabLst>
                <a:tab pos="1619250" algn="l"/>
              </a:tabLst>
              <a:defRPr>
                <a:solidFill>
                  <a:schemeClr val="bg1"/>
                </a:solidFill>
              </a:defRPr>
            </a:lvl1pPr>
          </a:lstStyle>
          <a:p>
            <a:r>
              <a:rPr lang="nl-NL"/>
              <a:t>Klik op het pictogram als u een afbeelding wilt toevoegen</a:t>
            </a:r>
            <a:endParaRPr lang="nl-NL" dirty="0"/>
          </a:p>
        </p:txBody>
      </p:sp>
      <p:sp>
        <p:nvSpPr>
          <p:cNvPr id="14" name="Tijdelijke aanduiding voor tekst 13"/>
          <p:cNvSpPr>
            <a:spLocks noGrp="1"/>
          </p:cNvSpPr>
          <p:nvPr>
            <p:ph type="body" sz="quarter" idx="13"/>
          </p:nvPr>
        </p:nvSpPr>
        <p:spPr>
          <a:xfrm>
            <a:off x="635000" y="3888000"/>
            <a:ext cx="10923588" cy="2333413"/>
          </a:xfrm>
        </p:spPr>
        <p:txBody>
          <a:bodyPr tIns="50400" numCol="2" spcCol="46800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8" name="Tijdelijke aanduiding voor datum 7"/>
          <p:cNvSpPr>
            <a:spLocks noGrp="1"/>
          </p:cNvSpPr>
          <p:nvPr>
            <p:ph type="dt" sz="half" idx="15"/>
          </p:nvPr>
        </p:nvSpPr>
        <p:spPr/>
        <p:txBody>
          <a:bodyPr/>
          <a:lstStyle>
            <a:lvl1pPr>
              <a:defRPr>
                <a:solidFill>
                  <a:schemeClr val="tx2"/>
                </a:solidFill>
              </a:defRPr>
            </a:lvl1pPr>
          </a:lstStyle>
          <a:p>
            <a:r>
              <a:rPr lang="nl-NL"/>
              <a:t>Stuurgroep VOI 06 juli 2021</a:t>
            </a:r>
            <a:endParaRPr lang="nl-NL" dirty="0"/>
          </a:p>
        </p:txBody>
      </p:sp>
      <p:sp>
        <p:nvSpPr>
          <p:cNvPr id="9" name="Tijdelijke aanduiding voor voettekst 8"/>
          <p:cNvSpPr>
            <a:spLocks noGrp="1"/>
          </p:cNvSpPr>
          <p:nvPr>
            <p:ph type="ftr" sz="quarter" idx="16"/>
          </p:nvPr>
        </p:nvSpPr>
        <p:spPr/>
        <p:txBody>
          <a:bodyPr/>
          <a:lstStyle>
            <a:lvl1pPr>
              <a:defRPr>
                <a:solidFill>
                  <a:schemeClr val="tx2"/>
                </a:solidFill>
              </a:defRPr>
            </a:lvl1pPr>
          </a:lstStyle>
          <a:p>
            <a:r>
              <a:rPr lang="nl-NL"/>
              <a:t>Ketenplan Inburgering</a:t>
            </a:r>
            <a:endParaRPr lang="nl-NL" dirty="0"/>
          </a:p>
        </p:txBody>
      </p:sp>
      <p:sp>
        <p:nvSpPr>
          <p:cNvPr id="10" name="Tijdelijke aanduiding voor dianummer 9"/>
          <p:cNvSpPr>
            <a:spLocks noGrp="1"/>
          </p:cNvSpPr>
          <p:nvPr>
            <p:ph type="sldNum" sz="quarter" idx="17"/>
          </p:nvPr>
        </p:nvSpPr>
        <p:spPr/>
        <p:txBody>
          <a:bodyPr/>
          <a:lstStyle>
            <a:lvl1pPr>
              <a:defRPr>
                <a:solidFill>
                  <a:schemeClr val="tx2"/>
                </a:solidFill>
              </a:defRPr>
            </a:lvl1p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3706505630"/>
      </p:ext>
    </p:extLst>
  </p:cSld>
  <p:clrMapOvr>
    <a:overrideClrMapping bg1="dk1" tx1="lt1" bg2="dk2" tx2="lt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Afbeelding hor. wit zonder titel">
    <p:spTree>
      <p:nvGrpSpPr>
        <p:cNvPr id="1" name=""/>
        <p:cNvGrpSpPr/>
        <p:nvPr/>
      </p:nvGrpSpPr>
      <p:grpSpPr>
        <a:xfrm>
          <a:off x="0" y="0"/>
          <a:ext cx="0" cy="0"/>
          <a:chOff x="0" y="0"/>
          <a:chExt cx="0" cy="0"/>
        </a:xfrm>
      </p:grpSpPr>
      <p:sp>
        <p:nvSpPr>
          <p:cNvPr id="12" name="Tijdelijke aanduiding voor afbeelding 11"/>
          <p:cNvSpPr>
            <a:spLocks noGrp="1"/>
          </p:cNvSpPr>
          <p:nvPr>
            <p:ph type="pic" sz="quarter" idx="14"/>
          </p:nvPr>
        </p:nvSpPr>
        <p:spPr>
          <a:xfrm>
            <a:off x="0" y="0"/>
            <a:ext cx="12192000" cy="3427413"/>
          </a:xfrm>
          <a:custGeom>
            <a:avLst/>
            <a:gdLst>
              <a:gd name="connsiteX0" fmla="*/ 0 w 12192000"/>
              <a:gd name="connsiteY0" fmla="*/ 0 h 3427413"/>
              <a:gd name="connsiteX1" fmla="*/ 5862638 w 12192000"/>
              <a:gd name="connsiteY1" fmla="*/ 0 h 3427413"/>
              <a:gd name="connsiteX2" fmla="*/ 5862638 w 12192000"/>
              <a:gd name="connsiteY2" fmla="*/ 709613 h 3427413"/>
              <a:gd name="connsiteX3" fmla="*/ 6329363 w 12192000"/>
              <a:gd name="connsiteY3" fmla="*/ 709613 h 3427413"/>
              <a:gd name="connsiteX4" fmla="*/ 6329363 w 12192000"/>
              <a:gd name="connsiteY4" fmla="*/ 0 h 3427413"/>
              <a:gd name="connsiteX5" fmla="*/ 12192000 w 12192000"/>
              <a:gd name="connsiteY5" fmla="*/ 0 h 3427413"/>
              <a:gd name="connsiteX6" fmla="*/ 12192000 w 12192000"/>
              <a:gd name="connsiteY6" fmla="*/ 3427413 h 3427413"/>
              <a:gd name="connsiteX7" fmla="*/ 0 w 12192000"/>
              <a:gd name="connsiteY7" fmla="*/ 3427413 h 3427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3427413">
                <a:moveTo>
                  <a:pt x="0" y="0"/>
                </a:moveTo>
                <a:lnTo>
                  <a:pt x="5862638" y="0"/>
                </a:lnTo>
                <a:lnTo>
                  <a:pt x="5862638" y="709613"/>
                </a:lnTo>
                <a:lnTo>
                  <a:pt x="6329363" y="709613"/>
                </a:lnTo>
                <a:lnTo>
                  <a:pt x="6329363" y="0"/>
                </a:lnTo>
                <a:lnTo>
                  <a:pt x="12192000" y="0"/>
                </a:lnTo>
                <a:lnTo>
                  <a:pt x="12192000" y="3427413"/>
                </a:lnTo>
                <a:lnTo>
                  <a:pt x="0" y="3427413"/>
                </a:lnTo>
                <a:close/>
              </a:path>
            </a:pathLst>
          </a:custGeom>
          <a:noFill/>
        </p:spPr>
        <p:txBody>
          <a:bodyPr wrap="square" lIns="720000" tIns="1152000">
            <a:noAutofit/>
          </a:bodyPr>
          <a:lstStyle/>
          <a:p>
            <a:r>
              <a:rPr lang="nl-NL"/>
              <a:t>Klik op het pictogram als u een afbeelding wilt toevoegen</a:t>
            </a:r>
            <a:endParaRPr lang="nl-NL" dirty="0"/>
          </a:p>
        </p:txBody>
      </p:sp>
      <p:sp>
        <p:nvSpPr>
          <p:cNvPr id="14" name="Tijdelijke aanduiding voor tekst 13"/>
          <p:cNvSpPr>
            <a:spLocks noGrp="1"/>
          </p:cNvSpPr>
          <p:nvPr>
            <p:ph type="body" sz="quarter" idx="13"/>
          </p:nvPr>
        </p:nvSpPr>
        <p:spPr>
          <a:xfrm>
            <a:off x="635000" y="3888000"/>
            <a:ext cx="10923588" cy="2333413"/>
          </a:xfrm>
        </p:spPr>
        <p:txBody>
          <a:bodyPr tIns="50400" numCol="2" spcCol="46800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8" name="Tijdelijke aanduiding voor datum 7"/>
          <p:cNvSpPr>
            <a:spLocks noGrp="1"/>
          </p:cNvSpPr>
          <p:nvPr>
            <p:ph type="dt" sz="half" idx="15"/>
          </p:nvPr>
        </p:nvSpPr>
        <p:spPr/>
        <p:txBody>
          <a:bodyPr/>
          <a:lstStyle/>
          <a:p>
            <a:r>
              <a:rPr lang="nl-NL"/>
              <a:t>Stuurgroep VOI 06 juli 2021</a:t>
            </a:r>
            <a:endParaRPr lang="nl-NL" dirty="0"/>
          </a:p>
        </p:txBody>
      </p:sp>
      <p:sp>
        <p:nvSpPr>
          <p:cNvPr id="9" name="Tijdelijke aanduiding voor voettekst 8"/>
          <p:cNvSpPr>
            <a:spLocks noGrp="1"/>
          </p:cNvSpPr>
          <p:nvPr>
            <p:ph type="ftr" sz="quarter" idx="16"/>
          </p:nvPr>
        </p:nvSpPr>
        <p:spPr/>
        <p:txBody>
          <a:bodyPr/>
          <a:lstStyle/>
          <a:p>
            <a:r>
              <a:rPr lang="nl-NL"/>
              <a:t>Ketenplan Inburgering</a:t>
            </a:r>
            <a:endParaRPr lang="nl-NL" dirty="0"/>
          </a:p>
        </p:txBody>
      </p:sp>
      <p:sp>
        <p:nvSpPr>
          <p:cNvPr id="10" name="Tijdelijke aanduiding voor dianummer 9"/>
          <p:cNvSpPr>
            <a:spLocks noGrp="1"/>
          </p:cNvSpPr>
          <p:nvPr>
            <p:ph type="sldNum" sz="quarter" idx="17"/>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200406861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Afbeelding horizontaal kleur titel">
    <p:bg>
      <p:bgRef idx="1001">
        <a:schemeClr val="bg2"/>
      </p:bgRef>
    </p:bg>
    <p:spTree>
      <p:nvGrpSpPr>
        <p:cNvPr id="1" name=""/>
        <p:cNvGrpSpPr/>
        <p:nvPr/>
      </p:nvGrpSpPr>
      <p:grpSpPr>
        <a:xfrm>
          <a:off x="0" y="0"/>
          <a:ext cx="0" cy="0"/>
          <a:chOff x="0" y="0"/>
          <a:chExt cx="0" cy="0"/>
        </a:xfrm>
      </p:grpSpPr>
      <p:sp>
        <p:nvSpPr>
          <p:cNvPr id="11" name="Tijdelijke aanduiding voor afbeelding 10"/>
          <p:cNvSpPr>
            <a:spLocks noGrp="1"/>
          </p:cNvSpPr>
          <p:nvPr>
            <p:ph type="pic" sz="quarter" idx="14"/>
          </p:nvPr>
        </p:nvSpPr>
        <p:spPr>
          <a:xfrm>
            <a:off x="0" y="3427413"/>
            <a:ext cx="12192000" cy="3430587"/>
          </a:xfrm>
          <a:prstGeom prst="rect">
            <a:avLst/>
          </a:prstGeom>
          <a:noFill/>
        </p:spPr>
        <p:txBody>
          <a:bodyPr vert="horz" wrap="square" lIns="720000" tIns="1152000" rIns="91440" bIns="45720" rtlCol="0">
            <a:noAutofit/>
          </a:bodyPr>
          <a:lstStyle>
            <a:lvl1pPr>
              <a:defRPr lang="nl-NL" dirty="0"/>
            </a:lvl1pPr>
          </a:lstStyle>
          <a:p>
            <a:pPr lvl="0"/>
            <a:r>
              <a:rPr lang="nl-NL"/>
              <a:t>Klik op het pictogram als u een afbeelding wilt toevoegen</a:t>
            </a:r>
            <a:endParaRPr lang="nl-NL" dirty="0"/>
          </a:p>
        </p:txBody>
      </p:sp>
      <p:sp>
        <p:nvSpPr>
          <p:cNvPr id="2" name="Titel 1"/>
          <p:cNvSpPr>
            <a:spLocks noGrp="1"/>
          </p:cNvSpPr>
          <p:nvPr>
            <p:ph type="title"/>
          </p:nvPr>
        </p:nvSpPr>
        <p:spPr>
          <a:xfrm>
            <a:off x="633600" y="1051200"/>
            <a:ext cx="10924382" cy="946800"/>
          </a:xfrm>
        </p:spPr>
        <p:txBody>
          <a:bodyPr/>
          <a:lstStyle>
            <a:lvl1pPr>
              <a:defRPr>
                <a:solidFill>
                  <a:schemeClr val="tx1"/>
                </a:solidFill>
              </a:defRPr>
            </a:lvl1pPr>
          </a:lstStyle>
          <a:p>
            <a:r>
              <a:rPr lang="nl-NL"/>
              <a:t>Klik om de stijl te bewerken</a:t>
            </a:r>
            <a:endParaRPr lang="nl-NL" dirty="0"/>
          </a:p>
        </p:txBody>
      </p:sp>
      <p:sp>
        <p:nvSpPr>
          <p:cNvPr id="13" name="Tijdelijke aanduiding voor datum 12"/>
          <p:cNvSpPr>
            <a:spLocks noGrp="1"/>
          </p:cNvSpPr>
          <p:nvPr>
            <p:ph type="dt" sz="half" idx="15"/>
          </p:nvPr>
        </p:nvSpPr>
        <p:spPr/>
        <p:txBody>
          <a:bodyPr/>
          <a:lstStyle/>
          <a:p>
            <a:r>
              <a:rPr lang="nl-NL"/>
              <a:t>Stuurgroep VOI 06 juli 2021</a:t>
            </a:r>
            <a:endParaRPr lang="nl-NL" dirty="0"/>
          </a:p>
        </p:txBody>
      </p:sp>
      <p:sp>
        <p:nvSpPr>
          <p:cNvPr id="14" name="Tijdelijke aanduiding voor voettekst 13"/>
          <p:cNvSpPr>
            <a:spLocks noGrp="1"/>
          </p:cNvSpPr>
          <p:nvPr>
            <p:ph type="ftr" sz="quarter" idx="16"/>
          </p:nvPr>
        </p:nvSpPr>
        <p:spPr/>
        <p:txBody>
          <a:bodyPr/>
          <a:lstStyle/>
          <a:p>
            <a:r>
              <a:rPr lang="nl-NL"/>
              <a:t>Ketenplan Inburgering</a:t>
            </a:r>
            <a:endParaRPr lang="nl-NL" dirty="0"/>
          </a:p>
        </p:txBody>
      </p:sp>
      <p:sp>
        <p:nvSpPr>
          <p:cNvPr id="15" name="Tijdelijke aanduiding voor dianummer 14"/>
          <p:cNvSpPr>
            <a:spLocks noGrp="1"/>
          </p:cNvSpPr>
          <p:nvPr>
            <p:ph type="sldNum" sz="quarter" idx="17"/>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2573887136"/>
      </p:ext>
    </p:extLst>
  </p:cSld>
  <p:clrMapOvr>
    <a:overrideClrMapping bg1="dk1" tx1="lt1" bg2="dk2" tx2="lt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Afbeelding horizontaal wit titel">
    <p:bg>
      <p:bgRef idx="1001">
        <a:schemeClr val="bg1"/>
      </p:bgRef>
    </p:bg>
    <p:spTree>
      <p:nvGrpSpPr>
        <p:cNvPr id="1" name=""/>
        <p:cNvGrpSpPr/>
        <p:nvPr/>
      </p:nvGrpSpPr>
      <p:grpSpPr>
        <a:xfrm>
          <a:off x="0" y="0"/>
          <a:ext cx="0" cy="0"/>
          <a:chOff x="0" y="0"/>
          <a:chExt cx="0" cy="0"/>
        </a:xfrm>
      </p:grpSpPr>
      <p:sp>
        <p:nvSpPr>
          <p:cNvPr id="11" name="Tijdelijke aanduiding voor afbeelding 10"/>
          <p:cNvSpPr>
            <a:spLocks noGrp="1"/>
          </p:cNvSpPr>
          <p:nvPr>
            <p:ph type="pic" sz="quarter" idx="14"/>
          </p:nvPr>
        </p:nvSpPr>
        <p:spPr>
          <a:xfrm>
            <a:off x="0" y="3427413"/>
            <a:ext cx="12192000" cy="3430587"/>
          </a:xfrm>
          <a:prstGeom prst="rect">
            <a:avLst/>
          </a:prstGeom>
          <a:noFill/>
        </p:spPr>
        <p:txBody>
          <a:bodyPr vert="horz" wrap="square" lIns="720000" tIns="1152000" rIns="91440" bIns="45720" rtlCol="0">
            <a:noAutofit/>
          </a:bodyPr>
          <a:lstStyle>
            <a:lvl1pPr>
              <a:defRPr lang="nl-NL"/>
            </a:lvl1pPr>
          </a:lstStyle>
          <a:p>
            <a:pPr lvl="0"/>
            <a:r>
              <a:rPr lang="nl-NL"/>
              <a:t>Klik op het pictogram als u een afbeelding wilt toevoegen</a:t>
            </a:r>
          </a:p>
        </p:txBody>
      </p:sp>
      <p:sp>
        <p:nvSpPr>
          <p:cNvPr id="9" name="Titel 8"/>
          <p:cNvSpPr>
            <a:spLocks noGrp="1"/>
          </p:cNvSpPr>
          <p:nvPr>
            <p:ph type="title"/>
          </p:nvPr>
        </p:nvSpPr>
        <p:spPr>
          <a:xfrm>
            <a:off x="634206" y="1051200"/>
            <a:ext cx="10924382" cy="946800"/>
          </a:xfrm>
        </p:spPr>
        <p:txBody>
          <a:bodyPr/>
          <a:lstStyle/>
          <a:p>
            <a:r>
              <a:rPr lang="nl-NL"/>
              <a:t>Klik om de stijl te bewerken</a:t>
            </a:r>
            <a:endParaRPr lang="nl-NL" dirty="0"/>
          </a:p>
        </p:txBody>
      </p:sp>
      <p:sp>
        <p:nvSpPr>
          <p:cNvPr id="5" name="Tijdelijke aanduiding voor datum 4"/>
          <p:cNvSpPr>
            <a:spLocks noGrp="1"/>
          </p:cNvSpPr>
          <p:nvPr>
            <p:ph type="dt" sz="half" idx="15"/>
          </p:nvPr>
        </p:nvSpPr>
        <p:spPr/>
        <p:txBody>
          <a:bodyPr/>
          <a:lstStyle/>
          <a:p>
            <a:r>
              <a:rPr lang="nl-NL"/>
              <a:t>Stuurgroep VOI 06 juli 2021</a:t>
            </a:r>
            <a:endParaRPr lang="nl-NL" dirty="0"/>
          </a:p>
        </p:txBody>
      </p:sp>
      <p:sp>
        <p:nvSpPr>
          <p:cNvPr id="6" name="Tijdelijke aanduiding voor voettekst 5"/>
          <p:cNvSpPr>
            <a:spLocks noGrp="1"/>
          </p:cNvSpPr>
          <p:nvPr>
            <p:ph type="ftr" sz="quarter" idx="16"/>
          </p:nvPr>
        </p:nvSpPr>
        <p:spPr/>
        <p:txBody>
          <a:bodyPr/>
          <a:lstStyle/>
          <a:p>
            <a:r>
              <a:rPr lang="nl-NL"/>
              <a:t>Ketenplan Inburgering</a:t>
            </a:r>
            <a:endParaRPr lang="nl-NL" dirty="0"/>
          </a:p>
        </p:txBody>
      </p:sp>
      <p:sp>
        <p:nvSpPr>
          <p:cNvPr id="7" name="Tijdelijke aanduiding voor dianummer 6"/>
          <p:cNvSpPr>
            <a:spLocks noGrp="1"/>
          </p:cNvSpPr>
          <p:nvPr>
            <p:ph type="sldNum" sz="quarter" idx="17"/>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290235502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dia afbeelding verticaal">
    <p:spTree>
      <p:nvGrpSpPr>
        <p:cNvPr id="1" name=""/>
        <p:cNvGrpSpPr/>
        <p:nvPr/>
      </p:nvGrpSpPr>
      <p:grpSpPr>
        <a:xfrm>
          <a:off x="0" y="0"/>
          <a:ext cx="0" cy="0"/>
          <a:chOff x="0" y="0"/>
          <a:chExt cx="0" cy="0"/>
        </a:xfrm>
      </p:grpSpPr>
      <p:sp>
        <p:nvSpPr>
          <p:cNvPr id="16" name="Rechthoek 15"/>
          <p:cNvSpPr/>
          <p:nvPr userDrawn="1"/>
        </p:nvSpPr>
        <p:spPr>
          <a:xfrm>
            <a:off x="6096000" y="0"/>
            <a:ext cx="609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3" name="Afbeelding 12"/>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3175" y="0"/>
            <a:ext cx="12198350" cy="1066800"/>
          </a:xfrm>
          <a:prstGeom prst="rect">
            <a:avLst/>
          </a:prstGeom>
        </p:spPr>
      </p:pic>
      <p:sp>
        <p:nvSpPr>
          <p:cNvPr id="24" name="Tijdelijke aanduiding voor tekst 16"/>
          <p:cNvSpPr>
            <a:spLocks noGrp="1"/>
          </p:cNvSpPr>
          <p:nvPr>
            <p:ph type="body" sz="quarter" idx="21" hasCustomPrompt="1"/>
          </p:nvPr>
        </p:nvSpPr>
        <p:spPr>
          <a:xfrm>
            <a:off x="6553200" y="5832053"/>
            <a:ext cx="5004000" cy="389360"/>
          </a:xfrm>
        </p:spPr>
        <p:txBody>
          <a:bodyPr lIns="118800" anchor="b" anchorCtr="0">
            <a:noAutofit/>
          </a:bodyPr>
          <a:lstStyle>
            <a:lvl1pPr marL="0" indent="0">
              <a:buNone/>
              <a:defRPr sz="1600">
                <a:solidFill>
                  <a:schemeClr val="bg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nl-NL" dirty="0"/>
              <a:t>Naam spreker</a:t>
            </a:r>
          </a:p>
        </p:txBody>
      </p:sp>
      <p:pic>
        <p:nvPicPr>
          <p:cNvPr id="14" name="Afbeelding 1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12192000" cy="1682495"/>
          </a:xfrm>
          <a:prstGeom prst="rect">
            <a:avLst/>
          </a:prstGeom>
        </p:spPr>
      </p:pic>
      <p:sp>
        <p:nvSpPr>
          <p:cNvPr id="11" name="Tijdelijke aanduiding voor datum 10"/>
          <p:cNvSpPr>
            <a:spLocks noGrp="1"/>
          </p:cNvSpPr>
          <p:nvPr>
            <p:ph type="dt" sz="half" idx="23"/>
          </p:nvPr>
        </p:nvSpPr>
        <p:spPr/>
        <p:txBody>
          <a:bodyPr/>
          <a:lstStyle/>
          <a:p>
            <a:r>
              <a:rPr lang="nl-NL"/>
              <a:t>Stuurgroep VOI 06 juli 2021</a:t>
            </a:r>
            <a:endParaRPr lang="nl-NL" dirty="0"/>
          </a:p>
        </p:txBody>
      </p:sp>
      <p:sp>
        <p:nvSpPr>
          <p:cNvPr id="12" name="Tijdelijke aanduiding voor voettekst 11"/>
          <p:cNvSpPr>
            <a:spLocks noGrp="1"/>
          </p:cNvSpPr>
          <p:nvPr>
            <p:ph type="ftr" sz="quarter" idx="24"/>
          </p:nvPr>
        </p:nvSpPr>
        <p:spPr/>
        <p:txBody>
          <a:bodyPr/>
          <a:lstStyle/>
          <a:p>
            <a:r>
              <a:rPr lang="nl-NL"/>
              <a:t>Ketenplan Inburgering</a:t>
            </a:r>
            <a:endParaRPr lang="nl-NL" dirty="0"/>
          </a:p>
        </p:txBody>
      </p:sp>
      <p:sp>
        <p:nvSpPr>
          <p:cNvPr id="15" name="Tijdelijke aanduiding voor dianummer 14"/>
          <p:cNvSpPr>
            <a:spLocks noGrp="1"/>
          </p:cNvSpPr>
          <p:nvPr>
            <p:ph type="sldNum" sz="quarter" idx="25"/>
          </p:nvPr>
        </p:nvSpPr>
        <p:spPr/>
        <p:txBody>
          <a:bodyPr/>
          <a:lstStyle/>
          <a:p>
            <a:fld id="{10A0A6AF-03C5-477E-939A-E28F7E7F05EA}" type="slidenum">
              <a:rPr lang="nl-NL" smtClean="0"/>
              <a:pPr/>
              <a:t>‹nr.›</a:t>
            </a:fld>
            <a:endParaRPr lang="nl-NL" dirty="0"/>
          </a:p>
        </p:txBody>
      </p:sp>
      <p:sp>
        <p:nvSpPr>
          <p:cNvPr id="17" name="Titel 1"/>
          <p:cNvSpPr>
            <a:spLocks noGrp="1"/>
          </p:cNvSpPr>
          <p:nvPr>
            <p:ph type="ctrTitle"/>
          </p:nvPr>
        </p:nvSpPr>
        <p:spPr>
          <a:xfrm>
            <a:off x="6553200" y="1885467"/>
            <a:ext cx="5004000" cy="2336400"/>
          </a:xfrm>
        </p:spPr>
        <p:txBody>
          <a:bodyPr tIns="90000" bIns="90000" anchor="b">
            <a:normAutofit/>
          </a:bodyPr>
          <a:lstStyle>
            <a:lvl1pPr algn="l">
              <a:defRPr sz="3600">
                <a:solidFill>
                  <a:schemeClr val="bg1"/>
                </a:solidFill>
              </a:defRPr>
            </a:lvl1pPr>
          </a:lstStyle>
          <a:p>
            <a:r>
              <a:rPr lang="nl-NL"/>
              <a:t>Klik om de stijl te bewerken</a:t>
            </a:r>
            <a:endParaRPr lang="nl-NL" dirty="0"/>
          </a:p>
        </p:txBody>
      </p:sp>
      <p:sp>
        <p:nvSpPr>
          <p:cNvPr id="18" name="Ondertitel 2"/>
          <p:cNvSpPr>
            <a:spLocks noGrp="1"/>
          </p:cNvSpPr>
          <p:nvPr>
            <p:ph type="subTitle" idx="1"/>
          </p:nvPr>
        </p:nvSpPr>
        <p:spPr>
          <a:xfrm>
            <a:off x="6553200" y="4218267"/>
            <a:ext cx="5004000" cy="1613786"/>
          </a:xfrm>
        </p:spPr>
        <p:txBody>
          <a:bodyPr lIns="104400" tIns="90000" rIns="90000" bIns="4680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NL" dirty="0"/>
          </a:p>
        </p:txBody>
      </p:sp>
      <p:sp>
        <p:nvSpPr>
          <p:cNvPr id="20" name="Tijdelijke aanduiding voor afbeelding 19">
            <a:extLst>
              <a:ext uri="{FF2B5EF4-FFF2-40B4-BE49-F238E27FC236}">
                <a16:creationId xmlns:a16="http://schemas.microsoft.com/office/drawing/2014/main" id="{85292067-D04E-EE40-B16F-5668AD7590FE}"/>
              </a:ext>
            </a:extLst>
          </p:cNvPr>
          <p:cNvSpPr>
            <a:spLocks noGrp="1"/>
          </p:cNvSpPr>
          <p:nvPr>
            <p:ph type="pic" sz="quarter" idx="22"/>
          </p:nvPr>
        </p:nvSpPr>
        <p:spPr>
          <a:xfrm>
            <a:off x="-3175" y="0"/>
            <a:ext cx="6099175" cy="6858000"/>
          </a:xfrm>
          <a:custGeom>
            <a:avLst/>
            <a:gdLst>
              <a:gd name="connsiteX0" fmla="*/ 0 w 6099175"/>
              <a:gd name="connsiteY0" fmla="*/ 0 h 6858000"/>
              <a:gd name="connsiteX1" fmla="*/ 5773588 w 6099175"/>
              <a:gd name="connsiteY1" fmla="*/ 0 h 6858000"/>
              <a:gd name="connsiteX2" fmla="*/ 5773588 w 6099175"/>
              <a:gd name="connsiteY2" fmla="*/ 1152000 h 6858000"/>
              <a:gd name="connsiteX3" fmla="*/ 6099175 w 6099175"/>
              <a:gd name="connsiteY3" fmla="*/ 1152000 h 6858000"/>
              <a:gd name="connsiteX4" fmla="*/ 6099175 w 6099175"/>
              <a:gd name="connsiteY4" fmla="*/ 6858000 h 6858000"/>
              <a:gd name="connsiteX5" fmla="*/ 0 w 6099175"/>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99175" h="6858000">
                <a:moveTo>
                  <a:pt x="0" y="0"/>
                </a:moveTo>
                <a:lnTo>
                  <a:pt x="5773588" y="0"/>
                </a:lnTo>
                <a:lnTo>
                  <a:pt x="5773588" y="1152000"/>
                </a:lnTo>
                <a:lnTo>
                  <a:pt x="6099175" y="1152000"/>
                </a:lnTo>
                <a:lnTo>
                  <a:pt x="6099175" y="6858000"/>
                </a:lnTo>
                <a:lnTo>
                  <a:pt x="0" y="6858000"/>
                </a:lnTo>
                <a:close/>
              </a:path>
            </a:pathLst>
          </a:custGeom>
          <a:noFill/>
        </p:spPr>
        <p:txBody>
          <a:bodyPr wrap="square" lIns="612000" anchor="ctr" anchorCtr="0">
            <a:noAutofit/>
          </a:bodyPr>
          <a:lstStyle/>
          <a:p>
            <a:r>
              <a:rPr lang="nl-NL"/>
              <a:t>Klik op het pictogram als u een afbeelding wilt toevoegen</a:t>
            </a:r>
          </a:p>
        </p:txBody>
      </p:sp>
    </p:spTree>
    <p:extLst>
      <p:ext uri="{BB962C8B-B14F-4D97-AF65-F5344CB8AC3E}">
        <p14:creationId xmlns:p14="http://schemas.microsoft.com/office/powerpoint/2010/main" val="29011797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Afbeelding">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1137528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Afbeelding met titel">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5" name="Titel 4"/>
          <p:cNvSpPr>
            <a:spLocks noGrp="1"/>
          </p:cNvSpPr>
          <p:nvPr>
            <p:ph type="title"/>
          </p:nvPr>
        </p:nvSpPr>
        <p:spPr>
          <a:xfrm>
            <a:off x="0" y="5153776"/>
            <a:ext cx="12192000" cy="576000"/>
          </a:xfrm>
          <a:solidFill>
            <a:schemeClr val="tx2"/>
          </a:solidFill>
        </p:spPr>
        <p:txBody>
          <a:bodyPr lIns="756000" anchor="ctr" anchorCtr="0">
            <a:noAutofit/>
          </a:bodyPr>
          <a:lstStyle>
            <a:lvl1pPr algn="l">
              <a:defRPr sz="3200">
                <a:solidFill>
                  <a:schemeClr val="bg1"/>
                </a:solidFill>
              </a:defRPr>
            </a:lvl1pPr>
          </a:lstStyle>
          <a:p>
            <a:r>
              <a:rPr lang="nl-NL"/>
              <a:t>Klik om de stijl te bewerken</a:t>
            </a:r>
            <a:endParaRPr lang="nl-NL" dirty="0"/>
          </a:p>
        </p:txBody>
      </p:sp>
      <p:sp>
        <p:nvSpPr>
          <p:cNvPr id="3" name="Tijdelijke aanduiding voor tekst 2"/>
          <p:cNvSpPr>
            <a:spLocks noGrp="1"/>
          </p:cNvSpPr>
          <p:nvPr>
            <p:ph type="body" sz="quarter" idx="10"/>
          </p:nvPr>
        </p:nvSpPr>
        <p:spPr>
          <a:xfrm>
            <a:off x="0" y="5825413"/>
            <a:ext cx="12192000" cy="396000"/>
          </a:xfrm>
          <a:solidFill>
            <a:schemeClr val="bg1"/>
          </a:solidFill>
        </p:spPr>
        <p:txBody>
          <a:bodyPr lIns="756000" anchor="ctr" anchorCtr="0">
            <a:normAutofit/>
          </a:bodyPr>
          <a:lstStyle>
            <a:lvl1pPr marL="0" indent="0">
              <a:buNone/>
              <a:defRPr sz="2000" i="0">
                <a:solidFill>
                  <a:schemeClr val="tx1"/>
                </a:solidFill>
              </a:defRPr>
            </a:lvl1pPr>
            <a:lvl2pPr marL="313200" indent="0">
              <a:buNone/>
              <a:defRPr/>
            </a:lvl2pPr>
            <a:lvl3pPr marL="630000" indent="0">
              <a:buNone/>
              <a:defRPr/>
            </a:lvl3pPr>
            <a:lvl4pPr marL="943200" indent="0">
              <a:buNone/>
              <a:defRPr/>
            </a:lvl4pPr>
            <a:lvl5pPr marL="1260000" indent="0">
              <a:buNone/>
              <a:defRPr/>
            </a:lvl5pPr>
          </a:lstStyle>
          <a:p>
            <a:pPr lvl="0"/>
            <a:r>
              <a:rPr lang="nl-NL"/>
              <a:t>Tekststijl van het model bewerken</a:t>
            </a:r>
          </a:p>
        </p:txBody>
      </p:sp>
      <p:pic>
        <p:nvPicPr>
          <p:cNvPr id="4" name="Afbeelding 3"/>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3175" y="0"/>
            <a:ext cx="12198350" cy="1066800"/>
          </a:xfrm>
          <a:prstGeom prst="rect">
            <a:avLst/>
          </a:prstGeom>
        </p:spPr>
      </p:pic>
    </p:spTree>
    <p:extLst>
      <p:ext uri="{BB962C8B-B14F-4D97-AF65-F5344CB8AC3E}">
        <p14:creationId xmlns:p14="http://schemas.microsoft.com/office/powerpoint/2010/main" val="111974883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abel/grafiek">
    <p:spTree>
      <p:nvGrpSpPr>
        <p:cNvPr id="1" name=""/>
        <p:cNvGrpSpPr/>
        <p:nvPr/>
      </p:nvGrpSpPr>
      <p:grpSpPr>
        <a:xfrm>
          <a:off x="0" y="0"/>
          <a:ext cx="0" cy="0"/>
          <a:chOff x="0" y="0"/>
          <a:chExt cx="0" cy="0"/>
        </a:xfrm>
      </p:grpSpPr>
      <p:sp>
        <p:nvSpPr>
          <p:cNvPr id="8" name="Titel 7"/>
          <p:cNvSpPr>
            <a:spLocks noGrp="1"/>
          </p:cNvSpPr>
          <p:nvPr>
            <p:ph type="title"/>
          </p:nvPr>
        </p:nvSpPr>
        <p:spPr/>
        <p:txBody>
          <a:bodyPr/>
          <a:lstStyle/>
          <a:p>
            <a:r>
              <a:rPr lang="nl-NL"/>
              <a:t>Klik om de stijl te bewerken</a:t>
            </a:r>
            <a:endParaRPr lang="nl-NL" dirty="0"/>
          </a:p>
        </p:txBody>
      </p:sp>
      <p:sp>
        <p:nvSpPr>
          <p:cNvPr id="3" name="Tijdelijke aanduiding voor inhoud 2"/>
          <p:cNvSpPr>
            <a:spLocks noGrp="1"/>
          </p:cNvSpPr>
          <p:nvPr>
            <p:ph sz="quarter" idx="13"/>
          </p:nvPr>
        </p:nvSpPr>
        <p:spPr>
          <a:xfrm>
            <a:off x="635000" y="2276475"/>
            <a:ext cx="10923588" cy="39449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0" name="Tijdelijke aanduiding voor datum 9"/>
          <p:cNvSpPr>
            <a:spLocks noGrp="1"/>
          </p:cNvSpPr>
          <p:nvPr>
            <p:ph type="dt" sz="half" idx="14"/>
          </p:nvPr>
        </p:nvSpPr>
        <p:spPr/>
        <p:txBody>
          <a:bodyPr/>
          <a:lstStyle/>
          <a:p>
            <a:r>
              <a:rPr lang="nl-NL"/>
              <a:t>Stuurgroep VOI 06 juli 2021</a:t>
            </a:r>
            <a:endParaRPr lang="nl-NL" dirty="0"/>
          </a:p>
        </p:txBody>
      </p:sp>
      <p:sp>
        <p:nvSpPr>
          <p:cNvPr id="11" name="Tijdelijke aanduiding voor voettekst 10"/>
          <p:cNvSpPr>
            <a:spLocks noGrp="1"/>
          </p:cNvSpPr>
          <p:nvPr>
            <p:ph type="ftr" sz="quarter" idx="15"/>
          </p:nvPr>
        </p:nvSpPr>
        <p:spPr/>
        <p:txBody>
          <a:bodyPr/>
          <a:lstStyle/>
          <a:p>
            <a:r>
              <a:rPr lang="nl-NL"/>
              <a:t>Ketenplan Inburgering</a:t>
            </a:r>
            <a:endParaRPr lang="nl-NL" dirty="0"/>
          </a:p>
        </p:txBody>
      </p:sp>
      <p:sp>
        <p:nvSpPr>
          <p:cNvPr id="12" name="Tijdelijke aanduiding voor dianummer 11"/>
          <p:cNvSpPr>
            <a:spLocks noGrp="1"/>
          </p:cNvSpPr>
          <p:nvPr>
            <p:ph type="sldNum" sz="quarter" idx="16"/>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92270584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abel/grafiek met bijschrift">
    <p:spTree>
      <p:nvGrpSpPr>
        <p:cNvPr id="1" name=""/>
        <p:cNvGrpSpPr/>
        <p:nvPr/>
      </p:nvGrpSpPr>
      <p:grpSpPr>
        <a:xfrm>
          <a:off x="0" y="0"/>
          <a:ext cx="0" cy="0"/>
          <a:chOff x="0" y="0"/>
          <a:chExt cx="0" cy="0"/>
        </a:xfrm>
      </p:grpSpPr>
      <p:sp>
        <p:nvSpPr>
          <p:cNvPr id="8" name="Titel 7"/>
          <p:cNvSpPr>
            <a:spLocks noGrp="1"/>
          </p:cNvSpPr>
          <p:nvPr>
            <p:ph type="title"/>
          </p:nvPr>
        </p:nvSpPr>
        <p:spPr/>
        <p:txBody>
          <a:bodyPr/>
          <a:lstStyle/>
          <a:p>
            <a:r>
              <a:rPr lang="nl-NL"/>
              <a:t>Klik om de stijl te bewerken</a:t>
            </a:r>
          </a:p>
        </p:txBody>
      </p:sp>
      <p:sp>
        <p:nvSpPr>
          <p:cNvPr id="3" name="Tijdelijke aanduiding voor tekst 2"/>
          <p:cNvSpPr>
            <a:spLocks noGrp="1"/>
          </p:cNvSpPr>
          <p:nvPr>
            <p:ph type="body" sz="quarter" idx="14"/>
          </p:nvPr>
        </p:nvSpPr>
        <p:spPr>
          <a:xfrm>
            <a:off x="7958859" y="2276475"/>
            <a:ext cx="3600000" cy="3937000"/>
          </a:xfrm>
        </p:spPr>
        <p:txBody>
          <a:bodyPr/>
          <a:lstStyle>
            <a:lvl1pPr marL="0" indent="0">
              <a:buNone/>
              <a:defRPr sz="2000"/>
            </a:lvl1pPr>
            <a:lvl2pPr marL="313200" indent="0">
              <a:buNone/>
              <a:defRPr sz="1800"/>
            </a:lvl2pPr>
            <a:lvl3pPr marL="630000" indent="0">
              <a:buNone/>
              <a:defRPr sz="1600"/>
            </a:lvl3pPr>
            <a:lvl4pPr marL="943200" indent="0">
              <a:buNone/>
              <a:defRPr sz="1600"/>
            </a:lvl4pPr>
            <a:lvl5pPr marL="1260000" indent="0">
              <a:buNone/>
              <a:defRPr/>
            </a:lvl5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9" name="Tijdelijke aanduiding voor inhoud 8"/>
          <p:cNvSpPr>
            <a:spLocks noGrp="1"/>
          </p:cNvSpPr>
          <p:nvPr>
            <p:ph sz="quarter" idx="15"/>
          </p:nvPr>
        </p:nvSpPr>
        <p:spPr>
          <a:xfrm>
            <a:off x="635000" y="2276475"/>
            <a:ext cx="7178964" cy="39449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1" name="Tijdelijke aanduiding voor datum 10"/>
          <p:cNvSpPr>
            <a:spLocks noGrp="1"/>
          </p:cNvSpPr>
          <p:nvPr>
            <p:ph type="dt" sz="half" idx="16"/>
          </p:nvPr>
        </p:nvSpPr>
        <p:spPr/>
        <p:txBody>
          <a:bodyPr/>
          <a:lstStyle/>
          <a:p>
            <a:r>
              <a:rPr lang="nl-NL"/>
              <a:t>Stuurgroep VOI 06 juli 2021</a:t>
            </a:r>
            <a:endParaRPr lang="nl-NL" dirty="0"/>
          </a:p>
        </p:txBody>
      </p:sp>
      <p:sp>
        <p:nvSpPr>
          <p:cNvPr id="12" name="Tijdelijke aanduiding voor voettekst 11"/>
          <p:cNvSpPr>
            <a:spLocks noGrp="1"/>
          </p:cNvSpPr>
          <p:nvPr>
            <p:ph type="ftr" sz="quarter" idx="17"/>
          </p:nvPr>
        </p:nvSpPr>
        <p:spPr/>
        <p:txBody>
          <a:bodyPr/>
          <a:lstStyle/>
          <a:p>
            <a:r>
              <a:rPr lang="nl-NL"/>
              <a:t>Ketenplan Inburgering</a:t>
            </a:r>
            <a:endParaRPr lang="nl-NL" dirty="0"/>
          </a:p>
        </p:txBody>
      </p:sp>
      <p:sp>
        <p:nvSpPr>
          <p:cNvPr id="13" name="Tijdelijke aanduiding voor dianummer 12"/>
          <p:cNvSpPr>
            <a:spLocks noGrp="1"/>
          </p:cNvSpPr>
          <p:nvPr>
            <p:ph type="sldNum" sz="quarter" idx="18"/>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47566793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abel/grafiek verticaal">
    <p:spTree>
      <p:nvGrpSpPr>
        <p:cNvPr id="1" name=""/>
        <p:cNvGrpSpPr/>
        <p:nvPr/>
      </p:nvGrpSpPr>
      <p:grpSpPr>
        <a:xfrm>
          <a:off x="0" y="0"/>
          <a:ext cx="0" cy="0"/>
          <a:chOff x="0" y="0"/>
          <a:chExt cx="0" cy="0"/>
        </a:xfrm>
      </p:grpSpPr>
      <p:sp>
        <p:nvSpPr>
          <p:cNvPr id="7" name="Rechthoek 6"/>
          <p:cNvSpPr/>
          <p:nvPr userDrawn="1"/>
        </p:nvSpPr>
        <p:spPr>
          <a:xfrm>
            <a:off x="6096000" y="0"/>
            <a:ext cx="609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Tijdelijke aanduiding voor tekst 9"/>
          <p:cNvSpPr>
            <a:spLocks noGrp="1"/>
          </p:cNvSpPr>
          <p:nvPr>
            <p:ph type="body" sz="quarter" idx="14"/>
          </p:nvPr>
        </p:nvSpPr>
        <p:spPr>
          <a:xfrm>
            <a:off x="6550024" y="2289599"/>
            <a:ext cx="5004000" cy="3931813"/>
          </a:xfrm>
        </p:spPr>
        <p:txBody>
          <a:bodyPr anchor="t" anchorCtr="0"/>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defRPr>
                <a:solidFill>
                  <a:schemeClr val="bg1"/>
                </a:solidFill>
              </a:defRPr>
            </a:lvl5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pic>
        <p:nvPicPr>
          <p:cNvPr id="8" name="Afbeelding 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3175" y="0"/>
            <a:ext cx="12198350" cy="1066800"/>
          </a:xfrm>
          <a:prstGeom prst="rect">
            <a:avLst/>
          </a:prstGeom>
        </p:spPr>
      </p:pic>
      <p:sp>
        <p:nvSpPr>
          <p:cNvPr id="2" name="Titel 1"/>
          <p:cNvSpPr>
            <a:spLocks noGrp="1"/>
          </p:cNvSpPr>
          <p:nvPr>
            <p:ph type="title"/>
          </p:nvPr>
        </p:nvSpPr>
        <p:spPr>
          <a:xfrm>
            <a:off x="6550024" y="1051200"/>
            <a:ext cx="5004000" cy="948047"/>
          </a:xfrm>
        </p:spPr>
        <p:txBody>
          <a:bodyPr/>
          <a:lstStyle>
            <a:lvl1pPr>
              <a:defRPr>
                <a:solidFill>
                  <a:schemeClr val="bg1"/>
                </a:solidFill>
              </a:defRPr>
            </a:lvl1pPr>
          </a:lstStyle>
          <a:p>
            <a:r>
              <a:rPr lang="nl-NL"/>
              <a:t>Klik om de stijl te bewerken</a:t>
            </a:r>
            <a:endParaRPr lang="nl-NL" dirty="0"/>
          </a:p>
        </p:txBody>
      </p:sp>
      <p:sp>
        <p:nvSpPr>
          <p:cNvPr id="9" name="Tijdelijke aanduiding voor inhoud 8"/>
          <p:cNvSpPr>
            <a:spLocks noGrp="1"/>
          </p:cNvSpPr>
          <p:nvPr>
            <p:ph sz="quarter" idx="19"/>
          </p:nvPr>
        </p:nvSpPr>
        <p:spPr>
          <a:xfrm>
            <a:off x="635000" y="1066799"/>
            <a:ext cx="5003800" cy="5154613"/>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4" name="Tijdelijke aanduiding voor datum 13"/>
          <p:cNvSpPr>
            <a:spLocks noGrp="1"/>
          </p:cNvSpPr>
          <p:nvPr>
            <p:ph type="dt" sz="half" idx="20"/>
          </p:nvPr>
        </p:nvSpPr>
        <p:spPr/>
        <p:txBody>
          <a:bodyPr/>
          <a:lstStyle/>
          <a:p>
            <a:r>
              <a:rPr lang="nl-NL"/>
              <a:t>Stuurgroep VOI 06 juli 2021</a:t>
            </a:r>
            <a:endParaRPr lang="nl-NL" dirty="0"/>
          </a:p>
        </p:txBody>
      </p:sp>
      <p:sp>
        <p:nvSpPr>
          <p:cNvPr id="15" name="Tijdelijke aanduiding voor voettekst 14"/>
          <p:cNvSpPr>
            <a:spLocks noGrp="1"/>
          </p:cNvSpPr>
          <p:nvPr>
            <p:ph type="ftr" sz="quarter" idx="21"/>
          </p:nvPr>
        </p:nvSpPr>
        <p:spPr/>
        <p:txBody>
          <a:bodyPr/>
          <a:lstStyle/>
          <a:p>
            <a:r>
              <a:rPr lang="nl-NL"/>
              <a:t>Ketenplan Inburgering</a:t>
            </a:r>
            <a:endParaRPr lang="nl-NL" dirty="0"/>
          </a:p>
        </p:txBody>
      </p:sp>
      <p:sp>
        <p:nvSpPr>
          <p:cNvPr id="16" name="Tijdelijke aanduiding voor dianummer 15"/>
          <p:cNvSpPr>
            <a:spLocks noGrp="1"/>
          </p:cNvSpPr>
          <p:nvPr>
            <p:ph type="sldNum" sz="quarter" idx="22"/>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3446489141"/>
      </p:ext>
    </p:extLst>
  </p:cSld>
  <p:clrMapOvr>
    <a:masterClrMapping/>
  </p:clrMapOvr>
  <p:extLst>
    <p:ext uri="{DCECCB84-F9BA-43D5-87BE-67443E8EF086}">
      <p15:sldGuideLst xmlns:p15="http://schemas.microsoft.com/office/powerpoint/2012/main">
        <p15:guide id="1" orient="horz" pos="1661">
          <p15:clr>
            <a:srgbClr val="FBAE40"/>
          </p15:clr>
        </p15:guide>
        <p15:guide id="2" orient="horz" pos="2659">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Contact A">
    <p:spTree>
      <p:nvGrpSpPr>
        <p:cNvPr id="1" name=""/>
        <p:cNvGrpSpPr/>
        <p:nvPr/>
      </p:nvGrpSpPr>
      <p:grpSpPr>
        <a:xfrm>
          <a:off x="0" y="0"/>
          <a:ext cx="0" cy="0"/>
          <a:chOff x="0" y="0"/>
          <a:chExt cx="0" cy="0"/>
        </a:xfrm>
      </p:grpSpPr>
      <p:sp>
        <p:nvSpPr>
          <p:cNvPr id="6" name="Rechthoek 5"/>
          <p:cNvSpPr/>
          <p:nvPr userDrawn="1"/>
        </p:nvSpPr>
        <p:spPr>
          <a:xfrm>
            <a:off x="0" y="-1"/>
            <a:ext cx="12192000" cy="34274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p:cNvSpPr>
            <a:spLocks noGrp="1"/>
          </p:cNvSpPr>
          <p:nvPr>
            <p:ph type="title" hasCustomPrompt="1"/>
          </p:nvPr>
        </p:nvSpPr>
        <p:spPr>
          <a:xfrm>
            <a:off x="635000" y="1875617"/>
            <a:ext cx="10923588" cy="1551796"/>
          </a:xfrm>
        </p:spPr>
        <p:txBody>
          <a:bodyPr anchor="ctr" anchorCtr="0">
            <a:normAutofit/>
          </a:bodyPr>
          <a:lstStyle>
            <a:lvl1pPr>
              <a:defRPr sz="4800">
                <a:solidFill>
                  <a:schemeClr val="bg1"/>
                </a:solidFill>
              </a:defRPr>
            </a:lvl1pPr>
          </a:lstStyle>
          <a:p>
            <a:r>
              <a:rPr lang="nl-NL" dirty="0"/>
              <a:t>Typ een afsluitende zin</a:t>
            </a:r>
          </a:p>
        </p:txBody>
      </p:sp>
      <p:sp>
        <p:nvSpPr>
          <p:cNvPr id="18" name="Tijdelijke aanduiding voor tekst 13"/>
          <p:cNvSpPr>
            <a:spLocks noGrp="1"/>
          </p:cNvSpPr>
          <p:nvPr>
            <p:ph type="body" sz="quarter" idx="13" hasCustomPrompt="1"/>
          </p:nvPr>
        </p:nvSpPr>
        <p:spPr>
          <a:xfrm>
            <a:off x="5156753" y="3846022"/>
            <a:ext cx="4680000" cy="691884"/>
          </a:xfrm>
        </p:spPr>
        <p:txBody>
          <a:bodyPr numCol="1" spcCol="180000" anchor="ctr" anchorCtr="0">
            <a:normAutofit/>
          </a:bodyPr>
          <a:lstStyle>
            <a:lvl1pPr marL="0" indent="0">
              <a:buNone/>
              <a:defRPr sz="2000" i="0">
                <a:solidFill>
                  <a:schemeClr val="tx2"/>
                </a:solidFill>
              </a:defRPr>
            </a:lvl1pPr>
          </a:lstStyle>
          <a:p>
            <a:pPr lvl="0"/>
            <a:r>
              <a:rPr lang="nl-NL" dirty="0"/>
              <a:t>Klik om de tekststijl van het model te bewerken</a:t>
            </a:r>
          </a:p>
        </p:txBody>
      </p:sp>
      <p:sp>
        <p:nvSpPr>
          <p:cNvPr id="19" name="Tijdelijke aanduiding voor tekst 13"/>
          <p:cNvSpPr>
            <a:spLocks noGrp="1"/>
          </p:cNvSpPr>
          <p:nvPr>
            <p:ph type="body" sz="quarter" idx="17" hasCustomPrompt="1"/>
          </p:nvPr>
        </p:nvSpPr>
        <p:spPr>
          <a:xfrm>
            <a:off x="5156753" y="4639509"/>
            <a:ext cx="4680000" cy="691884"/>
          </a:xfrm>
        </p:spPr>
        <p:txBody>
          <a:bodyPr numCol="1" spcCol="180000" anchor="ctr" anchorCtr="0">
            <a:normAutofit/>
          </a:bodyPr>
          <a:lstStyle>
            <a:lvl1pPr marL="0" indent="0">
              <a:buNone/>
              <a:defRPr sz="2000" i="0">
                <a:solidFill>
                  <a:schemeClr val="tx2"/>
                </a:solidFill>
              </a:defRPr>
            </a:lvl1pPr>
          </a:lstStyle>
          <a:p>
            <a:pPr lvl="0"/>
            <a:r>
              <a:rPr lang="nl-NL" dirty="0"/>
              <a:t>Klik om de tekststijl van het model te bewerken</a:t>
            </a:r>
          </a:p>
        </p:txBody>
      </p:sp>
      <p:sp>
        <p:nvSpPr>
          <p:cNvPr id="20" name="Tijdelijke aanduiding voor tekst 13"/>
          <p:cNvSpPr>
            <a:spLocks noGrp="1"/>
          </p:cNvSpPr>
          <p:nvPr>
            <p:ph type="body" sz="quarter" idx="18" hasCustomPrompt="1"/>
          </p:nvPr>
        </p:nvSpPr>
        <p:spPr>
          <a:xfrm>
            <a:off x="5156753" y="5405528"/>
            <a:ext cx="4680000" cy="691884"/>
          </a:xfrm>
        </p:spPr>
        <p:txBody>
          <a:bodyPr numCol="1" spcCol="180000" anchor="ctr" anchorCtr="0">
            <a:normAutofit/>
          </a:bodyPr>
          <a:lstStyle>
            <a:lvl1pPr marL="0" indent="0">
              <a:buNone/>
              <a:defRPr sz="2000" i="0">
                <a:solidFill>
                  <a:schemeClr val="tx2"/>
                </a:solidFill>
              </a:defRPr>
            </a:lvl1pPr>
          </a:lstStyle>
          <a:p>
            <a:pPr lvl="0"/>
            <a:r>
              <a:rPr lang="nl-NL" dirty="0"/>
              <a:t>Klik om de tekststijl van het model te bewerken</a:t>
            </a:r>
          </a:p>
        </p:txBody>
      </p:sp>
      <p:sp>
        <p:nvSpPr>
          <p:cNvPr id="21" name="Tijdelijke aanduiding voor afbeelding 3"/>
          <p:cNvSpPr>
            <a:spLocks noGrp="1" noChangeAspect="1"/>
          </p:cNvSpPr>
          <p:nvPr>
            <p:ph type="pic" sz="quarter" idx="19"/>
          </p:nvPr>
        </p:nvSpPr>
        <p:spPr>
          <a:xfrm>
            <a:off x="4544781" y="3921366"/>
            <a:ext cx="541203" cy="540000"/>
          </a:xfrm>
          <a:blipFill>
            <a:blip r:embed="rId2"/>
            <a:stretch>
              <a:fillRect/>
            </a:stretch>
          </a:blipFill>
        </p:spPr>
        <p:txBody>
          <a:bodyPr>
            <a:normAutofit/>
          </a:bodyPr>
          <a:lstStyle>
            <a:lvl1pPr marL="0" indent="0" algn="ctr">
              <a:buNone/>
              <a:defRPr sz="100">
                <a:solidFill>
                  <a:schemeClr val="bg1"/>
                </a:solidFill>
              </a:defRPr>
            </a:lvl1pPr>
          </a:lstStyle>
          <a:p>
            <a:r>
              <a:rPr lang="nl-NL"/>
              <a:t>Klik op het pictogram als u een afbeelding wilt toevoegen</a:t>
            </a:r>
            <a:endParaRPr lang="nl-NL" dirty="0"/>
          </a:p>
        </p:txBody>
      </p:sp>
      <p:sp>
        <p:nvSpPr>
          <p:cNvPr id="22" name="Tijdelijke aanduiding voor afbeelding 3"/>
          <p:cNvSpPr>
            <a:spLocks noGrp="1" noChangeAspect="1"/>
          </p:cNvSpPr>
          <p:nvPr>
            <p:ph type="pic" sz="quarter" idx="20"/>
          </p:nvPr>
        </p:nvSpPr>
        <p:spPr>
          <a:xfrm>
            <a:off x="4544781" y="4707382"/>
            <a:ext cx="541203" cy="540000"/>
          </a:xfrm>
          <a:blipFill>
            <a:blip r:embed="rId3"/>
            <a:stretch>
              <a:fillRect/>
            </a:stretch>
          </a:blipFill>
        </p:spPr>
        <p:txBody>
          <a:bodyPr>
            <a:normAutofit/>
          </a:bodyPr>
          <a:lstStyle>
            <a:lvl1pPr marL="0" indent="0" algn="ctr">
              <a:buNone/>
              <a:defRPr sz="100">
                <a:solidFill>
                  <a:schemeClr val="bg1"/>
                </a:solidFill>
              </a:defRPr>
            </a:lvl1pPr>
          </a:lstStyle>
          <a:p>
            <a:r>
              <a:rPr lang="nl-NL"/>
              <a:t>Klik op het pictogram als u een afbeelding wilt toevoegen</a:t>
            </a:r>
            <a:endParaRPr lang="nl-NL" dirty="0"/>
          </a:p>
        </p:txBody>
      </p:sp>
      <p:sp>
        <p:nvSpPr>
          <p:cNvPr id="23" name="Tijdelijke aanduiding voor afbeelding 3"/>
          <p:cNvSpPr>
            <a:spLocks noGrp="1" noChangeAspect="1"/>
          </p:cNvSpPr>
          <p:nvPr>
            <p:ph type="pic" sz="quarter" idx="21"/>
          </p:nvPr>
        </p:nvSpPr>
        <p:spPr>
          <a:xfrm>
            <a:off x="4544781" y="5480872"/>
            <a:ext cx="541203" cy="540000"/>
          </a:xfrm>
          <a:blipFill>
            <a:blip r:embed="rId4"/>
            <a:stretch>
              <a:fillRect/>
            </a:stretch>
          </a:blipFill>
        </p:spPr>
        <p:txBody>
          <a:bodyPr>
            <a:normAutofit/>
          </a:bodyPr>
          <a:lstStyle>
            <a:lvl1pPr marL="0" indent="0" algn="ctr">
              <a:buNone/>
              <a:defRPr sz="100">
                <a:solidFill>
                  <a:schemeClr val="bg1"/>
                </a:solidFill>
              </a:defRPr>
            </a:lvl1pPr>
          </a:lstStyle>
          <a:p>
            <a:r>
              <a:rPr lang="nl-NL"/>
              <a:t>Klik op het pictogram als u een afbeelding wilt toevoegen</a:t>
            </a:r>
            <a:endParaRPr lang="nl-NL" dirty="0"/>
          </a:p>
        </p:txBody>
      </p:sp>
      <p:pic>
        <p:nvPicPr>
          <p:cNvPr id="12" name="Afbeelding 1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0" y="-7419"/>
            <a:ext cx="12192000" cy="1682495"/>
          </a:xfrm>
          <a:prstGeom prst="rect">
            <a:avLst/>
          </a:prstGeom>
        </p:spPr>
      </p:pic>
      <p:sp>
        <p:nvSpPr>
          <p:cNvPr id="7" name="Tijdelijke aanduiding voor datum 6"/>
          <p:cNvSpPr>
            <a:spLocks noGrp="1"/>
          </p:cNvSpPr>
          <p:nvPr>
            <p:ph type="dt" sz="half" idx="22"/>
          </p:nvPr>
        </p:nvSpPr>
        <p:spPr/>
        <p:txBody>
          <a:bodyPr/>
          <a:lstStyle/>
          <a:p>
            <a:r>
              <a:rPr lang="nl-NL"/>
              <a:t>Stuurgroep VOI 06 juli 2021</a:t>
            </a:r>
            <a:endParaRPr lang="nl-NL" dirty="0"/>
          </a:p>
        </p:txBody>
      </p:sp>
      <p:sp>
        <p:nvSpPr>
          <p:cNvPr id="8" name="Tijdelijke aanduiding voor voettekst 7"/>
          <p:cNvSpPr>
            <a:spLocks noGrp="1"/>
          </p:cNvSpPr>
          <p:nvPr>
            <p:ph type="ftr" sz="quarter" idx="23"/>
          </p:nvPr>
        </p:nvSpPr>
        <p:spPr/>
        <p:txBody>
          <a:bodyPr/>
          <a:lstStyle/>
          <a:p>
            <a:r>
              <a:rPr lang="nl-NL"/>
              <a:t>Ketenplan Inburgering</a:t>
            </a:r>
            <a:endParaRPr lang="nl-NL" dirty="0"/>
          </a:p>
        </p:txBody>
      </p:sp>
      <p:sp>
        <p:nvSpPr>
          <p:cNvPr id="9" name="Tijdelijke aanduiding voor dianummer 8"/>
          <p:cNvSpPr>
            <a:spLocks noGrp="1"/>
          </p:cNvSpPr>
          <p:nvPr>
            <p:ph type="sldNum" sz="quarter" idx="24"/>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285115051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Contact B">
    <p:spTree>
      <p:nvGrpSpPr>
        <p:cNvPr id="1" name=""/>
        <p:cNvGrpSpPr/>
        <p:nvPr/>
      </p:nvGrpSpPr>
      <p:grpSpPr>
        <a:xfrm>
          <a:off x="0" y="0"/>
          <a:ext cx="0" cy="0"/>
          <a:chOff x="0" y="0"/>
          <a:chExt cx="0" cy="0"/>
        </a:xfrm>
      </p:grpSpPr>
      <p:sp>
        <p:nvSpPr>
          <p:cNvPr id="6" name="Rechthoek 5"/>
          <p:cNvSpPr/>
          <p:nvPr userDrawn="1"/>
        </p:nvSpPr>
        <p:spPr>
          <a:xfrm>
            <a:off x="0" y="-1"/>
            <a:ext cx="6096000" cy="685800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p:cNvSpPr>
            <a:spLocks noGrp="1"/>
          </p:cNvSpPr>
          <p:nvPr>
            <p:ph type="title" hasCustomPrompt="1"/>
          </p:nvPr>
        </p:nvSpPr>
        <p:spPr>
          <a:xfrm>
            <a:off x="635000" y="2565400"/>
            <a:ext cx="5003800" cy="1727200"/>
          </a:xfrm>
        </p:spPr>
        <p:txBody>
          <a:bodyPr anchor="ctr" anchorCtr="0">
            <a:normAutofit/>
          </a:bodyPr>
          <a:lstStyle>
            <a:lvl1pPr>
              <a:defRPr sz="4800">
                <a:solidFill>
                  <a:schemeClr val="bg1"/>
                </a:solidFill>
              </a:defRPr>
            </a:lvl1pPr>
          </a:lstStyle>
          <a:p>
            <a:r>
              <a:rPr lang="nl-NL" dirty="0"/>
              <a:t>Typ een afsluitende zin</a:t>
            </a:r>
          </a:p>
        </p:txBody>
      </p:sp>
      <p:sp>
        <p:nvSpPr>
          <p:cNvPr id="18" name="Tijdelijke aanduiding voor tekst 13"/>
          <p:cNvSpPr>
            <a:spLocks noGrp="1"/>
          </p:cNvSpPr>
          <p:nvPr>
            <p:ph type="body" sz="quarter" idx="13" hasCustomPrompt="1"/>
          </p:nvPr>
        </p:nvSpPr>
        <p:spPr>
          <a:xfrm>
            <a:off x="7176285" y="2286000"/>
            <a:ext cx="4382303" cy="691884"/>
          </a:xfrm>
        </p:spPr>
        <p:txBody>
          <a:bodyPr numCol="1" spcCol="180000" anchor="ctr" anchorCtr="0">
            <a:normAutofit/>
          </a:bodyPr>
          <a:lstStyle>
            <a:lvl1pPr marL="0" indent="0">
              <a:buNone/>
              <a:defRPr sz="2000" i="0">
                <a:solidFill>
                  <a:schemeClr val="tx2"/>
                </a:solidFill>
              </a:defRPr>
            </a:lvl1pPr>
          </a:lstStyle>
          <a:p>
            <a:pPr lvl="0"/>
            <a:r>
              <a:rPr lang="nl-NL" dirty="0"/>
              <a:t>Klik om de tekststijl van het model te bewerken</a:t>
            </a:r>
          </a:p>
        </p:txBody>
      </p:sp>
      <p:sp>
        <p:nvSpPr>
          <p:cNvPr id="19" name="Tijdelijke aanduiding voor tekst 13"/>
          <p:cNvSpPr>
            <a:spLocks noGrp="1"/>
          </p:cNvSpPr>
          <p:nvPr>
            <p:ph type="body" sz="quarter" idx="17" hasCustomPrompt="1"/>
          </p:nvPr>
        </p:nvSpPr>
        <p:spPr>
          <a:xfrm>
            <a:off x="7176285" y="3079487"/>
            <a:ext cx="4382303" cy="691884"/>
          </a:xfrm>
        </p:spPr>
        <p:txBody>
          <a:bodyPr numCol="1" spcCol="180000" anchor="ctr" anchorCtr="0">
            <a:normAutofit/>
          </a:bodyPr>
          <a:lstStyle>
            <a:lvl1pPr marL="0" indent="0">
              <a:buNone/>
              <a:defRPr sz="2000" i="0">
                <a:solidFill>
                  <a:schemeClr val="tx2"/>
                </a:solidFill>
              </a:defRPr>
            </a:lvl1pPr>
          </a:lstStyle>
          <a:p>
            <a:pPr lvl="0"/>
            <a:r>
              <a:rPr lang="nl-NL" dirty="0"/>
              <a:t>Klik om de tekststijl van het model te bewerken</a:t>
            </a:r>
          </a:p>
        </p:txBody>
      </p:sp>
      <p:sp>
        <p:nvSpPr>
          <p:cNvPr id="20" name="Tijdelijke aanduiding voor tekst 13"/>
          <p:cNvSpPr>
            <a:spLocks noGrp="1"/>
          </p:cNvSpPr>
          <p:nvPr>
            <p:ph type="body" sz="quarter" idx="18" hasCustomPrompt="1"/>
          </p:nvPr>
        </p:nvSpPr>
        <p:spPr>
          <a:xfrm>
            <a:off x="7176285" y="3845506"/>
            <a:ext cx="4382303" cy="691884"/>
          </a:xfrm>
        </p:spPr>
        <p:txBody>
          <a:bodyPr numCol="1" spcCol="180000" anchor="ctr" anchorCtr="0">
            <a:normAutofit/>
          </a:bodyPr>
          <a:lstStyle>
            <a:lvl1pPr marL="0" indent="0">
              <a:buNone/>
              <a:defRPr sz="2000" i="0">
                <a:solidFill>
                  <a:schemeClr val="tx2"/>
                </a:solidFill>
              </a:defRPr>
            </a:lvl1pPr>
          </a:lstStyle>
          <a:p>
            <a:pPr lvl="0"/>
            <a:r>
              <a:rPr lang="nl-NL" dirty="0"/>
              <a:t>Klik om de tekststijl van het model te bewerken</a:t>
            </a:r>
          </a:p>
        </p:txBody>
      </p:sp>
      <p:sp>
        <p:nvSpPr>
          <p:cNvPr id="21" name="Tijdelijke aanduiding voor afbeelding 3"/>
          <p:cNvSpPr>
            <a:spLocks noGrp="1" noChangeAspect="1"/>
          </p:cNvSpPr>
          <p:nvPr>
            <p:ph type="pic" sz="quarter" idx="19"/>
          </p:nvPr>
        </p:nvSpPr>
        <p:spPr>
          <a:xfrm>
            <a:off x="6564313" y="2361344"/>
            <a:ext cx="541203" cy="540000"/>
          </a:xfrm>
          <a:blipFill>
            <a:blip r:embed="rId2"/>
            <a:stretch>
              <a:fillRect/>
            </a:stretch>
          </a:blipFill>
        </p:spPr>
        <p:txBody>
          <a:bodyPr>
            <a:normAutofit/>
          </a:bodyPr>
          <a:lstStyle>
            <a:lvl1pPr marL="0" indent="0" algn="ctr">
              <a:buNone/>
              <a:defRPr sz="100">
                <a:solidFill>
                  <a:schemeClr val="bg1"/>
                </a:solidFill>
              </a:defRPr>
            </a:lvl1pPr>
          </a:lstStyle>
          <a:p>
            <a:r>
              <a:rPr lang="nl-NL"/>
              <a:t>Klik op het pictogram als u een afbeelding wilt toevoegen</a:t>
            </a:r>
            <a:endParaRPr lang="nl-NL" dirty="0"/>
          </a:p>
        </p:txBody>
      </p:sp>
      <p:sp>
        <p:nvSpPr>
          <p:cNvPr id="22" name="Tijdelijke aanduiding voor afbeelding 3"/>
          <p:cNvSpPr>
            <a:spLocks noGrp="1" noChangeAspect="1"/>
          </p:cNvSpPr>
          <p:nvPr>
            <p:ph type="pic" sz="quarter" idx="20"/>
          </p:nvPr>
        </p:nvSpPr>
        <p:spPr>
          <a:xfrm>
            <a:off x="6564313" y="3147360"/>
            <a:ext cx="541203" cy="540000"/>
          </a:xfrm>
          <a:blipFill>
            <a:blip r:embed="rId3"/>
            <a:stretch>
              <a:fillRect/>
            </a:stretch>
          </a:blipFill>
        </p:spPr>
        <p:txBody>
          <a:bodyPr>
            <a:normAutofit/>
          </a:bodyPr>
          <a:lstStyle>
            <a:lvl1pPr marL="0" indent="0" algn="ctr">
              <a:buNone/>
              <a:defRPr sz="100">
                <a:solidFill>
                  <a:schemeClr val="bg1"/>
                </a:solidFill>
              </a:defRPr>
            </a:lvl1pPr>
          </a:lstStyle>
          <a:p>
            <a:r>
              <a:rPr lang="nl-NL"/>
              <a:t>Klik op het pictogram als u een afbeelding wilt toevoegen</a:t>
            </a:r>
            <a:endParaRPr lang="nl-NL" dirty="0"/>
          </a:p>
        </p:txBody>
      </p:sp>
      <p:sp>
        <p:nvSpPr>
          <p:cNvPr id="23" name="Tijdelijke aanduiding voor afbeelding 3"/>
          <p:cNvSpPr>
            <a:spLocks noGrp="1" noChangeAspect="1"/>
          </p:cNvSpPr>
          <p:nvPr>
            <p:ph type="pic" sz="quarter" idx="21"/>
          </p:nvPr>
        </p:nvSpPr>
        <p:spPr>
          <a:xfrm>
            <a:off x="6564313" y="3920850"/>
            <a:ext cx="541203" cy="540000"/>
          </a:xfrm>
          <a:blipFill>
            <a:blip r:embed="rId4"/>
            <a:stretch>
              <a:fillRect/>
            </a:stretch>
          </a:blipFill>
        </p:spPr>
        <p:txBody>
          <a:bodyPr>
            <a:normAutofit/>
          </a:bodyPr>
          <a:lstStyle>
            <a:lvl1pPr marL="0" indent="0" algn="ctr">
              <a:buNone/>
              <a:defRPr sz="100">
                <a:solidFill>
                  <a:schemeClr val="bg1"/>
                </a:solidFill>
              </a:defRPr>
            </a:lvl1pPr>
          </a:lstStyle>
          <a:p>
            <a:r>
              <a:rPr lang="nl-NL"/>
              <a:t>Klik op het pictogram als u een afbeelding wilt toevoegen</a:t>
            </a:r>
            <a:endParaRPr lang="nl-NL" dirty="0"/>
          </a:p>
        </p:txBody>
      </p:sp>
      <p:pic>
        <p:nvPicPr>
          <p:cNvPr id="12" name="Afbeelding 1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0" y="-1"/>
            <a:ext cx="12192000" cy="1682495"/>
          </a:xfrm>
          <a:prstGeom prst="rect">
            <a:avLst/>
          </a:prstGeom>
        </p:spPr>
      </p:pic>
      <p:sp>
        <p:nvSpPr>
          <p:cNvPr id="7" name="Tijdelijke aanduiding voor datum 6"/>
          <p:cNvSpPr>
            <a:spLocks noGrp="1"/>
          </p:cNvSpPr>
          <p:nvPr>
            <p:ph type="dt" sz="half" idx="22"/>
          </p:nvPr>
        </p:nvSpPr>
        <p:spPr/>
        <p:txBody>
          <a:bodyPr/>
          <a:lstStyle/>
          <a:p>
            <a:r>
              <a:rPr lang="nl-NL"/>
              <a:t>Stuurgroep VOI 06 juli 2021</a:t>
            </a:r>
            <a:endParaRPr lang="nl-NL" dirty="0"/>
          </a:p>
        </p:txBody>
      </p:sp>
      <p:sp>
        <p:nvSpPr>
          <p:cNvPr id="8" name="Tijdelijke aanduiding voor voettekst 7"/>
          <p:cNvSpPr>
            <a:spLocks noGrp="1"/>
          </p:cNvSpPr>
          <p:nvPr>
            <p:ph type="ftr" sz="quarter" idx="23"/>
          </p:nvPr>
        </p:nvSpPr>
        <p:spPr/>
        <p:txBody>
          <a:bodyPr/>
          <a:lstStyle/>
          <a:p>
            <a:r>
              <a:rPr lang="nl-NL"/>
              <a:t>Ketenplan Inburgering</a:t>
            </a:r>
            <a:endParaRPr lang="nl-NL" dirty="0"/>
          </a:p>
        </p:txBody>
      </p:sp>
      <p:sp>
        <p:nvSpPr>
          <p:cNvPr id="9" name="Tijdelijke aanduiding voor dianummer 8"/>
          <p:cNvSpPr>
            <a:spLocks noGrp="1"/>
          </p:cNvSpPr>
          <p:nvPr>
            <p:ph type="sldNum" sz="quarter" idx="24"/>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159264264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Contact C">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35000" y="1875617"/>
            <a:ext cx="10923588" cy="1551795"/>
          </a:xfrm>
        </p:spPr>
        <p:txBody>
          <a:bodyPr anchor="ctr" anchorCtr="0">
            <a:normAutofit/>
          </a:bodyPr>
          <a:lstStyle>
            <a:lvl1pPr>
              <a:defRPr sz="4800">
                <a:solidFill>
                  <a:schemeClr val="tx1"/>
                </a:solidFill>
              </a:defRPr>
            </a:lvl1pPr>
          </a:lstStyle>
          <a:p>
            <a:r>
              <a:rPr lang="nl-NL" dirty="0"/>
              <a:t>Typ een afsluitende zin</a:t>
            </a:r>
          </a:p>
        </p:txBody>
      </p:sp>
      <p:sp>
        <p:nvSpPr>
          <p:cNvPr id="18" name="Tijdelijke aanduiding voor tekst 13"/>
          <p:cNvSpPr>
            <a:spLocks noGrp="1"/>
          </p:cNvSpPr>
          <p:nvPr>
            <p:ph type="body" sz="quarter" idx="13" hasCustomPrompt="1"/>
          </p:nvPr>
        </p:nvSpPr>
        <p:spPr>
          <a:xfrm>
            <a:off x="4224313" y="3846022"/>
            <a:ext cx="4680000" cy="691884"/>
          </a:xfrm>
        </p:spPr>
        <p:txBody>
          <a:bodyPr numCol="1" spcCol="180000" anchor="ctr" anchorCtr="0">
            <a:normAutofit/>
          </a:bodyPr>
          <a:lstStyle>
            <a:lvl1pPr marL="0" indent="0">
              <a:buNone/>
              <a:defRPr sz="2000" i="0">
                <a:solidFill>
                  <a:schemeClr val="tx2"/>
                </a:solidFill>
              </a:defRPr>
            </a:lvl1pPr>
          </a:lstStyle>
          <a:p>
            <a:pPr lvl="0"/>
            <a:r>
              <a:rPr lang="nl-NL" dirty="0"/>
              <a:t>Klik om de tekststijl van het model te bewerken</a:t>
            </a:r>
          </a:p>
        </p:txBody>
      </p:sp>
      <p:sp>
        <p:nvSpPr>
          <p:cNvPr id="19" name="Tijdelijke aanduiding voor tekst 13"/>
          <p:cNvSpPr>
            <a:spLocks noGrp="1"/>
          </p:cNvSpPr>
          <p:nvPr>
            <p:ph type="body" sz="quarter" idx="17" hasCustomPrompt="1"/>
          </p:nvPr>
        </p:nvSpPr>
        <p:spPr>
          <a:xfrm>
            <a:off x="4224313" y="4639509"/>
            <a:ext cx="4680000" cy="691884"/>
          </a:xfrm>
        </p:spPr>
        <p:txBody>
          <a:bodyPr numCol="1" spcCol="180000" anchor="ctr" anchorCtr="0">
            <a:normAutofit/>
          </a:bodyPr>
          <a:lstStyle>
            <a:lvl1pPr marL="0" indent="0">
              <a:buNone/>
              <a:defRPr sz="2000" i="0">
                <a:solidFill>
                  <a:schemeClr val="tx2"/>
                </a:solidFill>
              </a:defRPr>
            </a:lvl1pPr>
          </a:lstStyle>
          <a:p>
            <a:pPr lvl="0"/>
            <a:r>
              <a:rPr lang="nl-NL" dirty="0"/>
              <a:t>Klik om de tekststijl van het model te bewerken</a:t>
            </a:r>
          </a:p>
        </p:txBody>
      </p:sp>
      <p:sp>
        <p:nvSpPr>
          <p:cNvPr id="20" name="Tijdelijke aanduiding voor tekst 13"/>
          <p:cNvSpPr>
            <a:spLocks noGrp="1"/>
          </p:cNvSpPr>
          <p:nvPr>
            <p:ph type="body" sz="quarter" idx="18" hasCustomPrompt="1"/>
          </p:nvPr>
        </p:nvSpPr>
        <p:spPr>
          <a:xfrm>
            <a:off x="4224313" y="5405528"/>
            <a:ext cx="4680000" cy="691884"/>
          </a:xfrm>
        </p:spPr>
        <p:txBody>
          <a:bodyPr numCol="1" spcCol="180000" anchor="ctr" anchorCtr="0">
            <a:normAutofit/>
          </a:bodyPr>
          <a:lstStyle>
            <a:lvl1pPr marL="0" indent="0">
              <a:buNone/>
              <a:defRPr sz="2000" i="0">
                <a:solidFill>
                  <a:schemeClr val="tx2"/>
                </a:solidFill>
              </a:defRPr>
            </a:lvl1pPr>
          </a:lstStyle>
          <a:p>
            <a:pPr lvl="0"/>
            <a:r>
              <a:rPr lang="nl-NL" dirty="0"/>
              <a:t>Klik om de tekststijl van het model te bewerken</a:t>
            </a:r>
          </a:p>
        </p:txBody>
      </p:sp>
      <p:sp>
        <p:nvSpPr>
          <p:cNvPr id="21" name="Tijdelijke aanduiding voor afbeelding 3"/>
          <p:cNvSpPr>
            <a:spLocks noGrp="1" noChangeAspect="1"/>
          </p:cNvSpPr>
          <p:nvPr>
            <p:ph type="pic" sz="quarter" idx="19"/>
          </p:nvPr>
        </p:nvSpPr>
        <p:spPr>
          <a:xfrm>
            <a:off x="3612341" y="3921366"/>
            <a:ext cx="541203" cy="540000"/>
          </a:xfrm>
          <a:blipFill>
            <a:blip r:embed="rId2"/>
            <a:stretch>
              <a:fillRect/>
            </a:stretch>
          </a:blipFill>
        </p:spPr>
        <p:txBody>
          <a:bodyPr>
            <a:normAutofit/>
          </a:bodyPr>
          <a:lstStyle>
            <a:lvl1pPr marL="0" indent="0" algn="ctr">
              <a:buNone/>
              <a:defRPr sz="100">
                <a:solidFill>
                  <a:schemeClr val="bg1"/>
                </a:solidFill>
              </a:defRPr>
            </a:lvl1pPr>
          </a:lstStyle>
          <a:p>
            <a:r>
              <a:rPr lang="nl-NL"/>
              <a:t>Klik op het pictogram als u een afbeelding wilt toevoegen</a:t>
            </a:r>
            <a:endParaRPr lang="nl-NL" dirty="0"/>
          </a:p>
        </p:txBody>
      </p:sp>
      <p:sp>
        <p:nvSpPr>
          <p:cNvPr id="22" name="Tijdelijke aanduiding voor afbeelding 3"/>
          <p:cNvSpPr>
            <a:spLocks noGrp="1" noChangeAspect="1"/>
          </p:cNvSpPr>
          <p:nvPr>
            <p:ph type="pic" sz="quarter" idx="20"/>
          </p:nvPr>
        </p:nvSpPr>
        <p:spPr>
          <a:xfrm>
            <a:off x="3612341" y="4707382"/>
            <a:ext cx="541203" cy="540000"/>
          </a:xfrm>
          <a:blipFill>
            <a:blip r:embed="rId3"/>
            <a:stretch>
              <a:fillRect/>
            </a:stretch>
          </a:blipFill>
        </p:spPr>
        <p:txBody>
          <a:bodyPr>
            <a:normAutofit/>
          </a:bodyPr>
          <a:lstStyle>
            <a:lvl1pPr marL="0" indent="0" algn="ctr">
              <a:buNone/>
              <a:defRPr sz="100">
                <a:solidFill>
                  <a:schemeClr val="bg1"/>
                </a:solidFill>
              </a:defRPr>
            </a:lvl1pPr>
          </a:lstStyle>
          <a:p>
            <a:r>
              <a:rPr lang="nl-NL"/>
              <a:t>Klik op het pictogram als u een afbeelding wilt toevoegen</a:t>
            </a:r>
            <a:endParaRPr lang="nl-NL" dirty="0"/>
          </a:p>
        </p:txBody>
      </p:sp>
      <p:sp>
        <p:nvSpPr>
          <p:cNvPr id="23" name="Tijdelijke aanduiding voor afbeelding 3"/>
          <p:cNvSpPr>
            <a:spLocks noGrp="1" noChangeAspect="1"/>
          </p:cNvSpPr>
          <p:nvPr>
            <p:ph type="pic" sz="quarter" idx="21"/>
          </p:nvPr>
        </p:nvSpPr>
        <p:spPr>
          <a:xfrm>
            <a:off x="3612341" y="5480872"/>
            <a:ext cx="541203" cy="540000"/>
          </a:xfrm>
          <a:blipFill>
            <a:blip r:embed="rId4"/>
            <a:stretch>
              <a:fillRect/>
            </a:stretch>
          </a:blipFill>
        </p:spPr>
        <p:txBody>
          <a:bodyPr>
            <a:normAutofit/>
          </a:bodyPr>
          <a:lstStyle>
            <a:lvl1pPr marL="0" indent="0" algn="ctr">
              <a:buNone/>
              <a:defRPr sz="100">
                <a:solidFill>
                  <a:schemeClr val="bg1"/>
                </a:solidFill>
              </a:defRPr>
            </a:lvl1pPr>
          </a:lstStyle>
          <a:p>
            <a:r>
              <a:rPr lang="nl-NL"/>
              <a:t>Klik op het pictogram als u een afbeelding wilt toevoegen</a:t>
            </a:r>
            <a:endParaRPr lang="nl-NL" dirty="0"/>
          </a:p>
        </p:txBody>
      </p:sp>
      <p:pic>
        <p:nvPicPr>
          <p:cNvPr id="11" name="Afbeelding 10"/>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794" y="-7419"/>
            <a:ext cx="12192000" cy="1682495"/>
          </a:xfrm>
          <a:prstGeom prst="rect">
            <a:avLst/>
          </a:prstGeom>
        </p:spPr>
      </p:pic>
      <p:sp>
        <p:nvSpPr>
          <p:cNvPr id="6" name="Tijdelijke aanduiding voor datum 5"/>
          <p:cNvSpPr>
            <a:spLocks noGrp="1"/>
          </p:cNvSpPr>
          <p:nvPr>
            <p:ph type="dt" sz="half" idx="22"/>
          </p:nvPr>
        </p:nvSpPr>
        <p:spPr/>
        <p:txBody>
          <a:bodyPr/>
          <a:lstStyle>
            <a:lvl1pPr>
              <a:defRPr>
                <a:solidFill>
                  <a:schemeClr val="tx2"/>
                </a:solidFill>
              </a:defRPr>
            </a:lvl1pPr>
          </a:lstStyle>
          <a:p>
            <a:r>
              <a:rPr lang="nl-NL"/>
              <a:t>Stuurgroep VOI 06 juli 2021</a:t>
            </a:r>
            <a:endParaRPr lang="nl-NL" dirty="0"/>
          </a:p>
        </p:txBody>
      </p:sp>
      <p:sp>
        <p:nvSpPr>
          <p:cNvPr id="7" name="Tijdelijke aanduiding voor voettekst 6"/>
          <p:cNvSpPr>
            <a:spLocks noGrp="1"/>
          </p:cNvSpPr>
          <p:nvPr>
            <p:ph type="ftr" sz="quarter" idx="23"/>
          </p:nvPr>
        </p:nvSpPr>
        <p:spPr/>
        <p:txBody>
          <a:bodyPr/>
          <a:lstStyle>
            <a:lvl1pPr>
              <a:defRPr>
                <a:solidFill>
                  <a:schemeClr val="tx2"/>
                </a:solidFill>
              </a:defRPr>
            </a:lvl1pPr>
          </a:lstStyle>
          <a:p>
            <a:r>
              <a:rPr lang="nl-NL"/>
              <a:t>Ketenplan Inburgering</a:t>
            </a:r>
            <a:endParaRPr lang="nl-NL" dirty="0"/>
          </a:p>
        </p:txBody>
      </p:sp>
      <p:sp>
        <p:nvSpPr>
          <p:cNvPr id="8" name="Tijdelijke aanduiding voor dianummer 7"/>
          <p:cNvSpPr>
            <a:spLocks noGrp="1"/>
          </p:cNvSpPr>
          <p:nvPr>
            <p:ph type="sldNum" sz="quarter" idx="24"/>
          </p:nvPr>
        </p:nvSpPr>
        <p:spPr/>
        <p:txBody>
          <a:bodyPr/>
          <a:lstStyle>
            <a:lvl1pPr>
              <a:defRPr>
                <a:solidFill>
                  <a:schemeClr val="tx2"/>
                </a:solidFill>
              </a:defRPr>
            </a:lvl1p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253050660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eldia afbeelding horizontaal">
    <p:bg>
      <p:bgRef idx="1001">
        <a:schemeClr val="bg2"/>
      </p:bgRef>
    </p:bg>
    <p:spTree>
      <p:nvGrpSpPr>
        <p:cNvPr id="1" name=""/>
        <p:cNvGrpSpPr/>
        <p:nvPr/>
      </p:nvGrpSpPr>
      <p:grpSpPr>
        <a:xfrm>
          <a:off x="0" y="0"/>
          <a:ext cx="0" cy="0"/>
          <a:chOff x="0" y="0"/>
          <a:chExt cx="0" cy="0"/>
        </a:xfrm>
      </p:grpSpPr>
      <p:sp>
        <p:nvSpPr>
          <p:cNvPr id="2" name="Titel 1"/>
          <p:cNvSpPr>
            <a:spLocks noGrp="1"/>
          </p:cNvSpPr>
          <p:nvPr>
            <p:ph type="ctrTitle"/>
          </p:nvPr>
        </p:nvSpPr>
        <p:spPr>
          <a:xfrm>
            <a:off x="634682" y="3427412"/>
            <a:ext cx="10923906" cy="1726479"/>
          </a:xfrm>
        </p:spPr>
        <p:txBody>
          <a:bodyPr lIns="57600" tIns="90000" bIns="90000" anchor="b">
            <a:normAutofit/>
          </a:bodyPr>
          <a:lstStyle>
            <a:lvl1pPr algn="l">
              <a:defRPr sz="3600" b="0">
                <a:solidFill>
                  <a:schemeClr val="tx1"/>
                </a:solidFill>
              </a:defRPr>
            </a:lvl1pPr>
          </a:lstStyle>
          <a:p>
            <a:r>
              <a:rPr lang="nl-NL"/>
              <a:t>Klik om de stijl te bewerken</a:t>
            </a:r>
            <a:endParaRPr lang="nl-NL" dirty="0"/>
          </a:p>
        </p:txBody>
      </p:sp>
      <p:sp>
        <p:nvSpPr>
          <p:cNvPr id="3" name="Ondertitel 2"/>
          <p:cNvSpPr>
            <a:spLocks noGrp="1"/>
          </p:cNvSpPr>
          <p:nvPr>
            <p:ph type="subTitle" idx="1"/>
          </p:nvPr>
        </p:nvSpPr>
        <p:spPr>
          <a:xfrm>
            <a:off x="634682" y="5162400"/>
            <a:ext cx="10923906" cy="664319"/>
          </a:xfrm>
        </p:spPr>
        <p:txBody>
          <a:bodyPr lIns="72000" tIns="90000">
            <a:normAutofit/>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NL" dirty="0"/>
          </a:p>
        </p:txBody>
      </p:sp>
      <p:sp>
        <p:nvSpPr>
          <p:cNvPr id="17" name="Tijdelijke aanduiding voor tekst 16"/>
          <p:cNvSpPr>
            <a:spLocks noGrp="1"/>
          </p:cNvSpPr>
          <p:nvPr>
            <p:ph type="body" sz="quarter" idx="10" hasCustomPrompt="1"/>
          </p:nvPr>
        </p:nvSpPr>
        <p:spPr>
          <a:xfrm>
            <a:off x="633412" y="5829386"/>
            <a:ext cx="5138738" cy="389360"/>
          </a:xfrm>
        </p:spPr>
        <p:txBody>
          <a:bodyPr lIns="86400" anchor="b" anchorCtr="0">
            <a:noAutofit/>
          </a:bodyPr>
          <a:lstStyle>
            <a:lvl1pPr marL="0" indent="0" algn="l">
              <a:buNone/>
              <a:defRPr sz="1600">
                <a:solidFill>
                  <a:schemeClr val="tx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nl-NL" dirty="0"/>
              <a:t>Naam spreker</a:t>
            </a:r>
          </a:p>
        </p:txBody>
      </p:sp>
      <p:pic>
        <p:nvPicPr>
          <p:cNvPr id="8" name="Afbeelding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1682495"/>
          </a:xfrm>
          <a:prstGeom prst="rect">
            <a:avLst/>
          </a:prstGeom>
          <a:solidFill>
            <a:schemeClr val="bg2"/>
          </a:solidFill>
        </p:spPr>
      </p:pic>
      <p:sp>
        <p:nvSpPr>
          <p:cNvPr id="16" name="Tijdelijke aanduiding voor afbeelding 15"/>
          <p:cNvSpPr>
            <a:spLocks noGrp="1"/>
          </p:cNvSpPr>
          <p:nvPr>
            <p:ph type="pic" sz="quarter" idx="11"/>
          </p:nvPr>
        </p:nvSpPr>
        <p:spPr>
          <a:xfrm>
            <a:off x="0" y="14105"/>
            <a:ext cx="12192000" cy="3427413"/>
          </a:xfrm>
          <a:custGeom>
            <a:avLst/>
            <a:gdLst>
              <a:gd name="connsiteX0" fmla="*/ 5772000 w 12192000"/>
              <a:gd name="connsiteY0" fmla="*/ 1 h 3427413"/>
              <a:gd name="connsiteX1" fmla="*/ 5772000 w 12192000"/>
              <a:gd name="connsiteY1" fmla="*/ 1144801 h 3427413"/>
              <a:gd name="connsiteX2" fmla="*/ 6420000 w 12192000"/>
              <a:gd name="connsiteY2" fmla="*/ 1144801 h 3427413"/>
              <a:gd name="connsiteX3" fmla="*/ 6420000 w 12192000"/>
              <a:gd name="connsiteY3" fmla="*/ 1 h 3427413"/>
              <a:gd name="connsiteX4" fmla="*/ 0 w 12192000"/>
              <a:gd name="connsiteY4" fmla="*/ 0 h 3427413"/>
              <a:gd name="connsiteX5" fmla="*/ 12192000 w 12192000"/>
              <a:gd name="connsiteY5" fmla="*/ 0 h 3427413"/>
              <a:gd name="connsiteX6" fmla="*/ 12192000 w 12192000"/>
              <a:gd name="connsiteY6" fmla="*/ 3427413 h 3427413"/>
              <a:gd name="connsiteX7" fmla="*/ 0 w 12192000"/>
              <a:gd name="connsiteY7" fmla="*/ 3427413 h 3427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3427413">
                <a:moveTo>
                  <a:pt x="5772000" y="1"/>
                </a:moveTo>
                <a:lnTo>
                  <a:pt x="5772000" y="1144801"/>
                </a:lnTo>
                <a:lnTo>
                  <a:pt x="6420000" y="1144801"/>
                </a:lnTo>
                <a:lnTo>
                  <a:pt x="6420000" y="1"/>
                </a:lnTo>
                <a:close/>
                <a:moveTo>
                  <a:pt x="0" y="0"/>
                </a:moveTo>
                <a:lnTo>
                  <a:pt x="12192000" y="0"/>
                </a:lnTo>
                <a:lnTo>
                  <a:pt x="12192000" y="3427413"/>
                </a:lnTo>
                <a:lnTo>
                  <a:pt x="0" y="3427413"/>
                </a:lnTo>
                <a:close/>
              </a:path>
            </a:pathLst>
          </a:custGeom>
          <a:noFill/>
        </p:spPr>
        <p:txBody>
          <a:bodyPr wrap="square" lIns="648000" anchor="ctr" anchorCtr="0">
            <a:noAutofit/>
          </a:bodyPr>
          <a:lstStyle>
            <a:lvl1pPr>
              <a:buClr>
                <a:schemeClr val="bg2"/>
              </a:buClr>
              <a:defRPr>
                <a:solidFill>
                  <a:schemeClr val="bg1"/>
                </a:solidFill>
              </a:defRPr>
            </a:lvl1pPr>
          </a:lstStyle>
          <a:p>
            <a:r>
              <a:rPr lang="nl-NL"/>
              <a:t>Klik op het pictogram als u een afbeelding wilt toevoegen</a:t>
            </a:r>
            <a:endParaRPr lang="nl-NL" dirty="0"/>
          </a:p>
        </p:txBody>
      </p:sp>
      <p:sp>
        <p:nvSpPr>
          <p:cNvPr id="7" name="Tijdelijke aanduiding voor datum 6"/>
          <p:cNvSpPr>
            <a:spLocks noGrp="1"/>
          </p:cNvSpPr>
          <p:nvPr>
            <p:ph type="dt" sz="half" idx="12"/>
          </p:nvPr>
        </p:nvSpPr>
        <p:spPr/>
        <p:txBody>
          <a:bodyPr/>
          <a:lstStyle>
            <a:lvl1pPr>
              <a:defRPr>
                <a:solidFill>
                  <a:schemeClr val="tx2"/>
                </a:solidFill>
              </a:defRPr>
            </a:lvl1pPr>
          </a:lstStyle>
          <a:p>
            <a:r>
              <a:rPr lang="nl-NL"/>
              <a:t>Stuurgroep VOI 06 juli 2021</a:t>
            </a:r>
            <a:endParaRPr lang="nl-NL" dirty="0"/>
          </a:p>
        </p:txBody>
      </p:sp>
      <p:sp>
        <p:nvSpPr>
          <p:cNvPr id="9" name="Tijdelijke aanduiding voor voettekst 8"/>
          <p:cNvSpPr>
            <a:spLocks noGrp="1"/>
          </p:cNvSpPr>
          <p:nvPr>
            <p:ph type="ftr" sz="quarter" idx="13"/>
          </p:nvPr>
        </p:nvSpPr>
        <p:spPr/>
        <p:txBody>
          <a:bodyPr/>
          <a:lstStyle>
            <a:lvl1pPr>
              <a:defRPr>
                <a:solidFill>
                  <a:schemeClr val="tx2"/>
                </a:solidFill>
              </a:defRPr>
            </a:lvl1pPr>
          </a:lstStyle>
          <a:p>
            <a:r>
              <a:rPr lang="nl-NL"/>
              <a:t>Ketenplan Inburgering</a:t>
            </a:r>
            <a:endParaRPr lang="nl-NL" dirty="0"/>
          </a:p>
        </p:txBody>
      </p:sp>
      <p:sp>
        <p:nvSpPr>
          <p:cNvPr id="10" name="Tijdelijke aanduiding voor dianummer 9"/>
          <p:cNvSpPr>
            <a:spLocks noGrp="1"/>
          </p:cNvSpPr>
          <p:nvPr>
            <p:ph type="sldNum" sz="quarter" idx="14"/>
          </p:nvPr>
        </p:nvSpPr>
        <p:spPr/>
        <p:txBody>
          <a:bodyPr/>
          <a:lstStyle>
            <a:lvl1pPr>
              <a:defRPr>
                <a:solidFill>
                  <a:schemeClr val="tx2"/>
                </a:solidFill>
              </a:defRPr>
            </a:lvl1p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1732255120"/>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1185">
          <p15:clr>
            <a:srgbClr val="FBAE40"/>
          </p15:clr>
        </p15:guide>
        <p15:guide id="2" orient="horz" pos="2656">
          <p15:clr>
            <a:srgbClr val="FBAE40"/>
          </p15:clr>
        </p15:guide>
        <p15:guide id="3" pos="4044">
          <p15:clr>
            <a:srgbClr val="FBAE40"/>
          </p15:clr>
        </p15:guide>
        <p15:guide id="4" pos="3636">
          <p15:clr>
            <a:srgbClr val="FBAE40"/>
          </p15:clr>
        </p15:guide>
        <p15:guide id="5" orient="horz" pos="3135">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dia verticaal">
    <p:spTree>
      <p:nvGrpSpPr>
        <p:cNvPr id="1" name=""/>
        <p:cNvGrpSpPr/>
        <p:nvPr/>
      </p:nvGrpSpPr>
      <p:grpSpPr>
        <a:xfrm>
          <a:off x="0" y="0"/>
          <a:ext cx="0" cy="0"/>
          <a:chOff x="0" y="0"/>
          <a:chExt cx="0" cy="0"/>
        </a:xfrm>
      </p:grpSpPr>
      <p:sp>
        <p:nvSpPr>
          <p:cNvPr id="13" name="Rechthoek 12"/>
          <p:cNvSpPr/>
          <p:nvPr userDrawn="1"/>
        </p:nvSpPr>
        <p:spPr>
          <a:xfrm>
            <a:off x="6096000" y="0"/>
            <a:ext cx="609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4" name="Afbeelding 1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3175" y="0"/>
            <a:ext cx="12198350" cy="1066800"/>
          </a:xfrm>
          <a:prstGeom prst="rect">
            <a:avLst/>
          </a:prstGeom>
        </p:spPr>
      </p:pic>
      <p:pic>
        <p:nvPicPr>
          <p:cNvPr id="16" name="Afbeelding 1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19504"/>
            <a:ext cx="12192000" cy="1682495"/>
          </a:xfrm>
          <a:prstGeom prst="rect">
            <a:avLst/>
          </a:prstGeom>
        </p:spPr>
      </p:pic>
      <p:sp>
        <p:nvSpPr>
          <p:cNvPr id="18" name="Tijdelijke aanduiding voor datum 17"/>
          <p:cNvSpPr>
            <a:spLocks noGrp="1"/>
          </p:cNvSpPr>
          <p:nvPr>
            <p:ph type="dt" sz="half" idx="17"/>
          </p:nvPr>
        </p:nvSpPr>
        <p:spPr/>
        <p:txBody>
          <a:bodyPr/>
          <a:lstStyle/>
          <a:p>
            <a:r>
              <a:rPr lang="nl-NL"/>
              <a:t>Stuurgroep VOI 06 juli 2021</a:t>
            </a:r>
            <a:endParaRPr lang="nl-NL" dirty="0"/>
          </a:p>
        </p:txBody>
      </p:sp>
      <p:sp>
        <p:nvSpPr>
          <p:cNvPr id="19" name="Tijdelijke aanduiding voor voettekst 18"/>
          <p:cNvSpPr>
            <a:spLocks noGrp="1"/>
          </p:cNvSpPr>
          <p:nvPr>
            <p:ph type="ftr" sz="quarter" idx="18"/>
          </p:nvPr>
        </p:nvSpPr>
        <p:spPr/>
        <p:txBody>
          <a:bodyPr/>
          <a:lstStyle/>
          <a:p>
            <a:r>
              <a:rPr lang="nl-NL"/>
              <a:t>Ketenplan Inburgering</a:t>
            </a:r>
            <a:endParaRPr lang="nl-NL" dirty="0"/>
          </a:p>
        </p:txBody>
      </p:sp>
      <p:sp>
        <p:nvSpPr>
          <p:cNvPr id="20" name="Tijdelijke aanduiding voor dianummer 19"/>
          <p:cNvSpPr>
            <a:spLocks noGrp="1"/>
          </p:cNvSpPr>
          <p:nvPr>
            <p:ph type="sldNum" sz="quarter" idx="19"/>
          </p:nvPr>
        </p:nvSpPr>
        <p:spPr/>
        <p:txBody>
          <a:bodyPr/>
          <a:lstStyle/>
          <a:p>
            <a:fld id="{10A0A6AF-03C5-477E-939A-E28F7E7F05EA}" type="slidenum">
              <a:rPr lang="nl-NL" smtClean="0"/>
              <a:pPr/>
              <a:t>‹nr.›</a:t>
            </a:fld>
            <a:endParaRPr lang="nl-NL" dirty="0"/>
          </a:p>
        </p:txBody>
      </p:sp>
      <p:sp>
        <p:nvSpPr>
          <p:cNvPr id="24" name="Ondertitel 2"/>
          <p:cNvSpPr>
            <a:spLocks noGrp="1"/>
          </p:cNvSpPr>
          <p:nvPr>
            <p:ph type="subTitle" idx="1"/>
          </p:nvPr>
        </p:nvSpPr>
        <p:spPr>
          <a:xfrm>
            <a:off x="6556176" y="3427413"/>
            <a:ext cx="5004000" cy="2404640"/>
          </a:xfrm>
        </p:spPr>
        <p:txBody>
          <a:bodyPr lIns="104400" tIns="90000" rIns="90000" bIns="4680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NL" dirty="0"/>
          </a:p>
        </p:txBody>
      </p:sp>
      <p:sp>
        <p:nvSpPr>
          <p:cNvPr id="25" name="Tijdelijke aanduiding voor tekst 16"/>
          <p:cNvSpPr>
            <a:spLocks noGrp="1"/>
          </p:cNvSpPr>
          <p:nvPr>
            <p:ph type="body" sz="quarter" idx="21" hasCustomPrompt="1"/>
          </p:nvPr>
        </p:nvSpPr>
        <p:spPr>
          <a:xfrm>
            <a:off x="6553200" y="5832053"/>
            <a:ext cx="5004000" cy="389360"/>
          </a:xfrm>
        </p:spPr>
        <p:txBody>
          <a:bodyPr lIns="118800" anchor="b" anchorCtr="0">
            <a:noAutofit/>
          </a:bodyPr>
          <a:lstStyle>
            <a:lvl1pPr marL="0" indent="0">
              <a:buNone/>
              <a:defRPr sz="1600">
                <a:solidFill>
                  <a:schemeClr val="bg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nl-NL" dirty="0"/>
              <a:t>Naam spreker</a:t>
            </a:r>
          </a:p>
        </p:txBody>
      </p:sp>
      <p:sp>
        <p:nvSpPr>
          <p:cNvPr id="21" name="Titel 1"/>
          <p:cNvSpPr>
            <a:spLocks noGrp="1"/>
          </p:cNvSpPr>
          <p:nvPr>
            <p:ph type="ctrTitle"/>
          </p:nvPr>
        </p:nvSpPr>
        <p:spPr>
          <a:xfrm>
            <a:off x="6554588" y="2024063"/>
            <a:ext cx="5004000" cy="1403350"/>
          </a:xfrm>
        </p:spPr>
        <p:txBody>
          <a:bodyPr tIns="90000" bIns="90000" anchor="b">
            <a:normAutofit/>
          </a:bodyPr>
          <a:lstStyle>
            <a:lvl1pPr algn="l">
              <a:defRPr sz="3600">
                <a:solidFill>
                  <a:schemeClr val="bg1"/>
                </a:solidFill>
              </a:defRPr>
            </a:lvl1pPr>
          </a:lstStyle>
          <a:p>
            <a:r>
              <a:rPr lang="nl-NL"/>
              <a:t>Klik om de stijl te bewerken</a:t>
            </a:r>
            <a:endParaRPr lang="nl-NL" dirty="0"/>
          </a:p>
        </p:txBody>
      </p:sp>
    </p:spTree>
    <p:extLst>
      <p:ext uri="{BB962C8B-B14F-4D97-AF65-F5344CB8AC3E}">
        <p14:creationId xmlns:p14="http://schemas.microsoft.com/office/powerpoint/2010/main" val="2227666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dia horizontaal">
    <p:spTree>
      <p:nvGrpSpPr>
        <p:cNvPr id="1" name=""/>
        <p:cNvGrpSpPr/>
        <p:nvPr/>
      </p:nvGrpSpPr>
      <p:grpSpPr>
        <a:xfrm>
          <a:off x="0" y="0"/>
          <a:ext cx="0" cy="0"/>
          <a:chOff x="0" y="0"/>
          <a:chExt cx="0" cy="0"/>
        </a:xfrm>
      </p:grpSpPr>
      <p:sp>
        <p:nvSpPr>
          <p:cNvPr id="6" name="Rechthoek 5"/>
          <p:cNvSpPr/>
          <p:nvPr userDrawn="1"/>
        </p:nvSpPr>
        <p:spPr>
          <a:xfrm>
            <a:off x="0" y="-1"/>
            <a:ext cx="12192000" cy="34274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p:cNvSpPr>
            <a:spLocks noGrp="1"/>
          </p:cNvSpPr>
          <p:nvPr>
            <p:ph type="title"/>
          </p:nvPr>
        </p:nvSpPr>
        <p:spPr>
          <a:xfrm>
            <a:off x="635000" y="1879600"/>
            <a:ext cx="10923588" cy="1547813"/>
          </a:xfrm>
        </p:spPr>
        <p:txBody>
          <a:bodyPr anchor="ctr" anchorCtr="0">
            <a:normAutofit/>
          </a:bodyPr>
          <a:lstStyle>
            <a:lvl1pPr>
              <a:defRPr sz="4800">
                <a:solidFill>
                  <a:schemeClr val="bg1"/>
                </a:solidFill>
              </a:defRPr>
            </a:lvl1pPr>
          </a:lstStyle>
          <a:p>
            <a:r>
              <a:rPr lang="nl-NL"/>
              <a:t>Klik om de stijl te bewerken</a:t>
            </a:r>
            <a:endParaRPr lang="nl-NL" dirty="0"/>
          </a:p>
        </p:txBody>
      </p:sp>
      <p:pic>
        <p:nvPicPr>
          <p:cNvPr id="7" name="Afbeelding 6"/>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3175" y="0"/>
            <a:ext cx="12198350" cy="1066800"/>
          </a:xfrm>
          <a:prstGeom prst="rect">
            <a:avLst/>
          </a:prstGeom>
        </p:spPr>
      </p:pic>
      <p:sp>
        <p:nvSpPr>
          <p:cNvPr id="15" name="Tijdelijke aanduiding voor datum 14"/>
          <p:cNvSpPr>
            <a:spLocks noGrp="1"/>
          </p:cNvSpPr>
          <p:nvPr>
            <p:ph type="dt" sz="half" idx="14"/>
          </p:nvPr>
        </p:nvSpPr>
        <p:spPr/>
        <p:txBody>
          <a:bodyPr/>
          <a:lstStyle/>
          <a:p>
            <a:r>
              <a:rPr lang="nl-NL"/>
              <a:t>Stuurgroep VOI 06 juli 2021</a:t>
            </a:r>
            <a:endParaRPr lang="nl-NL" dirty="0"/>
          </a:p>
        </p:txBody>
      </p:sp>
      <p:sp>
        <p:nvSpPr>
          <p:cNvPr id="16" name="Tijdelijke aanduiding voor voettekst 15"/>
          <p:cNvSpPr>
            <a:spLocks noGrp="1"/>
          </p:cNvSpPr>
          <p:nvPr>
            <p:ph type="ftr" sz="quarter" idx="15"/>
          </p:nvPr>
        </p:nvSpPr>
        <p:spPr/>
        <p:txBody>
          <a:bodyPr/>
          <a:lstStyle/>
          <a:p>
            <a:r>
              <a:rPr lang="nl-NL"/>
              <a:t>Ketenplan Inburgering</a:t>
            </a:r>
            <a:endParaRPr lang="nl-NL" dirty="0"/>
          </a:p>
        </p:txBody>
      </p:sp>
      <p:sp>
        <p:nvSpPr>
          <p:cNvPr id="17" name="Tijdelijke aanduiding voor dianummer 16"/>
          <p:cNvSpPr>
            <a:spLocks noGrp="1"/>
          </p:cNvSpPr>
          <p:nvPr>
            <p:ph type="sldNum" sz="quarter" idx="16"/>
          </p:nvPr>
        </p:nvSpPr>
        <p:spPr/>
        <p:txBody>
          <a:bodyPr/>
          <a:lstStyle/>
          <a:p>
            <a:fld id="{10A0A6AF-03C5-477E-939A-E28F7E7F05EA}" type="slidenum">
              <a:rPr lang="nl-NL" smtClean="0"/>
              <a:pPr/>
              <a:t>‹nr.›</a:t>
            </a:fld>
            <a:endParaRPr lang="nl-NL" dirty="0"/>
          </a:p>
        </p:txBody>
      </p:sp>
      <p:sp>
        <p:nvSpPr>
          <p:cNvPr id="9" name="Ondertitel 2"/>
          <p:cNvSpPr>
            <a:spLocks noGrp="1"/>
          </p:cNvSpPr>
          <p:nvPr>
            <p:ph type="subTitle" idx="1"/>
          </p:nvPr>
        </p:nvSpPr>
        <p:spPr>
          <a:xfrm>
            <a:off x="635000" y="3749487"/>
            <a:ext cx="10925176" cy="2077232"/>
          </a:xfrm>
        </p:spPr>
        <p:txBody>
          <a:bodyPr lIns="104400" tIns="90000" rIns="90000" bIns="46800"/>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NL" dirty="0"/>
          </a:p>
        </p:txBody>
      </p:sp>
      <p:sp>
        <p:nvSpPr>
          <p:cNvPr id="10" name="Tijdelijke aanduiding voor tekst 16"/>
          <p:cNvSpPr>
            <a:spLocks noGrp="1"/>
          </p:cNvSpPr>
          <p:nvPr>
            <p:ph type="body" sz="quarter" idx="10" hasCustomPrompt="1"/>
          </p:nvPr>
        </p:nvSpPr>
        <p:spPr>
          <a:xfrm>
            <a:off x="633412" y="5829386"/>
            <a:ext cx="5005388" cy="389360"/>
          </a:xfrm>
        </p:spPr>
        <p:txBody>
          <a:bodyPr lIns="86400" anchor="b" anchorCtr="0">
            <a:noAutofit/>
          </a:bodyPr>
          <a:lstStyle>
            <a:lvl1pPr marL="0" indent="0" algn="l">
              <a:buNone/>
              <a:defRPr sz="1600">
                <a:solidFill>
                  <a:schemeClr val="tx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nl-NL" dirty="0"/>
              <a:t>Naam spreker</a:t>
            </a:r>
          </a:p>
        </p:txBody>
      </p:sp>
      <p:pic>
        <p:nvPicPr>
          <p:cNvPr id="11" name="Afbeelding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2668"/>
            <a:ext cx="12192000" cy="1682495"/>
          </a:xfrm>
          <a:prstGeom prst="rect">
            <a:avLst/>
          </a:prstGeom>
        </p:spPr>
      </p:pic>
    </p:spTree>
    <p:extLst>
      <p:ext uri="{BB962C8B-B14F-4D97-AF65-F5344CB8AC3E}">
        <p14:creationId xmlns:p14="http://schemas.microsoft.com/office/powerpoint/2010/main" val="8424791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houdsopgave">
    <p:spTree>
      <p:nvGrpSpPr>
        <p:cNvPr id="1" name=""/>
        <p:cNvGrpSpPr/>
        <p:nvPr/>
      </p:nvGrpSpPr>
      <p:grpSpPr>
        <a:xfrm>
          <a:off x="0" y="0"/>
          <a:ext cx="0" cy="0"/>
          <a:chOff x="0" y="0"/>
          <a:chExt cx="0" cy="0"/>
        </a:xfrm>
      </p:grpSpPr>
      <p:sp>
        <p:nvSpPr>
          <p:cNvPr id="7" name="Rechthoek 6"/>
          <p:cNvSpPr/>
          <p:nvPr userDrawn="1"/>
        </p:nvSpPr>
        <p:spPr>
          <a:xfrm>
            <a:off x="0" y="0"/>
            <a:ext cx="609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0" name="Titel 1"/>
          <p:cNvSpPr>
            <a:spLocks noGrp="1"/>
          </p:cNvSpPr>
          <p:nvPr>
            <p:ph type="title"/>
          </p:nvPr>
        </p:nvSpPr>
        <p:spPr>
          <a:xfrm>
            <a:off x="634999" y="2636838"/>
            <a:ext cx="5003801" cy="1584325"/>
          </a:xfrm>
        </p:spPr>
        <p:txBody>
          <a:bodyPr anchor="ctr" anchorCtr="0">
            <a:normAutofit/>
          </a:bodyPr>
          <a:lstStyle>
            <a:lvl1pPr algn="r">
              <a:defRPr sz="3600">
                <a:solidFill>
                  <a:schemeClr val="bg1"/>
                </a:solidFill>
              </a:defRPr>
            </a:lvl1pPr>
          </a:lstStyle>
          <a:p>
            <a:r>
              <a:rPr lang="nl-NL"/>
              <a:t>Klik om de stijl te bewerken</a:t>
            </a:r>
            <a:endParaRPr lang="nl-NL" dirty="0"/>
          </a:p>
        </p:txBody>
      </p:sp>
      <p:sp>
        <p:nvSpPr>
          <p:cNvPr id="13" name="Tijdelijke aanduiding voor tekst 4"/>
          <p:cNvSpPr>
            <a:spLocks noGrp="1"/>
          </p:cNvSpPr>
          <p:nvPr>
            <p:ph type="body" sz="quarter" idx="15"/>
          </p:nvPr>
        </p:nvSpPr>
        <p:spPr>
          <a:xfrm>
            <a:off x="7791732" y="916926"/>
            <a:ext cx="3766856" cy="817562"/>
          </a:xfrm>
        </p:spPr>
        <p:txBody>
          <a:bodyPr anchor="b" anchorCtr="0">
            <a:normAutofit/>
          </a:bodyPr>
          <a:lstStyle>
            <a:lvl1pPr marL="0" indent="0">
              <a:buNone/>
              <a:defRPr sz="1800"/>
            </a:lvl1pPr>
            <a:lvl2pPr marL="313200" indent="0">
              <a:buNone/>
              <a:defRPr/>
            </a:lvl2pPr>
            <a:lvl3pPr marL="630000" indent="0">
              <a:buNone/>
              <a:defRPr/>
            </a:lvl3pPr>
            <a:lvl4pPr marL="943200" indent="0">
              <a:buNone/>
              <a:defRPr/>
            </a:lvl4pPr>
            <a:lvl5pPr marL="1260000" indent="0">
              <a:buNone/>
              <a:defRPr/>
            </a:lvl5pPr>
          </a:lstStyle>
          <a:p>
            <a:pPr lvl="0"/>
            <a:r>
              <a:rPr lang="nl-NL"/>
              <a:t>Tekststijl van het model bewerken</a:t>
            </a:r>
          </a:p>
        </p:txBody>
      </p:sp>
      <p:sp>
        <p:nvSpPr>
          <p:cNvPr id="14" name="Tijdelijke aanduiding voor tekst 4"/>
          <p:cNvSpPr>
            <a:spLocks noGrp="1"/>
          </p:cNvSpPr>
          <p:nvPr>
            <p:ph type="body" sz="quarter" idx="16"/>
          </p:nvPr>
        </p:nvSpPr>
        <p:spPr>
          <a:xfrm>
            <a:off x="7791732" y="2061911"/>
            <a:ext cx="3766856" cy="817562"/>
          </a:xfrm>
        </p:spPr>
        <p:txBody>
          <a:bodyPr anchor="b" anchorCtr="0">
            <a:normAutofit/>
          </a:bodyPr>
          <a:lstStyle>
            <a:lvl1pPr marL="0" indent="0">
              <a:buNone/>
              <a:defRPr sz="1800"/>
            </a:lvl1pPr>
            <a:lvl2pPr marL="313200" indent="0">
              <a:buNone/>
              <a:defRPr/>
            </a:lvl2pPr>
            <a:lvl3pPr marL="630000" indent="0">
              <a:buNone/>
              <a:defRPr/>
            </a:lvl3pPr>
            <a:lvl4pPr marL="943200" indent="0">
              <a:buNone/>
              <a:defRPr/>
            </a:lvl4pPr>
            <a:lvl5pPr marL="1260000" indent="0">
              <a:buNone/>
              <a:defRPr/>
            </a:lvl5pPr>
          </a:lstStyle>
          <a:p>
            <a:pPr lvl="0"/>
            <a:r>
              <a:rPr lang="nl-NL"/>
              <a:t>Tekststijl van het model bewerken</a:t>
            </a:r>
          </a:p>
        </p:txBody>
      </p:sp>
      <p:sp>
        <p:nvSpPr>
          <p:cNvPr id="15" name="Tijdelijke aanduiding voor tekst 4"/>
          <p:cNvSpPr>
            <a:spLocks noGrp="1"/>
          </p:cNvSpPr>
          <p:nvPr>
            <p:ph type="body" sz="quarter" idx="17"/>
          </p:nvPr>
        </p:nvSpPr>
        <p:spPr>
          <a:xfrm>
            <a:off x="7791732" y="3211200"/>
            <a:ext cx="3766856" cy="817562"/>
          </a:xfrm>
        </p:spPr>
        <p:txBody>
          <a:bodyPr anchor="b" anchorCtr="0">
            <a:normAutofit/>
          </a:bodyPr>
          <a:lstStyle>
            <a:lvl1pPr marL="0" indent="0">
              <a:buNone/>
              <a:defRPr sz="1800"/>
            </a:lvl1pPr>
            <a:lvl2pPr marL="313200" indent="0">
              <a:buNone/>
              <a:defRPr/>
            </a:lvl2pPr>
            <a:lvl3pPr marL="630000" indent="0">
              <a:buNone/>
              <a:defRPr/>
            </a:lvl3pPr>
            <a:lvl4pPr marL="943200" indent="0">
              <a:buNone/>
              <a:defRPr/>
            </a:lvl4pPr>
            <a:lvl5pPr marL="1260000" indent="0">
              <a:buNone/>
              <a:defRPr/>
            </a:lvl5pPr>
          </a:lstStyle>
          <a:p>
            <a:pPr lvl="0"/>
            <a:r>
              <a:rPr lang="nl-NL"/>
              <a:t>Tekststijl van het model bewerken</a:t>
            </a:r>
          </a:p>
        </p:txBody>
      </p:sp>
      <p:sp>
        <p:nvSpPr>
          <p:cNvPr id="16" name="Tijdelijke aanduiding voor tekst 4"/>
          <p:cNvSpPr>
            <a:spLocks noGrp="1"/>
          </p:cNvSpPr>
          <p:nvPr>
            <p:ph type="body" sz="quarter" idx="18"/>
          </p:nvPr>
        </p:nvSpPr>
        <p:spPr>
          <a:xfrm>
            <a:off x="7791732" y="4352400"/>
            <a:ext cx="3766856" cy="817562"/>
          </a:xfrm>
        </p:spPr>
        <p:txBody>
          <a:bodyPr anchor="b" anchorCtr="0">
            <a:normAutofit/>
          </a:bodyPr>
          <a:lstStyle>
            <a:lvl1pPr marL="0" indent="0">
              <a:buNone/>
              <a:defRPr sz="1800"/>
            </a:lvl1pPr>
            <a:lvl2pPr marL="313200" indent="0">
              <a:buNone/>
              <a:defRPr/>
            </a:lvl2pPr>
            <a:lvl3pPr marL="630000" indent="0">
              <a:buNone/>
              <a:defRPr/>
            </a:lvl3pPr>
            <a:lvl4pPr marL="943200" indent="0">
              <a:buNone/>
              <a:defRPr/>
            </a:lvl4pPr>
            <a:lvl5pPr marL="1260000" indent="0">
              <a:buNone/>
              <a:defRPr/>
            </a:lvl5pPr>
          </a:lstStyle>
          <a:p>
            <a:pPr lvl="0"/>
            <a:r>
              <a:rPr lang="nl-NL"/>
              <a:t>Tekststijl van het model bewerken</a:t>
            </a:r>
          </a:p>
        </p:txBody>
      </p:sp>
      <p:sp>
        <p:nvSpPr>
          <p:cNvPr id="17" name="Tijdelijke aanduiding voor tekst 4"/>
          <p:cNvSpPr>
            <a:spLocks noGrp="1"/>
          </p:cNvSpPr>
          <p:nvPr>
            <p:ph type="body" sz="quarter" idx="19"/>
          </p:nvPr>
        </p:nvSpPr>
        <p:spPr>
          <a:xfrm>
            <a:off x="7791732" y="5497200"/>
            <a:ext cx="3766856" cy="817562"/>
          </a:xfrm>
        </p:spPr>
        <p:txBody>
          <a:bodyPr anchor="b" anchorCtr="0">
            <a:normAutofit/>
          </a:bodyPr>
          <a:lstStyle>
            <a:lvl1pPr marL="0" indent="0">
              <a:buNone/>
              <a:defRPr sz="1800"/>
            </a:lvl1pPr>
            <a:lvl2pPr marL="313200" indent="0">
              <a:buNone/>
              <a:defRPr/>
            </a:lvl2pPr>
            <a:lvl3pPr marL="630000" indent="0">
              <a:buNone/>
              <a:defRPr/>
            </a:lvl3pPr>
            <a:lvl4pPr marL="943200" indent="0">
              <a:buNone/>
              <a:defRPr/>
            </a:lvl4pPr>
            <a:lvl5pPr marL="1260000" indent="0">
              <a:buNone/>
              <a:defRPr/>
            </a:lvl5pPr>
          </a:lstStyle>
          <a:p>
            <a:pPr lvl="0"/>
            <a:r>
              <a:rPr lang="nl-NL"/>
              <a:t>Tekststijl van het model bewerken</a:t>
            </a:r>
          </a:p>
        </p:txBody>
      </p:sp>
      <p:pic>
        <p:nvPicPr>
          <p:cNvPr id="19" name="Afbeelding 18"/>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3175" y="0"/>
            <a:ext cx="12198350" cy="1066800"/>
          </a:xfrm>
          <a:prstGeom prst="rect">
            <a:avLst/>
          </a:prstGeom>
        </p:spPr>
      </p:pic>
      <p:sp>
        <p:nvSpPr>
          <p:cNvPr id="5" name="Tijdelijke aanduiding voor datum 4"/>
          <p:cNvSpPr>
            <a:spLocks noGrp="1"/>
          </p:cNvSpPr>
          <p:nvPr>
            <p:ph type="dt" sz="half" idx="20"/>
          </p:nvPr>
        </p:nvSpPr>
        <p:spPr/>
        <p:txBody>
          <a:bodyPr/>
          <a:lstStyle/>
          <a:p>
            <a:r>
              <a:rPr lang="nl-NL"/>
              <a:t>Stuurgroep VOI 06 juli 2021</a:t>
            </a:r>
            <a:endParaRPr lang="nl-NL" dirty="0"/>
          </a:p>
        </p:txBody>
      </p:sp>
      <p:sp>
        <p:nvSpPr>
          <p:cNvPr id="9" name="Tijdelijke aanduiding voor voettekst 8"/>
          <p:cNvSpPr>
            <a:spLocks noGrp="1"/>
          </p:cNvSpPr>
          <p:nvPr>
            <p:ph type="ftr" sz="quarter" idx="21"/>
          </p:nvPr>
        </p:nvSpPr>
        <p:spPr/>
        <p:txBody>
          <a:bodyPr/>
          <a:lstStyle/>
          <a:p>
            <a:r>
              <a:rPr lang="nl-NL"/>
              <a:t>Ketenplan Inburgering</a:t>
            </a:r>
            <a:endParaRPr lang="nl-NL" dirty="0"/>
          </a:p>
        </p:txBody>
      </p:sp>
      <p:sp>
        <p:nvSpPr>
          <p:cNvPr id="18" name="Tijdelijke aanduiding voor dianummer 17"/>
          <p:cNvSpPr>
            <a:spLocks noGrp="1"/>
          </p:cNvSpPr>
          <p:nvPr>
            <p:ph type="sldNum" sz="quarter" idx="22"/>
          </p:nvPr>
        </p:nvSpPr>
        <p:spPr/>
        <p:txBody>
          <a:bodyPr/>
          <a:lstStyle/>
          <a:p>
            <a:fld id="{10A0A6AF-03C5-477E-939A-E28F7E7F05EA}" type="slidenum">
              <a:rPr lang="nl-NL" smtClean="0"/>
              <a:pPr/>
              <a:t>‹nr.›</a:t>
            </a:fld>
            <a:endParaRPr lang="nl-NL" dirty="0"/>
          </a:p>
        </p:txBody>
      </p:sp>
      <p:sp>
        <p:nvSpPr>
          <p:cNvPr id="22" name="Tijdelijke aanduiding voor tekst 2"/>
          <p:cNvSpPr>
            <a:spLocks noGrp="1"/>
          </p:cNvSpPr>
          <p:nvPr>
            <p:ph type="body" sz="quarter" idx="10" hasCustomPrompt="1"/>
          </p:nvPr>
        </p:nvSpPr>
        <p:spPr>
          <a:xfrm>
            <a:off x="6418727" y="998445"/>
            <a:ext cx="1373005" cy="817563"/>
          </a:xfrm>
        </p:spPr>
        <p:txBody>
          <a:bodyPr bIns="46800" anchor="b" anchorCtr="0">
            <a:normAutofit/>
          </a:bodyPr>
          <a:lstStyle>
            <a:lvl1pPr marL="0" indent="0" algn="r">
              <a:buNone/>
              <a:defRPr sz="4800">
                <a:solidFill>
                  <a:schemeClr val="tx2"/>
                </a:solidFill>
              </a:defRPr>
            </a:lvl1pPr>
          </a:lstStyle>
          <a:p>
            <a:pPr lvl="0"/>
            <a:r>
              <a:rPr lang="nl-NL" dirty="0"/>
              <a:t>#</a:t>
            </a:r>
          </a:p>
        </p:txBody>
      </p:sp>
      <p:sp>
        <p:nvSpPr>
          <p:cNvPr id="23" name="Tijdelijke aanduiding voor tekst 2"/>
          <p:cNvSpPr>
            <a:spLocks noGrp="1"/>
          </p:cNvSpPr>
          <p:nvPr>
            <p:ph type="body" sz="quarter" idx="11" hasCustomPrompt="1"/>
          </p:nvPr>
        </p:nvSpPr>
        <p:spPr>
          <a:xfrm>
            <a:off x="6418727" y="2143674"/>
            <a:ext cx="1373005" cy="817563"/>
          </a:xfrm>
        </p:spPr>
        <p:txBody>
          <a:bodyPr bIns="46800" anchor="b" anchorCtr="0">
            <a:normAutofit/>
          </a:bodyPr>
          <a:lstStyle>
            <a:lvl1pPr marL="0" indent="0" algn="r">
              <a:buNone/>
              <a:defRPr sz="4800">
                <a:solidFill>
                  <a:schemeClr val="tx2"/>
                </a:solidFill>
              </a:defRPr>
            </a:lvl1pPr>
          </a:lstStyle>
          <a:p>
            <a:pPr lvl="0"/>
            <a:r>
              <a:rPr lang="nl-NL" dirty="0"/>
              <a:t>#</a:t>
            </a:r>
          </a:p>
        </p:txBody>
      </p:sp>
      <p:sp>
        <p:nvSpPr>
          <p:cNvPr id="24" name="Tijdelijke aanduiding voor tekst 2"/>
          <p:cNvSpPr>
            <a:spLocks noGrp="1"/>
          </p:cNvSpPr>
          <p:nvPr>
            <p:ph type="body" sz="quarter" idx="12" hasCustomPrompt="1"/>
          </p:nvPr>
        </p:nvSpPr>
        <p:spPr>
          <a:xfrm>
            <a:off x="6418727" y="3288903"/>
            <a:ext cx="1373005" cy="817563"/>
          </a:xfrm>
        </p:spPr>
        <p:txBody>
          <a:bodyPr bIns="46800" anchor="b" anchorCtr="0">
            <a:normAutofit/>
          </a:bodyPr>
          <a:lstStyle>
            <a:lvl1pPr marL="0" indent="0" algn="r">
              <a:buNone/>
              <a:defRPr sz="4800">
                <a:solidFill>
                  <a:schemeClr val="tx2"/>
                </a:solidFill>
              </a:defRPr>
            </a:lvl1pPr>
          </a:lstStyle>
          <a:p>
            <a:pPr lvl="0"/>
            <a:r>
              <a:rPr lang="nl-NL" dirty="0"/>
              <a:t>#</a:t>
            </a:r>
          </a:p>
        </p:txBody>
      </p:sp>
      <p:sp>
        <p:nvSpPr>
          <p:cNvPr id="25" name="Tijdelijke aanduiding voor tekst 2"/>
          <p:cNvSpPr>
            <a:spLocks noGrp="1"/>
          </p:cNvSpPr>
          <p:nvPr>
            <p:ph type="body" sz="quarter" idx="13" hasCustomPrompt="1"/>
          </p:nvPr>
        </p:nvSpPr>
        <p:spPr>
          <a:xfrm>
            <a:off x="6418727" y="4434132"/>
            <a:ext cx="1373005" cy="817563"/>
          </a:xfrm>
        </p:spPr>
        <p:txBody>
          <a:bodyPr bIns="46800" anchor="b" anchorCtr="0">
            <a:normAutofit/>
          </a:bodyPr>
          <a:lstStyle>
            <a:lvl1pPr marL="0" indent="0" algn="r">
              <a:buNone/>
              <a:defRPr sz="4800">
                <a:solidFill>
                  <a:schemeClr val="tx2"/>
                </a:solidFill>
              </a:defRPr>
            </a:lvl1pPr>
          </a:lstStyle>
          <a:p>
            <a:pPr lvl="0"/>
            <a:r>
              <a:rPr lang="nl-NL" dirty="0"/>
              <a:t>#</a:t>
            </a:r>
          </a:p>
        </p:txBody>
      </p:sp>
      <p:sp>
        <p:nvSpPr>
          <p:cNvPr id="26" name="Tijdelijke aanduiding voor tekst 2"/>
          <p:cNvSpPr>
            <a:spLocks noGrp="1"/>
          </p:cNvSpPr>
          <p:nvPr>
            <p:ph type="body" sz="quarter" idx="14" hasCustomPrompt="1"/>
          </p:nvPr>
        </p:nvSpPr>
        <p:spPr>
          <a:xfrm>
            <a:off x="6418727" y="5579361"/>
            <a:ext cx="1373005" cy="817563"/>
          </a:xfrm>
        </p:spPr>
        <p:txBody>
          <a:bodyPr bIns="46800" anchor="b" anchorCtr="0">
            <a:normAutofit/>
          </a:bodyPr>
          <a:lstStyle>
            <a:lvl1pPr marL="0" indent="0" algn="r">
              <a:buNone/>
              <a:defRPr sz="4800">
                <a:solidFill>
                  <a:schemeClr val="tx2"/>
                </a:solidFill>
              </a:defRPr>
            </a:lvl1pPr>
          </a:lstStyle>
          <a:p>
            <a:pPr lvl="0"/>
            <a:r>
              <a:rPr lang="nl-NL" dirty="0"/>
              <a:t>#</a:t>
            </a:r>
          </a:p>
        </p:txBody>
      </p:sp>
    </p:spTree>
    <p:extLst>
      <p:ext uri="{BB962C8B-B14F-4D97-AF65-F5344CB8AC3E}">
        <p14:creationId xmlns:p14="http://schemas.microsoft.com/office/powerpoint/2010/main" val="3398593817"/>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houdsopgave met afbeelding">
    <p:spTree>
      <p:nvGrpSpPr>
        <p:cNvPr id="1" name=""/>
        <p:cNvGrpSpPr/>
        <p:nvPr/>
      </p:nvGrpSpPr>
      <p:grpSpPr>
        <a:xfrm>
          <a:off x="0" y="0"/>
          <a:ext cx="0" cy="0"/>
          <a:chOff x="0" y="0"/>
          <a:chExt cx="0" cy="0"/>
        </a:xfrm>
      </p:grpSpPr>
      <p:sp>
        <p:nvSpPr>
          <p:cNvPr id="5" name="Rechthoek 4"/>
          <p:cNvSpPr/>
          <p:nvPr userDrawn="1"/>
        </p:nvSpPr>
        <p:spPr>
          <a:xfrm>
            <a:off x="6096000" y="0"/>
            <a:ext cx="609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Tijdelijke aanduiding voor tekst 11"/>
          <p:cNvSpPr>
            <a:spLocks noGrp="1"/>
          </p:cNvSpPr>
          <p:nvPr>
            <p:ph type="body" sz="quarter" idx="13"/>
          </p:nvPr>
        </p:nvSpPr>
        <p:spPr>
          <a:xfrm>
            <a:off x="6553200" y="2289600"/>
            <a:ext cx="5004000" cy="3931813"/>
          </a:xfrm>
        </p:spPr>
        <p:txBody>
          <a:bodyPr/>
          <a:lstStyle>
            <a:lvl1pPr marL="457200" indent="-457200">
              <a:buClr>
                <a:schemeClr val="bg1"/>
              </a:buClr>
              <a:buFont typeface="+mj-lt"/>
              <a:buAutoNum type="arabicPeriod"/>
              <a:defRPr>
                <a:solidFill>
                  <a:schemeClr val="bg1"/>
                </a:solidFill>
              </a:defRPr>
            </a:lvl1pPr>
            <a:lvl2pPr marL="684000" indent="-216000">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Tx/>
              <a:defRPr>
                <a:solidFill>
                  <a:schemeClr val="bg1"/>
                </a:solidFill>
              </a:defRPr>
            </a:lvl5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pic>
        <p:nvPicPr>
          <p:cNvPr id="13" name="Afbeelding 12"/>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3175" y="0"/>
            <a:ext cx="12198350" cy="1066800"/>
          </a:xfrm>
          <a:prstGeom prst="rect">
            <a:avLst/>
          </a:prstGeom>
        </p:spPr>
      </p:pic>
      <p:sp>
        <p:nvSpPr>
          <p:cNvPr id="6" name="Titel 5"/>
          <p:cNvSpPr>
            <a:spLocks noGrp="1"/>
          </p:cNvSpPr>
          <p:nvPr>
            <p:ph type="title"/>
          </p:nvPr>
        </p:nvSpPr>
        <p:spPr>
          <a:xfrm>
            <a:off x="6553200" y="1051200"/>
            <a:ext cx="5004000" cy="948047"/>
          </a:xfrm>
        </p:spPr>
        <p:txBody>
          <a:bodyPr/>
          <a:lstStyle>
            <a:lvl1pPr>
              <a:defRPr>
                <a:solidFill>
                  <a:schemeClr val="bg1"/>
                </a:solidFill>
              </a:defRPr>
            </a:lvl1pPr>
          </a:lstStyle>
          <a:p>
            <a:r>
              <a:rPr lang="nl-NL"/>
              <a:t>Klik om de stijl te bewerken</a:t>
            </a:r>
            <a:endParaRPr lang="nl-NL" dirty="0"/>
          </a:p>
        </p:txBody>
      </p:sp>
      <p:sp>
        <p:nvSpPr>
          <p:cNvPr id="17" name="Tijdelijke aanduiding voor datum 16"/>
          <p:cNvSpPr>
            <a:spLocks noGrp="1"/>
          </p:cNvSpPr>
          <p:nvPr>
            <p:ph type="dt" sz="half" idx="14"/>
          </p:nvPr>
        </p:nvSpPr>
        <p:spPr/>
        <p:txBody>
          <a:bodyPr/>
          <a:lstStyle/>
          <a:p>
            <a:r>
              <a:rPr lang="nl-NL"/>
              <a:t>Stuurgroep VOI 06 juli 2021</a:t>
            </a:r>
            <a:endParaRPr lang="nl-NL" dirty="0"/>
          </a:p>
        </p:txBody>
      </p:sp>
      <p:sp>
        <p:nvSpPr>
          <p:cNvPr id="18" name="Tijdelijke aanduiding voor voettekst 17"/>
          <p:cNvSpPr>
            <a:spLocks noGrp="1"/>
          </p:cNvSpPr>
          <p:nvPr>
            <p:ph type="ftr" sz="quarter" idx="15"/>
          </p:nvPr>
        </p:nvSpPr>
        <p:spPr/>
        <p:txBody>
          <a:bodyPr/>
          <a:lstStyle/>
          <a:p>
            <a:r>
              <a:rPr lang="nl-NL"/>
              <a:t>Ketenplan Inburgering</a:t>
            </a:r>
            <a:endParaRPr lang="nl-NL" dirty="0"/>
          </a:p>
        </p:txBody>
      </p:sp>
      <p:sp>
        <p:nvSpPr>
          <p:cNvPr id="19" name="Tijdelijke aanduiding voor dianummer 18"/>
          <p:cNvSpPr>
            <a:spLocks noGrp="1"/>
          </p:cNvSpPr>
          <p:nvPr>
            <p:ph type="sldNum" sz="quarter" idx="16"/>
          </p:nvPr>
        </p:nvSpPr>
        <p:spPr/>
        <p:txBody>
          <a:bodyPr/>
          <a:lstStyle/>
          <a:p>
            <a:fld id="{10A0A6AF-03C5-477E-939A-E28F7E7F05EA}" type="slidenum">
              <a:rPr lang="nl-NL" smtClean="0"/>
              <a:pPr/>
              <a:t>‹nr.›</a:t>
            </a:fld>
            <a:endParaRPr lang="nl-NL" dirty="0"/>
          </a:p>
        </p:txBody>
      </p:sp>
      <p:sp>
        <p:nvSpPr>
          <p:cNvPr id="12" name="Tijdelijke aanduiding voor afbeelding 11">
            <a:extLst>
              <a:ext uri="{FF2B5EF4-FFF2-40B4-BE49-F238E27FC236}">
                <a16:creationId xmlns:a16="http://schemas.microsoft.com/office/drawing/2014/main" id="{65CDA938-34ED-EC47-B19D-D582D052909F}"/>
              </a:ext>
            </a:extLst>
          </p:cNvPr>
          <p:cNvSpPr>
            <a:spLocks noGrp="1"/>
          </p:cNvSpPr>
          <p:nvPr>
            <p:ph type="pic" sz="quarter" idx="10"/>
          </p:nvPr>
        </p:nvSpPr>
        <p:spPr>
          <a:xfrm>
            <a:off x="0" y="0"/>
            <a:ext cx="6098242" cy="6858000"/>
          </a:xfrm>
          <a:custGeom>
            <a:avLst/>
            <a:gdLst>
              <a:gd name="connsiteX0" fmla="*/ 0 w 6098242"/>
              <a:gd name="connsiteY0" fmla="*/ 0 h 6858000"/>
              <a:gd name="connsiteX1" fmla="*/ 5860200 w 6098242"/>
              <a:gd name="connsiteY1" fmla="*/ 0 h 6858000"/>
              <a:gd name="connsiteX2" fmla="*/ 5860200 w 6098242"/>
              <a:gd name="connsiteY2" fmla="*/ 712800 h 6858000"/>
              <a:gd name="connsiteX3" fmla="*/ 6098242 w 6098242"/>
              <a:gd name="connsiteY3" fmla="*/ 712800 h 6858000"/>
              <a:gd name="connsiteX4" fmla="*/ 6098242 w 6098242"/>
              <a:gd name="connsiteY4" fmla="*/ 6858000 h 6858000"/>
              <a:gd name="connsiteX5" fmla="*/ 0 w 6098242"/>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98242" h="6858000">
                <a:moveTo>
                  <a:pt x="0" y="0"/>
                </a:moveTo>
                <a:lnTo>
                  <a:pt x="5860200" y="0"/>
                </a:lnTo>
                <a:lnTo>
                  <a:pt x="5860200" y="712800"/>
                </a:lnTo>
                <a:lnTo>
                  <a:pt x="6098242" y="712800"/>
                </a:lnTo>
                <a:lnTo>
                  <a:pt x="6098242" y="6858000"/>
                </a:lnTo>
                <a:lnTo>
                  <a:pt x="0" y="6858000"/>
                </a:lnTo>
                <a:close/>
              </a:path>
            </a:pathLst>
          </a:custGeom>
          <a:noFill/>
        </p:spPr>
        <p:txBody>
          <a:bodyPr wrap="square" lIns="612000" anchor="ctr" anchorCtr="0">
            <a:noAutofit/>
          </a:bodyPr>
          <a:lstStyle>
            <a:lvl1pPr algn="l">
              <a:defRPr>
                <a:solidFill>
                  <a:schemeClr val="tx1"/>
                </a:solidFill>
              </a:defRPr>
            </a:lvl1pPr>
          </a:lstStyle>
          <a:p>
            <a:r>
              <a:rPr lang="nl-NL"/>
              <a:t>Klik op het pictogram als u een afbeelding wilt toevoegen</a:t>
            </a:r>
            <a:endParaRPr lang="nl-NL" dirty="0"/>
          </a:p>
        </p:txBody>
      </p:sp>
    </p:spTree>
    <p:extLst>
      <p:ext uri="{BB962C8B-B14F-4D97-AF65-F5344CB8AC3E}">
        <p14:creationId xmlns:p14="http://schemas.microsoft.com/office/powerpoint/2010/main" val="3496290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ekop">
    <p:spTree>
      <p:nvGrpSpPr>
        <p:cNvPr id="1" name=""/>
        <p:cNvGrpSpPr/>
        <p:nvPr/>
      </p:nvGrpSpPr>
      <p:grpSpPr>
        <a:xfrm>
          <a:off x="0" y="0"/>
          <a:ext cx="0" cy="0"/>
          <a:chOff x="0" y="0"/>
          <a:chExt cx="0" cy="0"/>
        </a:xfrm>
      </p:grpSpPr>
      <p:sp>
        <p:nvSpPr>
          <p:cNvPr id="7" name="Rechthoek 6"/>
          <p:cNvSpPr/>
          <p:nvPr userDrawn="1"/>
        </p:nvSpPr>
        <p:spPr>
          <a:xfrm>
            <a:off x="0" y="0"/>
            <a:ext cx="609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p:cNvSpPr>
            <a:spLocks noGrp="1"/>
          </p:cNvSpPr>
          <p:nvPr>
            <p:ph type="title"/>
          </p:nvPr>
        </p:nvSpPr>
        <p:spPr>
          <a:xfrm>
            <a:off x="634999" y="2636837"/>
            <a:ext cx="5003801" cy="1584325"/>
          </a:xfrm>
        </p:spPr>
        <p:txBody>
          <a:bodyPr anchor="b">
            <a:normAutofit/>
          </a:bodyPr>
          <a:lstStyle>
            <a:lvl1pPr algn="r">
              <a:defRPr sz="3600">
                <a:solidFill>
                  <a:schemeClr val="bg1"/>
                </a:solidFill>
              </a:defRPr>
            </a:lvl1pPr>
          </a:lstStyle>
          <a:p>
            <a:r>
              <a:rPr lang="nl-NL"/>
              <a:t>Klik om de stijl te bewerken</a:t>
            </a:r>
            <a:endParaRPr lang="nl-NL" dirty="0"/>
          </a:p>
        </p:txBody>
      </p:sp>
      <p:sp>
        <p:nvSpPr>
          <p:cNvPr id="3" name="Tijdelijke aanduiding voor tekst 2"/>
          <p:cNvSpPr>
            <a:spLocks noGrp="1"/>
          </p:cNvSpPr>
          <p:nvPr>
            <p:ph type="body" idx="1"/>
          </p:nvPr>
        </p:nvSpPr>
        <p:spPr>
          <a:xfrm>
            <a:off x="634999" y="4221162"/>
            <a:ext cx="5003801" cy="2000251"/>
          </a:xfrm>
        </p:spPr>
        <p:txBody>
          <a:bodyPr tIns="90000" rIns="100800"/>
          <a:lstStyle>
            <a:lvl1pPr marL="0" indent="0" algn="r">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9" name="Tijdelijke aanduiding voor tekst 8"/>
          <p:cNvSpPr>
            <a:spLocks noGrp="1"/>
          </p:cNvSpPr>
          <p:nvPr>
            <p:ph type="body" sz="quarter" idx="13" hasCustomPrompt="1"/>
          </p:nvPr>
        </p:nvSpPr>
        <p:spPr>
          <a:xfrm>
            <a:off x="634999" y="1171575"/>
            <a:ext cx="5003801" cy="1463674"/>
          </a:xfrm>
        </p:spPr>
        <p:txBody>
          <a:bodyPr rIns="0" anchor="b" anchorCtr="0">
            <a:normAutofit/>
          </a:bodyPr>
          <a:lstStyle>
            <a:lvl1pPr marL="0" indent="0" algn="r">
              <a:buNone/>
              <a:defRPr sz="9600" b="1" i="0">
                <a:solidFill>
                  <a:schemeClr val="bg1"/>
                </a:solidFill>
              </a:defRPr>
            </a:lvl1pPr>
            <a:lvl2pPr marL="313200" indent="0" algn="r">
              <a:buNone/>
              <a:defRPr/>
            </a:lvl2pPr>
            <a:lvl3pPr marL="630000" indent="0" algn="r">
              <a:buNone/>
              <a:defRPr/>
            </a:lvl3pPr>
            <a:lvl4pPr marL="943200" indent="0" algn="r">
              <a:buNone/>
              <a:defRPr/>
            </a:lvl4pPr>
            <a:lvl5pPr marL="1260000" indent="0" algn="r">
              <a:buNone/>
              <a:defRPr/>
            </a:lvl5pPr>
          </a:lstStyle>
          <a:p>
            <a:pPr lvl="0"/>
            <a:r>
              <a:rPr lang="nl-NL" dirty="0"/>
              <a:t>#</a:t>
            </a:r>
          </a:p>
        </p:txBody>
      </p:sp>
      <p:pic>
        <p:nvPicPr>
          <p:cNvPr id="8" name="Afbeelding 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3175" y="0"/>
            <a:ext cx="12198350" cy="1066800"/>
          </a:xfrm>
          <a:prstGeom prst="rect">
            <a:avLst/>
          </a:prstGeom>
        </p:spPr>
      </p:pic>
      <p:sp>
        <p:nvSpPr>
          <p:cNvPr id="10" name="Tijdelijke aanduiding voor datum 9"/>
          <p:cNvSpPr>
            <a:spLocks noGrp="1"/>
          </p:cNvSpPr>
          <p:nvPr>
            <p:ph type="dt" sz="half" idx="14"/>
          </p:nvPr>
        </p:nvSpPr>
        <p:spPr/>
        <p:txBody>
          <a:bodyPr/>
          <a:lstStyle/>
          <a:p>
            <a:r>
              <a:rPr lang="nl-NL"/>
              <a:t>Stuurgroep VOI 06 juli 2021</a:t>
            </a:r>
            <a:endParaRPr lang="nl-NL" dirty="0"/>
          </a:p>
        </p:txBody>
      </p:sp>
      <p:sp>
        <p:nvSpPr>
          <p:cNvPr id="12" name="Tijdelijke aanduiding voor voettekst 11"/>
          <p:cNvSpPr>
            <a:spLocks noGrp="1"/>
          </p:cNvSpPr>
          <p:nvPr>
            <p:ph type="ftr" sz="quarter" idx="15"/>
          </p:nvPr>
        </p:nvSpPr>
        <p:spPr/>
        <p:txBody>
          <a:bodyPr/>
          <a:lstStyle/>
          <a:p>
            <a:r>
              <a:rPr lang="nl-NL"/>
              <a:t>Ketenplan Inburgering</a:t>
            </a:r>
            <a:endParaRPr lang="nl-NL" dirty="0"/>
          </a:p>
        </p:txBody>
      </p:sp>
      <p:sp>
        <p:nvSpPr>
          <p:cNvPr id="13" name="Tijdelijke aanduiding voor dianummer 12"/>
          <p:cNvSpPr>
            <a:spLocks noGrp="1"/>
          </p:cNvSpPr>
          <p:nvPr>
            <p:ph type="sldNum" sz="quarter" idx="16"/>
          </p:nvPr>
        </p:nvSpPr>
        <p:spPr/>
        <p:txBody>
          <a:body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3006674278"/>
      </p:ext>
    </p:extLst>
  </p:cSld>
  <p:clrMapOvr>
    <a:masterClrMapping/>
  </p:clrMapOvr>
  <p:extLst>
    <p:ext uri="{DCECCB84-F9BA-43D5-87BE-67443E8EF086}">
      <p15:sldGuideLst xmlns:p15="http://schemas.microsoft.com/office/powerpoint/2012/main">
        <p15:guide id="1" orient="horz" pos="1661">
          <p15:clr>
            <a:srgbClr val="FBAE40"/>
          </p15:clr>
        </p15:guide>
        <p15:guide id="2" orient="horz" pos="2659">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image" Target="../media/image1.png"/><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635000" y="1052513"/>
            <a:ext cx="10923588" cy="948047"/>
          </a:xfrm>
          <a:prstGeom prst="rect">
            <a:avLst/>
          </a:prstGeom>
        </p:spPr>
        <p:txBody>
          <a:bodyPr vert="horz" lIns="91440" tIns="45720" rIns="91440" bIns="45720" rtlCol="0" anchor="b" anchorCtr="0">
            <a:normAutofit/>
          </a:bodyPr>
          <a:lstStyle/>
          <a:p>
            <a:r>
              <a:rPr lang="nl-NL" dirty="0"/>
              <a:t>Klik om de stijl te bewerken</a:t>
            </a:r>
          </a:p>
        </p:txBody>
      </p:sp>
      <p:sp>
        <p:nvSpPr>
          <p:cNvPr id="3" name="Tijdelijke aanduiding voor tekst 2"/>
          <p:cNvSpPr>
            <a:spLocks noGrp="1"/>
          </p:cNvSpPr>
          <p:nvPr>
            <p:ph type="body" idx="1"/>
          </p:nvPr>
        </p:nvSpPr>
        <p:spPr>
          <a:xfrm>
            <a:off x="635000" y="2289485"/>
            <a:ext cx="10923588" cy="3931928"/>
          </a:xfrm>
          <a:prstGeom prst="rect">
            <a:avLst/>
          </a:prstGeom>
        </p:spPr>
        <p:txBody>
          <a:bodyPr vert="horz" lIns="91440" tIns="45720" rIns="91440" bIns="45720" rtlCol="0">
            <a:normAutofit/>
          </a:bodyPr>
          <a:lstStyle/>
          <a:p>
            <a:pPr lvl="0"/>
            <a:r>
              <a:rPr lang="nl-NL" dirty="0"/>
              <a:t>Tekststijl van het model bewerken</a:t>
            </a:r>
          </a:p>
          <a:p>
            <a:pPr lvl="1"/>
            <a:r>
              <a:rPr lang="nl-NL" dirty="0"/>
              <a:t>Tweede niveau</a:t>
            </a:r>
          </a:p>
          <a:p>
            <a:pPr lvl="2"/>
            <a:r>
              <a:rPr lang="nl-NL" dirty="0"/>
              <a:t>Derde niveau</a:t>
            </a:r>
          </a:p>
          <a:p>
            <a:pPr lvl="3"/>
            <a:r>
              <a:rPr lang="nl-NL" dirty="0"/>
              <a:t>Vierde niveau</a:t>
            </a:r>
          </a:p>
          <a:p>
            <a:pPr lvl="4"/>
            <a:r>
              <a:rPr lang="nl-NL" dirty="0"/>
              <a:t>Vijfde niveau</a:t>
            </a:r>
          </a:p>
          <a:p>
            <a:pPr lvl="5"/>
            <a:r>
              <a:rPr lang="nl-NL" dirty="0"/>
              <a:t>Zesde niveau</a:t>
            </a:r>
          </a:p>
          <a:p>
            <a:pPr lvl="6"/>
            <a:r>
              <a:rPr lang="nl-NL" dirty="0"/>
              <a:t>Zevende niveau</a:t>
            </a:r>
          </a:p>
          <a:p>
            <a:pPr lvl="7"/>
            <a:r>
              <a:rPr lang="nl-NL" dirty="0"/>
              <a:t>Achtste niveau</a:t>
            </a:r>
          </a:p>
          <a:p>
            <a:pPr lvl="8"/>
            <a:r>
              <a:rPr lang="nl-NL" dirty="0"/>
              <a:t>Negende niveau</a:t>
            </a:r>
          </a:p>
          <a:p>
            <a:pPr lvl="8"/>
            <a:endParaRPr lang="nl-NL" dirty="0"/>
          </a:p>
        </p:txBody>
      </p:sp>
      <p:pic>
        <p:nvPicPr>
          <p:cNvPr id="12" name="Afbeelding 11"/>
          <p:cNvPicPr>
            <a:picLocks noChangeAspect="1"/>
          </p:cNvPicPr>
          <p:nvPr userDrawn="1"/>
        </p:nvPicPr>
        <p:blipFill>
          <a:blip r:embed="rId39">
            <a:extLst>
              <a:ext uri="{28A0092B-C50C-407E-A947-70E740481C1C}">
                <a14:useLocalDpi xmlns:a14="http://schemas.microsoft.com/office/drawing/2010/main"/>
              </a:ext>
            </a:extLst>
          </a:blip>
          <a:stretch>
            <a:fillRect/>
          </a:stretch>
        </p:blipFill>
        <p:spPr>
          <a:xfrm>
            <a:off x="-3175" y="0"/>
            <a:ext cx="12198350" cy="1066800"/>
          </a:xfrm>
          <a:prstGeom prst="rect">
            <a:avLst/>
          </a:prstGeom>
        </p:spPr>
      </p:pic>
      <p:sp>
        <p:nvSpPr>
          <p:cNvPr id="11" name="Tijdelijke aanduiding voor datum 3"/>
          <p:cNvSpPr>
            <a:spLocks noGrp="1"/>
          </p:cNvSpPr>
          <p:nvPr>
            <p:ph type="dt" sz="half" idx="2"/>
          </p:nvPr>
        </p:nvSpPr>
        <p:spPr>
          <a:xfrm>
            <a:off x="635000" y="6543488"/>
            <a:ext cx="5003800" cy="264272"/>
          </a:xfrm>
          <a:prstGeom prst="rect">
            <a:avLst/>
          </a:prstGeom>
        </p:spPr>
        <p:txBody>
          <a:bodyPr vert="horz" lIns="91440" tIns="0" rIns="91440" bIns="45720" rtlCol="0" anchor="t" anchorCtr="0"/>
          <a:lstStyle>
            <a:lvl1pPr algn="l">
              <a:defRPr sz="1050">
                <a:solidFill>
                  <a:schemeClr val="bg1">
                    <a:lumMod val="65000"/>
                  </a:schemeClr>
                </a:solidFill>
              </a:defRPr>
            </a:lvl1pPr>
          </a:lstStyle>
          <a:p>
            <a:r>
              <a:rPr lang="nl-NL"/>
              <a:t>Stuurgroep VOI 06 juli 2021</a:t>
            </a:r>
            <a:endParaRPr lang="nl-NL" dirty="0"/>
          </a:p>
        </p:txBody>
      </p:sp>
      <p:sp>
        <p:nvSpPr>
          <p:cNvPr id="14"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lumMod val="65000"/>
                  </a:schemeClr>
                </a:solidFill>
              </a:defRPr>
            </a:lvl1pPr>
          </a:lstStyle>
          <a:p>
            <a:r>
              <a:rPr lang="nl-NL"/>
              <a:t>Ketenplan Inburgering</a:t>
            </a:r>
            <a:endParaRPr lang="nl-NL" dirty="0"/>
          </a:p>
        </p:txBody>
      </p:sp>
      <p:sp>
        <p:nvSpPr>
          <p:cNvPr id="15" name="Tijdelijke aanduiding voor dianummer 5"/>
          <p:cNvSpPr>
            <a:spLocks noGrp="1"/>
          </p:cNvSpPr>
          <p:nvPr>
            <p:ph type="sldNum" sz="quarter" idx="4"/>
          </p:nvPr>
        </p:nvSpPr>
        <p:spPr>
          <a:xfrm>
            <a:off x="6553199" y="6221413"/>
            <a:ext cx="5005389" cy="322075"/>
          </a:xfrm>
          <a:prstGeom prst="rect">
            <a:avLst/>
          </a:prstGeom>
        </p:spPr>
        <p:txBody>
          <a:bodyPr vert="horz" lIns="91440" tIns="45720" rIns="0" bIns="45720" rtlCol="0" anchor="b" anchorCtr="0"/>
          <a:lstStyle>
            <a:lvl1pPr algn="r">
              <a:defRPr sz="1050">
                <a:solidFill>
                  <a:schemeClr val="bg1">
                    <a:lumMod val="65000"/>
                  </a:schemeClr>
                </a:solidFill>
              </a:defRPr>
            </a:lvl1pPr>
          </a:lstStyle>
          <a:p>
            <a:fld id="{10A0A6AF-03C5-477E-939A-E28F7E7F05EA}" type="slidenum">
              <a:rPr lang="nl-NL" smtClean="0"/>
              <a:pPr/>
              <a:t>‹nr.›</a:t>
            </a:fld>
            <a:endParaRPr lang="nl-NL" dirty="0"/>
          </a:p>
        </p:txBody>
      </p:sp>
    </p:spTree>
    <p:extLst>
      <p:ext uri="{BB962C8B-B14F-4D97-AF65-F5344CB8AC3E}">
        <p14:creationId xmlns:p14="http://schemas.microsoft.com/office/powerpoint/2010/main" val="42608271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 id="2147483697" r:id="rId37"/>
  </p:sldLayoutIdLst>
  <p:hf hdr="0"/>
  <p:txStyles>
    <p:titleStyle>
      <a:lvl1pPr algn="l" defTabSz="914400" rtl="0" eaLnBrk="1" latinLnBrk="0" hangingPunct="1">
        <a:lnSpc>
          <a:spcPct val="90000"/>
        </a:lnSpc>
        <a:spcBef>
          <a:spcPct val="0"/>
        </a:spcBef>
        <a:buNone/>
        <a:defRPr sz="3600" b="0" kern="1200" baseline="0">
          <a:solidFill>
            <a:schemeClr val="tx2"/>
          </a:solidFill>
          <a:latin typeface="+mj-lt"/>
          <a:ea typeface="+mj-ea"/>
          <a:cs typeface="+mj-cs"/>
        </a:defRPr>
      </a:lvl1pPr>
    </p:titleStyle>
    <p:bodyStyle>
      <a:lvl1pPr marL="316800" indent="-316800" algn="l" defTabSz="914400" rtl="0" eaLnBrk="1" latinLnBrk="0" hangingPunct="1">
        <a:lnSpc>
          <a:spcPct val="90000"/>
        </a:lnSpc>
        <a:spcBef>
          <a:spcPts val="1200"/>
        </a:spcBef>
        <a:buClr>
          <a:schemeClr val="tx2"/>
        </a:buClr>
        <a:buSzPct val="80000"/>
        <a:buFont typeface="Verdana" panose="020B0604030504040204" pitchFamily="34" charset="0"/>
        <a:buChar char="›"/>
        <a:defRPr sz="2400" kern="1200">
          <a:solidFill>
            <a:schemeClr val="tx1"/>
          </a:solidFill>
          <a:latin typeface="+mn-lt"/>
          <a:ea typeface="+mn-ea"/>
          <a:cs typeface="+mn-cs"/>
        </a:defRPr>
      </a:lvl1pPr>
      <a:lvl2pPr marL="630000" indent="-316800" algn="l" defTabSz="914400" rtl="0" eaLnBrk="1" latinLnBrk="0" hangingPunct="1">
        <a:lnSpc>
          <a:spcPct val="90000"/>
        </a:lnSpc>
        <a:spcBef>
          <a:spcPts val="1000"/>
        </a:spcBef>
        <a:buClr>
          <a:schemeClr val="tx2"/>
        </a:buClr>
        <a:buFont typeface="Verdana" panose="020B0604030504040204" pitchFamily="34" charset="0"/>
        <a:buChar char="–"/>
        <a:defRPr sz="2000" kern="1200">
          <a:solidFill>
            <a:schemeClr val="tx1"/>
          </a:solidFill>
          <a:latin typeface="+mn-lt"/>
          <a:ea typeface="+mn-ea"/>
          <a:cs typeface="+mn-cs"/>
        </a:defRPr>
      </a:lvl2pPr>
      <a:lvl3pPr marL="946800" indent="-316800" algn="l" defTabSz="914400" rtl="0" eaLnBrk="1" latinLnBrk="0" hangingPunct="1">
        <a:lnSpc>
          <a:spcPct val="90000"/>
        </a:lnSpc>
        <a:spcBef>
          <a:spcPts val="800"/>
        </a:spcBef>
        <a:buClr>
          <a:schemeClr val="tx2"/>
        </a:buClr>
        <a:buFont typeface="Wingdings" panose="05000000000000000000" pitchFamily="2" charset="2"/>
        <a:buChar char="§"/>
        <a:defRPr sz="1800" kern="1200">
          <a:solidFill>
            <a:schemeClr val="tx1"/>
          </a:solidFill>
          <a:latin typeface="+mn-lt"/>
          <a:ea typeface="+mn-ea"/>
          <a:cs typeface="+mn-cs"/>
        </a:defRPr>
      </a:lvl3pPr>
      <a:lvl4pPr marL="1260000" indent="-316800" algn="l" defTabSz="914400" rtl="0" eaLnBrk="1" latinLnBrk="0" hangingPunct="1">
        <a:lnSpc>
          <a:spcPct val="90000"/>
        </a:lnSpc>
        <a:spcBef>
          <a:spcPts val="600"/>
        </a:spcBef>
        <a:buClr>
          <a:schemeClr val="tx2"/>
        </a:buClr>
        <a:buFont typeface="Arial" panose="020B0604020202020204" pitchFamily="34" charset="0"/>
        <a:buChar char="•"/>
        <a:defRPr sz="1800" kern="1200">
          <a:solidFill>
            <a:schemeClr val="tx1"/>
          </a:solidFill>
          <a:latin typeface="+mn-lt"/>
          <a:ea typeface="+mn-ea"/>
          <a:cs typeface="+mn-cs"/>
        </a:defRPr>
      </a:lvl4pPr>
      <a:lvl5pPr marL="1576800" indent="-316800" algn="l" defTabSz="914400" rtl="0" eaLnBrk="1" latinLnBrk="0" hangingPunct="1">
        <a:lnSpc>
          <a:spcPct val="90000"/>
        </a:lnSpc>
        <a:spcBef>
          <a:spcPts val="600"/>
        </a:spcBef>
        <a:buFont typeface="Verdana" panose="020B0604030504040204" pitchFamily="34" charset="0"/>
        <a:buChar char="–"/>
        <a:defRPr sz="1600" kern="1200">
          <a:solidFill>
            <a:schemeClr val="tx2"/>
          </a:solidFill>
          <a:latin typeface="+mn-lt"/>
          <a:ea typeface="+mn-ea"/>
          <a:cs typeface="+mn-cs"/>
        </a:defRPr>
      </a:lvl5pPr>
      <a:lvl6pPr marL="1890000" indent="-316800" algn="l" defTabSz="914400" rtl="0" eaLnBrk="1" latinLnBrk="0" hangingPunct="1">
        <a:lnSpc>
          <a:spcPct val="90000"/>
        </a:lnSpc>
        <a:spcBef>
          <a:spcPts val="600"/>
        </a:spcBef>
        <a:buFont typeface="Arial" panose="020B0604020202020204" pitchFamily="34" charset="0"/>
        <a:buChar char="•"/>
        <a:defRPr sz="1400" kern="1200">
          <a:solidFill>
            <a:schemeClr val="tx1">
              <a:lumMod val="50000"/>
              <a:lumOff val="50000"/>
            </a:schemeClr>
          </a:solidFill>
          <a:latin typeface="+mn-lt"/>
          <a:ea typeface="+mn-ea"/>
          <a:cs typeface="+mn-cs"/>
        </a:defRPr>
      </a:lvl6pPr>
      <a:lvl7pPr marL="72000" indent="-72000" algn="l" defTabSz="914400" rtl="0" eaLnBrk="1" latinLnBrk="0" hangingPunct="1">
        <a:lnSpc>
          <a:spcPct val="90000"/>
        </a:lnSpc>
        <a:spcBef>
          <a:spcPts val="600"/>
        </a:spcBef>
        <a:buSzPct val="25000"/>
        <a:buFont typeface="Verdana" panose="020B0604030504040204" pitchFamily="34" charset="0"/>
        <a:buChar char=" "/>
        <a:defRPr sz="1200" b="1" i="0" kern="1200">
          <a:solidFill>
            <a:schemeClr val="tx2"/>
          </a:solidFill>
          <a:latin typeface="+mn-lt"/>
          <a:ea typeface="+mn-ea"/>
          <a:cs typeface="+mn-cs"/>
        </a:defRPr>
      </a:lvl7pPr>
      <a:lvl8pPr marL="72000" indent="-72000" algn="l" defTabSz="914400" rtl="0" eaLnBrk="1" latinLnBrk="0" hangingPunct="1">
        <a:lnSpc>
          <a:spcPct val="90000"/>
        </a:lnSpc>
        <a:spcBef>
          <a:spcPts val="600"/>
        </a:spcBef>
        <a:buSzPct val="25000"/>
        <a:buFont typeface="Verdana" panose="020B0604030504040204" pitchFamily="34" charset="0"/>
        <a:buChar char=" "/>
        <a:defRPr sz="1200" i="0" kern="1200">
          <a:solidFill>
            <a:schemeClr val="tx1">
              <a:lumMod val="65000"/>
              <a:lumOff val="35000"/>
            </a:schemeClr>
          </a:solidFill>
          <a:latin typeface="+mn-lt"/>
          <a:ea typeface="+mn-ea"/>
          <a:cs typeface="+mn-cs"/>
        </a:defRPr>
      </a:lvl8pPr>
      <a:lvl9pPr marL="216000" indent="-144000" algn="l" defTabSz="914400" rtl="0" eaLnBrk="1" latinLnBrk="0" hangingPunct="1">
        <a:lnSpc>
          <a:spcPct val="90000"/>
        </a:lnSpc>
        <a:spcBef>
          <a:spcPts val="600"/>
        </a:spcBef>
        <a:buClr>
          <a:schemeClr val="tx2"/>
        </a:buClr>
        <a:buFont typeface="Verdana" panose="020B0604030504040204" pitchFamily="34" charset="0"/>
        <a:buChar char="–"/>
        <a:defRPr sz="1200" i="0" kern="1200">
          <a:solidFill>
            <a:schemeClr val="tx1">
              <a:lumMod val="65000"/>
              <a:lumOff val="35000"/>
            </a:schemeClr>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281">
          <p15:clr>
            <a:srgbClr val="F26B43"/>
          </p15:clr>
        </p15:guide>
        <p15:guide id="8" orient="horz" pos="3919">
          <p15:clr>
            <a:srgbClr val="F26B43"/>
          </p15:clr>
        </p15:guide>
        <p15:guide id="9" pos="3840">
          <p15:clr>
            <a:srgbClr val="F26B43"/>
          </p15:clr>
        </p15:guide>
        <p15:guide id="10" orient="horz" pos="2159">
          <p15:clr>
            <a:srgbClr val="F26B43"/>
          </p15:clr>
        </p15:guide>
        <p15:guide id="11" pos="400">
          <p15:clr>
            <a:srgbClr val="F26B43"/>
          </p15:clr>
        </p15:guide>
        <p15:guide id="12" pos="4128">
          <p15:clr>
            <a:srgbClr val="F26B43"/>
          </p15:clr>
        </p15:guide>
        <p15:guide id="13" pos="3552">
          <p15:clr>
            <a:srgbClr val="F26B43"/>
          </p15:clr>
        </p15:guide>
        <p15:guide id="14" orient="horz" pos="1275">
          <p15:clr>
            <a:srgbClr val="F26B43"/>
          </p15:clr>
        </p15:guide>
        <p15:guide id="15" orient="horz" pos="1434">
          <p15:clr>
            <a:srgbClr val="F26B43"/>
          </p15:clr>
        </p15:guide>
        <p15:guide id="16" pos="461">
          <p15:clr>
            <a:srgbClr val="F26B43"/>
          </p15:clr>
        </p15:guide>
        <p15:guide id="17" orient="horz" pos="663">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2989943" y="2224007"/>
            <a:ext cx="8568646" cy="1995192"/>
          </a:xfrm>
        </p:spPr>
        <p:txBody>
          <a:bodyPr>
            <a:normAutofit/>
          </a:bodyPr>
          <a:lstStyle/>
          <a:p>
            <a:r>
              <a:rPr lang="nl-NL" sz="4000" dirty="0"/>
              <a:t>Terugblik inburgering 2023</a:t>
            </a:r>
            <a:br>
              <a:rPr lang="nl-NL" sz="4000" dirty="0"/>
            </a:br>
            <a:r>
              <a:rPr lang="nl-NL" sz="2200" dirty="0"/>
              <a:t>Afdeling Keten Inburgering</a:t>
            </a:r>
          </a:p>
        </p:txBody>
      </p:sp>
      <p:sp>
        <p:nvSpPr>
          <p:cNvPr id="4" name="Ondertitel 3"/>
          <p:cNvSpPr>
            <a:spLocks noGrp="1"/>
          </p:cNvSpPr>
          <p:nvPr>
            <p:ph type="subTitle" idx="1"/>
          </p:nvPr>
        </p:nvSpPr>
        <p:spPr>
          <a:xfrm>
            <a:off x="4572000" y="4833256"/>
            <a:ext cx="6986589" cy="1001487"/>
          </a:xfrm>
        </p:spPr>
        <p:txBody>
          <a:bodyPr>
            <a:normAutofit fontScale="92500"/>
          </a:bodyPr>
          <a:lstStyle/>
          <a:p>
            <a:r>
              <a:rPr lang="nl-NL" sz="2600" dirty="0"/>
              <a:t>Inburgeringscafés februari &amp; maart 2024</a:t>
            </a:r>
            <a:br>
              <a:rPr lang="nl-NL" dirty="0"/>
            </a:br>
            <a:r>
              <a:rPr lang="nl-NL" sz="2000" dirty="0"/>
              <a:t>Nikki Scholten, </a:t>
            </a:r>
            <a:r>
              <a:rPr lang="nl-NL" sz="2000" dirty="0" err="1"/>
              <a:t>Michal</a:t>
            </a:r>
            <a:r>
              <a:rPr lang="nl-NL" sz="2000" dirty="0"/>
              <a:t> Westland</a:t>
            </a:r>
            <a:endParaRPr lang="nl-NL" dirty="0"/>
          </a:p>
        </p:txBody>
      </p:sp>
    </p:spTree>
    <p:extLst>
      <p:ext uri="{BB962C8B-B14F-4D97-AF65-F5344CB8AC3E}">
        <p14:creationId xmlns:p14="http://schemas.microsoft.com/office/powerpoint/2010/main" val="566343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518FC916-A1D5-C362-2B27-0CC38DA8B881}"/>
              </a:ext>
            </a:extLst>
          </p:cNvPr>
          <p:cNvSpPr>
            <a:spLocks noGrp="1"/>
          </p:cNvSpPr>
          <p:nvPr>
            <p:ph type="body" sz="quarter" idx="13"/>
          </p:nvPr>
        </p:nvSpPr>
        <p:spPr>
          <a:xfrm>
            <a:off x="6553200" y="2289600"/>
            <a:ext cx="5004000" cy="3931813"/>
          </a:xfrm>
        </p:spPr>
        <p:txBody>
          <a:bodyPr>
            <a:normAutofit/>
          </a:bodyPr>
          <a:lstStyle/>
          <a:p>
            <a:pPr marL="0" indent="0">
              <a:lnSpc>
                <a:spcPct val="150000"/>
              </a:lnSpc>
              <a:buNone/>
            </a:pPr>
            <a:r>
              <a:rPr lang="nl-NL" dirty="0"/>
              <a:t>In gesprek met</a:t>
            </a:r>
          </a:p>
          <a:p>
            <a:pPr marL="342900" indent="-342900">
              <a:lnSpc>
                <a:spcPct val="150000"/>
              </a:lnSpc>
              <a:buFont typeface="Wingdings" panose="05000000000000000000" pitchFamily="2" charset="2"/>
              <a:buChar char="Ø"/>
            </a:pPr>
            <a:r>
              <a:rPr lang="nl-NL" dirty="0"/>
              <a:t>Gemeentenetwerk</a:t>
            </a:r>
          </a:p>
          <a:p>
            <a:pPr marL="342900" indent="-342900">
              <a:lnSpc>
                <a:spcPct val="150000"/>
              </a:lnSpc>
              <a:buFont typeface="Wingdings" panose="05000000000000000000" pitchFamily="2" charset="2"/>
              <a:buChar char="Ø"/>
            </a:pPr>
            <a:r>
              <a:rPr lang="nl-NL" dirty="0"/>
              <a:t>Platform inburgeraars</a:t>
            </a:r>
          </a:p>
          <a:p>
            <a:pPr marL="0" indent="0">
              <a:buNone/>
            </a:pPr>
            <a:endParaRPr lang="nl-NL" dirty="0"/>
          </a:p>
          <a:p>
            <a:pPr marL="313200" lvl="1" indent="0">
              <a:buNone/>
            </a:pPr>
            <a:endParaRPr lang="nl-NL" sz="2400" dirty="0"/>
          </a:p>
        </p:txBody>
      </p:sp>
      <p:sp>
        <p:nvSpPr>
          <p:cNvPr id="3" name="Titel 2">
            <a:extLst>
              <a:ext uri="{FF2B5EF4-FFF2-40B4-BE49-F238E27FC236}">
                <a16:creationId xmlns:a16="http://schemas.microsoft.com/office/drawing/2014/main" id="{F7984BD9-B8AD-306D-A6D8-61A45F9C7D98}"/>
              </a:ext>
            </a:extLst>
          </p:cNvPr>
          <p:cNvSpPr>
            <a:spLocks noGrp="1"/>
          </p:cNvSpPr>
          <p:nvPr>
            <p:ph type="title"/>
          </p:nvPr>
        </p:nvSpPr>
        <p:spPr>
          <a:xfrm>
            <a:off x="6553200" y="1051200"/>
            <a:ext cx="5004000" cy="948047"/>
          </a:xfrm>
        </p:spPr>
        <p:txBody>
          <a:bodyPr anchor="b">
            <a:normAutofit/>
          </a:bodyPr>
          <a:lstStyle/>
          <a:p>
            <a:r>
              <a:rPr lang="nl-NL" dirty="0"/>
              <a:t>Terugblik</a:t>
            </a:r>
          </a:p>
        </p:txBody>
      </p:sp>
      <p:sp>
        <p:nvSpPr>
          <p:cNvPr id="18" name="Date Placeholder 3">
            <a:extLst>
              <a:ext uri="{FF2B5EF4-FFF2-40B4-BE49-F238E27FC236}">
                <a16:creationId xmlns:a16="http://schemas.microsoft.com/office/drawing/2014/main" id="{7394E0B4-0139-3617-346A-CCBBAEC22976}"/>
              </a:ext>
            </a:extLst>
          </p:cNvPr>
          <p:cNvSpPr>
            <a:spLocks noGrp="1"/>
          </p:cNvSpPr>
          <p:nvPr>
            <p:ph type="dt" sz="half" idx="14"/>
          </p:nvPr>
        </p:nvSpPr>
        <p:spPr>
          <a:xfrm>
            <a:off x="635000" y="6543488"/>
            <a:ext cx="5003800" cy="264272"/>
          </a:xfrm>
        </p:spPr>
        <p:txBody>
          <a:bodyPr anchor="t">
            <a:normAutofit/>
          </a:bodyPr>
          <a:lstStyle/>
          <a:p>
            <a:pPr>
              <a:spcAft>
                <a:spcPts val="600"/>
              </a:spcAft>
            </a:pPr>
            <a:r>
              <a:rPr lang="nl-NL" dirty="0"/>
              <a:t>Februari &amp; Maart 2024</a:t>
            </a:r>
          </a:p>
        </p:txBody>
      </p:sp>
      <p:sp>
        <p:nvSpPr>
          <p:cNvPr id="19" name="Footer Placeholder 4">
            <a:extLst>
              <a:ext uri="{FF2B5EF4-FFF2-40B4-BE49-F238E27FC236}">
                <a16:creationId xmlns:a16="http://schemas.microsoft.com/office/drawing/2014/main" id="{5C976FDE-78B1-31D8-4B46-3CDB4BDD6F46}"/>
              </a:ext>
            </a:extLst>
          </p:cNvPr>
          <p:cNvSpPr>
            <a:spLocks noGrp="1"/>
          </p:cNvSpPr>
          <p:nvPr>
            <p:ph type="ftr" sz="quarter" idx="15"/>
          </p:nvPr>
        </p:nvSpPr>
        <p:spPr>
          <a:xfrm>
            <a:off x="635000" y="6221413"/>
            <a:ext cx="5003800" cy="322075"/>
          </a:xfrm>
        </p:spPr>
        <p:txBody>
          <a:bodyPr anchor="b">
            <a:normAutofit/>
          </a:bodyPr>
          <a:lstStyle/>
          <a:p>
            <a:pPr>
              <a:spcAft>
                <a:spcPts val="600"/>
              </a:spcAft>
            </a:pPr>
            <a:r>
              <a:rPr lang="nl-NL" dirty="0"/>
              <a:t>Inburgeringscafés </a:t>
            </a:r>
          </a:p>
        </p:txBody>
      </p:sp>
      <p:sp>
        <p:nvSpPr>
          <p:cNvPr id="6" name="Tijdelijke aanduiding voor dianummer 5">
            <a:extLst>
              <a:ext uri="{FF2B5EF4-FFF2-40B4-BE49-F238E27FC236}">
                <a16:creationId xmlns:a16="http://schemas.microsoft.com/office/drawing/2014/main" id="{AC8B5835-2439-738B-C1F1-5B44DA52E3CC}"/>
              </a:ext>
            </a:extLst>
          </p:cNvPr>
          <p:cNvSpPr>
            <a:spLocks noGrp="1"/>
          </p:cNvSpPr>
          <p:nvPr>
            <p:ph type="sldNum" sz="quarter" idx="16"/>
          </p:nvPr>
        </p:nvSpPr>
        <p:spPr>
          <a:xfrm>
            <a:off x="6553199" y="6221413"/>
            <a:ext cx="5005389" cy="322075"/>
          </a:xfrm>
        </p:spPr>
        <p:txBody>
          <a:bodyPr anchor="b">
            <a:normAutofit/>
          </a:bodyPr>
          <a:lstStyle/>
          <a:p>
            <a:pPr>
              <a:spcAft>
                <a:spcPts val="600"/>
              </a:spcAft>
            </a:pPr>
            <a:fld id="{10A0A6AF-03C5-477E-939A-E28F7E7F05EA}" type="slidenum">
              <a:rPr lang="nl-NL" smtClean="0"/>
              <a:pPr>
                <a:spcAft>
                  <a:spcPts val="600"/>
                </a:spcAft>
              </a:pPr>
              <a:t>2</a:t>
            </a:fld>
            <a:endParaRPr lang="nl-NL"/>
          </a:p>
        </p:txBody>
      </p:sp>
      <p:sp>
        <p:nvSpPr>
          <p:cNvPr id="9" name="Tekstvak 8">
            <a:extLst>
              <a:ext uri="{FF2B5EF4-FFF2-40B4-BE49-F238E27FC236}">
                <a16:creationId xmlns:a16="http://schemas.microsoft.com/office/drawing/2014/main" id="{38839BCE-748C-B1E8-A4BD-8EFAD58230F7}"/>
              </a:ext>
            </a:extLst>
          </p:cNvPr>
          <p:cNvSpPr txBox="1"/>
          <p:nvPr/>
        </p:nvSpPr>
        <p:spPr>
          <a:xfrm>
            <a:off x="635000" y="1999247"/>
            <a:ext cx="4778829" cy="3139321"/>
          </a:xfrm>
          <a:prstGeom prst="rect">
            <a:avLst/>
          </a:prstGeom>
          <a:noFill/>
        </p:spPr>
        <p:txBody>
          <a:bodyPr wrap="square" rtlCol="0">
            <a:spAutoFit/>
          </a:bodyPr>
          <a:lstStyle/>
          <a:p>
            <a:pPr>
              <a:lnSpc>
                <a:spcPct val="150000"/>
              </a:lnSpc>
            </a:pPr>
            <a:endParaRPr lang="nl-NL" sz="2400" dirty="0">
              <a:solidFill>
                <a:schemeClr val="tx2"/>
              </a:solidFill>
            </a:endParaRPr>
          </a:p>
          <a:p>
            <a:pPr marL="342900" indent="-342900">
              <a:lnSpc>
                <a:spcPct val="150000"/>
              </a:lnSpc>
              <a:buFont typeface="Wingdings" panose="05000000000000000000" pitchFamily="2" charset="2"/>
              <a:buChar char="Ø"/>
            </a:pPr>
            <a:endParaRPr lang="nl-NL" sz="2400" dirty="0">
              <a:solidFill>
                <a:schemeClr val="tx2"/>
              </a:solidFill>
            </a:endParaRPr>
          </a:p>
          <a:p>
            <a:pPr marL="342900" indent="-342900">
              <a:lnSpc>
                <a:spcPct val="150000"/>
              </a:lnSpc>
              <a:buFont typeface="Wingdings" panose="05000000000000000000" pitchFamily="2" charset="2"/>
              <a:buChar char="Ø"/>
            </a:pPr>
            <a:r>
              <a:rPr lang="nl-NL" sz="2400" dirty="0">
                <a:solidFill>
                  <a:schemeClr val="tx2"/>
                </a:solidFill>
              </a:rPr>
              <a:t>Plateau 2</a:t>
            </a:r>
          </a:p>
          <a:p>
            <a:pPr marL="342900" indent="-342900">
              <a:lnSpc>
                <a:spcPct val="150000"/>
              </a:lnSpc>
              <a:buFont typeface="Wingdings" panose="05000000000000000000" pitchFamily="2" charset="2"/>
              <a:buChar char="Ø"/>
            </a:pPr>
            <a:r>
              <a:rPr lang="nl-NL" sz="2400" dirty="0">
                <a:solidFill>
                  <a:schemeClr val="tx2"/>
                </a:solidFill>
              </a:rPr>
              <a:t>Onderzoeken</a:t>
            </a:r>
          </a:p>
          <a:p>
            <a:pPr>
              <a:lnSpc>
                <a:spcPct val="150000"/>
              </a:lnSpc>
            </a:pPr>
            <a:endParaRPr lang="nl-NL" sz="2400" dirty="0">
              <a:solidFill>
                <a:schemeClr val="tx2"/>
              </a:solidFill>
            </a:endParaRPr>
          </a:p>
          <a:p>
            <a:endParaRPr lang="nl-NL" dirty="0"/>
          </a:p>
        </p:txBody>
      </p:sp>
    </p:spTree>
    <p:extLst>
      <p:ext uri="{BB962C8B-B14F-4D97-AF65-F5344CB8AC3E}">
        <p14:creationId xmlns:p14="http://schemas.microsoft.com/office/powerpoint/2010/main" val="1060178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9">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
            <a:extLst>
              <a:ext uri="{FF2B5EF4-FFF2-40B4-BE49-F238E27FC236}">
                <a16:creationId xmlns:a16="http://schemas.microsoft.com/office/drawing/2014/main" id="{F870E99C-C05D-36A8-B134-0AE6C568EAF9}"/>
              </a:ext>
            </a:extLst>
          </p:cNvPr>
          <p:cNvSpPr>
            <a:spLocks noGrp="1"/>
          </p:cNvSpPr>
          <p:nvPr>
            <p:ph type="body" sz="half" idx="2"/>
          </p:nvPr>
        </p:nvSpPr>
        <p:spPr>
          <a:xfrm flipV="1">
            <a:off x="635000" y="731520"/>
            <a:ext cx="3886200" cy="1489167"/>
          </a:xfrm>
        </p:spPr>
        <p:txBody>
          <a:bodyPr>
            <a:normAutofit/>
          </a:bodyPr>
          <a:lstStyle/>
          <a:p>
            <a:endParaRPr lang="en-US" dirty="0"/>
          </a:p>
        </p:txBody>
      </p:sp>
      <p:sp>
        <p:nvSpPr>
          <p:cNvPr id="3" name="Titel 2">
            <a:extLst>
              <a:ext uri="{FF2B5EF4-FFF2-40B4-BE49-F238E27FC236}">
                <a16:creationId xmlns:a16="http://schemas.microsoft.com/office/drawing/2014/main" id="{4BADCCAD-4E89-4917-A0A6-ECDD3B3ED85B}"/>
              </a:ext>
            </a:extLst>
          </p:cNvPr>
          <p:cNvSpPr>
            <a:spLocks noGrp="1"/>
          </p:cNvSpPr>
          <p:nvPr>
            <p:ph type="title"/>
          </p:nvPr>
        </p:nvSpPr>
        <p:spPr>
          <a:xfrm>
            <a:off x="635000" y="1052513"/>
            <a:ext cx="5003800" cy="948047"/>
          </a:xfrm>
        </p:spPr>
        <p:txBody>
          <a:bodyPr anchor="b">
            <a:normAutofit/>
          </a:bodyPr>
          <a:lstStyle/>
          <a:p>
            <a:r>
              <a:rPr lang="nl-NL" dirty="0"/>
              <a:t>Onderzoeken</a:t>
            </a:r>
          </a:p>
        </p:txBody>
      </p:sp>
      <p:sp>
        <p:nvSpPr>
          <p:cNvPr id="13" name="Date Placeholder 4">
            <a:extLst>
              <a:ext uri="{FF2B5EF4-FFF2-40B4-BE49-F238E27FC236}">
                <a16:creationId xmlns:a16="http://schemas.microsoft.com/office/drawing/2014/main" id="{CE0791A4-BA23-7DF8-313B-AEB25D98B241}"/>
              </a:ext>
            </a:extLst>
          </p:cNvPr>
          <p:cNvSpPr>
            <a:spLocks noGrp="1"/>
          </p:cNvSpPr>
          <p:nvPr>
            <p:ph type="dt" sz="half" idx="14"/>
          </p:nvPr>
        </p:nvSpPr>
        <p:spPr>
          <a:xfrm>
            <a:off x="635000" y="6543488"/>
            <a:ext cx="5003800" cy="264272"/>
          </a:xfrm>
        </p:spPr>
        <p:txBody>
          <a:bodyPr/>
          <a:lstStyle/>
          <a:p>
            <a:pPr>
              <a:spcAft>
                <a:spcPts val="600"/>
              </a:spcAft>
            </a:pPr>
            <a:r>
              <a:rPr lang="nl-NL" dirty="0"/>
              <a:t>Februari &amp; maart 2024</a:t>
            </a:r>
          </a:p>
        </p:txBody>
      </p:sp>
      <p:sp>
        <p:nvSpPr>
          <p:cNvPr id="15" name="Footer Placeholder 5">
            <a:extLst>
              <a:ext uri="{FF2B5EF4-FFF2-40B4-BE49-F238E27FC236}">
                <a16:creationId xmlns:a16="http://schemas.microsoft.com/office/drawing/2014/main" id="{A583A1EA-A470-71E6-5741-FECF4B09166C}"/>
              </a:ext>
            </a:extLst>
          </p:cNvPr>
          <p:cNvSpPr>
            <a:spLocks noGrp="1"/>
          </p:cNvSpPr>
          <p:nvPr>
            <p:ph type="ftr" sz="quarter" idx="15"/>
          </p:nvPr>
        </p:nvSpPr>
        <p:spPr>
          <a:xfrm>
            <a:off x="635000" y="6221413"/>
            <a:ext cx="5003800" cy="322075"/>
          </a:xfrm>
        </p:spPr>
        <p:txBody>
          <a:bodyPr/>
          <a:lstStyle/>
          <a:p>
            <a:pPr>
              <a:spcAft>
                <a:spcPts val="600"/>
              </a:spcAft>
            </a:pPr>
            <a:r>
              <a:rPr lang="nl-NL" dirty="0"/>
              <a:t>Inburgeringscafés</a:t>
            </a:r>
          </a:p>
        </p:txBody>
      </p:sp>
      <p:sp>
        <p:nvSpPr>
          <p:cNvPr id="6" name="Tijdelijke aanduiding voor dianummer 5">
            <a:extLst>
              <a:ext uri="{FF2B5EF4-FFF2-40B4-BE49-F238E27FC236}">
                <a16:creationId xmlns:a16="http://schemas.microsoft.com/office/drawing/2014/main" id="{973FC082-5117-4D66-A9C5-DBDE408C8D70}"/>
              </a:ext>
            </a:extLst>
          </p:cNvPr>
          <p:cNvSpPr>
            <a:spLocks noGrp="1"/>
          </p:cNvSpPr>
          <p:nvPr>
            <p:ph type="sldNum" sz="quarter" idx="16"/>
          </p:nvPr>
        </p:nvSpPr>
        <p:spPr>
          <a:xfrm>
            <a:off x="6553199" y="6221413"/>
            <a:ext cx="5005389" cy="322075"/>
          </a:xfrm>
        </p:spPr>
        <p:txBody>
          <a:bodyPr anchor="b">
            <a:normAutofit/>
          </a:bodyPr>
          <a:lstStyle/>
          <a:p>
            <a:pPr>
              <a:spcAft>
                <a:spcPts val="600"/>
              </a:spcAft>
            </a:pPr>
            <a:fld id="{10A0A6AF-03C5-477E-939A-E28F7E7F05EA}" type="slidenum">
              <a:rPr lang="nl-NL" smtClean="0"/>
              <a:pPr>
                <a:spcAft>
                  <a:spcPts val="600"/>
                </a:spcAft>
              </a:pPr>
              <a:t>3</a:t>
            </a:fld>
            <a:endParaRPr lang="nl-NL"/>
          </a:p>
        </p:txBody>
      </p:sp>
      <p:graphicFrame>
        <p:nvGraphicFramePr>
          <p:cNvPr id="4" name="Tijdelijke aanduiding voor inhoud 3">
            <a:extLst>
              <a:ext uri="{FF2B5EF4-FFF2-40B4-BE49-F238E27FC236}">
                <a16:creationId xmlns:a16="http://schemas.microsoft.com/office/drawing/2014/main" id="{E71AE13E-3ADF-19DA-7285-B40F91C55A58}"/>
              </a:ext>
            </a:extLst>
          </p:cNvPr>
          <p:cNvGraphicFramePr>
            <a:graphicFrameLocks noGrp="1"/>
          </p:cNvGraphicFramePr>
          <p:nvPr>
            <p:ph sz="quarter" idx="13"/>
            <p:extLst>
              <p:ext uri="{D42A27DB-BD31-4B8C-83A1-F6EECF244321}">
                <p14:modId xmlns:p14="http://schemas.microsoft.com/office/powerpoint/2010/main" val="3253876045"/>
              </p:ext>
            </p:extLst>
          </p:nvPr>
        </p:nvGraphicFramePr>
        <p:xfrm>
          <a:off x="635001" y="2322635"/>
          <a:ext cx="8905238" cy="3482852"/>
        </p:xfrm>
        <a:graphic>
          <a:graphicData uri="http://schemas.openxmlformats.org/drawingml/2006/table">
            <a:tbl>
              <a:tblPr firstRow="1" firstCol="1" bandRow="1"/>
              <a:tblGrid>
                <a:gridCol w="1997370">
                  <a:extLst>
                    <a:ext uri="{9D8B030D-6E8A-4147-A177-3AD203B41FA5}">
                      <a16:colId xmlns:a16="http://schemas.microsoft.com/office/drawing/2014/main" val="438467488"/>
                    </a:ext>
                  </a:extLst>
                </a:gridCol>
                <a:gridCol w="477094">
                  <a:extLst>
                    <a:ext uri="{9D8B030D-6E8A-4147-A177-3AD203B41FA5}">
                      <a16:colId xmlns:a16="http://schemas.microsoft.com/office/drawing/2014/main" val="1708306131"/>
                    </a:ext>
                  </a:extLst>
                </a:gridCol>
                <a:gridCol w="477094">
                  <a:extLst>
                    <a:ext uri="{9D8B030D-6E8A-4147-A177-3AD203B41FA5}">
                      <a16:colId xmlns:a16="http://schemas.microsoft.com/office/drawing/2014/main" val="3817013611"/>
                    </a:ext>
                  </a:extLst>
                </a:gridCol>
                <a:gridCol w="477094">
                  <a:extLst>
                    <a:ext uri="{9D8B030D-6E8A-4147-A177-3AD203B41FA5}">
                      <a16:colId xmlns:a16="http://schemas.microsoft.com/office/drawing/2014/main" val="2949799825"/>
                    </a:ext>
                  </a:extLst>
                </a:gridCol>
                <a:gridCol w="477094">
                  <a:extLst>
                    <a:ext uri="{9D8B030D-6E8A-4147-A177-3AD203B41FA5}">
                      <a16:colId xmlns:a16="http://schemas.microsoft.com/office/drawing/2014/main" val="3239171052"/>
                    </a:ext>
                  </a:extLst>
                </a:gridCol>
                <a:gridCol w="725648">
                  <a:extLst>
                    <a:ext uri="{9D8B030D-6E8A-4147-A177-3AD203B41FA5}">
                      <a16:colId xmlns:a16="http://schemas.microsoft.com/office/drawing/2014/main" val="3324453690"/>
                    </a:ext>
                  </a:extLst>
                </a:gridCol>
                <a:gridCol w="725648">
                  <a:extLst>
                    <a:ext uri="{9D8B030D-6E8A-4147-A177-3AD203B41FA5}">
                      <a16:colId xmlns:a16="http://schemas.microsoft.com/office/drawing/2014/main" val="748925671"/>
                    </a:ext>
                  </a:extLst>
                </a:gridCol>
                <a:gridCol w="457084">
                  <a:extLst>
                    <a:ext uri="{9D8B030D-6E8A-4147-A177-3AD203B41FA5}">
                      <a16:colId xmlns:a16="http://schemas.microsoft.com/office/drawing/2014/main" val="3782575694"/>
                    </a:ext>
                  </a:extLst>
                </a:gridCol>
                <a:gridCol w="725648">
                  <a:extLst>
                    <a:ext uri="{9D8B030D-6E8A-4147-A177-3AD203B41FA5}">
                      <a16:colId xmlns:a16="http://schemas.microsoft.com/office/drawing/2014/main" val="1944251605"/>
                    </a:ext>
                  </a:extLst>
                </a:gridCol>
                <a:gridCol w="457084">
                  <a:extLst>
                    <a:ext uri="{9D8B030D-6E8A-4147-A177-3AD203B41FA5}">
                      <a16:colId xmlns:a16="http://schemas.microsoft.com/office/drawing/2014/main" val="2732436897"/>
                    </a:ext>
                  </a:extLst>
                </a:gridCol>
                <a:gridCol w="725648">
                  <a:extLst>
                    <a:ext uri="{9D8B030D-6E8A-4147-A177-3AD203B41FA5}">
                      <a16:colId xmlns:a16="http://schemas.microsoft.com/office/drawing/2014/main" val="1180376708"/>
                    </a:ext>
                  </a:extLst>
                </a:gridCol>
                <a:gridCol w="457084">
                  <a:extLst>
                    <a:ext uri="{9D8B030D-6E8A-4147-A177-3AD203B41FA5}">
                      <a16:colId xmlns:a16="http://schemas.microsoft.com/office/drawing/2014/main" val="205989240"/>
                    </a:ext>
                  </a:extLst>
                </a:gridCol>
                <a:gridCol w="725648">
                  <a:extLst>
                    <a:ext uri="{9D8B030D-6E8A-4147-A177-3AD203B41FA5}">
                      <a16:colId xmlns:a16="http://schemas.microsoft.com/office/drawing/2014/main" val="3885755011"/>
                    </a:ext>
                  </a:extLst>
                </a:gridCol>
              </a:tblGrid>
              <a:tr h="275770">
                <a:tc>
                  <a:txBody>
                    <a:bodyPr/>
                    <a:lstStyle/>
                    <a:p>
                      <a:pPr marL="18288"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Deelonderzoek</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gridSpan="2">
                  <a:txBody>
                    <a:bodyPr/>
                    <a:lstStyle/>
                    <a:p>
                      <a:pPr algn="ctr"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2022</a:t>
                      </a:r>
                      <a:endParaRPr lang="en-US" sz="1700" b="0" i="0" u="none" strike="noStrike">
                        <a:effectLst/>
                        <a:latin typeface="Arial" panose="020B0604020202020204" pitchFamily="34" charset="0"/>
                      </a:endParaRPr>
                    </a:p>
                  </a:txBody>
                  <a:tcPr marL="85220" marR="85220" marT="42610" marB="4261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hMerge="1">
                  <a:txBody>
                    <a:bodyPr/>
                    <a:lstStyle/>
                    <a:p>
                      <a:endParaRPr lang="nl-NL"/>
                    </a:p>
                  </a:txBody>
                  <a:tcPr/>
                </a:tc>
                <a:tc gridSpan="2">
                  <a:txBody>
                    <a:bodyPr/>
                    <a:lstStyle/>
                    <a:p>
                      <a:pPr algn="ctr"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2023</a:t>
                      </a:r>
                      <a:endParaRPr lang="en-US" sz="1700" b="0" i="0" u="none" strike="noStrike">
                        <a:effectLst/>
                        <a:latin typeface="Arial" panose="020B0604020202020204" pitchFamily="34" charset="0"/>
                      </a:endParaRPr>
                    </a:p>
                  </a:txBody>
                  <a:tcPr marL="85220" marR="85220" marT="42610" marB="4261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hMerge="1">
                  <a:txBody>
                    <a:bodyPr/>
                    <a:lstStyle/>
                    <a:p>
                      <a:endParaRPr lang="nl-NL"/>
                    </a:p>
                  </a:txBody>
                  <a:tcPr/>
                </a:tc>
                <a:tc gridSpan="2">
                  <a:txBody>
                    <a:bodyPr/>
                    <a:lstStyle/>
                    <a:p>
                      <a:pPr algn="ctr"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2024</a:t>
                      </a:r>
                      <a:endParaRPr lang="en-US" sz="1700" b="0" i="0" u="none" strike="noStrike">
                        <a:effectLst/>
                        <a:latin typeface="Arial" panose="020B0604020202020204" pitchFamily="34" charset="0"/>
                      </a:endParaRPr>
                    </a:p>
                  </a:txBody>
                  <a:tcPr marL="85220" marR="85220" marT="42610" marB="4261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hMerge="1">
                  <a:txBody>
                    <a:bodyPr/>
                    <a:lstStyle/>
                    <a:p>
                      <a:endParaRPr lang="nl-NL"/>
                    </a:p>
                  </a:txBody>
                  <a:tcPr/>
                </a:tc>
                <a:tc gridSpan="2">
                  <a:txBody>
                    <a:bodyPr/>
                    <a:lstStyle/>
                    <a:p>
                      <a:pPr algn="ctr"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2025</a:t>
                      </a:r>
                      <a:endParaRPr lang="en-US" sz="1700" b="0" i="0" u="none" strike="noStrike">
                        <a:effectLst/>
                        <a:latin typeface="Arial" panose="020B0604020202020204" pitchFamily="34" charset="0"/>
                      </a:endParaRPr>
                    </a:p>
                  </a:txBody>
                  <a:tcPr marL="85220" marR="85220" marT="42610" marB="4261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hMerge="1">
                  <a:txBody>
                    <a:bodyPr/>
                    <a:lstStyle/>
                    <a:p>
                      <a:endParaRPr lang="nl-NL"/>
                    </a:p>
                  </a:txBody>
                  <a:tcPr/>
                </a:tc>
                <a:tc gridSpan="2">
                  <a:txBody>
                    <a:bodyPr/>
                    <a:lstStyle/>
                    <a:p>
                      <a:pPr algn="ctr"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2026</a:t>
                      </a:r>
                      <a:endParaRPr lang="en-US" sz="1700" b="0" i="0" u="none" strike="noStrike">
                        <a:effectLst/>
                        <a:latin typeface="Arial" panose="020B0604020202020204" pitchFamily="34" charset="0"/>
                      </a:endParaRPr>
                    </a:p>
                  </a:txBody>
                  <a:tcPr marL="85220" marR="85220" marT="42610" marB="4261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hMerge="1">
                  <a:txBody>
                    <a:bodyPr/>
                    <a:lstStyle/>
                    <a:p>
                      <a:endParaRPr lang="nl-NL"/>
                    </a:p>
                  </a:txBody>
                  <a:tcPr/>
                </a:tc>
                <a:tc gridSpan="2">
                  <a:txBody>
                    <a:bodyPr/>
                    <a:lstStyle/>
                    <a:p>
                      <a:pPr algn="ctr"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2027</a:t>
                      </a:r>
                      <a:endParaRPr lang="en-US" sz="1700" b="0" i="0" u="none" strike="noStrike">
                        <a:effectLst/>
                        <a:latin typeface="Arial" panose="020B0604020202020204" pitchFamily="34" charset="0"/>
                      </a:endParaRPr>
                    </a:p>
                  </a:txBody>
                  <a:tcPr marL="85220" marR="85220" marT="42610" marB="4261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hMerge="1">
                  <a:txBody>
                    <a:bodyPr/>
                    <a:lstStyle/>
                    <a:p>
                      <a:endParaRPr lang="nl-NL"/>
                    </a:p>
                  </a:txBody>
                  <a:tcPr/>
                </a:tc>
                <a:extLst>
                  <a:ext uri="{0D108BD9-81ED-4DB2-BD59-A6C34878D82A}">
                    <a16:rowId xmlns:a16="http://schemas.microsoft.com/office/drawing/2014/main" val="781285346"/>
                  </a:ext>
                </a:extLst>
              </a:tr>
              <a:tr h="268177">
                <a:tc>
                  <a:txBody>
                    <a:bodyPr/>
                    <a:lstStyle/>
                    <a:p>
                      <a:pPr algn="l" fontAlgn="t">
                        <a:spcBef>
                          <a:spcPts val="0"/>
                        </a:spcBef>
                        <a:spcAft>
                          <a:spcPts val="0"/>
                        </a:spcAft>
                      </a:pPr>
                      <a:r>
                        <a:rPr lang="en-US" sz="1000" b="0" i="0" u="none" strike="noStrike">
                          <a:effectLst/>
                          <a:latin typeface="Calibri" panose="020F0502020204030204" pitchFamily="34" charset="0"/>
                          <a:ea typeface="Calibri" panose="020F0502020204030204" pitchFamily="34" charset="0"/>
                        </a:rPr>
                        <a:t>Marktmonitor</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endParaRPr lang="nl-NL"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gn="l" fontAlgn="t">
                        <a:spcBef>
                          <a:spcPts val="0"/>
                        </a:spcBef>
                        <a:spcAft>
                          <a:spcPts val="0"/>
                        </a:spcAft>
                      </a:pPr>
                      <a:endParaRPr lang="nl-NL"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gn="l" fontAlgn="t">
                        <a:spcBef>
                          <a:spcPts val="0"/>
                        </a:spcBef>
                        <a:spcAft>
                          <a:spcPts val="0"/>
                        </a:spcAft>
                      </a:pPr>
                      <a:r>
                        <a:rPr lang="en-US" sz="8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endParaRPr lang="nl-NL"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gn="l" fontAlgn="t">
                        <a:spcBef>
                          <a:spcPts val="0"/>
                        </a:spcBef>
                        <a:spcAft>
                          <a:spcPts val="0"/>
                        </a:spcAft>
                      </a:pPr>
                      <a:r>
                        <a:rPr lang="en-US" sz="8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endParaRPr lang="nl-NL"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gn="l" fontAlgn="t">
                        <a:spcBef>
                          <a:spcPts val="0"/>
                        </a:spcBef>
                        <a:spcAft>
                          <a:spcPts val="0"/>
                        </a:spcAft>
                      </a:pPr>
                      <a:r>
                        <a:rPr lang="en-US" sz="8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endParaRPr lang="nl-NL"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gn="l" fontAlgn="t">
                        <a:spcBef>
                          <a:spcPts val="0"/>
                        </a:spcBef>
                        <a:spcAft>
                          <a:spcPts val="0"/>
                        </a:spcAft>
                      </a:pPr>
                      <a:r>
                        <a:rPr lang="en-US" sz="8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5751035"/>
                  </a:ext>
                </a:extLst>
              </a:tr>
              <a:tr h="355729">
                <a:tc>
                  <a:txBody>
                    <a:bodyPr/>
                    <a:lstStyle/>
                    <a:p>
                      <a:pPr algn="l" fontAlgn="t">
                        <a:spcBef>
                          <a:spcPts val="0"/>
                        </a:spcBef>
                        <a:spcAft>
                          <a:spcPts val="0"/>
                        </a:spcAft>
                      </a:pPr>
                      <a:r>
                        <a:rPr lang="en-US" sz="1000" b="0" i="0" u="none" strike="noStrike">
                          <a:effectLst/>
                          <a:latin typeface="Calibri" panose="020F0502020204030204" pitchFamily="34" charset="0"/>
                          <a:ea typeface="Calibri" panose="020F0502020204030204" pitchFamily="34" charset="0"/>
                        </a:rPr>
                        <a:t>Jaarlijkse monitor CBS</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endParaRPr lang="nl-NL"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700" b="0" i="0" u="none" strike="noStrike">
                          <a:solidFill>
                            <a:srgbClr val="FFFFFF"/>
                          </a:solidFill>
                          <a:effectLst/>
                          <a:latin typeface="Calibri" panose="020F0502020204030204" pitchFamily="34" charset="0"/>
                          <a:ea typeface="Calibri" panose="020F0502020204030204" pitchFamily="34" charset="0"/>
                        </a:rPr>
                        <a:t>2022</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gn="l" fontAlgn="t">
                        <a:spcBef>
                          <a:spcPts val="0"/>
                        </a:spcBef>
                        <a:spcAft>
                          <a:spcPts val="0"/>
                        </a:spcAft>
                      </a:pPr>
                      <a:r>
                        <a:rPr lang="en-US" sz="700" b="0" i="0" u="none" strike="noStrike">
                          <a:solidFill>
                            <a:srgbClr val="FFFFFF"/>
                          </a:solidFill>
                          <a:effectLst/>
                          <a:latin typeface="Calibri" panose="020F0502020204030204" pitchFamily="34" charset="0"/>
                          <a:ea typeface="Calibri" panose="020F0502020204030204" pitchFamily="34" charset="0"/>
                        </a:rPr>
                        <a:t>2023</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gn="l" fontAlgn="t">
                        <a:spcBef>
                          <a:spcPts val="0"/>
                        </a:spcBef>
                        <a:spcAft>
                          <a:spcPts val="0"/>
                        </a:spcAft>
                      </a:pPr>
                      <a:r>
                        <a:rPr lang="en-US" sz="7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700" b="0" i="0" u="none" strike="noStrike">
                          <a:solidFill>
                            <a:srgbClr val="FFFFFF"/>
                          </a:solidFill>
                          <a:effectLst/>
                          <a:latin typeface="Calibri" panose="020F0502020204030204" pitchFamily="34" charset="0"/>
                          <a:ea typeface="Calibri" panose="020F0502020204030204" pitchFamily="34" charset="0"/>
                        </a:rPr>
                        <a:t>2024</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gn="l" fontAlgn="t">
                        <a:spcBef>
                          <a:spcPts val="0"/>
                        </a:spcBef>
                        <a:spcAft>
                          <a:spcPts val="0"/>
                        </a:spcAft>
                      </a:pPr>
                      <a:r>
                        <a:rPr lang="en-US" sz="7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700" b="0" i="0" u="none" strike="noStrike">
                          <a:solidFill>
                            <a:srgbClr val="FFFFFF"/>
                          </a:solidFill>
                          <a:effectLst/>
                          <a:latin typeface="Calibri" panose="020F0502020204030204" pitchFamily="34" charset="0"/>
                          <a:ea typeface="Calibri" panose="020F0502020204030204" pitchFamily="34" charset="0"/>
                        </a:rPr>
                        <a:t>2025</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gn="l" fontAlgn="t">
                        <a:spcBef>
                          <a:spcPts val="0"/>
                        </a:spcBef>
                        <a:spcAft>
                          <a:spcPts val="0"/>
                        </a:spcAft>
                      </a:pPr>
                      <a:r>
                        <a:rPr lang="en-US" sz="7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700" b="0" i="0" u="none" strike="noStrike">
                          <a:solidFill>
                            <a:srgbClr val="FFFFFF"/>
                          </a:solidFill>
                          <a:effectLst/>
                          <a:latin typeface="Calibri" panose="020F0502020204030204" pitchFamily="34" charset="0"/>
                          <a:ea typeface="Calibri" panose="020F0502020204030204" pitchFamily="34" charset="0"/>
                        </a:rPr>
                        <a:t>2026</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extLst>
                  <a:ext uri="{0D108BD9-81ED-4DB2-BD59-A6C34878D82A}">
                    <a16:rowId xmlns:a16="http://schemas.microsoft.com/office/drawing/2014/main" val="2087838476"/>
                  </a:ext>
                </a:extLst>
              </a:tr>
              <a:tr h="268177">
                <a:tc>
                  <a:txBody>
                    <a:bodyPr/>
                    <a:lstStyle/>
                    <a:p>
                      <a:pPr algn="l" fontAlgn="t">
                        <a:spcBef>
                          <a:spcPts val="0"/>
                        </a:spcBef>
                        <a:spcAft>
                          <a:spcPts val="0"/>
                        </a:spcAft>
                      </a:pPr>
                      <a:r>
                        <a:rPr lang="en-US" sz="1000" b="0" i="0" u="none" strike="noStrike" dirty="0" err="1">
                          <a:effectLst/>
                          <a:latin typeface="Calibri" panose="020F0502020204030204" pitchFamily="34" charset="0"/>
                          <a:ea typeface="Calibri" panose="020F0502020204030204" pitchFamily="34" charset="0"/>
                        </a:rPr>
                        <a:t>Tussenevaluatie</a:t>
                      </a:r>
                      <a:endParaRPr lang="en-US" sz="1700" b="0" i="0" u="none" strike="noStrike" dirty="0">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endParaRPr lang="nl-NL"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gn="l" fontAlgn="t">
                        <a:spcBef>
                          <a:spcPts val="0"/>
                        </a:spcBef>
                        <a:spcAft>
                          <a:spcPts val="0"/>
                        </a:spcAft>
                      </a:pPr>
                      <a:r>
                        <a:rPr lang="en-US" sz="8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04292240"/>
                  </a:ext>
                </a:extLst>
              </a:tr>
              <a:tr h="268177">
                <a:tc>
                  <a:txBody>
                    <a:bodyPr/>
                    <a:lstStyle/>
                    <a:p>
                      <a:pPr algn="l" fontAlgn="t">
                        <a:spcBef>
                          <a:spcPts val="0"/>
                        </a:spcBef>
                        <a:spcAft>
                          <a:spcPts val="0"/>
                        </a:spcAft>
                      </a:pPr>
                      <a:r>
                        <a:rPr lang="en-US" sz="1000" b="0" i="0" u="none" strike="noStrike">
                          <a:effectLst/>
                          <a:latin typeface="Calibri" panose="020F0502020204030204" pitchFamily="34" charset="0"/>
                          <a:ea typeface="Calibri" panose="020F0502020204030204" pitchFamily="34" charset="0"/>
                        </a:rPr>
                        <a:t>Wetsevaluatie</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endParaRPr lang="nl-NL"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extLst>
                  <a:ext uri="{0D108BD9-81ED-4DB2-BD59-A6C34878D82A}">
                    <a16:rowId xmlns:a16="http://schemas.microsoft.com/office/drawing/2014/main" val="3968124576"/>
                  </a:ext>
                </a:extLst>
              </a:tr>
              <a:tr h="199365">
                <a:tc>
                  <a:txBody>
                    <a:bodyPr/>
                    <a:lstStyle/>
                    <a:p>
                      <a:pPr algn="l" fontAlgn="t">
                        <a:spcBef>
                          <a:spcPts val="0"/>
                        </a:spcBef>
                        <a:spcAft>
                          <a:spcPts val="0"/>
                        </a:spcAft>
                      </a:pPr>
                      <a:r>
                        <a:rPr lang="en-US" sz="1000" b="0" i="0" u="none" strike="noStrike">
                          <a:effectLst/>
                          <a:latin typeface="Calibri" panose="020F0502020204030204" pitchFamily="34" charset="0"/>
                          <a:ea typeface="Calibri" panose="020F0502020204030204" pitchFamily="34" charset="0"/>
                        </a:rPr>
                        <a:t>Betaalbaarheid</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93640751"/>
                  </a:ext>
                </a:extLst>
              </a:tr>
              <a:tr h="512093">
                <a:tc>
                  <a:txBody>
                    <a:bodyPr/>
                    <a:lstStyle/>
                    <a:p>
                      <a:pPr algn="l" fontAlgn="t">
                        <a:spcBef>
                          <a:spcPts val="0"/>
                        </a:spcBef>
                        <a:spcAft>
                          <a:spcPts val="0"/>
                        </a:spcAft>
                      </a:pPr>
                      <a:r>
                        <a:rPr lang="en-US" sz="1000" b="0" i="0" u="none" strike="noStrike">
                          <a:effectLst/>
                          <a:latin typeface="Calibri" panose="020F0502020204030204" pitchFamily="34" charset="0"/>
                          <a:ea typeface="Calibri" panose="020F0502020204030204" pitchFamily="34" charset="0"/>
                        </a:rPr>
                        <a:t>Onderzoek gemeenten (incl. LBT)</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28352500"/>
                  </a:ext>
                </a:extLst>
              </a:tr>
              <a:tr h="355729">
                <a:tc>
                  <a:txBody>
                    <a:bodyPr/>
                    <a:lstStyle/>
                    <a:p>
                      <a:pPr algn="l" fontAlgn="t">
                        <a:spcBef>
                          <a:spcPts val="0"/>
                        </a:spcBef>
                        <a:spcAft>
                          <a:spcPts val="0"/>
                        </a:spcAft>
                      </a:pPr>
                      <a:r>
                        <a:rPr lang="en-US" sz="1000" b="0" i="0" u="none" strike="noStrike">
                          <a:effectLst/>
                          <a:latin typeface="Calibri" panose="020F0502020204030204" pitchFamily="34" charset="0"/>
                          <a:ea typeface="Calibri" panose="020F0502020204030204" pitchFamily="34" charset="0"/>
                        </a:rPr>
                        <a:t>Ervaringen inburgeraar</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endParaRPr lang="nl-NL"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8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gn="l" fontAlgn="t">
                        <a:spcBef>
                          <a:spcPts val="0"/>
                        </a:spcBef>
                        <a:spcAft>
                          <a:spcPts val="0"/>
                        </a:spcAft>
                      </a:pPr>
                      <a:endParaRPr lang="nl-NL"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gn="l" fontAlgn="t">
                        <a:spcBef>
                          <a:spcPts val="0"/>
                        </a:spcBef>
                        <a:spcAft>
                          <a:spcPts val="0"/>
                        </a:spcAft>
                      </a:pPr>
                      <a:r>
                        <a:rPr lang="en-US" sz="8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endParaRPr lang="nl-NL"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gn="l" fontAlgn="t">
                        <a:spcBef>
                          <a:spcPts val="0"/>
                        </a:spcBef>
                        <a:spcAft>
                          <a:spcPts val="0"/>
                        </a:spcAft>
                      </a:pPr>
                      <a:r>
                        <a:rPr lang="en-US" sz="8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endParaRPr lang="nl-NL"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gn="l" fontAlgn="t">
                        <a:spcBef>
                          <a:spcPts val="0"/>
                        </a:spcBef>
                        <a:spcAft>
                          <a:spcPts val="0"/>
                        </a:spcAft>
                      </a:pPr>
                      <a:r>
                        <a:rPr lang="en-US" sz="8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51865876"/>
                  </a:ext>
                </a:extLst>
              </a:tr>
              <a:tr h="268177">
                <a:tc>
                  <a:txBody>
                    <a:bodyPr/>
                    <a:lstStyle/>
                    <a:p>
                      <a:pPr algn="l" fontAlgn="t">
                        <a:spcBef>
                          <a:spcPts val="0"/>
                        </a:spcBef>
                        <a:spcAft>
                          <a:spcPts val="0"/>
                        </a:spcAft>
                      </a:pPr>
                      <a:r>
                        <a:rPr lang="en-US" sz="1000" b="0" i="0" u="none" strike="noStrike">
                          <a:effectLst/>
                          <a:latin typeface="Calibri" panose="020F0502020204030204" pitchFamily="34" charset="0"/>
                          <a:ea typeface="Calibri" panose="020F0502020204030204" pitchFamily="34" charset="0"/>
                        </a:rPr>
                        <a:t>Dualiteit</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endParaRPr lang="nl-NL"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gn="l" fontAlgn="t">
                        <a:spcBef>
                          <a:spcPts val="0"/>
                        </a:spcBef>
                        <a:spcAft>
                          <a:spcPts val="0"/>
                        </a:spcAft>
                      </a:pPr>
                      <a:r>
                        <a:rPr lang="en-US" sz="8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endParaRPr lang="nl-NL"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gn="l" fontAlgn="t">
                        <a:spcBef>
                          <a:spcPts val="0"/>
                        </a:spcBef>
                        <a:spcAft>
                          <a:spcPts val="0"/>
                        </a:spcAft>
                      </a:pPr>
                      <a:r>
                        <a:rPr lang="en-US" sz="8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65809639"/>
                  </a:ext>
                </a:extLst>
              </a:tr>
              <a:tr h="355729">
                <a:tc>
                  <a:txBody>
                    <a:bodyPr/>
                    <a:lstStyle/>
                    <a:p>
                      <a:pPr algn="l" fontAlgn="t">
                        <a:spcBef>
                          <a:spcPts val="0"/>
                        </a:spcBef>
                        <a:spcAft>
                          <a:spcPts val="0"/>
                        </a:spcAft>
                      </a:pPr>
                      <a:r>
                        <a:rPr lang="en-US" sz="1000" b="0" i="0" u="none" strike="noStrike">
                          <a:effectLst/>
                          <a:latin typeface="Calibri" panose="020F0502020204030204" pitchFamily="34" charset="0"/>
                          <a:ea typeface="Calibri" panose="020F0502020204030204" pitchFamily="34" charset="0"/>
                        </a:rPr>
                        <a:t>Potentieel online leren</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27910509"/>
                  </a:ext>
                </a:extLst>
              </a:tr>
              <a:tr h="355729">
                <a:tc>
                  <a:txBody>
                    <a:bodyPr/>
                    <a:lstStyle/>
                    <a:p>
                      <a:pPr algn="l" fontAlgn="t">
                        <a:spcBef>
                          <a:spcPts val="0"/>
                        </a:spcBef>
                        <a:spcAft>
                          <a:spcPts val="0"/>
                        </a:spcAft>
                      </a:pPr>
                      <a:r>
                        <a:rPr lang="en-US" sz="1000" b="0" i="0" u="none" strike="noStrike">
                          <a:effectLst/>
                          <a:latin typeface="Calibri" panose="020F0502020204030204" pitchFamily="34" charset="0"/>
                          <a:ea typeface="Calibri" panose="020F0502020204030204" pitchFamily="34" charset="0"/>
                        </a:rPr>
                        <a:t>Enquête BoW docententekort</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a:solidFill>
                            <a:srgbClr val="FFFFFF"/>
                          </a:solidFill>
                          <a:effectLst/>
                          <a:latin typeface="Calibri" panose="020F0502020204030204" pitchFamily="34" charset="0"/>
                          <a:ea typeface="Calibri" panose="020F0502020204030204" pitchFamily="34" charset="0"/>
                        </a:rPr>
                        <a:t> </a:t>
                      </a:r>
                      <a:endParaRPr lang="en-US" sz="1700" b="0" i="0" u="none" strike="noStrike">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spcBef>
                          <a:spcPts val="0"/>
                        </a:spcBef>
                        <a:spcAft>
                          <a:spcPts val="0"/>
                        </a:spcAft>
                      </a:pPr>
                      <a:r>
                        <a:rPr lang="en-US" sz="1000" b="0" i="0" u="none" strike="noStrike" dirty="0">
                          <a:solidFill>
                            <a:srgbClr val="FFFFFF"/>
                          </a:solidFill>
                          <a:effectLst/>
                          <a:latin typeface="Calibri" panose="020F0502020204030204" pitchFamily="34" charset="0"/>
                          <a:ea typeface="Calibri" panose="020F0502020204030204" pitchFamily="34" charset="0"/>
                        </a:rPr>
                        <a:t> </a:t>
                      </a:r>
                      <a:endParaRPr lang="en-US" sz="1700" b="0" i="0" u="none" strike="noStrike" dirty="0">
                        <a:effectLst/>
                        <a:latin typeface="Arial" panose="020B0604020202020204" pitchFamily="34" charset="0"/>
                      </a:endParaRPr>
                    </a:p>
                  </a:txBody>
                  <a:tcPr marL="63915" marR="63915" marT="88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79396950"/>
                  </a:ext>
                </a:extLst>
              </a:tr>
            </a:tbl>
          </a:graphicData>
        </a:graphic>
      </p:graphicFrame>
    </p:spTree>
    <p:extLst>
      <p:ext uri="{BB962C8B-B14F-4D97-AF65-F5344CB8AC3E}">
        <p14:creationId xmlns:p14="http://schemas.microsoft.com/office/powerpoint/2010/main" val="3485762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B7EE567F-2504-472F-9AD6-1DE9F5BFAC05}"/>
              </a:ext>
            </a:extLst>
          </p:cNvPr>
          <p:cNvSpPr>
            <a:spLocks noGrp="1"/>
          </p:cNvSpPr>
          <p:nvPr>
            <p:ph type="body" sz="quarter" idx="15"/>
          </p:nvPr>
        </p:nvSpPr>
        <p:spPr>
          <a:xfrm>
            <a:off x="635000" y="2289600"/>
            <a:ext cx="5005388" cy="3935413"/>
          </a:xfrm>
        </p:spPr>
        <p:txBody>
          <a:bodyPr>
            <a:normAutofit/>
          </a:bodyPr>
          <a:lstStyle/>
          <a:p>
            <a:pPr>
              <a:buFont typeface="Wingdings" panose="05000000000000000000" pitchFamily="2" charset="2"/>
              <a:buChar char="Ø"/>
            </a:pPr>
            <a:r>
              <a:rPr lang="nl-NL" dirty="0"/>
              <a:t>Financieel ontzorgen</a:t>
            </a:r>
          </a:p>
          <a:p>
            <a:pPr>
              <a:buFont typeface="Wingdings" panose="05000000000000000000" pitchFamily="2" charset="2"/>
              <a:buChar char="Ø"/>
            </a:pPr>
            <a:r>
              <a:rPr lang="nl-NL" dirty="0"/>
              <a:t>Vroege start</a:t>
            </a:r>
          </a:p>
          <a:p>
            <a:pPr>
              <a:buFont typeface="Wingdings" panose="05000000000000000000" pitchFamily="2" charset="2"/>
              <a:buChar char="Ø"/>
            </a:pPr>
            <a:r>
              <a:rPr lang="nl-NL" dirty="0"/>
              <a:t>Onderwijsroute</a:t>
            </a:r>
          </a:p>
          <a:p>
            <a:pPr>
              <a:buFont typeface="Wingdings" panose="05000000000000000000" pitchFamily="2" charset="2"/>
              <a:buChar char="Ø"/>
            </a:pPr>
            <a:endParaRPr lang="nl-NL" i="1" dirty="0"/>
          </a:p>
          <a:p>
            <a:pPr>
              <a:buFont typeface="Wingdings" panose="05000000000000000000" pitchFamily="2" charset="2"/>
              <a:buChar char="Ø"/>
            </a:pPr>
            <a:endParaRPr lang="nl-NL" dirty="0"/>
          </a:p>
        </p:txBody>
      </p:sp>
      <p:sp>
        <p:nvSpPr>
          <p:cNvPr id="3" name="Titel 2">
            <a:extLst>
              <a:ext uri="{FF2B5EF4-FFF2-40B4-BE49-F238E27FC236}">
                <a16:creationId xmlns:a16="http://schemas.microsoft.com/office/drawing/2014/main" id="{D98EF5AC-7325-4A57-84D5-48AF3FFD0C49}"/>
              </a:ext>
            </a:extLst>
          </p:cNvPr>
          <p:cNvSpPr>
            <a:spLocks noGrp="1"/>
          </p:cNvSpPr>
          <p:nvPr>
            <p:ph type="title"/>
          </p:nvPr>
        </p:nvSpPr>
        <p:spPr>
          <a:xfrm>
            <a:off x="464457" y="1051200"/>
            <a:ext cx="9376229" cy="948047"/>
          </a:xfrm>
        </p:spPr>
        <p:txBody>
          <a:bodyPr anchor="b">
            <a:normAutofit/>
          </a:bodyPr>
          <a:lstStyle/>
          <a:p>
            <a:r>
              <a:rPr lang="nl-NL" sz="3100" dirty="0"/>
              <a:t>Ontwikkelingen in beleid en</a:t>
            </a:r>
            <a:r>
              <a:rPr lang="nl-NL" sz="3100" dirty="0">
                <a:solidFill>
                  <a:schemeClr val="tx2"/>
                </a:solidFill>
              </a:rPr>
              <a:t> uitvoering </a:t>
            </a:r>
          </a:p>
        </p:txBody>
      </p:sp>
      <p:sp>
        <p:nvSpPr>
          <p:cNvPr id="12" name="Date Placeholder 3">
            <a:extLst>
              <a:ext uri="{FF2B5EF4-FFF2-40B4-BE49-F238E27FC236}">
                <a16:creationId xmlns:a16="http://schemas.microsoft.com/office/drawing/2014/main" id="{F458BFE1-67C4-1358-BEB5-6EFA33E0C036}"/>
              </a:ext>
            </a:extLst>
          </p:cNvPr>
          <p:cNvSpPr>
            <a:spLocks noGrp="1"/>
          </p:cNvSpPr>
          <p:nvPr>
            <p:ph type="dt" sz="half" idx="25"/>
          </p:nvPr>
        </p:nvSpPr>
        <p:spPr>
          <a:xfrm>
            <a:off x="635000" y="6543488"/>
            <a:ext cx="5003800" cy="264272"/>
          </a:xfrm>
        </p:spPr>
        <p:txBody>
          <a:bodyPr/>
          <a:lstStyle/>
          <a:p>
            <a:pPr>
              <a:spcAft>
                <a:spcPts val="600"/>
              </a:spcAft>
            </a:pPr>
            <a:r>
              <a:rPr lang="nl-NL" dirty="0"/>
              <a:t>Februari &amp; maart 2024</a:t>
            </a:r>
          </a:p>
        </p:txBody>
      </p:sp>
      <p:sp>
        <p:nvSpPr>
          <p:cNvPr id="14" name="Footer Placeholder 4">
            <a:extLst>
              <a:ext uri="{FF2B5EF4-FFF2-40B4-BE49-F238E27FC236}">
                <a16:creationId xmlns:a16="http://schemas.microsoft.com/office/drawing/2014/main" id="{232E0D49-A9B7-631C-BA14-4851BB88B495}"/>
              </a:ext>
            </a:extLst>
          </p:cNvPr>
          <p:cNvSpPr>
            <a:spLocks noGrp="1"/>
          </p:cNvSpPr>
          <p:nvPr>
            <p:ph type="ftr" sz="quarter" idx="26"/>
          </p:nvPr>
        </p:nvSpPr>
        <p:spPr>
          <a:xfrm>
            <a:off x="635000" y="6221413"/>
            <a:ext cx="5003800" cy="322075"/>
          </a:xfrm>
        </p:spPr>
        <p:txBody>
          <a:bodyPr/>
          <a:lstStyle/>
          <a:p>
            <a:pPr>
              <a:spcAft>
                <a:spcPts val="600"/>
              </a:spcAft>
            </a:pPr>
            <a:r>
              <a:rPr lang="nl-NL" dirty="0"/>
              <a:t>Inburgeringscafés</a:t>
            </a:r>
          </a:p>
        </p:txBody>
      </p:sp>
      <p:sp>
        <p:nvSpPr>
          <p:cNvPr id="6" name="Tijdelijke aanduiding voor dianummer 5">
            <a:extLst>
              <a:ext uri="{FF2B5EF4-FFF2-40B4-BE49-F238E27FC236}">
                <a16:creationId xmlns:a16="http://schemas.microsoft.com/office/drawing/2014/main" id="{2B3FBC99-75E3-41B2-9484-9B9C9237EB34}"/>
              </a:ext>
            </a:extLst>
          </p:cNvPr>
          <p:cNvSpPr>
            <a:spLocks noGrp="1"/>
          </p:cNvSpPr>
          <p:nvPr>
            <p:ph type="sldNum" sz="quarter" idx="27"/>
          </p:nvPr>
        </p:nvSpPr>
        <p:spPr>
          <a:xfrm>
            <a:off x="6553199" y="6221413"/>
            <a:ext cx="5005389" cy="322075"/>
          </a:xfrm>
        </p:spPr>
        <p:txBody>
          <a:bodyPr anchor="b">
            <a:normAutofit/>
          </a:bodyPr>
          <a:lstStyle/>
          <a:p>
            <a:pPr marL="0" marR="0" lvl="0" indent="0" defTabSz="914400" rtl="0" eaLnBrk="1" fontAlgn="auto" latinLnBrk="0" hangingPunct="1">
              <a:spcBef>
                <a:spcPts val="0"/>
              </a:spcBef>
              <a:spcAft>
                <a:spcPts val="600"/>
              </a:spcAft>
              <a:buClrTx/>
              <a:buSzTx/>
              <a:buFontTx/>
              <a:buNone/>
              <a:tabLst/>
              <a:defRPr/>
            </a:pPr>
            <a:fld id="{10A0A6AF-03C5-477E-939A-E28F7E7F05EA}" type="slidenum">
              <a:rPr kumimoji="0" lang="nl-NL" b="0" i="0" u="none" strike="noStrike" kern="1200" cap="none" spc="0" normalizeH="0" baseline="0" noProof="0" smtClean="0">
                <a:ln>
                  <a:noFill/>
                </a:ln>
                <a:effectLst/>
                <a:uLnTx/>
                <a:uFillTx/>
              </a:rPr>
              <a:pPr marL="0" marR="0" lvl="0" indent="0" defTabSz="914400" rtl="0" eaLnBrk="1" fontAlgn="auto" latinLnBrk="0" hangingPunct="1">
                <a:spcBef>
                  <a:spcPts val="0"/>
                </a:spcBef>
                <a:spcAft>
                  <a:spcPts val="600"/>
                </a:spcAft>
                <a:buClrTx/>
                <a:buSzTx/>
                <a:buFontTx/>
                <a:buNone/>
                <a:tabLst/>
                <a:defRPr/>
              </a:pPr>
              <a:t>4</a:t>
            </a:fld>
            <a:endParaRPr kumimoji="0" lang="nl-NL" b="0" i="0" u="none" strike="noStrike" kern="1200" cap="none" spc="0" normalizeH="0" baseline="0" noProof="0">
              <a:ln>
                <a:noFill/>
              </a:ln>
              <a:effectLst/>
              <a:uLnTx/>
              <a:uFillTx/>
            </a:endParaRPr>
          </a:p>
        </p:txBody>
      </p:sp>
    </p:spTree>
    <p:extLst>
      <p:ext uri="{BB962C8B-B14F-4D97-AF65-F5344CB8AC3E}">
        <p14:creationId xmlns:p14="http://schemas.microsoft.com/office/powerpoint/2010/main" val="1369677313"/>
      </p:ext>
    </p:extLst>
  </p:cSld>
  <p:clrMapOvr>
    <a:masterClrMapping/>
  </p:clrMapOvr>
</p:sld>
</file>

<file path=ppt/theme/theme1.xml><?xml version="1.0" encoding="utf-8"?>
<a:theme xmlns:a="http://schemas.openxmlformats.org/drawingml/2006/main" name="Rijkshuisstijl Robijnrood">
  <a:themeElements>
    <a:clrScheme name="Aangepast 56">
      <a:dk1>
        <a:srgbClr val="000000"/>
      </a:dk1>
      <a:lt1>
        <a:srgbClr val="FFFFFF"/>
      </a:lt1>
      <a:dk2>
        <a:srgbClr val="CA005D"/>
      </a:dk2>
      <a:lt2>
        <a:srgbClr val="F6D8E6"/>
      </a:lt2>
      <a:accent1>
        <a:srgbClr val="F9E11E"/>
      </a:accent1>
      <a:accent2>
        <a:srgbClr val="FFB612"/>
      </a:accent2>
      <a:accent3>
        <a:srgbClr val="777C00"/>
      </a:accent3>
      <a:accent4>
        <a:srgbClr val="75D1B5"/>
      </a:accent4>
      <a:accent5>
        <a:srgbClr val="8EC9E7"/>
      </a:accent5>
      <a:accent6>
        <a:srgbClr val="017BC6"/>
      </a:accent6>
      <a:hlink>
        <a:srgbClr val="CA205D"/>
      </a:hlink>
      <a:folHlink>
        <a:srgbClr val="F6D8E6"/>
      </a:folHlink>
    </a:clrScheme>
    <a:fontScheme name="Rijkshuisstijl">
      <a:majorFont>
        <a:latin typeface="Verdana"/>
        <a:ea typeface=""/>
        <a:cs typeface=""/>
      </a:majorFont>
      <a:minorFont>
        <a:latin typeface="Verdana"/>
        <a:ea typeface=""/>
        <a:cs typeface=""/>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Paars">
      <a:srgbClr val="42145F"/>
    </a:custClr>
    <a:custClr name="Donkerblauw">
      <a:srgbClr val="01689B"/>
    </a:custClr>
    <a:custClr name="Hemelblauw">
      <a:srgbClr val="007BC7"/>
    </a:custClr>
    <a:custClr name="Violet">
      <a:srgbClr val="A90061"/>
    </a:custClr>
    <a:custClr name="Robijnrood">
      <a:srgbClr val="CA005D"/>
    </a:custClr>
    <a:custClr name="Rood">
      <a:srgbClr val="D52B1E"/>
    </a:custClr>
    <a:custClr name="Donkergroen">
      <a:srgbClr val="275937"/>
    </a:custClr>
    <a:custClr name="Groen">
      <a:srgbClr val="39870C"/>
    </a:custClr>
    <a:custClr name="Mosgroen">
      <a:srgbClr val="777C00"/>
    </a:custClr>
    <a:custClr name="Donkerbruin">
      <a:srgbClr val="673327"/>
    </a:custClr>
    <a:custClr name="Licht Paars">
      <a:srgbClr val="C6B8CF"/>
    </a:custClr>
    <a:custClr name="Licht Donkerblauw">
      <a:srgbClr val="CCE0F1"/>
    </a:custClr>
    <a:custClr name="Licht Hemelblauw">
      <a:srgbClr val="DDEFF8"/>
    </a:custClr>
    <a:custClr name="Licht Violet">
      <a:srgbClr val="E5B2CF"/>
    </a:custClr>
    <a:custClr name="Licht Robijnrood">
      <a:srgbClr val="EFB2CE"/>
    </a:custClr>
    <a:custClr name="Licht Rood">
      <a:srgbClr val="F2BFBB"/>
    </a:custClr>
    <a:custClr name="Licht Donkergroen">
      <a:srgbClr val="BECDC3"/>
    </a:custClr>
    <a:custClr name="Licht Groen">
      <a:srgbClr val="C3DBB6"/>
    </a:custClr>
    <a:custClr name="Licht Mosgroen">
      <a:srgbClr val="D6D7B2"/>
    </a:custClr>
    <a:custClr name="Licht Donkerbruin">
      <a:srgbClr val="D1C1BE"/>
    </a:custClr>
    <a:custClr name="Bruin">
      <a:srgbClr val="94710A"/>
    </a:custClr>
    <a:custClr name="Geel">
      <a:srgbClr val="F9E11E"/>
    </a:custClr>
    <a:custClr name="Donkergeel">
      <a:srgbClr val="FFB612"/>
    </a:custClr>
    <a:custClr name="Oranje">
      <a:srgbClr val="E17000"/>
    </a:custClr>
    <a:custClr name="Roze">
      <a:srgbClr val="F092CD"/>
    </a:custClr>
    <a:custClr name="Lichtblauw">
      <a:srgbClr val="8FCAE7"/>
    </a:custClr>
    <a:custClr name="Mintgroen">
      <a:srgbClr val="76D2B6"/>
    </a:custClr>
    <a:custClr name="Grijs 7">
      <a:srgbClr val="535353"/>
    </a:custClr>
    <a:custClr name="Grijs 6">
      <a:srgbClr val="696969"/>
    </a:custClr>
    <a:custClr name="Grijs 5">
      <a:srgbClr val="999999"/>
    </a:custClr>
    <a:custClr name="Licht Bruin">
      <a:srgbClr val="DFD4B5"/>
    </a:custClr>
    <a:custClr name="Licht Geel">
      <a:srgbClr val="FDF6BB"/>
    </a:custClr>
    <a:custClr name="Licht Donkergeel">
      <a:srgbClr val="FFE9B7"/>
    </a:custClr>
    <a:custClr name="Licht Oranje">
      <a:srgbClr val="F6D4B2"/>
    </a:custClr>
    <a:custClr name="Licht Roze">
      <a:srgbClr val="FADEF0"/>
    </a:custClr>
    <a:custClr name="Licht Lichtblauw">
      <a:srgbClr val="DDEFF8"/>
    </a:custClr>
    <a:custClr name="Licht Mintgroen">
      <a:srgbClr val="D6F1E9"/>
    </a:custClr>
    <a:custClr name="Grijs 4">
      <a:srgbClr val="B4B4B4"/>
    </a:custClr>
    <a:custClr name="Grijs 3">
      <a:srgbClr val="CCCCCC"/>
    </a:custClr>
    <a:custClr name="Grijs 2">
      <a:srgbClr val="E6E6E6"/>
    </a:custClr>
  </a:custClrLst>
  <a:extLst>
    <a:ext uri="{05A4C25C-085E-4340-85A3-A5531E510DB2}">
      <thm15:themeFamily xmlns:thm15="http://schemas.microsoft.com/office/thememl/2012/main" name="18024 RIJK - Sjabloon 16x9 Robijnrood" id="{BB1D537E-5BFC-4D8B-B73A-92AE80AD10DA}" vid="{3C6FA6C6-0D5F-48A8-9B21-DE2EC436A339}"/>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42353BC4E7BF54E9B39932EE3B29A4D" ma:contentTypeVersion="0" ma:contentTypeDescription="Een nieuw document maken." ma:contentTypeScope="" ma:versionID="d2547d16e6c64956ed39cf7cad00f19a">
  <xsd:schema xmlns:xsd="http://www.w3.org/2001/XMLSchema" xmlns:xs="http://www.w3.org/2001/XMLSchema" xmlns:p="http://schemas.microsoft.com/office/2006/metadata/properties" targetNamespace="http://schemas.microsoft.com/office/2006/metadata/properties" ma:root="true" ma:fieldsID="1978a156f712f99d6452530788f7ffe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19E3491-B1FA-4C1B-BCDF-DB79F60E121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6EA01ED7-997E-4741-99FA-D8E3D186A109}">
  <ds:schemaRefs>
    <ds:schemaRef ds:uri="http://schemas.microsoft.com/sharepoint/v3/contenttype/forms"/>
  </ds:schemaRefs>
</ds:datastoreItem>
</file>

<file path=customXml/itemProps3.xml><?xml version="1.0" encoding="utf-8"?>
<ds:datastoreItem xmlns:ds="http://schemas.openxmlformats.org/officeDocument/2006/customXml" ds:itemID="{1A18CA51-BCFC-4D8B-B8F0-DE8E2E00AFB8}">
  <ds:schemaRefs>
    <ds:schemaRef ds:uri="http://schemas.microsoft.com/office/2006/metadata/properties"/>
    <ds:schemaRef ds:uri="http://purl.org/dc/elements/1.1/"/>
    <ds:schemaRef ds:uri="http://schemas.microsoft.com/office/2006/documentManagement/types"/>
    <ds:schemaRef ds:uri="http://schemas.openxmlformats.org/package/2006/metadata/core-properties"/>
    <ds:schemaRef ds:uri="http://schemas.microsoft.com/office/infopath/2007/PartnerControls"/>
    <ds:schemaRef ds:uri="http://www.w3.org/XML/1998/namespace"/>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otalTime>0</TotalTime>
  <Words>795</Words>
  <Application>Microsoft Office PowerPoint</Application>
  <PresentationFormat>Breedbeeld</PresentationFormat>
  <Paragraphs>173</Paragraphs>
  <Slides>4</Slides>
  <Notes>4</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4</vt:i4>
      </vt:variant>
    </vt:vector>
  </HeadingPairs>
  <TitlesOfParts>
    <vt:vector size="11" baseType="lpstr">
      <vt:lpstr>Arial</vt:lpstr>
      <vt:lpstr>Calibri</vt:lpstr>
      <vt:lpstr>Courier New</vt:lpstr>
      <vt:lpstr>Symbol</vt:lpstr>
      <vt:lpstr>Verdana</vt:lpstr>
      <vt:lpstr>Wingdings</vt:lpstr>
      <vt:lpstr>Rijkshuisstijl Robijnrood</vt:lpstr>
      <vt:lpstr>Terugblik inburgering 2023 Afdeling Keten Inburgering</vt:lpstr>
      <vt:lpstr>Terugblik</vt:lpstr>
      <vt:lpstr>Onderzoeken</vt:lpstr>
      <vt:lpstr>Ontwikkelingen in beleid en uitvoering </vt:lpstr>
    </vt:vector>
  </TitlesOfParts>
  <Company>Rijksoverheid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Sanders, K.</dc:creator>
  <cp:lastModifiedBy>Lange-Jamil, Nargis</cp:lastModifiedBy>
  <cp:revision>79</cp:revision>
  <dcterms:created xsi:type="dcterms:W3CDTF">2022-05-25T10:29:16Z</dcterms:created>
  <dcterms:modified xsi:type="dcterms:W3CDTF">2024-01-30T15:33:35Z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0x010100142353BC4E7BF54E9B39932EE3B29A4D</vt:lpwstr>
  </property>
</Properties>
</file>