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24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lie van Leeuwen" userId="2afe6d89-323a-4a6a-91c7-c298a023f184" providerId="ADAL" clId="{D321617E-44CA-4F8F-ABF0-84482F83F16F}"/>
    <pc:docChg chg="undo custSel modSld">
      <pc:chgData name="Leslie van Leeuwen" userId="2afe6d89-323a-4a6a-91c7-c298a023f184" providerId="ADAL" clId="{D321617E-44CA-4F8F-ABF0-84482F83F16F}" dt="2025-09-23T11:40:10.818" v="195" actId="14100"/>
      <pc:docMkLst>
        <pc:docMk/>
      </pc:docMkLst>
      <pc:sldChg chg="delSp modSp mod">
        <pc:chgData name="Leslie van Leeuwen" userId="2afe6d89-323a-4a6a-91c7-c298a023f184" providerId="ADAL" clId="{D321617E-44CA-4F8F-ABF0-84482F83F16F}" dt="2025-09-23T11:40:10.818" v="195" actId="14100"/>
        <pc:sldMkLst>
          <pc:docMk/>
          <pc:sldMk cId="2867174068" sldId="256"/>
        </pc:sldMkLst>
        <pc:spChg chg="mod">
          <ac:chgData name="Leslie van Leeuwen" userId="2afe6d89-323a-4a6a-91c7-c298a023f184" providerId="ADAL" clId="{D321617E-44CA-4F8F-ABF0-84482F83F16F}" dt="2025-09-23T11:38:31.914" v="105" actId="255"/>
          <ac:spMkLst>
            <pc:docMk/>
            <pc:sldMk cId="2867174068" sldId="256"/>
            <ac:spMk id="7" creationId="{00000000-0000-0000-0000-000000000000}"/>
          </ac:spMkLst>
        </pc:spChg>
        <pc:spChg chg="del mod">
          <ac:chgData name="Leslie van Leeuwen" userId="2afe6d89-323a-4a6a-91c7-c298a023f184" providerId="ADAL" clId="{D321617E-44CA-4F8F-ABF0-84482F83F16F}" dt="2025-09-23T11:35:49.503" v="6" actId="478"/>
          <ac:spMkLst>
            <pc:docMk/>
            <pc:sldMk cId="2867174068" sldId="256"/>
            <ac:spMk id="8" creationId="{66F415F2-A136-57FB-545C-A14D683A1DC8}"/>
          </ac:spMkLst>
        </pc:spChg>
        <pc:spChg chg="mod">
          <ac:chgData name="Leslie van Leeuwen" userId="2afe6d89-323a-4a6a-91c7-c298a023f184" providerId="ADAL" clId="{D321617E-44CA-4F8F-ABF0-84482F83F16F}" dt="2025-09-23T11:39:06.917" v="123" actId="1076"/>
          <ac:spMkLst>
            <pc:docMk/>
            <pc:sldMk cId="2867174068" sldId="256"/>
            <ac:spMk id="9" creationId="{00000000-0000-0000-0000-000000000000}"/>
          </ac:spMkLst>
        </pc:spChg>
        <pc:spChg chg="del mod">
          <ac:chgData name="Leslie van Leeuwen" userId="2afe6d89-323a-4a6a-91c7-c298a023f184" providerId="ADAL" clId="{D321617E-44CA-4F8F-ABF0-84482F83F16F}" dt="2025-09-23T11:35:46.436" v="4" actId="478"/>
          <ac:spMkLst>
            <pc:docMk/>
            <pc:sldMk cId="2867174068" sldId="256"/>
            <ac:spMk id="11" creationId="{72F6BC99-E0A0-876F-6180-561F0EDB872A}"/>
          </ac:spMkLst>
        </pc:spChg>
        <pc:spChg chg="del mod">
          <ac:chgData name="Leslie van Leeuwen" userId="2afe6d89-323a-4a6a-91c7-c298a023f184" providerId="ADAL" clId="{D321617E-44CA-4F8F-ABF0-84482F83F16F}" dt="2025-09-23T11:35:48.264" v="5" actId="478"/>
          <ac:spMkLst>
            <pc:docMk/>
            <pc:sldMk cId="2867174068" sldId="256"/>
            <ac:spMk id="15" creationId="{E1957F7A-97F0-CAA6-202A-993C2F2B7123}"/>
          </ac:spMkLst>
        </pc:spChg>
        <pc:spChg chg="mod">
          <ac:chgData name="Leslie van Leeuwen" userId="2afe6d89-323a-4a6a-91c7-c298a023f184" providerId="ADAL" clId="{D321617E-44CA-4F8F-ABF0-84482F83F16F}" dt="2025-09-23T11:39:13.851" v="136" actId="20577"/>
          <ac:spMkLst>
            <pc:docMk/>
            <pc:sldMk cId="2867174068" sldId="256"/>
            <ac:spMk id="16" creationId="{5A22FCD6-EE8E-8B0E-8180-E165DB7EA85D}"/>
          </ac:spMkLst>
        </pc:spChg>
        <pc:spChg chg="del">
          <ac:chgData name="Leslie van Leeuwen" userId="2afe6d89-323a-4a6a-91c7-c298a023f184" providerId="ADAL" clId="{D321617E-44CA-4F8F-ABF0-84482F83F16F}" dt="2025-09-23T11:35:50.905" v="7" actId="478"/>
          <ac:spMkLst>
            <pc:docMk/>
            <pc:sldMk cId="2867174068" sldId="256"/>
            <ac:spMk id="19" creationId="{25EED6F0-5FBC-7ED7-B338-197A89361918}"/>
          </ac:spMkLst>
        </pc:spChg>
        <pc:spChg chg="mod">
          <ac:chgData name="Leslie van Leeuwen" userId="2afe6d89-323a-4a6a-91c7-c298a023f184" providerId="ADAL" clId="{D321617E-44CA-4F8F-ABF0-84482F83F16F}" dt="2025-09-23T11:38:23.408" v="102" actId="255"/>
          <ac:spMkLst>
            <pc:docMk/>
            <pc:sldMk cId="2867174068" sldId="256"/>
            <ac:spMk id="21" creationId="{00000000-0000-0000-0000-000000000000}"/>
          </ac:spMkLst>
        </pc:spChg>
        <pc:spChg chg="mod">
          <ac:chgData name="Leslie van Leeuwen" userId="2afe6d89-323a-4a6a-91c7-c298a023f184" providerId="ADAL" clId="{D321617E-44CA-4F8F-ABF0-84482F83F16F}" dt="2025-09-23T11:40:10.818" v="195" actId="14100"/>
          <ac:spMkLst>
            <pc:docMk/>
            <pc:sldMk cId="2867174068" sldId="256"/>
            <ac:spMk id="28" creationId="{49935442-CB0F-EE5E-CC17-B44C4FC2F5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28945-8D51-48B0-9772-D3F63D1E2449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28D24-E8DF-4830-9B49-418BD0840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573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52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7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19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4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3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95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19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68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21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07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AC30-54AE-4FBC-94A2-C278900878EE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1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4458" y="531176"/>
            <a:ext cx="5149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RECIPE (starter/main /dessert)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347" y="2137631"/>
            <a:ext cx="387004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Ingredients:</a:t>
            </a:r>
          </a:p>
          <a:p>
            <a:pPr marL="278606" indent="-278606">
              <a:buFont typeface="Arial" panose="020B0604020202020204" pitchFamily="34" charset="0"/>
              <a:buChar char="•"/>
            </a:pPr>
            <a:r>
              <a:rPr lang="en-GB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</a:t>
            </a:r>
          </a:p>
          <a:p>
            <a:endParaRPr lang="en-GB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6628" y="1869115"/>
            <a:ext cx="2430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</p:txBody>
      </p:sp>
      <p:pic>
        <p:nvPicPr>
          <p:cNvPr id="6" name="Picture 4" descr="Vegetarian Symbol Images – Browse 473,655 Stock Photos, Vectors, and Video  | Adobe Stock">
            <a:extLst>
              <a:ext uri="{FF2B5EF4-FFF2-40B4-BE49-F238E27FC236}">
                <a16:creationId xmlns:a16="http://schemas.microsoft.com/office/drawing/2014/main" id="{4D3BE54D-C4B3-54A5-B081-10C0B6D21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432" y="3956727"/>
            <a:ext cx="993522" cy="99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A22FCD6-EE8E-8B0E-8180-E165DB7EA85D}"/>
              </a:ext>
            </a:extLst>
          </p:cNvPr>
          <p:cNvSpPr txBox="1"/>
          <p:nvPr/>
        </p:nvSpPr>
        <p:spPr>
          <a:xfrm>
            <a:off x="7347114" y="468391"/>
            <a:ext cx="4421750" cy="39194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63" b="1" dirty="0" err="1">
                <a:highlight>
                  <a:srgbClr val="FFFF00"/>
                </a:highlight>
              </a:rPr>
              <a:t>Choose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category</a:t>
            </a:r>
            <a:r>
              <a:rPr lang="nl-NL" sz="1463" b="1" dirty="0">
                <a:highlight>
                  <a:srgbClr val="FFFF00"/>
                </a:highlight>
              </a:rPr>
              <a:t>: starter or </a:t>
            </a:r>
            <a:r>
              <a:rPr lang="nl-NL" sz="1463" b="1" dirty="0" err="1">
                <a:highlight>
                  <a:srgbClr val="FFFF00"/>
                </a:highlight>
              </a:rPr>
              <a:t>main</a:t>
            </a:r>
            <a:r>
              <a:rPr lang="nl-NL" sz="1463" b="1" dirty="0">
                <a:highlight>
                  <a:srgbClr val="FFFF00"/>
                </a:highlight>
              </a:rPr>
              <a:t> or dessert (and </a:t>
            </a:r>
            <a:r>
              <a:rPr lang="nl-NL" sz="1463" b="1" dirty="0" err="1">
                <a:highlight>
                  <a:srgbClr val="FFFF00"/>
                </a:highlight>
              </a:rPr>
              <a:t>remove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others</a:t>
            </a:r>
            <a:r>
              <a:rPr lang="nl-NL" sz="1463" b="1" dirty="0">
                <a:highlight>
                  <a:srgbClr val="FFFF00"/>
                </a:highlight>
              </a:rPr>
              <a:t>) (</a:t>
            </a:r>
            <a:r>
              <a:rPr lang="nl-NL" sz="1463" b="1" dirty="0" err="1">
                <a:highlight>
                  <a:srgbClr val="FFFF00"/>
                </a:highlight>
              </a:rPr>
              <a:t>Tahoma</a:t>
            </a:r>
            <a:r>
              <a:rPr lang="nl-NL" sz="1463" b="1" dirty="0">
                <a:highlight>
                  <a:srgbClr val="FFFF00"/>
                </a:highlight>
              </a:rPr>
              <a:t>/20/</a:t>
            </a:r>
            <a:r>
              <a:rPr lang="nl-NL" sz="1463" b="1" dirty="0" err="1">
                <a:highlight>
                  <a:srgbClr val="FFFF00"/>
                </a:highlight>
              </a:rPr>
              <a:t>bold</a:t>
            </a:r>
            <a:r>
              <a:rPr lang="nl-NL" sz="1463" b="1" dirty="0">
                <a:highlight>
                  <a:srgbClr val="FFFF00"/>
                </a:highlight>
              </a:rPr>
              <a:t>)</a:t>
            </a:r>
            <a:br>
              <a:rPr lang="nl-NL" sz="1463" b="1" dirty="0">
                <a:highlight>
                  <a:srgbClr val="FFFF00"/>
                </a:highlight>
              </a:rPr>
            </a:br>
            <a:r>
              <a:rPr lang="nl-NL" sz="1463" b="1" dirty="0">
                <a:highlight>
                  <a:srgbClr val="FFFF00"/>
                </a:highlight>
              </a:rPr>
              <a:t>Research area: </a:t>
            </a:r>
            <a:r>
              <a:rPr lang="nl-NL" sz="1463" b="1" dirty="0" err="1">
                <a:highlight>
                  <a:srgbClr val="FFFF00"/>
                </a:highlight>
              </a:rPr>
              <a:t>fill</a:t>
            </a:r>
            <a:r>
              <a:rPr lang="nl-NL" sz="1463" b="1" dirty="0">
                <a:highlight>
                  <a:srgbClr val="FFFF00"/>
                </a:highlight>
              </a:rPr>
              <a:t> in the name of </a:t>
            </a:r>
            <a:r>
              <a:rPr lang="nl-NL" sz="1463" b="1" dirty="0" err="1">
                <a:highlight>
                  <a:srgbClr val="FFFF00"/>
                </a:highlight>
              </a:rPr>
              <a:t>your</a:t>
            </a:r>
            <a:r>
              <a:rPr lang="nl-NL" sz="1463" b="1" dirty="0">
                <a:highlight>
                  <a:srgbClr val="FFFF00"/>
                </a:highlight>
              </a:rPr>
              <a:t> research area: 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r>
              <a:rPr lang="nl-NL" sz="1463" b="1" dirty="0" err="1">
                <a:highlight>
                  <a:srgbClr val="FFFF00"/>
                </a:highlight>
              </a:rPr>
              <a:t>Please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mention</a:t>
            </a:r>
            <a:r>
              <a:rPr lang="nl-NL" sz="1463" b="1" dirty="0">
                <a:highlight>
                  <a:srgbClr val="FFFF00"/>
                </a:highlight>
              </a:rPr>
              <a:t> these </a:t>
            </a:r>
            <a:r>
              <a:rPr lang="nl-NL" sz="1463" b="1" dirty="0" err="1">
                <a:highlight>
                  <a:srgbClr val="FFFF00"/>
                </a:highlight>
              </a:rPr>
              <a:t>ingredients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explicitly</a:t>
            </a:r>
            <a:r>
              <a:rPr lang="nl-NL" sz="1463" b="1" dirty="0">
                <a:highlight>
                  <a:srgbClr val="FFFF00"/>
                </a:highlight>
              </a:rPr>
              <a:t> in case </a:t>
            </a:r>
            <a:r>
              <a:rPr lang="nl-NL" sz="1463" b="1" dirty="0" err="1">
                <a:highlight>
                  <a:srgbClr val="FFFF00"/>
                </a:highlight>
              </a:rPr>
              <a:t>it</a:t>
            </a:r>
            <a:r>
              <a:rPr lang="nl-NL" sz="1463" b="1" dirty="0">
                <a:highlight>
                  <a:srgbClr val="FFFF00"/>
                </a:highlight>
              </a:rPr>
              <a:t> is part of the </a:t>
            </a:r>
            <a:r>
              <a:rPr lang="nl-NL" sz="1463" b="1" dirty="0" err="1">
                <a:highlight>
                  <a:srgbClr val="FFFF00"/>
                </a:highlight>
              </a:rPr>
              <a:t>recipe</a:t>
            </a:r>
            <a:r>
              <a:rPr lang="nl-NL" sz="1463" b="1" dirty="0">
                <a:highlight>
                  <a:srgbClr val="FFFF00"/>
                </a:highlight>
              </a:rPr>
              <a:t> (</a:t>
            </a:r>
            <a:r>
              <a:rPr lang="nl-NL" sz="1463" b="1" dirty="0" err="1">
                <a:highlight>
                  <a:srgbClr val="FFFF00"/>
                </a:highlight>
              </a:rPr>
              <a:t>Tahoma</a:t>
            </a:r>
            <a:r>
              <a:rPr lang="nl-NL" sz="1463" b="1" dirty="0">
                <a:highlight>
                  <a:srgbClr val="FFFF00"/>
                </a:highlight>
              </a:rPr>
              <a:t>/15)</a:t>
            </a:r>
          </a:p>
          <a:p>
            <a:endParaRPr lang="nl-NL" sz="1463" dirty="0"/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nl-NL" sz="1463" b="1" dirty="0"/>
              <a:t>peanuts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nl-NL" sz="1463" b="1" dirty="0"/>
              <a:t>mild </a:t>
            </a:r>
            <a:r>
              <a:rPr lang="nl-NL" sz="1463" b="1" dirty="0" err="1"/>
              <a:t>egg</a:t>
            </a:r>
            <a:r>
              <a:rPr lang="nl-NL" sz="1463" b="1" dirty="0"/>
              <a:t> </a:t>
            </a:r>
            <a:r>
              <a:rPr lang="nl-NL" sz="1463" b="1" dirty="0" err="1"/>
              <a:t>allergy</a:t>
            </a:r>
            <a:endParaRPr lang="nl-NL" sz="1463" b="1" dirty="0"/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en-GB" sz="1463" b="1" dirty="0"/>
              <a:t>no </a:t>
            </a:r>
            <a:r>
              <a:rPr lang="en-GB" sz="1463" b="1" dirty="0" err="1"/>
              <a:t>gelatin</a:t>
            </a:r>
            <a:r>
              <a:rPr lang="en-GB" sz="1463" b="1" dirty="0"/>
              <a:t>, or meat products (if they are not halal)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endParaRPr lang="en-GB" sz="1463" b="1" dirty="0"/>
          </a:p>
          <a:p>
            <a:r>
              <a:rPr lang="nl-NL" sz="1463" b="1" dirty="0" err="1">
                <a:highlight>
                  <a:srgbClr val="FFFF00"/>
                </a:highlight>
              </a:rPr>
              <a:t>Only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fill</a:t>
            </a:r>
            <a:r>
              <a:rPr lang="nl-NL" sz="1463" b="1" dirty="0">
                <a:highlight>
                  <a:srgbClr val="FFFF00"/>
                </a:highlight>
              </a:rPr>
              <a:t> in the 2nd </a:t>
            </a:r>
            <a:r>
              <a:rPr lang="nl-NL" sz="1463" b="1" dirty="0" err="1">
                <a:highlight>
                  <a:srgbClr val="FFFF00"/>
                </a:highlight>
              </a:rPr>
              <a:t>recipe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if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you</a:t>
            </a:r>
            <a:r>
              <a:rPr lang="nl-NL" sz="1463" b="1" dirty="0">
                <a:highlight>
                  <a:srgbClr val="FFFF00"/>
                </a:highlight>
              </a:rPr>
              <a:t> have 2 </a:t>
            </a:r>
            <a:r>
              <a:rPr lang="nl-NL" sz="1463" b="1" dirty="0" err="1">
                <a:highlight>
                  <a:srgbClr val="FFFF00"/>
                </a:highlight>
              </a:rPr>
              <a:t>dishes</a:t>
            </a:r>
            <a:r>
              <a:rPr lang="nl-NL" sz="1463" b="1" dirty="0">
                <a:highlight>
                  <a:srgbClr val="FFFF00"/>
                </a:highlight>
              </a:rPr>
              <a:t>.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r>
              <a:rPr lang="nl-NL" sz="1463" b="1" dirty="0" err="1">
                <a:highlight>
                  <a:srgbClr val="FFFF00"/>
                </a:highlight>
              </a:rPr>
              <a:t>Please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use</a:t>
            </a:r>
            <a:r>
              <a:rPr lang="nl-NL" sz="1463" b="1" dirty="0">
                <a:highlight>
                  <a:srgbClr val="FFFF00"/>
                </a:highlight>
              </a:rPr>
              <a:t> the pictures below (</a:t>
            </a:r>
            <a:r>
              <a:rPr lang="nl-NL" sz="1463" b="1" dirty="0" err="1">
                <a:highlight>
                  <a:srgbClr val="FFFF00"/>
                </a:highlight>
              </a:rPr>
              <a:t>vegan</a:t>
            </a:r>
            <a:r>
              <a:rPr lang="nl-NL" sz="1463" b="1" dirty="0">
                <a:highlight>
                  <a:srgbClr val="FFFF00"/>
                </a:highlight>
              </a:rPr>
              <a:t>/</a:t>
            </a:r>
            <a:r>
              <a:rPr lang="nl-NL" sz="1463" b="1" dirty="0" err="1">
                <a:highlight>
                  <a:srgbClr val="FFFF00"/>
                </a:highlight>
              </a:rPr>
              <a:t>vegetarian</a:t>
            </a:r>
            <a:r>
              <a:rPr lang="nl-NL" sz="1463" b="1" dirty="0">
                <a:highlight>
                  <a:srgbClr val="FFFF00"/>
                </a:highlight>
              </a:rPr>
              <a:t> or </a:t>
            </a:r>
            <a:r>
              <a:rPr lang="nl-NL" sz="1463" b="1" dirty="0" err="1">
                <a:highlight>
                  <a:srgbClr val="FFFF00"/>
                </a:highlight>
              </a:rPr>
              <a:t>hallal</a:t>
            </a:r>
            <a:r>
              <a:rPr lang="nl-NL" sz="1463" b="1" dirty="0">
                <a:highlight>
                  <a:srgbClr val="FFFF00"/>
                </a:highlight>
              </a:rPr>
              <a:t>) </a:t>
            </a:r>
            <a:r>
              <a:rPr lang="nl-NL" sz="1463" b="1" dirty="0" err="1">
                <a:highlight>
                  <a:srgbClr val="FFFF00"/>
                </a:highlight>
              </a:rPr>
              <a:t>if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applicable</a:t>
            </a:r>
            <a:r>
              <a:rPr lang="nl-NL" sz="1463" b="1" dirty="0">
                <a:highlight>
                  <a:srgbClr val="FFFF00"/>
                </a:highlight>
              </a:rPr>
              <a:t>: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endParaRPr lang="en-GB" sz="1463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43347" y="1003234"/>
            <a:ext cx="4156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Name:</a:t>
            </a:r>
            <a:br>
              <a:rPr lang="en-GB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Area: </a:t>
            </a:r>
            <a:br>
              <a:rPr lang="en-GB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Dish:</a:t>
            </a:r>
            <a:endParaRPr lang="en-GB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F5CBF7-D0A0-8143-0346-467CA41A8532}"/>
              </a:ext>
            </a:extLst>
          </p:cNvPr>
          <p:cNvSpPr/>
          <p:nvPr/>
        </p:nvSpPr>
        <p:spPr>
          <a:xfrm>
            <a:off x="4939568" y="468391"/>
            <a:ext cx="1377863" cy="7098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Flag country</a:t>
            </a: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10" name="Picture 6" descr="Suiatable for vegetarian icon. organic, bio, eco symbol. no meat, • wall  stickers round, health, sticker | myloview.com">
            <a:extLst>
              <a:ext uri="{FF2B5EF4-FFF2-40B4-BE49-F238E27FC236}">
                <a16:creationId xmlns:a16="http://schemas.microsoft.com/office/drawing/2014/main" id="{1F9A7E0C-612C-D595-9936-5E39CCA7AA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4" t="12269" r="8164" b="12912"/>
          <a:stretch/>
        </p:blipFill>
        <p:spPr bwMode="auto">
          <a:xfrm>
            <a:off x="8671315" y="3956727"/>
            <a:ext cx="1114164" cy="99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DF45ADE-ABD2-B066-C233-EE9332653462}"/>
              </a:ext>
            </a:extLst>
          </p:cNvPr>
          <p:cNvSpPr txBox="1"/>
          <p:nvPr/>
        </p:nvSpPr>
        <p:spPr>
          <a:xfrm>
            <a:off x="3536628" y="7150665"/>
            <a:ext cx="2430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935442-CB0F-EE5E-CC17-B44C4FC2F532}"/>
              </a:ext>
            </a:extLst>
          </p:cNvPr>
          <p:cNvSpPr txBox="1"/>
          <p:nvPr/>
        </p:nvSpPr>
        <p:spPr>
          <a:xfrm>
            <a:off x="7305126" y="5707578"/>
            <a:ext cx="5379741" cy="1773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000" b="1" dirty="0"/>
          </a:p>
          <a:p>
            <a:r>
              <a:rPr lang="en-GB" sz="2000" b="1" dirty="0">
                <a:highlight>
                  <a:srgbClr val="FFFF00"/>
                </a:highlight>
              </a:rPr>
              <a:t>Please save this document as </a:t>
            </a:r>
            <a:r>
              <a:rPr lang="en-GB" sz="2000" b="1" dirty="0" err="1">
                <a:highlight>
                  <a:srgbClr val="FFFF00"/>
                </a:highlight>
              </a:rPr>
              <a:t>powerpoint</a:t>
            </a:r>
            <a:r>
              <a:rPr lang="en-GB" sz="2000" b="1" dirty="0">
                <a:highlight>
                  <a:srgbClr val="FFFF00"/>
                </a:highlight>
              </a:rPr>
              <a:t> ‘Lastname Recipe 2025’ </a:t>
            </a:r>
            <a:r>
              <a:rPr lang="en-US" sz="2000" b="1" dirty="0">
                <a:highlight>
                  <a:srgbClr val="FFFF00"/>
                </a:highlight>
              </a:rPr>
              <a:t>and send it to:</a:t>
            </a:r>
          </a:p>
          <a:p>
            <a:r>
              <a:rPr lang="en-US" sz="2000" b="1" dirty="0">
                <a:highlight>
                  <a:srgbClr val="FFFF00"/>
                </a:highlight>
              </a:rPr>
              <a:t>Events-cheme-tnw@tudelft.nl</a:t>
            </a:r>
          </a:p>
          <a:p>
            <a:br>
              <a:rPr lang="en-GB" sz="1463" b="1" dirty="0"/>
            </a:br>
            <a:endParaRPr lang="nl-NL" sz="1463" b="1" dirty="0"/>
          </a:p>
        </p:txBody>
      </p:sp>
      <p:pic>
        <p:nvPicPr>
          <p:cNvPr id="18" name="Picture 17" descr="A green circle with white text and a logo&#10;&#10;Description automatically generated">
            <a:extLst>
              <a:ext uri="{FF2B5EF4-FFF2-40B4-BE49-F238E27FC236}">
                <a16:creationId xmlns:a16="http://schemas.microsoft.com/office/drawing/2014/main" id="{DA00E831-305C-5D23-FEDA-AB82D50A2D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840" y="3962820"/>
            <a:ext cx="993522" cy="9935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8536B2-54B7-9042-A993-D94C6A9B38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76639" y="4003250"/>
            <a:ext cx="900476" cy="90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174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139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TU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van Leeuwen</dc:creator>
  <cp:lastModifiedBy>Leslie van Leeuwen</cp:lastModifiedBy>
  <cp:revision>36</cp:revision>
  <cp:lastPrinted>2022-12-15T12:09:22Z</cp:lastPrinted>
  <dcterms:created xsi:type="dcterms:W3CDTF">2022-03-01T08:25:48Z</dcterms:created>
  <dcterms:modified xsi:type="dcterms:W3CDTF">2025-09-23T11:40:11Z</dcterms:modified>
</cp:coreProperties>
</file>