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  <p:sldMasterId id="2147483670" r:id="rId5"/>
    <p:sldMasterId id="2147483680" r:id="rId6"/>
    <p:sldMasterId id="2147483699" r:id="rId7"/>
  </p:sldMasterIdLst>
  <p:notesMasterIdLst>
    <p:notesMasterId r:id="rId9"/>
  </p:notesMasterIdLst>
  <p:handoutMasterIdLst>
    <p:handoutMasterId r:id="rId10"/>
  </p:handoutMasterIdLst>
  <p:sldIdLst>
    <p:sldId id="263" r:id="rId8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IBM Plex Sans" panose="020B0503050203000203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4FF"/>
    <a:srgbClr val="6EBBD5"/>
    <a:srgbClr val="348BC5"/>
    <a:srgbClr val="143952"/>
    <a:srgbClr val="122A3B"/>
    <a:srgbClr val="92CA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247" autoAdjust="0"/>
  </p:normalViewPr>
  <p:slideViewPr>
    <p:cSldViewPr snapToGrid="0">
      <p:cViewPr varScale="1">
        <p:scale>
          <a:sx n="102" d="100"/>
          <a:sy n="102" d="100"/>
        </p:scale>
        <p:origin x="10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font" Target="fonts/font1.fntdata"/><Relationship Id="rId5" Type="http://schemas.openxmlformats.org/officeDocument/2006/relationships/slideMaster" Target="slideMasters/slideMaster2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B00218-077F-454F-838D-8AC224AE23D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6F6B6D-423E-4D40-8158-B3E2D19E905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2CC21-B350-44A7-A0F5-A3D714F7C07B}" type="datetimeFigureOut">
              <a:rPr lang="it-IT" smtClean="0"/>
              <a:t>12/06/2023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941A2-34DE-4A0D-BC6A-7D9A433C8B9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DAB94A-4957-4484-9936-F7A4A1B709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4F2B8-682D-4EE0-B049-8B8EDACEB58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561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F5061-45B6-49E6-8689-40F8E2C0BAFD}" type="datetimeFigureOut">
              <a:rPr lang="it-IT" smtClean="0"/>
              <a:t>12/06/2023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BB8FC-C7B5-4C38-82F0-728A899AF85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188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C72D0A-E65C-46AF-A083-A8D871A3AF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69062" y="5153639"/>
            <a:ext cx="5002213" cy="361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Speaker’s Name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2C37422B-38DB-4FC8-8246-63938CC5BE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9062" y="5528563"/>
            <a:ext cx="5002213" cy="247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Speaker’s title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32F0BA9-6ACE-4B67-BCF3-4FD986F952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69062" y="5789188"/>
            <a:ext cx="5002213" cy="247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i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Company/Institution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EE064E1-3F25-B61D-2CAC-E42D49B5C58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7098196" y="796431"/>
            <a:ext cx="4837568" cy="3061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1400" b="0" dirty="0"/>
              <a:t>INTERCONNECTIONS: Co-computing beyond boundaries</a:t>
            </a:r>
            <a:br>
              <a:rPr lang="en-US" sz="1400" b="0" dirty="0"/>
            </a:br>
            <a:endParaRPr lang="it-IT" sz="1400" b="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063FF8C-7E4A-A974-5518-39F71AD8021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779" y="1437621"/>
            <a:ext cx="6816841" cy="6816841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BC0EE05A-38FA-A1A4-094D-62B2632039A7}"/>
              </a:ext>
            </a:extLst>
          </p:cNvPr>
          <p:cNvSpPr txBox="1">
            <a:spLocks/>
          </p:cNvSpPr>
          <p:nvPr userDrawn="1"/>
        </p:nvSpPr>
        <p:spPr>
          <a:xfrm>
            <a:off x="4143465" y="6400851"/>
            <a:ext cx="7938474" cy="4917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1800" b="0" dirty="0"/>
              <a:t>5-7 July 2023, TU Delft, The Netherlands</a:t>
            </a:r>
            <a:br>
              <a:rPr lang="en-US" sz="1800" b="0" dirty="0"/>
            </a:br>
            <a:endParaRPr lang="it-IT" sz="1800" b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F67A13-BBA6-98C9-8862-53143E2FAEC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43465" y="2331113"/>
            <a:ext cx="7213600" cy="2668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>
                <a:solidFill>
                  <a:schemeClr val="bg1"/>
                </a:solidFill>
              </a:defRPr>
            </a:lvl1pPr>
            <a:lvl2pPr>
              <a:defRPr sz="6000"/>
            </a:lvl2pPr>
            <a:lvl3pPr>
              <a:defRPr sz="6000"/>
            </a:lvl3pPr>
            <a:lvl4pPr>
              <a:defRPr sz="6000"/>
            </a:lvl4pPr>
            <a:lvl5pPr>
              <a:defRPr sz="6000"/>
            </a:lvl5pPr>
          </a:lstStyle>
          <a:p>
            <a:pPr lvl="0"/>
            <a:r>
              <a:rPr lang="de-DE" dirty="0"/>
              <a:t>The 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CF5EA7-9C23-D223-A816-AD6C82C26168}"/>
              </a:ext>
            </a:extLst>
          </p:cNvPr>
          <p:cNvSpPr txBox="1"/>
          <p:nvPr userDrawn="1"/>
        </p:nvSpPr>
        <p:spPr>
          <a:xfrm>
            <a:off x="6750905" y="138644"/>
            <a:ext cx="5184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200" b="1" dirty="0">
                <a:solidFill>
                  <a:schemeClr val="bg1"/>
                </a:solidFill>
              </a:rPr>
              <a:t>CAAD Futures 2023</a:t>
            </a:r>
            <a:endParaRPr lang="en-GB" sz="4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3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cept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 with Title and description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35846-B602-4F17-A80A-02FEC2672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1238" y="5665492"/>
            <a:ext cx="5030625" cy="149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0EC0721-F8CB-4C21-AC51-9F959514FB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70137" y="1980000"/>
            <a:ext cx="4293863" cy="2903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3BAC92-25D3-4D8F-AB8A-71DFFDC91A9A}"/>
              </a:ext>
            </a:extLst>
          </p:cNvPr>
          <p:cNvCxnSpPr/>
          <p:nvPr userDrawn="1"/>
        </p:nvCxnSpPr>
        <p:spPr>
          <a:xfrm>
            <a:off x="935831" y="1980000"/>
            <a:ext cx="0" cy="288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5907767-376B-4208-8D60-BDE2311E86B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84000" y="1260000"/>
            <a:ext cx="5040000" cy="43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41279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bullets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35846-B602-4F17-A80A-02FEC2672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1238" y="5665492"/>
            <a:ext cx="5030625" cy="149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0EC0721-F8CB-4C21-AC51-9F959514FB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70137" y="1260000"/>
            <a:ext cx="4293863" cy="3652242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4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dirty="0"/>
              <a:t>Your concept description goes here.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dirty="0"/>
              <a:t>Your concept description goes here.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dirty="0"/>
              <a:t>Your concept description goes here.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dirty="0"/>
              <a:t>Your concept description goes here.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it-IT" dirty="0"/>
              <a:t>Your concept description goes here.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it-IT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it-IT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3BAC92-25D3-4D8F-AB8A-71DFFDC91A9A}"/>
              </a:ext>
            </a:extLst>
          </p:cNvPr>
          <p:cNvCxnSpPr>
            <a:cxnSpLocks/>
          </p:cNvCxnSpPr>
          <p:nvPr userDrawn="1"/>
        </p:nvCxnSpPr>
        <p:spPr>
          <a:xfrm>
            <a:off x="900000" y="1259999"/>
            <a:ext cx="0" cy="3652243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68896E9E-0994-4EE9-9373-22C86ABC8C2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084000" y="1260000"/>
            <a:ext cx="5040000" cy="43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847199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Two contents with 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44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8DA0A5C-A925-4730-B07D-B2AA1B8831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64000" y="4964220"/>
            <a:ext cx="3600000" cy="63648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C95C9AD-D41A-477B-82C6-0D514EA2C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40000" y="4964220"/>
            <a:ext cx="3600000" cy="63648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99DA9D-CC86-49BD-8113-DCC2613C5DE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800000" y="1980000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831B81C7-032B-4DEC-AC67-DA114DD86D2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840000" y="1980000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77485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Three contents with 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0FCC2C8-FC13-497A-82CE-EF76B15354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3376" y="4964220"/>
            <a:ext cx="3600000" cy="63648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35248C5E-49B9-4354-B29C-C9B04139344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96000" y="4964220"/>
            <a:ext cx="3600000" cy="63648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0FCD7A81-4E08-4EC7-932C-E059B152AF9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8624" y="4964220"/>
            <a:ext cx="3600000" cy="63648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DB72C0-375B-4BF3-9E8E-477DB1C033A4}"/>
              </a:ext>
            </a:extLst>
          </p:cNvPr>
          <p:cNvCxnSpPr/>
          <p:nvPr userDrawn="1"/>
        </p:nvCxnSpPr>
        <p:spPr>
          <a:xfrm>
            <a:off x="5364000" y="144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DE4957DB-A9A1-45C7-A9C5-729B5A36329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42900" y="1980000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A8400740-3910-4C1A-9D12-00D3BE82229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296000" y="1980000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9B7538A1-662D-4CBF-9E31-6922C548E4F6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8249100" y="1980000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016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ntents + 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Two contents with Title and description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8BC845A-8754-4217-95EB-D3052CACC6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63999" y="4319998"/>
            <a:ext cx="8663997" cy="1278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8FC718-C057-40E1-8941-58FB12D68596}"/>
              </a:ext>
            </a:extLst>
          </p:cNvPr>
          <p:cNvCxnSpPr/>
          <p:nvPr userDrawn="1"/>
        </p:nvCxnSpPr>
        <p:spPr>
          <a:xfrm>
            <a:off x="1677150" y="4338000"/>
            <a:ext cx="0" cy="126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EF511B0E-5654-4731-98E1-983B25F2D5A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1800000" y="1260136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58ACA665-5078-4871-BB66-961291F4AA3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840000" y="1260136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6684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contents + 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Three contents with Title and description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8BC845A-8754-4217-95EB-D3052CACC6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62126" y="4319998"/>
            <a:ext cx="8620124" cy="1278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8FC718-C057-40E1-8941-58FB12D68596}"/>
              </a:ext>
            </a:extLst>
          </p:cNvPr>
          <p:cNvCxnSpPr/>
          <p:nvPr userDrawn="1"/>
        </p:nvCxnSpPr>
        <p:spPr>
          <a:xfrm>
            <a:off x="1675276" y="4338000"/>
            <a:ext cx="0" cy="126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793685E5-2530-4745-8BDC-0883B9FAE6F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1260274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CABA16C2-572C-48F2-9262-19BD32E74B4D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300538" y="1260274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76DB948-B1E1-48D2-A0B1-7796B2E8A0BE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248650" y="1260274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9500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contents + 3 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Three contents with Title and description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845B625-E207-4A69-8CC3-75064AC3FE8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96000" y="4319998"/>
            <a:ext cx="3600000" cy="1278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183804-0984-46E0-AA43-CFB6034F60B9}"/>
              </a:ext>
            </a:extLst>
          </p:cNvPr>
          <p:cNvCxnSpPr/>
          <p:nvPr userDrawn="1"/>
        </p:nvCxnSpPr>
        <p:spPr>
          <a:xfrm>
            <a:off x="4209150" y="4338000"/>
            <a:ext cx="0" cy="126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8BC845A-8754-4217-95EB-D3052CACC6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3376" y="4319998"/>
            <a:ext cx="3600000" cy="1278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8FC718-C057-40E1-8941-58FB12D68596}"/>
              </a:ext>
            </a:extLst>
          </p:cNvPr>
          <p:cNvCxnSpPr/>
          <p:nvPr userDrawn="1"/>
        </p:nvCxnSpPr>
        <p:spPr>
          <a:xfrm>
            <a:off x="246526" y="4338000"/>
            <a:ext cx="0" cy="126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0AB08CE-B6F4-4CCF-83F3-B7C3C6D3917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9100" y="4319998"/>
            <a:ext cx="3600000" cy="1278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907EEB6-FD78-4F4D-93DF-D7F3DD17D22F}"/>
              </a:ext>
            </a:extLst>
          </p:cNvPr>
          <p:cNvCxnSpPr/>
          <p:nvPr userDrawn="1"/>
        </p:nvCxnSpPr>
        <p:spPr>
          <a:xfrm>
            <a:off x="8162250" y="4338000"/>
            <a:ext cx="0" cy="126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B40B508-D050-4F67-B23B-49F2B2182234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42900" y="1260274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D3F8EAAE-9B8F-4DA8-B4CE-EDA37266C1E3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296000" y="1260273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C8863D3E-672C-4550-BBDA-B8E7C339C00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249100" y="1260274"/>
            <a:ext cx="3600450" cy="2879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Content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45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multi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93888-2C61-434F-B7BA-D51D7F84A81D}"/>
              </a:ext>
            </a:extLst>
          </p:cNvPr>
          <p:cNvSpPr>
            <a:spLocks noGrp="1" noChangeAspect="1"/>
          </p:cNvSpPr>
          <p:nvPr>
            <p:ph sz="half" idx="1" hasCustomPrompt="1"/>
          </p:nvPr>
        </p:nvSpPr>
        <p:spPr>
          <a:xfrm>
            <a:off x="333373" y="1995070"/>
            <a:ext cx="5632000" cy="316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A1542FF-5F60-47FD-93BF-C008963DF3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375" y="360000"/>
            <a:ext cx="11525249" cy="51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Two Multimedia with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245CC1C-5938-48D3-B79A-E787D04ACA55}"/>
              </a:ext>
            </a:extLst>
          </p:cNvPr>
          <p:cNvSpPr>
            <a:spLocks noGrp="1" noChangeAspect="1"/>
          </p:cNvSpPr>
          <p:nvPr>
            <p:ph sz="half" idx="14" hasCustomPrompt="1"/>
          </p:nvPr>
        </p:nvSpPr>
        <p:spPr>
          <a:xfrm>
            <a:off x="6226627" y="1995070"/>
            <a:ext cx="5632000" cy="316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78AF40A-4461-4315-9F40-0CBC71826C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4470" y="5249970"/>
            <a:ext cx="4320903" cy="370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E7DBBFD-943E-4C7C-B198-F2DFA10C65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37721" y="5249970"/>
            <a:ext cx="4320903" cy="37096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115E46-97E4-47A4-8AEC-DC7DEEFE2104}"/>
              </a:ext>
            </a:extLst>
          </p:cNvPr>
          <p:cNvCxnSpPr/>
          <p:nvPr userDrawn="1"/>
        </p:nvCxnSpPr>
        <p:spPr>
          <a:xfrm>
            <a:off x="5364000" y="144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449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2 multi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93888-2C61-434F-B7BA-D51D7F84A81D}"/>
              </a:ext>
            </a:extLst>
          </p:cNvPr>
          <p:cNvSpPr>
            <a:spLocks noGrp="1" noChangeAspect="1"/>
          </p:cNvSpPr>
          <p:nvPr>
            <p:ph sz="half" idx="1" hasCustomPrompt="1"/>
          </p:nvPr>
        </p:nvSpPr>
        <p:spPr>
          <a:xfrm>
            <a:off x="333373" y="2176045"/>
            <a:ext cx="5632000" cy="316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A1542FF-5F60-47FD-93BF-C008963DF3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375" y="360000"/>
            <a:ext cx="11525249" cy="51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Two Multimedia with subtitle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245CC1C-5938-48D3-B79A-E787D04ACA55}"/>
              </a:ext>
            </a:extLst>
          </p:cNvPr>
          <p:cNvSpPr>
            <a:spLocks noGrp="1" noChangeAspect="1"/>
          </p:cNvSpPr>
          <p:nvPr>
            <p:ph sz="half" idx="14" hasCustomPrompt="1"/>
          </p:nvPr>
        </p:nvSpPr>
        <p:spPr>
          <a:xfrm>
            <a:off x="6226627" y="2176045"/>
            <a:ext cx="5632000" cy="316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A3D3E9-04E9-4846-85CA-500354180733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EFE32DF-2F7E-430B-BA40-83F10852EF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3373" y="1280052"/>
            <a:ext cx="11525250" cy="695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 If you don’t need a subtitle just erase this box</a:t>
            </a:r>
            <a:endParaRPr lang="en" dirty="0"/>
          </a:p>
          <a:p>
            <a:pPr lvl="0"/>
            <a:endParaRPr lang="en-US" dirty="0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87F556B-55B4-4B78-918E-C635038530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4470" y="5430945"/>
            <a:ext cx="4320903" cy="1819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3AAA5A0C-648D-445F-B68A-C5D4A88460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37721" y="5430945"/>
            <a:ext cx="4320903" cy="1819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9171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multimedia + 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93888-2C61-434F-B7BA-D51D7F84A81D}"/>
              </a:ext>
            </a:extLst>
          </p:cNvPr>
          <p:cNvSpPr>
            <a:spLocks noGrp="1" noChangeAspect="1"/>
          </p:cNvSpPr>
          <p:nvPr>
            <p:ph sz="half" idx="1" hasCustomPrompt="1"/>
          </p:nvPr>
        </p:nvSpPr>
        <p:spPr>
          <a:xfrm>
            <a:off x="333373" y="1280053"/>
            <a:ext cx="5632000" cy="316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A1542FF-5F60-47FD-93BF-C008963DF3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3375" y="360000"/>
            <a:ext cx="11525249" cy="5199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Two Multimedia with description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245CC1C-5938-48D3-B79A-E787D04ACA55}"/>
              </a:ext>
            </a:extLst>
          </p:cNvPr>
          <p:cNvSpPr>
            <a:spLocks noGrp="1" noChangeAspect="1"/>
          </p:cNvSpPr>
          <p:nvPr>
            <p:ph sz="half" idx="14" hasCustomPrompt="1"/>
          </p:nvPr>
        </p:nvSpPr>
        <p:spPr>
          <a:xfrm>
            <a:off x="6226627" y="1280053"/>
            <a:ext cx="5632000" cy="316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A3D3E9-04E9-4846-85CA-500354180733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787F556B-55B4-4B78-918E-C635038530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4470" y="4534953"/>
            <a:ext cx="4320903" cy="1819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3AAA5A0C-648D-445F-B68A-C5D4A88460E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537721" y="4534953"/>
            <a:ext cx="4320903" cy="1819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B399354-AE4D-46E2-B110-A013D41ACD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8500" y="5030211"/>
            <a:ext cx="8620124" cy="12780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AE224F-72F5-45E3-8CC9-64610D56A514}"/>
              </a:ext>
            </a:extLst>
          </p:cNvPr>
          <p:cNvCxnSpPr/>
          <p:nvPr userDrawn="1"/>
        </p:nvCxnSpPr>
        <p:spPr>
          <a:xfrm>
            <a:off x="3151650" y="5048213"/>
            <a:ext cx="0" cy="126000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65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563CA10-C763-457E-B384-77B0C7004D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0192" y="560388"/>
            <a:ext cx="7940157" cy="708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Index/Agenda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EBAE0F2-C9B2-41AF-A65D-5C1F9FFE06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7259" y="1990725"/>
            <a:ext cx="6617636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First topic</a:t>
            </a:r>
            <a:endParaRPr lang="it-IT" dirty="0"/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44B1171E-5B62-4083-A3E8-CFF65A13E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77283" y="2343150"/>
            <a:ext cx="6417611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</a:t>
            </a:r>
            <a:endParaRPr lang="it-IT" dirty="0"/>
          </a:p>
        </p:txBody>
      </p:sp>
      <p:sp>
        <p:nvSpPr>
          <p:cNvPr id="37" name="Text Placeholder 21">
            <a:extLst>
              <a:ext uri="{FF2B5EF4-FFF2-40B4-BE49-F238E27FC236}">
                <a16:creationId xmlns:a16="http://schemas.microsoft.com/office/drawing/2014/main" id="{CD90D154-CB58-4D19-8E70-F9A9B5FF85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77259" y="2710126"/>
            <a:ext cx="6617635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Second topic</a:t>
            </a:r>
            <a:endParaRPr lang="it-IT" dirty="0"/>
          </a:p>
        </p:txBody>
      </p:sp>
      <p:sp>
        <p:nvSpPr>
          <p:cNvPr id="38" name="Text Placeholder 21">
            <a:extLst>
              <a:ext uri="{FF2B5EF4-FFF2-40B4-BE49-F238E27FC236}">
                <a16:creationId xmlns:a16="http://schemas.microsoft.com/office/drawing/2014/main" id="{9CCC47D2-0E9F-4CE4-9E83-040DFAF189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77284" y="3062551"/>
            <a:ext cx="6417610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</a:t>
            </a:r>
            <a:endParaRPr lang="it-IT" dirty="0"/>
          </a:p>
        </p:txBody>
      </p:sp>
      <p:sp>
        <p:nvSpPr>
          <p:cNvPr id="40" name="Text Placeholder 21">
            <a:extLst>
              <a:ext uri="{FF2B5EF4-FFF2-40B4-BE49-F238E27FC236}">
                <a16:creationId xmlns:a16="http://schemas.microsoft.com/office/drawing/2014/main" id="{43013C6A-93D6-4030-93FA-7BF7EECEF08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77259" y="3433764"/>
            <a:ext cx="6617635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Third topic</a:t>
            </a:r>
            <a:endParaRPr lang="it-IT" dirty="0"/>
          </a:p>
        </p:txBody>
      </p:sp>
      <p:sp>
        <p:nvSpPr>
          <p:cNvPr id="41" name="Text Placeholder 21">
            <a:extLst>
              <a:ext uri="{FF2B5EF4-FFF2-40B4-BE49-F238E27FC236}">
                <a16:creationId xmlns:a16="http://schemas.microsoft.com/office/drawing/2014/main" id="{2519D3A1-1633-4BFF-AE2B-CC5A0E831FB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77284" y="3786189"/>
            <a:ext cx="6417610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</a:t>
            </a:r>
            <a:endParaRPr lang="it-IT" dirty="0"/>
          </a:p>
        </p:txBody>
      </p:sp>
      <p:sp>
        <p:nvSpPr>
          <p:cNvPr id="43" name="Text Placeholder 21">
            <a:extLst>
              <a:ext uri="{FF2B5EF4-FFF2-40B4-BE49-F238E27FC236}">
                <a16:creationId xmlns:a16="http://schemas.microsoft.com/office/drawing/2014/main" id="{D670B1A7-808D-41D2-AD91-FC8CB0E593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77259" y="4156330"/>
            <a:ext cx="6617635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Fourth topic</a:t>
            </a:r>
            <a:endParaRPr lang="it-IT" dirty="0"/>
          </a:p>
        </p:txBody>
      </p:sp>
      <p:sp>
        <p:nvSpPr>
          <p:cNvPr id="44" name="Text Placeholder 21">
            <a:extLst>
              <a:ext uri="{FF2B5EF4-FFF2-40B4-BE49-F238E27FC236}">
                <a16:creationId xmlns:a16="http://schemas.microsoft.com/office/drawing/2014/main" id="{F5A29B11-8CF7-48B3-87C4-3D44A3C195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77284" y="4508755"/>
            <a:ext cx="6417610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</a:t>
            </a:r>
            <a:endParaRPr lang="it-IT" dirty="0"/>
          </a:p>
        </p:txBody>
      </p:sp>
      <p:sp>
        <p:nvSpPr>
          <p:cNvPr id="55" name="Text Placeholder 21">
            <a:extLst>
              <a:ext uri="{FF2B5EF4-FFF2-40B4-BE49-F238E27FC236}">
                <a16:creationId xmlns:a16="http://schemas.microsoft.com/office/drawing/2014/main" id="{052573B4-608A-459C-A29E-90673271A40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7259" y="4878849"/>
            <a:ext cx="6617635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Fifth topic</a:t>
            </a:r>
            <a:endParaRPr lang="it-IT" dirty="0"/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215B74B1-57A5-4096-92B6-05A9A2A2E3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77284" y="5231274"/>
            <a:ext cx="6417610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</a:t>
            </a:r>
            <a:endParaRPr lang="it-IT" dirty="0"/>
          </a:p>
        </p:txBody>
      </p:sp>
      <p:sp>
        <p:nvSpPr>
          <p:cNvPr id="57" name="Text Placeholder 21">
            <a:extLst>
              <a:ext uri="{FF2B5EF4-FFF2-40B4-BE49-F238E27FC236}">
                <a16:creationId xmlns:a16="http://schemas.microsoft.com/office/drawing/2014/main" id="{80E44B05-8CA3-4F15-86C0-6577F19FC75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77259" y="5593184"/>
            <a:ext cx="6617635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Sixth topic</a:t>
            </a:r>
            <a:endParaRPr lang="it-IT" dirty="0"/>
          </a:p>
        </p:txBody>
      </p:sp>
      <p:sp>
        <p:nvSpPr>
          <p:cNvPr id="58" name="Text Placeholder 21">
            <a:extLst>
              <a:ext uri="{FF2B5EF4-FFF2-40B4-BE49-F238E27FC236}">
                <a16:creationId xmlns:a16="http://schemas.microsoft.com/office/drawing/2014/main" id="{E455BA6F-3F1A-4E50-B40F-204F37ACF5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077284" y="5945609"/>
            <a:ext cx="6417610" cy="352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Subtitle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AA5512-6295-314D-3B14-FEE630F18A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779" y="1437621"/>
            <a:ext cx="6816841" cy="681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373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F836195-3055-4799-B18F-D3AD7E1AB223}"/>
              </a:ext>
            </a:extLst>
          </p:cNvPr>
          <p:cNvSpPr txBox="1"/>
          <p:nvPr userDrawn="1"/>
        </p:nvSpPr>
        <p:spPr>
          <a:xfrm>
            <a:off x="-878318" y="-641101"/>
            <a:ext cx="9071814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0" b="1" dirty="0">
                <a:solidFill>
                  <a:srgbClr val="E0F4FF"/>
                </a:solidFill>
                <a:latin typeface="IBM Plex Sans" panose="020B0503050203000203" pitchFamily="34" charset="0"/>
              </a:rPr>
              <a:t>“</a:t>
            </a:r>
            <a:endParaRPr lang="it-IT" sz="60000" b="1" dirty="0">
              <a:solidFill>
                <a:srgbClr val="E0F4FF"/>
              </a:solidFill>
              <a:latin typeface="IBM Plex Sans" panose="020B0503050203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6E9070-9B87-4865-BF69-A3A77F214979}"/>
              </a:ext>
            </a:extLst>
          </p:cNvPr>
          <p:cNvSpPr txBox="1"/>
          <p:nvPr userDrawn="1"/>
        </p:nvSpPr>
        <p:spPr>
          <a:xfrm>
            <a:off x="8939467" y="1807273"/>
            <a:ext cx="9071814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0" b="1" dirty="0">
                <a:solidFill>
                  <a:srgbClr val="E0F4FF"/>
                </a:solidFill>
                <a:latin typeface="IBM Plex Sans" panose="020B0503050203000203" pitchFamily="34" charset="0"/>
              </a:rPr>
              <a:t>”</a:t>
            </a:r>
            <a:endParaRPr lang="it-IT" sz="60000" b="1" dirty="0">
              <a:solidFill>
                <a:srgbClr val="E0F4FF"/>
              </a:solidFill>
              <a:latin typeface="IBM Plex Sans" panose="020B0503050203000203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B1A56B-C5A1-43A1-93D7-7DDCD4DF9B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650" y="1266825"/>
            <a:ext cx="8648700" cy="433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1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Quote</a:t>
            </a:r>
            <a:endParaRPr lang="it-IT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DD40A64-43D6-4297-A11A-1CF063B6C7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31767" y="5871411"/>
            <a:ext cx="3465095" cy="438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Who said that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875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E406E87-16EB-4903-8811-ED81B0F885CE}"/>
              </a:ext>
            </a:extLst>
          </p:cNvPr>
          <p:cNvSpPr txBox="1"/>
          <p:nvPr userDrawn="1"/>
        </p:nvSpPr>
        <p:spPr>
          <a:xfrm>
            <a:off x="-878318" y="-641101"/>
            <a:ext cx="4130852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0" b="1" dirty="0">
                <a:solidFill>
                  <a:srgbClr val="348BC5">
                    <a:alpha val="20000"/>
                  </a:srgbClr>
                </a:solidFill>
                <a:latin typeface="IBM Plex Sans" panose="020B0503050203000203" pitchFamily="34" charset="0"/>
              </a:rPr>
              <a:t>“</a:t>
            </a:r>
            <a:endParaRPr lang="it-IT" sz="60000" b="1" dirty="0">
              <a:solidFill>
                <a:srgbClr val="348BC5">
                  <a:alpha val="20000"/>
                </a:srgbClr>
              </a:solidFill>
              <a:latin typeface="IBM Plex Sans" panose="020B050305020300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6E9070-9B87-4865-BF69-A3A77F214979}"/>
              </a:ext>
            </a:extLst>
          </p:cNvPr>
          <p:cNvSpPr txBox="1"/>
          <p:nvPr userDrawn="1"/>
        </p:nvSpPr>
        <p:spPr>
          <a:xfrm>
            <a:off x="8939467" y="1807273"/>
            <a:ext cx="3752951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0" b="1" dirty="0">
                <a:solidFill>
                  <a:srgbClr val="348BC5">
                    <a:alpha val="20000"/>
                  </a:srgbClr>
                </a:solidFill>
                <a:latin typeface="IBM Plex Sans" panose="020B0503050203000203" pitchFamily="34" charset="0"/>
              </a:rPr>
              <a:t>”</a:t>
            </a:r>
            <a:endParaRPr lang="it-IT" sz="60000" b="1" dirty="0">
              <a:solidFill>
                <a:srgbClr val="348BC5">
                  <a:alpha val="20000"/>
                </a:srgbClr>
              </a:solidFill>
              <a:latin typeface="IBM Plex Sans" panose="020B0503050203000203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5B1A56B-C5A1-43A1-93D7-7DDCD4DF9B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650" y="1266825"/>
            <a:ext cx="8648700" cy="433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100" b="1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Quote</a:t>
            </a:r>
            <a:endParaRPr lang="it-IT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DD40A64-43D6-4297-A11A-1CF063B6C7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31767" y="5871411"/>
            <a:ext cx="3465095" cy="438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i="1">
                <a:solidFill>
                  <a:schemeClr val="tx1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Who said that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9387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a Placeholder 3">
            <a:extLst>
              <a:ext uri="{FF2B5EF4-FFF2-40B4-BE49-F238E27FC236}">
                <a16:creationId xmlns:a16="http://schemas.microsoft.com/office/drawing/2014/main" id="{255ED725-B689-4A78-AC6D-988D03948CE3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 dirty="0"/>
              <a:t>Video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5558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nge topic (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2566E-BD8B-EF82-1119-97BFE38F5A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29062" y="2705291"/>
            <a:ext cx="7938474" cy="21684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100" b="1">
                <a:latin typeface="+mn-lt"/>
              </a:defRPr>
            </a:lvl1pPr>
          </a:lstStyle>
          <a:p>
            <a:pPr lvl="0"/>
            <a:r>
              <a:rPr lang="en-US" dirty="0"/>
              <a:t>From one topic to another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AC0D8-9648-E61A-4096-B952B9ABF1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779" y="1437621"/>
            <a:ext cx="6816841" cy="681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8E60C6-3931-E132-C027-3CCC60A622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779" y="1437621"/>
            <a:ext cx="6816841" cy="681684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37374CE-17A2-A091-B173-8F6D15F438D9}"/>
              </a:ext>
            </a:extLst>
          </p:cNvPr>
          <p:cNvSpPr txBox="1">
            <a:spLocks/>
          </p:cNvSpPr>
          <p:nvPr userDrawn="1"/>
        </p:nvSpPr>
        <p:spPr>
          <a:xfrm>
            <a:off x="4143465" y="6400851"/>
            <a:ext cx="7938474" cy="4917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1800" b="0" dirty="0"/>
              <a:t>5-7 July 2023, TU Delft, Netherlands</a:t>
            </a:r>
            <a:br>
              <a:rPr lang="en-US" sz="1800" b="0" dirty="0"/>
            </a:br>
            <a:endParaRPr lang="it-IT" sz="1800" b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38932ED-705E-BA96-7A1A-072A57A39FF7}"/>
              </a:ext>
            </a:extLst>
          </p:cNvPr>
          <p:cNvSpPr txBox="1">
            <a:spLocks/>
          </p:cNvSpPr>
          <p:nvPr userDrawn="1"/>
        </p:nvSpPr>
        <p:spPr>
          <a:xfrm>
            <a:off x="7098196" y="796431"/>
            <a:ext cx="4837568" cy="3061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1400" b="0" dirty="0"/>
              <a:t>INTERCONNECTIONS: Co-computing beyond boundaries</a:t>
            </a:r>
            <a:br>
              <a:rPr lang="en-US" sz="1400" b="0" dirty="0"/>
            </a:br>
            <a:endParaRPr lang="it-IT" sz="1400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66A6CA-1EF8-65B5-66AD-6A1E7549DAC4}"/>
              </a:ext>
            </a:extLst>
          </p:cNvPr>
          <p:cNvSpPr txBox="1"/>
          <p:nvPr userDrawn="1"/>
        </p:nvSpPr>
        <p:spPr>
          <a:xfrm>
            <a:off x="6750905" y="138644"/>
            <a:ext cx="51848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200" b="1" dirty="0">
                <a:solidFill>
                  <a:schemeClr val="bg1"/>
                </a:solidFill>
              </a:rPr>
              <a:t>CAAD Futures 2023</a:t>
            </a:r>
            <a:endParaRPr lang="en-GB" sz="4200" b="1" dirty="0">
              <a:solidFill>
                <a:schemeClr val="bg1"/>
              </a:solidFill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1596862-116B-280C-A923-5F5483CDA4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43465" y="2331113"/>
            <a:ext cx="7213600" cy="26687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0" b="1">
                <a:solidFill>
                  <a:schemeClr val="bg1"/>
                </a:solidFill>
              </a:defRPr>
            </a:lvl1pPr>
            <a:lvl2pPr>
              <a:defRPr sz="6000"/>
            </a:lvl2pPr>
            <a:lvl3pPr>
              <a:defRPr sz="6000"/>
            </a:lvl3pPr>
            <a:lvl4pPr>
              <a:defRPr sz="6000"/>
            </a:lvl4pPr>
            <a:lvl5pPr>
              <a:defRPr sz="6000"/>
            </a:lvl5pPr>
          </a:lstStyle>
          <a:p>
            <a:pPr lvl="0"/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audience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44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24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5" y="360000"/>
            <a:ext cx="11525249" cy="5258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Blank with Title</a:t>
            </a:r>
          </a:p>
        </p:txBody>
      </p:sp>
    </p:spTree>
    <p:extLst>
      <p:ext uri="{BB962C8B-B14F-4D97-AF65-F5344CB8AC3E}">
        <p14:creationId xmlns:p14="http://schemas.microsoft.com/office/powerpoint/2010/main" val="2470980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5" y="360000"/>
            <a:ext cx="11525249" cy="5258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29BD78F-FE83-45B7-A32C-8265E4CC7534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567F5A8-FA83-4465-BFF0-92F81960A9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54100" y="1274176"/>
            <a:ext cx="10080000" cy="6974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 If you don’t need a subtitle just erase this box</a:t>
            </a:r>
            <a:endParaRPr lang="en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539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5" y="1260001"/>
            <a:ext cx="11525249" cy="5402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0FC20-F7CB-4803-BA2A-985077B0B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54100" y="2700000"/>
            <a:ext cx="10080000" cy="288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46CEB6B-BC34-4526-86FF-A42FBED0912C}"/>
              </a:ext>
            </a:extLst>
          </p:cNvPr>
          <p:cNvCxnSpPr/>
          <p:nvPr userDrawn="1"/>
        </p:nvCxnSpPr>
        <p:spPr>
          <a:xfrm>
            <a:off x="5364000" y="2268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27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multi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5AB75-5740-4ABB-A311-8B5C0630589D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2244000" y="1260000"/>
            <a:ext cx="7704000" cy="433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 with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35846-B602-4F17-A80A-02FEC26723E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91291" y="5698799"/>
            <a:ext cx="5856709" cy="1494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Content Caption</a:t>
            </a:r>
            <a:endParaRPr lang="it-IT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84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multimedia + 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4AD7199-9B9F-4D98-A4EB-F502AC0A93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3376" y="360001"/>
            <a:ext cx="11515724" cy="535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>
                <a:solidFill>
                  <a:schemeClr val="tx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Multimedia with Title and description</a:t>
            </a:r>
          </a:p>
          <a:p>
            <a:pPr lvl="0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A591A-97A0-4C08-B80E-0F227BBE0BDF}"/>
              </a:ext>
            </a:extLst>
          </p:cNvPr>
          <p:cNvCxnSpPr/>
          <p:nvPr userDrawn="1"/>
        </p:nvCxnSpPr>
        <p:spPr>
          <a:xfrm>
            <a:off x="5364000" y="1080000"/>
            <a:ext cx="1440000" cy="0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8BC845A-8754-4217-95EB-D3052CACC6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98412" y="5037285"/>
            <a:ext cx="6395170" cy="831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Your concept description goes here.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A8FC718-C057-40E1-8941-58FB12D68596}"/>
              </a:ext>
            </a:extLst>
          </p:cNvPr>
          <p:cNvCxnSpPr>
            <a:cxnSpLocks/>
          </p:cNvCxnSpPr>
          <p:nvPr userDrawn="1"/>
        </p:nvCxnSpPr>
        <p:spPr>
          <a:xfrm>
            <a:off x="2811562" y="5055287"/>
            <a:ext cx="0" cy="813885"/>
          </a:xfrm>
          <a:prstGeom prst="line">
            <a:avLst/>
          </a:prstGeom>
          <a:ln w="635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FB47E0F-C63C-4CE2-9B15-572C62A7C8A8}"/>
              </a:ext>
            </a:extLst>
          </p:cNvPr>
          <p:cNvSpPr>
            <a:spLocks noGrp="1" noChangeAspect="1"/>
          </p:cNvSpPr>
          <p:nvPr>
            <p:ph idx="1" hasCustomPrompt="1"/>
          </p:nvPr>
        </p:nvSpPr>
        <p:spPr>
          <a:xfrm>
            <a:off x="2898412" y="1260000"/>
            <a:ext cx="6395175" cy="35972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43952"/>
                </a:solidFill>
                <a:latin typeface="IBM Plex Sans" panose="020B0503050203000203" pitchFamily="34" charset="0"/>
              </a:defRPr>
            </a:lvl1pPr>
          </a:lstStyle>
          <a:p>
            <a:pPr lvl="0"/>
            <a:r>
              <a:rPr lang="en-US" dirty="0"/>
              <a:t>Multimedia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1114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EB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86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2F7AF1FD-D8E4-8B49-BFC3-030F424FBBEF}"/>
              </a:ext>
            </a:extLst>
          </p:cNvPr>
          <p:cNvSpPr/>
          <p:nvPr userDrawn="1"/>
        </p:nvSpPr>
        <p:spPr>
          <a:xfrm>
            <a:off x="-665751" y="5226156"/>
            <a:ext cx="3972478" cy="3972478"/>
          </a:xfrm>
          <a:prstGeom prst="ellipse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50A897-6137-C244-6086-8C192AE30DF3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8617">
            <a:off x="-770799" y="4895379"/>
            <a:ext cx="2736032" cy="273603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56497AF-F5D9-7CA7-6AA2-E57293B3751F}"/>
              </a:ext>
            </a:extLst>
          </p:cNvPr>
          <p:cNvSpPr txBox="1">
            <a:spLocks/>
          </p:cNvSpPr>
          <p:nvPr userDrawn="1"/>
        </p:nvSpPr>
        <p:spPr>
          <a:xfrm>
            <a:off x="276951" y="5770883"/>
            <a:ext cx="2817123" cy="7199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/>
              <a:t>CAAD Futures 2023</a:t>
            </a:r>
            <a:br>
              <a:rPr lang="en-US" sz="3200" dirty="0"/>
            </a:b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23244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2" r:id="rId2"/>
    <p:sldLayoutId id="2147483711" r:id="rId3"/>
    <p:sldLayoutId id="2147483694" r:id="rId4"/>
    <p:sldLayoutId id="2147483693" r:id="rId5"/>
    <p:sldLayoutId id="2147483705" r:id="rId6"/>
    <p:sldLayoutId id="2147483698" r:id="rId7"/>
    <p:sldLayoutId id="2147483710" r:id="rId8"/>
    <p:sldLayoutId id="2147483707" r:id="rId9"/>
    <p:sldLayoutId id="2147483706" r:id="rId10"/>
    <p:sldLayoutId id="2147483703" r:id="rId11"/>
    <p:sldLayoutId id="2147483708" r:id="rId12"/>
    <p:sldLayoutId id="2147483704" r:id="rId13"/>
    <p:sldLayoutId id="2147483696" r:id="rId14"/>
    <p:sldLayoutId id="2147483695" r:id="rId15"/>
    <p:sldLayoutId id="214748371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EB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DF27EF-EC88-C055-B488-5739F116B58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7779" y="1437621"/>
            <a:ext cx="6816841" cy="681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6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2" r:id="rId2"/>
    <p:sldLayoutId id="214748371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EB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703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793DAD-CF8A-2455-6984-AFF8C621C2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78155-F602-321F-B94D-EB13181FAA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ABA373-69F0-27C9-387E-CD4AD390B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0A66D7-A61E-15E3-4FA2-6F4AC00268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955011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/ OUTRO">
  <a:themeElements>
    <a:clrScheme name="Custom 1">
      <a:dk1>
        <a:srgbClr val="6EBBD5"/>
      </a:dk1>
      <a:lt1>
        <a:srgbClr val="FFFFFF"/>
      </a:lt1>
      <a:dk2>
        <a:srgbClr val="215C71"/>
      </a:dk2>
      <a:lt2>
        <a:srgbClr val="E5952B"/>
      </a:lt2>
      <a:accent1>
        <a:srgbClr val="FFFFFF"/>
      </a:accent1>
      <a:accent2>
        <a:srgbClr val="6EBBD5"/>
      </a:accent2>
      <a:accent3>
        <a:srgbClr val="215C71"/>
      </a:accent3>
      <a:accent4>
        <a:srgbClr val="E5952B"/>
      </a:accent4>
      <a:accent5>
        <a:srgbClr val="F1C58B"/>
      </a:accent5>
      <a:accent6>
        <a:srgbClr val="338FAF"/>
      </a:accent6>
      <a:hlink>
        <a:srgbClr val="FFFFFF"/>
      </a:hlink>
      <a:folHlink>
        <a:srgbClr val="B534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A0BEE6F-3DA8-4028-8F22-E41F0AC0D81F}" vid="{C9AD50A1-2179-46C6-BA61-8DA4508664DD}"/>
    </a:ext>
  </a:extLst>
</a:theme>
</file>

<file path=ppt/theme/theme2.xml><?xml version="1.0" encoding="utf-8"?>
<a:theme xmlns:a="http://schemas.openxmlformats.org/drawingml/2006/main" name="PRESENTATION BODY">
  <a:themeElements>
    <a:clrScheme name="Custom 1">
      <a:dk1>
        <a:srgbClr val="6EBBD5"/>
      </a:dk1>
      <a:lt1>
        <a:srgbClr val="FFFFFF"/>
      </a:lt1>
      <a:dk2>
        <a:srgbClr val="215C71"/>
      </a:dk2>
      <a:lt2>
        <a:srgbClr val="E5952B"/>
      </a:lt2>
      <a:accent1>
        <a:srgbClr val="FFFFFF"/>
      </a:accent1>
      <a:accent2>
        <a:srgbClr val="6EBBD5"/>
      </a:accent2>
      <a:accent3>
        <a:srgbClr val="215C71"/>
      </a:accent3>
      <a:accent4>
        <a:srgbClr val="E5952B"/>
      </a:accent4>
      <a:accent5>
        <a:srgbClr val="F1C58B"/>
      </a:accent5>
      <a:accent6>
        <a:srgbClr val="338FAF"/>
      </a:accent6>
      <a:hlink>
        <a:srgbClr val="FFFFFF"/>
      </a:hlink>
      <a:folHlink>
        <a:srgbClr val="B534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A0BEE6F-3DA8-4028-8F22-E41F0AC0D81F}" vid="{150B9675-0EC3-46A9-A7DE-8E5709BD0070}"/>
    </a:ext>
  </a:extLst>
</a:theme>
</file>

<file path=ppt/theme/theme3.xml><?xml version="1.0" encoding="utf-8"?>
<a:theme xmlns:a="http://schemas.openxmlformats.org/drawingml/2006/main" name="QUOTE AND OTHERS">
  <a:themeElements>
    <a:clrScheme name="Custom 1">
      <a:dk1>
        <a:srgbClr val="6EBBD5"/>
      </a:dk1>
      <a:lt1>
        <a:srgbClr val="FFFFFF"/>
      </a:lt1>
      <a:dk2>
        <a:srgbClr val="215C71"/>
      </a:dk2>
      <a:lt2>
        <a:srgbClr val="E5952B"/>
      </a:lt2>
      <a:accent1>
        <a:srgbClr val="FFFFFF"/>
      </a:accent1>
      <a:accent2>
        <a:srgbClr val="6EBBD5"/>
      </a:accent2>
      <a:accent3>
        <a:srgbClr val="215C71"/>
      </a:accent3>
      <a:accent4>
        <a:srgbClr val="E5952B"/>
      </a:accent4>
      <a:accent5>
        <a:srgbClr val="F1C58B"/>
      </a:accent5>
      <a:accent6>
        <a:srgbClr val="338FAF"/>
      </a:accent6>
      <a:hlink>
        <a:srgbClr val="FFFFFF"/>
      </a:hlink>
      <a:folHlink>
        <a:srgbClr val="B5345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NEW CHAPTER">
  <a:themeElements>
    <a:clrScheme name="UM22">
      <a:dk1>
        <a:srgbClr val="143952"/>
      </a:dk1>
      <a:lt1>
        <a:srgbClr val="FFFFFF"/>
      </a:lt1>
      <a:dk2>
        <a:srgbClr val="348BC5"/>
      </a:dk2>
      <a:lt2>
        <a:srgbClr val="DFD330"/>
      </a:lt2>
      <a:accent1>
        <a:srgbClr val="122A3B"/>
      </a:accent1>
      <a:accent2>
        <a:srgbClr val="143952"/>
      </a:accent2>
      <a:accent3>
        <a:srgbClr val="348BC5"/>
      </a:accent3>
      <a:accent4>
        <a:srgbClr val="DFD330"/>
      </a:accent4>
      <a:accent5>
        <a:srgbClr val="B53457"/>
      </a:accent5>
      <a:accent6>
        <a:srgbClr val="92CAE6"/>
      </a:accent6>
      <a:hlink>
        <a:srgbClr val="FFFFFF"/>
      </a:hlink>
      <a:folHlink>
        <a:srgbClr val="B53457"/>
      </a:folHlink>
    </a:clrScheme>
    <a:fontScheme name="UM22 Plex">
      <a:majorFont>
        <a:latin typeface="IBM Plex Sans SemiBold"/>
        <a:ea typeface=""/>
        <a:cs typeface=""/>
      </a:majorFont>
      <a:minorFont>
        <a:latin typeface="IBM Plex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afbdc8-40ba-417d-b3e9-facef3290d04" xsi:nil="true"/>
    <lcf76f155ced4ddcb4097134ff3c332f xmlns="1f525c1f-400e-47f8-8a8b-5e89483b5ff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27771C2DDC684C81C9751FD38B1D82" ma:contentTypeVersion="10" ma:contentTypeDescription="Create a new document." ma:contentTypeScope="" ma:versionID="df53695a1172f9aa31a8f835844102f7">
  <xsd:schema xmlns:xsd="http://www.w3.org/2001/XMLSchema" xmlns:xs="http://www.w3.org/2001/XMLSchema" xmlns:p="http://schemas.microsoft.com/office/2006/metadata/properties" xmlns:ns2="1f525c1f-400e-47f8-8a8b-5e89483b5ff6" xmlns:ns3="46afbdc8-40ba-417d-b3e9-facef3290d04" targetNamespace="http://schemas.microsoft.com/office/2006/metadata/properties" ma:root="true" ma:fieldsID="2adad2f3a56711d7f898b28a5c52af13" ns2:_="" ns3:_="">
    <xsd:import namespace="1f525c1f-400e-47f8-8a8b-5e89483b5ff6"/>
    <xsd:import namespace="46afbdc8-40ba-417d-b3e9-facef3290d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25c1f-400e-47f8-8a8b-5e89483b5f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afbdc8-40ba-417d-b3e9-facef3290d04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db8bfb32-363e-4168-9ad2-878ab5a53ae7}" ma:internalName="TaxCatchAll" ma:showField="CatchAllData" ma:web="46afbdc8-40ba-417d-b3e9-facef3290d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C93873-C543-48DA-B930-1899FA66012C}">
  <ds:schemaRefs>
    <ds:schemaRef ds:uri="46afbdc8-40ba-417d-b3e9-facef3290d04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1f525c1f-400e-47f8-8a8b-5e89483b5ff6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B13BBC8-11AF-4663-A87A-6CEE3F0AC4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1BA972-F862-458D-B6AC-559C740ED19C}"/>
</file>

<file path=docProps/app.xml><?xml version="1.0" encoding="utf-8"?>
<Properties xmlns="http://schemas.openxmlformats.org/officeDocument/2006/extended-properties" xmlns:vt="http://schemas.openxmlformats.org/officeDocument/2006/docPropsVTypes">
  <Template>UM22 speakers presentation template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IBM Plex Sans</vt:lpstr>
      <vt:lpstr>Calibri</vt:lpstr>
      <vt:lpstr>Wingdings</vt:lpstr>
      <vt:lpstr>INTRO / OUTRO</vt:lpstr>
      <vt:lpstr>PRESENTATION BODY</vt:lpstr>
      <vt:lpstr>QUOTE AND OTHERS</vt:lpstr>
      <vt:lpstr>NEW CHAPTER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Fiammetta Meozzi</dc:creator>
  <cp:lastModifiedBy>Serdar Asut</cp:lastModifiedBy>
  <cp:revision>86</cp:revision>
  <dcterms:created xsi:type="dcterms:W3CDTF">2022-03-09T14:22:34Z</dcterms:created>
  <dcterms:modified xsi:type="dcterms:W3CDTF">2023-06-12T15:13:22Z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0x010100D127771C2DDC684C81C9751FD38B1D82</vt:lpwstr>
  </property>
</Properties>
</file>