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Alan Sans"/>
      <p:regular r:id="rId10"/>
      <p:bold r:id="rId11"/>
    </p:embeddedFont>
    <p:embeddedFont>
      <p:font typeface="Inter SemiBold"/>
      <p:regular r:id="rId12"/>
      <p:bold r:id="rId13"/>
      <p:italic r:id="rId14"/>
      <p:boldItalic r:id="rId15"/>
    </p:embeddedFont>
    <p:embeddedFont>
      <p:font typeface="Alan Sans ExtraBold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lanSans-bold.fntdata"/><Relationship Id="rId10" Type="http://schemas.openxmlformats.org/officeDocument/2006/relationships/font" Target="fonts/AlanSans-regular.fntdata"/><Relationship Id="rId13" Type="http://schemas.openxmlformats.org/officeDocument/2006/relationships/font" Target="fonts/InterSemiBold-bold.fntdata"/><Relationship Id="rId12" Type="http://schemas.openxmlformats.org/officeDocument/2006/relationships/font" Target="fonts/InterSemiBold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InterSemiBold-boldItalic.fntdata"/><Relationship Id="rId14" Type="http://schemas.openxmlformats.org/officeDocument/2006/relationships/font" Target="fonts/InterSemiBold-italic.fntdata"/><Relationship Id="rId16" Type="http://schemas.openxmlformats.org/officeDocument/2006/relationships/font" Target="fonts/AlanSansExtraBo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d0ce550e1d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d0ce550e1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d04c5f978b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d04c5f978b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d04c5f978b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d04c5f978b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1" Type="http://schemas.openxmlformats.org/officeDocument/2006/relationships/image" Target="../media/image2.png"/><Relationship Id="rId10" Type="http://schemas.openxmlformats.org/officeDocument/2006/relationships/image" Target="../media/image19.png"/><Relationship Id="rId13" Type="http://schemas.openxmlformats.org/officeDocument/2006/relationships/image" Target="../media/image9.png"/><Relationship Id="rId1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7.png"/><Relationship Id="rId15" Type="http://schemas.openxmlformats.org/officeDocument/2006/relationships/image" Target="../media/image10.png"/><Relationship Id="rId14" Type="http://schemas.openxmlformats.org/officeDocument/2006/relationships/image" Target="../media/image18.png"/><Relationship Id="rId17" Type="http://schemas.openxmlformats.org/officeDocument/2006/relationships/image" Target="../media/image12.png"/><Relationship Id="rId16" Type="http://schemas.openxmlformats.org/officeDocument/2006/relationships/image" Target="../media/image11.png"/><Relationship Id="rId5" Type="http://schemas.openxmlformats.org/officeDocument/2006/relationships/image" Target="../media/image17.png"/><Relationship Id="rId6" Type="http://schemas.openxmlformats.org/officeDocument/2006/relationships/image" Target="../media/image4.png"/><Relationship Id="rId18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6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title="pozadi_A4.png"/>
          <p:cNvPicPr preferRelativeResize="0"/>
          <p:nvPr/>
        </p:nvPicPr>
        <p:blipFill rotWithShape="1">
          <a:blip r:embed="rId2">
            <a:alphaModFix/>
          </a:blip>
          <a:srcRect b="20458" l="0" r="0" t="39771"/>
          <a:stretch/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/>
        </p:nvSpPr>
        <p:spPr>
          <a:xfrm>
            <a:off x="1144050" y="1172300"/>
            <a:ext cx="6855900" cy="256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643E"/>
              </a:solidFill>
              <a:latin typeface="Alan Sans ExtraBold"/>
              <a:ea typeface="Alan Sans ExtraBold"/>
              <a:cs typeface="Alan Sans ExtraBold"/>
              <a:sym typeface="Alan Sans ExtraBold"/>
            </a:endParaRPr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 b="7493" l="0" r="0" t="0"/>
          <a:stretch/>
        </p:blipFill>
        <p:spPr>
          <a:xfrm>
            <a:off x="245500" y="199675"/>
            <a:ext cx="2401875" cy="84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>
            <p:ph type="title"/>
          </p:nvPr>
        </p:nvSpPr>
        <p:spPr>
          <a:xfrm>
            <a:off x="311700" y="1360429"/>
            <a:ext cx="8520600" cy="21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643E"/>
              </a:buClr>
              <a:buSzPts val="3600"/>
              <a:buNone/>
              <a:defRPr sz="3600">
                <a:solidFill>
                  <a:srgbClr val="00643E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" name="Google Shape;14;p2"/>
          <p:cNvSpPr txBox="1"/>
          <p:nvPr>
            <p:ph idx="2" type="title"/>
          </p:nvPr>
        </p:nvSpPr>
        <p:spPr>
          <a:xfrm>
            <a:off x="311700" y="373970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643E"/>
              </a:buClr>
              <a:buSzPts val="1800"/>
              <a:buFont typeface="Inter SemiBold"/>
              <a:buNone/>
              <a:defRPr b="0" sz="1800">
                <a:solidFill>
                  <a:srgbClr val="00643E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289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9" name="Google Shape;19;p3" title="pozadi_zapati_A4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586362"/>
            <a:ext cx="9144000" cy="156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">
  <p:cSld name="TITLE_AND_BODY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289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4623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24" name="Google Shape;24;p4" title="pozadi_zapati_A4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586362"/>
            <a:ext cx="9144000" cy="156622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/>
          <p:nvPr>
            <p:ph idx="2" type="pic"/>
          </p:nvPr>
        </p:nvSpPr>
        <p:spPr>
          <a:xfrm>
            <a:off x="5034600" y="1146350"/>
            <a:ext cx="3797700" cy="2638200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4"/>
          <p:cNvSpPr txBox="1"/>
          <p:nvPr>
            <p:ph idx="3" type="subTitle"/>
          </p:nvPr>
        </p:nvSpPr>
        <p:spPr>
          <a:xfrm>
            <a:off x="5034625" y="3874438"/>
            <a:ext cx="3797700" cy="6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i="1" sz="9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 title="pozadi_A4_sirka.png"/>
          <p:cNvPicPr preferRelativeResize="0"/>
          <p:nvPr/>
        </p:nvPicPr>
        <p:blipFill rotWithShape="1">
          <a:blip r:embed="rId2">
            <a:alphaModFix/>
          </a:blip>
          <a:srcRect b="9568" l="2281" r="2272" t="14496"/>
          <a:stretch/>
        </p:blipFill>
        <p:spPr>
          <a:xfrm>
            <a:off x="0" y="0"/>
            <a:ext cx="91440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0" y="4424313"/>
            <a:ext cx="9144000" cy="72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" name="Google Shape;3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350" y="4658153"/>
            <a:ext cx="413050" cy="260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455" y="4680266"/>
            <a:ext cx="502125" cy="219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58227" y="4677505"/>
            <a:ext cx="413050" cy="239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62152" y="4678416"/>
            <a:ext cx="322400" cy="239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50792" y="4661170"/>
            <a:ext cx="461325" cy="256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30850" y="4671575"/>
            <a:ext cx="461325" cy="2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672513" y="4671574"/>
            <a:ext cx="633100" cy="23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5"/>
          <p:cNvPicPr preferRelativeResize="0"/>
          <p:nvPr/>
        </p:nvPicPr>
        <p:blipFill rotWithShape="1">
          <a:blip r:embed="rId10">
            <a:alphaModFix/>
          </a:blip>
          <a:srcRect b="33593" l="0" r="0" t="34387"/>
          <a:stretch/>
        </p:blipFill>
        <p:spPr>
          <a:xfrm>
            <a:off x="7098636" y="4725353"/>
            <a:ext cx="502125" cy="160498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1133704"/>
            <a:ext cx="8520600" cy="21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643E"/>
              </a:buClr>
              <a:buSzPts val="3600"/>
              <a:buNone/>
              <a:defRPr sz="3600">
                <a:solidFill>
                  <a:srgbClr val="00643E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40" name="Google Shape;40;p5"/>
          <p:cNvPicPr preferRelativeResize="0"/>
          <p:nvPr/>
        </p:nvPicPr>
        <p:blipFill rotWithShape="1">
          <a:blip r:embed="rId11">
            <a:alphaModFix/>
          </a:blip>
          <a:srcRect b="7493" l="0" r="0" t="0"/>
          <a:stretch/>
        </p:blipFill>
        <p:spPr>
          <a:xfrm>
            <a:off x="245500" y="199675"/>
            <a:ext cx="2401875" cy="84815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5"/>
          <p:cNvSpPr txBox="1"/>
          <p:nvPr>
            <p:ph idx="2" type="title"/>
          </p:nvPr>
        </p:nvSpPr>
        <p:spPr>
          <a:xfrm>
            <a:off x="311700" y="306287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643E"/>
              </a:buClr>
              <a:buSzPts val="1800"/>
              <a:buFont typeface="Inter SemiBold"/>
              <a:buNone/>
              <a:defRPr b="0" sz="1800">
                <a:solidFill>
                  <a:srgbClr val="00643E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42" name="Google Shape;42;p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647525" y="4725363"/>
            <a:ext cx="413049" cy="187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439725" y="4696624"/>
            <a:ext cx="322399" cy="21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5"/>
          <p:cNvPicPr preferRelativeResize="0"/>
          <p:nvPr/>
        </p:nvPicPr>
        <p:blipFill rotWithShape="1">
          <a:blip r:embed="rId14">
            <a:alphaModFix/>
          </a:blip>
          <a:srcRect b="38354" l="0" r="0" t="38230"/>
          <a:stretch/>
        </p:blipFill>
        <p:spPr>
          <a:xfrm>
            <a:off x="6171623" y="4698823"/>
            <a:ext cx="1023440" cy="23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743532" y="4669730"/>
            <a:ext cx="322402" cy="33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5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951650" y="4720842"/>
            <a:ext cx="548700" cy="144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5"/>
          <p:cNvPicPr preferRelativeResize="0"/>
          <p:nvPr/>
        </p:nvPicPr>
        <p:blipFill rotWithShape="1">
          <a:blip r:embed="rId17">
            <a:alphaModFix/>
          </a:blip>
          <a:srcRect b="0" l="19879" r="19460" t="0"/>
          <a:stretch/>
        </p:blipFill>
        <p:spPr>
          <a:xfrm>
            <a:off x="8680732" y="4627250"/>
            <a:ext cx="366444" cy="33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5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8197900" y="4613088"/>
            <a:ext cx="350850" cy="35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an Sans"/>
              <a:buNone/>
              <a:defRPr b="1" sz="2800">
                <a:solidFill>
                  <a:schemeClr val="dk1"/>
                </a:solidFill>
                <a:latin typeface="Alan Sans"/>
                <a:ea typeface="Alan Sans"/>
                <a:cs typeface="Alan Sans"/>
                <a:sym typeface="Ala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nter SemiBold"/>
              <a:buChar char="●"/>
              <a:defRPr sz="18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 SemiBold"/>
              <a:buChar char="○"/>
              <a:defRPr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 SemiBold"/>
              <a:buChar char="■"/>
              <a:defRPr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 SemiBold"/>
              <a:buChar char="●"/>
              <a:defRPr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 SemiBold"/>
              <a:buChar char="○"/>
              <a:defRPr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 SemiBold"/>
              <a:buChar char="■"/>
              <a:defRPr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 SemiBold"/>
              <a:buChar char="●"/>
              <a:defRPr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 SemiBold"/>
              <a:buChar char="○"/>
              <a:defRPr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 SemiBold"/>
              <a:buChar char="■"/>
              <a:defRPr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"/>
          <p:cNvSpPr txBox="1"/>
          <p:nvPr>
            <p:ph type="title"/>
          </p:nvPr>
        </p:nvSpPr>
        <p:spPr>
          <a:xfrm>
            <a:off x="311700" y="1360429"/>
            <a:ext cx="8520600" cy="21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Title of presentation</a:t>
            </a:r>
            <a:endParaRPr/>
          </a:p>
        </p:txBody>
      </p:sp>
      <p:sp>
        <p:nvSpPr>
          <p:cNvPr id="54" name="Google Shape;54;p6"/>
          <p:cNvSpPr txBox="1"/>
          <p:nvPr>
            <p:ph idx="2" type="title"/>
          </p:nvPr>
        </p:nvSpPr>
        <p:spPr>
          <a:xfrm>
            <a:off x="311700" y="373970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Speakers name</a:t>
            </a:r>
            <a:br>
              <a:rPr lang="cs"/>
            </a:br>
            <a:r>
              <a:rPr lang="cs"/>
              <a:t>Organization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"/>
          <p:cNvSpPr txBox="1"/>
          <p:nvPr>
            <p:ph type="title"/>
          </p:nvPr>
        </p:nvSpPr>
        <p:spPr>
          <a:xfrm>
            <a:off x="311700" y="289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/>
          <p:nvPr>
            <p:ph type="title"/>
          </p:nvPr>
        </p:nvSpPr>
        <p:spPr>
          <a:xfrm>
            <a:off x="311700" y="289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8"/>
          <p:cNvSpPr txBox="1"/>
          <p:nvPr>
            <p:ph idx="1" type="body"/>
          </p:nvPr>
        </p:nvSpPr>
        <p:spPr>
          <a:xfrm>
            <a:off x="311700" y="1152475"/>
            <a:ext cx="4623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8"/>
          <p:cNvSpPr/>
          <p:nvPr>
            <p:ph idx="2" type="pic"/>
          </p:nvPr>
        </p:nvSpPr>
        <p:spPr>
          <a:xfrm>
            <a:off x="5034600" y="1146350"/>
            <a:ext cx="3797700" cy="2638200"/>
          </a:xfrm>
          <a:prstGeom prst="rect">
            <a:avLst/>
          </a:prstGeom>
        </p:spPr>
      </p:sp>
      <p:sp>
        <p:nvSpPr>
          <p:cNvPr id="68" name="Google Shape;68;p8"/>
          <p:cNvSpPr txBox="1"/>
          <p:nvPr>
            <p:ph idx="3" type="subTitle"/>
          </p:nvPr>
        </p:nvSpPr>
        <p:spPr>
          <a:xfrm>
            <a:off x="5034625" y="3874438"/>
            <a:ext cx="3797700" cy="6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 txBox="1"/>
          <p:nvPr>
            <p:ph type="title"/>
          </p:nvPr>
        </p:nvSpPr>
        <p:spPr>
          <a:xfrm>
            <a:off x="311700" y="1133704"/>
            <a:ext cx="8520600" cy="21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9"/>
          <p:cNvSpPr txBox="1"/>
          <p:nvPr>
            <p:ph idx="2" type="title"/>
          </p:nvPr>
        </p:nvSpPr>
        <p:spPr>
          <a:xfrm>
            <a:off x="311700" y="306287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Name</a:t>
            </a:r>
            <a:br>
              <a:rPr lang="cs"/>
            </a:br>
            <a:r>
              <a:rPr lang="cs"/>
              <a:t>Organization</a:t>
            </a:r>
            <a:br>
              <a:rPr lang="cs"/>
            </a:br>
            <a:r>
              <a:rPr lang="cs"/>
              <a:t>Email address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SP_2026">
  <a:themeElements>
    <a:clrScheme name="Simple Light">
      <a:dk1>
        <a:srgbClr val="82BF6B"/>
      </a:dk1>
      <a:lt1>
        <a:srgbClr val="D9D7CE"/>
      </a:lt1>
      <a:dk2>
        <a:srgbClr val="00643E"/>
      </a:dk2>
      <a:lt2>
        <a:srgbClr val="D9D7CE"/>
      </a:lt2>
      <a:accent1>
        <a:srgbClr val="C3B0D6"/>
      </a:accent1>
      <a:accent2>
        <a:srgbClr val="7CC8C3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