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  <p:sldMasterId id="2147483667" r:id="rId2"/>
  </p:sldMasterIdLst>
  <p:notesMasterIdLst>
    <p:notesMasterId r:id="rId5"/>
  </p:notesMasterIdLst>
  <p:sldIdLst>
    <p:sldId id="274" r:id="rId3"/>
    <p:sldId id="276" r:id="rId4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471"/>
    <a:srgbClr val="271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85" autoAdjust="0"/>
    <p:restoredTop sz="94688" autoAdjust="0"/>
  </p:normalViewPr>
  <p:slideViewPr>
    <p:cSldViewPr>
      <p:cViewPr varScale="1">
        <p:scale>
          <a:sx n="211" d="100"/>
          <a:sy n="211" d="100"/>
        </p:scale>
        <p:origin x="642" y="1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3A025-B680-4046-800B-5A6B5AC6AF73}" type="datetimeFigureOut">
              <a:rPr lang="nl-NL" smtClean="0"/>
              <a:t>2-10-2023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FEE08-4F1D-4773-84E0-0730640F7E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330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92201" y="766684"/>
            <a:ext cx="2236528" cy="343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33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325"/>
            <a:ext cx="7704087" cy="3455988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lang="nl-NL" sz="2400" b="0" kern="1200" spc="40" baseline="0" dirty="0" smtClean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>
                <a:solidFill>
                  <a:srgbClr val="271D6C"/>
                </a:solidFill>
              </a:rPr>
              <a:t>Korte opsomming van conclusies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195263"/>
            <a:ext cx="7704087" cy="936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Conclusie / trends / …</a:t>
            </a:r>
          </a:p>
        </p:txBody>
      </p:sp>
    </p:spTree>
    <p:extLst>
      <p:ext uri="{BB962C8B-B14F-4D97-AF65-F5344CB8AC3E}">
        <p14:creationId xmlns:p14="http://schemas.microsoft.com/office/powerpoint/2010/main" val="4096824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914" y="1028651"/>
            <a:ext cx="1431167" cy="21989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00" y="3672000"/>
            <a:ext cx="7166794" cy="8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8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914" y="1028651"/>
            <a:ext cx="1431167" cy="21989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5" y="3672000"/>
            <a:ext cx="7167542" cy="8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33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werking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02F9B86D-17AC-4EB8-8901-463B4404571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259632" y="1429340"/>
            <a:ext cx="1211459" cy="1861467"/>
            <a:chOff x="2200" y="483"/>
            <a:chExt cx="1409" cy="2165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C6C5D8E2-9222-4107-A38D-BDADEE2D3E5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00" y="483"/>
              <a:ext cx="1409" cy="2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B8916847-D2FC-4F80-9190-E720B73D5F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0" y="817"/>
              <a:ext cx="630" cy="680"/>
            </a:xfrm>
            <a:custGeom>
              <a:avLst/>
              <a:gdLst>
                <a:gd name="T0" fmla="*/ 558 w 558"/>
                <a:gd name="T1" fmla="*/ 0 h 609"/>
                <a:gd name="T2" fmla="*/ 558 w 558"/>
                <a:gd name="T3" fmla="*/ 0 h 609"/>
                <a:gd name="T4" fmla="*/ 66 w 558"/>
                <a:gd name="T5" fmla="*/ 0 h 609"/>
                <a:gd name="T6" fmla="*/ 0 w 558"/>
                <a:gd name="T7" fmla="*/ 67 h 609"/>
                <a:gd name="T8" fmla="*/ 0 w 558"/>
                <a:gd name="T9" fmla="*/ 609 h 609"/>
                <a:gd name="T10" fmla="*/ 558 w 558"/>
                <a:gd name="T11" fmla="*/ 609 h 609"/>
                <a:gd name="T12" fmla="*/ 558 w 558"/>
                <a:gd name="T13" fmla="*/ 357 h 609"/>
                <a:gd name="T14" fmla="*/ 251 w 558"/>
                <a:gd name="T15" fmla="*/ 357 h 609"/>
                <a:gd name="T16" fmla="*/ 251 w 558"/>
                <a:gd name="T17" fmla="*/ 252 h 609"/>
                <a:gd name="T18" fmla="*/ 558 w 558"/>
                <a:gd name="T19" fmla="*/ 252 h 609"/>
                <a:gd name="T20" fmla="*/ 558 w 558"/>
                <a:gd name="T21" fmla="*/ 0 h 609"/>
                <a:gd name="T22" fmla="*/ 484 w 558"/>
                <a:gd name="T23" fmla="*/ 74 h 609"/>
                <a:gd name="T24" fmla="*/ 484 w 558"/>
                <a:gd name="T25" fmla="*/ 74 h 609"/>
                <a:gd name="T26" fmla="*/ 484 w 558"/>
                <a:gd name="T27" fmla="*/ 179 h 609"/>
                <a:gd name="T28" fmla="*/ 251 w 558"/>
                <a:gd name="T29" fmla="*/ 179 h 609"/>
                <a:gd name="T30" fmla="*/ 178 w 558"/>
                <a:gd name="T31" fmla="*/ 179 h 609"/>
                <a:gd name="T32" fmla="*/ 178 w 558"/>
                <a:gd name="T33" fmla="*/ 252 h 609"/>
                <a:gd name="T34" fmla="*/ 178 w 558"/>
                <a:gd name="T35" fmla="*/ 357 h 609"/>
                <a:gd name="T36" fmla="*/ 178 w 558"/>
                <a:gd name="T37" fmla="*/ 430 h 609"/>
                <a:gd name="T38" fmla="*/ 251 w 558"/>
                <a:gd name="T39" fmla="*/ 430 h 609"/>
                <a:gd name="T40" fmla="*/ 484 w 558"/>
                <a:gd name="T41" fmla="*/ 430 h 609"/>
                <a:gd name="T42" fmla="*/ 484 w 558"/>
                <a:gd name="T43" fmla="*/ 535 h 609"/>
                <a:gd name="T44" fmla="*/ 73 w 558"/>
                <a:gd name="T45" fmla="*/ 535 h 609"/>
                <a:gd name="T46" fmla="*/ 73 w 558"/>
                <a:gd name="T47" fmla="*/ 74 h 609"/>
                <a:gd name="T48" fmla="*/ 484 w 558"/>
                <a:gd name="T49" fmla="*/ 74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8" h="609">
                  <a:moveTo>
                    <a:pt x="558" y="0"/>
                  </a:moveTo>
                  <a:lnTo>
                    <a:pt x="558" y="0"/>
                  </a:lnTo>
                  <a:lnTo>
                    <a:pt x="66" y="0"/>
                  </a:lnTo>
                  <a:cubicBezTo>
                    <a:pt x="29" y="0"/>
                    <a:pt x="0" y="30"/>
                    <a:pt x="0" y="67"/>
                  </a:cubicBezTo>
                  <a:lnTo>
                    <a:pt x="0" y="609"/>
                  </a:lnTo>
                  <a:lnTo>
                    <a:pt x="558" y="609"/>
                  </a:lnTo>
                  <a:lnTo>
                    <a:pt x="558" y="357"/>
                  </a:lnTo>
                  <a:lnTo>
                    <a:pt x="251" y="357"/>
                  </a:lnTo>
                  <a:lnTo>
                    <a:pt x="251" y="252"/>
                  </a:lnTo>
                  <a:lnTo>
                    <a:pt x="558" y="252"/>
                  </a:lnTo>
                  <a:lnTo>
                    <a:pt x="558" y="0"/>
                  </a:lnTo>
                  <a:close/>
                  <a:moveTo>
                    <a:pt x="484" y="74"/>
                  </a:moveTo>
                  <a:lnTo>
                    <a:pt x="484" y="74"/>
                  </a:lnTo>
                  <a:lnTo>
                    <a:pt x="484" y="179"/>
                  </a:lnTo>
                  <a:lnTo>
                    <a:pt x="251" y="179"/>
                  </a:lnTo>
                  <a:lnTo>
                    <a:pt x="178" y="179"/>
                  </a:lnTo>
                  <a:lnTo>
                    <a:pt x="178" y="252"/>
                  </a:lnTo>
                  <a:lnTo>
                    <a:pt x="178" y="357"/>
                  </a:lnTo>
                  <a:lnTo>
                    <a:pt x="178" y="430"/>
                  </a:lnTo>
                  <a:lnTo>
                    <a:pt x="251" y="430"/>
                  </a:lnTo>
                  <a:lnTo>
                    <a:pt x="484" y="430"/>
                  </a:lnTo>
                  <a:lnTo>
                    <a:pt x="484" y="535"/>
                  </a:lnTo>
                  <a:lnTo>
                    <a:pt x="73" y="535"/>
                  </a:lnTo>
                  <a:lnTo>
                    <a:pt x="73" y="74"/>
                  </a:lnTo>
                  <a:lnTo>
                    <a:pt x="484" y="74"/>
                  </a:lnTo>
                  <a:close/>
                </a:path>
              </a:pathLst>
            </a:custGeom>
            <a:solidFill>
              <a:srgbClr val="42A3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4396BB8-B762-47BD-B9F6-7617E189FA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38" y="481"/>
              <a:ext cx="688" cy="1016"/>
            </a:xfrm>
            <a:custGeom>
              <a:avLst/>
              <a:gdLst>
                <a:gd name="T0" fmla="*/ 251 w 609"/>
                <a:gd name="T1" fmla="*/ 553 h 910"/>
                <a:gd name="T2" fmla="*/ 251 w 609"/>
                <a:gd name="T3" fmla="*/ 553 h 910"/>
                <a:gd name="T4" fmla="*/ 357 w 609"/>
                <a:gd name="T5" fmla="*/ 553 h 910"/>
                <a:gd name="T6" fmla="*/ 357 w 609"/>
                <a:gd name="T7" fmla="*/ 658 h 910"/>
                <a:gd name="T8" fmla="*/ 251 w 609"/>
                <a:gd name="T9" fmla="*/ 658 h 910"/>
                <a:gd name="T10" fmla="*/ 251 w 609"/>
                <a:gd name="T11" fmla="*/ 553 h 910"/>
                <a:gd name="T12" fmla="*/ 185 w 609"/>
                <a:gd name="T13" fmla="*/ 0 h 910"/>
                <a:gd name="T14" fmla="*/ 185 w 609"/>
                <a:gd name="T15" fmla="*/ 0 h 910"/>
                <a:gd name="T16" fmla="*/ 0 w 609"/>
                <a:gd name="T17" fmla="*/ 0 h 910"/>
                <a:gd name="T18" fmla="*/ 0 w 609"/>
                <a:gd name="T19" fmla="*/ 910 h 910"/>
                <a:gd name="T20" fmla="*/ 609 w 609"/>
                <a:gd name="T21" fmla="*/ 910 h 910"/>
                <a:gd name="T22" fmla="*/ 609 w 609"/>
                <a:gd name="T23" fmla="*/ 368 h 910"/>
                <a:gd name="T24" fmla="*/ 542 w 609"/>
                <a:gd name="T25" fmla="*/ 301 h 910"/>
                <a:gd name="T26" fmla="*/ 251 w 609"/>
                <a:gd name="T27" fmla="*/ 301 h 910"/>
                <a:gd name="T28" fmla="*/ 251 w 609"/>
                <a:gd name="T29" fmla="*/ 69 h 910"/>
                <a:gd name="T30" fmla="*/ 185 w 609"/>
                <a:gd name="T31" fmla="*/ 0 h 910"/>
                <a:gd name="T32" fmla="*/ 178 w 609"/>
                <a:gd name="T33" fmla="*/ 731 h 910"/>
                <a:gd name="T34" fmla="*/ 178 w 609"/>
                <a:gd name="T35" fmla="*/ 731 h 910"/>
                <a:gd name="T36" fmla="*/ 251 w 609"/>
                <a:gd name="T37" fmla="*/ 731 h 910"/>
                <a:gd name="T38" fmla="*/ 357 w 609"/>
                <a:gd name="T39" fmla="*/ 731 h 910"/>
                <a:gd name="T40" fmla="*/ 430 w 609"/>
                <a:gd name="T41" fmla="*/ 731 h 910"/>
                <a:gd name="T42" fmla="*/ 430 w 609"/>
                <a:gd name="T43" fmla="*/ 658 h 910"/>
                <a:gd name="T44" fmla="*/ 430 w 609"/>
                <a:gd name="T45" fmla="*/ 553 h 910"/>
                <a:gd name="T46" fmla="*/ 430 w 609"/>
                <a:gd name="T47" fmla="*/ 479 h 910"/>
                <a:gd name="T48" fmla="*/ 357 w 609"/>
                <a:gd name="T49" fmla="*/ 479 h 910"/>
                <a:gd name="T50" fmla="*/ 251 w 609"/>
                <a:gd name="T51" fmla="*/ 479 h 910"/>
                <a:gd name="T52" fmla="*/ 178 w 609"/>
                <a:gd name="T53" fmla="*/ 479 h 910"/>
                <a:gd name="T54" fmla="*/ 178 w 609"/>
                <a:gd name="T55" fmla="*/ 553 h 910"/>
                <a:gd name="T56" fmla="*/ 178 w 609"/>
                <a:gd name="T57" fmla="*/ 658 h 910"/>
                <a:gd name="T58" fmla="*/ 178 w 609"/>
                <a:gd name="T59" fmla="*/ 731 h 910"/>
                <a:gd name="T60" fmla="*/ 178 w 609"/>
                <a:gd name="T61" fmla="*/ 72 h 910"/>
                <a:gd name="T62" fmla="*/ 178 w 609"/>
                <a:gd name="T63" fmla="*/ 72 h 910"/>
                <a:gd name="T64" fmla="*/ 178 w 609"/>
                <a:gd name="T65" fmla="*/ 301 h 910"/>
                <a:gd name="T66" fmla="*/ 178 w 609"/>
                <a:gd name="T67" fmla="*/ 375 h 910"/>
                <a:gd name="T68" fmla="*/ 251 w 609"/>
                <a:gd name="T69" fmla="*/ 375 h 910"/>
                <a:gd name="T70" fmla="*/ 536 w 609"/>
                <a:gd name="T71" fmla="*/ 375 h 910"/>
                <a:gd name="T72" fmla="*/ 536 w 609"/>
                <a:gd name="T73" fmla="*/ 836 h 910"/>
                <a:gd name="T74" fmla="*/ 73 w 609"/>
                <a:gd name="T75" fmla="*/ 836 h 910"/>
                <a:gd name="T76" fmla="*/ 73 w 609"/>
                <a:gd name="T77" fmla="*/ 72 h 910"/>
                <a:gd name="T78" fmla="*/ 178 w 609"/>
                <a:gd name="T79" fmla="*/ 72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09" h="910">
                  <a:moveTo>
                    <a:pt x="251" y="553"/>
                  </a:moveTo>
                  <a:lnTo>
                    <a:pt x="251" y="553"/>
                  </a:lnTo>
                  <a:lnTo>
                    <a:pt x="357" y="553"/>
                  </a:lnTo>
                  <a:lnTo>
                    <a:pt x="357" y="658"/>
                  </a:lnTo>
                  <a:lnTo>
                    <a:pt x="251" y="658"/>
                  </a:lnTo>
                  <a:lnTo>
                    <a:pt x="251" y="553"/>
                  </a:lnTo>
                  <a:close/>
                  <a:moveTo>
                    <a:pt x="185" y="0"/>
                  </a:moveTo>
                  <a:lnTo>
                    <a:pt x="185" y="0"/>
                  </a:lnTo>
                  <a:lnTo>
                    <a:pt x="0" y="0"/>
                  </a:lnTo>
                  <a:lnTo>
                    <a:pt x="0" y="910"/>
                  </a:lnTo>
                  <a:lnTo>
                    <a:pt x="609" y="910"/>
                  </a:lnTo>
                  <a:lnTo>
                    <a:pt x="609" y="368"/>
                  </a:lnTo>
                  <a:cubicBezTo>
                    <a:pt x="609" y="331"/>
                    <a:pt x="579" y="301"/>
                    <a:pt x="542" y="301"/>
                  </a:cubicBezTo>
                  <a:lnTo>
                    <a:pt x="251" y="301"/>
                  </a:lnTo>
                  <a:lnTo>
                    <a:pt x="251" y="69"/>
                  </a:lnTo>
                  <a:cubicBezTo>
                    <a:pt x="251" y="32"/>
                    <a:pt x="222" y="0"/>
                    <a:pt x="185" y="0"/>
                  </a:cubicBezTo>
                  <a:close/>
                  <a:moveTo>
                    <a:pt x="178" y="731"/>
                  </a:moveTo>
                  <a:lnTo>
                    <a:pt x="178" y="731"/>
                  </a:lnTo>
                  <a:lnTo>
                    <a:pt x="251" y="731"/>
                  </a:lnTo>
                  <a:lnTo>
                    <a:pt x="357" y="731"/>
                  </a:lnTo>
                  <a:lnTo>
                    <a:pt x="430" y="731"/>
                  </a:lnTo>
                  <a:lnTo>
                    <a:pt x="430" y="658"/>
                  </a:lnTo>
                  <a:lnTo>
                    <a:pt x="430" y="553"/>
                  </a:lnTo>
                  <a:lnTo>
                    <a:pt x="430" y="479"/>
                  </a:lnTo>
                  <a:lnTo>
                    <a:pt x="357" y="479"/>
                  </a:lnTo>
                  <a:lnTo>
                    <a:pt x="251" y="479"/>
                  </a:lnTo>
                  <a:lnTo>
                    <a:pt x="178" y="479"/>
                  </a:lnTo>
                  <a:lnTo>
                    <a:pt x="178" y="553"/>
                  </a:lnTo>
                  <a:lnTo>
                    <a:pt x="178" y="658"/>
                  </a:lnTo>
                  <a:lnTo>
                    <a:pt x="178" y="731"/>
                  </a:lnTo>
                  <a:close/>
                  <a:moveTo>
                    <a:pt x="178" y="72"/>
                  </a:moveTo>
                  <a:lnTo>
                    <a:pt x="178" y="72"/>
                  </a:lnTo>
                  <a:lnTo>
                    <a:pt x="178" y="301"/>
                  </a:lnTo>
                  <a:lnTo>
                    <a:pt x="178" y="375"/>
                  </a:lnTo>
                  <a:lnTo>
                    <a:pt x="251" y="375"/>
                  </a:lnTo>
                  <a:lnTo>
                    <a:pt x="536" y="375"/>
                  </a:lnTo>
                  <a:lnTo>
                    <a:pt x="536" y="836"/>
                  </a:lnTo>
                  <a:lnTo>
                    <a:pt x="73" y="836"/>
                  </a:lnTo>
                  <a:lnTo>
                    <a:pt x="73" y="72"/>
                  </a:lnTo>
                  <a:lnTo>
                    <a:pt x="178" y="72"/>
                  </a:lnTo>
                  <a:close/>
                </a:path>
              </a:pathLst>
            </a:custGeom>
            <a:solidFill>
              <a:srgbClr val="42A3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39C8DD8-3C93-46D4-8B3C-EFBABBDC98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0" y="1603"/>
              <a:ext cx="1426" cy="1055"/>
            </a:xfrm>
            <a:custGeom>
              <a:avLst/>
              <a:gdLst>
                <a:gd name="T0" fmla="*/ 1261 w 1262"/>
                <a:gd name="T1" fmla="*/ 0 h 944"/>
                <a:gd name="T2" fmla="*/ 1261 w 1262"/>
                <a:gd name="T3" fmla="*/ 0 h 944"/>
                <a:gd name="T4" fmla="*/ 0 w 1262"/>
                <a:gd name="T5" fmla="*/ 0 h 944"/>
                <a:gd name="T6" fmla="*/ 0 w 1262"/>
                <a:gd name="T7" fmla="*/ 598 h 944"/>
                <a:gd name="T8" fmla="*/ 1010 w 1262"/>
                <a:gd name="T9" fmla="*/ 598 h 944"/>
                <a:gd name="T10" fmla="*/ 1010 w 1262"/>
                <a:gd name="T11" fmla="*/ 693 h 944"/>
                <a:gd name="T12" fmla="*/ 0 w 1262"/>
                <a:gd name="T13" fmla="*/ 693 h 944"/>
                <a:gd name="T14" fmla="*/ 0 w 1262"/>
                <a:gd name="T15" fmla="*/ 878 h 944"/>
                <a:gd name="T16" fmla="*/ 66 w 1262"/>
                <a:gd name="T17" fmla="*/ 944 h 944"/>
                <a:gd name="T18" fmla="*/ 1195 w 1262"/>
                <a:gd name="T19" fmla="*/ 944 h 944"/>
                <a:gd name="T20" fmla="*/ 1262 w 1262"/>
                <a:gd name="T21" fmla="*/ 878 h 944"/>
                <a:gd name="T22" fmla="*/ 1262 w 1262"/>
                <a:gd name="T23" fmla="*/ 346 h 944"/>
                <a:gd name="T24" fmla="*/ 252 w 1262"/>
                <a:gd name="T25" fmla="*/ 346 h 944"/>
                <a:gd name="T26" fmla="*/ 252 w 1262"/>
                <a:gd name="T27" fmla="*/ 253 h 944"/>
                <a:gd name="T28" fmla="*/ 1261 w 1262"/>
                <a:gd name="T29" fmla="*/ 253 h 944"/>
                <a:gd name="T30" fmla="*/ 1261 w 1262"/>
                <a:gd name="T31" fmla="*/ 0 h 944"/>
                <a:gd name="T32" fmla="*/ 1188 w 1262"/>
                <a:gd name="T33" fmla="*/ 73 h 944"/>
                <a:gd name="T34" fmla="*/ 1188 w 1262"/>
                <a:gd name="T35" fmla="*/ 73 h 944"/>
                <a:gd name="T36" fmla="*/ 1188 w 1262"/>
                <a:gd name="T37" fmla="*/ 179 h 944"/>
                <a:gd name="T38" fmla="*/ 252 w 1262"/>
                <a:gd name="T39" fmla="*/ 179 h 944"/>
                <a:gd name="T40" fmla="*/ 178 w 1262"/>
                <a:gd name="T41" fmla="*/ 179 h 944"/>
                <a:gd name="T42" fmla="*/ 178 w 1262"/>
                <a:gd name="T43" fmla="*/ 253 h 944"/>
                <a:gd name="T44" fmla="*/ 178 w 1262"/>
                <a:gd name="T45" fmla="*/ 346 h 944"/>
                <a:gd name="T46" fmla="*/ 178 w 1262"/>
                <a:gd name="T47" fmla="*/ 419 h 944"/>
                <a:gd name="T48" fmla="*/ 252 w 1262"/>
                <a:gd name="T49" fmla="*/ 419 h 944"/>
                <a:gd name="T50" fmla="*/ 1188 w 1262"/>
                <a:gd name="T51" fmla="*/ 419 h 944"/>
                <a:gd name="T52" fmla="*/ 1188 w 1262"/>
                <a:gd name="T53" fmla="*/ 871 h 944"/>
                <a:gd name="T54" fmla="*/ 73 w 1262"/>
                <a:gd name="T55" fmla="*/ 871 h 944"/>
                <a:gd name="T56" fmla="*/ 73 w 1262"/>
                <a:gd name="T57" fmla="*/ 766 h 944"/>
                <a:gd name="T58" fmla="*/ 1010 w 1262"/>
                <a:gd name="T59" fmla="*/ 766 h 944"/>
                <a:gd name="T60" fmla="*/ 1084 w 1262"/>
                <a:gd name="T61" fmla="*/ 766 h 944"/>
                <a:gd name="T62" fmla="*/ 1084 w 1262"/>
                <a:gd name="T63" fmla="*/ 693 h 944"/>
                <a:gd name="T64" fmla="*/ 1084 w 1262"/>
                <a:gd name="T65" fmla="*/ 598 h 944"/>
                <a:gd name="T66" fmla="*/ 1084 w 1262"/>
                <a:gd name="T67" fmla="*/ 525 h 944"/>
                <a:gd name="T68" fmla="*/ 1010 w 1262"/>
                <a:gd name="T69" fmla="*/ 525 h 944"/>
                <a:gd name="T70" fmla="*/ 73 w 1262"/>
                <a:gd name="T71" fmla="*/ 524 h 944"/>
                <a:gd name="T72" fmla="*/ 73 w 1262"/>
                <a:gd name="T73" fmla="*/ 73 h 944"/>
                <a:gd name="T74" fmla="*/ 1188 w 1262"/>
                <a:gd name="T75" fmla="*/ 73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2" h="944">
                  <a:moveTo>
                    <a:pt x="1261" y="0"/>
                  </a:moveTo>
                  <a:lnTo>
                    <a:pt x="1261" y="0"/>
                  </a:lnTo>
                  <a:lnTo>
                    <a:pt x="0" y="0"/>
                  </a:lnTo>
                  <a:lnTo>
                    <a:pt x="0" y="598"/>
                  </a:lnTo>
                  <a:lnTo>
                    <a:pt x="1010" y="598"/>
                  </a:lnTo>
                  <a:lnTo>
                    <a:pt x="1010" y="693"/>
                  </a:lnTo>
                  <a:lnTo>
                    <a:pt x="0" y="693"/>
                  </a:lnTo>
                  <a:lnTo>
                    <a:pt x="0" y="878"/>
                  </a:lnTo>
                  <a:cubicBezTo>
                    <a:pt x="0" y="915"/>
                    <a:pt x="30" y="944"/>
                    <a:pt x="66" y="944"/>
                  </a:cubicBezTo>
                  <a:lnTo>
                    <a:pt x="1195" y="944"/>
                  </a:lnTo>
                  <a:cubicBezTo>
                    <a:pt x="1232" y="944"/>
                    <a:pt x="1262" y="915"/>
                    <a:pt x="1262" y="878"/>
                  </a:cubicBezTo>
                  <a:lnTo>
                    <a:pt x="1262" y="346"/>
                  </a:lnTo>
                  <a:lnTo>
                    <a:pt x="252" y="346"/>
                  </a:lnTo>
                  <a:lnTo>
                    <a:pt x="252" y="253"/>
                  </a:lnTo>
                  <a:lnTo>
                    <a:pt x="1261" y="253"/>
                  </a:lnTo>
                  <a:lnTo>
                    <a:pt x="1261" y="0"/>
                  </a:lnTo>
                  <a:close/>
                  <a:moveTo>
                    <a:pt x="1188" y="73"/>
                  </a:moveTo>
                  <a:lnTo>
                    <a:pt x="1188" y="73"/>
                  </a:lnTo>
                  <a:lnTo>
                    <a:pt x="1188" y="179"/>
                  </a:lnTo>
                  <a:lnTo>
                    <a:pt x="252" y="179"/>
                  </a:lnTo>
                  <a:lnTo>
                    <a:pt x="178" y="179"/>
                  </a:lnTo>
                  <a:lnTo>
                    <a:pt x="178" y="253"/>
                  </a:lnTo>
                  <a:lnTo>
                    <a:pt x="178" y="346"/>
                  </a:lnTo>
                  <a:lnTo>
                    <a:pt x="178" y="419"/>
                  </a:lnTo>
                  <a:lnTo>
                    <a:pt x="252" y="419"/>
                  </a:lnTo>
                  <a:lnTo>
                    <a:pt x="1188" y="419"/>
                  </a:lnTo>
                  <a:lnTo>
                    <a:pt x="1188" y="871"/>
                  </a:lnTo>
                  <a:lnTo>
                    <a:pt x="73" y="871"/>
                  </a:lnTo>
                  <a:lnTo>
                    <a:pt x="73" y="766"/>
                  </a:lnTo>
                  <a:lnTo>
                    <a:pt x="1010" y="766"/>
                  </a:lnTo>
                  <a:lnTo>
                    <a:pt x="1084" y="766"/>
                  </a:lnTo>
                  <a:lnTo>
                    <a:pt x="1084" y="693"/>
                  </a:lnTo>
                  <a:lnTo>
                    <a:pt x="1084" y="598"/>
                  </a:lnTo>
                  <a:lnTo>
                    <a:pt x="1084" y="525"/>
                  </a:lnTo>
                  <a:lnTo>
                    <a:pt x="1010" y="525"/>
                  </a:lnTo>
                  <a:lnTo>
                    <a:pt x="73" y="524"/>
                  </a:lnTo>
                  <a:lnTo>
                    <a:pt x="73" y="73"/>
                  </a:lnTo>
                  <a:lnTo>
                    <a:pt x="1188" y="73"/>
                  </a:lnTo>
                  <a:close/>
                </a:path>
              </a:pathLst>
            </a:custGeom>
            <a:solidFill>
              <a:srgbClr val="42A3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35605"/>
            <a:ext cx="5202832" cy="136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43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amenwerking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BAB89908-CDEA-400D-B79F-AD8659F15E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7" t="10011" r="-417" b="3058"/>
          <a:stretch/>
        </p:blipFill>
        <p:spPr>
          <a:xfrm>
            <a:off x="-72411" y="-20538"/>
            <a:ext cx="8892883" cy="520559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AA015C-4E5D-4516-9D39-3A8712C6F5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3227" y="3073050"/>
            <a:ext cx="839700" cy="780429"/>
          </a:xfrm>
          <a:prstGeom prst="rect">
            <a:avLst/>
          </a:prstGeom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6824199" y="3853480"/>
            <a:ext cx="2047098" cy="596544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 userDrawn="1"/>
        </p:nvSpPr>
        <p:spPr>
          <a:xfrm>
            <a:off x="8752927" y="476"/>
            <a:ext cx="408796" cy="51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nl-NL" sz="500" dirty="0"/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7EA53FF9-1EEF-405E-9A13-9FFF7B2330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3723878"/>
            <a:ext cx="5976664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1B8DA34A-F101-45CA-BE0B-284DCD3777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776864" cy="2880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buNone/>
              <a:defRPr sz="4000" b="1" i="0" spc="6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912794"/>
            <a:ext cx="1825846" cy="47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05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werking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hoek 19"/>
          <p:cNvSpPr/>
          <p:nvPr userDrawn="1"/>
        </p:nvSpPr>
        <p:spPr>
          <a:xfrm>
            <a:off x="0" y="0"/>
            <a:ext cx="8752927" cy="5143500"/>
          </a:xfrm>
          <a:prstGeom prst="rect">
            <a:avLst/>
          </a:prstGeom>
          <a:solidFill>
            <a:srgbClr val="105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AA015C-4E5D-4516-9D39-3A8712C6F5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3227" y="3073050"/>
            <a:ext cx="839700" cy="780429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980FD706-98D1-4D99-B9AC-B3E9FEA0B5F0}"/>
              </a:ext>
            </a:extLst>
          </p:cNvPr>
          <p:cNvSpPr txBox="1"/>
          <p:nvPr userDrawn="1"/>
        </p:nvSpPr>
        <p:spPr>
          <a:xfrm>
            <a:off x="295743" y="243470"/>
            <a:ext cx="7496838" cy="1151708"/>
          </a:xfrm>
          <a:prstGeom prst="rect">
            <a:avLst/>
          </a:prstGeom>
          <a:noFill/>
        </p:spPr>
        <p:txBody>
          <a:bodyPr wrap="square" lIns="226173" tIns="113085" rIns="226173" bIns="113085" rtlCol="0">
            <a:spAutoFit/>
          </a:bodyPr>
          <a:lstStyle/>
          <a:p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Projecten van het CBS</a:t>
            </a:r>
          </a:p>
          <a:p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nl-NL" sz="3000" baseline="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NL" sz="3000" dirty="0">
              <a:solidFill>
                <a:schemeClr val="bg1"/>
              </a:solidFill>
              <a:effectLst>
                <a:outerShdw blurRad="165100" dist="38100" dir="5400000" algn="ctr" rotWithShape="0">
                  <a:srgbClr val="000000">
                    <a:alpha val="18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 userDrawn="1"/>
        </p:nvSpPr>
        <p:spPr>
          <a:xfrm>
            <a:off x="8752927" y="476"/>
            <a:ext cx="408796" cy="51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nl-NL" sz="500" dirty="0"/>
          </a:p>
        </p:txBody>
      </p:sp>
      <p:sp>
        <p:nvSpPr>
          <p:cNvPr id="19" name="Tijdelijke aanduiding voor tekst 9">
            <a:extLst>
              <a:ext uri="{FF2B5EF4-FFF2-40B4-BE49-F238E27FC236}">
                <a16:creationId xmlns:a16="http://schemas.microsoft.com/office/drawing/2014/main" id="{D384A05B-3D20-4730-8477-35BC920852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592" y="820490"/>
            <a:ext cx="5804863" cy="6612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&lt;organisatie&gt;</a:t>
            </a:r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38E0D16C-54E5-4658-A25B-908363E348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1707654"/>
            <a:ext cx="6916116" cy="29523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1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6824199" y="3853480"/>
            <a:ext cx="2047098" cy="596544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912794"/>
            <a:ext cx="1825846" cy="47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4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werking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>
          <a:xfrm>
            <a:off x="0" y="0"/>
            <a:ext cx="8752927" cy="5143500"/>
          </a:xfrm>
          <a:prstGeom prst="rect">
            <a:avLst/>
          </a:prstGeom>
          <a:solidFill>
            <a:srgbClr val="105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AA015C-4E5D-4516-9D39-3A8712C6F5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3227" y="3073050"/>
            <a:ext cx="839700" cy="780429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 userDrawn="1"/>
        </p:nvSpPr>
        <p:spPr>
          <a:xfrm>
            <a:off x="8752927" y="476"/>
            <a:ext cx="408796" cy="51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nl-NL" sz="500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6182E3AA-4266-42EE-906A-E589D18531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059582"/>
            <a:ext cx="7776864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7EA53FF9-1EEF-405E-9A13-9FFF7B2330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211710"/>
            <a:ext cx="6916116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1B8DA34A-F101-45CA-BE0B-284DCD3777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776864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20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6824199" y="3853480"/>
            <a:ext cx="2047098" cy="596544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1" name="Afbeelding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912794"/>
            <a:ext cx="1825846" cy="47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98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2279" r="85717" b="67123"/>
          <a:stretch/>
        </p:blipFill>
        <p:spPr>
          <a:xfrm>
            <a:off x="355278" y="121025"/>
            <a:ext cx="1314211" cy="1802654"/>
          </a:xfrm>
          <a:prstGeom prst="rect">
            <a:avLst/>
          </a:prstGeom>
        </p:spPr>
      </p:pic>
      <p:sp>
        <p:nvSpPr>
          <p:cNvPr id="9" name="Tijdelijke aanduiding vo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4227934"/>
            <a:ext cx="7992690" cy="28803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1600" b="0" kern="1200" spc="40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Naam auteur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4515966"/>
            <a:ext cx="7992690" cy="28803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1600" b="0" kern="1200" spc="40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Optioneel datum</a:t>
            </a:r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2283718"/>
            <a:ext cx="7992690" cy="1025897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3000" b="1" kern="1200" spc="60" baseline="0" dirty="0">
                <a:solidFill>
                  <a:srgbClr val="271D6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  <a:p>
            <a:pPr lvl="0"/>
            <a:r>
              <a:rPr lang="nl-NL" dirty="0"/>
              <a:t>regel2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539552" y="3363838"/>
            <a:ext cx="7992690" cy="792088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2400" b="0" kern="1200" spc="40" baseline="0" dirty="0">
                <a:solidFill>
                  <a:srgbClr val="00A1CD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  <a:p>
            <a:pPr lvl="0"/>
            <a:r>
              <a:rPr lang="nl-NL" dirty="0"/>
              <a:t>regel2</a:t>
            </a: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27534"/>
            <a:ext cx="3659000" cy="95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25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059582"/>
            <a:ext cx="7776864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211710"/>
            <a:ext cx="7776864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776864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87049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563638"/>
            <a:ext cx="7632848" cy="30963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 over 2 regels</a:t>
            </a:r>
          </a:p>
          <a:p>
            <a:pPr lvl="0"/>
            <a:r>
              <a:rPr lang="nl-NL" dirty="0" err="1"/>
              <a:t>Calibri</a:t>
            </a:r>
            <a:r>
              <a:rPr lang="nl-NL" dirty="0"/>
              <a:t> </a:t>
            </a:r>
            <a:r>
              <a:rPr lang="nl-NL" dirty="0" err="1"/>
              <a:t>bold</a:t>
            </a:r>
            <a:r>
              <a:rPr lang="nl-NL" dirty="0"/>
              <a:t> 30</a:t>
            </a:r>
          </a:p>
        </p:txBody>
      </p:sp>
    </p:spTree>
    <p:extLst>
      <p:ext uri="{BB962C8B-B14F-4D97-AF65-F5344CB8AC3E}">
        <p14:creationId xmlns:p14="http://schemas.microsoft.com/office/powerpoint/2010/main" val="138938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987574"/>
            <a:ext cx="7632848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 1 regel</a:t>
            </a:r>
          </a:p>
        </p:txBody>
      </p:sp>
    </p:spTree>
    <p:extLst>
      <p:ext uri="{BB962C8B-B14F-4D97-AF65-F5344CB8AC3E}">
        <p14:creationId xmlns:p14="http://schemas.microsoft.com/office/powerpoint/2010/main" val="2218985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titel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-3398" y="0"/>
            <a:ext cx="9144000" cy="5143500"/>
          </a:xfrm>
          <a:prstGeom prst="rect">
            <a:avLst/>
          </a:prstGeom>
          <a:solidFill>
            <a:srgbClr val="105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/>
          <a:lstStyle/>
          <a:p>
            <a:pPr algn="ctr"/>
            <a:fld id="{845CA951-4815-4987-9CD6-BB5D6648C0B5}" type="slidenum">
              <a:rPr lang="nl-NL" sz="1200">
                <a:solidFill>
                  <a:schemeClr val="bg1"/>
                </a:solidFill>
              </a:rPr>
              <a:pPr algn="ctr"/>
              <a:t>‹nr.›</a:t>
            </a:fld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611560" y="2006575"/>
            <a:ext cx="7776863" cy="565175"/>
          </a:xfrm>
          <a:prstGeom prst="rect">
            <a:avLst/>
          </a:prstGeom>
        </p:spPr>
        <p:txBody>
          <a:bodyPr/>
          <a:lstStyle>
            <a:lvl1pPr algn="l">
              <a:defRPr lang="nl-NL" sz="3000" b="1" kern="1200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3000" b="1" dirty="0">
                <a:solidFill>
                  <a:schemeClr val="bg1"/>
                </a:solidFill>
              </a:rPr>
              <a:t>Hoofdstuk titel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682D69B-C0FF-41F9-B63B-E3ADD03AAC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3620553"/>
            <a:ext cx="589730" cy="535373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7452320" y="4155926"/>
            <a:ext cx="1514663" cy="420404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040" y="4166969"/>
            <a:ext cx="1458184" cy="38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4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stre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598"/>
            <a:ext cx="7632079" cy="3455715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>
                <a:solidFill>
                  <a:srgbClr val="271D6C"/>
                </a:solidFill>
              </a:rPr>
              <a:t>Opsomming tekst</a:t>
            </a:r>
          </a:p>
        </p:txBody>
      </p:sp>
      <p:sp>
        <p:nvSpPr>
          <p:cNvPr id="6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237399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numm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599"/>
            <a:ext cx="7632079" cy="3455714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>
                <a:solidFill>
                  <a:srgbClr val="271D6C"/>
                </a:solidFill>
              </a:rPr>
              <a:t>Opsomming met nummering</a:t>
            </a:r>
          </a:p>
        </p:txBody>
      </p:sp>
      <p:sp>
        <p:nvSpPr>
          <p:cNvPr id="7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7612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e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05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 dirty="0"/>
          </a:p>
        </p:txBody>
      </p:sp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06374"/>
            <a:ext cx="7715746" cy="936000"/>
          </a:xfrm>
          <a:prstGeom prst="rect">
            <a:avLst/>
          </a:prstGeom>
        </p:spPr>
        <p:txBody>
          <a:bodyPr/>
          <a:lstStyle>
            <a:lvl1pPr algn="l">
              <a:defRPr lang="nl-NL" sz="3000" b="1" kern="1200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3000" b="1" dirty="0">
                <a:solidFill>
                  <a:schemeClr val="bg1"/>
                </a:solidFill>
              </a:rPr>
              <a:t>Conclusies / trends / …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214041"/>
            <a:ext cx="7704137" cy="3382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sz="2400" b="0">
                <a:solidFill>
                  <a:schemeClr val="bg1"/>
                </a:solidFill>
              </a:defRPr>
            </a:lvl1pPr>
            <a:lvl2pPr marL="4572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Korte opsomming van conclusies</a:t>
            </a:r>
          </a:p>
        </p:txBody>
      </p:sp>
    </p:spTree>
    <p:extLst>
      <p:ext uri="{BB962C8B-B14F-4D97-AF65-F5344CB8AC3E}">
        <p14:creationId xmlns:p14="http://schemas.microsoft.com/office/powerpoint/2010/main" val="996362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14" name="Rechthoek 13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271D6C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682D69B-C0FF-41F9-B63B-E3ADD03AAC5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3620553"/>
            <a:ext cx="589730" cy="54641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040" y="4166969"/>
            <a:ext cx="1458184" cy="38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5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3" r:id="rId2"/>
    <p:sldLayoutId id="2147483660" r:id="rId3"/>
    <p:sldLayoutId id="2147483661" r:id="rId4"/>
    <p:sldLayoutId id="2147483665" r:id="rId5"/>
    <p:sldLayoutId id="2147483654" r:id="rId6"/>
    <p:sldLayoutId id="2147483662" r:id="rId7"/>
    <p:sldLayoutId id="2147483663" r:id="rId8"/>
    <p:sldLayoutId id="2147483656" r:id="rId9"/>
    <p:sldLayoutId id="2147483657" r:id="rId10"/>
    <p:sldLayoutId id="2147483655" r:id="rId11"/>
    <p:sldLayoutId id="214748366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BE74BCAC-F133-4D0C-86CD-A9E89C9AC67B}"/>
              </a:ext>
            </a:extLst>
          </p:cNvPr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DAEFFCD-41F3-4169-9A47-63DCE9FAED8A}"/>
              </a:ext>
            </a:extLst>
          </p:cNvPr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B2F73425-D8AF-403C-BB68-95E73E74B6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271D6C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15225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71" r:id="rId3"/>
    <p:sldLayoutId id="2147483673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mtClean="0"/>
              <a:t>Welcome to the 28</a:t>
            </a:r>
            <a:r>
              <a:rPr lang="en-US" baseline="30000" smtClean="0"/>
              <a:t>th</a:t>
            </a:r>
            <a:r>
              <a:rPr lang="en-US" smtClean="0"/>
              <a:t> </a:t>
            </a:r>
          </a:p>
          <a:p>
            <a:r>
              <a:rPr lang="en-US" smtClean="0"/>
              <a:t>meeting of the </a:t>
            </a:r>
          </a:p>
          <a:p>
            <a:r>
              <a:rPr lang="en-US" smtClean="0"/>
              <a:t>Wiesbaden Group </a:t>
            </a:r>
          </a:p>
          <a:p>
            <a:r>
              <a:rPr lang="en-US" smtClean="0"/>
              <a:t>on Business Registers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645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467544" y="267494"/>
            <a:ext cx="7128792" cy="4320480"/>
          </a:xfrm>
        </p:spPr>
        <p:txBody>
          <a:bodyPr>
            <a:normAutofit/>
          </a:bodyPr>
          <a:lstStyle/>
          <a:p>
            <a:r>
              <a:rPr lang="nl-NL" b="1" dirty="0" smtClean="0"/>
              <a:t>Agenda </a:t>
            </a:r>
            <a:r>
              <a:rPr lang="nl-NL" b="1" dirty="0" err="1" smtClean="0"/>
              <a:t>Monday</a:t>
            </a:r>
            <a:r>
              <a:rPr lang="nl-NL" b="1" dirty="0" smtClean="0"/>
              <a:t> 2 </a:t>
            </a:r>
            <a:r>
              <a:rPr lang="nl-NL" b="1" dirty="0" err="1" smtClean="0"/>
              <a:t>October</a:t>
            </a:r>
            <a:endParaRPr lang="nl-NL" b="1" dirty="0" smtClean="0"/>
          </a:p>
          <a:p>
            <a:endParaRPr lang="nl-NL" sz="1800" b="1" dirty="0"/>
          </a:p>
          <a:p>
            <a:r>
              <a:rPr lang="nl-NL" sz="1800" b="1" dirty="0" smtClean="0"/>
              <a:t>  9:30 – 10:00	Group Photo</a:t>
            </a:r>
          </a:p>
          <a:p>
            <a:r>
              <a:rPr lang="nl-NL" sz="1800" b="1" dirty="0" smtClean="0"/>
              <a:t>10:00 – 10.30	Coffee break</a:t>
            </a:r>
          </a:p>
          <a:p>
            <a:r>
              <a:rPr lang="nl-NL" sz="1800" b="1" dirty="0" smtClean="0"/>
              <a:t>10:30 – 11:30	</a:t>
            </a:r>
            <a:r>
              <a:rPr lang="nl-NL" sz="1800" b="1" dirty="0" err="1" smtClean="0"/>
              <a:t>Session</a:t>
            </a:r>
            <a:r>
              <a:rPr lang="nl-NL" sz="1800" b="1" dirty="0" smtClean="0"/>
              <a:t> 1: Country </a:t>
            </a:r>
            <a:r>
              <a:rPr lang="nl-NL" sz="1800" b="1" dirty="0" err="1" smtClean="0"/>
              <a:t>Progress</a:t>
            </a:r>
            <a:r>
              <a:rPr lang="nl-NL" sz="1800" b="1" dirty="0" smtClean="0"/>
              <a:t> </a:t>
            </a:r>
            <a:r>
              <a:rPr lang="nl-NL" sz="1800" b="1" dirty="0" err="1" smtClean="0"/>
              <a:t>Reports</a:t>
            </a:r>
            <a:endParaRPr lang="nl-NL" sz="1800" b="1" dirty="0" smtClean="0"/>
          </a:p>
          <a:p>
            <a:r>
              <a:rPr lang="nl-NL" sz="1800" b="1" dirty="0" smtClean="0"/>
              <a:t>11:30 – 12:00	</a:t>
            </a:r>
            <a:r>
              <a:rPr lang="nl-NL" sz="1800" b="1" dirty="0" err="1" smtClean="0"/>
              <a:t>Keynote</a:t>
            </a:r>
            <a:r>
              <a:rPr lang="nl-NL" sz="1800" b="1" dirty="0" smtClean="0"/>
              <a:t> speech</a:t>
            </a:r>
          </a:p>
          <a:p>
            <a:r>
              <a:rPr lang="nl-NL" sz="1800" b="1" dirty="0" smtClean="0"/>
              <a:t>12:00 – 13:30	Lunch break</a:t>
            </a:r>
          </a:p>
          <a:p>
            <a:r>
              <a:rPr lang="nl-NL" sz="1800" b="1" dirty="0" smtClean="0"/>
              <a:t>13:30 – 15:30 	</a:t>
            </a:r>
            <a:r>
              <a:rPr lang="nl-NL" sz="1800" b="1" dirty="0" err="1" smtClean="0"/>
              <a:t>Session</a:t>
            </a:r>
            <a:r>
              <a:rPr lang="nl-NL" sz="1800" b="1" dirty="0" smtClean="0"/>
              <a:t> 2: </a:t>
            </a:r>
            <a:r>
              <a:rPr lang="nl-NL" sz="1800" b="1" dirty="0" err="1" smtClean="0"/>
              <a:t>Profiling</a:t>
            </a:r>
            <a:r>
              <a:rPr lang="nl-NL" sz="1800" b="1" dirty="0" smtClean="0"/>
              <a:t> complext </a:t>
            </a:r>
            <a:r>
              <a:rPr lang="nl-NL" sz="1800" b="1" dirty="0" err="1" smtClean="0"/>
              <a:t>statistical</a:t>
            </a:r>
            <a:r>
              <a:rPr lang="nl-NL" sz="1800" b="1" dirty="0" smtClean="0"/>
              <a:t> units</a:t>
            </a:r>
          </a:p>
          <a:p>
            <a:r>
              <a:rPr lang="nl-NL" sz="1800" b="1" dirty="0" smtClean="0"/>
              <a:t>15:30 – 16:00	Coffee break</a:t>
            </a:r>
          </a:p>
          <a:p>
            <a:r>
              <a:rPr lang="nl-NL" sz="1800" b="1" dirty="0" smtClean="0"/>
              <a:t>16:00 – 17:30	</a:t>
            </a:r>
            <a:r>
              <a:rPr lang="nl-NL" sz="1800" b="1" dirty="0" err="1" smtClean="0"/>
              <a:t>Session</a:t>
            </a:r>
            <a:r>
              <a:rPr lang="nl-NL" sz="1800" b="1" dirty="0" smtClean="0"/>
              <a:t> 2 </a:t>
            </a:r>
            <a:r>
              <a:rPr lang="nl-NL" sz="1800" b="1" dirty="0" err="1" smtClean="0"/>
              <a:t>continued</a:t>
            </a:r>
            <a:endParaRPr lang="nl-NL" sz="1800" b="1" dirty="0" smtClean="0"/>
          </a:p>
          <a:p>
            <a:r>
              <a:rPr lang="nl-NL" sz="1800" b="1" dirty="0" smtClean="0"/>
              <a:t>17:30 – 18:30 	Network drink</a:t>
            </a:r>
            <a:endParaRPr lang="nl-NL" sz="1800" b="1" dirty="0"/>
          </a:p>
        </p:txBody>
      </p:sp>
    </p:spTree>
    <p:extLst>
      <p:ext uri="{BB962C8B-B14F-4D97-AF65-F5344CB8AC3E}">
        <p14:creationId xmlns:p14="http://schemas.microsoft.com/office/powerpoint/2010/main" val="268527138"/>
      </p:ext>
    </p:extLst>
  </p:cSld>
  <p:clrMapOvr>
    <a:masterClrMapping/>
  </p:clrMapOvr>
</p:sld>
</file>

<file path=ppt/theme/theme1.xml><?xml version="1.0" encoding="utf-8"?>
<a:theme xmlns:a="http://schemas.openxmlformats.org/drawingml/2006/main" name="CBS indelinge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S Powerpoint sjabloon.potx" id="{289D481F-67B9-4705-A46A-DC6D3FFAEA19}" vid="{C665D2C1-8139-4571-8D3D-195E5FC4A2B9}"/>
    </a:ext>
  </a:extLst>
</a:theme>
</file>

<file path=ppt/theme/theme2.xml><?xml version="1.0" encoding="utf-8"?>
<a:theme xmlns:a="http://schemas.openxmlformats.org/drawingml/2006/main" name="Samenwerk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S Powerpoint sjabloon.potx" id="{289D481F-67B9-4705-A46A-DC6D3FFAEA19}" vid="{EFD510D0-05FE-41D2-B8B5-40701DBE2701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CBS Powerpoint sjabloon</Template>
  <TotalTime>0</TotalTime>
  <Words>81</Words>
  <Application>Microsoft Office PowerPoint</Application>
  <PresentationFormat>Diavoorstelling (16:9)</PresentationFormat>
  <Paragraphs>15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CBS indelingen</vt:lpstr>
      <vt:lpstr>Samenwerking</vt:lpstr>
      <vt:lpstr>PowerPoint-presentatie</vt:lpstr>
      <vt:lpstr>PowerPoint-presentatie</vt:lpstr>
    </vt:vector>
  </TitlesOfParts>
  <Company>CBS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Hendriks, J.A.A. (Janneke)</dc:creator>
  <dc:description>19-1-21: samenwerking slides toegevoegd</dc:description>
  <cp:lastModifiedBy>Hermans, H.J.C.M. (Hank)</cp:lastModifiedBy>
  <cp:revision>14</cp:revision>
  <dcterms:created xsi:type="dcterms:W3CDTF">2023-09-26T07:54:36Z</dcterms:created>
  <dcterms:modified xsi:type="dcterms:W3CDTF">2023-10-02T06:01:45Z</dcterms:modified>
</cp:coreProperties>
</file>