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86" r:id="rId6"/>
  </p:sldMasterIdLst>
  <p:notesMasterIdLst>
    <p:notesMasterId r:id="rId14"/>
  </p:notesMasterIdLst>
  <p:sldIdLst>
    <p:sldId id="2147473791" r:id="rId7"/>
    <p:sldId id="2147473792" r:id="rId8"/>
    <p:sldId id="2147473794" r:id="rId9"/>
    <p:sldId id="2147377642" r:id="rId10"/>
    <p:sldId id="2147473790" r:id="rId11"/>
    <p:sldId id="2147473796" r:id="rId12"/>
    <p:sldId id="2147473795" r:id="rId13"/>
  </p:sldIdLst>
  <p:sldSz cx="12192000" cy="6858000"/>
  <p:notesSz cx="9926638" cy="14301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772"/>
    <a:srgbClr val="C04E00"/>
    <a:srgbClr val="DA5800"/>
    <a:srgbClr val="A3CDC0"/>
    <a:srgbClr val="002658"/>
    <a:srgbClr val="001532"/>
    <a:srgbClr val="002F6C"/>
    <a:srgbClr val="004A82"/>
    <a:srgbClr val="00589A"/>
    <a:srgbClr val="EF7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6187" autoAdjust="0"/>
  </p:normalViewPr>
  <p:slideViewPr>
    <p:cSldViewPr snapToGrid="0">
      <p:cViewPr varScale="1">
        <p:scale>
          <a:sx n="67" d="100"/>
          <a:sy n="67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17573"/>
          </a:xfrm>
          <a:prstGeom prst="rect">
            <a:avLst/>
          </a:prstGeom>
        </p:spPr>
        <p:txBody>
          <a:bodyPr vert="horz" lIns="132858" tIns="66430" rIns="132858" bIns="66430" rtlCol="0"/>
          <a:lstStyle>
            <a:lvl1pPr algn="l">
              <a:defRPr sz="18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717573"/>
          </a:xfrm>
          <a:prstGeom prst="rect">
            <a:avLst/>
          </a:prstGeom>
        </p:spPr>
        <p:txBody>
          <a:bodyPr vert="horz" lIns="132858" tIns="66430" rIns="132858" bIns="66430" rtlCol="0"/>
          <a:lstStyle>
            <a:lvl1pPr algn="r">
              <a:defRPr sz="1800"/>
            </a:lvl1pPr>
          </a:lstStyle>
          <a:p>
            <a:fld id="{3AC32A49-F18C-453F-9907-48A064AB2933}" type="datetimeFigureOut">
              <a:rPr lang="fr-FR" smtClean="0"/>
              <a:t>24/09/2025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1789113"/>
            <a:ext cx="8580438" cy="482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858" tIns="66430" rIns="132858" bIns="6643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5" y="6882739"/>
            <a:ext cx="7941310" cy="5631329"/>
          </a:xfrm>
          <a:prstGeom prst="rect">
            <a:avLst/>
          </a:prstGeom>
        </p:spPr>
        <p:txBody>
          <a:bodyPr vert="horz" lIns="132858" tIns="66430" rIns="132858" bIns="6643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13584224"/>
            <a:ext cx="4301543" cy="717572"/>
          </a:xfrm>
          <a:prstGeom prst="rect">
            <a:avLst/>
          </a:prstGeom>
        </p:spPr>
        <p:txBody>
          <a:bodyPr vert="horz" lIns="132858" tIns="66430" rIns="132858" bIns="66430" rtlCol="0" anchor="b"/>
          <a:lstStyle>
            <a:lvl1pPr algn="l">
              <a:defRPr sz="18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800" y="13584224"/>
            <a:ext cx="4301543" cy="717572"/>
          </a:xfrm>
          <a:prstGeom prst="rect">
            <a:avLst/>
          </a:prstGeom>
        </p:spPr>
        <p:txBody>
          <a:bodyPr vert="horz" lIns="132858" tIns="66430" rIns="132858" bIns="66430" rtlCol="0" anchor="b"/>
          <a:lstStyle>
            <a:lvl1pPr algn="r">
              <a:defRPr sz="1800"/>
            </a:lvl1pPr>
          </a:lstStyle>
          <a:p>
            <a:fld id="{5CD81C73-D8A7-4D24-9835-69BA3437F27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05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191">
              <a:defRPr/>
            </a:pPr>
            <a:fld id="{E3E74FFD-2BBD-4F2E-897E-66A79929BB5D}" type="slidenum">
              <a:rPr lang="fr-FR" sz="1200">
                <a:solidFill>
                  <a:prstClr val="black"/>
                </a:solidFill>
                <a:latin typeface="Calibri" panose="020F0502020204030204"/>
              </a:rPr>
              <a:pPr defTabSz="914191">
                <a:defRPr/>
              </a:pPr>
              <a:t>3</a:t>
            </a:fld>
            <a:endParaRPr lang="fr-FR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189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191">
              <a:defRPr/>
            </a:pPr>
            <a:fld id="{E3E74FFD-2BBD-4F2E-897E-66A79929BB5D}" type="slidenum">
              <a:rPr lang="fr-FR" sz="1200">
                <a:solidFill>
                  <a:prstClr val="black"/>
                </a:solidFill>
                <a:latin typeface="Calibri" panose="020F0502020204030204"/>
              </a:rPr>
              <a:pPr defTabSz="914191">
                <a:defRPr/>
              </a:pPr>
              <a:t>4</a:t>
            </a:fld>
            <a:endParaRPr lang="fr-FR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206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328594">
              <a:defRPr/>
            </a:pPr>
            <a:fld id="{E3E74FFD-2BBD-4F2E-897E-66A79929BB5D}" type="slidenum">
              <a:rPr lang="fr-FR">
                <a:solidFill>
                  <a:prstClr val="black"/>
                </a:solidFill>
                <a:latin typeface="Calibri" panose="020F0502020204030204"/>
              </a:rPr>
              <a:pPr defTabSz="1328594">
                <a:defRPr/>
              </a:pPr>
              <a:t>5</a:t>
            </a:fld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854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191">
              <a:defRPr/>
            </a:pPr>
            <a:fld id="{E3E74FFD-2BBD-4F2E-897E-66A79929BB5D}" type="slidenum">
              <a:rPr lang="fr-FR" sz="1200">
                <a:solidFill>
                  <a:prstClr val="black"/>
                </a:solidFill>
                <a:latin typeface="Calibri" panose="020F0502020204030204"/>
              </a:rPr>
              <a:pPr defTabSz="914191">
                <a:defRPr/>
              </a:pPr>
              <a:t>6</a:t>
            </a:fld>
            <a:endParaRPr lang="fr-FR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7645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7064AD-995F-D894-3C11-3D4898D3C761}"/>
              </a:ext>
            </a:extLst>
          </p:cNvPr>
          <p:cNvSpPr/>
          <p:nvPr userDrawn="1"/>
        </p:nvSpPr>
        <p:spPr>
          <a:xfrm>
            <a:off x="0" y="-1"/>
            <a:ext cx="12191509" cy="617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39606B4-F5DB-C9CF-6C4F-8217817AB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988" t="25191" r="36320" b="24735"/>
          <a:stretch/>
        </p:blipFill>
        <p:spPr>
          <a:xfrm>
            <a:off x="9553185" y="550280"/>
            <a:ext cx="2137485" cy="2731261"/>
          </a:xfrm>
          <a:prstGeom prst="rect">
            <a:avLst/>
          </a:prstGeom>
        </p:spPr>
      </p:pic>
      <p:pic>
        <p:nvPicPr>
          <p:cNvPr id="11" name="Image 10" descr="Une image contenant laser, lumière&#10;&#10;Description générée automatiquement">
            <a:extLst>
              <a:ext uri="{FF2B5EF4-FFF2-40B4-BE49-F238E27FC236}">
                <a16:creationId xmlns:a16="http://schemas.microsoft.com/office/drawing/2014/main" id="{778BA933-80F6-7360-33CE-2FC792602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821" r="669" b="17087"/>
          <a:stretch/>
        </p:blipFill>
        <p:spPr>
          <a:xfrm>
            <a:off x="0" y="1122363"/>
            <a:ext cx="12192000" cy="29547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3412" y="2866291"/>
            <a:ext cx="6300000" cy="1138773"/>
          </a:xfrm>
        </p:spPr>
        <p:txBody>
          <a:bodyPr anchor="b"/>
          <a:lstStyle>
            <a:lvl1pPr algn="l">
              <a:defRPr sz="37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3412" y="4079394"/>
            <a:ext cx="8460940" cy="43088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70983D36-95F4-E92F-2571-9B08EC87D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000" y="6487829"/>
            <a:ext cx="8640000" cy="169277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413691E3-3DCF-D532-BB01-3CE23E281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644" y="6487829"/>
            <a:ext cx="360000" cy="16927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40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5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CBDB90C-5873-90F7-844C-1B609AC9F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855"/>
          <a:stretch/>
        </p:blipFill>
        <p:spPr>
          <a:xfrm>
            <a:off x="3647728" y="0"/>
            <a:ext cx="8544272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FC4940-464A-A560-4A20-4F3F078BC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719" y="2168860"/>
            <a:ext cx="6660000" cy="1661993"/>
          </a:xfrm>
        </p:spPr>
        <p:txBody>
          <a:bodyPr anchor="b"/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D82702E0-B863-4F9E-48D5-32056B94B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912" y="4905164"/>
            <a:ext cx="4320000" cy="569387"/>
          </a:xfrm>
        </p:spPr>
        <p:txBody>
          <a:bodyPr/>
          <a:lstStyle>
            <a:lvl1pPr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1pPr>
            <a:lvl2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2pPr>
            <a:lvl3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3pPr>
            <a:lvl4pPr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4pPr>
            <a:lvl5pPr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BB6DB8B-106D-E8B7-4742-04A4876BA5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3912" y="4509022"/>
            <a:ext cx="1162169" cy="282573"/>
          </a:xfrm>
          <a:solidFill>
            <a:schemeClr val="accent1"/>
          </a:solidFill>
        </p:spPr>
        <p:txBody>
          <a:bodyPr wrap="none" tIns="18000" bIns="18000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NIVEAU 1</a:t>
            </a:r>
          </a:p>
        </p:txBody>
      </p:sp>
    </p:spTree>
    <p:extLst>
      <p:ext uri="{BB962C8B-B14F-4D97-AF65-F5344CB8AC3E}">
        <p14:creationId xmlns:p14="http://schemas.microsoft.com/office/powerpoint/2010/main" val="177707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 userDrawn="1"/>
        </p:nvCxnSpPr>
        <p:spPr>
          <a:xfrm>
            <a:off x="323850" y="6397625"/>
            <a:ext cx="1158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/>
          <p:cNvGrpSpPr/>
          <p:nvPr userDrawn="1"/>
        </p:nvGrpSpPr>
        <p:grpSpPr>
          <a:xfrm>
            <a:off x="247650" y="215860"/>
            <a:ext cx="773430" cy="773430"/>
            <a:chOff x="0" y="0"/>
            <a:chExt cx="899200" cy="899200"/>
          </a:xfrm>
        </p:grpSpPr>
        <p:sp>
          <p:nvSpPr>
            <p:cNvPr id="14" name="Ellipse 13"/>
            <p:cNvSpPr/>
            <p:nvPr/>
          </p:nvSpPr>
          <p:spPr>
            <a:xfrm>
              <a:off x="0" y="0"/>
              <a:ext cx="899200" cy="899200"/>
            </a:xfrm>
            <a:prstGeom prst="ellipse">
              <a:avLst/>
            </a:prstGeom>
            <a:solidFill>
              <a:srgbClr val="27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947" y="208161"/>
              <a:ext cx="569636" cy="499380"/>
            </a:xfrm>
            <a:prstGeom prst="rect">
              <a:avLst/>
            </a:prstGeom>
          </p:spPr>
        </p:pic>
      </p:grpSp>
      <p:sp>
        <p:nvSpPr>
          <p:cNvPr id="17" name="Espace réservé du texte 32"/>
          <p:cNvSpPr>
            <a:spLocks noGrp="1"/>
          </p:cNvSpPr>
          <p:nvPr>
            <p:ph type="body" sz="quarter" idx="10" hasCustomPrompt="1"/>
          </p:nvPr>
        </p:nvSpPr>
        <p:spPr>
          <a:xfrm>
            <a:off x="1061082" y="350162"/>
            <a:ext cx="10530841" cy="50482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Modifier les styles du texte du masque 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1061083" y="1428108"/>
            <a:ext cx="10530841" cy="4781180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</a:defRPr>
            </a:lvl1pPr>
            <a:lvl2pPr marL="453600" indent="-270000"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720000" indent="-180000">
              <a:buClr>
                <a:schemeClr val="bg2"/>
              </a:buClr>
              <a:buSzPct val="70000"/>
              <a:buFont typeface="Arial Black" panose="020B0A04020102020204" pitchFamily="34" charset="0"/>
              <a:buChar char="−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986400" indent="-180000"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252800" indent="-18000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1440000" indent="-144000">
              <a:buClr>
                <a:schemeClr val="bg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1620000" indent="-144000">
              <a:buClr>
                <a:schemeClr val="bg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 marL="1800000" indent="-108000">
              <a:buClr>
                <a:schemeClr val="bg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</p:txBody>
      </p:sp>
      <p:sp>
        <p:nvSpPr>
          <p:cNvPr id="19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230359" y="6416676"/>
            <a:ext cx="4114800" cy="277202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282B57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13"/>
          </p:nvPr>
        </p:nvSpPr>
        <p:spPr>
          <a:xfrm>
            <a:off x="11060723" y="6513637"/>
            <a:ext cx="950642" cy="23885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11B94C-646F-4DAB-9648-50D8804943E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424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5"/>
          <p:cNvSpPr>
            <a:spLocks noGrp="1"/>
          </p:cNvSpPr>
          <p:nvPr>
            <p:ph type="title"/>
          </p:nvPr>
        </p:nvSpPr>
        <p:spPr>
          <a:xfrm>
            <a:off x="1061085" y="285750"/>
            <a:ext cx="10530838" cy="272897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1061083" y="1428108"/>
            <a:ext cx="10530841" cy="4781180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</a:defRPr>
            </a:lvl1pPr>
            <a:lvl2pPr marL="453600" indent="-270000"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720000" indent="-180000">
              <a:buClr>
                <a:schemeClr val="bg2"/>
              </a:buClr>
              <a:buSzPct val="70000"/>
              <a:buFont typeface="Arial Black" panose="020B0A04020102020204" pitchFamily="34" charset="0"/>
              <a:buChar char="−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986400" indent="-180000"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252800" indent="-18000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1440000" indent="-144000">
              <a:buClr>
                <a:schemeClr val="bg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1620000" indent="-144000">
              <a:buClr>
                <a:schemeClr val="bg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 marL="1800000" indent="-108000">
              <a:buClr>
                <a:schemeClr val="bg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  <a:lvl9pPr marL="1980000" indent="0">
              <a:buClr>
                <a:srgbClr val="49C3CA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  <a:p>
            <a:pPr lvl="8"/>
            <a:r>
              <a:rPr lang="fr-FR"/>
              <a:t> Neuvième niveau</a:t>
            </a:r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323850" y="6397625"/>
            <a:ext cx="1158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/>
          <p:cNvGrpSpPr/>
          <p:nvPr userDrawn="1"/>
        </p:nvGrpSpPr>
        <p:grpSpPr>
          <a:xfrm>
            <a:off x="247650" y="215860"/>
            <a:ext cx="773430" cy="773430"/>
            <a:chOff x="0" y="0"/>
            <a:chExt cx="899200" cy="899200"/>
          </a:xfrm>
        </p:grpSpPr>
        <p:sp>
          <p:nvSpPr>
            <p:cNvPr id="27" name="Ellipse 26"/>
            <p:cNvSpPr/>
            <p:nvPr/>
          </p:nvSpPr>
          <p:spPr>
            <a:xfrm>
              <a:off x="0" y="0"/>
              <a:ext cx="899200" cy="899200"/>
            </a:xfrm>
            <a:prstGeom prst="ellipse">
              <a:avLst/>
            </a:prstGeom>
            <a:solidFill>
              <a:srgbClr val="27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947" y="208161"/>
              <a:ext cx="569636" cy="499380"/>
            </a:xfrm>
            <a:prstGeom prst="rect">
              <a:avLst/>
            </a:prstGeom>
          </p:spPr>
        </p:pic>
      </p:grpSp>
      <p:sp>
        <p:nvSpPr>
          <p:cNvPr id="29" name="Espace réservé du texte 32"/>
          <p:cNvSpPr>
            <a:spLocks noGrp="1"/>
          </p:cNvSpPr>
          <p:nvPr>
            <p:ph type="body" sz="quarter" idx="10" hasCustomPrompt="1"/>
          </p:nvPr>
        </p:nvSpPr>
        <p:spPr>
          <a:xfrm>
            <a:off x="1061082" y="558647"/>
            <a:ext cx="10530841" cy="50482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Modifier les styles du texte du masque </a:t>
            </a:r>
          </a:p>
        </p:txBody>
      </p:sp>
      <p:sp>
        <p:nvSpPr>
          <p:cNvPr id="31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230359" y="6416676"/>
            <a:ext cx="4114800" cy="277202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282B57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3"/>
          </p:nvPr>
        </p:nvSpPr>
        <p:spPr>
          <a:xfrm>
            <a:off x="11060723" y="6513637"/>
            <a:ext cx="950642" cy="23885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11B94C-646F-4DAB-9648-50D8804943E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3176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7064AD-995F-D894-3C11-3D4898D3C761}"/>
              </a:ext>
            </a:extLst>
          </p:cNvPr>
          <p:cNvSpPr/>
          <p:nvPr userDrawn="1"/>
        </p:nvSpPr>
        <p:spPr>
          <a:xfrm>
            <a:off x="0" y="-1"/>
            <a:ext cx="12191509" cy="617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39606B4-F5DB-C9CF-6C4F-8217817AB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988" t="25191" r="36320" b="24735"/>
          <a:stretch/>
        </p:blipFill>
        <p:spPr>
          <a:xfrm>
            <a:off x="9553185" y="550280"/>
            <a:ext cx="2137485" cy="2731261"/>
          </a:xfrm>
          <a:prstGeom prst="rect">
            <a:avLst/>
          </a:prstGeom>
        </p:spPr>
      </p:pic>
      <p:pic>
        <p:nvPicPr>
          <p:cNvPr id="11" name="Image 10" descr="Une image contenant laser, lumière&#10;&#10;Description générée automatiquement">
            <a:extLst>
              <a:ext uri="{FF2B5EF4-FFF2-40B4-BE49-F238E27FC236}">
                <a16:creationId xmlns:a16="http://schemas.microsoft.com/office/drawing/2014/main" id="{778BA933-80F6-7360-33CE-2FC792602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821" r="669" b="17087"/>
          <a:stretch/>
        </p:blipFill>
        <p:spPr>
          <a:xfrm>
            <a:off x="0" y="1122363"/>
            <a:ext cx="12192000" cy="29547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3412" y="2866291"/>
            <a:ext cx="6300000" cy="1138773"/>
          </a:xfrm>
        </p:spPr>
        <p:txBody>
          <a:bodyPr anchor="b"/>
          <a:lstStyle>
            <a:lvl1pPr algn="l">
              <a:defRPr sz="37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3412" y="4079394"/>
            <a:ext cx="8460940" cy="43088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70983D36-95F4-E92F-2571-9B08EC87D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000" y="6487829"/>
            <a:ext cx="8640000" cy="169277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413691E3-3DCF-D532-BB01-3CE23E281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644" y="6487829"/>
            <a:ext cx="360000" cy="16927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749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illus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ECE987-2FAC-7E5D-81FC-2E906C51BFC7}"/>
              </a:ext>
            </a:extLst>
          </p:cNvPr>
          <p:cNvSpPr/>
          <p:nvPr userDrawn="1"/>
        </p:nvSpPr>
        <p:spPr>
          <a:xfrm>
            <a:off x="4248000" y="0"/>
            <a:ext cx="7943509" cy="617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 descr="Une image contenant laser, lumière&#10;&#10;Description générée automatiquement">
            <a:extLst>
              <a:ext uri="{FF2B5EF4-FFF2-40B4-BE49-F238E27FC236}">
                <a16:creationId xmlns:a16="http://schemas.microsoft.com/office/drawing/2014/main" id="{47F7940D-1817-EAB9-EC50-4516AE560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967" r="669" b="15930"/>
          <a:stretch/>
        </p:blipFill>
        <p:spPr>
          <a:xfrm>
            <a:off x="0" y="188640"/>
            <a:ext cx="12192000" cy="2955290"/>
          </a:xfrm>
          <a:prstGeom prst="rect">
            <a:avLst/>
          </a:prstGeom>
        </p:spPr>
      </p:pic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F3D40827-6A62-29D0-5589-A1D2D883EC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4248000" cy="6156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1046" y="3751306"/>
            <a:ext cx="6300000" cy="1138773"/>
          </a:xfrm>
        </p:spPr>
        <p:txBody>
          <a:bodyPr anchor="b"/>
          <a:lstStyle>
            <a:lvl1pPr algn="l">
              <a:defRPr sz="37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1046" y="4964409"/>
            <a:ext cx="6300000" cy="86177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9400233-E832-9ED2-75E2-DE76DE7889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988" t="25191" r="36320" b="24735"/>
          <a:stretch/>
        </p:blipFill>
        <p:spPr>
          <a:xfrm>
            <a:off x="9370449" y="186288"/>
            <a:ext cx="1964342" cy="2510020"/>
          </a:xfrm>
          <a:prstGeom prst="rect">
            <a:avLst/>
          </a:prstGeom>
        </p:spPr>
      </p:pic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A943171E-6CC8-5F7F-6E75-D3E19EF0B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000" y="6487829"/>
            <a:ext cx="8640000" cy="169277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F5DA5953-3A35-55B3-FD1B-72E33309C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644" y="6487829"/>
            <a:ext cx="360000" cy="16927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1177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AE868F-ABE9-440C-A60A-0117CD92E227}"/>
              </a:ext>
            </a:extLst>
          </p:cNvPr>
          <p:cNvSpPr/>
          <p:nvPr userDrawn="1"/>
        </p:nvSpPr>
        <p:spPr>
          <a:xfrm>
            <a:off x="1" y="-1"/>
            <a:ext cx="4286402" cy="6172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9E3CBE-98A4-9D29-F391-13FF0F4F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880" y="479430"/>
            <a:ext cx="5866781" cy="569387"/>
          </a:xfrm>
        </p:spPr>
        <p:txBody>
          <a:bodyPr/>
          <a:lstStyle>
            <a:lvl1pPr>
              <a:defRPr sz="37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4831BF2-C3E8-F08E-163E-5861CC568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6467"/>
          <a:stretch/>
        </p:blipFill>
        <p:spPr>
          <a:xfrm>
            <a:off x="-1" y="0"/>
            <a:ext cx="4286403" cy="4725143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7C6CA07F-740B-D053-47D9-BD261746E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5880" y="1700399"/>
            <a:ext cx="5866780" cy="938719"/>
          </a:xfrm>
        </p:spPr>
        <p:txBody>
          <a:bodyPr/>
          <a:lstStyle>
            <a:lvl1pPr marL="468000" indent="-468000">
              <a:lnSpc>
                <a:spcPct val="100000"/>
              </a:lnSpc>
              <a:spcBef>
                <a:spcPts val="1200"/>
              </a:spcBef>
              <a:buFontTx/>
              <a:buNone/>
              <a:defRPr sz="2000" b="1"/>
            </a:lvl1pPr>
            <a:lvl2pPr marL="648000" indent="-1800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·"/>
              <a:defRPr sz="1600" b="1"/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807256E9-2007-D9CD-126B-60403DA85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000" y="6487829"/>
            <a:ext cx="8640000" cy="169277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B851856B-0277-881D-9B31-CDC10B2EA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644" y="6487829"/>
            <a:ext cx="360000" cy="16927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BD3B85E-47BC-6363-A39F-11A86AA353E8}"/>
              </a:ext>
            </a:extLst>
          </p:cNvPr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379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DF94A6-8C03-1804-11D8-9D0C1904E258}"/>
              </a:ext>
            </a:extLst>
          </p:cNvPr>
          <p:cNvSpPr/>
          <p:nvPr userDrawn="1"/>
        </p:nvSpPr>
        <p:spPr>
          <a:xfrm>
            <a:off x="1" y="-1"/>
            <a:ext cx="4286402" cy="6172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9E3CBE-98A4-9D29-F391-13FF0F4F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76" y="2427319"/>
            <a:ext cx="6480000" cy="1138773"/>
          </a:xfrm>
        </p:spPr>
        <p:txBody>
          <a:bodyPr anchor="b"/>
          <a:lstStyle>
            <a:lvl1pPr algn="r">
              <a:defRPr sz="3700" cap="all" baseline="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4831BF2-C3E8-F08E-163E-5861CC568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6467"/>
          <a:stretch/>
        </p:blipFill>
        <p:spPr>
          <a:xfrm>
            <a:off x="-1" y="0"/>
            <a:ext cx="4286403" cy="4725143"/>
          </a:xfrm>
          <a:prstGeom prst="rect">
            <a:avLst/>
          </a:prstGeom>
        </p:spPr>
      </p:pic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C7E12FDC-C06A-8C9B-BB74-BF273CA95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576" y="3609020"/>
            <a:ext cx="6480000" cy="861774"/>
          </a:xfrm>
        </p:spPr>
        <p:txBody>
          <a:bodyPr/>
          <a:lstStyle>
            <a:lvl1pPr algn="r">
              <a:lnSpc>
                <a:spcPct val="100000"/>
              </a:lnSpc>
              <a:spcBef>
                <a:spcPts val="0"/>
              </a:spcBef>
              <a:buFontTx/>
              <a:buNone/>
              <a:defRPr sz="2800" b="0"/>
            </a:lvl1pPr>
            <a:lvl2pPr marL="0" indent="0" algn="r">
              <a:spcBef>
                <a:spcPts val="0"/>
              </a:spcBef>
              <a:buFontTx/>
              <a:buNone/>
              <a:defRPr sz="1200" b="0"/>
            </a:lvl2pPr>
            <a:lvl3pPr marL="0" algn="r">
              <a:spcBef>
                <a:spcPts val="0"/>
              </a:spcBef>
              <a:buFontTx/>
              <a:buNone/>
              <a:defRPr sz="1200" b="0"/>
            </a:lvl3pPr>
            <a:lvl4pPr algn="r">
              <a:buFontTx/>
              <a:buNone/>
              <a:defRPr sz="1200" b="0"/>
            </a:lvl4pPr>
            <a:lvl5pPr algn="r"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E492864F-A7D2-FEB7-5C45-076F449406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1504" y="4036419"/>
            <a:ext cx="2496444" cy="2092881"/>
          </a:xfrm>
        </p:spPr>
        <p:txBody>
          <a:bodyPr wrap="none" anchor="ctr"/>
          <a:lstStyle>
            <a:lvl1pPr algn="r">
              <a:lnSpc>
                <a:spcPct val="80000"/>
              </a:lnSpc>
              <a:spcBef>
                <a:spcPts val="0"/>
              </a:spcBef>
              <a:buFontTx/>
              <a:buNone/>
              <a:defRPr sz="17000" b="1">
                <a:solidFill>
                  <a:srgbClr val="405280"/>
                </a:solidFill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/>
            </a:lvl2pPr>
            <a:lvl3pPr marL="0" algn="r">
              <a:spcBef>
                <a:spcPts val="0"/>
              </a:spcBef>
              <a:buFontTx/>
              <a:buNone/>
              <a:defRPr sz="1200" b="0"/>
            </a:lvl3pPr>
            <a:lvl4pPr algn="r">
              <a:buFontTx/>
              <a:buNone/>
              <a:defRPr sz="1200" b="0"/>
            </a:lvl4pPr>
            <a:lvl5pPr algn="r">
              <a:buFontTx/>
              <a:buNone/>
              <a:defRPr sz="1200" b="0"/>
            </a:lvl5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D99C50BF-65DC-1845-CFA0-460DD3CA8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000" y="6487829"/>
            <a:ext cx="8640000" cy="169277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4ADC5292-F91E-00B0-680E-D3465F22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644" y="6487829"/>
            <a:ext cx="360000" cy="16927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EB5DB32-C8FA-A313-EF75-3A9CF4EB8FBB}"/>
              </a:ext>
            </a:extLst>
          </p:cNvPr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239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990000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8C2CE41-B4D1-00E9-64D8-B37670408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2" y="2097088"/>
            <a:ext cx="9901238" cy="382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2" y="1196752"/>
            <a:ext cx="9899650" cy="33855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687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990000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2" y="1196752"/>
            <a:ext cx="9899650" cy="33855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46DD30C-1BF2-1511-2DC4-FB84CF4C44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5307" y="3473905"/>
            <a:ext cx="2304000" cy="55399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0"/>
            </a:lvl3pPr>
            <a:lvl4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3CF6B8EE-C682-B45C-9F8D-22252A34AE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9987" y="3473905"/>
            <a:ext cx="2304000" cy="55399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0"/>
            </a:lvl3pPr>
            <a:lvl4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A2957E7F-5541-DC81-D893-F64F2EDE00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4667" y="3473905"/>
            <a:ext cx="2304000" cy="55399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0"/>
            </a:lvl3pPr>
            <a:lvl4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41530654-64A0-6DC1-C2A4-559763ECBB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09346" y="3473905"/>
            <a:ext cx="2304000" cy="55399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0"/>
            </a:lvl3pPr>
            <a:lvl4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33FE2D-DC07-3800-9CE2-30BF3C7D52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95363" y="2097087"/>
            <a:ext cx="2303462" cy="129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1E01B644-A403-F14F-FBD0-560A9FD21BA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99987" y="2097087"/>
            <a:ext cx="2303462" cy="129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5CA2558D-F2FE-628E-A494-E5C4B6DCD4B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11578" y="2096368"/>
            <a:ext cx="2303462" cy="129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85EB5434-43CA-9391-1D6C-4559671B263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816202" y="2096368"/>
            <a:ext cx="2303462" cy="129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0065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illus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ECE987-2FAC-7E5D-81FC-2E906C51BFC7}"/>
              </a:ext>
            </a:extLst>
          </p:cNvPr>
          <p:cNvSpPr/>
          <p:nvPr userDrawn="1"/>
        </p:nvSpPr>
        <p:spPr>
          <a:xfrm>
            <a:off x="4248000" y="0"/>
            <a:ext cx="7943509" cy="617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 descr="Une image contenant laser, lumière&#10;&#10;Description générée automatiquement">
            <a:extLst>
              <a:ext uri="{FF2B5EF4-FFF2-40B4-BE49-F238E27FC236}">
                <a16:creationId xmlns:a16="http://schemas.microsoft.com/office/drawing/2014/main" id="{47F7940D-1817-EAB9-EC50-4516AE560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967" r="669" b="15930"/>
          <a:stretch/>
        </p:blipFill>
        <p:spPr>
          <a:xfrm>
            <a:off x="0" y="188640"/>
            <a:ext cx="12192000" cy="2955290"/>
          </a:xfrm>
          <a:prstGeom prst="rect">
            <a:avLst/>
          </a:prstGeom>
        </p:spPr>
      </p:pic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F3D40827-6A62-29D0-5589-A1D2D883EC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4248000" cy="6156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1046" y="3751306"/>
            <a:ext cx="6300000" cy="1138773"/>
          </a:xfrm>
        </p:spPr>
        <p:txBody>
          <a:bodyPr anchor="b"/>
          <a:lstStyle>
            <a:lvl1pPr algn="l">
              <a:defRPr sz="37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1046" y="4964409"/>
            <a:ext cx="6300000" cy="86177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9400233-E832-9ED2-75E2-DE76DE7889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988" t="25191" r="36320" b="24735"/>
          <a:stretch/>
        </p:blipFill>
        <p:spPr>
          <a:xfrm>
            <a:off x="9370449" y="186288"/>
            <a:ext cx="1964342" cy="2510020"/>
          </a:xfrm>
          <a:prstGeom prst="rect">
            <a:avLst/>
          </a:prstGeom>
        </p:spPr>
      </p:pic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A943171E-6CC8-5F7F-6E75-D3E19EF0B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000" y="6487829"/>
            <a:ext cx="8640000" cy="169277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F5DA5953-3A35-55B3-FD1B-72E33309C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644" y="6487829"/>
            <a:ext cx="360000" cy="16927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3307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8">
            <a:extLst>
              <a:ext uri="{FF2B5EF4-FFF2-40B4-BE49-F238E27FC236}">
                <a16:creationId xmlns:a16="http://schemas.microsoft.com/office/drawing/2014/main" id="{BEFA0914-5D39-0FE8-3ABD-4430E7AEF3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5292000" cy="6156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16540" y="512676"/>
            <a:ext cx="496736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8C2CE41-B4D1-00E9-64D8-B37670408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4760" y="2061106"/>
            <a:ext cx="6012000" cy="1370216"/>
          </a:xfrm>
          <a:solidFill>
            <a:schemeClr val="tx2"/>
          </a:solidFill>
          <a:ln w="28575">
            <a:noFill/>
          </a:ln>
        </p:spPr>
        <p:txBody>
          <a:bodyPr lIns="720000" tIns="360000" rIns="540000" bIns="36000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16539" y="1015571"/>
            <a:ext cx="4967360" cy="67710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146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B36B14-6BF1-556E-48EA-EE5E64287566}"/>
              </a:ext>
            </a:extLst>
          </p:cNvPr>
          <p:cNvSpPr/>
          <p:nvPr userDrawn="1"/>
        </p:nvSpPr>
        <p:spPr>
          <a:xfrm>
            <a:off x="7905598" y="-1"/>
            <a:ext cx="4286402" cy="6172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504000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8C2CE41-B4D1-00E9-64D8-B37670408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2" y="2097088"/>
            <a:ext cx="5040000" cy="191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1" y="1196752"/>
            <a:ext cx="5040000" cy="67710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FCB18D-70C1-42DF-340E-D75ED20DF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248" t="21929" r="3393"/>
          <a:stretch/>
        </p:blipFill>
        <p:spPr>
          <a:xfrm>
            <a:off x="7924799" y="-26897"/>
            <a:ext cx="4267201" cy="5354090"/>
          </a:xfrm>
          <a:prstGeom prst="rect">
            <a:avLst/>
          </a:prstGeom>
        </p:spPr>
      </p:pic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D0B4EEEB-4015-7CA4-0038-1EDFA9D5B9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4604" y="692696"/>
            <a:ext cx="5328000" cy="522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C8AA94F0-FF30-7F0E-194D-9848C8CE4D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2661" y="5059196"/>
            <a:ext cx="5040000" cy="854080"/>
          </a:xfrm>
          <a:solidFill>
            <a:schemeClr val="accent1"/>
          </a:solidFill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7147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graphique 14">
            <a:extLst>
              <a:ext uri="{FF2B5EF4-FFF2-40B4-BE49-F238E27FC236}">
                <a16:creationId xmlns:a16="http://schemas.microsoft.com/office/drawing/2014/main" id="{071DFE56-6758-4628-4687-2BE72845E5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032625" y="2097088"/>
            <a:ext cx="4859338" cy="3276600"/>
          </a:xfrm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990000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2" y="1196752"/>
            <a:ext cx="9899650" cy="33855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A7D9DEB-F334-6FA2-8151-89624F6EE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3748073"/>
            <a:ext cx="1620000" cy="800219"/>
          </a:xfrm>
        </p:spPr>
        <p:txBody>
          <a:bodyPr/>
          <a:lstStyle>
            <a:lvl1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000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ECA4138-CB72-D5F5-D6A8-60C15D547B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3237" y="3748073"/>
            <a:ext cx="1620000" cy="800219"/>
          </a:xfrm>
        </p:spPr>
        <p:txBody>
          <a:bodyPr/>
          <a:lstStyle>
            <a:lvl1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000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421DC2D3-E74A-75A7-CB71-4C34012E6A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3812" y="3748073"/>
            <a:ext cx="1620000" cy="800219"/>
          </a:xfrm>
        </p:spPr>
        <p:txBody>
          <a:bodyPr/>
          <a:lstStyle>
            <a:lvl1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000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AB87A43-B36E-808A-F570-680E10171B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82664" y="2564904"/>
            <a:ext cx="1620000" cy="1080000"/>
          </a:xfrm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3" name="Espace réservé pour une image  3">
            <a:extLst>
              <a:ext uri="{FF2B5EF4-FFF2-40B4-BE49-F238E27FC236}">
                <a16:creationId xmlns:a16="http://schemas.microsoft.com/office/drawing/2014/main" id="{49AB7B83-4D81-8BA8-198B-2303422F9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695019" y="2564904"/>
            <a:ext cx="1620000" cy="1080000"/>
          </a:xfrm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79EC3DD8-0BFF-0BF8-6025-BB2E571EE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10936" y="2576447"/>
            <a:ext cx="1620000" cy="1080000"/>
          </a:xfrm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</p:spTree>
    <p:extLst>
      <p:ext uri="{BB962C8B-B14F-4D97-AF65-F5344CB8AC3E}">
        <p14:creationId xmlns:p14="http://schemas.microsoft.com/office/powerpoint/2010/main" val="1452456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648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CBDB90C-5873-90F7-844C-1B609AC9F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855"/>
          <a:stretch/>
        </p:blipFill>
        <p:spPr>
          <a:xfrm>
            <a:off x="3647728" y="0"/>
            <a:ext cx="8544272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FC4940-464A-A560-4A20-4F3F078BC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719" y="2168860"/>
            <a:ext cx="6660000" cy="1661993"/>
          </a:xfrm>
        </p:spPr>
        <p:txBody>
          <a:bodyPr anchor="b"/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D82702E0-B863-4F9E-48D5-32056B94B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912" y="4905164"/>
            <a:ext cx="4320000" cy="569387"/>
          </a:xfrm>
        </p:spPr>
        <p:txBody>
          <a:bodyPr/>
          <a:lstStyle>
            <a:lvl1pPr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1pPr>
            <a:lvl2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2pPr>
            <a:lvl3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3pPr>
            <a:lvl4pPr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4pPr>
            <a:lvl5pPr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BB6DB8B-106D-E8B7-4742-04A4876BA5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3912" y="4509022"/>
            <a:ext cx="1162169" cy="282573"/>
          </a:xfrm>
          <a:solidFill>
            <a:schemeClr val="accent1"/>
          </a:solidFill>
        </p:spPr>
        <p:txBody>
          <a:bodyPr wrap="none" tIns="18000" bIns="18000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NIVEAU 1</a:t>
            </a:r>
          </a:p>
        </p:txBody>
      </p:sp>
    </p:spTree>
    <p:extLst>
      <p:ext uri="{BB962C8B-B14F-4D97-AF65-F5344CB8AC3E}">
        <p14:creationId xmlns:p14="http://schemas.microsoft.com/office/powerpoint/2010/main" val="3813984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7064AD-995F-D894-3C11-3D4898D3C761}"/>
              </a:ext>
            </a:extLst>
          </p:cNvPr>
          <p:cNvSpPr/>
          <p:nvPr userDrawn="1"/>
        </p:nvSpPr>
        <p:spPr>
          <a:xfrm>
            <a:off x="0" y="-1"/>
            <a:ext cx="12191509" cy="617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39606B4-F5DB-C9CF-6C4F-8217817AB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988" t="25191" r="36320" b="24735"/>
          <a:stretch/>
        </p:blipFill>
        <p:spPr>
          <a:xfrm>
            <a:off x="9553185" y="550280"/>
            <a:ext cx="2137485" cy="2731261"/>
          </a:xfrm>
          <a:prstGeom prst="rect">
            <a:avLst/>
          </a:prstGeom>
        </p:spPr>
      </p:pic>
      <p:pic>
        <p:nvPicPr>
          <p:cNvPr id="11" name="Image 10" descr="Une image contenant laser, lumière&#10;&#10;Description générée automatiquement">
            <a:extLst>
              <a:ext uri="{FF2B5EF4-FFF2-40B4-BE49-F238E27FC236}">
                <a16:creationId xmlns:a16="http://schemas.microsoft.com/office/drawing/2014/main" id="{778BA933-80F6-7360-33CE-2FC792602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821" r="669" b="17087"/>
          <a:stretch/>
        </p:blipFill>
        <p:spPr>
          <a:xfrm>
            <a:off x="0" y="1122363"/>
            <a:ext cx="12192000" cy="29547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3412" y="2866291"/>
            <a:ext cx="6300000" cy="1138773"/>
          </a:xfrm>
        </p:spPr>
        <p:txBody>
          <a:bodyPr anchor="b"/>
          <a:lstStyle>
            <a:lvl1pPr algn="l">
              <a:defRPr sz="37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3412" y="4079394"/>
            <a:ext cx="8460940" cy="43088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70983D36-95F4-E92F-2571-9B08EC87D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000" y="6487829"/>
            <a:ext cx="8640000" cy="169277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413691E3-3DCF-D532-BB01-3CE23E281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644" y="6487829"/>
            <a:ext cx="360000" cy="16927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1169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illus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ECE987-2FAC-7E5D-81FC-2E906C51BFC7}"/>
              </a:ext>
            </a:extLst>
          </p:cNvPr>
          <p:cNvSpPr/>
          <p:nvPr userDrawn="1"/>
        </p:nvSpPr>
        <p:spPr>
          <a:xfrm>
            <a:off x="4248000" y="0"/>
            <a:ext cx="7943509" cy="617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 descr="Une image contenant laser, lumière&#10;&#10;Description générée automatiquement">
            <a:extLst>
              <a:ext uri="{FF2B5EF4-FFF2-40B4-BE49-F238E27FC236}">
                <a16:creationId xmlns:a16="http://schemas.microsoft.com/office/drawing/2014/main" id="{47F7940D-1817-EAB9-EC50-4516AE560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967" r="669" b="15930"/>
          <a:stretch/>
        </p:blipFill>
        <p:spPr>
          <a:xfrm>
            <a:off x="0" y="188640"/>
            <a:ext cx="12192000" cy="2955290"/>
          </a:xfrm>
          <a:prstGeom prst="rect">
            <a:avLst/>
          </a:prstGeom>
        </p:spPr>
      </p:pic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F3D40827-6A62-29D0-5589-A1D2D883EC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4248000" cy="6156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1046" y="3751306"/>
            <a:ext cx="6300000" cy="1138773"/>
          </a:xfrm>
        </p:spPr>
        <p:txBody>
          <a:bodyPr anchor="b"/>
          <a:lstStyle>
            <a:lvl1pPr algn="l">
              <a:defRPr sz="37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1046" y="4964409"/>
            <a:ext cx="6300000" cy="86177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9400233-E832-9ED2-75E2-DE76DE7889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988" t="25191" r="36320" b="24735"/>
          <a:stretch/>
        </p:blipFill>
        <p:spPr>
          <a:xfrm>
            <a:off x="9370449" y="186288"/>
            <a:ext cx="1964342" cy="2510020"/>
          </a:xfrm>
          <a:prstGeom prst="rect">
            <a:avLst/>
          </a:prstGeom>
        </p:spPr>
      </p:pic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A943171E-6CC8-5F7F-6E75-D3E19EF0B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000" y="6487829"/>
            <a:ext cx="8640000" cy="169277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F5DA5953-3A35-55B3-FD1B-72E33309C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644" y="6487829"/>
            <a:ext cx="360000" cy="16927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922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AE868F-ABE9-440C-A60A-0117CD92E227}"/>
              </a:ext>
            </a:extLst>
          </p:cNvPr>
          <p:cNvSpPr/>
          <p:nvPr userDrawn="1"/>
        </p:nvSpPr>
        <p:spPr>
          <a:xfrm>
            <a:off x="1" y="-1"/>
            <a:ext cx="4286402" cy="6172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9E3CBE-98A4-9D29-F391-13FF0F4F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880" y="479430"/>
            <a:ext cx="5866781" cy="569387"/>
          </a:xfrm>
        </p:spPr>
        <p:txBody>
          <a:bodyPr/>
          <a:lstStyle>
            <a:lvl1pPr>
              <a:defRPr sz="37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4831BF2-C3E8-F08E-163E-5861CC568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6467"/>
          <a:stretch/>
        </p:blipFill>
        <p:spPr>
          <a:xfrm>
            <a:off x="-1" y="0"/>
            <a:ext cx="4286403" cy="4725143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7C6CA07F-740B-D053-47D9-BD261746E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5880" y="1700399"/>
            <a:ext cx="5866780" cy="938719"/>
          </a:xfrm>
        </p:spPr>
        <p:txBody>
          <a:bodyPr/>
          <a:lstStyle>
            <a:lvl1pPr marL="468000" indent="-468000">
              <a:lnSpc>
                <a:spcPct val="100000"/>
              </a:lnSpc>
              <a:spcBef>
                <a:spcPts val="1200"/>
              </a:spcBef>
              <a:buFontTx/>
              <a:buNone/>
              <a:defRPr sz="2000" b="1"/>
            </a:lvl1pPr>
            <a:lvl2pPr marL="648000" indent="-1800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·"/>
              <a:defRPr sz="1600" b="1"/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807256E9-2007-D9CD-126B-60403DA85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000" y="6487829"/>
            <a:ext cx="8640000" cy="169277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B851856B-0277-881D-9B31-CDC10B2EA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644" y="6487829"/>
            <a:ext cx="360000" cy="16927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BD3B85E-47BC-6363-A39F-11A86AA353E8}"/>
              </a:ext>
            </a:extLst>
          </p:cNvPr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895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DF94A6-8C03-1804-11D8-9D0C1904E258}"/>
              </a:ext>
            </a:extLst>
          </p:cNvPr>
          <p:cNvSpPr/>
          <p:nvPr userDrawn="1"/>
        </p:nvSpPr>
        <p:spPr>
          <a:xfrm>
            <a:off x="1" y="-1"/>
            <a:ext cx="4286402" cy="6172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9E3CBE-98A4-9D29-F391-13FF0F4F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76" y="2427319"/>
            <a:ext cx="6480000" cy="1138773"/>
          </a:xfrm>
        </p:spPr>
        <p:txBody>
          <a:bodyPr anchor="b"/>
          <a:lstStyle>
            <a:lvl1pPr algn="r">
              <a:defRPr sz="3700" cap="all" baseline="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4831BF2-C3E8-F08E-163E-5861CC568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6467"/>
          <a:stretch/>
        </p:blipFill>
        <p:spPr>
          <a:xfrm>
            <a:off x="-1" y="0"/>
            <a:ext cx="4286403" cy="4725143"/>
          </a:xfrm>
          <a:prstGeom prst="rect">
            <a:avLst/>
          </a:prstGeom>
        </p:spPr>
      </p:pic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C7E12FDC-C06A-8C9B-BB74-BF273CA95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576" y="3609020"/>
            <a:ext cx="6480000" cy="861774"/>
          </a:xfrm>
        </p:spPr>
        <p:txBody>
          <a:bodyPr/>
          <a:lstStyle>
            <a:lvl1pPr algn="r">
              <a:lnSpc>
                <a:spcPct val="100000"/>
              </a:lnSpc>
              <a:spcBef>
                <a:spcPts val="0"/>
              </a:spcBef>
              <a:buFontTx/>
              <a:buNone/>
              <a:defRPr sz="2800" b="0"/>
            </a:lvl1pPr>
            <a:lvl2pPr marL="0" indent="0" algn="r">
              <a:spcBef>
                <a:spcPts val="0"/>
              </a:spcBef>
              <a:buFontTx/>
              <a:buNone/>
              <a:defRPr sz="1200" b="0"/>
            </a:lvl2pPr>
            <a:lvl3pPr marL="0" algn="r">
              <a:spcBef>
                <a:spcPts val="0"/>
              </a:spcBef>
              <a:buFontTx/>
              <a:buNone/>
              <a:defRPr sz="1200" b="0"/>
            </a:lvl3pPr>
            <a:lvl4pPr algn="r">
              <a:buFontTx/>
              <a:buNone/>
              <a:defRPr sz="1200" b="0"/>
            </a:lvl4pPr>
            <a:lvl5pPr algn="r"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E492864F-A7D2-FEB7-5C45-076F449406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1504" y="4036419"/>
            <a:ext cx="2496444" cy="2092881"/>
          </a:xfrm>
        </p:spPr>
        <p:txBody>
          <a:bodyPr wrap="none" anchor="ctr"/>
          <a:lstStyle>
            <a:lvl1pPr algn="r">
              <a:lnSpc>
                <a:spcPct val="80000"/>
              </a:lnSpc>
              <a:spcBef>
                <a:spcPts val="0"/>
              </a:spcBef>
              <a:buFontTx/>
              <a:buNone/>
              <a:defRPr sz="17000" b="1">
                <a:solidFill>
                  <a:srgbClr val="405280"/>
                </a:solidFill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/>
            </a:lvl2pPr>
            <a:lvl3pPr marL="0" algn="r">
              <a:spcBef>
                <a:spcPts val="0"/>
              </a:spcBef>
              <a:buFontTx/>
              <a:buNone/>
              <a:defRPr sz="1200" b="0"/>
            </a:lvl3pPr>
            <a:lvl4pPr algn="r">
              <a:buFontTx/>
              <a:buNone/>
              <a:defRPr sz="1200" b="0"/>
            </a:lvl4pPr>
            <a:lvl5pPr algn="r">
              <a:buFontTx/>
              <a:buNone/>
              <a:defRPr sz="1200" b="0"/>
            </a:lvl5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D99C50BF-65DC-1845-CFA0-460DD3CA8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000" y="6487829"/>
            <a:ext cx="8640000" cy="169277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4ADC5292-F91E-00B0-680E-D3465F22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644" y="6487829"/>
            <a:ext cx="360000" cy="16927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EB5DB32-C8FA-A313-EF75-3A9CF4EB8FBB}"/>
              </a:ext>
            </a:extLst>
          </p:cNvPr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81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990000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8C2CE41-B4D1-00E9-64D8-B37670408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2" y="2097088"/>
            <a:ext cx="9901238" cy="382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2" y="1196752"/>
            <a:ext cx="9899650" cy="33855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8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AE868F-ABE9-440C-A60A-0117CD92E227}"/>
              </a:ext>
            </a:extLst>
          </p:cNvPr>
          <p:cNvSpPr/>
          <p:nvPr userDrawn="1"/>
        </p:nvSpPr>
        <p:spPr>
          <a:xfrm>
            <a:off x="1" y="-1"/>
            <a:ext cx="4286402" cy="6172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9E3CBE-98A4-9D29-F391-13FF0F4F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880" y="479430"/>
            <a:ext cx="5866781" cy="569387"/>
          </a:xfrm>
        </p:spPr>
        <p:txBody>
          <a:bodyPr/>
          <a:lstStyle>
            <a:lvl1pPr>
              <a:defRPr sz="37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4831BF2-C3E8-F08E-163E-5861CC568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6467"/>
          <a:stretch/>
        </p:blipFill>
        <p:spPr>
          <a:xfrm>
            <a:off x="-1" y="0"/>
            <a:ext cx="4286403" cy="4725143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7C6CA07F-740B-D053-47D9-BD261746E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5880" y="1700399"/>
            <a:ext cx="5866780" cy="938719"/>
          </a:xfrm>
        </p:spPr>
        <p:txBody>
          <a:bodyPr/>
          <a:lstStyle>
            <a:lvl1pPr marL="468000" indent="-468000">
              <a:lnSpc>
                <a:spcPct val="100000"/>
              </a:lnSpc>
              <a:spcBef>
                <a:spcPts val="1200"/>
              </a:spcBef>
              <a:buFontTx/>
              <a:buNone/>
              <a:defRPr sz="2000" b="1"/>
            </a:lvl1pPr>
            <a:lvl2pPr marL="648000" indent="-1800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·"/>
              <a:defRPr sz="1600" b="1"/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807256E9-2007-D9CD-126B-60403DA85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000" y="6487829"/>
            <a:ext cx="8640000" cy="169277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B851856B-0277-881D-9B31-CDC10B2EA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644" y="6487829"/>
            <a:ext cx="360000" cy="16927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BD3B85E-47BC-6363-A39F-11A86AA353E8}"/>
              </a:ext>
            </a:extLst>
          </p:cNvPr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12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990000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2" y="1196752"/>
            <a:ext cx="9899650" cy="33855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46DD30C-1BF2-1511-2DC4-FB84CF4C44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5307" y="3473905"/>
            <a:ext cx="2304000" cy="55399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0"/>
            </a:lvl3pPr>
            <a:lvl4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3CF6B8EE-C682-B45C-9F8D-22252A34AE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9987" y="3473905"/>
            <a:ext cx="2304000" cy="55399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0"/>
            </a:lvl3pPr>
            <a:lvl4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A2957E7F-5541-DC81-D893-F64F2EDE00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4667" y="3473905"/>
            <a:ext cx="2304000" cy="55399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0"/>
            </a:lvl3pPr>
            <a:lvl4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41530654-64A0-6DC1-C2A4-559763ECBB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09346" y="3473905"/>
            <a:ext cx="2304000" cy="55399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0"/>
            </a:lvl3pPr>
            <a:lvl4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33FE2D-DC07-3800-9CE2-30BF3C7D52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95363" y="2097087"/>
            <a:ext cx="2303462" cy="129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1E01B644-A403-F14F-FBD0-560A9FD21BA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99987" y="2097087"/>
            <a:ext cx="2303462" cy="129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5CA2558D-F2FE-628E-A494-E5C4B6DCD4B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11578" y="2096368"/>
            <a:ext cx="2303462" cy="129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85EB5434-43CA-9391-1D6C-4559671B263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816202" y="2096368"/>
            <a:ext cx="2303462" cy="129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55287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8">
            <a:extLst>
              <a:ext uri="{FF2B5EF4-FFF2-40B4-BE49-F238E27FC236}">
                <a16:creationId xmlns:a16="http://schemas.microsoft.com/office/drawing/2014/main" id="{BEFA0914-5D39-0FE8-3ABD-4430E7AEF3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5292000" cy="6156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16540" y="512676"/>
            <a:ext cx="496736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8C2CE41-B4D1-00E9-64D8-B37670408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4760" y="2061106"/>
            <a:ext cx="6012000" cy="1370216"/>
          </a:xfrm>
          <a:solidFill>
            <a:schemeClr val="tx2"/>
          </a:solidFill>
          <a:ln w="28575">
            <a:noFill/>
          </a:ln>
        </p:spPr>
        <p:txBody>
          <a:bodyPr lIns="720000" tIns="360000" rIns="540000" bIns="36000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16539" y="1015571"/>
            <a:ext cx="4967360" cy="67710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374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B36B14-6BF1-556E-48EA-EE5E64287566}"/>
              </a:ext>
            </a:extLst>
          </p:cNvPr>
          <p:cNvSpPr/>
          <p:nvPr userDrawn="1"/>
        </p:nvSpPr>
        <p:spPr>
          <a:xfrm>
            <a:off x="7905598" y="-1"/>
            <a:ext cx="4286402" cy="6172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504000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8C2CE41-B4D1-00E9-64D8-B37670408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2" y="2097088"/>
            <a:ext cx="5040000" cy="191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1" y="1196752"/>
            <a:ext cx="5040000" cy="67710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FCB18D-70C1-42DF-340E-D75ED20DF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248" t="21929" r="3393"/>
          <a:stretch/>
        </p:blipFill>
        <p:spPr>
          <a:xfrm>
            <a:off x="7924799" y="-26897"/>
            <a:ext cx="4267201" cy="5354090"/>
          </a:xfrm>
          <a:prstGeom prst="rect">
            <a:avLst/>
          </a:prstGeom>
        </p:spPr>
      </p:pic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D0B4EEEB-4015-7CA4-0038-1EDFA9D5B9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4604" y="692696"/>
            <a:ext cx="5328000" cy="522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C8AA94F0-FF30-7F0E-194D-9848C8CE4D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2661" y="5059196"/>
            <a:ext cx="5040000" cy="854080"/>
          </a:xfrm>
          <a:solidFill>
            <a:schemeClr val="accent1"/>
          </a:solidFill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142271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graphique 14">
            <a:extLst>
              <a:ext uri="{FF2B5EF4-FFF2-40B4-BE49-F238E27FC236}">
                <a16:creationId xmlns:a16="http://schemas.microsoft.com/office/drawing/2014/main" id="{071DFE56-6758-4628-4687-2BE72845E5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032625" y="2097088"/>
            <a:ext cx="4859338" cy="3276600"/>
          </a:xfrm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990000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2" y="1196752"/>
            <a:ext cx="9899650" cy="33855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A7D9DEB-F334-6FA2-8151-89624F6EE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3748073"/>
            <a:ext cx="1620000" cy="800219"/>
          </a:xfrm>
        </p:spPr>
        <p:txBody>
          <a:bodyPr/>
          <a:lstStyle>
            <a:lvl1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000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ECA4138-CB72-D5F5-D6A8-60C15D547B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3237" y="3748073"/>
            <a:ext cx="1620000" cy="800219"/>
          </a:xfrm>
        </p:spPr>
        <p:txBody>
          <a:bodyPr/>
          <a:lstStyle>
            <a:lvl1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000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421DC2D3-E74A-75A7-CB71-4C34012E6A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3812" y="3748073"/>
            <a:ext cx="1620000" cy="800219"/>
          </a:xfrm>
        </p:spPr>
        <p:txBody>
          <a:bodyPr/>
          <a:lstStyle>
            <a:lvl1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000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AB87A43-B36E-808A-F570-680E10171B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82664" y="2564904"/>
            <a:ext cx="1620000" cy="1080000"/>
          </a:xfrm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3" name="Espace réservé pour une image  3">
            <a:extLst>
              <a:ext uri="{FF2B5EF4-FFF2-40B4-BE49-F238E27FC236}">
                <a16:creationId xmlns:a16="http://schemas.microsoft.com/office/drawing/2014/main" id="{49AB7B83-4D81-8BA8-198B-2303422F9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695019" y="2564904"/>
            <a:ext cx="1620000" cy="1080000"/>
          </a:xfrm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79EC3DD8-0BFF-0BF8-6025-BB2E571EE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10936" y="2576447"/>
            <a:ext cx="1620000" cy="1080000"/>
          </a:xfrm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</p:spTree>
    <p:extLst>
      <p:ext uri="{BB962C8B-B14F-4D97-AF65-F5344CB8AC3E}">
        <p14:creationId xmlns:p14="http://schemas.microsoft.com/office/powerpoint/2010/main" val="3768684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5132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CBDB90C-5873-90F7-844C-1B609AC9F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855"/>
          <a:stretch/>
        </p:blipFill>
        <p:spPr>
          <a:xfrm>
            <a:off x="3647728" y="0"/>
            <a:ext cx="8544272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FC4940-464A-A560-4A20-4F3F078BC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719" y="2168860"/>
            <a:ext cx="6660000" cy="1661993"/>
          </a:xfrm>
        </p:spPr>
        <p:txBody>
          <a:bodyPr anchor="b"/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D82702E0-B863-4F9E-48D5-32056B94B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912" y="4905164"/>
            <a:ext cx="4320000" cy="569387"/>
          </a:xfrm>
        </p:spPr>
        <p:txBody>
          <a:bodyPr/>
          <a:lstStyle>
            <a:lvl1pPr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1pPr>
            <a:lvl2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2pPr>
            <a:lvl3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3pPr>
            <a:lvl4pPr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4pPr>
            <a:lvl5pPr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BB6DB8B-106D-E8B7-4742-04A4876BA5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3912" y="4509022"/>
            <a:ext cx="1162169" cy="282573"/>
          </a:xfrm>
          <a:solidFill>
            <a:schemeClr val="accent1"/>
          </a:solidFill>
        </p:spPr>
        <p:txBody>
          <a:bodyPr wrap="none" tIns="18000" bIns="18000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NIVEAU 1</a:t>
            </a:r>
          </a:p>
        </p:txBody>
      </p:sp>
    </p:spTree>
    <p:extLst>
      <p:ext uri="{BB962C8B-B14F-4D97-AF65-F5344CB8AC3E}">
        <p14:creationId xmlns:p14="http://schemas.microsoft.com/office/powerpoint/2010/main" val="33679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 userDrawn="1"/>
        </p:nvCxnSpPr>
        <p:spPr>
          <a:xfrm>
            <a:off x="323850" y="6397625"/>
            <a:ext cx="1158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/>
          <p:cNvGrpSpPr/>
          <p:nvPr userDrawn="1"/>
        </p:nvGrpSpPr>
        <p:grpSpPr>
          <a:xfrm>
            <a:off x="247650" y="215860"/>
            <a:ext cx="773430" cy="773430"/>
            <a:chOff x="0" y="0"/>
            <a:chExt cx="899200" cy="899200"/>
          </a:xfrm>
        </p:grpSpPr>
        <p:sp>
          <p:nvSpPr>
            <p:cNvPr id="14" name="Ellipse 13"/>
            <p:cNvSpPr/>
            <p:nvPr/>
          </p:nvSpPr>
          <p:spPr>
            <a:xfrm>
              <a:off x="0" y="0"/>
              <a:ext cx="899200" cy="899200"/>
            </a:xfrm>
            <a:prstGeom prst="ellipse">
              <a:avLst/>
            </a:prstGeom>
            <a:solidFill>
              <a:srgbClr val="27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947" y="208161"/>
              <a:ext cx="569636" cy="499380"/>
            </a:xfrm>
            <a:prstGeom prst="rect">
              <a:avLst/>
            </a:prstGeom>
          </p:spPr>
        </p:pic>
      </p:grpSp>
      <p:sp>
        <p:nvSpPr>
          <p:cNvPr id="17" name="Espace réservé du texte 32"/>
          <p:cNvSpPr>
            <a:spLocks noGrp="1"/>
          </p:cNvSpPr>
          <p:nvPr>
            <p:ph type="body" sz="quarter" idx="10" hasCustomPrompt="1"/>
          </p:nvPr>
        </p:nvSpPr>
        <p:spPr>
          <a:xfrm>
            <a:off x="1061082" y="350162"/>
            <a:ext cx="10530841" cy="50482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Modifier les styles du texte du masque 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1061083" y="1428108"/>
            <a:ext cx="10530841" cy="4781180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</a:defRPr>
            </a:lvl1pPr>
            <a:lvl2pPr marL="453600" indent="-270000"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720000" indent="-180000">
              <a:buClr>
                <a:schemeClr val="bg2"/>
              </a:buClr>
              <a:buSzPct val="70000"/>
              <a:buFont typeface="Arial Black" panose="020B0A04020102020204" pitchFamily="34" charset="0"/>
              <a:buChar char="−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986400" indent="-180000"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252800" indent="-18000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1440000" indent="-144000">
              <a:buClr>
                <a:schemeClr val="bg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1620000" indent="-144000">
              <a:buClr>
                <a:schemeClr val="bg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 marL="1800000" indent="-108000">
              <a:buClr>
                <a:schemeClr val="bg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</p:txBody>
      </p:sp>
      <p:sp>
        <p:nvSpPr>
          <p:cNvPr id="19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230359" y="6416676"/>
            <a:ext cx="4114800" cy="277202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282B57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13"/>
          </p:nvPr>
        </p:nvSpPr>
        <p:spPr>
          <a:xfrm>
            <a:off x="11060723" y="6513637"/>
            <a:ext cx="950642" cy="23885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11B94C-646F-4DAB-9648-50D8804943E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0392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5"/>
          <p:cNvSpPr>
            <a:spLocks noGrp="1"/>
          </p:cNvSpPr>
          <p:nvPr>
            <p:ph type="title"/>
          </p:nvPr>
        </p:nvSpPr>
        <p:spPr>
          <a:xfrm>
            <a:off x="1061085" y="285750"/>
            <a:ext cx="10530838" cy="272897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1061083" y="1428108"/>
            <a:ext cx="10530841" cy="4781180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</a:defRPr>
            </a:lvl1pPr>
            <a:lvl2pPr marL="453600" indent="-270000"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720000" indent="-180000">
              <a:buClr>
                <a:schemeClr val="bg2"/>
              </a:buClr>
              <a:buSzPct val="70000"/>
              <a:buFont typeface="Arial Black" panose="020B0A04020102020204" pitchFamily="34" charset="0"/>
              <a:buChar char="−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986400" indent="-180000"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252800" indent="-18000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1440000" indent="-144000">
              <a:buClr>
                <a:schemeClr val="bg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1620000" indent="-144000">
              <a:buClr>
                <a:schemeClr val="bg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 marL="1800000" indent="-108000">
              <a:buClr>
                <a:schemeClr val="bg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  <a:lvl9pPr marL="1980000" indent="0">
              <a:buClr>
                <a:srgbClr val="49C3CA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  <a:p>
            <a:pPr lvl="8"/>
            <a:r>
              <a:rPr lang="fr-FR"/>
              <a:t> Neuvième niveau</a:t>
            </a:r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323850" y="6397625"/>
            <a:ext cx="1158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/>
          <p:cNvGrpSpPr/>
          <p:nvPr userDrawn="1"/>
        </p:nvGrpSpPr>
        <p:grpSpPr>
          <a:xfrm>
            <a:off x="247650" y="215860"/>
            <a:ext cx="773430" cy="773430"/>
            <a:chOff x="0" y="0"/>
            <a:chExt cx="899200" cy="899200"/>
          </a:xfrm>
        </p:grpSpPr>
        <p:sp>
          <p:nvSpPr>
            <p:cNvPr id="27" name="Ellipse 26"/>
            <p:cNvSpPr/>
            <p:nvPr/>
          </p:nvSpPr>
          <p:spPr>
            <a:xfrm>
              <a:off x="0" y="0"/>
              <a:ext cx="899200" cy="899200"/>
            </a:xfrm>
            <a:prstGeom prst="ellipse">
              <a:avLst/>
            </a:prstGeom>
            <a:solidFill>
              <a:srgbClr val="27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947" y="208161"/>
              <a:ext cx="569636" cy="499380"/>
            </a:xfrm>
            <a:prstGeom prst="rect">
              <a:avLst/>
            </a:prstGeom>
          </p:spPr>
        </p:pic>
      </p:grpSp>
      <p:sp>
        <p:nvSpPr>
          <p:cNvPr id="29" name="Espace réservé du texte 32"/>
          <p:cNvSpPr>
            <a:spLocks noGrp="1"/>
          </p:cNvSpPr>
          <p:nvPr>
            <p:ph type="body" sz="quarter" idx="10" hasCustomPrompt="1"/>
          </p:nvPr>
        </p:nvSpPr>
        <p:spPr>
          <a:xfrm>
            <a:off x="1061082" y="558647"/>
            <a:ext cx="10530841" cy="50482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Modifier les styles du texte du masque </a:t>
            </a:r>
          </a:p>
        </p:txBody>
      </p:sp>
      <p:sp>
        <p:nvSpPr>
          <p:cNvPr id="31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230359" y="6416676"/>
            <a:ext cx="4114800" cy="277202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282B57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3"/>
          </p:nvPr>
        </p:nvSpPr>
        <p:spPr>
          <a:xfrm>
            <a:off x="11060723" y="6513637"/>
            <a:ext cx="950642" cy="23885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11B94C-646F-4DAB-9648-50D8804943E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076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DF94A6-8C03-1804-11D8-9D0C1904E258}"/>
              </a:ext>
            </a:extLst>
          </p:cNvPr>
          <p:cNvSpPr/>
          <p:nvPr userDrawn="1"/>
        </p:nvSpPr>
        <p:spPr>
          <a:xfrm>
            <a:off x="1" y="-1"/>
            <a:ext cx="4286402" cy="6172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9E3CBE-98A4-9D29-F391-13FF0F4F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76" y="2427319"/>
            <a:ext cx="6480000" cy="1138773"/>
          </a:xfrm>
        </p:spPr>
        <p:txBody>
          <a:bodyPr anchor="b"/>
          <a:lstStyle>
            <a:lvl1pPr algn="r">
              <a:defRPr sz="3700" cap="all" baseline="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4831BF2-C3E8-F08E-163E-5861CC568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6467"/>
          <a:stretch/>
        </p:blipFill>
        <p:spPr>
          <a:xfrm>
            <a:off x="-1" y="0"/>
            <a:ext cx="4286403" cy="4725143"/>
          </a:xfrm>
          <a:prstGeom prst="rect">
            <a:avLst/>
          </a:prstGeom>
        </p:spPr>
      </p:pic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C7E12FDC-C06A-8C9B-BB74-BF273CA95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576" y="3609020"/>
            <a:ext cx="6480000" cy="861774"/>
          </a:xfrm>
        </p:spPr>
        <p:txBody>
          <a:bodyPr/>
          <a:lstStyle>
            <a:lvl1pPr algn="r">
              <a:lnSpc>
                <a:spcPct val="100000"/>
              </a:lnSpc>
              <a:spcBef>
                <a:spcPts val="0"/>
              </a:spcBef>
              <a:buFontTx/>
              <a:buNone/>
              <a:defRPr sz="2800" b="0"/>
            </a:lvl1pPr>
            <a:lvl2pPr marL="0" indent="0" algn="r">
              <a:spcBef>
                <a:spcPts val="0"/>
              </a:spcBef>
              <a:buFontTx/>
              <a:buNone/>
              <a:defRPr sz="1200" b="0"/>
            </a:lvl2pPr>
            <a:lvl3pPr marL="0" algn="r">
              <a:spcBef>
                <a:spcPts val="0"/>
              </a:spcBef>
              <a:buFontTx/>
              <a:buNone/>
              <a:defRPr sz="1200" b="0"/>
            </a:lvl3pPr>
            <a:lvl4pPr algn="r">
              <a:buFontTx/>
              <a:buNone/>
              <a:defRPr sz="1200" b="0"/>
            </a:lvl4pPr>
            <a:lvl5pPr algn="r"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E492864F-A7D2-FEB7-5C45-076F449406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1504" y="4036419"/>
            <a:ext cx="2496444" cy="2092881"/>
          </a:xfrm>
        </p:spPr>
        <p:txBody>
          <a:bodyPr wrap="none" anchor="ctr"/>
          <a:lstStyle>
            <a:lvl1pPr algn="r">
              <a:lnSpc>
                <a:spcPct val="80000"/>
              </a:lnSpc>
              <a:spcBef>
                <a:spcPts val="0"/>
              </a:spcBef>
              <a:buFontTx/>
              <a:buNone/>
              <a:defRPr sz="17000" b="1">
                <a:solidFill>
                  <a:srgbClr val="405280"/>
                </a:solidFill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/>
            </a:lvl2pPr>
            <a:lvl3pPr marL="0" algn="r">
              <a:spcBef>
                <a:spcPts val="0"/>
              </a:spcBef>
              <a:buFontTx/>
              <a:buNone/>
              <a:defRPr sz="1200" b="0"/>
            </a:lvl3pPr>
            <a:lvl4pPr algn="r">
              <a:buFontTx/>
              <a:buNone/>
              <a:defRPr sz="1200" b="0"/>
            </a:lvl4pPr>
            <a:lvl5pPr algn="r">
              <a:buFontTx/>
              <a:buNone/>
              <a:defRPr sz="1200" b="0"/>
            </a:lvl5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D99C50BF-65DC-1845-CFA0-460DD3CA8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000" y="6487829"/>
            <a:ext cx="8640000" cy="169277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4ADC5292-F91E-00B0-680E-D3465F22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644" y="6487829"/>
            <a:ext cx="360000" cy="16927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EB5DB32-C8FA-A313-EF75-3A9CF4EB8FBB}"/>
              </a:ext>
            </a:extLst>
          </p:cNvPr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54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990000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8C2CE41-B4D1-00E9-64D8-B37670408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2" y="2097088"/>
            <a:ext cx="9901238" cy="382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2" y="1196752"/>
            <a:ext cx="9899650" cy="33855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36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990000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2" y="1196752"/>
            <a:ext cx="9899650" cy="33855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46DD30C-1BF2-1511-2DC4-FB84CF4C44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5307" y="3473905"/>
            <a:ext cx="2304000" cy="55399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0"/>
            </a:lvl3pPr>
            <a:lvl4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3CF6B8EE-C682-B45C-9F8D-22252A34AE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9987" y="3473905"/>
            <a:ext cx="2304000" cy="55399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0"/>
            </a:lvl3pPr>
            <a:lvl4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A2957E7F-5541-DC81-D893-F64F2EDE00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4667" y="3473905"/>
            <a:ext cx="2304000" cy="55399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0"/>
            </a:lvl3pPr>
            <a:lvl4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41530654-64A0-6DC1-C2A4-559763ECBB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09346" y="3473905"/>
            <a:ext cx="2304000" cy="55399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0"/>
            </a:lvl3pPr>
            <a:lvl4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33FE2D-DC07-3800-9CE2-30BF3C7D52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95363" y="2097087"/>
            <a:ext cx="2303462" cy="129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1E01B644-A403-F14F-FBD0-560A9FD21BA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99987" y="2097087"/>
            <a:ext cx="2303462" cy="129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5CA2558D-F2FE-628E-A494-E5C4B6DCD4B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11578" y="2096368"/>
            <a:ext cx="2303462" cy="129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85EB5434-43CA-9391-1D6C-4559671B263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816202" y="2096368"/>
            <a:ext cx="2303462" cy="129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04406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8">
            <a:extLst>
              <a:ext uri="{FF2B5EF4-FFF2-40B4-BE49-F238E27FC236}">
                <a16:creationId xmlns:a16="http://schemas.microsoft.com/office/drawing/2014/main" id="{BEFA0914-5D39-0FE8-3ABD-4430E7AEF3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5292000" cy="6156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16540" y="512676"/>
            <a:ext cx="496736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8C2CE41-B4D1-00E9-64D8-B37670408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4760" y="2061106"/>
            <a:ext cx="6012000" cy="1370216"/>
          </a:xfrm>
          <a:solidFill>
            <a:schemeClr val="tx2"/>
          </a:solidFill>
          <a:ln w="28575">
            <a:noFill/>
          </a:ln>
        </p:spPr>
        <p:txBody>
          <a:bodyPr lIns="720000" tIns="360000" rIns="540000" bIns="36000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16539" y="1015571"/>
            <a:ext cx="4967360" cy="67710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4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B36B14-6BF1-556E-48EA-EE5E64287566}"/>
              </a:ext>
            </a:extLst>
          </p:cNvPr>
          <p:cNvSpPr/>
          <p:nvPr userDrawn="1"/>
        </p:nvSpPr>
        <p:spPr>
          <a:xfrm>
            <a:off x="7905598" y="-1"/>
            <a:ext cx="4286402" cy="6172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504000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8C2CE41-B4D1-00E9-64D8-B37670408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2" y="2097088"/>
            <a:ext cx="5040000" cy="191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1" y="1196752"/>
            <a:ext cx="5040000" cy="67710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FCB18D-70C1-42DF-340E-D75ED20DF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248" t="21929" r="3393"/>
          <a:stretch/>
        </p:blipFill>
        <p:spPr>
          <a:xfrm>
            <a:off x="7924799" y="-26897"/>
            <a:ext cx="4267201" cy="5354090"/>
          </a:xfrm>
          <a:prstGeom prst="rect">
            <a:avLst/>
          </a:prstGeom>
        </p:spPr>
      </p:pic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D0B4EEEB-4015-7CA4-0038-1EDFA9D5B9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4604" y="692696"/>
            <a:ext cx="5328000" cy="522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C8AA94F0-FF30-7F0E-194D-9848C8CE4D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2661" y="5059196"/>
            <a:ext cx="5040000" cy="854080"/>
          </a:xfrm>
          <a:solidFill>
            <a:schemeClr val="accent1"/>
          </a:solidFill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21860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graphique 14">
            <a:extLst>
              <a:ext uri="{FF2B5EF4-FFF2-40B4-BE49-F238E27FC236}">
                <a16:creationId xmlns:a16="http://schemas.microsoft.com/office/drawing/2014/main" id="{071DFE56-6758-4628-4687-2BE72845E5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032625" y="2097088"/>
            <a:ext cx="4859338" cy="3276600"/>
          </a:xfrm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990000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2" y="1196752"/>
            <a:ext cx="9899650" cy="33855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A7D9DEB-F334-6FA2-8151-89624F6EE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3748073"/>
            <a:ext cx="1620000" cy="800219"/>
          </a:xfrm>
        </p:spPr>
        <p:txBody>
          <a:bodyPr/>
          <a:lstStyle>
            <a:lvl1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000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ECA4138-CB72-D5F5-D6A8-60C15D547B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3237" y="3748073"/>
            <a:ext cx="1620000" cy="800219"/>
          </a:xfrm>
        </p:spPr>
        <p:txBody>
          <a:bodyPr/>
          <a:lstStyle>
            <a:lvl1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000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421DC2D3-E74A-75A7-CB71-4C34012E6A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3812" y="3748073"/>
            <a:ext cx="1620000" cy="800219"/>
          </a:xfrm>
        </p:spPr>
        <p:txBody>
          <a:bodyPr/>
          <a:lstStyle>
            <a:lvl1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000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AB87A43-B36E-808A-F570-680E10171B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82664" y="2564904"/>
            <a:ext cx="1620000" cy="1080000"/>
          </a:xfrm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3" name="Espace réservé pour une image  3">
            <a:extLst>
              <a:ext uri="{FF2B5EF4-FFF2-40B4-BE49-F238E27FC236}">
                <a16:creationId xmlns:a16="http://schemas.microsoft.com/office/drawing/2014/main" id="{49AB7B83-4D81-8BA8-198B-2303422F9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695019" y="2564904"/>
            <a:ext cx="1620000" cy="1080000"/>
          </a:xfrm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79EC3DD8-0BFF-0BF8-6025-BB2E571EE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10936" y="2576447"/>
            <a:ext cx="1620000" cy="1080000"/>
          </a:xfrm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</p:spTree>
    <p:extLst>
      <p:ext uri="{BB962C8B-B14F-4D97-AF65-F5344CB8AC3E}">
        <p14:creationId xmlns:p14="http://schemas.microsoft.com/office/powerpoint/2010/main" val="220682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9900000" cy="43088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82662" y="2120950"/>
            <a:ext cx="9900000" cy="1594283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76000" y="6487829"/>
            <a:ext cx="8640000" cy="169277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32644" y="6487829"/>
            <a:ext cx="360000" cy="16927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150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marL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800"/>
        </a:spcBef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30000"/>
        </a:lnSpc>
        <a:spcBef>
          <a:spcPts val="600"/>
        </a:spcBef>
        <a:buClr>
          <a:schemeClr val="accent1"/>
        </a:buClr>
        <a:buFontTx/>
        <a:buNone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·"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orient="horz" pos="3725">
          <p15:clr>
            <a:srgbClr val="F26B43"/>
          </p15:clr>
        </p15:guide>
        <p15:guide id="3" pos="6856">
          <p15:clr>
            <a:srgbClr val="F26B43"/>
          </p15:clr>
        </p15:guide>
        <p15:guide id="4" orient="horz" pos="436">
          <p15:clr>
            <a:srgbClr val="F26B43"/>
          </p15:clr>
        </p15:guide>
        <p15:guide id="5" orient="horz" pos="132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9900000" cy="43088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82662" y="2120950"/>
            <a:ext cx="9900000" cy="1594283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76000" y="6487829"/>
            <a:ext cx="8640000" cy="169277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32644" y="6487829"/>
            <a:ext cx="360000" cy="16927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01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marL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800"/>
        </a:spcBef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30000"/>
        </a:lnSpc>
        <a:spcBef>
          <a:spcPts val="600"/>
        </a:spcBef>
        <a:buClr>
          <a:schemeClr val="accent1"/>
        </a:buClr>
        <a:buFontTx/>
        <a:buNone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·"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orient="horz" pos="3725">
          <p15:clr>
            <a:srgbClr val="F26B43"/>
          </p15:clr>
        </p15:guide>
        <p15:guide id="3" pos="6856">
          <p15:clr>
            <a:srgbClr val="F26B43"/>
          </p15:clr>
        </p15:guide>
        <p15:guide id="4" orient="horz" pos="436">
          <p15:clr>
            <a:srgbClr val="F26B43"/>
          </p15:clr>
        </p15:guide>
        <p15:guide id="5" orient="horz" pos="132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9900000" cy="43088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82662" y="2120950"/>
            <a:ext cx="9900000" cy="1594283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76000" y="6487829"/>
            <a:ext cx="8640000" cy="169277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32644" y="6487829"/>
            <a:ext cx="360000" cy="16927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45">
            <a:extLst>
              <a:ext uri="{FF2B5EF4-FFF2-40B4-BE49-F238E27FC236}">
                <a16:creationId xmlns:a16="http://schemas.microsoft.com/office/drawing/2014/main" id="{0ECDAEBA-CD07-7FD7-9253-D08DE300EE6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16200000">
            <a:off x="11228379" y="5117901"/>
            <a:ext cx="1550814" cy="333254"/>
          </a:xfrm>
          <a:prstGeom prst="rect">
            <a:avLst/>
          </a:prstGeom>
        </p:spPr>
      </p:pic>
      <p:pic>
        <p:nvPicPr>
          <p:cNvPr id="9" name="Image 47">
            <a:extLst>
              <a:ext uri="{FF2B5EF4-FFF2-40B4-BE49-F238E27FC236}">
                <a16:creationId xmlns:a16="http://schemas.microsoft.com/office/drawing/2014/main" id="{581BA380-8263-2B51-1D50-BA20FA3C2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2" b="24876"/>
          <a:stretch/>
        </p:blipFill>
        <p:spPr>
          <a:xfrm>
            <a:off x="191344" y="6332479"/>
            <a:ext cx="1103199" cy="4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0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dt="0"/>
  <p:txStyles>
    <p:titleStyle>
      <a:lvl1pPr marL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800"/>
        </a:spcBef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30000"/>
        </a:lnSpc>
        <a:spcBef>
          <a:spcPts val="600"/>
        </a:spcBef>
        <a:buClr>
          <a:schemeClr val="accent1"/>
        </a:buClr>
        <a:buFontTx/>
        <a:buNone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·"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orient="horz" pos="3725">
          <p15:clr>
            <a:srgbClr val="F26B43"/>
          </p15:clr>
        </p15:guide>
        <p15:guide id="3" pos="6856">
          <p15:clr>
            <a:srgbClr val="F26B43"/>
          </p15:clr>
        </p15:guide>
        <p15:guide id="4" orient="horz" pos="436">
          <p15:clr>
            <a:srgbClr val="F26B43"/>
          </p15:clr>
        </p15:guide>
        <p15:guide id="5" orient="horz" pos="13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sv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C24E63-05DA-481E-8FFF-110D5CE66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412" y="2866291"/>
            <a:ext cx="9300708" cy="1138773"/>
          </a:xfrm>
        </p:spPr>
        <p:txBody>
          <a:bodyPr/>
          <a:lstStyle/>
          <a:p>
            <a:r>
              <a:rPr lang="fr-FR" dirty="0"/>
              <a:t>plasma </a:t>
            </a:r>
            <a:r>
              <a:rPr lang="en-US" dirty="0"/>
              <a:t>donor</a:t>
            </a:r>
            <a:r>
              <a:rPr lang="fr-FR" dirty="0"/>
              <a:t> </a:t>
            </a:r>
            <a:r>
              <a:rPr lang="en-US" dirty="0"/>
              <a:t>journey</a:t>
            </a:r>
            <a:r>
              <a:rPr lang="fr-FR" dirty="0"/>
              <a:t> </a:t>
            </a:r>
            <a:br>
              <a:rPr lang="fr-FR" dirty="0"/>
            </a:br>
            <a:r>
              <a:rPr lang="en-US" dirty="0"/>
              <a:t>from</a:t>
            </a:r>
            <a:r>
              <a:rPr lang="fr-FR" dirty="0"/>
              <a:t> conception to application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7ECDE0-93CC-4695-B9BA-03A77099D1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ECDHM 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820E94-FF76-49E4-9281-4013D4DF2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868688-421A-4EA1-B5B6-1C544609F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193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84FA7-BEDB-446C-AAB6-EEEC3D39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40" y="3182778"/>
            <a:ext cx="7021604" cy="492443"/>
          </a:xfrm>
        </p:spPr>
        <p:txBody>
          <a:bodyPr/>
          <a:lstStyle/>
          <a:p>
            <a:r>
              <a:rPr lang="fr-FR" sz="3200" dirty="0"/>
              <a:t>No </a:t>
            </a:r>
            <a:r>
              <a:rPr lang="en-US" sz="3200" dirty="0"/>
              <a:t>conflict</a:t>
            </a:r>
            <a:r>
              <a:rPr lang="fr-FR" sz="3200" dirty="0"/>
              <a:t> of </a:t>
            </a:r>
            <a:r>
              <a:rPr lang="en-US" sz="3200" dirty="0"/>
              <a:t>interest</a:t>
            </a:r>
            <a:r>
              <a:rPr lang="fr-FR" sz="3200" dirty="0"/>
              <a:t> to </a:t>
            </a:r>
            <a:r>
              <a:rPr lang="en-US" sz="3200" dirty="0"/>
              <a:t>declare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1B1932-80F2-49BD-87C6-38F275518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0C932D-3697-4FEC-A946-5CF81A94E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78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B689E00-22E7-4468-A19E-3D56C88CC1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79452"/>
            <a:ext cx="12192000" cy="2002072"/>
          </a:xfrm>
          <a:prstGeom prst="rect">
            <a:avLst/>
          </a:prstGeom>
          <a:solidFill>
            <a:srgbClr val="E7F1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34A91F-3A8B-E30A-04D6-56F067E3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2" y="157385"/>
            <a:ext cx="9900000" cy="553998"/>
          </a:xfrm>
        </p:spPr>
        <p:txBody>
          <a:bodyPr/>
          <a:lstStyle/>
          <a:p>
            <a:r>
              <a:rPr lang="fr-FR" sz="3600" dirty="0" err="1"/>
              <a:t>Context</a:t>
            </a:r>
            <a:r>
              <a:rPr lang="fr-FR" sz="3600" dirty="0"/>
              <a:t> and objectives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160D3C-D966-686D-B492-CB812ADE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French Blood Establishment  ●  Plasma donor journey, from conception to application ●  September 12th 2025</a:t>
            </a: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49A158-73BC-462A-97C9-8087E5D4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711F404-B4C3-4545-9D27-DDC4A3E21192}"/>
              </a:ext>
            </a:extLst>
          </p:cNvPr>
          <p:cNvSpPr txBox="1"/>
          <p:nvPr/>
        </p:nvSpPr>
        <p:spPr>
          <a:xfrm>
            <a:off x="2630803" y="2178055"/>
            <a:ext cx="1957835" cy="1015663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6600" b="1" dirty="0">
                <a:solidFill>
                  <a:schemeClr val="accent2"/>
                </a:solidFill>
              </a:rPr>
              <a:t>2024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D020648-2BD8-4275-8486-F4D95EB0D6AD}"/>
              </a:ext>
            </a:extLst>
          </p:cNvPr>
          <p:cNvSpPr txBox="1"/>
          <p:nvPr/>
        </p:nvSpPr>
        <p:spPr>
          <a:xfrm>
            <a:off x="6941794" y="2174736"/>
            <a:ext cx="1957835" cy="1015663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6600" b="1" dirty="0">
                <a:solidFill>
                  <a:schemeClr val="accent2"/>
                </a:solidFill>
              </a:rPr>
              <a:t>2028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E1466F0-9DC3-4D41-9E34-19BF67689F0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5721" flipH="1">
            <a:off x="4738503" y="1193128"/>
            <a:ext cx="2057741" cy="2057741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90A9EEBC-FFEE-47D9-AB01-A40B2F7BE669}"/>
              </a:ext>
            </a:extLst>
          </p:cNvPr>
          <p:cNvSpPr txBox="1"/>
          <p:nvPr/>
        </p:nvSpPr>
        <p:spPr>
          <a:xfrm>
            <a:off x="3401869" y="1214224"/>
            <a:ext cx="5388261" cy="492443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+600,000 plasma donations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15FA55-62D1-4163-A066-2858FBD6E887}"/>
              </a:ext>
            </a:extLst>
          </p:cNvPr>
          <p:cNvSpPr/>
          <p:nvPr/>
        </p:nvSpPr>
        <p:spPr>
          <a:xfrm>
            <a:off x="920681" y="3483153"/>
            <a:ext cx="2386425" cy="26195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/>
              <a:t>Simplifying</a:t>
            </a:r>
            <a:r>
              <a:rPr lang="fr-FR" sz="2000" b="1" dirty="0"/>
              <a:t> the plasma </a:t>
            </a:r>
            <a:r>
              <a:rPr lang="fr-FR" sz="2000" b="1" dirty="0" err="1"/>
              <a:t>donor</a:t>
            </a:r>
            <a:r>
              <a:rPr lang="fr-FR" sz="2000" b="1" dirty="0"/>
              <a:t> </a:t>
            </a:r>
            <a:r>
              <a:rPr lang="fr-FR" sz="2000" b="1" dirty="0" err="1"/>
              <a:t>pathway</a:t>
            </a:r>
            <a:endParaRPr lang="fr-FR" sz="20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DC3F08-0ED7-4225-9E79-718B94FF85C2}"/>
              </a:ext>
            </a:extLst>
          </p:cNvPr>
          <p:cNvSpPr/>
          <p:nvPr/>
        </p:nvSpPr>
        <p:spPr>
          <a:xfrm>
            <a:off x="3487577" y="3483153"/>
            <a:ext cx="2386425" cy="26195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/>
              <a:t>Understand</a:t>
            </a:r>
            <a:r>
              <a:rPr lang="fr-FR" sz="2000" b="1" dirty="0"/>
              <a:t> the plasma </a:t>
            </a:r>
            <a:r>
              <a:rPr lang="fr-FR" sz="2000" b="1" dirty="0" err="1"/>
              <a:t>donors</a:t>
            </a:r>
            <a:r>
              <a:rPr lang="fr-FR" sz="2000" b="1" dirty="0"/>
              <a:t>’ expectations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D15640-1606-41D2-A285-B0B7EE3F2962}"/>
              </a:ext>
            </a:extLst>
          </p:cNvPr>
          <p:cNvSpPr/>
          <p:nvPr/>
        </p:nvSpPr>
        <p:spPr>
          <a:xfrm>
            <a:off x="6054473" y="3483153"/>
            <a:ext cx="2386425" cy="26195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/>
              <a:t>Adapt</a:t>
            </a:r>
            <a:r>
              <a:rPr lang="fr-FR" sz="2000" b="1" dirty="0"/>
              <a:t> the communication and marketing </a:t>
            </a:r>
            <a:r>
              <a:rPr lang="fr-FR" sz="2000" b="1" dirty="0" err="1"/>
              <a:t>strategy</a:t>
            </a:r>
            <a:endParaRPr lang="fr-FR" sz="20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43C646-6374-42D5-8A32-DA4849FCB68A}"/>
              </a:ext>
            </a:extLst>
          </p:cNvPr>
          <p:cNvSpPr/>
          <p:nvPr/>
        </p:nvSpPr>
        <p:spPr>
          <a:xfrm>
            <a:off x="8621369" y="3483153"/>
            <a:ext cx="2386425" cy="26195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Engage </a:t>
            </a:r>
            <a:r>
              <a:rPr lang="fr-FR" sz="2000" b="1" dirty="0" err="1"/>
              <a:t>employees</a:t>
            </a:r>
            <a:r>
              <a:rPr lang="fr-FR" sz="2000" b="1" dirty="0"/>
              <a:t> on the plasma challenges</a:t>
            </a:r>
          </a:p>
        </p:txBody>
      </p:sp>
    </p:spTree>
    <p:extLst>
      <p:ext uri="{BB962C8B-B14F-4D97-AF65-F5344CB8AC3E}">
        <p14:creationId xmlns:p14="http://schemas.microsoft.com/office/powerpoint/2010/main" val="160018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34A91F-3A8B-E30A-04D6-56F067E3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2" y="157385"/>
            <a:ext cx="9900000" cy="553998"/>
          </a:xfrm>
        </p:spPr>
        <p:txBody>
          <a:bodyPr/>
          <a:lstStyle/>
          <a:p>
            <a:r>
              <a:rPr lang="fr-FR" sz="3600" dirty="0"/>
              <a:t>The </a:t>
            </a:r>
            <a:r>
              <a:rPr lang="fr-FR" sz="3600" dirty="0" err="1"/>
              <a:t>approach</a:t>
            </a:r>
            <a:endParaRPr lang="fr-FR" sz="36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160D3C-D966-686D-B492-CB812ADE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French Blood Establishment  ●  Plasma donor journey, from conception to application ●  September 12th 2025</a:t>
            </a: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048943-B337-EFE0-8D9D-6531251A51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79452"/>
            <a:ext cx="12192000" cy="1279060"/>
          </a:xfrm>
          <a:prstGeom prst="rect">
            <a:avLst/>
          </a:prstGeom>
          <a:solidFill>
            <a:srgbClr val="E7F1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philosophy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behind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the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journey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approach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: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from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/>
              </a:rPr>
              <a:t>d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onor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 action</a:t>
            </a: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>
                <a:latin typeface="Arial" panose="020B0604020202020204"/>
              </a:rPr>
              <a:t>First </a:t>
            </a:r>
            <a:r>
              <a:rPr lang="fr-FR" b="1" dirty="0" err="1">
                <a:latin typeface="Arial" panose="020B0604020202020204"/>
              </a:rPr>
              <a:t>decide</a:t>
            </a:r>
            <a:r>
              <a:rPr lang="fr-FR" dirty="0">
                <a:latin typeface="Arial" panose="020B0604020202020204"/>
              </a:rPr>
              <a:t> </a:t>
            </a:r>
            <a:r>
              <a:rPr lang="fr-FR" dirty="0" err="1">
                <a:latin typeface="Arial" panose="020B0604020202020204"/>
              </a:rPr>
              <a:t>what</a:t>
            </a:r>
            <a:r>
              <a:rPr lang="fr-FR" dirty="0">
                <a:latin typeface="Arial" panose="020B0604020202020204"/>
              </a:rPr>
              <a:t> </a:t>
            </a:r>
            <a:r>
              <a:rPr lang="fr-FR" dirty="0" err="1">
                <a:latin typeface="Arial" panose="020B0604020202020204"/>
              </a:rPr>
              <a:t>you</a:t>
            </a:r>
            <a:r>
              <a:rPr lang="fr-FR" dirty="0">
                <a:latin typeface="Arial" panose="020B0604020202020204"/>
              </a:rPr>
              <a:t> </a:t>
            </a:r>
            <a:r>
              <a:rPr lang="fr-FR" dirty="0" err="1">
                <a:latin typeface="Arial" panose="020B0604020202020204"/>
              </a:rPr>
              <a:t>want</a:t>
            </a:r>
            <a:r>
              <a:rPr lang="fr-FR" dirty="0">
                <a:latin typeface="Arial" panose="020B0604020202020204"/>
              </a:rPr>
              <a:t> </a:t>
            </a:r>
            <a:r>
              <a:rPr lang="fr-FR" dirty="0" err="1">
                <a:latin typeface="Arial" panose="020B0604020202020204"/>
              </a:rPr>
              <a:t>your</a:t>
            </a:r>
            <a:r>
              <a:rPr lang="fr-FR" dirty="0">
                <a:latin typeface="Arial" panose="020B0604020202020204"/>
              </a:rPr>
              <a:t> </a:t>
            </a:r>
            <a:r>
              <a:rPr lang="fr-FR" dirty="0" err="1">
                <a:latin typeface="Arial" panose="020B0604020202020204"/>
              </a:rPr>
              <a:t>donors</a:t>
            </a:r>
            <a:r>
              <a:rPr lang="fr-FR" dirty="0">
                <a:latin typeface="Arial" panose="020B0604020202020204"/>
              </a:rPr>
              <a:t> to </a:t>
            </a:r>
            <a:r>
              <a:rPr lang="fr-FR" dirty="0" err="1">
                <a:latin typeface="Arial" panose="020B0604020202020204"/>
              </a:rPr>
              <a:t>experience</a:t>
            </a:r>
            <a:r>
              <a:rPr lang="fr-FR" dirty="0">
                <a:latin typeface="Arial" panose="020B0604020202020204"/>
              </a:rPr>
              <a:t>, </a:t>
            </a:r>
            <a:r>
              <a:rPr lang="fr-FR" dirty="0" err="1">
                <a:latin typeface="Arial" panose="020B0604020202020204"/>
              </a:rPr>
              <a:t>then</a:t>
            </a:r>
            <a:r>
              <a:rPr lang="fr-FR" dirty="0">
                <a:latin typeface="Arial" panose="020B0604020202020204"/>
              </a:rPr>
              <a:t> </a:t>
            </a:r>
            <a:r>
              <a:rPr lang="fr-FR" b="1" dirty="0" err="1">
                <a:latin typeface="Arial" panose="020B0604020202020204"/>
              </a:rPr>
              <a:t>align</a:t>
            </a:r>
            <a:r>
              <a:rPr lang="fr-FR" dirty="0">
                <a:latin typeface="Arial" panose="020B0604020202020204"/>
              </a:rPr>
              <a:t> </a:t>
            </a:r>
            <a:r>
              <a:rPr lang="fr-FR" dirty="0" err="1">
                <a:latin typeface="Arial" panose="020B0604020202020204"/>
              </a:rPr>
              <a:t>your</a:t>
            </a:r>
            <a:r>
              <a:rPr lang="fr-FR" dirty="0">
                <a:latin typeface="Arial" panose="020B0604020202020204"/>
              </a:rPr>
              <a:t> </a:t>
            </a:r>
            <a:r>
              <a:rPr lang="fr-FR" dirty="0" err="1">
                <a:latin typeface="Arial" panose="020B0604020202020204"/>
              </a:rPr>
              <a:t>internal</a:t>
            </a:r>
            <a:r>
              <a:rPr lang="fr-FR" dirty="0">
                <a:latin typeface="Arial" panose="020B0604020202020204"/>
              </a:rPr>
              <a:t> </a:t>
            </a:r>
            <a:r>
              <a:rPr lang="fr-FR" dirty="0" err="1">
                <a:latin typeface="Arial" panose="020B0604020202020204"/>
              </a:rPr>
              <a:t>processes</a:t>
            </a:r>
            <a:r>
              <a:rPr lang="fr-FR" dirty="0">
                <a:latin typeface="Arial" panose="020B0604020202020204"/>
              </a:rPr>
              <a:t>.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Calibri"/>
            </a:endParaRPr>
          </a:p>
        </p:txBody>
      </p:sp>
      <p:sp>
        <p:nvSpPr>
          <p:cNvPr id="26" name="Flèche : pentagone 6">
            <a:extLst>
              <a:ext uri="{FF2B5EF4-FFF2-40B4-BE49-F238E27FC236}">
                <a16:creationId xmlns:a16="http://schemas.microsoft.com/office/drawing/2014/main" id="{A7F232E0-1DEB-D108-D11F-148D7B572C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4729" y="3522977"/>
            <a:ext cx="2306105" cy="1162361"/>
          </a:xfrm>
          <a:prstGeom prst="homePlate">
            <a:avLst>
              <a:gd name="adj" fmla="val 38638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Initiation</a:t>
            </a:r>
          </a:p>
        </p:txBody>
      </p:sp>
      <p:sp>
        <p:nvSpPr>
          <p:cNvPr id="27" name="Flèche : pentagone 7">
            <a:extLst>
              <a:ext uri="{FF2B5EF4-FFF2-40B4-BE49-F238E27FC236}">
                <a16:creationId xmlns:a16="http://schemas.microsoft.com/office/drawing/2014/main" id="{D28F4BEE-06A0-8313-A18C-A773D58FC3B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715220" y="3522977"/>
            <a:ext cx="2306107" cy="1162361"/>
          </a:xfrm>
          <a:prstGeom prst="homePlate">
            <a:avLst>
              <a:gd name="adj" fmla="val 37764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Description of the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journey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Flèche : pentagone 8">
            <a:extLst>
              <a:ext uri="{FF2B5EF4-FFF2-40B4-BE49-F238E27FC236}">
                <a16:creationId xmlns:a16="http://schemas.microsoft.com/office/drawing/2014/main" id="{2138DEDA-7E1D-9954-934C-67CD766289B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376203" y="3443459"/>
            <a:ext cx="2303080" cy="1241879"/>
          </a:xfrm>
          <a:prstGeom prst="homePlate">
            <a:avLst>
              <a:gd name="adj" fmla="val 36288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Construction of the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targeted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journey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Flèche : pentagone 10">
            <a:extLst>
              <a:ext uri="{FF2B5EF4-FFF2-40B4-BE49-F238E27FC236}">
                <a16:creationId xmlns:a16="http://schemas.microsoft.com/office/drawing/2014/main" id="{6718A551-19AF-4D4A-52C6-15335427F25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682310" y="3429131"/>
            <a:ext cx="2050886" cy="128308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Implementation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&amp;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improvements</a:t>
            </a: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Flèche : pentagone 11">
            <a:extLst>
              <a:ext uri="{FF2B5EF4-FFF2-40B4-BE49-F238E27FC236}">
                <a16:creationId xmlns:a16="http://schemas.microsoft.com/office/drawing/2014/main" id="{BF934900-C435-A092-5FC5-47CE66CF8FD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45711" y="3482215"/>
            <a:ext cx="2306107" cy="1203124"/>
          </a:xfrm>
          <a:prstGeom prst="homePlate">
            <a:avLst>
              <a:gd name="adj" fmla="val 37764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Analysis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the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journey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Bulle narrative : rectangle à coins arrondis 117">
            <a:extLst>
              <a:ext uri="{FF2B5EF4-FFF2-40B4-BE49-F238E27FC236}">
                <a16:creationId xmlns:a16="http://schemas.microsoft.com/office/drawing/2014/main" id="{AB8E1076-F296-CFBD-2193-6F2AA2D6C34E}"/>
              </a:ext>
            </a:extLst>
          </p:cNvPr>
          <p:cNvSpPr/>
          <p:nvPr/>
        </p:nvSpPr>
        <p:spPr>
          <a:xfrm>
            <a:off x="2881824" y="4881080"/>
            <a:ext cx="4249878" cy="792743"/>
          </a:xfrm>
          <a:prstGeom prst="wedgeRoundRectCallout">
            <a:avLst>
              <a:gd name="adj1" fmla="val -19174"/>
              <a:gd name="adj2" fmla="val -47682"/>
              <a:gd name="adj3" fmla="val 16667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do plasma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donors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b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experience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today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?</a:t>
            </a:r>
          </a:p>
        </p:txBody>
      </p:sp>
      <p:sp>
        <p:nvSpPr>
          <p:cNvPr id="35" name="Bulle narrative : rectangle à coins arrondis 118">
            <a:extLst>
              <a:ext uri="{FF2B5EF4-FFF2-40B4-BE49-F238E27FC236}">
                <a16:creationId xmlns:a16="http://schemas.microsoft.com/office/drawing/2014/main" id="{B7473501-81D7-2C27-9C38-D170CB4B9CA2}"/>
              </a:ext>
            </a:extLst>
          </p:cNvPr>
          <p:cNvSpPr/>
          <p:nvPr/>
        </p:nvSpPr>
        <p:spPr>
          <a:xfrm>
            <a:off x="373414" y="4859816"/>
            <a:ext cx="2071404" cy="792743"/>
          </a:xfrm>
          <a:prstGeom prst="wedgeRoundRectCallout">
            <a:avLst>
              <a:gd name="adj1" fmla="val -20833"/>
              <a:gd name="adj2" fmla="val -42865"/>
              <a:gd name="adj3" fmla="val 16667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algn="ctr"/>
            <a:r>
              <a:rPr lang="fr-FR" sz="1600" b="1" kern="0" dirty="0">
                <a:solidFill>
                  <a:schemeClr val="tx2"/>
                </a:solidFill>
                <a:latin typeface="+mj-lt"/>
              </a:rPr>
              <a:t>Use case </a:t>
            </a:r>
            <a:r>
              <a:rPr lang="fr-FR" sz="1600" b="1" kern="0" dirty="0" err="1">
                <a:solidFill>
                  <a:schemeClr val="tx2"/>
                </a:solidFill>
                <a:latin typeface="+mj-lt"/>
              </a:rPr>
              <a:t>selection</a:t>
            </a:r>
            <a:r>
              <a:rPr lang="fr-FR" sz="1600" b="1" kern="0" dirty="0">
                <a:solidFill>
                  <a:schemeClr val="tx2"/>
                </a:solidFill>
                <a:latin typeface="+mj-lt"/>
              </a:rPr>
              <a:t> and </a:t>
            </a:r>
            <a:r>
              <a:rPr lang="fr-FR" sz="1600" b="1" kern="0" dirty="0" err="1">
                <a:solidFill>
                  <a:schemeClr val="tx2"/>
                </a:solidFill>
                <a:latin typeface="+mj-lt"/>
              </a:rPr>
              <a:t>project</a:t>
            </a:r>
            <a:r>
              <a:rPr lang="fr-FR" sz="1600" b="1" kern="0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1600" b="1" kern="0" dirty="0" err="1">
                <a:solidFill>
                  <a:schemeClr val="tx2"/>
                </a:solidFill>
                <a:latin typeface="+mj-lt"/>
              </a:rPr>
              <a:t>organization</a:t>
            </a:r>
            <a:endParaRPr lang="fr-FR" sz="16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6" name="Bulle narrative : rectangle à coins arrondis 119">
            <a:extLst>
              <a:ext uri="{FF2B5EF4-FFF2-40B4-BE49-F238E27FC236}">
                <a16:creationId xmlns:a16="http://schemas.microsoft.com/office/drawing/2014/main" id="{FA2246ED-B6C5-687F-4972-B7897D638848}"/>
              </a:ext>
            </a:extLst>
          </p:cNvPr>
          <p:cNvSpPr/>
          <p:nvPr/>
        </p:nvSpPr>
        <p:spPr>
          <a:xfrm>
            <a:off x="7568708" y="4887749"/>
            <a:ext cx="3884152" cy="790924"/>
          </a:xfrm>
          <a:prstGeom prst="wedgeRoundRectCallout">
            <a:avLst>
              <a:gd name="adj1" fmla="val -23293"/>
              <a:gd name="adj2" fmla="val -32003"/>
              <a:gd name="adj3" fmla="val 16667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do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want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them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b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experience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tomorrow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F46D33-020C-46B7-A0BB-5E9D3DCB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706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6FD13F99-16FF-46B2-B5F9-FA31CAE958B7}"/>
              </a:ext>
            </a:extLst>
          </p:cNvPr>
          <p:cNvGrpSpPr/>
          <p:nvPr/>
        </p:nvGrpSpPr>
        <p:grpSpPr>
          <a:xfrm>
            <a:off x="2815684" y="625956"/>
            <a:ext cx="2033208" cy="1367142"/>
            <a:chOff x="2815684" y="625956"/>
            <a:chExt cx="2033208" cy="1367142"/>
          </a:xfrm>
        </p:grpSpPr>
        <p:sp>
          <p:nvSpPr>
            <p:cNvPr id="1333" name="Google Shape;3633;p41">
              <a:extLst>
                <a:ext uri="{FF2B5EF4-FFF2-40B4-BE49-F238E27FC236}">
                  <a16:creationId xmlns:a16="http://schemas.microsoft.com/office/drawing/2014/main" id="{11AAA2AF-64FE-8345-4176-DC763AF7F8C2}"/>
                </a:ext>
              </a:extLst>
            </p:cNvPr>
            <p:cNvSpPr/>
            <p:nvPr/>
          </p:nvSpPr>
          <p:spPr>
            <a:xfrm>
              <a:off x="2815684" y="625956"/>
              <a:ext cx="2033208" cy="1367142"/>
            </a:xfrm>
            <a:custGeom>
              <a:avLst/>
              <a:gdLst/>
              <a:ahLst/>
              <a:cxnLst/>
              <a:rect l="l" t="t" r="r" b="b"/>
              <a:pathLst>
                <a:path w="97917" h="65840" extrusionOk="0">
                  <a:moveTo>
                    <a:pt x="68646" y="1"/>
                  </a:moveTo>
                  <a:cubicBezTo>
                    <a:pt x="58972" y="1"/>
                    <a:pt x="52026" y="7542"/>
                    <a:pt x="46028" y="7542"/>
                  </a:cubicBezTo>
                  <a:cubicBezTo>
                    <a:pt x="45960" y="7542"/>
                    <a:pt x="45893" y="7541"/>
                    <a:pt x="45826" y="7540"/>
                  </a:cubicBezTo>
                  <a:cubicBezTo>
                    <a:pt x="41158" y="7406"/>
                    <a:pt x="33978" y="4257"/>
                    <a:pt x="26519" y="4257"/>
                  </a:cubicBezTo>
                  <a:cubicBezTo>
                    <a:pt x="20957" y="4257"/>
                    <a:pt x="15239" y="6009"/>
                    <a:pt x="10293" y="12071"/>
                  </a:cubicBezTo>
                  <a:cubicBezTo>
                    <a:pt x="0" y="24686"/>
                    <a:pt x="8576" y="65840"/>
                    <a:pt x="45496" y="65840"/>
                  </a:cubicBezTo>
                  <a:cubicBezTo>
                    <a:pt x="46553" y="65840"/>
                    <a:pt x="47634" y="65806"/>
                    <a:pt x="48739" y="65737"/>
                  </a:cubicBezTo>
                  <a:cubicBezTo>
                    <a:pt x="90549" y="63118"/>
                    <a:pt x="97916" y="14359"/>
                    <a:pt x="79943" y="3454"/>
                  </a:cubicBezTo>
                  <a:cubicBezTo>
                    <a:pt x="75788" y="933"/>
                    <a:pt x="72049" y="1"/>
                    <a:pt x="68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" name="Graphique 4" descr="Influenceur contour">
              <a:extLst>
                <a:ext uri="{FF2B5EF4-FFF2-40B4-BE49-F238E27FC236}">
                  <a16:creationId xmlns:a16="http://schemas.microsoft.com/office/drawing/2014/main" id="{327D95ED-EBE4-AD18-1D80-6C71DBFEB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67709" y="655200"/>
              <a:ext cx="743960" cy="743960"/>
            </a:xfrm>
            <a:prstGeom prst="rect">
              <a:avLst/>
            </a:prstGeom>
          </p:spPr>
        </p:pic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CF947CB1-7EB9-3A94-E6B2-D8CA3D55964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6"/>
            <a:srcRect l="85435" t="10469" r="5128" b="54389"/>
            <a:stretch/>
          </p:blipFill>
          <p:spPr>
            <a:xfrm rot="20371237">
              <a:off x="3025475" y="796161"/>
              <a:ext cx="351484" cy="739320"/>
            </a:xfrm>
            <a:prstGeom prst="rect">
              <a:avLst/>
            </a:prstGeom>
          </p:spPr>
        </p:pic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9E484B97-4E0E-42BC-BA24-D1E5692FD0F3}"/>
                </a:ext>
              </a:extLst>
            </p:cNvPr>
            <p:cNvGrpSpPr/>
            <p:nvPr/>
          </p:nvGrpSpPr>
          <p:grpSpPr>
            <a:xfrm rot="842265">
              <a:off x="3875497" y="900136"/>
              <a:ext cx="656884" cy="656884"/>
              <a:chOff x="1703549" y="3208105"/>
              <a:chExt cx="3637329" cy="3637329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8E8D16F5-24FB-4A19-BA14-EC3ABD522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3549" y="3208105"/>
                <a:ext cx="3637329" cy="3637329"/>
              </a:xfrm>
              <a:prstGeom prst="rect">
                <a:avLst/>
              </a:prstGeom>
            </p:spPr>
          </p:pic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A1EE12B5-E452-4B5B-A919-0114F8906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9972" y="3561725"/>
                <a:ext cx="3232816" cy="1652650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5980C9B-6BDD-460E-ABE1-16AF431288DD}"/>
                  </a:ext>
                </a:extLst>
              </p:cNvPr>
              <p:cNvSpPr/>
              <p:nvPr/>
            </p:nvSpPr>
            <p:spPr>
              <a:xfrm>
                <a:off x="1916127" y="5202129"/>
                <a:ext cx="3205189" cy="494726"/>
              </a:xfrm>
              <a:prstGeom prst="rect">
                <a:avLst/>
              </a:prstGeom>
              <a:solidFill>
                <a:srgbClr val="03A1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384" name="Image 383">
                <a:extLst>
                  <a:ext uri="{FF2B5EF4-FFF2-40B4-BE49-F238E27FC236}">
                    <a16:creationId xmlns:a16="http://schemas.microsoft.com/office/drawing/2014/main" id="{733D9EAC-D41D-4B7E-84AB-DADB35914F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61" b="93555" l="9961" r="98242">
                            <a14:foregroundMark x1="73438" y1="40234" x2="95117" y2="93555"/>
                            <a14:foregroundMark x1="95117" y1="93555" x2="96484" y2="88867"/>
                            <a14:foregroundMark x1="96094" y1="41797" x2="94336" y2="72266"/>
                            <a14:foregroundMark x1="94336" y1="72266" x2="98242" y2="83398"/>
                            <a14:foregroundMark x1="93555" y1="41406" x2="91211" y2="43555"/>
                            <a14:backgroundMark x1="94922" y1="26563" x2="36914" y2="24219"/>
                            <a14:backgroundMark x1="40820" y1="54883" x2="71484" y2="20703"/>
                            <a14:backgroundMark x1="95898" y1="30664" x2="64063" y2="37695"/>
                            <a14:backgroundMark x1="64063" y1="37695" x2="56055" y2="35352"/>
                            <a14:backgroundMark x1="57227" y1="71289" x2="60547" y2="46484"/>
                            <a14:backgroundMark x1="60547" y1="46484" x2="59961" y2="44141"/>
                            <a14:backgroundMark x1="62695" y1="44141" x2="65039" y2="60547"/>
                            <a14:backgroundMark x1="91211" y1="33398" x2="93750" y2="33594"/>
                            <a14:backgroundMark x1="66602" y1="33789" x2="66211" y2="437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039" t="35771" b="2610"/>
              <a:stretch/>
            </p:blipFill>
            <p:spPr>
              <a:xfrm>
                <a:off x="4131770" y="4508649"/>
                <a:ext cx="1198914" cy="2241269"/>
              </a:xfrm>
              <a:prstGeom prst="rect">
                <a:avLst/>
              </a:prstGeom>
            </p:spPr>
          </p:pic>
        </p:grp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AE54396D-45E7-4851-27F5-2DA4D4F85CF5}"/>
              </a:ext>
            </a:extLst>
          </p:cNvPr>
          <p:cNvGrpSpPr/>
          <p:nvPr/>
        </p:nvGrpSpPr>
        <p:grpSpPr>
          <a:xfrm>
            <a:off x="4729810" y="113226"/>
            <a:ext cx="7395162" cy="6631547"/>
            <a:chOff x="6464143" y="117940"/>
            <a:chExt cx="5366497" cy="6631547"/>
          </a:xfrm>
        </p:grpSpPr>
        <p:sp>
          <p:nvSpPr>
            <p:cNvPr id="3" name="Google Shape;375;p33">
              <a:extLst>
                <a:ext uri="{FF2B5EF4-FFF2-40B4-BE49-F238E27FC236}">
                  <a16:creationId xmlns:a16="http://schemas.microsoft.com/office/drawing/2014/main" id="{B7BCD076-A6DE-2C91-26B4-FB1A2255F163}"/>
                </a:ext>
              </a:extLst>
            </p:cNvPr>
            <p:cNvSpPr/>
            <p:nvPr/>
          </p:nvSpPr>
          <p:spPr>
            <a:xfrm flipH="1">
              <a:off x="6751883" y="673034"/>
              <a:ext cx="4791016" cy="6076453"/>
            </a:xfrm>
            <a:custGeom>
              <a:avLst/>
              <a:gdLst/>
              <a:ahLst/>
              <a:cxnLst/>
              <a:rect l="l" t="t" r="r" b="b"/>
              <a:pathLst>
                <a:path w="144628" h="191737" extrusionOk="0">
                  <a:moveTo>
                    <a:pt x="144628" y="59688"/>
                  </a:moveTo>
                  <a:lnTo>
                    <a:pt x="144628" y="191736"/>
                  </a:lnTo>
                  <a:lnTo>
                    <a:pt x="0" y="191736"/>
                  </a:lnTo>
                  <a:lnTo>
                    <a:pt x="0" y="59688"/>
                  </a:lnTo>
                  <a:lnTo>
                    <a:pt x="72360" y="1"/>
                  </a:lnTo>
                  <a:lnTo>
                    <a:pt x="144628" y="59688"/>
                  </a:lnTo>
                  <a:lnTo>
                    <a:pt x="144628" y="59688"/>
                  </a:lnTo>
                  <a:close/>
                  <a:moveTo>
                    <a:pt x="131589" y="65841"/>
                  </a:moveTo>
                  <a:lnTo>
                    <a:pt x="72360" y="17999"/>
                  </a:lnTo>
                  <a:lnTo>
                    <a:pt x="12948" y="65841"/>
                  </a:lnTo>
                  <a:lnTo>
                    <a:pt x="12948" y="179707"/>
                  </a:lnTo>
                  <a:lnTo>
                    <a:pt x="131589" y="179707"/>
                  </a:lnTo>
                  <a:lnTo>
                    <a:pt x="131589" y="6584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Google Shape;188;p29">
              <a:extLst>
                <a:ext uri="{FF2B5EF4-FFF2-40B4-BE49-F238E27FC236}">
                  <a16:creationId xmlns:a16="http://schemas.microsoft.com/office/drawing/2014/main" id="{4BA20D79-FD77-E176-EF2A-D8BA58DCE3FA}"/>
                </a:ext>
              </a:extLst>
            </p:cNvPr>
            <p:cNvSpPr/>
            <p:nvPr/>
          </p:nvSpPr>
          <p:spPr>
            <a:xfrm>
              <a:off x="6464143" y="117940"/>
              <a:ext cx="5366497" cy="2456194"/>
            </a:xfrm>
            <a:custGeom>
              <a:avLst/>
              <a:gdLst/>
              <a:ahLst/>
              <a:cxnLst/>
              <a:rect l="l" t="t" r="r" b="b"/>
              <a:pathLst>
                <a:path w="33224" h="16980" extrusionOk="0">
                  <a:moveTo>
                    <a:pt x="16612" y="0"/>
                  </a:moveTo>
                  <a:lnTo>
                    <a:pt x="0" y="14878"/>
                  </a:lnTo>
                  <a:lnTo>
                    <a:pt x="1868" y="16979"/>
                  </a:lnTo>
                  <a:lnTo>
                    <a:pt x="16612" y="3770"/>
                  </a:lnTo>
                  <a:lnTo>
                    <a:pt x="31322" y="16979"/>
                  </a:lnTo>
                  <a:lnTo>
                    <a:pt x="33224" y="14878"/>
                  </a:lnTo>
                  <a:lnTo>
                    <a:pt x="1661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2" name="Freeform 29">
            <a:extLst>
              <a:ext uri="{FF2B5EF4-FFF2-40B4-BE49-F238E27FC236}">
                <a16:creationId xmlns:a16="http://schemas.microsoft.com/office/drawing/2014/main" id="{6732286B-B1C6-25FC-37F4-F69D8AF5BBC7}"/>
              </a:ext>
            </a:extLst>
          </p:cNvPr>
          <p:cNvSpPr>
            <a:spLocks/>
          </p:cNvSpPr>
          <p:nvPr/>
        </p:nvSpPr>
        <p:spPr bwMode="auto">
          <a:xfrm flipH="1">
            <a:off x="2497127" y="3049898"/>
            <a:ext cx="2880000" cy="1524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rgbClr val="ED85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50" name="Chevron 39">
            <a:extLst>
              <a:ext uri="{FF2B5EF4-FFF2-40B4-BE49-F238E27FC236}">
                <a16:creationId xmlns:a16="http://schemas.microsoft.com/office/drawing/2014/main" id="{6F6D0AA2-1C86-A24F-C83D-5A2B5289F9DA}"/>
              </a:ext>
            </a:extLst>
          </p:cNvPr>
          <p:cNvSpPr/>
          <p:nvPr/>
        </p:nvSpPr>
        <p:spPr>
          <a:xfrm rot="16200000" flipH="1">
            <a:off x="2310578" y="2413762"/>
            <a:ext cx="361475" cy="334416"/>
          </a:xfrm>
          <a:prstGeom prst="chevron">
            <a:avLst/>
          </a:prstGeom>
          <a:solidFill>
            <a:srgbClr val="ED8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51" name="Freeform 42">
            <a:extLst>
              <a:ext uri="{FF2B5EF4-FFF2-40B4-BE49-F238E27FC236}">
                <a16:creationId xmlns:a16="http://schemas.microsoft.com/office/drawing/2014/main" id="{03575DEB-6B90-A3B9-296D-85D276861D48}"/>
              </a:ext>
            </a:extLst>
          </p:cNvPr>
          <p:cNvSpPr>
            <a:spLocks/>
          </p:cNvSpPr>
          <p:nvPr/>
        </p:nvSpPr>
        <p:spPr bwMode="auto">
          <a:xfrm>
            <a:off x="2497511" y="1706859"/>
            <a:ext cx="45719" cy="1347618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rgbClr val="ED85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47" name="Chevron 38">
            <a:extLst>
              <a:ext uri="{FF2B5EF4-FFF2-40B4-BE49-F238E27FC236}">
                <a16:creationId xmlns:a16="http://schemas.microsoft.com/office/drawing/2014/main" id="{344F6773-85E6-19D5-9E50-F61B1AC922A0}"/>
              </a:ext>
            </a:extLst>
          </p:cNvPr>
          <p:cNvSpPr/>
          <p:nvPr/>
        </p:nvSpPr>
        <p:spPr>
          <a:xfrm rot="10800000" flipH="1">
            <a:off x="937222" y="3081879"/>
            <a:ext cx="361475" cy="334416"/>
          </a:xfrm>
          <a:prstGeom prst="chevron">
            <a:avLst/>
          </a:prstGeom>
          <a:solidFill>
            <a:srgbClr val="ED8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87" name="Freeform 35">
            <a:extLst>
              <a:ext uri="{FF2B5EF4-FFF2-40B4-BE49-F238E27FC236}">
                <a16:creationId xmlns:a16="http://schemas.microsoft.com/office/drawing/2014/main" id="{0106A542-1039-415A-B5A2-B222FF13CD6E}"/>
              </a:ext>
            </a:extLst>
          </p:cNvPr>
          <p:cNvSpPr>
            <a:spLocks/>
          </p:cNvSpPr>
          <p:nvPr/>
        </p:nvSpPr>
        <p:spPr bwMode="auto">
          <a:xfrm flipH="1">
            <a:off x="1266711" y="2756985"/>
            <a:ext cx="3462786" cy="841656"/>
          </a:xfrm>
          <a:custGeom>
            <a:avLst/>
            <a:gdLst>
              <a:gd name="T0" fmla="*/ 1086 w 1086"/>
              <a:gd name="T1" fmla="*/ 256 h 323"/>
              <a:gd name="T2" fmla="*/ 1019 w 1086"/>
              <a:gd name="T3" fmla="*/ 323 h 323"/>
              <a:gd name="T4" fmla="*/ 68 w 1086"/>
              <a:gd name="T5" fmla="*/ 323 h 323"/>
              <a:gd name="T6" fmla="*/ 0 w 1086"/>
              <a:gd name="T7" fmla="*/ 256 h 323"/>
              <a:gd name="T8" fmla="*/ 0 w 1086"/>
              <a:gd name="T9" fmla="*/ 67 h 323"/>
              <a:gd name="T10" fmla="*/ 68 w 1086"/>
              <a:gd name="T11" fmla="*/ 0 h 323"/>
              <a:gd name="T12" fmla="*/ 1019 w 1086"/>
              <a:gd name="T13" fmla="*/ 0 h 323"/>
              <a:gd name="T14" fmla="*/ 1086 w 1086"/>
              <a:gd name="T15" fmla="*/ 67 h 323"/>
              <a:gd name="T16" fmla="*/ 1086 w 1086"/>
              <a:gd name="T17" fmla="*/ 25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6" h="323">
                <a:moveTo>
                  <a:pt x="1086" y="256"/>
                </a:moveTo>
                <a:cubicBezTo>
                  <a:pt x="1086" y="293"/>
                  <a:pt x="1056" y="323"/>
                  <a:pt x="1019" y="323"/>
                </a:cubicBezTo>
                <a:cubicBezTo>
                  <a:pt x="68" y="323"/>
                  <a:pt x="68" y="323"/>
                  <a:pt x="68" y="323"/>
                </a:cubicBezTo>
                <a:cubicBezTo>
                  <a:pt x="30" y="323"/>
                  <a:pt x="0" y="293"/>
                  <a:pt x="0" y="256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30"/>
                  <a:pt x="30" y="0"/>
                  <a:pt x="68" y="0"/>
                </a:cubicBezTo>
                <a:cubicBezTo>
                  <a:pt x="1019" y="0"/>
                  <a:pt x="1019" y="0"/>
                  <a:pt x="1019" y="0"/>
                </a:cubicBezTo>
                <a:cubicBezTo>
                  <a:pt x="1056" y="0"/>
                  <a:pt x="1086" y="30"/>
                  <a:pt x="1086" y="67"/>
                </a:cubicBezTo>
                <a:lnTo>
                  <a:pt x="1086" y="2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63" name="Groupe 1462">
            <a:extLst>
              <a:ext uri="{FF2B5EF4-FFF2-40B4-BE49-F238E27FC236}">
                <a16:creationId xmlns:a16="http://schemas.microsoft.com/office/drawing/2014/main" id="{863B5B2C-8DB2-9C4F-7A6B-DEE6942A31C8}"/>
              </a:ext>
            </a:extLst>
          </p:cNvPr>
          <p:cNvGrpSpPr/>
          <p:nvPr/>
        </p:nvGrpSpPr>
        <p:grpSpPr>
          <a:xfrm>
            <a:off x="5986477" y="3918317"/>
            <a:ext cx="1024386" cy="1825456"/>
            <a:chOff x="7098328" y="2286056"/>
            <a:chExt cx="1579739" cy="2815096"/>
          </a:xfrm>
        </p:grpSpPr>
        <p:sp>
          <p:nvSpPr>
            <p:cNvPr id="1421" name="Google Shape;3515;p40">
              <a:extLst>
                <a:ext uri="{FF2B5EF4-FFF2-40B4-BE49-F238E27FC236}">
                  <a16:creationId xmlns:a16="http://schemas.microsoft.com/office/drawing/2014/main" id="{309D22FC-09E2-DE3A-5507-ECA27E28ED94}"/>
                </a:ext>
              </a:extLst>
            </p:cNvPr>
            <p:cNvSpPr/>
            <p:nvPr/>
          </p:nvSpPr>
          <p:spPr>
            <a:xfrm>
              <a:off x="7319039" y="4879742"/>
              <a:ext cx="219970" cy="194234"/>
            </a:xfrm>
            <a:custGeom>
              <a:avLst/>
              <a:gdLst/>
              <a:ahLst/>
              <a:cxnLst/>
              <a:rect l="l" t="t" r="r" b="b"/>
              <a:pathLst>
                <a:path w="6222" h="5494" extrusionOk="0">
                  <a:moveTo>
                    <a:pt x="3454" y="1"/>
                  </a:moveTo>
                  <a:cubicBezTo>
                    <a:pt x="3454" y="1"/>
                    <a:pt x="3661" y="1967"/>
                    <a:pt x="3377" y="2483"/>
                  </a:cubicBezTo>
                  <a:cubicBezTo>
                    <a:pt x="3092" y="3000"/>
                    <a:pt x="1152" y="4009"/>
                    <a:pt x="558" y="4526"/>
                  </a:cubicBezTo>
                  <a:cubicBezTo>
                    <a:pt x="72" y="4950"/>
                    <a:pt x="0" y="5493"/>
                    <a:pt x="754" y="5493"/>
                  </a:cubicBezTo>
                  <a:cubicBezTo>
                    <a:pt x="922" y="5493"/>
                    <a:pt x="1131" y="5466"/>
                    <a:pt x="1385" y="5405"/>
                  </a:cubicBezTo>
                  <a:cubicBezTo>
                    <a:pt x="2782" y="5068"/>
                    <a:pt x="5445" y="4940"/>
                    <a:pt x="5833" y="4293"/>
                  </a:cubicBezTo>
                  <a:cubicBezTo>
                    <a:pt x="6221" y="3646"/>
                    <a:pt x="5937" y="3000"/>
                    <a:pt x="5833" y="2219"/>
                  </a:cubicBezTo>
                  <a:cubicBezTo>
                    <a:pt x="5729" y="1438"/>
                    <a:pt x="5833" y="232"/>
                    <a:pt x="5833" y="232"/>
                  </a:cubicBezTo>
                  <a:lnTo>
                    <a:pt x="3454" y="1"/>
                  </a:lnTo>
                  <a:close/>
                </a:path>
              </a:pathLst>
            </a:custGeom>
            <a:solidFill>
              <a:srgbClr val="6C3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2" name="Google Shape;3516;p40">
              <a:extLst>
                <a:ext uri="{FF2B5EF4-FFF2-40B4-BE49-F238E27FC236}">
                  <a16:creationId xmlns:a16="http://schemas.microsoft.com/office/drawing/2014/main" id="{4A700B87-76EE-19DC-812E-1AB9DCA321FB}"/>
                </a:ext>
              </a:extLst>
            </p:cNvPr>
            <p:cNvSpPr/>
            <p:nvPr/>
          </p:nvSpPr>
          <p:spPr>
            <a:xfrm>
              <a:off x="7904850" y="4879742"/>
              <a:ext cx="219970" cy="194234"/>
            </a:xfrm>
            <a:custGeom>
              <a:avLst/>
              <a:gdLst/>
              <a:ahLst/>
              <a:cxnLst/>
              <a:rect l="l" t="t" r="r" b="b"/>
              <a:pathLst>
                <a:path w="6222" h="5494" extrusionOk="0">
                  <a:moveTo>
                    <a:pt x="2424" y="1"/>
                  </a:moveTo>
                  <a:lnTo>
                    <a:pt x="46" y="232"/>
                  </a:lnTo>
                  <a:cubicBezTo>
                    <a:pt x="46" y="232"/>
                    <a:pt x="491" y="1438"/>
                    <a:pt x="389" y="2219"/>
                  </a:cubicBezTo>
                  <a:cubicBezTo>
                    <a:pt x="287" y="3000"/>
                    <a:pt x="1" y="3646"/>
                    <a:pt x="389" y="4293"/>
                  </a:cubicBezTo>
                  <a:cubicBezTo>
                    <a:pt x="777" y="4940"/>
                    <a:pt x="3440" y="5068"/>
                    <a:pt x="4837" y="5405"/>
                  </a:cubicBezTo>
                  <a:cubicBezTo>
                    <a:pt x="5091" y="5466"/>
                    <a:pt x="5300" y="5493"/>
                    <a:pt x="5468" y="5493"/>
                  </a:cubicBezTo>
                  <a:cubicBezTo>
                    <a:pt x="6222" y="5493"/>
                    <a:pt x="6150" y="4950"/>
                    <a:pt x="5664" y="4526"/>
                  </a:cubicBezTo>
                  <a:cubicBezTo>
                    <a:pt x="5069" y="4009"/>
                    <a:pt x="3129" y="3000"/>
                    <a:pt x="2845" y="2483"/>
                  </a:cubicBezTo>
                  <a:cubicBezTo>
                    <a:pt x="2561" y="1967"/>
                    <a:pt x="2424" y="1"/>
                    <a:pt x="2424" y="1"/>
                  </a:cubicBez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3" name="Google Shape;3517;p40">
              <a:extLst>
                <a:ext uri="{FF2B5EF4-FFF2-40B4-BE49-F238E27FC236}">
                  <a16:creationId xmlns:a16="http://schemas.microsoft.com/office/drawing/2014/main" id="{9F02B389-8F4F-2C27-63AA-2CD4E12BCFED}"/>
                </a:ext>
              </a:extLst>
            </p:cNvPr>
            <p:cNvSpPr/>
            <p:nvPr/>
          </p:nvSpPr>
          <p:spPr>
            <a:xfrm>
              <a:off x="7346368" y="3480372"/>
              <a:ext cx="672885" cy="1416444"/>
            </a:xfrm>
            <a:custGeom>
              <a:avLst/>
              <a:gdLst/>
              <a:ahLst/>
              <a:cxnLst/>
              <a:rect l="l" t="t" r="r" b="b"/>
              <a:pathLst>
                <a:path w="19033" h="40065" extrusionOk="0">
                  <a:moveTo>
                    <a:pt x="953" y="1"/>
                  </a:moveTo>
                  <a:cubicBezTo>
                    <a:pt x="953" y="1"/>
                    <a:pt x="1" y="13772"/>
                    <a:pt x="369" y="18462"/>
                  </a:cubicBezTo>
                  <a:cubicBezTo>
                    <a:pt x="737" y="23151"/>
                    <a:pt x="758" y="28393"/>
                    <a:pt x="953" y="32047"/>
                  </a:cubicBezTo>
                  <a:cubicBezTo>
                    <a:pt x="1147" y="35702"/>
                    <a:pt x="2075" y="40064"/>
                    <a:pt x="2075" y="40064"/>
                  </a:cubicBezTo>
                  <a:lnTo>
                    <a:pt x="6207" y="40064"/>
                  </a:lnTo>
                  <a:cubicBezTo>
                    <a:pt x="7102" y="37326"/>
                    <a:pt x="7310" y="26186"/>
                    <a:pt x="8000" y="23772"/>
                  </a:cubicBezTo>
                  <a:cubicBezTo>
                    <a:pt x="8689" y="21359"/>
                    <a:pt x="8620" y="6743"/>
                    <a:pt x="8620" y="6741"/>
                  </a:cubicBezTo>
                  <a:lnTo>
                    <a:pt x="8620" y="6741"/>
                  </a:lnTo>
                  <a:cubicBezTo>
                    <a:pt x="8621" y="6742"/>
                    <a:pt x="10206" y="14808"/>
                    <a:pt x="10672" y="17444"/>
                  </a:cubicBezTo>
                  <a:cubicBezTo>
                    <a:pt x="11118" y="19974"/>
                    <a:pt x="12895" y="26737"/>
                    <a:pt x="13179" y="28943"/>
                  </a:cubicBezTo>
                  <a:cubicBezTo>
                    <a:pt x="13465" y="31150"/>
                    <a:pt x="15240" y="40063"/>
                    <a:pt x="15240" y="40063"/>
                  </a:cubicBezTo>
                  <a:lnTo>
                    <a:pt x="19033" y="40063"/>
                  </a:lnTo>
                  <a:cubicBezTo>
                    <a:pt x="19033" y="40063"/>
                    <a:pt x="18439" y="20482"/>
                    <a:pt x="18295" y="15783"/>
                  </a:cubicBezTo>
                  <a:cubicBezTo>
                    <a:pt x="18150" y="11084"/>
                    <a:pt x="17369" y="551"/>
                    <a:pt x="17369" y="551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4" name="Google Shape;3519;p40">
              <a:extLst>
                <a:ext uri="{FF2B5EF4-FFF2-40B4-BE49-F238E27FC236}">
                  <a16:creationId xmlns:a16="http://schemas.microsoft.com/office/drawing/2014/main" id="{30D74E08-1D1E-7AA1-EA80-7FEF350C0031}"/>
                </a:ext>
              </a:extLst>
            </p:cNvPr>
            <p:cNvSpPr/>
            <p:nvPr/>
          </p:nvSpPr>
          <p:spPr>
            <a:xfrm>
              <a:off x="7647582" y="3558044"/>
              <a:ext cx="20115" cy="160964"/>
            </a:xfrm>
            <a:custGeom>
              <a:avLst/>
              <a:gdLst/>
              <a:ahLst/>
              <a:cxnLst/>
              <a:rect l="l" t="t" r="r" b="b"/>
              <a:pathLst>
                <a:path w="569" h="4553" extrusionOk="0">
                  <a:moveTo>
                    <a:pt x="369" y="0"/>
                  </a:moveTo>
                  <a:lnTo>
                    <a:pt x="0" y="4537"/>
                  </a:lnTo>
                  <a:lnTo>
                    <a:pt x="199" y="4553"/>
                  </a:lnTo>
                  <a:lnTo>
                    <a:pt x="568" y="16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accent5">
                <a:lumMod val="75000"/>
                <a:alpha val="385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5" name="Google Shape;3520;p40">
              <a:extLst>
                <a:ext uri="{FF2B5EF4-FFF2-40B4-BE49-F238E27FC236}">
                  <a16:creationId xmlns:a16="http://schemas.microsoft.com/office/drawing/2014/main" id="{FC3EB39F-C906-C0AC-4AF8-8131DC77CFE7}"/>
                </a:ext>
              </a:extLst>
            </p:cNvPr>
            <p:cNvSpPr/>
            <p:nvPr/>
          </p:nvSpPr>
          <p:spPr>
            <a:xfrm>
              <a:off x="7368852" y="3452373"/>
              <a:ext cx="603875" cy="264515"/>
            </a:xfrm>
            <a:custGeom>
              <a:avLst/>
              <a:gdLst/>
              <a:ahLst/>
              <a:cxnLst/>
              <a:rect l="l" t="t" r="r" b="b"/>
              <a:pathLst>
                <a:path w="17081" h="7482" extrusionOk="0">
                  <a:moveTo>
                    <a:pt x="8541" y="0"/>
                  </a:moveTo>
                  <a:lnTo>
                    <a:pt x="317" y="795"/>
                  </a:lnTo>
                  <a:cubicBezTo>
                    <a:pt x="317" y="795"/>
                    <a:pt x="162" y="3046"/>
                    <a:pt x="0" y="6039"/>
                  </a:cubicBezTo>
                  <a:cubicBezTo>
                    <a:pt x="448" y="6271"/>
                    <a:pt x="1195" y="6581"/>
                    <a:pt x="2225" y="6732"/>
                  </a:cubicBezTo>
                  <a:cubicBezTo>
                    <a:pt x="3983" y="6991"/>
                    <a:pt x="6491" y="7482"/>
                    <a:pt x="6491" y="7482"/>
                  </a:cubicBezTo>
                  <a:lnTo>
                    <a:pt x="6647" y="3862"/>
                  </a:lnTo>
                  <a:cubicBezTo>
                    <a:pt x="6647" y="3862"/>
                    <a:pt x="7394" y="3815"/>
                    <a:pt x="8191" y="3815"/>
                  </a:cubicBezTo>
                  <a:cubicBezTo>
                    <a:pt x="8589" y="3815"/>
                    <a:pt x="9000" y="3827"/>
                    <a:pt x="9336" y="3862"/>
                  </a:cubicBezTo>
                  <a:cubicBezTo>
                    <a:pt x="9595" y="3888"/>
                    <a:pt x="9862" y="3898"/>
                    <a:pt x="10117" y="3898"/>
                  </a:cubicBezTo>
                  <a:cubicBezTo>
                    <a:pt x="10854" y="3898"/>
                    <a:pt x="11482" y="3815"/>
                    <a:pt x="11482" y="3815"/>
                  </a:cubicBezTo>
                  <a:lnTo>
                    <a:pt x="11819" y="7093"/>
                  </a:lnTo>
                  <a:cubicBezTo>
                    <a:pt x="11819" y="7093"/>
                    <a:pt x="15321" y="6719"/>
                    <a:pt x="17080" y="6304"/>
                  </a:cubicBezTo>
                  <a:cubicBezTo>
                    <a:pt x="16892" y="3505"/>
                    <a:pt x="16732" y="1344"/>
                    <a:pt x="16732" y="1344"/>
                  </a:cubicBezTo>
                  <a:lnTo>
                    <a:pt x="8541" y="0"/>
                  </a:lnTo>
                  <a:close/>
                </a:path>
              </a:pathLst>
            </a:custGeom>
            <a:solidFill>
              <a:srgbClr val="002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6" name="Google Shape;3521;p40">
              <a:extLst>
                <a:ext uri="{FF2B5EF4-FFF2-40B4-BE49-F238E27FC236}">
                  <a16:creationId xmlns:a16="http://schemas.microsoft.com/office/drawing/2014/main" id="{F8ABA10B-6872-9704-3967-37B2A7653C4E}"/>
                </a:ext>
              </a:extLst>
            </p:cNvPr>
            <p:cNvSpPr/>
            <p:nvPr/>
          </p:nvSpPr>
          <p:spPr>
            <a:xfrm>
              <a:off x="7246777" y="4952464"/>
              <a:ext cx="287036" cy="148688"/>
            </a:xfrm>
            <a:custGeom>
              <a:avLst/>
              <a:gdLst/>
              <a:ahLst/>
              <a:cxnLst/>
              <a:rect l="l" t="t" r="r" b="b"/>
              <a:pathLst>
                <a:path w="6076" h="3435" extrusionOk="0">
                  <a:moveTo>
                    <a:pt x="3489" y="0"/>
                  </a:moveTo>
                  <a:cubicBezTo>
                    <a:pt x="3466" y="178"/>
                    <a:pt x="3430" y="327"/>
                    <a:pt x="3376" y="425"/>
                  </a:cubicBezTo>
                  <a:cubicBezTo>
                    <a:pt x="3092" y="942"/>
                    <a:pt x="1152" y="1951"/>
                    <a:pt x="558" y="2468"/>
                  </a:cubicBezTo>
                  <a:cubicBezTo>
                    <a:pt x="72" y="2890"/>
                    <a:pt x="0" y="3435"/>
                    <a:pt x="755" y="3435"/>
                  </a:cubicBezTo>
                  <a:cubicBezTo>
                    <a:pt x="923" y="3435"/>
                    <a:pt x="1131" y="3408"/>
                    <a:pt x="1385" y="3347"/>
                  </a:cubicBezTo>
                  <a:cubicBezTo>
                    <a:pt x="2782" y="3010"/>
                    <a:pt x="5445" y="2882"/>
                    <a:pt x="5833" y="2234"/>
                  </a:cubicBezTo>
                  <a:cubicBezTo>
                    <a:pt x="6075" y="1831"/>
                    <a:pt x="6055" y="1427"/>
                    <a:pt x="5981" y="991"/>
                  </a:cubicBezTo>
                  <a:lnTo>
                    <a:pt x="5981" y="991"/>
                  </a:lnTo>
                  <a:cubicBezTo>
                    <a:pt x="5684" y="1056"/>
                    <a:pt x="5277" y="1126"/>
                    <a:pt x="4925" y="1126"/>
                  </a:cubicBezTo>
                  <a:cubicBezTo>
                    <a:pt x="4502" y="1126"/>
                    <a:pt x="4158" y="1024"/>
                    <a:pt x="4178" y="688"/>
                  </a:cubicBezTo>
                  <a:cubicBezTo>
                    <a:pt x="4203" y="275"/>
                    <a:pt x="3855" y="86"/>
                    <a:pt x="3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7" name="Google Shape;3522;p40">
              <a:extLst>
                <a:ext uri="{FF2B5EF4-FFF2-40B4-BE49-F238E27FC236}">
                  <a16:creationId xmlns:a16="http://schemas.microsoft.com/office/drawing/2014/main" id="{69771634-C36F-C3D6-59AB-740EDB35B0B4}"/>
                </a:ext>
              </a:extLst>
            </p:cNvPr>
            <p:cNvSpPr/>
            <p:nvPr/>
          </p:nvSpPr>
          <p:spPr>
            <a:xfrm>
              <a:off x="7910012" y="4952463"/>
              <a:ext cx="214808" cy="121439"/>
            </a:xfrm>
            <a:custGeom>
              <a:avLst/>
              <a:gdLst/>
              <a:ahLst/>
              <a:cxnLst/>
              <a:rect l="l" t="t" r="r" b="b"/>
              <a:pathLst>
                <a:path w="6076" h="3435" extrusionOk="0">
                  <a:moveTo>
                    <a:pt x="2587" y="0"/>
                  </a:moveTo>
                  <a:cubicBezTo>
                    <a:pt x="2221" y="86"/>
                    <a:pt x="1872" y="275"/>
                    <a:pt x="1898" y="688"/>
                  </a:cubicBezTo>
                  <a:cubicBezTo>
                    <a:pt x="1918" y="1024"/>
                    <a:pt x="1574" y="1126"/>
                    <a:pt x="1151" y="1126"/>
                  </a:cubicBezTo>
                  <a:cubicBezTo>
                    <a:pt x="799" y="1126"/>
                    <a:pt x="392" y="1056"/>
                    <a:pt x="94" y="991"/>
                  </a:cubicBezTo>
                  <a:lnTo>
                    <a:pt x="94" y="991"/>
                  </a:lnTo>
                  <a:cubicBezTo>
                    <a:pt x="21" y="1427"/>
                    <a:pt x="1" y="1831"/>
                    <a:pt x="243" y="2234"/>
                  </a:cubicBezTo>
                  <a:cubicBezTo>
                    <a:pt x="631" y="2882"/>
                    <a:pt x="3294" y="3010"/>
                    <a:pt x="4691" y="3347"/>
                  </a:cubicBezTo>
                  <a:cubicBezTo>
                    <a:pt x="4944" y="3408"/>
                    <a:pt x="5153" y="3435"/>
                    <a:pt x="5321" y="3435"/>
                  </a:cubicBezTo>
                  <a:cubicBezTo>
                    <a:pt x="6076" y="3435"/>
                    <a:pt x="6004" y="2890"/>
                    <a:pt x="5518" y="2468"/>
                  </a:cubicBezTo>
                  <a:cubicBezTo>
                    <a:pt x="4923" y="1951"/>
                    <a:pt x="2983" y="942"/>
                    <a:pt x="2699" y="425"/>
                  </a:cubicBezTo>
                  <a:cubicBezTo>
                    <a:pt x="2646" y="327"/>
                    <a:pt x="2610" y="178"/>
                    <a:pt x="2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8" name="Google Shape;3523;p40">
              <a:extLst>
                <a:ext uri="{FF2B5EF4-FFF2-40B4-BE49-F238E27FC236}">
                  <a16:creationId xmlns:a16="http://schemas.microsoft.com/office/drawing/2014/main" id="{F18D21FA-6653-B142-3A9F-5DED893E44B0}"/>
                </a:ext>
              </a:extLst>
            </p:cNvPr>
            <p:cNvSpPr/>
            <p:nvPr/>
          </p:nvSpPr>
          <p:spPr>
            <a:xfrm>
              <a:off x="7413788" y="3659792"/>
              <a:ext cx="50625" cy="1237237"/>
            </a:xfrm>
            <a:custGeom>
              <a:avLst/>
              <a:gdLst/>
              <a:ahLst/>
              <a:cxnLst/>
              <a:rect l="l" t="t" r="r" b="b"/>
              <a:pathLst>
                <a:path w="1432" h="34996" extrusionOk="0">
                  <a:moveTo>
                    <a:pt x="781" y="1"/>
                  </a:moveTo>
                  <a:lnTo>
                    <a:pt x="582" y="10"/>
                  </a:lnTo>
                  <a:cubicBezTo>
                    <a:pt x="585" y="58"/>
                    <a:pt x="798" y="4873"/>
                    <a:pt x="329" y="10093"/>
                  </a:cubicBezTo>
                  <a:cubicBezTo>
                    <a:pt x="0" y="13771"/>
                    <a:pt x="250" y="16516"/>
                    <a:pt x="454" y="18722"/>
                  </a:cubicBezTo>
                  <a:cubicBezTo>
                    <a:pt x="543" y="19700"/>
                    <a:pt x="620" y="20542"/>
                    <a:pt x="634" y="21320"/>
                  </a:cubicBezTo>
                  <a:cubicBezTo>
                    <a:pt x="682" y="23844"/>
                    <a:pt x="1229" y="34885"/>
                    <a:pt x="1234" y="34996"/>
                  </a:cubicBezTo>
                  <a:lnTo>
                    <a:pt x="1432" y="34986"/>
                  </a:lnTo>
                  <a:cubicBezTo>
                    <a:pt x="1427" y="34875"/>
                    <a:pt x="881" y="23839"/>
                    <a:pt x="833" y="21317"/>
                  </a:cubicBezTo>
                  <a:cubicBezTo>
                    <a:pt x="819" y="20533"/>
                    <a:pt x="742" y="19686"/>
                    <a:pt x="650" y="18706"/>
                  </a:cubicBezTo>
                  <a:cubicBezTo>
                    <a:pt x="449" y="16508"/>
                    <a:pt x="200" y="13771"/>
                    <a:pt x="528" y="10111"/>
                  </a:cubicBezTo>
                  <a:cubicBezTo>
                    <a:pt x="997" y="4878"/>
                    <a:pt x="784" y="49"/>
                    <a:pt x="781" y="1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385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9" name="Google Shape;3524;p40">
              <a:extLst>
                <a:ext uri="{FF2B5EF4-FFF2-40B4-BE49-F238E27FC236}">
                  <a16:creationId xmlns:a16="http://schemas.microsoft.com/office/drawing/2014/main" id="{48C10B94-5BD3-293A-ECAE-176A17095FD2}"/>
                </a:ext>
              </a:extLst>
            </p:cNvPr>
            <p:cNvSpPr/>
            <p:nvPr/>
          </p:nvSpPr>
          <p:spPr>
            <a:xfrm>
              <a:off x="7526153" y="2656356"/>
              <a:ext cx="324581" cy="901749"/>
            </a:xfrm>
            <a:custGeom>
              <a:avLst/>
              <a:gdLst/>
              <a:ahLst/>
              <a:cxnLst/>
              <a:rect l="l" t="t" r="r" b="b"/>
              <a:pathLst>
                <a:path w="9181" h="24722" extrusionOk="0">
                  <a:moveTo>
                    <a:pt x="6854" y="0"/>
                  </a:moveTo>
                  <a:lnTo>
                    <a:pt x="1164" y="182"/>
                  </a:lnTo>
                  <a:lnTo>
                    <a:pt x="0" y="24540"/>
                  </a:lnTo>
                  <a:lnTo>
                    <a:pt x="3750" y="24722"/>
                  </a:lnTo>
                  <a:lnTo>
                    <a:pt x="3905" y="22808"/>
                  </a:lnTo>
                  <a:lnTo>
                    <a:pt x="4268" y="24722"/>
                  </a:lnTo>
                  <a:lnTo>
                    <a:pt x="9181" y="24205"/>
                  </a:lnTo>
                  <a:lnTo>
                    <a:pt x="685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0" name="Google Shape;3525;p40">
              <a:extLst>
                <a:ext uri="{FF2B5EF4-FFF2-40B4-BE49-F238E27FC236}">
                  <a16:creationId xmlns:a16="http://schemas.microsoft.com/office/drawing/2014/main" id="{D30B598C-FB6E-87DD-6AE3-D64D601D64E5}"/>
                </a:ext>
              </a:extLst>
            </p:cNvPr>
            <p:cNvSpPr/>
            <p:nvPr/>
          </p:nvSpPr>
          <p:spPr>
            <a:xfrm>
              <a:off x="7660626" y="2707330"/>
              <a:ext cx="19055" cy="755402"/>
            </a:xfrm>
            <a:custGeom>
              <a:avLst/>
              <a:gdLst/>
              <a:ahLst/>
              <a:cxnLst/>
              <a:rect l="l" t="t" r="r" b="b"/>
              <a:pathLst>
                <a:path w="539" h="21367" extrusionOk="0">
                  <a:moveTo>
                    <a:pt x="213" y="0"/>
                  </a:moveTo>
                  <a:cubicBezTo>
                    <a:pt x="168" y="804"/>
                    <a:pt x="222" y="2071"/>
                    <a:pt x="268" y="3188"/>
                  </a:cubicBezTo>
                  <a:cubicBezTo>
                    <a:pt x="306" y="4080"/>
                    <a:pt x="342" y="4922"/>
                    <a:pt x="322" y="5401"/>
                  </a:cubicBezTo>
                  <a:cubicBezTo>
                    <a:pt x="302" y="5890"/>
                    <a:pt x="288" y="7265"/>
                    <a:pt x="271" y="8721"/>
                  </a:cubicBezTo>
                  <a:cubicBezTo>
                    <a:pt x="253" y="10500"/>
                    <a:pt x="232" y="12518"/>
                    <a:pt x="196" y="13280"/>
                  </a:cubicBezTo>
                  <a:cubicBezTo>
                    <a:pt x="133" y="14648"/>
                    <a:pt x="2" y="21296"/>
                    <a:pt x="1" y="21364"/>
                  </a:cubicBezTo>
                  <a:lnTo>
                    <a:pt x="201" y="21367"/>
                  </a:lnTo>
                  <a:cubicBezTo>
                    <a:pt x="202" y="21301"/>
                    <a:pt x="333" y="14656"/>
                    <a:pt x="395" y="13291"/>
                  </a:cubicBezTo>
                  <a:cubicBezTo>
                    <a:pt x="431" y="12525"/>
                    <a:pt x="452" y="10507"/>
                    <a:pt x="470" y="8725"/>
                  </a:cubicBezTo>
                  <a:cubicBezTo>
                    <a:pt x="485" y="7270"/>
                    <a:pt x="499" y="5896"/>
                    <a:pt x="518" y="5410"/>
                  </a:cubicBezTo>
                  <a:cubicBezTo>
                    <a:pt x="538" y="4923"/>
                    <a:pt x="505" y="4076"/>
                    <a:pt x="466" y="3181"/>
                  </a:cubicBezTo>
                  <a:cubicBezTo>
                    <a:pt x="420" y="2069"/>
                    <a:pt x="368" y="806"/>
                    <a:pt x="412" y="13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1" name="Google Shape;3526;p40">
              <a:extLst>
                <a:ext uri="{FF2B5EF4-FFF2-40B4-BE49-F238E27FC236}">
                  <a16:creationId xmlns:a16="http://schemas.microsoft.com/office/drawing/2014/main" id="{9895FDB4-2A85-1747-C82B-23444C97F070}"/>
                </a:ext>
              </a:extLst>
            </p:cNvPr>
            <p:cNvSpPr/>
            <p:nvPr/>
          </p:nvSpPr>
          <p:spPr>
            <a:xfrm>
              <a:off x="7610743" y="2656349"/>
              <a:ext cx="207490" cy="571138"/>
            </a:xfrm>
            <a:custGeom>
              <a:avLst/>
              <a:gdLst/>
              <a:ahLst/>
              <a:cxnLst/>
              <a:rect l="l" t="t" r="r" b="b"/>
              <a:pathLst>
                <a:path w="5869" h="16155" extrusionOk="0">
                  <a:moveTo>
                    <a:pt x="4461" y="0"/>
                  </a:moveTo>
                  <a:lnTo>
                    <a:pt x="1" y="142"/>
                  </a:lnTo>
                  <a:cubicBezTo>
                    <a:pt x="291" y="640"/>
                    <a:pt x="819" y="1247"/>
                    <a:pt x="1725" y="1449"/>
                  </a:cubicBezTo>
                  <a:cubicBezTo>
                    <a:pt x="3347" y="1810"/>
                    <a:pt x="3370" y="1810"/>
                    <a:pt x="3178" y="4086"/>
                  </a:cubicBezTo>
                  <a:cubicBezTo>
                    <a:pt x="2986" y="6362"/>
                    <a:pt x="2202" y="7035"/>
                    <a:pt x="3190" y="9904"/>
                  </a:cubicBezTo>
                  <a:cubicBezTo>
                    <a:pt x="4175" y="12775"/>
                    <a:pt x="4592" y="16155"/>
                    <a:pt x="4592" y="16155"/>
                  </a:cubicBezTo>
                  <a:lnTo>
                    <a:pt x="5868" y="1464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2" name="Google Shape;3527;p40">
              <a:extLst>
                <a:ext uri="{FF2B5EF4-FFF2-40B4-BE49-F238E27FC236}">
                  <a16:creationId xmlns:a16="http://schemas.microsoft.com/office/drawing/2014/main" id="{191AC364-9EE6-9107-B119-462D14AE82B8}"/>
                </a:ext>
              </a:extLst>
            </p:cNvPr>
            <p:cNvSpPr/>
            <p:nvPr/>
          </p:nvSpPr>
          <p:spPr>
            <a:xfrm>
              <a:off x="7557642" y="2401131"/>
              <a:ext cx="61728" cy="63247"/>
            </a:xfrm>
            <a:custGeom>
              <a:avLst/>
              <a:gdLst/>
              <a:ahLst/>
              <a:cxnLst/>
              <a:rect l="l" t="t" r="r" b="b"/>
              <a:pathLst>
                <a:path w="1746" h="1789" extrusionOk="0">
                  <a:moveTo>
                    <a:pt x="617" y="0"/>
                  </a:moveTo>
                  <a:cubicBezTo>
                    <a:pt x="521" y="0"/>
                    <a:pt x="414" y="30"/>
                    <a:pt x="311" y="121"/>
                  </a:cubicBezTo>
                  <a:cubicBezTo>
                    <a:pt x="0" y="391"/>
                    <a:pt x="504" y="1788"/>
                    <a:pt x="1125" y="1788"/>
                  </a:cubicBezTo>
                  <a:cubicBezTo>
                    <a:pt x="1746" y="1788"/>
                    <a:pt x="958" y="121"/>
                    <a:pt x="958" y="121"/>
                  </a:cubicBezTo>
                  <a:cubicBezTo>
                    <a:pt x="958" y="121"/>
                    <a:pt x="808" y="0"/>
                    <a:pt x="617" y="0"/>
                  </a:cubicBezTo>
                  <a:close/>
                </a:path>
              </a:pathLst>
            </a:custGeom>
            <a:solidFill>
              <a:srgbClr val="6C3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3" name="Google Shape;3528;p40">
              <a:extLst>
                <a:ext uri="{FF2B5EF4-FFF2-40B4-BE49-F238E27FC236}">
                  <a16:creationId xmlns:a16="http://schemas.microsoft.com/office/drawing/2014/main" id="{7164769C-F70F-1A42-827E-40DCB00C72C5}"/>
                </a:ext>
              </a:extLst>
            </p:cNvPr>
            <p:cNvSpPr/>
            <p:nvPr/>
          </p:nvSpPr>
          <p:spPr>
            <a:xfrm>
              <a:off x="7709944" y="2439951"/>
              <a:ext cx="61763" cy="63247"/>
            </a:xfrm>
            <a:custGeom>
              <a:avLst/>
              <a:gdLst/>
              <a:ahLst/>
              <a:cxnLst/>
              <a:rect l="l" t="t" r="r" b="b"/>
              <a:pathLst>
                <a:path w="1747" h="1789" extrusionOk="0">
                  <a:moveTo>
                    <a:pt x="1130" y="0"/>
                  </a:moveTo>
                  <a:cubicBezTo>
                    <a:pt x="938" y="0"/>
                    <a:pt x="789" y="121"/>
                    <a:pt x="789" y="121"/>
                  </a:cubicBezTo>
                  <a:cubicBezTo>
                    <a:pt x="789" y="121"/>
                    <a:pt x="1" y="1789"/>
                    <a:pt x="621" y="1789"/>
                  </a:cubicBezTo>
                  <a:cubicBezTo>
                    <a:pt x="1242" y="1789"/>
                    <a:pt x="1746" y="391"/>
                    <a:pt x="1436" y="121"/>
                  </a:cubicBezTo>
                  <a:cubicBezTo>
                    <a:pt x="1332" y="31"/>
                    <a:pt x="1226" y="0"/>
                    <a:pt x="1130" y="0"/>
                  </a:cubicBezTo>
                  <a:close/>
                </a:path>
              </a:pathLst>
            </a:custGeom>
            <a:solidFill>
              <a:srgbClr val="6C3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4" name="Google Shape;3529;p40">
              <a:extLst>
                <a:ext uri="{FF2B5EF4-FFF2-40B4-BE49-F238E27FC236}">
                  <a16:creationId xmlns:a16="http://schemas.microsoft.com/office/drawing/2014/main" id="{5BD34D1A-657E-F2C4-689C-3886DF9D7D9D}"/>
                </a:ext>
              </a:extLst>
            </p:cNvPr>
            <p:cNvSpPr/>
            <p:nvPr/>
          </p:nvSpPr>
          <p:spPr>
            <a:xfrm>
              <a:off x="7514016" y="2286056"/>
              <a:ext cx="306516" cy="202154"/>
            </a:xfrm>
            <a:custGeom>
              <a:avLst/>
              <a:gdLst/>
              <a:ahLst/>
              <a:cxnLst/>
              <a:rect l="l" t="t" r="r" b="b"/>
              <a:pathLst>
                <a:path w="8670" h="5718" extrusionOk="0">
                  <a:moveTo>
                    <a:pt x="4903" y="1"/>
                  </a:moveTo>
                  <a:cubicBezTo>
                    <a:pt x="4498" y="1"/>
                    <a:pt x="4051" y="28"/>
                    <a:pt x="3581" y="60"/>
                  </a:cubicBezTo>
                  <a:cubicBezTo>
                    <a:pt x="1572" y="194"/>
                    <a:pt x="334" y="262"/>
                    <a:pt x="167" y="1098"/>
                  </a:cubicBezTo>
                  <a:cubicBezTo>
                    <a:pt x="0" y="1934"/>
                    <a:pt x="1707" y="2504"/>
                    <a:pt x="1707" y="2504"/>
                  </a:cubicBezTo>
                  <a:lnTo>
                    <a:pt x="2446" y="4613"/>
                  </a:lnTo>
                  <a:lnTo>
                    <a:pt x="5890" y="5718"/>
                  </a:lnTo>
                  <a:cubicBezTo>
                    <a:pt x="5890" y="5718"/>
                    <a:pt x="6828" y="4277"/>
                    <a:pt x="7129" y="4044"/>
                  </a:cubicBezTo>
                  <a:cubicBezTo>
                    <a:pt x="7430" y="3809"/>
                    <a:pt x="8669" y="2336"/>
                    <a:pt x="6962" y="1732"/>
                  </a:cubicBezTo>
                  <a:cubicBezTo>
                    <a:pt x="7116" y="297"/>
                    <a:pt x="6229" y="1"/>
                    <a:pt x="490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5" name="Google Shape;3530;p40">
              <a:extLst>
                <a:ext uri="{FF2B5EF4-FFF2-40B4-BE49-F238E27FC236}">
                  <a16:creationId xmlns:a16="http://schemas.microsoft.com/office/drawing/2014/main" id="{94E70C65-DD88-3FA7-FE61-6E8A120F5846}"/>
                </a:ext>
              </a:extLst>
            </p:cNvPr>
            <p:cNvSpPr/>
            <p:nvPr/>
          </p:nvSpPr>
          <p:spPr>
            <a:xfrm>
              <a:off x="7574577" y="2488171"/>
              <a:ext cx="169167" cy="203495"/>
            </a:xfrm>
            <a:custGeom>
              <a:avLst/>
              <a:gdLst/>
              <a:ahLst/>
              <a:cxnLst/>
              <a:rect l="l" t="t" r="r" b="b"/>
              <a:pathLst>
                <a:path w="4785" h="5756" extrusionOk="0">
                  <a:moveTo>
                    <a:pt x="885" y="1"/>
                  </a:moveTo>
                  <a:lnTo>
                    <a:pt x="0" y="5197"/>
                  </a:lnTo>
                  <a:cubicBezTo>
                    <a:pt x="0" y="5197"/>
                    <a:pt x="665" y="5755"/>
                    <a:pt x="1966" y="5755"/>
                  </a:cubicBezTo>
                  <a:cubicBezTo>
                    <a:pt x="2703" y="5755"/>
                    <a:pt x="3644" y="5576"/>
                    <a:pt x="4785" y="5015"/>
                  </a:cubicBezTo>
                  <a:lnTo>
                    <a:pt x="4060" y="425"/>
                  </a:lnTo>
                  <a:lnTo>
                    <a:pt x="885" y="1"/>
                  </a:lnTo>
                  <a:close/>
                </a:path>
              </a:pathLst>
            </a:custGeom>
            <a:solidFill>
              <a:srgbClr val="6C3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6" name="Google Shape;3531;p40">
              <a:extLst>
                <a:ext uri="{FF2B5EF4-FFF2-40B4-BE49-F238E27FC236}">
                  <a16:creationId xmlns:a16="http://schemas.microsoft.com/office/drawing/2014/main" id="{B884D15E-98B5-4D9C-6FC5-54522973A94C}"/>
                </a:ext>
              </a:extLst>
            </p:cNvPr>
            <p:cNvSpPr/>
            <p:nvPr/>
          </p:nvSpPr>
          <p:spPr>
            <a:xfrm>
              <a:off x="7593525" y="2488171"/>
              <a:ext cx="144809" cy="142794"/>
            </a:xfrm>
            <a:custGeom>
              <a:avLst/>
              <a:gdLst/>
              <a:ahLst/>
              <a:cxnLst/>
              <a:rect l="l" t="t" r="r" b="b"/>
              <a:pathLst>
                <a:path w="4096" h="4039" extrusionOk="0">
                  <a:moveTo>
                    <a:pt x="350" y="1"/>
                  </a:moveTo>
                  <a:lnTo>
                    <a:pt x="1" y="2047"/>
                  </a:lnTo>
                  <a:cubicBezTo>
                    <a:pt x="30" y="2056"/>
                    <a:pt x="56" y="2069"/>
                    <a:pt x="85" y="2077"/>
                  </a:cubicBezTo>
                  <a:cubicBezTo>
                    <a:pt x="979" y="2319"/>
                    <a:pt x="2628" y="3904"/>
                    <a:pt x="4095" y="4038"/>
                  </a:cubicBezTo>
                  <a:lnTo>
                    <a:pt x="3524" y="42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4C2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7" name="Google Shape;3532;p40">
              <a:extLst>
                <a:ext uri="{FF2B5EF4-FFF2-40B4-BE49-F238E27FC236}">
                  <a16:creationId xmlns:a16="http://schemas.microsoft.com/office/drawing/2014/main" id="{7F342163-3453-BBD9-91CE-2AF9499EA4C7}"/>
                </a:ext>
              </a:extLst>
            </p:cNvPr>
            <p:cNvSpPr/>
            <p:nvPr/>
          </p:nvSpPr>
          <p:spPr>
            <a:xfrm>
              <a:off x="7597449" y="2347358"/>
              <a:ext cx="147213" cy="218238"/>
            </a:xfrm>
            <a:custGeom>
              <a:avLst/>
              <a:gdLst/>
              <a:ahLst/>
              <a:cxnLst/>
              <a:rect l="l" t="t" r="r" b="b"/>
              <a:pathLst>
                <a:path w="4164" h="6173" extrusionOk="0">
                  <a:moveTo>
                    <a:pt x="518" y="1"/>
                  </a:moveTo>
                  <a:cubicBezTo>
                    <a:pt x="518" y="1"/>
                    <a:pt x="0" y="2552"/>
                    <a:pt x="68" y="3622"/>
                  </a:cubicBezTo>
                  <a:cubicBezTo>
                    <a:pt x="137" y="4692"/>
                    <a:pt x="757" y="6173"/>
                    <a:pt x="1757" y="6173"/>
                  </a:cubicBezTo>
                  <a:cubicBezTo>
                    <a:pt x="2759" y="6173"/>
                    <a:pt x="3586" y="5070"/>
                    <a:pt x="3758" y="4071"/>
                  </a:cubicBezTo>
                  <a:cubicBezTo>
                    <a:pt x="3930" y="3069"/>
                    <a:pt x="4102" y="1760"/>
                    <a:pt x="4137" y="967"/>
                  </a:cubicBezTo>
                  <a:cubicBezTo>
                    <a:pt x="4163" y="366"/>
                    <a:pt x="3516" y="201"/>
                    <a:pt x="2690" y="201"/>
                  </a:cubicBezTo>
                  <a:cubicBezTo>
                    <a:pt x="2427" y="201"/>
                    <a:pt x="2145" y="218"/>
                    <a:pt x="1861" y="242"/>
                  </a:cubicBezTo>
                  <a:cubicBezTo>
                    <a:pt x="1710" y="256"/>
                    <a:pt x="1575" y="261"/>
                    <a:pt x="1455" y="261"/>
                  </a:cubicBezTo>
                  <a:cubicBezTo>
                    <a:pt x="648" y="261"/>
                    <a:pt x="518" y="1"/>
                    <a:pt x="518" y="1"/>
                  </a:cubicBezTo>
                  <a:close/>
                </a:path>
              </a:pathLst>
            </a:custGeom>
            <a:solidFill>
              <a:srgbClr val="6C3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8" name="Google Shape;3533;p40">
              <a:extLst>
                <a:ext uri="{FF2B5EF4-FFF2-40B4-BE49-F238E27FC236}">
                  <a16:creationId xmlns:a16="http://schemas.microsoft.com/office/drawing/2014/main" id="{C1691AAF-CFDF-DDFA-5278-1EF1DDF9A4B8}"/>
                </a:ext>
              </a:extLst>
            </p:cNvPr>
            <p:cNvSpPr/>
            <p:nvPr/>
          </p:nvSpPr>
          <p:spPr>
            <a:xfrm>
              <a:off x="7098328" y="2635844"/>
              <a:ext cx="497391" cy="1040104"/>
            </a:xfrm>
            <a:custGeom>
              <a:avLst/>
              <a:gdLst/>
              <a:ahLst/>
              <a:cxnLst/>
              <a:rect l="l" t="t" r="r" b="b"/>
              <a:pathLst>
                <a:path w="14069" h="29420" extrusionOk="0">
                  <a:moveTo>
                    <a:pt x="13286" y="1"/>
                  </a:moveTo>
                  <a:cubicBezTo>
                    <a:pt x="13258" y="1"/>
                    <a:pt x="13230" y="4"/>
                    <a:pt x="13201" y="12"/>
                  </a:cubicBezTo>
                  <a:cubicBezTo>
                    <a:pt x="11895" y="357"/>
                    <a:pt x="7789" y="1499"/>
                    <a:pt x="6621" y="2494"/>
                  </a:cubicBezTo>
                  <a:cubicBezTo>
                    <a:pt x="5225" y="3684"/>
                    <a:pt x="4553" y="5287"/>
                    <a:pt x="4237" y="7045"/>
                  </a:cubicBezTo>
                  <a:cubicBezTo>
                    <a:pt x="3922" y="8804"/>
                    <a:pt x="2174" y="13045"/>
                    <a:pt x="1087" y="17653"/>
                  </a:cubicBezTo>
                  <a:cubicBezTo>
                    <a:pt x="1" y="22260"/>
                    <a:pt x="2018" y="24319"/>
                    <a:pt x="4237" y="24681"/>
                  </a:cubicBezTo>
                  <a:cubicBezTo>
                    <a:pt x="4296" y="24690"/>
                    <a:pt x="4353" y="24695"/>
                    <a:pt x="4409" y="24695"/>
                  </a:cubicBezTo>
                  <a:cubicBezTo>
                    <a:pt x="6461" y="24695"/>
                    <a:pt x="6570" y="18378"/>
                    <a:pt x="6570" y="18378"/>
                  </a:cubicBezTo>
                  <a:lnTo>
                    <a:pt x="7190" y="16070"/>
                  </a:lnTo>
                  <a:lnTo>
                    <a:pt x="6777" y="28016"/>
                  </a:lnTo>
                  <a:cubicBezTo>
                    <a:pt x="8379" y="29074"/>
                    <a:pt x="12827" y="29419"/>
                    <a:pt x="12827" y="29419"/>
                  </a:cubicBezTo>
                  <a:cubicBezTo>
                    <a:pt x="12827" y="29419"/>
                    <a:pt x="13034" y="27526"/>
                    <a:pt x="13211" y="25612"/>
                  </a:cubicBezTo>
                  <a:cubicBezTo>
                    <a:pt x="13389" y="23698"/>
                    <a:pt x="13681" y="18342"/>
                    <a:pt x="13785" y="16406"/>
                  </a:cubicBezTo>
                  <a:cubicBezTo>
                    <a:pt x="13890" y="14471"/>
                    <a:pt x="14069" y="12683"/>
                    <a:pt x="13948" y="9684"/>
                  </a:cubicBezTo>
                  <a:cubicBezTo>
                    <a:pt x="13844" y="7128"/>
                    <a:pt x="13666" y="1832"/>
                    <a:pt x="13616" y="320"/>
                  </a:cubicBezTo>
                  <a:cubicBezTo>
                    <a:pt x="13609" y="136"/>
                    <a:pt x="13459" y="1"/>
                    <a:pt x="13286" y="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9" name="Google Shape;3534;p40">
              <a:extLst>
                <a:ext uri="{FF2B5EF4-FFF2-40B4-BE49-F238E27FC236}">
                  <a16:creationId xmlns:a16="http://schemas.microsoft.com/office/drawing/2014/main" id="{0F6D058E-C756-4DB0-1AC8-9FCE55AB8D90}"/>
                </a:ext>
              </a:extLst>
            </p:cNvPr>
            <p:cNvSpPr/>
            <p:nvPr/>
          </p:nvSpPr>
          <p:spPr>
            <a:xfrm>
              <a:off x="7198483" y="3260013"/>
              <a:ext cx="136395" cy="248324"/>
            </a:xfrm>
            <a:custGeom>
              <a:avLst/>
              <a:gdLst/>
              <a:ahLst/>
              <a:cxnLst/>
              <a:rect l="l" t="t" r="r" b="b"/>
              <a:pathLst>
                <a:path w="3858" h="7024" extrusionOk="0">
                  <a:moveTo>
                    <a:pt x="2798" y="0"/>
                  </a:moveTo>
                  <a:cubicBezTo>
                    <a:pt x="1435" y="0"/>
                    <a:pt x="0" y="7024"/>
                    <a:pt x="1698" y="7024"/>
                  </a:cubicBezTo>
                  <a:cubicBezTo>
                    <a:pt x="1714" y="7024"/>
                    <a:pt x="1730" y="7023"/>
                    <a:pt x="1747" y="7022"/>
                  </a:cubicBezTo>
                  <a:cubicBezTo>
                    <a:pt x="2364" y="6974"/>
                    <a:pt x="3288" y="5962"/>
                    <a:pt x="3513" y="3343"/>
                  </a:cubicBezTo>
                  <a:cubicBezTo>
                    <a:pt x="3735" y="723"/>
                    <a:pt x="3858" y="146"/>
                    <a:pt x="2853" y="4"/>
                  </a:cubicBezTo>
                  <a:cubicBezTo>
                    <a:pt x="2834" y="2"/>
                    <a:pt x="2816" y="0"/>
                    <a:pt x="2798" y="0"/>
                  </a:cubicBezTo>
                  <a:close/>
                </a:path>
              </a:pathLst>
            </a:custGeom>
            <a:solidFill>
              <a:srgbClr val="002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0" name="Google Shape;3535;p40">
              <a:extLst>
                <a:ext uri="{FF2B5EF4-FFF2-40B4-BE49-F238E27FC236}">
                  <a16:creationId xmlns:a16="http://schemas.microsoft.com/office/drawing/2014/main" id="{DB10B818-FCF5-5332-9C64-44645B0E5653}"/>
                </a:ext>
              </a:extLst>
            </p:cNvPr>
            <p:cNvSpPr/>
            <p:nvPr/>
          </p:nvSpPr>
          <p:spPr>
            <a:xfrm>
              <a:off x="8362643" y="2682228"/>
              <a:ext cx="315424" cy="344379"/>
            </a:xfrm>
            <a:custGeom>
              <a:avLst/>
              <a:gdLst/>
              <a:ahLst/>
              <a:cxnLst/>
              <a:rect l="l" t="t" r="r" b="b"/>
              <a:pathLst>
                <a:path w="8922" h="9741" extrusionOk="0">
                  <a:moveTo>
                    <a:pt x="6350" y="0"/>
                  </a:moveTo>
                  <a:cubicBezTo>
                    <a:pt x="6095" y="0"/>
                    <a:pt x="5787" y="523"/>
                    <a:pt x="5483" y="898"/>
                  </a:cubicBezTo>
                  <a:cubicBezTo>
                    <a:pt x="5146" y="1312"/>
                    <a:pt x="5068" y="2165"/>
                    <a:pt x="4758" y="2605"/>
                  </a:cubicBezTo>
                  <a:cubicBezTo>
                    <a:pt x="4447" y="3044"/>
                    <a:pt x="0" y="6561"/>
                    <a:pt x="0" y="6561"/>
                  </a:cubicBezTo>
                  <a:lnTo>
                    <a:pt x="1522" y="9740"/>
                  </a:lnTo>
                  <a:lnTo>
                    <a:pt x="5871" y="3280"/>
                  </a:lnTo>
                  <a:cubicBezTo>
                    <a:pt x="5871" y="3280"/>
                    <a:pt x="7423" y="2990"/>
                    <a:pt x="7913" y="2215"/>
                  </a:cubicBezTo>
                  <a:cubicBezTo>
                    <a:pt x="8403" y="1441"/>
                    <a:pt x="8922" y="1104"/>
                    <a:pt x="8818" y="794"/>
                  </a:cubicBezTo>
                  <a:cubicBezTo>
                    <a:pt x="8800" y="739"/>
                    <a:pt x="8746" y="716"/>
                    <a:pt x="8671" y="716"/>
                  </a:cubicBezTo>
                  <a:cubicBezTo>
                    <a:pt x="8316" y="716"/>
                    <a:pt x="7474" y="1208"/>
                    <a:pt x="7474" y="1208"/>
                  </a:cubicBezTo>
                  <a:cubicBezTo>
                    <a:pt x="7474" y="1208"/>
                    <a:pt x="7345" y="1216"/>
                    <a:pt x="7167" y="1216"/>
                  </a:cubicBezTo>
                  <a:cubicBezTo>
                    <a:pt x="6783" y="1216"/>
                    <a:pt x="6173" y="1179"/>
                    <a:pt x="6155" y="949"/>
                  </a:cubicBezTo>
                  <a:cubicBezTo>
                    <a:pt x="6130" y="613"/>
                    <a:pt x="6698" y="147"/>
                    <a:pt x="6428" y="18"/>
                  </a:cubicBezTo>
                  <a:cubicBezTo>
                    <a:pt x="6403" y="6"/>
                    <a:pt x="6377" y="0"/>
                    <a:pt x="6350" y="0"/>
                  </a:cubicBezTo>
                  <a:close/>
                </a:path>
              </a:pathLst>
            </a:custGeom>
            <a:solidFill>
              <a:srgbClr val="6C3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1" name="Google Shape;3536;p40">
              <a:extLst>
                <a:ext uri="{FF2B5EF4-FFF2-40B4-BE49-F238E27FC236}">
                  <a16:creationId xmlns:a16="http://schemas.microsoft.com/office/drawing/2014/main" id="{106041A3-C7CD-580B-F42C-6FB4A0C482DA}"/>
                </a:ext>
              </a:extLst>
            </p:cNvPr>
            <p:cNvSpPr/>
            <p:nvPr/>
          </p:nvSpPr>
          <p:spPr>
            <a:xfrm>
              <a:off x="7740102" y="2632414"/>
              <a:ext cx="730513" cy="1007650"/>
            </a:xfrm>
            <a:custGeom>
              <a:avLst/>
              <a:gdLst/>
              <a:ahLst/>
              <a:cxnLst/>
              <a:rect l="l" t="t" r="r" b="b"/>
              <a:pathLst>
                <a:path w="20663" h="28502" extrusionOk="0">
                  <a:moveTo>
                    <a:pt x="325" y="0"/>
                  </a:moveTo>
                  <a:cubicBezTo>
                    <a:pt x="144" y="0"/>
                    <a:pt x="0" y="163"/>
                    <a:pt x="31" y="349"/>
                  </a:cubicBezTo>
                  <a:cubicBezTo>
                    <a:pt x="129" y="897"/>
                    <a:pt x="297" y="2100"/>
                    <a:pt x="460" y="4504"/>
                  </a:cubicBezTo>
                  <a:cubicBezTo>
                    <a:pt x="787" y="9306"/>
                    <a:pt x="866" y="15811"/>
                    <a:pt x="981" y="18138"/>
                  </a:cubicBezTo>
                  <a:cubicBezTo>
                    <a:pt x="1097" y="20464"/>
                    <a:pt x="1877" y="28501"/>
                    <a:pt x="1877" y="28501"/>
                  </a:cubicBezTo>
                  <a:lnTo>
                    <a:pt x="7911" y="27925"/>
                  </a:lnTo>
                  <a:lnTo>
                    <a:pt x="7653" y="14222"/>
                  </a:lnTo>
                  <a:lnTo>
                    <a:pt x="7653" y="14222"/>
                  </a:lnTo>
                  <a:cubicBezTo>
                    <a:pt x="7653" y="14223"/>
                    <a:pt x="10167" y="16829"/>
                    <a:pt x="12518" y="16829"/>
                  </a:cubicBezTo>
                  <a:cubicBezTo>
                    <a:pt x="12690" y="16829"/>
                    <a:pt x="12862" y="16815"/>
                    <a:pt x="13032" y="16785"/>
                  </a:cubicBezTo>
                  <a:cubicBezTo>
                    <a:pt x="15515" y="16346"/>
                    <a:pt x="20662" y="11535"/>
                    <a:pt x="20662" y="11535"/>
                  </a:cubicBezTo>
                  <a:lnTo>
                    <a:pt x="17738" y="7503"/>
                  </a:lnTo>
                  <a:lnTo>
                    <a:pt x="14376" y="9882"/>
                  </a:lnTo>
                  <a:cubicBezTo>
                    <a:pt x="14376" y="9882"/>
                    <a:pt x="13989" y="9623"/>
                    <a:pt x="13587" y="9623"/>
                  </a:cubicBezTo>
                  <a:cubicBezTo>
                    <a:pt x="13587" y="9623"/>
                    <a:pt x="8977" y="2807"/>
                    <a:pt x="6930" y="1450"/>
                  </a:cubicBezTo>
                  <a:cubicBezTo>
                    <a:pt x="5934" y="793"/>
                    <a:pt x="1713" y="185"/>
                    <a:pt x="365" y="3"/>
                  </a:cubicBezTo>
                  <a:cubicBezTo>
                    <a:pt x="351" y="1"/>
                    <a:pt x="338" y="0"/>
                    <a:pt x="325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2" name="Google Shape;3537;p40">
              <a:extLst>
                <a:ext uri="{FF2B5EF4-FFF2-40B4-BE49-F238E27FC236}">
                  <a16:creationId xmlns:a16="http://schemas.microsoft.com/office/drawing/2014/main" id="{965CB336-1C7D-8932-A5BB-207F72D12810}"/>
                </a:ext>
              </a:extLst>
            </p:cNvPr>
            <p:cNvSpPr/>
            <p:nvPr/>
          </p:nvSpPr>
          <p:spPr>
            <a:xfrm>
              <a:off x="7539009" y="3225896"/>
              <a:ext cx="652062" cy="171889"/>
            </a:xfrm>
            <a:custGeom>
              <a:avLst/>
              <a:gdLst/>
              <a:ahLst/>
              <a:cxnLst/>
              <a:rect l="l" t="t" r="r" b="b"/>
              <a:pathLst>
                <a:path w="18444" h="4862" extrusionOk="0">
                  <a:moveTo>
                    <a:pt x="325" y="0"/>
                  </a:moveTo>
                  <a:cubicBezTo>
                    <a:pt x="146" y="0"/>
                    <a:pt x="0" y="148"/>
                    <a:pt x="5" y="328"/>
                  </a:cubicBezTo>
                  <a:lnTo>
                    <a:pt x="91" y="4547"/>
                  </a:lnTo>
                  <a:cubicBezTo>
                    <a:pt x="95" y="4722"/>
                    <a:pt x="237" y="4862"/>
                    <a:pt x="412" y="4862"/>
                  </a:cubicBezTo>
                  <a:lnTo>
                    <a:pt x="18044" y="4862"/>
                  </a:lnTo>
                  <a:cubicBezTo>
                    <a:pt x="18290" y="4862"/>
                    <a:pt x="18443" y="4600"/>
                    <a:pt x="18326" y="4388"/>
                  </a:cubicBezTo>
                  <a:lnTo>
                    <a:pt x="16018" y="168"/>
                  </a:lnTo>
                  <a:cubicBezTo>
                    <a:pt x="15961" y="65"/>
                    <a:pt x="15854" y="0"/>
                    <a:pt x="1573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3" name="Google Shape;3538;p40">
              <a:extLst>
                <a:ext uri="{FF2B5EF4-FFF2-40B4-BE49-F238E27FC236}">
                  <a16:creationId xmlns:a16="http://schemas.microsoft.com/office/drawing/2014/main" id="{3D6A30C2-7587-95FD-DA44-03BDE5B3093F}"/>
                </a:ext>
              </a:extLst>
            </p:cNvPr>
            <p:cNvSpPr/>
            <p:nvPr/>
          </p:nvSpPr>
          <p:spPr>
            <a:xfrm>
              <a:off x="7957031" y="2840082"/>
              <a:ext cx="258082" cy="387334"/>
            </a:xfrm>
            <a:custGeom>
              <a:avLst/>
              <a:gdLst/>
              <a:ahLst/>
              <a:cxnLst/>
              <a:rect l="l" t="t" r="r" b="b"/>
              <a:pathLst>
                <a:path w="7300" h="10956" extrusionOk="0">
                  <a:moveTo>
                    <a:pt x="207" y="0"/>
                  </a:moveTo>
                  <a:cubicBezTo>
                    <a:pt x="1" y="1596"/>
                    <a:pt x="586" y="2991"/>
                    <a:pt x="862" y="3888"/>
                  </a:cubicBezTo>
                  <a:cubicBezTo>
                    <a:pt x="1138" y="4785"/>
                    <a:pt x="1517" y="6888"/>
                    <a:pt x="1517" y="8348"/>
                  </a:cubicBezTo>
                  <a:cubicBezTo>
                    <a:pt x="1517" y="8348"/>
                    <a:pt x="4030" y="10955"/>
                    <a:pt x="6382" y="10955"/>
                  </a:cubicBezTo>
                  <a:cubicBezTo>
                    <a:pt x="6554" y="10955"/>
                    <a:pt x="6726" y="10941"/>
                    <a:pt x="6896" y="10911"/>
                  </a:cubicBezTo>
                  <a:cubicBezTo>
                    <a:pt x="7023" y="10889"/>
                    <a:pt x="7160" y="10852"/>
                    <a:pt x="7300" y="10808"/>
                  </a:cubicBezTo>
                  <a:lnTo>
                    <a:pt x="7300" y="10808"/>
                  </a:lnTo>
                  <a:cubicBezTo>
                    <a:pt x="7194" y="10821"/>
                    <a:pt x="7087" y="10827"/>
                    <a:pt x="6981" y="10827"/>
                  </a:cubicBezTo>
                  <a:cubicBezTo>
                    <a:pt x="5357" y="10827"/>
                    <a:pt x="3811" y="9351"/>
                    <a:pt x="3277" y="7370"/>
                  </a:cubicBezTo>
                  <a:cubicBezTo>
                    <a:pt x="2690" y="5197"/>
                    <a:pt x="3415" y="4440"/>
                    <a:pt x="2190" y="3129"/>
                  </a:cubicBezTo>
                  <a:cubicBezTo>
                    <a:pt x="965" y="1819"/>
                    <a:pt x="207" y="1"/>
                    <a:pt x="207" y="0"/>
                  </a:cubicBezTo>
                  <a:close/>
                </a:path>
              </a:pathLst>
            </a:custGeom>
            <a:solidFill>
              <a:srgbClr val="4A0001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4" name="Google Shape;3539;p40">
              <a:extLst>
                <a:ext uri="{FF2B5EF4-FFF2-40B4-BE49-F238E27FC236}">
                  <a16:creationId xmlns:a16="http://schemas.microsoft.com/office/drawing/2014/main" id="{237DEA30-B94C-D20B-450C-8D006DFB9FE6}"/>
                </a:ext>
              </a:extLst>
            </p:cNvPr>
            <p:cNvSpPr/>
            <p:nvPr/>
          </p:nvSpPr>
          <p:spPr>
            <a:xfrm>
              <a:off x="8204048" y="2984149"/>
              <a:ext cx="39878" cy="60490"/>
            </a:xfrm>
            <a:custGeom>
              <a:avLst/>
              <a:gdLst/>
              <a:ahLst/>
              <a:cxnLst/>
              <a:rect l="l" t="t" r="r" b="b"/>
              <a:pathLst>
                <a:path w="1128" h="1711" extrusionOk="0">
                  <a:moveTo>
                    <a:pt x="1036" y="1"/>
                  </a:moveTo>
                  <a:cubicBezTo>
                    <a:pt x="1003" y="18"/>
                    <a:pt x="231" y="433"/>
                    <a:pt x="0" y="1674"/>
                  </a:cubicBezTo>
                  <a:lnTo>
                    <a:pt x="196" y="1711"/>
                  </a:lnTo>
                  <a:cubicBezTo>
                    <a:pt x="409" y="572"/>
                    <a:pt x="1121" y="181"/>
                    <a:pt x="1127" y="177"/>
                  </a:cubicBezTo>
                  <a:lnTo>
                    <a:pt x="1036" y="1"/>
                  </a:lnTo>
                  <a:close/>
                </a:path>
              </a:pathLst>
            </a:custGeom>
            <a:solidFill>
              <a:srgbClr val="4A0001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5" name="Google Shape;3540;p40">
              <a:extLst>
                <a:ext uri="{FF2B5EF4-FFF2-40B4-BE49-F238E27FC236}">
                  <a16:creationId xmlns:a16="http://schemas.microsoft.com/office/drawing/2014/main" id="{ED7554C0-265C-2764-674A-7C3433FC82D7}"/>
                </a:ext>
              </a:extLst>
            </p:cNvPr>
            <p:cNvSpPr/>
            <p:nvPr/>
          </p:nvSpPr>
          <p:spPr>
            <a:xfrm>
              <a:off x="8149745" y="2968770"/>
              <a:ext cx="70849" cy="71555"/>
            </a:xfrm>
            <a:custGeom>
              <a:avLst/>
              <a:gdLst/>
              <a:ahLst/>
              <a:cxnLst/>
              <a:rect l="l" t="t" r="r" b="b"/>
              <a:pathLst>
                <a:path w="2004" h="2024" extrusionOk="0">
                  <a:moveTo>
                    <a:pt x="2003" y="11"/>
                  </a:moveTo>
                  <a:cubicBezTo>
                    <a:pt x="1990" y="13"/>
                    <a:pt x="1285" y="0"/>
                    <a:pt x="998" y="783"/>
                  </a:cubicBezTo>
                  <a:cubicBezTo>
                    <a:pt x="889" y="1076"/>
                    <a:pt x="705" y="1165"/>
                    <a:pt x="510" y="1258"/>
                  </a:cubicBezTo>
                  <a:cubicBezTo>
                    <a:pt x="271" y="1372"/>
                    <a:pt x="0" y="1502"/>
                    <a:pt x="0" y="2024"/>
                  </a:cubicBezTo>
                  <a:lnTo>
                    <a:pt x="200" y="2024"/>
                  </a:lnTo>
                  <a:cubicBezTo>
                    <a:pt x="200" y="1628"/>
                    <a:pt x="366" y="1549"/>
                    <a:pt x="595" y="1439"/>
                  </a:cubicBezTo>
                  <a:cubicBezTo>
                    <a:pt x="798" y="1341"/>
                    <a:pt x="1048" y="1220"/>
                    <a:pt x="1184" y="852"/>
                  </a:cubicBezTo>
                  <a:cubicBezTo>
                    <a:pt x="1419" y="214"/>
                    <a:pt x="1967" y="210"/>
                    <a:pt x="1997" y="210"/>
                  </a:cubicBezTo>
                  <a:cubicBezTo>
                    <a:pt x="1998" y="210"/>
                    <a:pt x="1998" y="210"/>
                    <a:pt x="1998" y="210"/>
                  </a:cubicBezTo>
                  <a:lnTo>
                    <a:pt x="2003" y="11"/>
                  </a:lnTo>
                  <a:close/>
                </a:path>
              </a:pathLst>
            </a:custGeom>
            <a:solidFill>
              <a:srgbClr val="4A0001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6" name="Google Shape;3541;p40">
              <a:extLst>
                <a:ext uri="{FF2B5EF4-FFF2-40B4-BE49-F238E27FC236}">
                  <a16:creationId xmlns:a16="http://schemas.microsoft.com/office/drawing/2014/main" id="{0BAD92E2-30BB-F904-77AB-C9F4F0733147}"/>
                </a:ext>
              </a:extLst>
            </p:cNvPr>
            <p:cNvSpPr/>
            <p:nvPr/>
          </p:nvSpPr>
          <p:spPr>
            <a:xfrm>
              <a:off x="7601127" y="3252837"/>
              <a:ext cx="268193" cy="106027"/>
            </a:xfrm>
            <a:custGeom>
              <a:avLst/>
              <a:gdLst/>
              <a:ahLst/>
              <a:cxnLst/>
              <a:rect l="l" t="t" r="r" b="b"/>
              <a:pathLst>
                <a:path w="7586" h="2999" extrusionOk="0">
                  <a:moveTo>
                    <a:pt x="3793" y="0"/>
                  </a:moveTo>
                  <a:cubicBezTo>
                    <a:pt x="1698" y="0"/>
                    <a:pt x="0" y="670"/>
                    <a:pt x="0" y="1499"/>
                  </a:cubicBezTo>
                  <a:cubicBezTo>
                    <a:pt x="0" y="2327"/>
                    <a:pt x="1698" y="2998"/>
                    <a:pt x="3793" y="2998"/>
                  </a:cubicBezTo>
                  <a:cubicBezTo>
                    <a:pt x="5888" y="2998"/>
                    <a:pt x="7586" y="2327"/>
                    <a:pt x="7586" y="1499"/>
                  </a:cubicBezTo>
                  <a:cubicBezTo>
                    <a:pt x="7586" y="670"/>
                    <a:pt x="5888" y="0"/>
                    <a:pt x="3793" y="0"/>
                  </a:cubicBezTo>
                  <a:close/>
                </a:path>
              </a:pathLst>
            </a:custGeom>
            <a:solidFill>
              <a:srgbClr val="F297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9" name="Google Shape;3544;p40">
              <a:extLst>
                <a:ext uri="{FF2B5EF4-FFF2-40B4-BE49-F238E27FC236}">
                  <a16:creationId xmlns:a16="http://schemas.microsoft.com/office/drawing/2014/main" id="{062C9F4D-FA73-3B27-E37F-5A8CCFE6AFCE}"/>
                </a:ext>
              </a:extLst>
            </p:cNvPr>
            <p:cNvSpPr/>
            <p:nvPr/>
          </p:nvSpPr>
          <p:spPr>
            <a:xfrm>
              <a:off x="7901844" y="3004407"/>
              <a:ext cx="147743" cy="345158"/>
            </a:xfrm>
            <a:custGeom>
              <a:avLst/>
              <a:gdLst/>
              <a:ahLst/>
              <a:cxnLst/>
              <a:rect l="l" t="t" r="r" b="b"/>
              <a:pathLst>
                <a:path w="4179" h="9763" extrusionOk="0">
                  <a:moveTo>
                    <a:pt x="1299" y="0"/>
                  </a:moveTo>
                  <a:cubicBezTo>
                    <a:pt x="1192" y="0"/>
                    <a:pt x="1111" y="96"/>
                    <a:pt x="1130" y="201"/>
                  </a:cubicBezTo>
                  <a:lnTo>
                    <a:pt x="1287" y="1058"/>
                  </a:lnTo>
                  <a:cubicBezTo>
                    <a:pt x="1309" y="1178"/>
                    <a:pt x="1243" y="1291"/>
                    <a:pt x="1135" y="1347"/>
                  </a:cubicBezTo>
                  <a:cubicBezTo>
                    <a:pt x="462" y="1693"/>
                    <a:pt x="0" y="2391"/>
                    <a:pt x="0" y="3201"/>
                  </a:cubicBezTo>
                  <a:lnTo>
                    <a:pt x="0" y="9361"/>
                  </a:lnTo>
                  <a:lnTo>
                    <a:pt x="0" y="9381"/>
                  </a:lnTo>
                  <a:cubicBezTo>
                    <a:pt x="0" y="9591"/>
                    <a:pt x="936" y="9762"/>
                    <a:pt x="2089" y="9762"/>
                  </a:cubicBezTo>
                  <a:cubicBezTo>
                    <a:pt x="3242" y="9762"/>
                    <a:pt x="4177" y="9591"/>
                    <a:pt x="4177" y="9381"/>
                  </a:cubicBezTo>
                  <a:cubicBezTo>
                    <a:pt x="4178" y="9374"/>
                    <a:pt x="4178" y="3201"/>
                    <a:pt x="4178" y="3201"/>
                  </a:cubicBezTo>
                  <a:cubicBezTo>
                    <a:pt x="4178" y="2393"/>
                    <a:pt x="3717" y="1694"/>
                    <a:pt x="3044" y="1347"/>
                  </a:cubicBezTo>
                  <a:cubicBezTo>
                    <a:pt x="2936" y="1291"/>
                    <a:pt x="2870" y="1178"/>
                    <a:pt x="2892" y="1058"/>
                  </a:cubicBezTo>
                  <a:lnTo>
                    <a:pt x="3049" y="201"/>
                  </a:lnTo>
                  <a:cubicBezTo>
                    <a:pt x="3068" y="96"/>
                    <a:pt x="2987" y="0"/>
                    <a:pt x="2881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0" name="Google Shape;3545;p40">
              <a:extLst>
                <a:ext uri="{FF2B5EF4-FFF2-40B4-BE49-F238E27FC236}">
                  <a16:creationId xmlns:a16="http://schemas.microsoft.com/office/drawing/2014/main" id="{32BB2E86-CAE9-65B2-A7CE-2468DA1A7EEE}"/>
                </a:ext>
              </a:extLst>
            </p:cNvPr>
            <p:cNvSpPr/>
            <p:nvPr/>
          </p:nvSpPr>
          <p:spPr>
            <a:xfrm>
              <a:off x="7916940" y="3152221"/>
              <a:ext cx="117692" cy="182672"/>
            </a:xfrm>
            <a:custGeom>
              <a:avLst/>
              <a:gdLst/>
              <a:ahLst/>
              <a:cxnLst/>
              <a:rect l="l" t="t" r="r" b="b"/>
              <a:pathLst>
                <a:path w="3329" h="5167" extrusionOk="0">
                  <a:moveTo>
                    <a:pt x="415" y="0"/>
                  </a:moveTo>
                  <a:cubicBezTo>
                    <a:pt x="185" y="0"/>
                    <a:pt x="0" y="186"/>
                    <a:pt x="4" y="415"/>
                  </a:cubicBezTo>
                  <a:lnTo>
                    <a:pt x="51" y="4833"/>
                  </a:lnTo>
                  <a:cubicBezTo>
                    <a:pt x="52" y="4943"/>
                    <a:pt x="127" y="5038"/>
                    <a:pt x="235" y="5058"/>
                  </a:cubicBezTo>
                  <a:cubicBezTo>
                    <a:pt x="534" y="5114"/>
                    <a:pt x="1009" y="5167"/>
                    <a:pt x="1665" y="5167"/>
                  </a:cubicBezTo>
                  <a:cubicBezTo>
                    <a:pt x="2322" y="5167"/>
                    <a:pt x="2801" y="5112"/>
                    <a:pt x="3098" y="5056"/>
                  </a:cubicBezTo>
                  <a:cubicBezTo>
                    <a:pt x="3206" y="5035"/>
                    <a:pt x="3281" y="4942"/>
                    <a:pt x="3282" y="4832"/>
                  </a:cubicBezTo>
                  <a:lnTo>
                    <a:pt x="3325" y="416"/>
                  </a:lnTo>
                  <a:cubicBezTo>
                    <a:pt x="3328" y="186"/>
                    <a:pt x="3143" y="0"/>
                    <a:pt x="2914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1" name="Google Shape;3546;p40">
              <a:extLst>
                <a:ext uri="{FF2B5EF4-FFF2-40B4-BE49-F238E27FC236}">
                  <a16:creationId xmlns:a16="http://schemas.microsoft.com/office/drawing/2014/main" id="{5CA436B2-8953-A289-1A04-4AEC940C3F06}"/>
                </a:ext>
              </a:extLst>
            </p:cNvPr>
            <p:cNvSpPr/>
            <p:nvPr/>
          </p:nvSpPr>
          <p:spPr>
            <a:xfrm>
              <a:off x="7246777" y="3259871"/>
              <a:ext cx="346571" cy="123349"/>
            </a:xfrm>
            <a:custGeom>
              <a:avLst/>
              <a:gdLst/>
              <a:ahLst/>
              <a:cxnLst/>
              <a:rect l="l" t="t" r="r" b="b"/>
              <a:pathLst>
                <a:path w="9803" h="3489" extrusionOk="0">
                  <a:moveTo>
                    <a:pt x="1408" y="1"/>
                  </a:moveTo>
                  <a:cubicBezTo>
                    <a:pt x="1284" y="1"/>
                    <a:pt x="1168" y="60"/>
                    <a:pt x="1091" y="162"/>
                  </a:cubicBezTo>
                  <a:cubicBezTo>
                    <a:pt x="781" y="581"/>
                    <a:pt x="108" y="1584"/>
                    <a:pt x="40" y="2512"/>
                  </a:cubicBezTo>
                  <a:cubicBezTo>
                    <a:pt x="0" y="3095"/>
                    <a:pt x="192" y="3489"/>
                    <a:pt x="993" y="3489"/>
                  </a:cubicBezTo>
                  <a:cubicBezTo>
                    <a:pt x="1072" y="3489"/>
                    <a:pt x="1157" y="3485"/>
                    <a:pt x="1248" y="3477"/>
                  </a:cubicBezTo>
                  <a:cubicBezTo>
                    <a:pt x="2265" y="3392"/>
                    <a:pt x="7075" y="2357"/>
                    <a:pt x="7075" y="2357"/>
                  </a:cubicBezTo>
                  <a:lnTo>
                    <a:pt x="8343" y="2891"/>
                  </a:lnTo>
                  <a:lnTo>
                    <a:pt x="8314" y="1470"/>
                  </a:lnTo>
                  <a:cubicBezTo>
                    <a:pt x="8303" y="978"/>
                    <a:pt x="9591" y="736"/>
                    <a:pt x="9695" y="565"/>
                  </a:cubicBezTo>
                  <a:cubicBezTo>
                    <a:pt x="9758" y="459"/>
                    <a:pt x="9802" y="372"/>
                    <a:pt x="9577" y="372"/>
                  </a:cubicBezTo>
                  <a:cubicBezTo>
                    <a:pt x="9436" y="372"/>
                    <a:pt x="9191" y="406"/>
                    <a:pt x="8781" y="489"/>
                  </a:cubicBezTo>
                  <a:cubicBezTo>
                    <a:pt x="7713" y="708"/>
                    <a:pt x="7919" y="928"/>
                    <a:pt x="7436" y="1013"/>
                  </a:cubicBezTo>
                  <a:cubicBezTo>
                    <a:pt x="7419" y="1016"/>
                    <a:pt x="7395" y="1018"/>
                    <a:pt x="7364" y="1018"/>
                  </a:cubicBezTo>
                  <a:cubicBezTo>
                    <a:pt x="6653" y="1018"/>
                    <a:pt x="2528" y="214"/>
                    <a:pt x="1486" y="8"/>
                  </a:cubicBezTo>
                  <a:cubicBezTo>
                    <a:pt x="1460" y="3"/>
                    <a:pt x="1434" y="1"/>
                    <a:pt x="1408" y="1"/>
                  </a:cubicBezTo>
                  <a:close/>
                </a:path>
              </a:pathLst>
            </a:custGeom>
            <a:solidFill>
              <a:srgbClr val="6C3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2" name="Google Shape;3547;p40">
              <a:extLst>
                <a:ext uri="{FF2B5EF4-FFF2-40B4-BE49-F238E27FC236}">
                  <a16:creationId xmlns:a16="http://schemas.microsoft.com/office/drawing/2014/main" id="{B86C5578-7F2E-3325-9220-D81014B079F4}"/>
                </a:ext>
              </a:extLst>
            </p:cNvPr>
            <p:cNvSpPr/>
            <p:nvPr/>
          </p:nvSpPr>
          <p:spPr>
            <a:xfrm>
              <a:off x="7225989" y="3226639"/>
              <a:ext cx="111046" cy="48258"/>
            </a:xfrm>
            <a:custGeom>
              <a:avLst/>
              <a:gdLst/>
              <a:ahLst/>
              <a:cxnLst/>
              <a:rect l="l" t="t" r="r" b="b"/>
              <a:pathLst>
                <a:path w="3141" h="1365" extrusionOk="0">
                  <a:moveTo>
                    <a:pt x="296" y="0"/>
                  </a:moveTo>
                  <a:cubicBezTo>
                    <a:pt x="166" y="0"/>
                    <a:pt x="57" y="51"/>
                    <a:pt x="0" y="95"/>
                  </a:cubicBezTo>
                  <a:lnTo>
                    <a:pt x="121" y="253"/>
                  </a:lnTo>
                  <a:cubicBezTo>
                    <a:pt x="122" y="252"/>
                    <a:pt x="194" y="198"/>
                    <a:pt x="295" y="198"/>
                  </a:cubicBezTo>
                  <a:cubicBezTo>
                    <a:pt x="347" y="198"/>
                    <a:pt x="407" y="212"/>
                    <a:pt x="469" y="255"/>
                  </a:cubicBezTo>
                  <a:cubicBezTo>
                    <a:pt x="530" y="297"/>
                    <a:pt x="618" y="308"/>
                    <a:pt x="740" y="308"/>
                  </a:cubicBezTo>
                  <a:cubicBezTo>
                    <a:pt x="797" y="308"/>
                    <a:pt x="861" y="305"/>
                    <a:pt x="933" y="302"/>
                  </a:cubicBezTo>
                  <a:cubicBezTo>
                    <a:pt x="1017" y="299"/>
                    <a:pt x="1109" y="296"/>
                    <a:pt x="1206" y="296"/>
                  </a:cubicBezTo>
                  <a:cubicBezTo>
                    <a:pt x="1784" y="296"/>
                    <a:pt x="2556" y="409"/>
                    <a:pt x="2957" y="1365"/>
                  </a:cubicBezTo>
                  <a:lnTo>
                    <a:pt x="3141" y="1290"/>
                  </a:lnTo>
                  <a:cubicBezTo>
                    <a:pt x="2694" y="222"/>
                    <a:pt x="1820" y="99"/>
                    <a:pt x="1207" y="99"/>
                  </a:cubicBezTo>
                  <a:cubicBezTo>
                    <a:pt x="1105" y="99"/>
                    <a:pt x="1011" y="103"/>
                    <a:pt x="927" y="106"/>
                  </a:cubicBezTo>
                  <a:cubicBezTo>
                    <a:pt x="868" y="107"/>
                    <a:pt x="803" y="110"/>
                    <a:pt x="745" y="110"/>
                  </a:cubicBezTo>
                  <a:cubicBezTo>
                    <a:pt x="668" y="110"/>
                    <a:pt x="603" y="106"/>
                    <a:pt x="583" y="92"/>
                  </a:cubicBezTo>
                  <a:cubicBezTo>
                    <a:pt x="485" y="25"/>
                    <a:pt x="386" y="0"/>
                    <a:pt x="296" y="0"/>
                  </a:cubicBezTo>
                  <a:close/>
                </a:path>
              </a:pathLst>
            </a:custGeom>
            <a:solidFill>
              <a:srgbClr val="4A0001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3" name="Google Shape;3548;p40">
              <a:extLst>
                <a:ext uri="{FF2B5EF4-FFF2-40B4-BE49-F238E27FC236}">
                  <a16:creationId xmlns:a16="http://schemas.microsoft.com/office/drawing/2014/main" id="{450A59B6-62A5-CC95-1193-F77B569FD43E}"/>
                </a:ext>
              </a:extLst>
            </p:cNvPr>
            <p:cNvSpPr/>
            <p:nvPr/>
          </p:nvSpPr>
          <p:spPr>
            <a:xfrm>
              <a:off x="7253318" y="3185029"/>
              <a:ext cx="72617" cy="70672"/>
            </a:xfrm>
            <a:custGeom>
              <a:avLst/>
              <a:gdLst/>
              <a:ahLst/>
              <a:cxnLst/>
              <a:rect l="l" t="t" r="r" b="b"/>
              <a:pathLst>
                <a:path w="2054" h="1999" extrusionOk="0">
                  <a:moveTo>
                    <a:pt x="48" y="0"/>
                  </a:moveTo>
                  <a:lnTo>
                    <a:pt x="0" y="194"/>
                  </a:lnTo>
                  <a:cubicBezTo>
                    <a:pt x="16" y="198"/>
                    <a:pt x="1523" y="580"/>
                    <a:pt x="1859" y="1998"/>
                  </a:cubicBezTo>
                  <a:lnTo>
                    <a:pt x="2053" y="1952"/>
                  </a:lnTo>
                  <a:cubicBezTo>
                    <a:pt x="1688" y="415"/>
                    <a:pt x="65" y="4"/>
                    <a:pt x="48" y="0"/>
                  </a:cubicBezTo>
                  <a:close/>
                </a:path>
              </a:pathLst>
            </a:custGeom>
            <a:solidFill>
              <a:srgbClr val="4A0001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4" name="Google Shape;3549;p40">
              <a:extLst>
                <a:ext uri="{FF2B5EF4-FFF2-40B4-BE49-F238E27FC236}">
                  <a16:creationId xmlns:a16="http://schemas.microsoft.com/office/drawing/2014/main" id="{9D119F4A-BEA4-A1C5-12B5-4415D5AB2819}"/>
                </a:ext>
              </a:extLst>
            </p:cNvPr>
            <p:cNvSpPr/>
            <p:nvPr/>
          </p:nvSpPr>
          <p:spPr>
            <a:xfrm>
              <a:off x="7345379" y="2839092"/>
              <a:ext cx="23474" cy="370648"/>
            </a:xfrm>
            <a:custGeom>
              <a:avLst/>
              <a:gdLst/>
              <a:ahLst/>
              <a:cxnLst/>
              <a:rect l="l" t="t" r="r" b="b"/>
              <a:pathLst>
                <a:path w="664" h="10484" extrusionOk="0">
                  <a:moveTo>
                    <a:pt x="301" y="1"/>
                  </a:moveTo>
                  <a:lnTo>
                    <a:pt x="301" y="1"/>
                  </a:lnTo>
                  <a:cubicBezTo>
                    <a:pt x="289" y="43"/>
                    <a:pt x="0" y="1046"/>
                    <a:pt x="463" y="2194"/>
                  </a:cubicBezTo>
                  <a:cubicBezTo>
                    <a:pt x="463" y="2492"/>
                    <a:pt x="446" y="6114"/>
                    <a:pt x="96" y="10468"/>
                  </a:cubicBezTo>
                  <a:lnTo>
                    <a:pt x="295" y="10484"/>
                  </a:lnTo>
                  <a:cubicBezTo>
                    <a:pt x="658" y="5956"/>
                    <a:pt x="661" y="2213"/>
                    <a:pt x="663" y="2177"/>
                  </a:cubicBezTo>
                  <a:lnTo>
                    <a:pt x="655" y="2138"/>
                  </a:lnTo>
                  <a:cubicBezTo>
                    <a:pt x="210" y="1048"/>
                    <a:pt x="490" y="67"/>
                    <a:pt x="492" y="58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rgbClr val="4A0001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5" name="Google Shape;3550;p40">
              <a:extLst>
                <a:ext uri="{FF2B5EF4-FFF2-40B4-BE49-F238E27FC236}">
                  <a16:creationId xmlns:a16="http://schemas.microsoft.com/office/drawing/2014/main" id="{B1C13ED3-D1FA-60ED-7611-8594CF137B6B}"/>
                </a:ext>
              </a:extLst>
            </p:cNvPr>
            <p:cNvSpPr/>
            <p:nvPr/>
          </p:nvSpPr>
          <p:spPr>
            <a:xfrm>
              <a:off x="7310661" y="2894032"/>
              <a:ext cx="54620" cy="144809"/>
            </a:xfrm>
            <a:custGeom>
              <a:avLst/>
              <a:gdLst/>
              <a:ahLst/>
              <a:cxnLst/>
              <a:rect l="l" t="t" r="r" b="b"/>
              <a:pathLst>
                <a:path w="1545" h="4096" extrusionOk="0">
                  <a:moveTo>
                    <a:pt x="240" y="1"/>
                  </a:moveTo>
                  <a:lnTo>
                    <a:pt x="240" y="1"/>
                  </a:lnTo>
                  <a:cubicBezTo>
                    <a:pt x="229" y="42"/>
                    <a:pt x="1" y="995"/>
                    <a:pt x="558" y="1746"/>
                  </a:cubicBezTo>
                  <a:cubicBezTo>
                    <a:pt x="593" y="1961"/>
                    <a:pt x="839" y="3378"/>
                    <a:pt x="1386" y="4095"/>
                  </a:cubicBezTo>
                  <a:lnTo>
                    <a:pt x="1544" y="3974"/>
                  </a:lnTo>
                  <a:cubicBezTo>
                    <a:pt x="995" y="3254"/>
                    <a:pt x="755" y="1707"/>
                    <a:pt x="752" y="1691"/>
                  </a:cubicBezTo>
                  <a:lnTo>
                    <a:pt x="732" y="1645"/>
                  </a:lnTo>
                  <a:cubicBezTo>
                    <a:pt x="214" y="969"/>
                    <a:pt x="430" y="58"/>
                    <a:pt x="432" y="48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4A0001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6" name="Google Shape;3556;p40">
              <a:extLst>
                <a:ext uri="{FF2B5EF4-FFF2-40B4-BE49-F238E27FC236}">
                  <a16:creationId xmlns:a16="http://schemas.microsoft.com/office/drawing/2014/main" id="{23CFD406-6DBE-D449-64D7-36723F6FB073}"/>
                </a:ext>
              </a:extLst>
            </p:cNvPr>
            <p:cNvSpPr/>
            <p:nvPr/>
          </p:nvSpPr>
          <p:spPr>
            <a:xfrm>
              <a:off x="7821133" y="2886856"/>
              <a:ext cx="104895" cy="7072"/>
            </a:xfrm>
            <a:custGeom>
              <a:avLst/>
              <a:gdLst/>
              <a:ahLst/>
              <a:cxnLst/>
              <a:rect l="l" t="t" r="r" b="b"/>
              <a:pathLst>
                <a:path w="2967" h="200" extrusionOk="0">
                  <a:moveTo>
                    <a:pt x="0" y="1"/>
                  </a:moveTo>
                  <a:lnTo>
                    <a:pt x="0" y="200"/>
                  </a:lnTo>
                  <a:lnTo>
                    <a:pt x="2966" y="200"/>
                  </a:lnTo>
                  <a:lnTo>
                    <a:pt x="2966" y="1"/>
                  </a:lnTo>
                  <a:close/>
                </a:path>
              </a:pathLst>
            </a:custGeom>
            <a:solidFill>
              <a:srgbClr val="4A0001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7" name="Google Shape;3557;p40">
              <a:extLst>
                <a:ext uri="{FF2B5EF4-FFF2-40B4-BE49-F238E27FC236}">
                  <a16:creationId xmlns:a16="http://schemas.microsoft.com/office/drawing/2014/main" id="{A6820C0E-E216-D97A-9237-1657E8C78666}"/>
                </a:ext>
              </a:extLst>
            </p:cNvPr>
            <p:cNvSpPr/>
            <p:nvPr/>
          </p:nvSpPr>
          <p:spPr>
            <a:xfrm>
              <a:off x="7654474" y="3572680"/>
              <a:ext cx="45534" cy="106803"/>
            </a:xfrm>
            <a:custGeom>
              <a:avLst/>
              <a:gdLst/>
              <a:ahLst/>
              <a:cxnLst/>
              <a:rect l="l" t="t" r="r" b="b"/>
              <a:pathLst>
                <a:path w="1288" h="3021" extrusionOk="0">
                  <a:moveTo>
                    <a:pt x="1089" y="1"/>
                  </a:moveTo>
                  <a:cubicBezTo>
                    <a:pt x="1089" y="1"/>
                    <a:pt x="931" y="1354"/>
                    <a:pt x="844" y="2118"/>
                  </a:cubicBezTo>
                  <a:cubicBezTo>
                    <a:pt x="768" y="2786"/>
                    <a:pt x="32" y="2820"/>
                    <a:pt x="0" y="2821"/>
                  </a:cubicBezTo>
                  <a:lnTo>
                    <a:pt x="6" y="3020"/>
                  </a:lnTo>
                  <a:cubicBezTo>
                    <a:pt x="331" y="3008"/>
                    <a:pt x="966" y="2811"/>
                    <a:pt x="1043" y="2140"/>
                  </a:cubicBezTo>
                  <a:cubicBezTo>
                    <a:pt x="1130" y="1376"/>
                    <a:pt x="1288" y="24"/>
                    <a:pt x="1288" y="24"/>
                  </a:cubicBezTo>
                  <a:lnTo>
                    <a:pt x="1089" y="1"/>
                  </a:lnTo>
                  <a:close/>
                </a:path>
              </a:pathLst>
            </a:custGeom>
            <a:solidFill>
              <a:schemeClr val="accent5">
                <a:lumMod val="75000"/>
                <a:alpha val="385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8" name="Google Shape;3605;p40">
              <a:extLst>
                <a:ext uri="{FF2B5EF4-FFF2-40B4-BE49-F238E27FC236}">
                  <a16:creationId xmlns:a16="http://schemas.microsoft.com/office/drawing/2014/main" id="{C07CAC84-5537-8AD7-C792-84A45B13CB0C}"/>
                </a:ext>
              </a:extLst>
            </p:cNvPr>
            <p:cNvSpPr/>
            <p:nvPr/>
          </p:nvSpPr>
          <p:spPr>
            <a:xfrm>
              <a:off x="7868684" y="2370091"/>
              <a:ext cx="585844" cy="379027"/>
            </a:xfrm>
            <a:custGeom>
              <a:avLst/>
              <a:gdLst/>
              <a:ahLst/>
              <a:cxnLst/>
              <a:rect l="l" t="t" r="r" b="b"/>
              <a:pathLst>
                <a:path w="16571" h="10721" extrusionOk="0">
                  <a:moveTo>
                    <a:pt x="8997" y="1"/>
                  </a:moveTo>
                  <a:cubicBezTo>
                    <a:pt x="6694" y="1"/>
                    <a:pt x="4656" y="1082"/>
                    <a:pt x="3761" y="2845"/>
                  </a:cubicBezTo>
                  <a:lnTo>
                    <a:pt x="1" y="3000"/>
                  </a:lnTo>
                  <a:lnTo>
                    <a:pt x="3293" y="5109"/>
                  </a:lnTo>
                  <a:cubicBezTo>
                    <a:pt x="3436" y="7455"/>
                    <a:pt x="5399" y="9683"/>
                    <a:pt x="8244" y="10452"/>
                  </a:cubicBezTo>
                  <a:cubicBezTo>
                    <a:pt x="8920" y="10634"/>
                    <a:pt x="9594" y="10721"/>
                    <a:pt x="10247" y="10721"/>
                  </a:cubicBezTo>
                  <a:cubicBezTo>
                    <a:pt x="12899" y="10721"/>
                    <a:pt x="15201" y="9291"/>
                    <a:pt x="15810" y="7034"/>
                  </a:cubicBezTo>
                  <a:cubicBezTo>
                    <a:pt x="16571" y="4223"/>
                    <a:pt x="14415" y="1194"/>
                    <a:pt x="10996" y="270"/>
                  </a:cubicBezTo>
                  <a:cubicBezTo>
                    <a:pt x="10322" y="87"/>
                    <a:pt x="9648" y="1"/>
                    <a:pt x="8997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9" name="Google Shape;3606;p40">
              <a:extLst>
                <a:ext uri="{FF2B5EF4-FFF2-40B4-BE49-F238E27FC236}">
                  <a16:creationId xmlns:a16="http://schemas.microsoft.com/office/drawing/2014/main" id="{E9793A25-F957-2814-3819-0D11FE2C024A}"/>
                </a:ext>
              </a:extLst>
            </p:cNvPr>
            <p:cNvSpPr/>
            <p:nvPr/>
          </p:nvSpPr>
          <p:spPr>
            <a:xfrm>
              <a:off x="8324604" y="2535227"/>
              <a:ext cx="36590" cy="36590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18" y="1"/>
                  </a:moveTo>
                  <a:cubicBezTo>
                    <a:pt x="232" y="1"/>
                    <a:pt x="0" y="232"/>
                    <a:pt x="0" y="517"/>
                  </a:cubicBezTo>
                  <a:cubicBezTo>
                    <a:pt x="0" y="803"/>
                    <a:pt x="232" y="1035"/>
                    <a:pt x="518" y="1035"/>
                  </a:cubicBezTo>
                  <a:cubicBezTo>
                    <a:pt x="803" y="1035"/>
                    <a:pt x="1034" y="803"/>
                    <a:pt x="1034" y="517"/>
                  </a:cubicBezTo>
                  <a:cubicBezTo>
                    <a:pt x="1034" y="232"/>
                    <a:pt x="803" y="1"/>
                    <a:pt x="518" y="1"/>
                  </a:cubicBezTo>
                  <a:close/>
                </a:path>
              </a:pathLst>
            </a:custGeom>
            <a:solidFill>
              <a:srgbClr val="4A0001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0" name="Google Shape;3607;p40">
              <a:extLst>
                <a:ext uri="{FF2B5EF4-FFF2-40B4-BE49-F238E27FC236}">
                  <a16:creationId xmlns:a16="http://schemas.microsoft.com/office/drawing/2014/main" id="{2D512A68-23E9-32C0-A2CA-4E75E4A306E7}"/>
                </a:ext>
              </a:extLst>
            </p:cNvPr>
            <p:cNvSpPr/>
            <p:nvPr/>
          </p:nvSpPr>
          <p:spPr>
            <a:xfrm>
              <a:off x="8250396" y="2535227"/>
              <a:ext cx="36590" cy="36590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18" y="1"/>
                  </a:moveTo>
                  <a:cubicBezTo>
                    <a:pt x="232" y="1"/>
                    <a:pt x="0" y="232"/>
                    <a:pt x="0" y="517"/>
                  </a:cubicBezTo>
                  <a:cubicBezTo>
                    <a:pt x="0" y="803"/>
                    <a:pt x="232" y="1035"/>
                    <a:pt x="518" y="1035"/>
                  </a:cubicBezTo>
                  <a:cubicBezTo>
                    <a:pt x="803" y="1035"/>
                    <a:pt x="1034" y="803"/>
                    <a:pt x="1034" y="517"/>
                  </a:cubicBezTo>
                  <a:cubicBezTo>
                    <a:pt x="1034" y="232"/>
                    <a:pt x="803" y="1"/>
                    <a:pt x="518" y="1"/>
                  </a:cubicBezTo>
                  <a:close/>
                </a:path>
              </a:pathLst>
            </a:custGeom>
            <a:solidFill>
              <a:srgbClr val="4A0001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1" name="Google Shape;3608;p40">
              <a:extLst>
                <a:ext uri="{FF2B5EF4-FFF2-40B4-BE49-F238E27FC236}">
                  <a16:creationId xmlns:a16="http://schemas.microsoft.com/office/drawing/2014/main" id="{2417CE7F-F55B-1E2F-49F4-B886A5989AAE}"/>
                </a:ext>
              </a:extLst>
            </p:cNvPr>
            <p:cNvSpPr/>
            <p:nvPr/>
          </p:nvSpPr>
          <p:spPr>
            <a:xfrm>
              <a:off x="8176189" y="2535227"/>
              <a:ext cx="36590" cy="36590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17" y="1"/>
                  </a:moveTo>
                  <a:cubicBezTo>
                    <a:pt x="232" y="1"/>
                    <a:pt x="0" y="232"/>
                    <a:pt x="0" y="517"/>
                  </a:cubicBezTo>
                  <a:cubicBezTo>
                    <a:pt x="0" y="803"/>
                    <a:pt x="232" y="1035"/>
                    <a:pt x="517" y="1035"/>
                  </a:cubicBezTo>
                  <a:cubicBezTo>
                    <a:pt x="803" y="1035"/>
                    <a:pt x="1035" y="803"/>
                    <a:pt x="1035" y="517"/>
                  </a:cubicBezTo>
                  <a:cubicBezTo>
                    <a:pt x="1035" y="232"/>
                    <a:pt x="803" y="1"/>
                    <a:pt x="517" y="1"/>
                  </a:cubicBezTo>
                  <a:close/>
                </a:path>
              </a:pathLst>
            </a:custGeom>
            <a:solidFill>
              <a:srgbClr val="4A0001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2" name="Google Shape;3609;p40">
              <a:extLst>
                <a:ext uri="{FF2B5EF4-FFF2-40B4-BE49-F238E27FC236}">
                  <a16:creationId xmlns:a16="http://schemas.microsoft.com/office/drawing/2014/main" id="{EA1243BB-971F-66E1-1FBE-B74349E7DBC9}"/>
                </a:ext>
              </a:extLst>
            </p:cNvPr>
            <p:cNvSpPr/>
            <p:nvPr/>
          </p:nvSpPr>
          <p:spPr>
            <a:xfrm>
              <a:off x="8101981" y="2535227"/>
              <a:ext cx="36590" cy="36590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18" y="1"/>
                  </a:moveTo>
                  <a:cubicBezTo>
                    <a:pt x="232" y="1"/>
                    <a:pt x="0" y="232"/>
                    <a:pt x="0" y="517"/>
                  </a:cubicBezTo>
                  <a:cubicBezTo>
                    <a:pt x="0" y="803"/>
                    <a:pt x="232" y="1035"/>
                    <a:pt x="518" y="1035"/>
                  </a:cubicBezTo>
                  <a:cubicBezTo>
                    <a:pt x="803" y="1035"/>
                    <a:pt x="1035" y="803"/>
                    <a:pt x="1035" y="517"/>
                  </a:cubicBezTo>
                  <a:cubicBezTo>
                    <a:pt x="1035" y="232"/>
                    <a:pt x="803" y="1"/>
                    <a:pt x="518" y="1"/>
                  </a:cubicBezTo>
                  <a:close/>
                </a:path>
              </a:pathLst>
            </a:custGeom>
            <a:solidFill>
              <a:srgbClr val="4A0001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66" name="Groupe 1365">
            <a:extLst>
              <a:ext uri="{FF2B5EF4-FFF2-40B4-BE49-F238E27FC236}">
                <a16:creationId xmlns:a16="http://schemas.microsoft.com/office/drawing/2014/main" id="{DB6ACD74-BD6E-522D-901C-CB4C44BAE299}"/>
              </a:ext>
            </a:extLst>
          </p:cNvPr>
          <p:cNvGrpSpPr/>
          <p:nvPr/>
        </p:nvGrpSpPr>
        <p:grpSpPr>
          <a:xfrm>
            <a:off x="6782427" y="4107528"/>
            <a:ext cx="1187266" cy="1559316"/>
            <a:chOff x="3702596" y="3268228"/>
            <a:chExt cx="1626621" cy="2136350"/>
          </a:xfrm>
        </p:grpSpPr>
        <p:sp>
          <p:nvSpPr>
            <p:cNvPr id="1334" name="Google Shape;3558;p40">
              <a:extLst>
                <a:ext uri="{FF2B5EF4-FFF2-40B4-BE49-F238E27FC236}">
                  <a16:creationId xmlns:a16="http://schemas.microsoft.com/office/drawing/2014/main" id="{98D6CE9B-6E20-00AC-E6E3-73AF46BA6637}"/>
                </a:ext>
              </a:extLst>
            </p:cNvPr>
            <p:cNvSpPr/>
            <p:nvPr/>
          </p:nvSpPr>
          <p:spPr>
            <a:xfrm>
              <a:off x="3702596" y="4085463"/>
              <a:ext cx="806558" cy="87182"/>
            </a:xfrm>
            <a:custGeom>
              <a:avLst/>
              <a:gdLst/>
              <a:ahLst/>
              <a:cxnLst/>
              <a:rect l="l" t="t" r="r" b="b"/>
              <a:pathLst>
                <a:path w="22814" h="2466" extrusionOk="0">
                  <a:moveTo>
                    <a:pt x="1234" y="0"/>
                  </a:moveTo>
                  <a:cubicBezTo>
                    <a:pt x="553" y="0"/>
                    <a:pt x="2" y="552"/>
                    <a:pt x="2" y="1232"/>
                  </a:cubicBezTo>
                  <a:cubicBezTo>
                    <a:pt x="1" y="1913"/>
                    <a:pt x="553" y="2465"/>
                    <a:pt x="1234" y="2465"/>
                  </a:cubicBezTo>
                  <a:lnTo>
                    <a:pt x="22814" y="2465"/>
                  </a:lnTo>
                  <a:lnTo>
                    <a:pt x="228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5" name="Google Shape;3559;p40">
              <a:extLst>
                <a:ext uri="{FF2B5EF4-FFF2-40B4-BE49-F238E27FC236}">
                  <a16:creationId xmlns:a16="http://schemas.microsoft.com/office/drawing/2014/main" id="{F1DE15D2-1435-4BB6-C7F1-6D465D7206C2}"/>
                </a:ext>
              </a:extLst>
            </p:cNvPr>
            <p:cNvSpPr/>
            <p:nvPr/>
          </p:nvSpPr>
          <p:spPr>
            <a:xfrm>
              <a:off x="4303713" y="3413991"/>
              <a:ext cx="1024937" cy="1309111"/>
            </a:xfrm>
            <a:custGeom>
              <a:avLst/>
              <a:gdLst/>
              <a:ahLst/>
              <a:cxnLst/>
              <a:rect l="l" t="t" r="r" b="b"/>
              <a:pathLst>
                <a:path w="28991" h="37029" extrusionOk="0">
                  <a:moveTo>
                    <a:pt x="9569" y="0"/>
                  </a:moveTo>
                  <a:cubicBezTo>
                    <a:pt x="8632" y="0"/>
                    <a:pt x="7823" y="653"/>
                    <a:pt x="7626" y="1569"/>
                  </a:cubicBezTo>
                  <a:lnTo>
                    <a:pt x="0" y="37029"/>
                  </a:lnTo>
                  <a:lnTo>
                    <a:pt x="18982" y="37029"/>
                  </a:lnTo>
                  <a:cubicBezTo>
                    <a:pt x="20279" y="37029"/>
                    <a:pt x="21399" y="36124"/>
                    <a:pt x="21673" y="34856"/>
                  </a:cubicBezTo>
                  <a:lnTo>
                    <a:pt x="28801" y="1714"/>
                  </a:lnTo>
                  <a:cubicBezTo>
                    <a:pt x="28991" y="831"/>
                    <a:pt x="28320" y="0"/>
                    <a:pt x="274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6" name="Google Shape;3560;p40">
              <a:extLst>
                <a:ext uri="{FF2B5EF4-FFF2-40B4-BE49-F238E27FC236}">
                  <a16:creationId xmlns:a16="http://schemas.microsoft.com/office/drawing/2014/main" id="{A0D0B59D-7BC7-8AB6-867E-2A8C71B16532}"/>
                </a:ext>
              </a:extLst>
            </p:cNvPr>
            <p:cNvSpPr/>
            <p:nvPr/>
          </p:nvSpPr>
          <p:spPr>
            <a:xfrm>
              <a:off x="3788116" y="3413991"/>
              <a:ext cx="1541101" cy="1309182"/>
            </a:xfrm>
            <a:custGeom>
              <a:avLst/>
              <a:gdLst/>
              <a:ahLst/>
              <a:cxnLst/>
              <a:rect l="l" t="t" r="r" b="b"/>
              <a:pathLst>
                <a:path w="43591" h="37031" extrusionOk="0">
                  <a:moveTo>
                    <a:pt x="42163" y="0"/>
                  </a:moveTo>
                  <a:cubicBezTo>
                    <a:pt x="41634" y="0"/>
                    <a:pt x="41177" y="369"/>
                    <a:pt x="41068" y="885"/>
                  </a:cubicBezTo>
                  <a:lnTo>
                    <a:pt x="34245" y="32605"/>
                  </a:lnTo>
                  <a:cubicBezTo>
                    <a:pt x="34129" y="33138"/>
                    <a:pt x="33658" y="33518"/>
                    <a:pt x="33114" y="33519"/>
                  </a:cubicBezTo>
                  <a:lnTo>
                    <a:pt x="1755" y="33519"/>
                  </a:lnTo>
                  <a:cubicBezTo>
                    <a:pt x="786" y="33519"/>
                    <a:pt x="0" y="34306"/>
                    <a:pt x="0" y="35275"/>
                  </a:cubicBezTo>
                  <a:cubicBezTo>
                    <a:pt x="0" y="36244"/>
                    <a:pt x="786" y="37031"/>
                    <a:pt x="1755" y="37031"/>
                  </a:cubicBezTo>
                  <a:lnTo>
                    <a:pt x="33565" y="37031"/>
                  </a:lnTo>
                  <a:cubicBezTo>
                    <a:pt x="34863" y="37031"/>
                    <a:pt x="35984" y="36126"/>
                    <a:pt x="36257" y="34858"/>
                  </a:cubicBezTo>
                  <a:lnTo>
                    <a:pt x="43418" y="1556"/>
                  </a:lnTo>
                  <a:cubicBezTo>
                    <a:pt x="43591" y="754"/>
                    <a:pt x="42980" y="0"/>
                    <a:pt x="421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7" name="Google Shape;3561;p40">
              <a:extLst>
                <a:ext uri="{FF2B5EF4-FFF2-40B4-BE49-F238E27FC236}">
                  <a16:creationId xmlns:a16="http://schemas.microsoft.com/office/drawing/2014/main" id="{C07DFF7F-6B06-8F3E-7B19-B32B69A73158}"/>
                </a:ext>
              </a:extLst>
            </p:cNvPr>
            <p:cNvSpPr/>
            <p:nvPr/>
          </p:nvSpPr>
          <p:spPr>
            <a:xfrm>
              <a:off x="4448062" y="3413955"/>
              <a:ext cx="880978" cy="1309146"/>
            </a:xfrm>
            <a:custGeom>
              <a:avLst/>
              <a:gdLst/>
              <a:ahLst/>
              <a:cxnLst/>
              <a:rect l="l" t="t" r="r" b="b"/>
              <a:pathLst>
                <a:path w="24919" h="37030" extrusionOk="0">
                  <a:moveTo>
                    <a:pt x="23515" y="0"/>
                  </a:moveTo>
                  <a:cubicBezTo>
                    <a:pt x="22999" y="0"/>
                    <a:pt x="22496" y="438"/>
                    <a:pt x="22387" y="943"/>
                  </a:cubicBezTo>
                  <a:lnTo>
                    <a:pt x="15578" y="32606"/>
                  </a:lnTo>
                  <a:cubicBezTo>
                    <a:pt x="15463" y="33139"/>
                    <a:pt x="14991" y="33519"/>
                    <a:pt x="14447" y="33519"/>
                  </a:cubicBezTo>
                  <a:lnTo>
                    <a:pt x="1759" y="33519"/>
                  </a:lnTo>
                  <a:cubicBezTo>
                    <a:pt x="788" y="33519"/>
                    <a:pt x="3" y="34305"/>
                    <a:pt x="0" y="35275"/>
                  </a:cubicBezTo>
                  <a:cubicBezTo>
                    <a:pt x="0" y="36244"/>
                    <a:pt x="787" y="37030"/>
                    <a:pt x="1756" y="37030"/>
                  </a:cubicBezTo>
                  <a:lnTo>
                    <a:pt x="14896" y="37030"/>
                  </a:lnTo>
                  <a:cubicBezTo>
                    <a:pt x="16192" y="37030"/>
                    <a:pt x="17315" y="36125"/>
                    <a:pt x="17586" y="34857"/>
                  </a:cubicBezTo>
                  <a:lnTo>
                    <a:pt x="24750" y="1556"/>
                  </a:lnTo>
                  <a:cubicBezTo>
                    <a:pt x="24918" y="774"/>
                    <a:pt x="24343" y="37"/>
                    <a:pt x="23555" y="1"/>
                  </a:cubicBezTo>
                  <a:cubicBezTo>
                    <a:pt x="23542" y="0"/>
                    <a:pt x="23528" y="0"/>
                    <a:pt x="2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8" name="Google Shape;3562;p40">
              <a:extLst>
                <a:ext uri="{FF2B5EF4-FFF2-40B4-BE49-F238E27FC236}">
                  <a16:creationId xmlns:a16="http://schemas.microsoft.com/office/drawing/2014/main" id="{9B0348ED-2C13-0759-62C4-3A6850CA6115}"/>
                </a:ext>
              </a:extLst>
            </p:cNvPr>
            <p:cNvSpPr/>
            <p:nvPr/>
          </p:nvSpPr>
          <p:spPr>
            <a:xfrm>
              <a:off x="4521245" y="4807207"/>
              <a:ext cx="257834" cy="449840"/>
            </a:xfrm>
            <a:custGeom>
              <a:avLst/>
              <a:gdLst/>
              <a:ahLst/>
              <a:cxnLst/>
              <a:rect l="l" t="t" r="r" b="b"/>
              <a:pathLst>
                <a:path w="7293" h="12724" extrusionOk="0">
                  <a:moveTo>
                    <a:pt x="1" y="0"/>
                  </a:moveTo>
                  <a:lnTo>
                    <a:pt x="1" y="12723"/>
                  </a:lnTo>
                  <a:lnTo>
                    <a:pt x="7292" y="12723"/>
                  </a:lnTo>
                  <a:lnTo>
                    <a:pt x="72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9" name="Google Shape;3563;p40">
              <a:extLst>
                <a:ext uri="{FF2B5EF4-FFF2-40B4-BE49-F238E27FC236}">
                  <a16:creationId xmlns:a16="http://schemas.microsoft.com/office/drawing/2014/main" id="{4529F3FF-EB36-1865-757B-6D715715EEF8}"/>
                </a:ext>
              </a:extLst>
            </p:cNvPr>
            <p:cNvSpPr/>
            <p:nvPr/>
          </p:nvSpPr>
          <p:spPr>
            <a:xfrm>
              <a:off x="4614825" y="4807207"/>
              <a:ext cx="164289" cy="449805"/>
            </a:xfrm>
            <a:custGeom>
              <a:avLst/>
              <a:gdLst/>
              <a:ahLst/>
              <a:cxnLst/>
              <a:rect l="l" t="t" r="r" b="b"/>
              <a:pathLst>
                <a:path w="4647" h="12723" extrusionOk="0">
                  <a:moveTo>
                    <a:pt x="2526" y="0"/>
                  </a:moveTo>
                  <a:lnTo>
                    <a:pt x="1" y="1116"/>
                  </a:lnTo>
                  <a:lnTo>
                    <a:pt x="2526" y="4464"/>
                  </a:lnTo>
                  <a:lnTo>
                    <a:pt x="2526" y="12722"/>
                  </a:lnTo>
                  <a:lnTo>
                    <a:pt x="4646" y="12722"/>
                  </a:lnTo>
                  <a:lnTo>
                    <a:pt x="46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0" name="Google Shape;3564;p40">
              <a:extLst>
                <a:ext uri="{FF2B5EF4-FFF2-40B4-BE49-F238E27FC236}">
                  <a16:creationId xmlns:a16="http://schemas.microsoft.com/office/drawing/2014/main" id="{6A99E396-E019-55C0-1AA1-945DB93FE540}"/>
                </a:ext>
              </a:extLst>
            </p:cNvPr>
            <p:cNvSpPr/>
            <p:nvPr/>
          </p:nvSpPr>
          <p:spPr>
            <a:xfrm>
              <a:off x="4334152" y="5230178"/>
              <a:ext cx="632053" cy="96339"/>
            </a:xfrm>
            <a:custGeom>
              <a:avLst/>
              <a:gdLst/>
              <a:ahLst/>
              <a:cxnLst/>
              <a:rect l="l" t="t" r="r" b="b"/>
              <a:pathLst>
                <a:path w="17878" h="2725" extrusionOk="0">
                  <a:moveTo>
                    <a:pt x="8939" y="1"/>
                  </a:moveTo>
                  <a:cubicBezTo>
                    <a:pt x="5302" y="1"/>
                    <a:pt x="2068" y="1067"/>
                    <a:pt x="1" y="2724"/>
                  </a:cubicBezTo>
                  <a:lnTo>
                    <a:pt x="17877" y="2724"/>
                  </a:lnTo>
                  <a:cubicBezTo>
                    <a:pt x="15810" y="1068"/>
                    <a:pt x="12577" y="1"/>
                    <a:pt x="8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1" name="Google Shape;3565;p40">
              <a:extLst>
                <a:ext uri="{FF2B5EF4-FFF2-40B4-BE49-F238E27FC236}">
                  <a16:creationId xmlns:a16="http://schemas.microsoft.com/office/drawing/2014/main" id="{2BCA2387-98B7-9AEB-2147-6A3FC7A15B90}"/>
                </a:ext>
              </a:extLst>
            </p:cNvPr>
            <p:cNvSpPr/>
            <p:nvPr/>
          </p:nvSpPr>
          <p:spPr>
            <a:xfrm>
              <a:off x="4126309" y="4722465"/>
              <a:ext cx="488551" cy="124196"/>
            </a:xfrm>
            <a:custGeom>
              <a:avLst/>
              <a:gdLst/>
              <a:ahLst/>
              <a:cxnLst/>
              <a:rect l="l" t="t" r="r" b="b"/>
              <a:pathLst>
                <a:path w="13819" h="3513" extrusionOk="0">
                  <a:moveTo>
                    <a:pt x="1" y="1"/>
                  </a:moveTo>
                  <a:lnTo>
                    <a:pt x="2587" y="3513"/>
                  </a:lnTo>
                  <a:lnTo>
                    <a:pt x="13819" y="3513"/>
                  </a:lnTo>
                  <a:lnTo>
                    <a:pt x="11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2" name="Google Shape;3572;p40">
              <a:extLst>
                <a:ext uri="{FF2B5EF4-FFF2-40B4-BE49-F238E27FC236}">
                  <a16:creationId xmlns:a16="http://schemas.microsoft.com/office/drawing/2014/main" id="{B9DA2E89-4BC1-6D9E-303E-F3F4C4EAE33C}"/>
                </a:ext>
              </a:extLst>
            </p:cNvPr>
            <p:cNvSpPr/>
            <p:nvPr/>
          </p:nvSpPr>
          <p:spPr>
            <a:xfrm>
              <a:off x="4126274" y="4807207"/>
              <a:ext cx="150148" cy="597300"/>
            </a:xfrm>
            <a:custGeom>
              <a:avLst/>
              <a:gdLst/>
              <a:ahLst/>
              <a:cxnLst/>
              <a:rect l="l" t="t" r="r" b="b"/>
              <a:pathLst>
                <a:path w="4247" h="16895" extrusionOk="0">
                  <a:moveTo>
                    <a:pt x="3592" y="0"/>
                  </a:moveTo>
                  <a:cubicBezTo>
                    <a:pt x="3592" y="0"/>
                    <a:pt x="3592" y="1"/>
                    <a:pt x="3592" y="1"/>
                  </a:cubicBezTo>
                  <a:lnTo>
                    <a:pt x="3592" y="1"/>
                  </a:lnTo>
                  <a:lnTo>
                    <a:pt x="3592" y="0"/>
                  </a:lnTo>
                  <a:close/>
                  <a:moveTo>
                    <a:pt x="122" y="1"/>
                  </a:moveTo>
                  <a:lnTo>
                    <a:pt x="1729" y="10655"/>
                  </a:lnTo>
                  <a:lnTo>
                    <a:pt x="1384" y="12585"/>
                  </a:lnTo>
                  <a:lnTo>
                    <a:pt x="1" y="16895"/>
                  </a:lnTo>
                  <a:cubicBezTo>
                    <a:pt x="1512" y="16482"/>
                    <a:pt x="3326" y="13999"/>
                    <a:pt x="3326" y="13999"/>
                  </a:cubicBezTo>
                  <a:lnTo>
                    <a:pt x="3326" y="15482"/>
                  </a:lnTo>
                  <a:lnTo>
                    <a:pt x="3936" y="15482"/>
                  </a:lnTo>
                  <a:cubicBezTo>
                    <a:pt x="3936" y="15482"/>
                    <a:pt x="4247" y="13723"/>
                    <a:pt x="4178" y="12688"/>
                  </a:cubicBezTo>
                  <a:cubicBezTo>
                    <a:pt x="4110" y="11653"/>
                    <a:pt x="3592" y="11032"/>
                    <a:pt x="3385" y="10033"/>
                  </a:cubicBezTo>
                  <a:cubicBezTo>
                    <a:pt x="3179" y="9040"/>
                    <a:pt x="3587" y="113"/>
                    <a:pt x="3592" y="1"/>
                  </a:cubicBezTo>
                  <a:close/>
                </a:path>
              </a:pathLst>
            </a:custGeom>
            <a:solidFill>
              <a:srgbClr val="F2A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3" name="Google Shape;3573;p40">
              <a:extLst>
                <a:ext uri="{FF2B5EF4-FFF2-40B4-BE49-F238E27FC236}">
                  <a16:creationId xmlns:a16="http://schemas.microsoft.com/office/drawing/2014/main" id="{A36E3627-1E39-B916-D1E8-C585B733A819}"/>
                </a:ext>
              </a:extLst>
            </p:cNvPr>
            <p:cNvSpPr/>
            <p:nvPr/>
          </p:nvSpPr>
          <p:spPr>
            <a:xfrm>
              <a:off x="3943247" y="4779173"/>
              <a:ext cx="150148" cy="597300"/>
            </a:xfrm>
            <a:custGeom>
              <a:avLst/>
              <a:gdLst/>
              <a:ahLst/>
              <a:cxnLst/>
              <a:rect l="l" t="t" r="r" b="b"/>
              <a:pathLst>
                <a:path w="4247" h="16895" extrusionOk="0">
                  <a:moveTo>
                    <a:pt x="3592" y="0"/>
                  </a:moveTo>
                  <a:cubicBezTo>
                    <a:pt x="3592" y="0"/>
                    <a:pt x="3592" y="1"/>
                    <a:pt x="3592" y="1"/>
                  </a:cubicBezTo>
                  <a:lnTo>
                    <a:pt x="3592" y="1"/>
                  </a:lnTo>
                  <a:lnTo>
                    <a:pt x="3592" y="0"/>
                  </a:lnTo>
                  <a:close/>
                  <a:moveTo>
                    <a:pt x="121" y="1"/>
                  </a:moveTo>
                  <a:lnTo>
                    <a:pt x="1728" y="10654"/>
                  </a:lnTo>
                  <a:lnTo>
                    <a:pt x="1384" y="12585"/>
                  </a:lnTo>
                  <a:lnTo>
                    <a:pt x="0" y="16894"/>
                  </a:lnTo>
                  <a:cubicBezTo>
                    <a:pt x="1512" y="16482"/>
                    <a:pt x="3326" y="13999"/>
                    <a:pt x="3326" y="13999"/>
                  </a:cubicBezTo>
                  <a:lnTo>
                    <a:pt x="3326" y="15481"/>
                  </a:lnTo>
                  <a:lnTo>
                    <a:pt x="3936" y="15481"/>
                  </a:lnTo>
                  <a:cubicBezTo>
                    <a:pt x="3936" y="15481"/>
                    <a:pt x="4247" y="13723"/>
                    <a:pt x="4178" y="12688"/>
                  </a:cubicBezTo>
                  <a:cubicBezTo>
                    <a:pt x="4110" y="11653"/>
                    <a:pt x="3592" y="11032"/>
                    <a:pt x="3385" y="10033"/>
                  </a:cubicBezTo>
                  <a:cubicBezTo>
                    <a:pt x="3179" y="9039"/>
                    <a:pt x="3587" y="113"/>
                    <a:pt x="3592" y="1"/>
                  </a:cubicBezTo>
                  <a:close/>
                </a:path>
              </a:pathLst>
            </a:custGeom>
            <a:solidFill>
              <a:srgbClr val="F2A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4" name="Google Shape;3574;p40">
              <a:extLst>
                <a:ext uri="{FF2B5EF4-FFF2-40B4-BE49-F238E27FC236}">
                  <a16:creationId xmlns:a16="http://schemas.microsoft.com/office/drawing/2014/main" id="{20A6CDB8-ED6E-93DE-E5E5-55CEB71B8E34}"/>
                </a:ext>
              </a:extLst>
            </p:cNvPr>
            <p:cNvSpPr/>
            <p:nvPr/>
          </p:nvSpPr>
          <p:spPr>
            <a:xfrm>
              <a:off x="3794443" y="4179504"/>
              <a:ext cx="1053644" cy="632619"/>
            </a:xfrm>
            <a:custGeom>
              <a:avLst/>
              <a:gdLst/>
              <a:ahLst/>
              <a:cxnLst/>
              <a:rect l="l" t="t" r="r" b="b"/>
              <a:pathLst>
                <a:path w="29803" h="17894" extrusionOk="0">
                  <a:moveTo>
                    <a:pt x="21543" y="1"/>
                  </a:moveTo>
                  <a:lnTo>
                    <a:pt x="20736" y="1707"/>
                  </a:lnTo>
                  <a:cubicBezTo>
                    <a:pt x="20736" y="1707"/>
                    <a:pt x="4187" y="1999"/>
                    <a:pt x="2014" y="5239"/>
                  </a:cubicBezTo>
                  <a:cubicBezTo>
                    <a:pt x="0" y="8246"/>
                    <a:pt x="2531" y="14375"/>
                    <a:pt x="2636" y="15511"/>
                  </a:cubicBezTo>
                  <a:cubicBezTo>
                    <a:pt x="2739" y="16648"/>
                    <a:pt x="2807" y="17893"/>
                    <a:pt x="2807" y="17893"/>
                  </a:cubicBezTo>
                  <a:lnTo>
                    <a:pt x="8173" y="17893"/>
                  </a:lnTo>
                  <a:lnTo>
                    <a:pt x="7588" y="9751"/>
                  </a:lnTo>
                  <a:cubicBezTo>
                    <a:pt x="7588" y="9751"/>
                    <a:pt x="16606" y="8873"/>
                    <a:pt x="23205" y="5900"/>
                  </a:cubicBezTo>
                  <a:cubicBezTo>
                    <a:pt x="29802" y="2925"/>
                    <a:pt x="27565" y="1"/>
                    <a:pt x="27565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5" name="Google Shape;3575;p40">
              <a:extLst>
                <a:ext uri="{FF2B5EF4-FFF2-40B4-BE49-F238E27FC236}">
                  <a16:creationId xmlns:a16="http://schemas.microsoft.com/office/drawing/2014/main" id="{39F61C6F-9957-9252-E691-FFCE0F17A64C}"/>
                </a:ext>
              </a:extLst>
            </p:cNvPr>
            <p:cNvSpPr/>
            <p:nvPr/>
          </p:nvSpPr>
          <p:spPr>
            <a:xfrm>
              <a:off x="3925853" y="4179468"/>
              <a:ext cx="922236" cy="632619"/>
            </a:xfrm>
            <a:custGeom>
              <a:avLst/>
              <a:gdLst/>
              <a:ahLst/>
              <a:cxnLst/>
              <a:rect l="l" t="t" r="r" b="b"/>
              <a:pathLst>
                <a:path w="26086" h="17894" extrusionOk="0">
                  <a:moveTo>
                    <a:pt x="17826" y="1"/>
                  </a:moveTo>
                  <a:lnTo>
                    <a:pt x="17019" y="1707"/>
                  </a:lnTo>
                  <a:cubicBezTo>
                    <a:pt x="17019" y="1707"/>
                    <a:pt x="9663" y="1837"/>
                    <a:pt x="4117" y="2883"/>
                  </a:cubicBezTo>
                  <a:cubicBezTo>
                    <a:pt x="1347" y="4642"/>
                    <a:pt x="0" y="6315"/>
                    <a:pt x="658" y="8688"/>
                  </a:cubicBezTo>
                  <a:cubicBezTo>
                    <a:pt x="1470" y="11618"/>
                    <a:pt x="2176" y="13377"/>
                    <a:pt x="1875" y="14342"/>
                  </a:cubicBezTo>
                  <a:cubicBezTo>
                    <a:pt x="1608" y="15197"/>
                    <a:pt x="2796" y="16592"/>
                    <a:pt x="2843" y="17893"/>
                  </a:cubicBezTo>
                  <a:lnTo>
                    <a:pt x="4456" y="17893"/>
                  </a:lnTo>
                  <a:lnTo>
                    <a:pt x="3871" y="9751"/>
                  </a:lnTo>
                  <a:cubicBezTo>
                    <a:pt x="3871" y="9751"/>
                    <a:pt x="12890" y="8873"/>
                    <a:pt x="19488" y="5900"/>
                  </a:cubicBezTo>
                  <a:cubicBezTo>
                    <a:pt x="26085" y="2925"/>
                    <a:pt x="23848" y="1"/>
                    <a:pt x="23848" y="1"/>
                  </a:cubicBezTo>
                  <a:close/>
                </a:path>
              </a:pathLst>
            </a:custGeom>
            <a:solidFill>
              <a:srgbClr val="004A82">
                <a:alpha val="3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6" name="Google Shape;3576;p40">
              <a:extLst>
                <a:ext uri="{FF2B5EF4-FFF2-40B4-BE49-F238E27FC236}">
                  <a16:creationId xmlns:a16="http://schemas.microsoft.com/office/drawing/2014/main" id="{3EBCD1C5-E27C-A731-C795-014D9AAB697F}"/>
                </a:ext>
              </a:extLst>
            </p:cNvPr>
            <p:cNvSpPr/>
            <p:nvPr/>
          </p:nvSpPr>
          <p:spPr>
            <a:xfrm>
              <a:off x="3974677" y="4196083"/>
              <a:ext cx="1083377" cy="633750"/>
            </a:xfrm>
            <a:custGeom>
              <a:avLst/>
              <a:gdLst/>
              <a:ahLst/>
              <a:cxnLst/>
              <a:rect l="l" t="t" r="r" b="b"/>
              <a:pathLst>
                <a:path w="30644" h="17926" extrusionOk="0">
                  <a:moveTo>
                    <a:pt x="27955" y="1"/>
                  </a:moveTo>
                  <a:lnTo>
                    <a:pt x="18105" y="11"/>
                  </a:lnTo>
                  <a:lnTo>
                    <a:pt x="17886" y="732"/>
                  </a:lnTo>
                  <a:cubicBezTo>
                    <a:pt x="17497" y="2000"/>
                    <a:pt x="16362" y="2890"/>
                    <a:pt x="15039" y="2965"/>
                  </a:cubicBezTo>
                  <a:cubicBezTo>
                    <a:pt x="11458" y="3168"/>
                    <a:pt x="4565" y="3807"/>
                    <a:pt x="2638" y="5772"/>
                  </a:cubicBezTo>
                  <a:cubicBezTo>
                    <a:pt x="0" y="8461"/>
                    <a:pt x="2483" y="15391"/>
                    <a:pt x="2328" y="16373"/>
                  </a:cubicBezTo>
                  <a:cubicBezTo>
                    <a:pt x="2173" y="17356"/>
                    <a:pt x="2328" y="17925"/>
                    <a:pt x="2328" y="17925"/>
                  </a:cubicBezTo>
                  <a:lnTo>
                    <a:pt x="8276" y="17925"/>
                  </a:lnTo>
                  <a:lnTo>
                    <a:pt x="8276" y="12081"/>
                  </a:lnTo>
                  <a:cubicBezTo>
                    <a:pt x="9052" y="12028"/>
                    <a:pt x="9052" y="11550"/>
                    <a:pt x="9052" y="11550"/>
                  </a:cubicBezTo>
                  <a:lnTo>
                    <a:pt x="23235" y="11550"/>
                  </a:lnTo>
                  <a:cubicBezTo>
                    <a:pt x="30644" y="11550"/>
                    <a:pt x="27955" y="1"/>
                    <a:pt x="27955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7" name="Google Shape;3577;p40">
              <a:extLst>
                <a:ext uri="{FF2B5EF4-FFF2-40B4-BE49-F238E27FC236}">
                  <a16:creationId xmlns:a16="http://schemas.microsoft.com/office/drawing/2014/main" id="{F9011CBD-3E0F-A092-AA1D-DB6EF82B0F96}"/>
                </a:ext>
              </a:extLst>
            </p:cNvPr>
            <p:cNvSpPr/>
            <p:nvPr/>
          </p:nvSpPr>
          <p:spPr>
            <a:xfrm>
              <a:off x="4229576" y="4483968"/>
              <a:ext cx="83717" cy="102491"/>
            </a:xfrm>
            <a:custGeom>
              <a:avLst/>
              <a:gdLst/>
              <a:ahLst/>
              <a:cxnLst/>
              <a:rect l="l" t="t" r="r" b="b"/>
              <a:pathLst>
                <a:path w="2368" h="2899" extrusionOk="0">
                  <a:moveTo>
                    <a:pt x="176" y="1"/>
                  </a:moveTo>
                  <a:lnTo>
                    <a:pt x="0" y="141"/>
                  </a:lnTo>
                  <a:lnTo>
                    <a:pt x="2193" y="2898"/>
                  </a:lnTo>
                  <a:lnTo>
                    <a:pt x="2367" y="2759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4A82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8" name="Google Shape;3578;p40">
              <a:extLst>
                <a:ext uri="{FF2B5EF4-FFF2-40B4-BE49-F238E27FC236}">
                  <a16:creationId xmlns:a16="http://schemas.microsoft.com/office/drawing/2014/main" id="{100DEBD3-6625-DF31-767A-34599273CD67}"/>
                </a:ext>
              </a:extLst>
            </p:cNvPr>
            <p:cNvSpPr/>
            <p:nvPr/>
          </p:nvSpPr>
          <p:spPr>
            <a:xfrm>
              <a:off x="4209248" y="4494469"/>
              <a:ext cx="46701" cy="116597"/>
            </a:xfrm>
            <a:custGeom>
              <a:avLst/>
              <a:gdLst/>
              <a:ahLst/>
              <a:cxnLst/>
              <a:rect l="l" t="t" r="r" b="b"/>
              <a:pathLst>
                <a:path w="1321" h="3298" extrusionOk="0">
                  <a:moveTo>
                    <a:pt x="213" y="1"/>
                  </a:moveTo>
                  <a:lnTo>
                    <a:pt x="1" y="74"/>
                  </a:lnTo>
                  <a:lnTo>
                    <a:pt x="1109" y="3298"/>
                  </a:lnTo>
                  <a:lnTo>
                    <a:pt x="1320" y="3224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4A82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9" name="Google Shape;3579;p40">
              <a:extLst>
                <a:ext uri="{FF2B5EF4-FFF2-40B4-BE49-F238E27FC236}">
                  <a16:creationId xmlns:a16="http://schemas.microsoft.com/office/drawing/2014/main" id="{E0ECD14B-317F-A8EE-E617-A37A915BDF6E}"/>
                </a:ext>
              </a:extLst>
            </p:cNvPr>
            <p:cNvSpPr/>
            <p:nvPr/>
          </p:nvSpPr>
          <p:spPr>
            <a:xfrm>
              <a:off x="4754791" y="4203013"/>
              <a:ext cx="60774" cy="172985"/>
            </a:xfrm>
            <a:custGeom>
              <a:avLst/>
              <a:gdLst/>
              <a:ahLst/>
              <a:cxnLst/>
              <a:rect l="l" t="t" r="r" b="b"/>
              <a:pathLst>
                <a:path w="1719" h="4893" extrusionOk="0">
                  <a:moveTo>
                    <a:pt x="1065" y="1"/>
                  </a:moveTo>
                  <a:cubicBezTo>
                    <a:pt x="1022" y="115"/>
                    <a:pt x="0" y="2809"/>
                    <a:pt x="675" y="3777"/>
                  </a:cubicBezTo>
                  <a:cubicBezTo>
                    <a:pt x="1318" y="4699"/>
                    <a:pt x="1569" y="4876"/>
                    <a:pt x="1595" y="4893"/>
                  </a:cubicBezTo>
                  <a:lnTo>
                    <a:pt x="1719" y="4705"/>
                  </a:lnTo>
                  <a:cubicBezTo>
                    <a:pt x="1716" y="4703"/>
                    <a:pt x="1474" y="4531"/>
                    <a:pt x="859" y="3648"/>
                  </a:cubicBezTo>
                  <a:cubicBezTo>
                    <a:pt x="250" y="2777"/>
                    <a:pt x="1264" y="107"/>
                    <a:pt x="1275" y="81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rgbClr val="004A82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0" name="Google Shape;3580;p40">
              <a:extLst>
                <a:ext uri="{FF2B5EF4-FFF2-40B4-BE49-F238E27FC236}">
                  <a16:creationId xmlns:a16="http://schemas.microsoft.com/office/drawing/2014/main" id="{A9AF933D-0D74-846C-55D5-1F4C4B658E38}"/>
                </a:ext>
              </a:extLst>
            </p:cNvPr>
            <p:cNvSpPr/>
            <p:nvPr/>
          </p:nvSpPr>
          <p:spPr>
            <a:xfrm>
              <a:off x="4483521" y="4204215"/>
              <a:ext cx="383729" cy="285693"/>
            </a:xfrm>
            <a:custGeom>
              <a:avLst/>
              <a:gdLst/>
              <a:ahLst/>
              <a:cxnLst/>
              <a:rect l="l" t="t" r="r" b="b"/>
              <a:pathLst>
                <a:path w="10854" h="8081" extrusionOk="0">
                  <a:moveTo>
                    <a:pt x="10631" y="0"/>
                  </a:moveTo>
                  <a:cubicBezTo>
                    <a:pt x="10628" y="44"/>
                    <a:pt x="10384" y="4314"/>
                    <a:pt x="8794" y="5079"/>
                  </a:cubicBezTo>
                  <a:cubicBezTo>
                    <a:pt x="7712" y="5597"/>
                    <a:pt x="7032" y="5710"/>
                    <a:pt x="6483" y="5799"/>
                  </a:cubicBezTo>
                  <a:cubicBezTo>
                    <a:pt x="6192" y="5845"/>
                    <a:pt x="5940" y="5887"/>
                    <a:pt x="5690" y="5979"/>
                  </a:cubicBezTo>
                  <a:cubicBezTo>
                    <a:pt x="5545" y="6033"/>
                    <a:pt x="5367" y="6105"/>
                    <a:pt x="5167" y="6189"/>
                  </a:cubicBezTo>
                  <a:cubicBezTo>
                    <a:pt x="4449" y="6485"/>
                    <a:pt x="3368" y="6930"/>
                    <a:pt x="2574" y="6930"/>
                  </a:cubicBezTo>
                  <a:cubicBezTo>
                    <a:pt x="2543" y="6930"/>
                    <a:pt x="2511" y="6928"/>
                    <a:pt x="2479" y="6928"/>
                  </a:cubicBezTo>
                  <a:cubicBezTo>
                    <a:pt x="1426" y="6928"/>
                    <a:pt x="60" y="7857"/>
                    <a:pt x="1" y="7896"/>
                  </a:cubicBezTo>
                  <a:lnTo>
                    <a:pt x="127" y="8080"/>
                  </a:lnTo>
                  <a:cubicBezTo>
                    <a:pt x="141" y="8072"/>
                    <a:pt x="1493" y="7152"/>
                    <a:pt x="2478" y="7152"/>
                  </a:cubicBezTo>
                  <a:cubicBezTo>
                    <a:pt x="2478" y="7152"/>
                    <a:pt x="2479" y="7152"/>
                    <a:pt x="2479" y="7152"/>
                  </a:cubicBezTo>
                  <a:lnTo>
                    <a:pt x="2518" y="7152"/>
                  </a:lnTo>
                  <a:cubicBezTo>
                    <a:pt x="2539" y="7153"/>
                    <a:pt x="2561" y="7153"/>
                    <a:pt x="2582" y="7153"/>
                  </a:cubicBezTo>
                  <a:cubicBezTo>
                    <a:pt x="3426" y="7153"/>
                    <a:pt x="4476" y="6715"/>
                    <a:pt x="5254" y="6395"/>
                  </a:cubicBezTo>
                  <a:cubicBezTo>
                    <a:pt x="5450" y="6313"/>
                    <a:pt x="5625" y="6240"/>
                    <a:pt x="5767" y="6188"/>
                  </a:cubicBezTo>
                  <a:cubicBezTo>
                    <a:pt x="5998" y="6104"/>
                    <a:pt x="6238" y="6064"/>
                    <a:pt x="6518" y="6018"/>
                  </a:cubicBezTo>
                  <a:cubicBezTo>
                    <a:pt x="7081" y="5927"/>
                    <a:pt x="7781" y="5813"/>
                    <a:pt x="8891" y="5280"/>
                  </a:cubicBezTo>
                  <a:cubicBezTo>
                    <a:pt x="10599" y="4459"/>
                    <a:pt x="10845" y="194"/>
                    <a:pt x="10854" y="13"/>
                  </a:cubicBezTo>
                  <a:lnTo>
                    <a:pt x="10631" y="0"/>
                  </a:lnTo>
                  <a:close/>
                </a:path>
              </a:pathLst>
            </a:custGeom>
            <a:solidFill>
              <a:srgbClr val="004A82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1" name="Google Shape;3581;p40">
              <a:extLst>
                <a:ext uri="{FF2B5EF4-FFF2-40B4-BE49-F238E27FC236}">
                  <a16:creationId xmlns:a16="http://schemas.microsoft.com/office/drawing/2014/main" id="{8301F09A-CFA5-3347-DFBF-997D8AD9EAC2}"/>
                </a:ext>
              </a:extLst>
            </p:cNvPr>
            <p:cNvSpPr/>
            <p:nvPr/>
          </p:nvSpPr>
          <p:spPr>
            <a:xfrm>
              <a:off x="4507350" y="3566153"/>
              <a:ext cx="538225" cy="658779"/>
            </a:xfrm>
            <a:custGeom>
              <a:avLst/>
              <a:gdLst/>
              <a:ahLst/>
              <a:cxnLst/>
              <a:rect l="l" t="t" r="r" b="b"/>
              <a:pathLst>
                <a:path w="15224" h="18634" extrusionOk="0">
                  <a:moveTo>
                    <a:pt x="7271" y="1"/>
                  </a:moveTo>
                  <a:cubicBezTo>
                    <a:pt x="5698" y="1"/>
                    <a:pt x="4271" y="260"/>
                    <a:pt x="4019" y="728"/>
                  </a:cubicBezTo>
                  <a:cubicBezTo>
                    <a:pt x="3668" y="1381"/>
                    <a:pt x="2019" y="4761"/>
                    <a:pt x="1951" y="6312"/>
                  </a:cubicBezTo>
                  <a:cubicBezTo>
                    <a:pt x="1881" y="7864"/>
                    <a:pt x="2744" y="8520"/>
                    <a:pt x="2640" y="9368"/>
                  </a:cubicBezTo>
                  <a:cubicBezTo>
                    <a:pt x="2537" y="10215"/>
                    <a:pt x="1709" y="12348"/>
                    <a:pt x="1813" y="13864"/>
                  </a:cubicBezTo>
                  <a:cubicBezTo>
                    <a:pt x="1916" y="15380"/>
                    <a:pt x="1157" y="16139"/>
                    <a:pt x="709" y="17105"/>
                  </a:cubicBezTo>
                  <a:cubicBezTo>
                    <a:pt x="0" y="18633"/>
                    <a:pt x="2166" y="18145"/>
                    <a:pt x="4296" y="18311"/>
                  </a:cubicBezTo>
                  <a:cubicBezTo>
                    <a:pt x="5496" y="18406"/>
                    <a:pt x="8009" y="18612"/>
                    <a:pt x="10063" y="18612"/>
                  </a:cubicBezTo>
                  <a:cubicBezTo>
                    <a:pt x="11651" y="18612"/>
                    <a:pt x="12964" y="18489"/>
                    <a:pt x="13182" y="18095"/>
                  </a:cubicBezTo>
                  <a:cubicBezTo>
                    <a:pt x="13685" y="17191"/>
                    <a:pt x="12949" y="11534"/>
                    <a:pt x="13350" y="8924"/>
                  </a:cubicBezTo>
                  <a:cubicBezTo>
                    <a:pt x="13751" y="6312"/>
                    <a:pt x="15223" y="2749"/>
                    <a:pt x="14261" y="1712"/>
                  </a:cubicBezTo>
                  <a:cubicBezTo>
                    <a:pt x="13298" y="673"/>
                    <a:pt x="10941" y="376"/>
                    <a:pt x="9131" y="124"/>
                  </a:cubicBezTo>
                  <a:cubicBezTo>
                    <a:pt x="8530" y="41"/>
                    <a:pt x="7889" y="1"/>
                    <a:pt x="7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4" name="Google Shape;3584;p40">
              <a:extLst>
                <a:ext uri="{FF2B5EF4-FFF2-40B4-BE49-F238E27FC236}">
                  <a16:creationId xmlns:a16="http://schemas.microsoft.com/office/drawing/2014/main" id="{CDA85870-B5EA-346A-E871-F654E14742CA}"/>
                </a:ext>
              </a:extLst>
            </p:cNvPr>
            <p:cNvSpPr/>
            <p:nvPr/>
          </p:nvSpPr>
          <p:spPr>
            <a:xfrm>
              <a:off x="4598844" y="3268228"/>
              <a:ext cx="288838" cy="302343"/>
            </a:xfrm>
            <a:custGeom>
              <a:avLst/>
              <a:gdLst/>
              <a:ahLst/>
              <a:cxnLst/>
              <a:rect l="l" t="t" r="r" b="b"/>
              <a:pathLst>
                <a:path w="8170" h="8552" extrusionOk="0">
                  <a:moveTo>
                    <a:pt x="4061" y="0"/>
                  </a:moveTo>
                  <a:cubicBezTo>
                    <a:pt x="3636" y="0"/>
                    <a:pt x="3222" y="25"/>
                    <a:pt x="2851" y="88"/>
                  </a:cubicBezTo>
                  <a:cubicBezTo>
                    <a:pt x="1447" y="330"/>
                    <a:pt x="843" y="950"/>
                    <a:pt x="1067" y="1813"/>
                  </a:cubicBezTo>
                  <a:cubicBezTo>
                    <a:pt x="1290" y="2674"/>
                    <a:pt x="2015" y="3192"/>
                    <a:pt x="2066" y="3640"/>
                  </a:cubicBezTo>
                  <a:cubicBezTo>
                    <a:pt x="2118" y="4089"/>
                    <a:pt x="2032" y="4916"/>
                    <a:pt x="1222" y="5976"/>
                  </a:cubicBezTo>
                  <a:cubicBezTo>
                    <a:pt x="532" y="6878"/>
                    <a:pt x="0" y="8552"/>
                    <a:pt x="2428" y="8552"/>
                  </a:cubicBezTo>
                  <a:cubicBezTo>
                    <a:pt x="2854" y="8552"/>
                    <a:pt x="3371" y="8500"/>
                    <a:pt x="3994" y="8384"/>
                  </a:cubicBezTo>
                  <a:cubicBezTo>
                    <a:pt x="8169" y="7605"/>
                    <a:pt x="7880" y="3726"/>
                    <a:pt x="7880" y="3726"/>
                  </a:cubicBezTo>
                  <a:lnTo>
                    <a:pt x="7206" y="257"/>
                  </a:lnTo>
                  <a:cubicBezTo>
                    <a:pt x="6532" y="192"/>
                    <a:pt x="5251" y="0"/>
                    <a:pt x="4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6" name="Google Shape;3586;p40">
              <a:extLst>
                <a:ext uri="{FF2B5EF4-FFF2-40B4-BE49-F238E27FC236}">
                  <a16:creationId xmlns:a16="http://schemas.microsoft.com/office/drawing/2014/main" id="{FC7C5FC9-6DB9-F6B3-8BB5-6EAE5797988C}"/>
                </a:ext>
              </a:extLst>
            </p:cNvPr>
            <p:cNvSpPr/>
            <p:nvPr/>
          </p:nvSpPr>
          <p:spPr>
            <a:xfrm>
              <a:off x="4699674" y="3285515"/>
              <a:ext cx="168213" cy="315708"/>
            </a:xfrm>
            <a:custGeom>
              <a:avLst/>
              <a:gdLst/>
              <a:ahLst/>
              <a:cxnLst/>
              <a:rect l="l" t="t" r="r" b="b"/>
              <a:pathLst>
                <a:path w="4758" h="8930" extrusionOk="0">
                  <a:moveTo>
                    <a:pt x="1659" y="0"/>
                  </a:moveTo>
                  <a:cubicBezTo>
                    <a:pt x="777" y="366"/>
                    <a:pt x="440" y="1194"/>
                    <a:pt x="311" y="2046"/>
                  </a:cubicBezTo>
                  <a:cubicBezTo>
                    <a:pt x="182" y="2901"/>
                    <a:pt x="182" y="3417"/>
                    <a:pt x="0" y="3572"/>
                  </a:cubicBezTo>
                  <a:cubicBezTo>
                    <a:pt x="0" y="3572"/>
                    <a:pt x="311" y="5047"/>
                    <a:pt x="595" y="5331"/>
                  </a:cubicBezTo>
                  <a:cubicBezTo>
                    <a:pt x="743" y="5480"/>
                    <a:pt x="1028" y="5515"/>
                    <a:pt x="1266" y="5515"/>
                  </a:cubicBezTo>
                  <a:cubicBezTo>
                    <a:pt x="1482" y="5515"/>
                    <a:pt x="1659" y="5486"/>
                    <a:pt x="1659" y="5486"/>
                  </a:cubicBezTo>
                  <a:lnTo>
                    <a:pt x="1659" y="5486"/>
                  </a:lnTo>
                  <a:cubicBezTo>
                    <a:pt x="1659" y="5486"/>
                    <a:pt x="1734" y="7582"/>
                    <a:pt x="1215" y="7864"/>
                  </a:cubicBezTo>
                  <a:cubicBezTo>
                    <a:pt x="931" y="8020"/>
                    <a:pt x="284" y="7891"/>
                    <a:pt x="492" y="8304"/>
                  </a:cubicBezTo>
                  <a:cubicBezTo>
                    <a:pt x="632" y="8587"/>
                    <a:pt x="1652" y="8930"/>
                    <a:pt x="2598" y="8930"/>
                  </a:cubicBezTo>
                  <a:cubicBezTo>
                    <a:pt x="3038" y="8930"/>
                    <a:pt x="3463" y="8855"/>
                    <a:pt x="3775" y="8666"/>
                  </a:cubicBezTo>
                  <a:cubicBezTo>
                    <a:pt x="4758" y="8072"/>
                    <a:pt x="4758" y="2848"/>
                    <a:pt x="4758" y="2848"/>
                  </a:cubicBezTo>
                  <a:lnTo>
                    <a:pt x="3206" y="210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rgbClr val="F2A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7" name="Google Shape;3587;p40">
              <a:extLst>
                <a:ext uri="{FF2B5EF4-FFF2-40B4-BE49-F238E27FC236}">
                  <a16:creationId xmlns:a16="http://schemas.microsoft.com/office/drawing/2014/main" id="{B99AC206-72C4-622A-B9B5-7F15460F7B58}"/>
                </a:ext>
              </a:extLst>
            </p:cNvPr>
            <p:cNvSpPr/>
            <p:nvPr/>
          </p:nvSpPr>
          <p:spPr>
            <a:xfrm>
              <a:off x="4757477" y="3441178"/>
              <a:ext cx="57415" cy="41752"/>
            </a:xfrm>
            <a:custGeom>
              <a:avLst/>
              <a:gdLst/>
              <a:ahLst/>
              <a:cxnLst/>
              <a:rect l="l" t="t" r="r" b="b"/>
              <a:pathLst>
                <a:path w="1624" h="1181" extrusionOk="0">
                  <a:moveTo>
                    <a:pt x="1468" y="0"/>
                  </a:moveTo>
                  <a:cubicBezTo>
                    <a:pt x="1040" y="531"/>
                    <a:pt x="559" y="854"/>
                    <a:pt x="0" y="987"/>
                  </a:cubicBezTo>
                  <a:lnTo>
                    <a:pt x="47" y="1181"/>
                  </a:lnTo>
                  <a:cubicBezTo>
                    <a:pt x="650" y="1039"/>
                    <a:pt x="1166" y="692"/>
                    <a:pt x="1624" y="125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8" name="Google Shape;3588;p40">
              <a:extLst>
                <a:ext uri="{FF2B5EF4-FFF2-40B4-BE49-F238E27FC236}">
                  <a16:creationId xmlns:a16="http://schemas.microsoft.com/office/drawing/2014/main" id="{5C2053B0-C1C6-4546-241D-2A82E56B5170}"/>
                </a:ext>
              </a:extLst>
            </p:cNvPr>
            <p:cNvSpPr/>
            <p:nvPr/>
          </p:nvSpPr>
          <p:spPr>
            <a:xfrm>
              <a:off x="3844010" y="3592845"/>
              <a:ext cx="816387" cy="498061"/>
            </a:xfrm>
            <a:custGeom>
              <a:avLst/>
              <a:gdLst/>
              <a:ahLst/>
              <a:cxnLst/>
              <a:rect l="l" t="t" r="r" b="b"/>
              <a:pathLst>
                <a:path w="23092" h="14088" extrusionOk="0">
                  <a:moveTo>
                    <a:pt x="23091" y="0"/>
                  </a:moveTo>
                  <a:cubicBezTo>
                    <a:pt x="23091" y="0"/>
                    <a:pt x="21978" y="285"/>
                    <a:pt x="20739" y="1991"/>
                  </a:cubicBezTo>
                  <a:cubicBezTo>
                    <a:pt x="19497" y="3698"/>
                    <a:pt x="15231" y="11689"/>
                    <a:pt x="15231" y="11689"/>
                  </a:cubicBezTo>
                  <a:cubicBezTo>
                    <a:pt x="15231" y="11689"/>
                    <a:pt x="5887" y="12934"/>
                    <a:pt x="4190" y="12934"/>
                  </a:cubicBezTo>
                  <a:cubicBezTo>
                    <a:pt x="4140" y="12934"/>
                    <a:pt x="4097" y="12933"/>
                    <a:pt x="4060" y="12930"/>
                  </a:cubicBezTo>
                  <a:cubicBezTo>
                    <a:pt x="3962" y="12924"/>
                    <a:pt x="3855" y="12921"/>
                    <a:pt x="3742" y="12921"/>
                  </a:cubicBezTo>
                  <a:cubicBezTo>
                    <a:pt x="2402" y="12921"/>
                    <a:pt x="168" y="13343"/>
                    <a:pt x="1" y="14088"/>
                  </a:cubicBezTo>
                  <a:lnTo>
                    <a:pt x="17089" y="14088"/>
                  </a:lnTo>
                  <a:cubicBezTo>
                    <a:pt x="18258" y="14088"/>
                    <a:pt x="21697" y="7044"/>
                    <a:pt x="21697" y="7044"/>
                  </a:cubicBezTo>
                  <a:lnTo>
                    <a:pt x="23091" y="0"/>
                  </a:lnTo>
                  <a:close/>
                </a:path>
              </a:pathLst>
            </a:custGeom>
            <a:solidFill>
              <a:srgbClr val="F2A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9" name="Google Shape;3590;p40">
              <a:extLst>
                <a:ext uri="{FF2B5EF4-FFF2-40B4-BE49-F238E27FC236}">
                  <a16:creationId xmlns:a16="http://schemas.microsoft.com/office/drawing/2014/main" id="{3CF8A3C8-15CD-826A-CBFE-EE5EBB972D0C}"/>
                </a:ext>
              </a:extLst>
            </p:cNvPr>
            <p:cNvSpPr/>
            <p:nvPr/>
          </p:nvSpPr>
          <p:spPr>
            <a:xfrm>
              <a:off x="4430385" y="3607129"/>
              <a:ext cx="723972" cy="589381"/>
            </a:xfrm>
            <a:custGeom>
              <a:avLst/>
              <a:gdLst/>
              <a:ahLst/>
              <a:cxnLst/>
              <a:rect l="l" t="t" r="r" b="b"/>
              <a:pathLst>
                <a:path w="20478" h="16671" extrusionOk="0">
                  <a:moveTo>
                    <a:pt x="15384" y="0"/>
                  </a:moveTo>
                  <a:cubicBezTo>
                    <a:pt x="13997" y="0"/>
                    <a:pt x="13282" y="3065"/>
                    <a:pt x="13643" y="5051"/>
                  </a:cubicBezTo>
                  <a:cubicBezTo>
                    <a:pt x="14056" y="7326"/>
                    <a:pt x="14832" y="13016"/>
                    <a:pt x="14832" y="13016"/>
                  </a:cubicBezTo>
                  <a:lnTo>
                    <a:pt x="3319" y="15147"/>
                  </a:lnTo>
                  <a:cubicBezTo>
                    <a:pt x="3028" y="14563"/>
                    <a:pt x="2576" y="14567"/>
                    <a:pt x="2228" y="14387"/>
                  </a:cubicBezTo>
                  <a:cubicBezTo>
                    <a:pt x="2114" y="14328"/>
                    <a:pt x="2009" y="14305"/>
                    <a:pt x="1926" y="14305"/>
                  </a:cubicBezTo>
                  <a:cubicBezTo>
                    <a:pt x="1754" y="14305"/>
                    <a:pt x="1670" y="14404"/>
                    <a:pt x="1775" y="14491"/>
                  </a:cubicBezTo>
                  <a:cubicBezTo>
                    <a:pt x="1930" y="14621"/>
                    <a:pt x="2228" y="15087"/>
                    <a:pt x="1930" y="15138"/>
                  </a:cubicBezTo>
                  <a:cubicBezTo>
                    <a:pt x="1917" y="15140"/>
                    <a:pt x="1903" y="15141"/>
                    <a:pt x="1889" y="15141"/>
                  </a:cubicBezTo>
                  <a:cubicBezTo>
                    <a:pt x="1588" y="15141"/>
                    <a:pt x="1115" y="14618"/>
                    <a:pt x="843" y="14543"/>
                  </a:cubicBezTo>
                  <a:cubicBezTo>
                    <a:pt x="773" y="14524"/>
                    <a:pt x="685" y="14513"/>
                    <a:pt x="593" y="14513"/>
                  </a:cubicBezTo>
                  <a:cubicBezTo>
                    <a:pt x="315" y="14513"/>
                    <a:pt x="0" y="14616"/>
                    <a:pt x="31" y="14917"/>
                  </a:cubicBezTo>
                  <a:cubicBezTo>
                    <a:pt x="72" y="15315"/>
                    <a:pt x="895" y="15914"/>
                    <a:pt x="1439" y="16150"/>
                  </a:cubicBezTo>
                  <a:cubicBezTo>
                    <a:pt x="2316" y="16531"/>
                    <a:pt x="13850" y="16670"/>
                    <a:pt x="17164" y="16670"/>
                  </a:cubicBezTo>
                  <a:cubicBezTo>
                    <a:pt x="20478" y="16670"/>
                    <a:pt x="18676" y="9811"/>
                    <a:pt x="18298" y="7225"/>
                  </a:cubicBezTo>
                  <a:cubicBezTo>
                    <a:pt x="17919" y="4638"/>
                    <a:pt x="17341" y="1023"/>
                    <a:pt x="16031" y="208"/>
                  </a:cubicBezTo>
                  <a:cubicBezTo>
                    <a:pt x="15802" y="65"/>
                    <a:pt x="15586" y="0"/>
                    <a:pt x="15384" y="0"/>
                  </a:cubicBezTo>
                  <a:close/>
                </a:path>
              </a:pathLst>
            </a:custGeom>
            <a:solidFill>
              <a:srgbClr val="F2A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0" name="Google Shape;3591;p40">
              <a:extLst>
                <a:ext uri="{FF2B5EF4-FFF2-40B4-BE49-F238E27FC236}">
                  <a16:creationId xmlns:a16="http://schemas.microsoft.com/office/drawing/2014/main" id="{9C24FCFC-F87B-CD0F-A540-678B2471034A}"/>
                </a:ext>
              </a:extLst>
            </p:cNvPr>
            <p:cNvSpPr/>
            <p:nvPr/>
          </p:nvSpPr>
          <p:spPr>
            <a:xfrm>
              <a:off x="4962387" y="4070190"/>
              <a:ext cx="46384" cy="28496"/>
            </a:xfrm>
            <a:custGeom>
              <a:avLst/>
              <a:gdLst/>
              <a:ahLst/>
              <a:cxnLst/>
              <a:rect l="l" t="t" r="r" b="b"/>
              <a:pathLst>
                <a:path w="1312" h="806" extrusionOk="0">
                  <a:moveTo>
                    <a:pt x="114" y="1"/>
                  </a:moveTo>
                  <a:cubicBezTo>
                    <a:pt x="48" y="1"/>
                    <a:pt x="7" y="7"/>
                    <a:pt x="0" y="8"/>
                  </a:cubicBezTo>
                  <a:lnTo>
                    <a:pt x="32" y="206"/>
                  </a:lnTo>
                  <a:cubicBezTo>
                    <a:pt x="37" y="205"/>
                    <a:pt x="68" y="201"/>
                    <a:pt x="118" y="201"/>
                  </a:cubicBezTo>
                  <a:cubicBezTo>
                    <a:pt x="304" y="201"/>
                    <a:pt x="758" y="263"/>
                    <a:pt x="1151" y="806"/>
                  </a:cubicBezTo>
                  <a:lnTo>
                    <a:pt x="1312" y="688"/>
                  </a:lnTo>
                  <a:cubicBezTo>
                    <a:pt x="869" y="75"/>
                    <a:pt x="342" y="1"/>
                    <a:pt x="114" y="1"/>
                  </a:cubicBezTo>
                  <a:close/>
                </a:path>
              </a:pathLst>
            </a:custGeom>
            <a:solidFill>
              <a:srgbClr val="A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1" name="Google Shape;3593;p40">
              <a:extLst>
                <a:ext uri="{FF2B5EF4-FFF2-40B4-BE49-F238E27FC236}">
                  <a16:creationId xmlns:a16="http://schemas.microsoft.com/office/drawing/2014/main" id="{360A27E2-9B0C-A503-B30F-78EC4082AC65}"/>
                </a:ext>
              </a:extLst>
            </p:cNvPr>
            <p:cNvSpPr/>
            <p:nvPr/>
          </p:nvSpPr>
          <p:spPr>
            <a:xfrm>
              <a:off x="4498758" y="3592845"/>
              <a:ext cx="161672" cy="413354"/>
            </a:xfrm>
            <a:custGeom>
              <a:avLst/>
              <a:gdLst/>
              <a:ahLst/>
              <a:cxnLst/>
              <a:rect l="l" t="t" r="r" b="b"/>
              <a:pathLst>
                <a:path w="4573" h="11692" extrusionOk="0">
                  <a:moveTo>
                    <a:pt x="4572" y="0"/>
                  </a:moveTo>
                  <a:cubicBezTo>
                    <a:pt x="4572" y="0"/>
                    <a:pt x="3460" y="285"/>
                    <a:pt x="2220" y="1991"/>
                  </a:cubicBezTo>
                  <a:cubicBezTo>
                    <a:pt x="1894" y="2441"/>
                    <a:pt x="1356" y="3326"/>
                    <a:pt x="743" y="4385"/>
                  </a:cubicBezTo>
                  <a:cubicBezTo>
                    <a:pt x="338" y="6315"/>
                    <a:pt x="0" y="8729"/>
                    <a:pt x="469" y="10042"/>
                  </a:cubicBezTo>
                  <a:cubicBezTo>
                    <a:pt x="665" y="10592"/>
                    <a:pt x="700" y="11152"/>
                    <a:pt x="643" y="11691"/>
                  </a:cubicBezTo>
                  <a:cubicBezTo>
                    <a:pt x="1903" y="9649"/>
                    <a:pt x="3176" y="7044"/>
                    <a:pt x="3176" y="7044"/>
                  </a:cubicBezTo>
                  <a:lnTo>
                    <a:pt x="4572" y="0"/>
                  </a:lnTo>
                  <a:close/>
                </a:path>
              </a:pathLst>
            </a:custGeom>
            <a:solidFill>
              <a:srgbClr val="F2AFBD"/>
            </a:solidFill>
            <a:ln>
              <a:solidFill>
                <a:srgbClr val="F2AFB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2" name="Google Shape;3594;p40">
              <a:extLst>
                <a:ext uri="{FF2B5EF4-FFF2-40B4-BE49-F238E27FC236}">
                  <a16:creationId xmlns:a16="http://schemas.microsoft.com/office/drawing/2014/main" id="{A1BE95F5-8520-BFB1-40F1-1CA6A5CB739C}"/>
                </a:ext>
              </a:extLst>
            </p:cNvPr>
            <p:cNvSpPr/>
            <p:nvPr/>
          </p:nvSpPr>
          <p:spPr>
            <a:xfrm>
              <a:off x="4126380" y="5233678"/>
              <a:ext cx="150041" cy="170900"/>
            </a:xfrm>
            <a:custGeom>
              <a:avLst/>
              <a:gdLst/>
              <a:ahLst/>
              <a:cxnLst/>
              <a:rect l="l" t="t" r="r" b="b"/>
              <a:pathLst>
                <a:path w="4244" h="4834" extrusionOk="0">
                  <a:moveTo>
                    <a:pt x="4072" y="0"/>
                  </a:moveTo>
                  <a:cubicBezTo>
                    <a:pt x="2786" y="1580"/>
                    <a:pt x="2200" y="1099"/>
                    <a:pt x="1091" y="1437"/>
                  </a:cubicBezTo>
                  <a:lnTo>
                    <a:pt x="1" y="4834"/>
                  </a:lnTo>
                  <a:cubicBezTo>
                    <a:pt x="1509" y="4418"/>
                    <a:pt x="3323" y="1936"/>
                    <a:pt x="3323" y="1936"/>
                  </a:cubicBezTo>
                  <a:lnTo>
                    <a:pt x="3323" y="3419"/>
                  </a:lnTo>
                  <a:lnTo>
                    <a:pt x="3933" y="3419"/>
                  </a:lnTo>
                  <a:cubicBezTo>
                    <a:pt x="3933" y="3419"/>
                    <a:pt x="4244" y="1660"/>
                    <a:pt x="4175" y="625"/>
                  </a:cubicBezTo>
                  <a:cubicBezTo>
                    <a:pt x="4162" y="399"/>
                    <a:pt x="4122" y="195"/>
                    <a:pt x="40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3" name="Google Shape;3595;p40">
              <a:extLst>
                <a:ext uri="{FF2B5EF4-FFF2-40B4-BE49-F238E27FC236}">
                  <a16:creationId xmlns:a16="http://schemas.microsoft.com/office/drawing/2014/main" id="{4FCEEE8C-5970-5ED9-8DF9-D9A4A4E627B4}"/>
                </a:ext>
              </a:extLst>
            </p:cNvPr>
            <p:cNvSpPr/>
            <p:nvPr/>
          </p:nvSpPr>
          <p:spPr>
            <a:xfrm>
              <a:off x="3943389" y="5205644"/>
              <a:ext cx="150041" cy="170900"/>
            </a:xfrm>
            <a:custGeom>
              <a:avLst/>
              <a:gdLst/>
              <a:ahLst/>
              <a:cxnLst/>
              <a:rect l="l" t="t" r="r" b="b"/>
              <a:pathLst>
                <a:path w="4244" h="4834" extrusionOk="0">
                  <a:moveTo>
                    <a:pt x="4072" y="0"/>
                  </a:moveTo>
                  <a:cubicBezTo>
                    <a:pt x="2785" y="1579"/>
                    <a:pt x="2199" y="1099"/>
                    <a:pt x="1091" y="1436"/>
                  </a:cubicBezTo>
                  <a:lnTo>
                    <a:pt x="1" y="4833"/>
                  </a:lnTo>
                  <a:cubicBezTo>
                    <a:pt x="1508" y="4418"/>
                    <a:pt x="3323" y="1936"/>
                    <a:pt x="3323" y="1936"/>
                  </a:cubicBezTo>
                  <a:lnTo>
                    <a:pt x="3323" y="3418"/>
                  </a:lnTo>
                  <a:lnTo>
                    <a:pt x="3933" y="3418"/>
                  </a:lnTo>
                  <a:cubicBezTo>
                    <a:pt x="3933" y="3418"/>
                    <a:pt x="4244" y="1660"/>
                    <a:pt x="4175" y="625"/>
                  </a:cubicBezTo>
                  <a:cubicBezTo>
                    <a:pt x="4161" y="399"/>
                    <a:pt x="4122" y="195"/>
                    <a:pt x="40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4" name="Google Shape;3596;p40">
              <a:extLst>
                <a:ext uri="{FF2B5EF4-FFF2-40B4-BE49-F238E27FC236}">
                  <a16:creationId xmlns:a16="http://schemas.microsoft.com/office/drawing/2014/main" id="{3C4D4ADB-62A0-DF86-E999-4CC2AEE7B166}"/>
                </a:ext>
              </a:extLst>
            </p:cNvPr>
            <p:cNvSpPr/>
            <p:nvPr/>
          </p:nvSpPr>
          <p:spPr>
            <a:xfrm>
              <a:off x="4758325" y="3274131"/>
              <a:ext cx="261050" cy="352583"/>
            </a:xfrm>
            <a:custGeom>
              <a:avLst/>
              <a:gdLst/>
              <a:ahLst/>
              <a:cxnLst/>
              <a:rect l="l" t="t" r="r" b="b"/>
              <a:pathLst>
                <a:path w="7384" h="9973" extrusionOk="0">
                  <a:moveTo>
                    <a:pt x="1686" y="1"/>
                  </a:moveTo>
                  <a:cubicBezTo>
                    <a:pt x="1028" y="1"/>
                    <a:pt x="428" y="116"/>
                    <a:pt x="0" y="322"/>
                  </a:cubicBezTo>
                  <a:cubicBezTo>
                    <a:pt x="1071" y="599"/>
                    <a:pt x="1164" y="1364"/>
                    <a:pt x="949" y="2467"/>
                  </a:cubicBezTo>
                  <a:cubicBezTo>
                    <a:pt x="735" y="3571"/>
                    <a:pt x="521" y="4865"/>
                    <a:pt x="1838" y="5474"/>
                  </a:cubicBezTo>
                  <a:cubicBezTo>
                    <a:pt x="1838" y="5474"/>
                    <a:pt x="1011" y="7921"/>
                    <a:pt x="1838" y="9053"/>
                  </a:cubicBezTo>
                  <a:cubicBezTo>
                    <a:pt x="2205" y="9556"/>
                    <a:pt x="2915" y="9631"/>
                    <a:pt x="3690" y="9631"/>
                  </a:cubicBezTo>
                  <a:cubicBezTo>
                    <a:pt x="4022" y="9631"/>
                    <a:pt x="4365" y="9617"/>
                    <a:pt x="4699" y="9617"/>
                  </a:cubicBezTo>
                  <a:cubicBezTo>
                    <a:pt x="5346" y="9617"/>
                    <a:pt x="5957" y="9669"/>
                    <a:pt x="6373" y="9973"/>
                  </a:cubicBezTo>
                  <a:cubicBezTo>
                    <a:pt x="6373" y="9973"/>
                    <a:pt x="6097" y="8869"/>
                    <a:pt x="6679" y="8380"/>
                  </a:cubicBezTo>
                  <a:cubicBezTo>
                    <a:pt x="7262" y="7890"/>
                    <a:pt x="7384" y="6631"/>
                    <a:pt x="6679" y="6053"/>
                  </a:cubicBezTo>
                  <a:cubicBezTo>
                    <a:pt x="5974" y="5474"/>
                    <a:pt x="4474" y="5502"/>
                    <a:pt x="4780" y="3908"/>
                  </a:cubicBezTo>
                  <a:cubicBezTo>
                    <a:pt x="5087" y="2315"/>
                    <a:pt x="4866" y="783"/>
                    <a:pt x="3583" y="323"/>
                  </a:cubicBezTo>
                  <a:cubicBezTo>
                    <a:pt x="2962" y="101"/>
                    <a:pt x="2299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5" name="Google Shape;3604;p40">
              <a:extLst>
                <a:ext uri="{FF2B5EF4-FFF2-40B4-BE49-F238E27FC236}">
                  <a16:creationId xmlns:a16="http://schemas.microsoft.com/office/drawing/2014/main" id="{E1D40FAB-431C-FBB7-9FD9-C1044F0C64E7}"/>
                </a:ext>
              </a:extLst>
            </p:cNvPr>
            <p:cNvSpPr/>
            <p:nvPr/>
          </p:nvSpPr>
          <p:spPr>
            <a:xfrm>
              <a:off x="4360421" y="4190992"/>
              <a:ext cx="890663" cy="655669"/>
            </a:xfrm>
            <a:custGeom>
              <a:avLst/>
              <a:gdLst/>
              <a:ahLst/>
              <a:cxnLst/>
              <a:rect l="l" t="t" r="r" b="b"/>
              <a:pathLst>
                <a:path w="25193" h="18546" extrusionOk="0">
                  <a:moveTo>
                    <a:pt x="1216" y="1"/>
                  </a:moveTo>
                  <a:cubicBezTo>
                    <a:pt x="545" y="1"/>
                    <a:pt x="0" y="546"/>
                    <a:pt x="0" y="1216"/>
                  </a:cubicBezTo>
                  <a:cubicBezTo>
                    <a:pt x="0" y="1887"/>
                    <a:pt x="545" y="2431"/>
                    <a:pt x="1216" y="2431"/>
                  </a:cubicBezTo>
                  <a:lnTo>
                    <a:pt x="21421" y="2431"/>
                  </a:lnTo>
                  <a:cubicBezTo>
                    <a:pt x="21894" y="2431"/>
                    <a:pt x="22247" y="2870"/>
                    <a:pt x="22150" y="3334"/>
                  </a:cubicBezTo>
                  <a:lnTo>
                    <a:pt x="20236" y="12278"/>
                  </a:lnTo>
                  <a:cubicBezTo>
                    <a:pt x="19893" y="13983"/>
                    <a:pt x="18859" y="15034"/>
                    <a:pt x="17463" y="15034"/>
                  </a:cubicBezTo>
                  <a:lnTo>
                    <a:pt x="4610" y="15034"/>
                  </a:lnTo>
                  <a:lnTo>
                    <a:pt x="7196" y="18546"/>
                  </a:lnTo>
                  <a:lnTo>
                    <a:pt x="19163" y="18546"/>
                  </a:lnTo>
                  <a:cubicBezTo>
                    <a:pt x="20459" y="18546"/>
                    <a:pt x="21581" y="17641"/>
                    <a:pt x="21853" y="16373"/>
                  </a:cubicBezTo>
                  <a:lnTo>
                    <a:pt x="25016" y="1599"/>
                  </a:lnTo>
                  <a:cubicBezTo>
                    <a:pt x="25192" y="776"/>
                    <a:pt x="24565" y="1"/>
                    <a:pt x="23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4A6F9E3E-8D9A-4AA9-C9D5-6C9B6DF0FF14}"/>
              </a:ext>
            </a:extLst>
          </p:cNvPr>
          <p:cNvGrpSpPr/>
          <p:nvPr/>
        </p:nvGrpSpPr>
        <p:grpSpPr>
          <a:xfrm flipH="1">
            <a:off x="2221155" y="784120"/>
            <a:ext cx="576860" cy="1274036"/>
            <a:chOff x="7427015" y="2370906"/>
            <a:chExt cx="1074273" cy="2372602"/>
          </a:xfrm>
        </p:grpSpPr>
        <p:sp>
          <p:nvSpPr>
            <p:cNvPr id="63" name="Google Shape;2819;p36">
              <a:extLst>
                <a:ext uri="{FF2B5EF4-FFF2-40B4-BE49-F238E27FC236}">
                  <a16:creationId xmlns:a16="http://schemas.microsoft.com/office/drawing/2014/main" id="{86229BE1-F74E-51E6-76AB-FC3061F49619}"/>
                </a:ext>
              </a:extLst>
            </p:cNvPr>
            <p:cNvSpPr/>
            <p:nvPr/>
          </p:nvSpPr>
          <p:spPr>
            <a:xfrm flipH="1">
              <a:off x="7540689" y="4261190"/>
              <a:ext cx="908154" cy="482318"/>
            </a:xfrm>
            <a:custGeom>
              <a:avLst/>
              <a:gdLst/>
              <a:ahLst/>
              <a:cxnLst/>
              <a:rect l="l" t="t" r="r" b="b"/>
              <a:pathLst>
                <a:path w="25645" h="13620" extrusionOk="0">
                  <a:moveTo>
                    <a:pt x="20725" y="0"/>
                  </a:moveTo>
                  <a:lnTo>
                    <a:pt x="2499" y="932"/>
                  </a:lnTo>
                  <a:lnTo>
                    <a:pt x="0" y="8683"/>
                  </a:lnTo>
                  <a:cubicBezTo>
                    <a:pt x="4587" y="12076"/>
                    <a:pt x="10440" y="13620"/>
                    <a:pt x="16584" y="13620"/>
                  </a:cubicBezTo>
                  <a:cubicBezTo>
                    <a:pt x="19750" y="13620"/>
                    <a:pt x="22836" y="12840"/>
                    <a:pt x="25644" y="11802"/>
                  </a:cubicBezTo>
                  <a:lnTo>
                    <a:pt x="207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4" name="Google Shape;2820;p36">
              <a:extLst>
                <a:ext uri="{FF2B5EF4-FFF2-40B4-BE49-F238E27FC236}">
                  <a16:creationId xmlns:a16="http://schemas.microsoft.com/office/drawing/2014/main" id="{EBA3CC6D-6E04-1B28-796F-137BB931794B}"/>
                </a:ext>
              </a:extLst>
            </p:cNvPr>
            <p:cNvSpPr/>
            <p:nvPr/>
          </p:nvSpPr>
          <p:spPr>
            <a:xfrm flipH="1">
              <a:off x="7570188" y="2510148"/>
              <a:ext cx="621808" cy="710623"/>
            </a:xfrm>
            <a:custGeom>
              <a:avLst/>
              <a:gdLst/>
              <a:ahLst/>
              <a:cxnLst/>
              <a:rect l="l" t="t" r="r" b="b"/>
              <a:pathLst>
                <a:path w="17559" h="20067" extrusionOk="0">
                  <a:moveTo>
                    <a:pt x="9429" y="1"/>
                  </a:moveTo>
                  <a:lnTo>
                    <a:pt x="1405" y="4354"/>
                  </a:lnTo>
                  <a:lnTo>
                    <a:pt x="2649" y="12439"/>
                  </a:lnTo>
                  <a:cubicBezTo>
                    <a:pt x="2649" y="12439"/>
                    <a:pt x="1514" y="14580"/>
                    <a:pt x="0" y="17635"/>
                  </a:cubicBezTo>
                  <a:cubicBezTo>
                    <a:pt x="2087" y="19084"/>
                    <a:pt x="4583" y="19939"/>
                    <a:pt x="7120" y="20067"/>
                  </a:cubicBezTo>
                  <a:cubicBezTo>
                    <a:pt x="7389" y="18987"/>
                    <a:pt x="7748" y="18028"/>
                    <a:pt x="7748" y="18028"/>
                  </a:cubicBezTo>
                  <a:cubicBezTo>
                    <a:pt x="8557" y="18629"/>
                    <a:pt x="9423" y="19254"/>
                    <a:pt x="10426" y="19332"/>
                  </a:cubicBezTo>
                  <a:cubicBezTo>
                    <a:pt x="10495" y="19337"/>
                    <a:pt x="10565" y="19340"/>
                    <a:pt x="10634" y="19340"/>
                  </a:cubicBezTo>
                  <a:cubicBezTo>
                    <a:pt x="11766" y="19340"/>
                    <a:pt x="12827" y="18625"/>
                    <a:pt x="13506" y="17706"/>
                  </a:cubicBezTo>
                  <a:cubicBezTo>
                    <a:pt x="14227" y="16728"/>
                    <a:pt x="14653" y="15868"/>
                    <a:pt x="15009" y="14709"/>
                  </a:cubicBezTo>
                  <a:cubicBezTo>
                    <a:pt x="15020" y="14709"/>
                    <a:pt x="15031" y="14709"/>
                    <a:pt x="15042" y="14709"/>
                  </a:cubicBezTo>
                  <a:cubicBezTo>
                    <a:pt x="15784" y="14709"/>
                    <a:pt x="16516" y="14528"/>
                    <a:pt x="17175" y="14187"/>
                  </a:cubicBezTo>
                  <a:cubicBezTo>
                    <a:pt x="16911" y="13282"/>
                    <a:pt x="16126" y="11073"/>
                    <a:pt x="16041" y="10785"/>
                  </a:cubicBezTo>
                  <a:cubicBezTo>
                    <a:pt x="16920" y="8514"/>
                    <a:pt x="17506" y="5577"/>
                    <a:pt x="17558" y="3142"/>
                  </a:cubicBezTo>
                  <a:lnTo>
                    <a:pt x="9429" y="1"/>
                  </a:lnTo>
                  <a:close/>
                </a:path>
              </a:pathLst>
            </a:custGeom>
            <a:solidFill>
              <a:srgbClr val="F2A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5" name="Google Shape;2821;p36">
              <a:extLst>
                <a:ext uri="{FF2B5EF4-FFF2-40B4-BE49-F238E27FC236}">
                  <a16:creationId xmlns:a16="http://schemas.microsoft.com/office/drawing/2014/main" id="{1D9F88F5-63B4-F4CE-912E-533218ECCB69}"/>
                </a:ext>
              </a:extLst>
            </p:cNvPr>
            <p:cNvSpPr/>
            <p:nvPr/>
          </p:nvSpPr>
          <p:spPr>
            <a:xfrm flipH="1">
              <a:off x="7427015" y="2370906"/>
              <a:ext cx="868137" cy="741396"/>
            </a:xfrm>
            <a:custGeom>
              <a:avLst/>
              <a:gdLst/>
              <a:ahLst/>
              <a:cxnLst/>
              <a:rect l="l" t="t" r="r" b="b"/>
              <a:pathLst>
                <a:path w="24515" h="20936" extrusionOk="0">
                  <a:moveTo>
                    <a:pt x="10171" y="1"/>
                  </a:moveTo>
                  <a:cubicBezTo>
                    <a:pt x="9595" y="1"/>
                    <a:pt x="9020" y="48"/>
                    <a:pt x="8453" y="153"/>
                  </a:cubicBezTo>
                  <a:cubicBezTo>
                    <a:pt x="5572" y="687"/>
                    <a:pt x="3079" y="2731"/>
                    <a:pt x="1702" y="5319"/>
                  </a:cubicBezTo>
                  <a:cubicBezTo>
                    <a:pt x="325" y="7906"/>
                    <a:pt x="0" y="10976"/>
                    <a:pt x="476" y="13868"/>
                  </a:cubicBezTo>
                  <a:cubicBezTo>
                    <a:pt x="757" y="15575"/>
                    <a:pt x="1324" y="17271"/>
                    <a:pt x="2401" y="18623"/>
                  </a:cubicBezTo>
                  <a:cubicBezTo>
                    <a:pt x="3472" y="19969"/>
                    <a:pt x="5100" y="20936"/>
                    <a:pt x="6817" y="20936"/>
                  </a:cubicBezTo>
                  <a:cubicBezTo>
                    <a:pt x="6827" y="20936"/>
                    <a:pt x="6836" y="20936"/>
                    <a:pt x="6846" y="20936"/>
                  </a:cubicBezTo>
                  <a:cubicBezTo>
                    <a:pt x="5919" y="20226"/>
                    <a:pt x="5222" y="19143"/>
                    <a:pt x="5132" y="17980"/>
                  </a:cubicBezTo>
                  <a:lnTo>
                    <a:pt x="5132" y="17980"/>
                  </a:lnTo>
                  <a:cubicBezTo>
                    <a:pt x="5518" y="18803"/>
                    <a:pt x="6321" y="19580"/>
                    <a:pt x="7227" y="19640"/>
                  </a:cubicBezTo>
                  <a:cubicBezTo>
                    <a:pt x="6910" y="18622"/>
                    <a:pt x="6693" y="17645"/>
                    <a:pt x="6801" y="16584"/>
                  </a:cubicBezTo>
                  <a:cubicBezTo>
                    <a:pt x="6909" y="15524"/>
                    <a:pt x="7340" y="14472"/>
                    <a:pt x="8122" y="13747"/>
                  </a:cubicBezTo>
                  <a:cubicBezTo>
                    <a:pt x="8509" y="13388"/>
                    <a:pt x="8968" y="13119"/>
                    <a:pt x="9402" y="12816"/>
                  </a:cubicBezTo>
                  <a:cubicBezTo>
                    <a:pt x="10807" y="11834"/>
                    <a:pt x="11950" y="10479"/>
                    <a:pt x="12678" y="8927"/>
                  </a:cubicBezTo>
                  <a:cubicBezTo>
                    <a:pt x="13175" y="9245"/>
                    <a:pt x="13740" y="9396"/>
                    <a:pt x="14307" y="9396"/>
                  </a:cubicBezTo>
                  <a:cubicBezTo>
                    <a:pt x="15030" y="9396"/>
                    <a:pt x="15757" y="9151"/>
                    <a:pt x="16353" y="8693"/>
                  </a:cubicBezTo>
                  <a:cubicBezTo>
                    <a:pt x="16588" y="9068"/>
                    <a:pt x="17392" y="10193"/>
                    <a:pt x="18350" y="10425"/>
                  </a:cubicBezTo>
                  <a:cubicBezTo>
                    <a:pt x="18712" y="10513"/>
                    <a:pt x="19043" y="10551"/>
                    <a:pt x="19343" y="10551"/>
                  </a:cubicBezTo>
                  <a:cubicBezTo>
                    <a:pt x="20605" y="10551"/>
                    <a:pt x="21326" y="9876"/>
                    <a:pt x="21564" y="9372"/>
                  </a:cubicBezTo>
                  <a:lnTo>
                    <a:pt x="21564" y="9372"/>
                  </a:lnTo>
                  <a:cubicBezTo>
                    <a:pt x="21617" y="9924"/>
                    <a:pt x="21316" y="10583"/>
                    <a:pt x="20910" y="10962"/>
                  </a:cubicBezTo>
                  <a:cubicBezTo>
                    <a:pt x="20910" y="10962"/>
                    <a:pt x="24514" y="10291"/>
                    <a:pt x="23431" y="6020"/>
                  </a:cubicBezTo>
                  <a:cubicBezTo>
                    <a:pt x="22781" y="3460"/>
                    <a:pt x="19036" y="2343"/>
                    <a:pt x="19036" y="2343"/>
                  </a:cubicBezTo>
                  <a:cubicBezTo>
                    <a:pt x="17316" y="1733"/>
                    <a:pt x="15627" y="1027"/>
                    <a:pt x="13865" y="547"/>
                  </a:cubicBezTo>
                  <a:cubicBezTo>
                    <a:pt x="12663" y="220"/>
                    <a:pt x="11414" y="1"/>
                    <a:pt x="10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7" name="Google Shape;2822;p36">
              <a:extLst>
                <a:ext uri="{FF2B5EF4-FFF2-40B4-BE49-F238E27FC236}">
                  <a16:creationId xmlns:a16="http://schemas.microsoft.com/office/drawing/2014/main" id="{13178AE1-ACCA-E34A-4EE2-37D68A20080F}"/>
                </a:ext>
              </a:extLst>
            </p:cNvPr>
            <p:cNvSpPr/>
            <p:nvPr/>
          </p:nvSpPr>
          <p:spPr>
            <a:xfrm flipH="1">
              <a:off x="7663252" y="2835341"/>
              <a:ext cx="39131" cy="46851"/>
            </a:xfrm>
            <a:custGeom>
              <a:avLst/>
              <a:gdLst/>
              <a:ahLst/>
              <a:cxnLst/>
              <a:rect l="l" t="t" r="r" b="b"/>
              <a:pathLst>
                <a:path w="1105" h="1323" extrusionOk="0">
                  <a:moveTo>
                    <a:pt x="678" y="1"/>
                  </a:moveTo>
                  <a:cubicBezTo>
                    <a:pt x="467" y="1"/>
                    <a:pt x="236" y="206"/>
                    <a:pt x="127" y="510"/>
                  </a:cubicBezTo>
                  <a:cubicBezTo>
                    <a:pt x="1" y="865"/>
                    <a:pt x="88" y="1220"/>
                    <a:pt x="323" y="1304"/>
                  </a:cubicBezTo>
                  <a:cubicBezTo>
                    <a:pt x="357" y="1316"/>
                    <a:pt x="392" y="1322"/>
                    <a:pt x="428" y="1322"/>
                  </a:cubicBezTo>
                  <a:cubicBezTo>
                    <a:pt x="639" y="1322"/>
                    <a:pt x="870" y="1117"/>
                    <a:pt x="978" y="813"/>
                  </a:cubicBezTo>
                  <a:cubicBezTo>
                    <a:pt x="1105" y="458"/>
                    <a:pt x="1016" y="101"/>
                    <a:pt x="782" y="18"/>
                  </a:cubicBezTo>
                  <a:cubicBezTo>
                    <a:pt x="748" y="6"/>
                    <a:pt x="714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9" name="Google Shape;2823;p36">
              <a:extLst>
                <a:ext uri="{FF2B5EF4-FFF2-40B4-BE49-F238E27FC236}">
                  <a16:creationId xmlns:a16="http://schemas.microsoft.com/office/drawing/2014/main" id="{49BACA54-59E6-AF17-6002-33E80B7DAEC7}"/>
                </a:ext>
              </a:extLst>
            </p:cNvPr>
            <p:cNvSpPr/>
            <p:nvPr/>
          </p:nvSpPr>
          <p:spPr>
            <a:xfrm flipH="1">
              <a:off x="7686553" y="3004081"/>
              <a:ext cx="53473" cy="102661"/>
            </a:xfrm>
            <a:custGeom>
              <a:avLst/>
              <a:gdLst/>
              <a:ahLst/>
              <a:cxnLst/>
              <a:rect l="l" t="t" r="r" b="b"/>
              <a:pathLst>
                <a:path w="1510" h="2899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536"/>
                    <a:pt x="129" y="1076"/>
                    <a:pt x="340" y="1583"/>
                  </a:cubicBezTo>
                  <a:cubicBezTo>
                    <a:pt x="550" y="2089"/>
                    <a:pt x="881" y="2560"/>
                    <a:pt x="1343" y="2898"/>
                  </a:cubicBezTo>
                  <a:lnTo>
                    <a:pt x="1510" y="2645"/>
                  </a:lnTo>
                  <a:cubicBezTo>
                    <a:pt x="1075" y="2387"/>
                    <a:pt x="722" y="1981"/>
                    <a:pt x="476" y="1518"/>
                  </a:cubicBezTo>
                  <a:cubicBezTo>
                    <a:pt x="229" y="1053"/>
                    <a:pt x="83" y="53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0" name="Google Shape;2824;p36">
              <a:extLst>
                <a:ext uri="{FF2B5EF4-FFF2-40B4-BE49-F238E27FC236}">
                  <a16:creationId xmlns:a16="http://schemas.microsoft.com/office/drawing/2014/main" id="{50AEBA26-0BA5-2F17-E3FE-2BD0DE3AB0CE}"/>
                </a:ext>
              </a:extLst>
            </p:cNvPr>
            <p:cNvSpPr/>
            <p:nvPr/>
          </p:nvSpPr>
          <p:spPr>
            <a:xfrm flipH="1">
              <a:off x="7607229" y="2777194"/>
              <a:ext cx="149016" cy="46355"/>
            </a:xfrm>
            <a:custGeom>
              <a:avLst/>
              <a:gdLst/>
              <a:ahLst/>
              <a:cxnLst/>
              <a:rect l="l" t="t" r="r" b="b"/>
              <a:pathLst>
                <a:path w="4208" h="1309" extrusionOk="0">
                  <a:moveTo>
                    <a:pt x="2720" y="1"/>
                  </a:moveTo>
                  <a:cubicBezTo>
                    <a:pt x="2466" y="1"/>
                    <a:pt x="2211" y="42"/>
                    <a:pt x="1966" y="95"/>
                  </a:cubicBezTo>
                  <a:cubicBezTo>
                    <a:pt x="1577" y="180"/>
                    <a:pt x="1208" y="328"/>
                    <a:pt x="874" y="527"/>
                  </a:cubicBezTo>
                  <a:cubicBezTo>
                    <a:pt x="541" y="731"/>
                    <a:pt x="241" y="983"/>
                    <a:pt x="0" y="1279"/>
                  </a:cubicBezTo>
                  <a:lnTo>
                    <a:pt x="31" y="1309"/>
                  </a:lnTo>
                  <a:cubicBezTo>
                    <a:pt x="315" y="1062"/>
                    <a:pt x="631" y="857"/>
                    <a:pt x="970" y="711"/>
                  </a:cubicBezTo>
                  <a:cubicBezTo>
                    <a:pt x="1305" y="559"/>
                    <a:pt x="1662" y="461"/>
                    <a:pt x="2020" y="422"/>
                  </a:cubicBezTo>
                  <a:cubicBezTo>
                    <a:pt x="2115" y="411"/>
                    <a:pt x="2210" y="407"/>
                    <a:pt x="2305" y="407"/>
                  </a:cubicBezTo>
                  <a:cubicBezTo>
                    <a:pt x="2569" y="407"/>
                    <a:pt x="2830" y="440"/>
                    <a:pt x="3090" y="457"/>
                  </a:cubicBezTo>
                  <a:cubicBezTo>
                    <a:pt x="3449" y="485"/>
                    <a:pt x="3802" y="550"/>
                    <a:pt x="4188" y="617"/>
                  </a:cubicBezTo>
                  <a:lnTo>
                    <a:pt x="4208" y="581"/>
                  </a:lnTo>
                  <a:cubicBezTo>
                    <a:pt x="3920" y="303"/>
                    <a:pt x="3543" y="136"/>
                    <a:pt x="3154" y="48"/>
                  </a:cubicBezTo>
                  <a:cubicBezTo>
                    <a:pt x="3011" y="15"/>
                    <a:pt x="2866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1" name="Google Shape;2825;p36">
              <a:extLst>
                <a:ext uri="{FF2B5EF4-FFF2-40B4-BE49-F238E27FC236}">
                  <a16:creationId xmlns:a16="http://schemas.microsoft.com/office/drawing/2014/main" id="{1EB053ED-B763-8D49-FBF1-7CB6B099B4C7}"/>
                </a:ext>
              </a:extLst>
            </p:cNvPr>
            <p:cNvSpPr/>
            <p:nvPr/>
          </p:nvSpPr>
          <p:spPr>
            <a:xfrm flipH="1">
              <a:off x="7917584" y="3095269"/>
              <a:ext cx="58289" cy="92250"/>
            </a:xfrm>
            <a:custGeom>
              <a:avLst/>
              <a:gdLst/>
              <a:ahLst/>
              <a:cxnLst/>
              <a:rect l="l" t="t" r="r" b="b"/>
              <a:pathLst>
                <a:path w="1646" h="2605" extrusionOk="0">
                  <a:moveTo>
                    <a:pt x="1" y="0"/>
                  </a:moveTo>
                  <a:lnTo>
                    <a:pt x="1276" y="2605"/>
                  </a:lnTo>
                  <a:lnTo>
                    <a:pt x="1645" y="15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2" name="Google Shape;2826;p36">
              <a:extLst>
                <a:ext uri="{FF2B5EF4-FFF2-40B4-BE49-F238E27FC236}">
                  <a16:creationId xmlns:a16="http://schemas.microsoft.com/office/drawing/2014/main" id="{1B93B6E9-1D30-91FA-BB58-C08A2DF8269F}"/>
                </a:ext>
              </a:extLst>
            </p:cNvPr>
            <p:cNvSpPr/>
            <p:nvPr/>
          </p:nvSpPr>
          <p:spPr>
            <a:xfrm flipH="1">
              <a:off x="7544230" y="2487838"/>
              <a:ext cx="581190" cy="580730"/>
            </a:xfrm>
            <a:custGeom>
              <a:avLst/>
              <a:gdLst/>
              <a:ahLst/>
              <a:cxnLst/>
              <a:rect l="l" t="t" r="r" b="b"/>
              <a:pathLst>
                <a:path w="16412" h="16399" extrusionOk="0">
                  <a:moveTo>
                    <a:pt x="16412" y="1"/>
                  </a:moveTo>
                  <a:lnTo>
                    <a:pt x="16412" y="1"/>
                  </a:lnTo>
                  <a:cubicBezTo>
                    <a:pt x="16254" y="555"/>
                    <a:pt x="15939" y="1053"/>
                    <a:pt x="15546" y="1459"/>
                  </a:cubicBezTo>
                  <a:cubicBezTo>
                    <a:pt x="15146" y="1868"/>
                    <a:pt x="14666" y="2193"/>
                    <a:pt x="14149" y="2430"/>
                  </a:cubicBezTo>
                  <a:cubicBezTo>
                    <a:pt x="13109" y="2908"/>
                    <a:pt x="11951" y="3046"/>
                    <a:pt x="10812" y="3100"/>
                  </a:cubicBezTo>
                  <a:cubicBezTo>
                    <a:pt x="9668" y="3151"/>
                    <a:pt x="8511" y="3137"/>
                    <a:pt x="7362" y="3317"/>
                  </a:cubicBezTo>
                  <a:cubicBezTo>
                    <a:pt x="6788" y="3407"/>
                    <a:pt x="6225" y="3569"/>
                    <a:pt x="5680" y="3768"/>
                  </a:cubicBezTo>
                  <a:cubicBezTo>
                    <a:pt x="5413" y="3885"/>
                    <a:pt x="5138" y="3983"/>
                    <a:pt x="4885" y="4127"/>
                  </a:cubicBezTo>
                  <a:cubicBezTo>
                    <a:pt x="4757" y="4194"/>
                    <a:pt x="4626" y="4259"/>
                    <a:pt x="4499" y="4329"/>
                  </a:cubicBezTo>
                  <a:lnTo>
                    <a:pt x="4129" y="4560"/>
                  </a:lnTo>
                  <a:cubicBezTo>
                    <a:pt x="4003" y="4633"/>
                    <a:pt x="3885" y="4717"/>
                    <a:pt x="3770" y="4805"/>
                  </a:cubicBezTo>
                  <a:lnTo>
                    <a:pt x="3418" y="5064"/>
                  </a:lnTo>
                  <a:lnTo>
                    <a:pt x="3087" y="5349"/>
                  </a:lnTo>
                  <a:lnTo>
                    <a:pt x="2921" y="5491"/>
                  </a:lnTo>
                  <a:lnTo>
                    <a:pt x="2766" y="5643"/>
                  </a:lnTo>
                  <a:lnTo>
                    <a:pt x="2455" y="5950"/>
                  </a:lnTo>
                  <a:lnTo>
                    <a:pt x="2168" y="6278"/>
                  </a:lnTo>
                  <a:cubicBezTo>
                    <a:pt x="1968" y="6490"/>
                    <a:pt x="1809" y="6734"/>
                    <a:pt x="1629" y="6963"/>
                  </a:cubicBezTo>
                  <a:cubicBezTo>
                    <a:pt x="1307" y="7445"/>
                    <a:pt x="999" y="7941"/>
                    <a:pt x="774" y="8477"/>
                  </a:cubicBezTo>
                  <a:cubicBezTo>
                    <a:pt x="645" y="8737"/>
                    <a:pt x="559" y="9016"/>
                    <a:pt x="459" y="9288"/>
                  </a:cubicBezTo>
                  <a:cubicBezTo>
                    <a:pt x="412" y="9426"/>
                    <a:pt x="382" y="9569"/>
                    <a:pt x="342" y="9709"/>
                  </a:cubicBezTo>
                  <a:cubicBezTo>
                    <a:pt x="306" y="9849"/>
                    <a:pt x="262" y="9987"/>
                    <a:pt x="241" y="10131"/>
                  </a:cubicBezTo>
                  <a:cubicBezTo>
                    <a:pt x="1" y="11266"/>
                    <a:pt x="29" y="12460"/>
                    <a:pt x="346" y="13576"/>
                  </a:cubicBezTo>
                  <a:cubicBezTo>
                    <a:pt x="665" y="14685"/>
                    <a:pt x="1299" y="15730"/>
                    <a:pt x="2244" y="16399"/>
                  </a:cubicBezTo>
                  <a:cubicBezTo>
                    <a:pt x="1329" y="15693"/>
                    <a:pt x="726" y="14651"/>
                    <a:pt x="444" y="13550"/>
                  </a:cubicBezTo>
                  <a:cubicBezTo>
                    <a:pt x="153" y="12447"/>
                    <a:pt x="142" y="11275"/>
                    <a:pt x="398" y="10166"/>
                  </a:cubicBezTo>
                  <a:cubicBezTo>
                    <a:pt x="642" y="9055"/>
                    <a:pt x="1132" y="8004"/>
                    <a:pt x="1783" y="7073"/>
                  </a:cubicBezTo>
                  <a:cubicBezTo>
                    <a:pt x="1960" y="6850"/>
                    <a:pt x="2117" y="6611"/>
                    <a:pt x="2314" y="6405"/>
                  </a:cubicBezTo>
                  <a:lnTo>
                    <a:pt x="2597" y="6086"/>
                  </a:lnTo>
                  <a:lnTo>
                    <a:pt x="2902" y="5787"/>
                  </a:lnTo>
                  <a:lnTo>
                    <a:pt x="3055" y="5638"/>
                  </a:lnTo>
                  <a:lnTo>
                    <a:pt x="3218" y="5501"/>
                  </a:lnTo>
                  <a:lnTo>
                    <a:pt x="3543" y="5225"/>
                  </a:lnTo>
                  <a:lnTo>
                    <a:pt x="3886" y="4974"/>
                  </a:lnTo>
                  <a:cubicBezTo>
                    <a:pt x="4001" y="4887"/>
                    <a:pt x="4117" y="4806"/>
                    <a:pt x="4239" y="4735"/>
                  </a:cubicBezTo>
                  <a:lnTo>
                    <a:pt x="4600" y="4507"/>
                  </a:lnTo>
                  <a:cubicBezTo>
                    <a:pt x="4724" y="4438"/>
                    <a:pt x="4850" y="4375"/>
                    <a:pt x="4976" y="4307"/>
                  </a:cubicBezTo>
                  <a:cubicBezTo>
                    <a:pt x="5223" y="4165"/>
                    <a:pt x="5491" y="4069"/>
                    <a:pt x="5749" y="3953"/>
                  </a:cubicBezTo>
                  <a:cubicBezTo>
                    <a:pt x="6283" y="3757"/>
                    <a:pt x="6828" y="3595"/>
                    <a:pt x="7391" y="3504"/>
                  </a:cubicBezTo>
                  <a:cubicBezTo>
                    <a:pt x="8517" y="3319"/>
                    <a:pt x="9669" y="3337"/>
                    <a:pt x="10820" y="3261"/>
                  </a:cubicBezTo>
                  <a:cubicBezTo>
                    <a:pt x="11965" y="3188"/>
                    <a:pt x="13139" y="3030"/>
                    <a:pt x="14191" y="2524"/>
                  </a:cubicBezTo>
                  <a:cubicBezTo>
                    <a:pt x="14711" y="2268"/>
                    <a:pt x="15190" y="1925"/>
                    <a:pt x="15582" y="1499"/>
                  </a:cubicBezTo>
                  <a:cubicBezTo>
                    <a:pt x="15976" y="1076"/>
                    <a:pt x="16276" y="562"/>
                    <a:pt x="16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3" name="Google Shape;2827;p36">
              <a:extLst>
                <a:ext uri="{FF2B5EF4-FFF2-40B4-BE49-F238E27FC236}">
                  <a16:creationId xmlns:a16="http://schemas.microsoft.com/office/drawing/2014/main" id="{90C758D9-B919-0A5B-2193-DF26C2A7DD33}"/>
                </a:ext>
              </a:extLst>
            </p:cNvPr>
            <p:cNvSpPr/>
            <p:nvPr/>
          </p:nvSpPr>
          <p:spPr>
            <a:xfrm flipH="1">
              <a:off x="7721505" y="2414959"/>
              <a:ext cx="526548" cy="694404"/>
            </a:xfrm>
            <a:custGeom>
              <a:avLst/>
              <a:gdLst/>
              <a:ahLst/>
              <a:cxnLst/>
              <a:rect l="l" t="t" r="r" b="b"/>
              <a:pathLst>
                <a:path w="14869" h="19609" extrusionOk="0">
                  <a:moveTo>
                    <a:pt x="14869" y="1"/>
                  </a:moveTo>
                  <a:cubicBezTo>
                    <a:pt x="13972" y="894"/>
                    <a:pt x="12856" y="1523"/>
                    <a:pt x="11691" y="1987"/>
                  </a:cubicBezTo>
                  <a:cubicBezTo>
                    <a:pt x="10527" y="2462"/>
                    <a:pt x="9309" y="2792"/>
                    <a:pt x="8095" y="3136"/>
                  </a:cubicBezTo>
                  <a:cubicBezTo>
                    <a:pt x="6882" y="3479"/>
                    <a:pt x="5670" y="3864"/>
                    <a:pt x="4528" y="4423"/>
                  </a:cubicBezTo>
                  <a:cubicBezTo>
                    <a:pt x="3391" y="4979"/>
                    <a:pt x="2319" y="5743"/>
                    <a:pt x="1556" y="6780"/>
                  </a:cubicBezTo>
                  <a:cubicBezTo>
                    <a:pt x="1177" y="7296"/>
                    <a:pt x="872" y="7865"/>
                    <a:pt x="642" y="8461"/>
                  </a:cubicBezTo>
                  <a:cubicBezTo>
                    <a:pt x="416" y="9058"/>
                    <a:pt x="262" y="9682"/>
                    <a:pt x="174" y="10312"/>
                  </a:cubicBezTo>
                  <a:cubicBezTo>
                    <a:pt x="1" y="11575"/>
                    <a:pt x="97" y="12872"/>
                    <a:pt x="448" y="14095"/>
                  </a:cubicBezTo>
                  <a:cubicBezTo>
                    <a:pt x="811" y="15312"/>
                    <a:pt x="1400" y="16469"/>
                    <a:pt x="2225" y="17434"/>
                  </a:cubicBezTo>
                  <a:cubicBezTo>
                    <a:pt x="3041" y="18407"/>
                    <a:pt x="4102" y="19172"/>
                    <a:pt x="5286" y="19608"/>
                  </a:cubicBezTo>
                  <a:cubicBezTo>
                    <a:pt x="4120" y="19128"/>
                    <a:pt x="3083" y="18353"/>
                    <a:pt x="2304" y="17371"/>
                  </a:cubicBezTo>
                  <a:cubicBezTo>
                    <a:pt x="1504" y="16403"/>
                    <a:pt x="940" y="15255"/>
                    <a:pt x="601" y="14052"/>
                  </a:cubicBezTo>
                  <a:cubicBezTo>
                    <a:pt x="438" y="13448"/>
                    <a:pt x="341" y="12829"/>
                    <a:pt x="293" y="12207"/>
                  </a:cubicBezTo>
                  <a:cubicBezTo>
                    <a:pt x="254" y="11585"/>
                    <a:pt x="270" y="10957"/>
                    <a:pt x="360" y="10339"/>
                  </a:cubicBezTo>
                  <a:cubicBezTo>
                    <a:pt x="449" y="9721"/>
                    <a:pt x="603" y="9114"/>
                    <a:pt x="826" y="8532"/>
                  </a:cubicBezTo>
                  <a:cubicBezTo>
                    <a:pt x="1053" y="7953"/>
                    <a:pt x="1352" y="7403"/>
                    <a:pt x="1721" y="6904"/>
                  </a:cubicBezTo>
                  <a:cubicBezTo>
                    <a:pt x="2453" y="5897"/>
                    <a:pt x="3493" y="5147"/>
                    <a:pt x="4611" y="4593"/>
                  </a:cubicBezTo>
                  <a:cubicBezTo>
                    <a:pt x="5731" y="4034"/>
                    <a:pt x="6936" y="3655"/>
                    <a:pt x="8141" y="3290"/>
                  </a:cubicBezTo>
                  <a:cubicBezTo>
                    <a:pt x="9347" y="2929"/>
                    <a:pt x="10565" y="2580"/>
                    <a:pt x="11730" y="2082"/>
                  </a:cubicBezTo>
                  <a:cubicBezTo>
                    <a:pt x="12889" y="1583"/>
                    <a:pt x="14005" y="928"/>
                    <a:pt x="14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4" name="Google Shape;2833;p36">
              <a:extLst>
                <a:ext uri="{FF2B5EF4-FFF2-40B4-BE49-F238E27FC236}">
                  <a16:creationId xmlns:a16="http://schemas.microsoft.com/office/drawing/2014/main" id="{5A26A907-F249-0CBE-1690-53754CEC44C6}"/>
                </a:ext>
              </a:extLst>
            </p:cNvPr>
            <p:cNvSpPr/>
            <p:nvPr/>
          </p:nvSpPr>
          <p:spPr>
            <a:xfrm flipH="1">
              <a:off x="7604821" y="3134647"/>
              <a:ext cx="896467" cy="1320815"/>
            </a:xfrm>
            <a:custGeom>
              <a:avLst/>
              <a:gdLst/>
              <a:ahLst/>
              <a:cxnLst/>
              <a:rect l="l" t="t" r="r" b="b"/>
              <a:pathLst>
                <a:path w="25315" h="37298" extrusionOk="0">
                  <a:moveTo>
                    <a:pt x="8735" y="0"/>
                  </a:moveTo>
                  <a:cubicBezTo>
                    <a:pt x="6906" y="3692"/>
                    <a:pt x="4524" y="8717"/>
                    <a:pt x="2924" y="12904"/>
                  </a:cubicBezTo>
                  <a:cubicBezTo>
                    <a:pt x="1" y="20554"/>
                    <a:pt x="3981" y="32744"/>
                    <a:pt x="3981" y="32744"/>
                  </a:cubicBezTo>
                  <a:cubicBezTo>
                    <a:pt x="3981" y="32744"/>
                    <a:pt x="5848" y="34176"/>
                    <a:pt x="11073" y="34423"/>
                  </a:cubicBezTo>
                  <a:cubicBezTo>
                    <a:pt x="11363" y="34437"/>
                    <a:pt x="11646" y="34444"/>
                    <a:pt x="11922" y="34444"/>
                  </a:cubicBezTo>
                  <a:cubicBezTo>
                    <a:pt x="16600" y="34444"/>
                    <a:pt x="19096" y="32557"/>
                    <a:pt x="19096" y="32557"/>
                  </a:cubicBezTo>
                  <a:cubicBezTo>
                    <a:pt x="19096" y="32557"/>
                    <a:pt x="21273" y="36538"/>
                    <a:pt x="22081" y="37036"/>
                  </a:cubicBezTo>
                  <a:cubicBezTo>
                    <a:pt x="22207" y="37113"/>
                    <a:pt x="22423" y="37202"/>
                    <a:pt x="22714" y="37298"/>
                  </a:cubicBezTo>
                  <a:cubicBezTo>
                    <a:pt x="22713" y="36519"/>
                    <a:pt x="22814" y="35527"/>
                    <a:pt x="23207" y="34593"/>
                  </a:cubicBezTo>
                  <a:cubicBezTo>
                    <a:pt x="24023" y="32649"/>
                    <a:pt x="25315" y="32060"/>
                    <a:pt x="25315" y="32060"/>
                  </a:cubicBezTo>
                  <a:lnTo>
                    <a:pt x="21957" y="24099"/>
                  </a:lnTo>
                  <a:cubicBezTo>
                    <a:pt x="21957" y="24099"/>
                    <a:pt x="24382" y="21112"/>
                    <a:pt x="24134" y="17630"/>
                  </a:cubicBezTo>
                  <a:cubicBezTo>
                    <a:pt x="23885" y="14147"/>
                    <a:pt x="16022" y="6194"/>
                    <a:pt x="15640" y="4933"/>
                  </a:cubicBezTo>
                  <a:cubicBezTo>
                    <a:pt x="15463" y="4353"/>
                    <a:pt x="15626" y="3349"/>
                    <a:pt x="15856" y="2432"/>
                  </a:cubicBezTo>
                  <a:cubicBezTo>
                    <a:pt x="13318" y="2303"/>
                    <a:pt x="10822" y="1448"/>
                    <a:pt x="8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5" name="Google Shape;2835;p36">
              <a:extLst>
                <a:ext uri="{FF2B5EF4-FFF2-40B4-BE49-F238E27FC236}">
                  <a16:creationId xmlns:a16="http://schemas.microsoft.com/office/drawing/2014/main" id="{FE1E1DF7-130A-A1B0-FB7B-68F6CFA06631}"/>
                </a:ext>
              </a:extLst>
            </p:cNvPr>
            <p:cNvSpPr/>
            <p:nvPr/>
          </p:nvSpPr>
          <p:spPr>
            <a:xfrm flipH="1">
              <a:off x="7723736" y="3410936"/>
              <a:ext cx="415035" cy="577153"/>
            </a:xfrm>
            <a:custGeom>
              <a:avLst/>
              <a:gdLst/>
              <a:ahLst/>
              <a:cxnLst/>
              <a:rect l="l" t="t" r="r" b="b"/>
              <a:pathLst>
                <a:path w="11720" h="16298" extrusionOk="0">
                  <a:moveTo>
                    <a:pt x="1" y="1"/>
                  </a:moveTo>
                  <a:cubicBezTo>
                    <a:pt x="886" y="60"/>
                    <a:pt x="1755" y="283"/>
                    <a:pt x="2565" y="630"/>
                  </a:cubicBezTo>
                  <a:cubicBezTo>
                    <a:pt x="3375" y="973"/>
                    <a:pt x="4130" y="1449"/>
                    <a:pt x="4769" y="2051"/>
                  </a:cubicBezTo>
                  <a:cubicBezTo>
                    <a:pt x="5084" y="2356"/>
                    <a:pt x="5383" y="2678"/>
                    <a:pt x="5641" y="3031"/>
                  </a:cubicBezTo>
                  <a:cubicBezTo>
                    <a:pt x="5707" y="3120"/>
                    <a:pt x="5779" y="3202"/>
                    <a:pt x="5838" y="3295"/>
                  </a:cubicBezTo>
                  <a:lnTo>
                    <a:pt x="6011" y="3575"/>
                  </a:lnTo>
                  <a:cubicBezTo>
                    <a:pt x="6126" y="3761"/>
                    <a:pt x="6247" y="3944"/>
                    <a:pt x="6345" y="4143"/>
                  </a:cubicBezTo>
                  <a:cubicBezTo>
                    <a:pt x="6768" y="4919"/>
                    <a:pt x="7143" y="5722"/>
                    <a:pt x="7522" y="6522"/>
                  </a:cubicBezTo>
                  <a:cubicBezTo>
                    <a:pt x="8277" y="8125"/>
                    <a:pt x="8974" y="9755"/>
                    <a:pt x="9672" y="11386"/>
                  </a:cubicBezTo>
                  <a:cubicBezTo>
                    <a:pt x="10020" y="12201"/>
                    <a:pt x="10361" y="13020"/>
                    <a:pt x="10701" y="13838"/>
                  </a:cubicBezTo>
                  <a:lnTo>
                    <a:pt x="11720" y="16297"/>
                  </a:lnTo>
                  <a:cubicBezTo>
                    <a:pt x="11122" y="14626"/>
                    <a:pt x="10483" y="12971"/>
                    <a:pt x="9817" y="11325"/>
                  </a:cubicBezTo>
                  <a:cubicBezTo>
                    <a:pt x="9153" y="9679"/>
                    <a:pt x="8450" y="8049"/>
                    <a:pt x="7710" y="6435"/>
                  </a:cubicBezTo>
                  <a:cubicBezTo>
                    <a:pt x="7324" y="5635"/>
                    <a:pt x="6942" y="4833"/>
                    <a:pt x="6510" y="4054"/>
                  </a:cubicBezTo>
                  <a:cubicBezTo>
                    <a:pt x="6079" y="3274"/>
                    <a:pt x="5551" y="2529"/>
                    <a:pt x="4878" y="1934"/>
                  </a:cubicBezTo>
                  <a:cubicBezTo>
                    <a:pt x="3542" y="733"/>
                    <a:pt x="1774" y="5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6" name="Google Shape;2836;p36">
              <a:extLst>
                <a:ext uri="{FF2B5EF4-FFF2-40B4-BE49-F238E27FC236}">
                  <a16:creationId xmlns:a16="http://schemas.microsoft.com/office/drawing/2014/main" id="{393684B9-0A2C-DDB2-DAC6-6EEE31D79D7C}"/>
                </a:ext>
              </a:extLst>
            </p:cNvPr>
            <p:cNvSpPr/>
            <p:nvPr/>
          </p:nvSpPr>
          <p:spPr>
            <a:xfrm flipH="1">
              <a:off x="7825087" y="3815842"/>
              <a:ext cx="309895" cy="471801"/>
            </a:xfrm>
            <a:custGeom>
              <a:avLst/>
              <a:gdLst/>
              <a:ahLst/>
              <a:cxnLst/>
              <a:rect l="l" t="t" r="r" b="b"/>
              <a:pathLst>
                <a:path w="8751" h="13323" extrusionOk="0">
                  <a:moveTo>
                    <a:pt x="1" y="0"/>
                  </a:moveTo>
                  <a:cubicBezTo>
                    <a:pt x="345" y="568"/>
                    <a:pt x="701" y="1128"/>
                    <a:pt x="1051" y="1692"/>
                  </a:cubicBezTo>
                  <a:lnTo>
                    <a:pt x="2122" y="3374"/>
                  </a:lnTo>
                  <a:cubicBezTo>
                    <a:pt x="2838" y="4494"/>
                    <a:pt x="3566" y="5604"/>
                    <a:pt x="4289" y="6717"/>
                  </a:cubicBezTo>
                  <a:cubicBezTo>
                    <a:pt x="5026" y="7824"/>
                    <a:pt x="5753" y="8935"/>
                    <a:pt x="6497" y="10036"/>
                  </a:cubicBezTo>
                  <a:lnTo>
                    <a:pt x="7615" y="11685"/>
                  </a:lnTo>
                  <a:cubicBezTo>
                    <a:pt x="7994" y="12230"/>
                    <a:pt x="8366" y="12780"/>
                    <a:pt x="8751" y="13322"/>
                  </a:cubicBezTo>
                  <a:cubicBezTo>
                    <a:pt x="8407" y="12754"/>
                    <a:pt x="8050" y="12193"/>
                    <a:pt x="7700" y="11630"/>
                  </a:cubicBezTo>
                  <a:lnTo>
                    <a:pt x="6630" y="9949"/>
                  </a:lnTo>
                  <a:cubicBezTo>
                    <a:pt x="5915" y="8829"/>
                    <a:pt x="5184" y="7720"/>
                    <a:pt x="4463" y="6605"/>
                  </a:cubicBezTo>
                  <a:cubicBezTo>
                    <a:pt x="3726" y="5499"/>
                    <a:pt x="2997" y="4387"/>
                    <a:pt x="2255" y="3288"/>
                  </a:cubicBezTo>
                  <a:lnTo>
                    <a:pt x="1137" y="1637"/>
                  </a:lnTo>
                  <a:cubicBezTo>
                    <a:pt x="758" y="1092"/>
                    <a:pt x="384" y="54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8" name="Google Shape;2844;p36">
              <a:extLst>
                <a:ext uri="{FF2B5EF4-FFF2-40B4-BE49-F238E27FC236}">
                  <a16:creationId xmlns:a16="http://schemas.microsoft.com/office/drawing/2014/main" id="{27764849-5B19-4B8B-FA8F-E800BF671709}"/>
                </a:ext>
              </a:extLst>
            </p:cNvPr>
            <p:cNvSpPr/>
            <p:nvPr/>
          </p:nvSpPr>
          <p:spPr>
            <a:xfrm flipH="1">
              <a:off x="7463560" y="3386111"/>
              <a:ext cx="114949" cy="16431"/>
            </a:xfrm>
            <a:custGeom>
              <a:avLst/>
              <a:gdLst/>
              <a:ahLst/>
              <a:cxnLst/>
              <a:rect l="l" t="t" r="r" b="b"/>
              <a:pathLst>
                <a:path w="3246" h="464" extrusionOk="0">
                  <a:moveTo>
                    <a:pt x="1623" y="1"/>
                  </a:moveTo>
                  <a:cubicBezTo>
                    <a:pt x="1354" y="1"/>
                    <a:pt x="1081" y="17"/>
                    <a:pt x="811" y="50"/>
                  </a:cubicBezTo>
                  <a:cubicBezTo>
                    <a:pt x="543" y="87"/>
                    <a:pt x="271" y="136"/>
                    <a:pt x="1" y="232"/>
                  </a:cubicBezTo>
                  <a:cubicBezTo>
                    <a:pt x="271" y="329"/>
                    <a:pt x="543" y="379"/>
                    <a:pt x="813" y="414"/>
                  </a:cubicBezTo>
                  <a:cubicBezTo>
                    <a:pt x="1082" y="448"/>
                    <a:pt x="1354" y="464"/>
                    <a:pt x="1623" y="464"/>
                  </a:cubicBezTo>
                  <a:cubicBezTo>
                    <a:pt x="1893" y="464"/>
                    <a:pt x="2164" y="448"/>
                    <a:pt x="2434" y="414"/>
                  </a:cubicBezTo>
                  <a:cubicBezTo>
                    <a:pt x="2704" y="379"/>
                    <a:pt x="2975" y="329"/>
                    <a:pt x="3245" y="232"/>
                  </a:cubicBezTo>
                  <a:cubicBezTo>
                    <a:pt x="2975" y="136"/>
                    <a:pt x="2704" y="87"/>
                    <a:pt x="2434" y="50"/>
                  </a:cubicBezTo>
                  <a:cubicBezTo>
                    <a:pt x="2164" y="16"/>
                    <a:pt x="1893" y="1"/>
                    <a:pt x="16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9" name="Google Shape;2845;p36">
              <a:extLst>
                <a:ext uri="{FF2B5EF4-FFF2-40B4-BE49-F238E27FC236}">
                  <a16:creationId xmlns:a16="http://schemas.microsoft.com/office/drawing/2014/main" id="{13878620-CAA4-31B2-7034-0F7544401B3D}"/>
                </a:ext>
              </a:extLst>
            </p:cNvPr>
            <p:cNvSpPr/>
            <p:nvPr/>
          </p:nvSpPr>
          <p:spPr>
            <a:xfrm flipH="1">
              <a:off x="7512819" y="3336817"/>
              <a:ext cx="16396" cy="114914"/>
            </a:xfrm>
            <a:custGeom>
              <a:avLst/>
              <a:gdLst/>
              <a:ahLst/>
              <a:cxnLst/>
              <a:rect l="l" t="t" r="r" b="b"/>
              <a:pathLst>
                <a:path w="463" h="3245" extrusionOk="0">
                  <a:moveTo>
                    <a:pt x="231" y="0"/>
                  </a:moveTo>
                  <a:cubicBezTo>
                    <a:pt x="134" y="270"/>
                    <a:pt x="85" y="542"/>
                    <a:pt x="50" y="812"/>
                  </a:cubicBezTo>
                  <a:cubicBezTo>
                    <a:pt x="16" y="1082"/>
                    <a:pt x="0" y="1353"/>
                    <a:pt x="0" y="1623"/>
                  </a:cubicBezTo>
                  <a:cubicBezTo>
                    <a:pt x="0" y="1893"/>
                    <a:pt x="16" y="2164"/>
                    <a:pt x="50" y="2434"/>
                  </a:cubicBezTo>
                  <a:cubicBezTo>
                    <a:pt x="85" y="2704"/>
                    <a:pt x="134" y="2975"/>
                    <a:pt x="231" y="3245"/>
                  </a:cubicBezTo>
                  <a:cubicBezTo>
                    <a:pt x="327" y="2975"/>
                    <a:pt x="377" y="2704"/>
                    <a:pt x="413" y="2434"/>
                  </a:cubicBezTo>
                  <a:cubicBezTo>
                    <a:pt x="447" y="2164"/>
                    <a:pt x="463" y="1893"/>
                    <a:pt x="463" y="1623"/>
                  </a:cubicBezTo>
                  <a:cubicBezTo>
                    <a:pt x="463" y="1353"/>
                    <a:pt x="446" y="1081"/>
                    <a:pt x="413" y="812"/>
                  </a:cubicBezTo>
                  <a:cubicBezTo>
                    <a:pt x="377" y="542"/>
                    <a:pt x="327" y="272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0" name="Google Shape;2846;p36">
              <a:extLst>
                <a:ext uri="{FF2B5EF4-FFF2-40B4-BE49-F238E27FC236}">
                  <a16:creationId xmlns:a16="http://schemas.microsoft.com/office/drawing/2014/main" id="{E38B6E16-80FD-31D5-02D5-A54B98EECE47}"/>
                </a:ext>
              </a:extLst>
            </p:cNvPr>
            <p:cNvSpPr/>
            <p:nvPr/>
          </p:nvSpPr>
          <p:spPr>
            <a:xfrm flipH="1">
              <a:off x="7480381" y="3353709"/>
              <a:ext cx="81272" cy="81272"/>
            </a:xfrm>
            <a:custGeom>
              <a:avLst/>
              <a:gdLst/>
              <a:ahLst/>
              <a:cxnLst/>
              <a:rect l="l" t="t" r="r" b="b"/>
              <a:pathLst>
                <a:path w="2295" h="2295" extrusionOk="0">
                  <a:moveTo>
                    <a:pt x="2294" y="0"/>
                  </a:moveTo>
                  <a:lnTo>
                    <a:pt x="2294" y="0"/>
                  </a:lnTo>
                  <a:cubicBezTo>
                    <a:pt x="2035" y="123"/>
                    <a:pt x="1808" y="278"/>
                    <a:pt x="1593" y="445"/>
                  </a:cubicBezTo>
                  <a:cubicBezTo>
                    <a:pt x="1378" y="612"/>
                    <a:pt x="1175" y="792"/>
                    <a:pt x="983" y="983"/>
                  </a:cubicBezTo>
                  <a:cubicBezTo>
                    <a:pt x="792" y="1175"/>
                    <a:pt x="613" y="1377"/>
                    <a:pt x="445" y="1592"/>
                  </a:cubicBezTo>
                  <a:cubicBezTo>
                    <a:pt x="279" y="1808"/>
                    <a:pt x="123" y="2035"/>
                    <a:pt x="1" y="2294"/>
                  </a:cubicBezTo>
                  <a:cubicBezTo>
                    <a:pt x="259" y="2171"/>
                    <a:pt x="486" y="2015"/>
                    <a:pt x="702" y="1850"/>
                  </a:cubicBezTo>
                  <a:cubicBezTo>
                    <a:pt x="917" y="1683"/>
                    <a:pt x="1120" y="1503"/>
                    <a:pt x="1310" y="1311"/>
                  </a:cubicBezTo>
                  <a:cubicBezTo>
                    <a:pt x="1502" y="1120"/>
                    <a:pt x="1683" y="917"/>
                    <a:pt x="1849" y="702"/>
                  </a:cubicBezTo>
                  <a:cubicBezTo>
                    <a:pt x="2017" y="486"/>
                    <a:pt x="2172" y="259"/>
                    <a:pt x="2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2" name="Google Shape;2857;p36">
              <a:extLst>
                <a:ext uri="{FF2B5EF4-FFF2-40B4-BE49-F238E27FC236}">
                  <a16:creationId xmlns:a16="http://schemas.microsoft.com/office/drawing/2014/main" id="{F65B9430-7E31-E85A-E7ED-3D05E78BC3C4}"/>
                </a:ext>
              </a:extLst>
            </p:cNvPr>
            <p:cNvSpPr/>
            <p:nvPr/>
          </p:nvSpPr>
          <p:spPr>
            <a:xfrm flipH="1">
              <a:off x="7949420" y="2727014"/>
              <a:ext cx="135807" cy="159285"/>
            </a:xfrm>
            <a:custGeom>
              <a:avLst/>
              <a:gdLst/>
              <a:ahLst/>
              <a:cxnLst/>
              <a:rect l="l" t="t" r="r" b="b"/>
              <a:pathLst>
                <a:path w="3835" h="4498" extrusionOk="0">
                  <a:moveTo>
                    <a:pt x="2213" y="1"/>
                  </a:moveTo>
                  <a:cubicBezTo>
                    <a:pt x="1522" y="1"/>
                    <a:pt x="809" y="451"/>
                    <a:pt x="482" y="1034"/>
                  </a:cubicBezTo>
                  <a:cubicBezTo>
                    <a:pt x="67" y="1777"/>
                    <a:pt x="0" y="2708"/>
                    <a:pt x="307" y="3523"/>
                  </a:cubicBezTo>
                  <a:cubicBezTo>
                    <a:pt x="404" y="3777"/>
                    <a:pt x="538" y="4027"/>
                    <a:pt x="747" y="4208"/>
                  </a:cubicBezTo>
                  <a:cubicBezTo>
                    <a:pt x="979" y="4408"/>
                    <a:pt x="1278" y="4498"/>
                    <a:pt x="1581" y="4498"/>
                  </a:cubicBezTo>
                  <a:cubicBezTo>
                    <a:pt x="1898" y="4498"/>
                    <a:pt x="2220" y="4400"/>
                    <a:pt x="2476" y="4228"/>
                  </a:cubicBezTo>
                  <a:cubicBezTo>
                    <a:pt x="2978" y="3887"/>
                    <a:pt x="3275" y="3325"/>
                    <a:pt x="3474" y="2758"/>
                  </a:cubicBezTo>
                  <a:cubicBezTo>
                    <a:pt x="3733" y="2024"/>
                    <a:pt x="3834" y="1126"/>
                    <a:pt x="3312" y="513"/>
                  </a:cubicBezTo>
                  <a:cubicBezTo>
                    <a:pt x="3005" y="151"/>
                    <a:pt x="2613" y="1"/>
                    <a:pt x="2213" y="1"/>
                  </a:cubicBezTo>
                  <a:close/>
                </a:path>
              </a:pathLst>
            </a:custGeom>
            <a:solidFill>
              <a:srgbClr val="F2A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3" name="Google Shape;2858;p36">
              <a:extLst>
                <a:ext uri="{FF2B5EF4-FFF2-40B4-BE49-F238E27FC236}">
                  <a16:creationId xmlns:a16="http://schemas.microsoft.com/office/drawing/2014/main" id="{94DC5DE3-32A1-A215-08D5-53472B786C51}"/>
                </a:ext>
              </a:extLst>
            </p:cNvPr>
            <p:cNvSpPr/>
            <p:nvPr/>
          </p:nvSpPr>
          <p:spPr>
            <a:xfrm flipH="1">
              <a:off x="7977006" y="2743516"/>
              <a:ext cx="95685" cy="127662"/>
            </a:xfrm>
            <a:custGeom>
              <a:avLst/>
              <a:gdLst/>
              <a:ahLst/>
              <a:cxnLst/>
              <a:rect l="l" t="t" r="r" b="b"/>
              <a:pathLst>
                <a:path w="2702" h="3605" extrusionOk="0">
                  <a:moveTo>
                    <a:pt x="1731" y="0"/>
                  </a:moveTo>
                  <a:cubicBezTo>
                    <a:pt x="1659" y="0"/>
                    <a:pt x="1587" y="8"/>
                    <a:pt x="1517" y="22"/>
                  </a:cubicBezTo>
                  <a:cubicBezTo>
                    <a:pt x="1278" y="72"/>
                    <a:pt x="1063" y="192"/>
                    <a:pt x="854" y="314"/>
                  </a:cubicBezTo>
                  <a:cubicBezTo>
                    <a:pt x="854" y="314"/>
                    <a:pt x="0" y="1203"/>
                    <a:pt x="255" y="2316"/>
                  </a:cubicBezTo>
                  <a:cubicBezTo>
                    <a:pt x="509" y="3432"/>
                    <a:pt x="1431" y="3604"/>
                    <a:pt x="1431" y="3604"/>
                  </a:cubicBezTo>
                  <a:cubicBezTo>
                    <a:pt x="1262" y="3377"/>
                    <a:pt x="1157" y="3106"/>
                    <a:pt x="1135" y="2828"/>
                  </a:cubicBezTo>
                  <a:cubicBezTo>
                    <a:pt x="1130" y="2773"/>
                    <a:pt x="1129" y="2714"/>
                    <a:pt x="1156" y="2667"/>
                  </a:cubicBezTo>
                  <a:cubicBezTo>
                    <a:pt x="1205" y="2573"/>
                    <a:pt x="1329" y="2551"/>
                    <a:pt x="1437" y="2538"/>
                  </a:cubicBezTo>
                  <a:lnTo>
                    <a:pt x="2089" y="2464"/>
                  </a:lnTo>
                  <a:cubicBezTo>
                    <a:pt x="2133" y="2458"/>
                    <a:pt x="2178" y="2453"/>
                    <a:pt x="2213" y="2427"/>
                  </a:cubicBezTo>
                  <a:cubicBezTo>
                    <a:pt x="2252" y="2400"/>
                    <a:pt x="2270" y="2354"/>
                    <a:pt x="2286" y="2310"/>
                  </a:cubicBezTo>
                  <a:cubicBezTo>
                    <a:pt x="2494" y="1750"/>
                    <a:pt x="2702" y="1136"/>
                    <a:pt x="2498" y="563"/>
                  </a:cubicBezTo>
                  <a:cubicBezTo>
                    <a:pt x="2443" y="409"/>
                    <a:pt x="2357" y="259"/>
                    <a:pt x="2224" y="156"/>
                  </a:cubicBezTo>
                  <a:cubicBezTo>
                    <a:pt x="2085" y="47"/>
                    <a:pt x="1908" y="0"/>
                    <a:pt x="1731" y="0"/>
                  </a:cubicBezTo>
                  <a:close/>
                </a:path>
              </a:pathLst>
            </a:custGeom>
            <a:solidFill>
              <a:srgbClr val="F2A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4" name="Google Shape;2859;p36">
              <a:extLst>
                <a:ext uri="{FF2B5EF4-FFF2-40B4-BE49-F238E27FC236}">
                  <a16:creationId xmlns:a16="http://schemas.microsoft.com/office/drawing/2014/main" id="{ADE1C3DA-CBE9-0757-F7C1-1384F766788D}"/>
                </a:ext>
              </a:extLst>
            </p:cNvPr>
            <p:cNvSpPr/>
            <p:nvPr/>
          </p:nvSpPr>
          <p:spPr>
            <a:xfrm flipH="1">
              <a:off x="7975625" y="2740577"/>
              <a:ext cx="66894" cy="130637"/>
            </a:xfrm>
            <a:custGeom>
              <a:avLst/>
              <a:gdLst/>
              <a:ahLst/>
              <a:cxnLst/>
              <a:rect l="l" t="t" r="r" b="b"/>
              <a:pathLst>
                <a:path w="1889" h="3689" extrusionOk="0">
                  <a:moveTo>
                    <a:pt x="937" y="1"/>
                  </a:moveTo>
                  <a:cubicBezTo>
                    <a:pt x="847" y="1"/>
                    <a:pt x="758" y="13"/>
                    <a:pt x="675" y="34"/>
                  </a:cubicBezTo>
                  <a:cubicBezTo>
                    <a:pt x="416" y="102"/>
                    <a:pt x="200" y="245"/>
                    <a:pt x="1" y="398"/>
                  </a:cubicBezTo>
                  <a:cubicBezTo>
                    <a:pt x="232" y="299"/>
                    <a:pt x="464" y="196"/>
                    <a:pt x="697" y="174"/>
                  </a:cubicBezTo>
                  <a:cubicBezTo>
                    <a:pt x="734" y="169"/>
                    <a:pt x="772" y="167"/>
                    <a:pt x="809" y="167"/>
                  </a:cubicBezTo>
                  <a:cubicBezTo>
                    <a:pt x="1005" y="167"/>
                    <a:pt x="1195" y="228"/>
                    <a:pt x="1321" y="349"/>
                  </a:cubicBezTo>
                  <a:cubicBezTo>
                    <a:pt x="1469" y="496"/>
                    <a:pt x="1551" y="723"/>
                    <a:pt x="1574" y="949"/>
                  </a:cubicBezTo>
                  <a:cubicBezTo>
                    <a:pt x="1602" y="1176"/>
                    <a:pt x="1575" y="1412"/>
                    <a:pt x="1518" y="1644"/>
                  </a:cubicBezTo>
                  <a:cubicBezTo>
                    <a:pt x="1467" y="1879"/>
                    <a:pt x="1385" y="2111"/>
                    <a:pt x="1302" y="2346"/>
                  </a:cubicBezTo>
                  <a:cubicBezTo>
                    <a:pt x="1292" y="2375"/>
                    <a:pt x="1284" y="2396"/>
                    <a:pt x="1280" y="2402"/>
                  </a:cubicBezTo>
                  <a:cubicBezTo>
                    <a:pt x="1274" y="2409"/>
                    <a:pt x="1283" y="2404"/>
                    <a:pt x="1274" y="2409"/>
                  </a:cubicBezTo>
                  <a:cubicBezTo>
                    <a:pt x="1255" y="2419"/>
                    <a:pt x="1173" y="2426"/>
                    <a:pt x="1116" y="2436"/>
                  </a:cubicBezTo>
                  <a:cubicBezTo>
                    <a:pt x="992" y="2452"/>
                    <a:pt x="868" y="2471"/>
                    <a:pt x="745" y="2492"/>
                  </a:cubicBezTo>
                  <a:lnTo>
                    <a:pt x="557" y="2521"/>
                  </a:lnTo>
                  <a:cubicBezTo>
                    <a:pt x="492" y="2532"/>
                    <a:pt x="421" y="2546"/>
                    <a:pt x="346" y="2585"/>
                  </a:cubicBezTo>
                  <a:cubicBezTo>
                    <a:pt x="271" y="2620"/>
                    <a:pt x="200" y="2716"/>
                    <a:pt x="197" y="2801"/>
                  </a:cubicBezTo>
                  <a:cubicBezTo>
                    <a:pt x="191" y="2885"/>
                    <a:pt x="207" y="2946"/>
                    <a:pt x="219" y="3011"/>
                  </a:cubicBezTo>
                  <a:cubicBezTo>
                    <a:pt x="277" y="3268"/>
                    <a:pt x="400" y="3506"/>
                    <a:pt x="576" y="3688"/>
                  </a:cubicBezTo>
                  <a:cubicBezTo>
                    <a:pt x="451" y="3468"/>
                    <a:pt x="374" y="3230"/>
                    <a:pt x="360" y="2990"/>
                  </a:cubicBezTo>
                  <a:cubicBezTo>
                    <a:pt x="357" y="2931"/>
                    <a:pt x="351" y="2866"/>
                    <a:pt x="362" y="2824"/>
                  </a:cubicBezTo>
                  <a:cubicBezTo>
                    <a:pt x="373" y="2784"/>
                    <a:pt x="391" y="2769"/>
                    <a:pt x="432" y="2753"/>
                  </a:cubicBezTo>
                  <a:cubicBezTo>
                    <a:pt x="509" y="2723"/>
                    <a:pt x="646" y="2724"/>
                    <a:pt x="770" y="2713"/>
                  </a:cubicBezTo>
                  <a:cubicBezTo>
                    <a:pt x="895" y="2705"/>
                    <a:pt x="1021" y="2696"/>
                    <a:pt x="1146" y="2685"/>
                  </a:cubicBezTo>
                  <a:cubicBezTo>
                    <a:pt x="1213" y="2675"/>
                    <a:pt x="1258" y="2681"/>
                    <a:pt x="1359" y="2656"/>
                  </a:cubicBezTo>
                  <a:cubicBezTo>
                    <a:pt x="1409" y="2643"/>
                    <a:pt x="1473" y="2597"/>
                    <a:pt x="1501" y="2552"/>
                  </a:cubicBezTo>
                  <a:cubicBezTo>
                    <a:pt x="1533" y="2508"/>
                    <a:pt x="1547" y="2470"/>
                    <a:pt x="1559" y="2439"/>
                  </a:cubicBezTo>
                  <a:cubicBezTo>
                    <a:pt x="1650" y="2204"/>
                    <a:pt x="1739" y="1963"/>
                    <a:pt x="1800" y="1708"/>
                  </a:cubicBezTo>
                  <a:cubicBezTo>
                    <a:pt x="1857" y="1454"/>
                    <a:pt x="1888" y="1182"/>
                    <a:pt x="1846" y="911"/>
                  </a:cubicBezTo>
                  <a:cubicBezTo>
                    <a:pt x="1800" y="646"/>
                    <a:pt x="1703" y="369"/>
                    <a:pt x="1472" y="178"/>
                  </a:cubicBezTo>
                  <a:cubicBezTo>
                    <a:pt x="1313" y="51"/>
                    <a:pt x="1123" y="1"/>
                    <a:pt x="937" y="1"/>
                  </a:cubicBezTo>
                  <a:close/>
                </a:path>
              </a:pathLst>
            </a:custGeom>
            <a:solidFill>
              <a:srgbClr val="102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5" name="Google Shape;2860;p36">
              <a:extLst>
                <a:ext uri="{FF2B5EF4-FFF2-40B4-BE49-F238E27FC236}">
                  <a16:creationId xmlns:a16="http://schemas.microsoft.com/office/drawing/2014/main" id="{2C2503DD-D4AC-F852-0CA4-42BBEA437F39}"/>
                </a:ext>
              </a:extLst>
            </p:cNvPr>
            <p:cNvSpPr/>
            <p:nvPr/>
          </p:nvSpPr>
          <p:spPr>
            <a:xfrm flipH="1">
              <a:off x="8001441" y="2881483"/>
              <a:ext cx="80386" cy="80386"/>
            </a:xfrm>
            <a:custGeom>
              <a:avLst/>
              <a:gdLst/>
              <a:ahLst/>
              <a:cxnLst/>
              <a:rect l="l" t="t" r="r" b="b"/>
              <a:pathLst>
                <a:path w="2270" h="2270" extrusionOk="0">
                  <a:moveTo>
                    <a:pt x="1135" y="0"/>
                  </a:moveTo>
                  <a:cubicBezTo>
                    <a:pt x="508" y="0"/>
                    <a:pt x="0" y="508"/>
                    <a:pt x="0" y="1135"/>
                  </a:cubicBezTo>
                  <a:cubicBezTo>
                    <a:pt x="0" y="1762"/>
                    <a:pt x="508" y="2270"/>
                    <a:pt x="1135" y="2270"/>
                  </a:cubicBezTo>
                  <a:cubicBezTo>
                    <a:pt x="1762" y="2270"/>
                    <a:pt x="2270" y="1762"/>
                    <a:pt x="2270" y="1135"/>
                  </a:cubicBezTo>
                  <a:cubicBezTo>
                    <a:pt x="2270" y="508"/>
                    <a:pt x="1762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6" name="Google Shape;2861;p36">
              <a:extLst>
                <a:ext uri="{FF2B5EF4-FFF2-40B4-BE49-F238E27FC236}">
                  <a16:creationId xmlns:a16="http://schemas.microsoft.com/office/drawing/2014/main" id="{35A356A4-CDCC-C890-7C97-FE47B51F106E}"/>
                </a:ext>
              </a:extLst>
            </p:cNvPr>
            <p:cNvSpPr/>
            <p:nvPr/>
          </p:nvSpPr>
          <p:spPr>
            <a:xfrm flipH="1">
              <a:off x="7724019" y="2905493"/>
              <a:ext cx="90904" cy="60130"/>
            </a:xfrm>
            <a:custGeom>
              <a:avLst/>
              <a:gdLst/>
              <a:ahLst/>
              <a:cxnLst/>
              <a:rect l="l" t="t" r="r" b="b"/>
              <a:pathLst>
                <a:path w="2567" h="1698" extrusionOk="0">
                  <a:moveTo>
                    <a:pt x="939" y="1"/>
                  </a:moveTo>
                  <a:cubicBezTo>
                    <a:pt x="566" y="1"/>
                    <a:pt x="260" y="145"/>
                    <a:pt x="158" y="406"/>
                  </a:cubicBezTo>
                  <a:cubicBezTo>
                    <a:pt x="0" y="805"/>
                    <a:pt x="378" y="1327"/>
                    <a:pt x="999" y="1573"/>
                  </a:cubicBezTo>
                  <a:cubicBezTo>
                    <a:pt x="1214" y="1657"/>
                    <a:pt x="1429" y="1697"/>
                    <a:pt x="1626" y="1697"/>
                  </a:cubicBezTo>
                  <a:cubicBezTo>
                    <a:pt x="2000" y="1697"/>
                    <a:pt x="2307" y="1553"/>
                    <a:pt x="2410" y="1292"/>
                  </a:cubicBezTo>
                  <a:cubicBezTo>
                    <a:pt x="2566" y="892"/>
                    <a:pt x="2190" y="370"/>
                    <a:pt x="1568" y="125"/>
                  </a:cubicBezTo>
                  <a:cubicBezTo>
                    <a:pt x="1353" y="41"/>
                    <a:pt x="1137" y="1"/>
                    <a:pt x="939" y="1"/>
                  </a:cubicBezTo>
                  <a:close/>
                </a:path>
              </a:pathLst>
            </a:custGeom>
            <a:solidFill>
              <a:srgbClr val="E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1" name="Freeform 34">
            <a:extLst>
              <a:ext uri="{FF2B5EF4-FFF2-40B4-BE49-F238E27FC236}">
                <a16:creationId xmlns:a16="http://schemas.microsoft.com/office/drawing/2014/main" id="{32A75B87-D84E-350A-4C1E-2338D5124A10}"/>
              </a:ext>
            </a:extLst>
          </p:cNvPr>
          <p:cNvSpPr>
            <a:spLocks/>
          </p:cNvSpPr>
          <p:nvPr/>
        </p:nvSpPr>
        <p:spPr bwMode="auto">
          <a:xfrm flipH="1">
            <a:off x="5141566" y="3202959"/>
            <a:ext cx="5400000" cy="150812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rgbClr val="ED85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3" name="Freeform 33">
            <a:extLst>
              <a:ext uri="{FF2B5EF4-FFF2-40B4-BE49-F238E27FC236}">
                <a16:creationId xmlns:a16="http://schemas.microsoft.com/office/drawing/2014/main" id="{EED591DE-BA9F-D1D5-2B2F-8A7A1A1E21EF}"/>
              </a:ext>
            </a:extLst>
          </p:cNvPr>
          <p:cNvSpPr>
            <a:spLocks/>
          </p:cNvSpPr>
          <p:nvPr/>
        </p:nvSpPr>
        <p:spPr bwMode="auto">
          <a:xfrm flipH="1">
            <a:off x="2710543" y="5610130"/>
            <a:ext cx="7831137" cy="150812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rgbClr val="ED85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4" name="Freeform 42">
            <a:extLst>
              <a:ext uri="{FF2B5EF4-FFF2-40B4-BE49-F238E27FC236}">
                <a16:creationId xmlns:a16="http://schemas.microsoft.com/office/drawing/2014/main" id="{30C6F120-83F7-6F21-A08E-824BD5CEA202}"/>
              </a:ext>
            </a:extLst>
          </p:cNvPr>
          <p:cNvSpPr>
            <a:spLocks/>
          </p:cNvSpPr>
          <p:nvPr/>
        </p:nvSpPr>
        <p:spPr bwMode="auto">
          <a:xfrm flipH="1">
            <a:off x="10541679" y="3345581"/>
            <a:ext cx="0" cy="2268000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rgbClr val="ED85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5" name="Freeform 30">
            <a:extLst>
              <a:ext uri="{FF2B5EF4-FFF2-40B4-BE49-F238E27FC236}">
                <a16:creationId xmlns:a16="http://schemas.microsoft.com/office/drawing/2014/main" id="{0B9A89C1-5702-9F11-C203-C75B758C1EB9}"/>
              </a:ext>
            </a:extLst>
          </p:cNvPr>
          <p:cNvSpPr>
            <a:spLocks/>
          </p:cNvSpPr>
          <p:nvPr/>
        </p:nvSpPr>
        <p:spPr bwMode="auto">
          <a:xfrm flipH="1">
            <a:off x="610218" y="3250925"/>
            <a:ext cx="648000" cy="1524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rgbClr val="ED85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Freeform 42">
            <a:extLst>
              <a:ext uri="{FF2B5EF4-FFF2-40B4-BE49-F238E27FC236}">
                <a16:creationId xmlns:a16="http://schemas.microsoft.com/office/drawing/2014/main" id="{2767FF4A-5779-032F-1D89-34BDFF0183F3}"/>
              </a:ext>
            </a:extLst>
          </p:cNvPr>
          <p:cNvSpPr>
            <a:spLocks/>
          </p:cNvSpPr>
          <p:nvPr/>
        </p:nvSpPr>
        <p:spPr bwMode="auto">
          <a:xfrm flipH="1">
            <a:off x="610574" y="3380094"/>
            <a:ext cx="0" cy="2232000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rgbClr val="ED85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7" name="Freeform 29">
            <a:extLst>
              <a:ext uri="{FF2B5EF4-FFF2-40B4-BE49-F238E27FC236}">
                <a16:creationId xmlns:a16="http://schemas.microsoft.com/office/drawing/2014/main" id="{99F002F6-375B-5D91-D60E-6043D326C15A}"/>
              </a:ext>
            </a:extLst>
          </p:cNvPr>
          <p:cNvSpPr>
            <a:spLocks/>
          </p:cNvSpPr>
          <p:nvPr/>
        </p:nvSpPr>
        <p:spPr bwMode="auto">
          <a:xfrm flipH="1">
            <a:off x="609496" y="5609173"/>
            <a:ext cx="4349750" cy="1524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rgbClr val="ED85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48" name="Chevron 38">
            <a:extLst>
              <a:ext uri="{FF2B5EF4-FFF2-40B4-BE49-F238E27FC236}">
                <a16:creationId xmlns:a16="http://schemas.microsoft.com/office/drawing/2014/main" id="{E44759EE-D8C2-D777-ABB6-1D21EB49CD39}"/>
              </a:ext>
            </a:extLst>
          </p:cNvPr>
          <p:cNvSpPr/>
          <p:nvPr/>
        </p:nvSpPr>
        <p:spPr>
          <a:xfrm rot="10800000" flipH="1">
            <a:off x="5197570" y="3041947"/>
            <a:ext cx="361475" cy="334416"/>
          </a:xfrm>
          <a:prstGeom prst="chevron">
            <a:avLst/>
          </a:prstGeom>
          <a:solidFill>
            <a:srgbClr val="ED8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49" name="Chevron 39">
            <a:extLst>
              <a:ext uri="{FF2B5EF4-FFF2-40B4-BE49-F238E27FC236}">
                <a16:creationId xmlns:a16="http://schemas.microsoft.com/office/drawing/2014/main" id="{CD56177A-341C-372D-F7EA-7C1D29275DF2}"/>
              </a:ext>
            </a:extLst>
          </p:cNvPr>
          <p:cNvSpPr/>
          <p:nvPr/>
        </p:nvSpPr>
        <p:spPr>
          <a:xfrm rot="16200000" flipH="1">
            <a:off x="10360829" y="3483278"/>
            <a:ext cx="361475" cy="334416"/>
          </a:xfrm>
          <a:prstGeom prst="chevron">
            <a:avLst/>
          </a:prstGeom>
          <a:solidFill>
            <a:srgbClr val="ED8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52" name="Chevron 38">
            <a:extLst>
              <a:ext uri="{FF2B5EF4-FFF2-40B4-BE49-F238E27FC236}">
                <a16:creationId xmlns:a16="http://schemas.microsoft.com/office/drawing/2014/main" id="{646EB967-A3E4-8D2C-0CBB-090E1E82604B}"/>
              </a:ext>
            </a:extLst>
          </p:cNvPr>
          <p:cNvSpPr/>
          <p:nvPr/>
        </p:nvSpPr>
        <p:spPr>
          <a:xfrm rot="10800000">
            <a:off x="4528534" y="5592508"/>
            <a:ext cx="361475" cy="334416"/>
          </a:xfrm>
          <a:prstGeom prst="chevron">
            <a:avLst/>
          </a:prstGeom>
          <a:solidFill>
            <a:srgbClr val="ED8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53" name="Chevron 38">
            <a:extLst>
              <a:ext uri="{FF2B5EF4-FFF2-40B4-BE49-F238E27FC236}">
                <a16:creationId xmlns:a16="http://schemas.microsoft.com/office/drawing/2014/main" id="{75F4F115-2C4D-F797-282A-83E8510008FE}"/>
              </a:ext>
            </a:extLst>
          </p:cNvPr>
          <p:cNvSpPr/>
          <p:nvPr/>
        </p:nvSpPr>
        <p:spPr>
          <a:xfrm rot="10800000">
            <a:off x="9451894" y="5592508"/>
            <a:ext cx="361475" cy="334416"/>
          </a:xfrm>
          <a:prstGeom prst="chevron">
            <a:avLst/>
          </a:prstGeom>
          <a:solidFill>
            <a:srgbClr val="ED8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68" name="TextBox 15">
            <a:extLst>
              <a:ext uri="{FF2B5EF4-FFF2-40B4-BE49-F238E27FC236}">
                <a16:creationId xmlns:a16="http://schemas.microsoft.com/office/drawing/2014/main" id="{1076D84D-336B-A0AB-4D8F-165C07D23955}"/>
              </a:ext>
            </a:extLst>
          </p:cNvPr>
          <p:cNvSpPr txBox="1"/>
          <p:nvPr/>
        </p:nvSpPr>
        <p:spPr>
          <a:xfrm flipH="1">
            <a:off x="1339267" y="2730922"/>
            <a:ext cx="3392158" cy="923330"/>
          </a:xfrm>
          <a:prstGeom prst="rect">
            <a:avLst/>
          </a:prstGeom>
          <a:noFill/>
        </p:spPr>
        <p:txBody>
          <a:bodyPr wrap="square" lIns="61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check </a:t>
            </a:r>
            <a:r>
              <a: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that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my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situation </a:t>
            </a:r>
            <a:r>
              <a: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allows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 to </a:t>
            </a:r>
            <a:r>
              <a: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donate</a:t>
            </a:r>
            <a:r>
              <a:rPr lang="fr-FR" kern="0" dirty="0">
                <a:solidFill>
                  <a:srgbClr val="FFFFFF"/>
                </a:solidFill>
                <a:latin typeface="Arial" panose="020B0604020202020204"/>
              </a:rPr>
              <a:t>. I book an </a:t>
            </a:r>
            <a:r>
              <a:rPr lang="en-US" kern="0" dirty="0">
                <a:solidFill>
                  <a:srgbClr val="FFFFFF"/>
                </a:solidFill>
                <a:latin typeface="Arial" panose="020B0604020202020204"/>
              </a:rPr>
              <a:t>appointment.</a:t>
            </a:r>
            <a:endParaRPr kumimoji="0" lang="en-US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9" name="TextBox 14">
            <a:extLst>
              <a:ext uri="{FF2B5EF4-FFF2-40B4-BE49-F238E27FC236}">
                <a16:creationId xmlns:a16="http://schemas.microsoft.com/office/drawing/2014/main" id="{DCDB4FFD-786E-29E8-E89E-45B7FD124F13}"/>
              </a:ext>
            </a:extLst>
          </p:cNvPr>
          <p:cNvSpPr txBox="1"/>
          <p:nvPr/>
        </p:nvSpPr>
        <p:spPr>
          <a:xfrm flipH="1">
            <a:off x="1290839" y="2940688"/>
            <a:ext cx="658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02</a:t>
            </a:r>
            <a:endParaRPr kumimoji="0" lang="id-ID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70" name="Google Shape;1391;p26">
            <a:extLst>
              <a:ext uri="{FF2B5EF4-FFF2-40B4-BE49-F238E27FC236}">
                <a16:creationId xmlns:a16="http://schemas.microsoft.com/office/drawing/2014/main" id="{2FC5CA29-F66C-4C66-7D45-296507C493AA}"/>
              </a:ext>
            </a:extLst>
          </p:cNvPr>
          <p:cNvGrpSpPr/>
          <p:nvPr/>
        </p:nvGrpSpPr>
        <p:grpSpPr>
          <a:xfrm>
            <a:off x="7726582" y="2096385"/>
            <a:ext cx="684486" cy="1588074"/>
            <a:chOff x="457129" y="1299827"/>
            <a:chExt cx="1481220" cy="3436575"/>
          </a:xfrm>
        </p:grpSpPr>
        <p:sp>
          <p:nvSpPr>
            <p:cNvPr id="1071" name="Google Shape;1392;p26">
              <a:extLst>
                <a:ext uri="{FF2B5EF4-FFF2-40B4-BE49-F238E27FC236}">
                  <a16:creationId xmlns:a16="http://schemas.microsoft.com/office/drawing/2014/main" id="{6B5A5217-CF3B-AA17-9493-83DA40073065}"/>
                </a:ext>
              </a:extLst>
            </p:cNvPr>
            <p:cNvSpPr/>
            <p:nvPr/>
          </p:nvSpPr>
          <p:spPr>
            <a:xfrm>
              <a:off x="1478954" y="4426083"/>
              <a:ext cx="296671" cy="102073"/>
            </a:xfrm>
            <a:custGeom>
              <a:avLst/>
              <a:gdLst/>
              <a:ahLst/>
              <a:cxnLst/>
              <a:rect l="l" t="t" r="r" b="b"/>
              <a:pathLst>
                <a:path w="6804" h="2341" extrusionOk="0">
                  <a:moveTo>
                    <a:pt x="3402" y="0"/>
                  </a:moveTo>
                  <a:cubicBezTo>
                    <a:pt x="1523" y="0"/>
                    <a:pt x="1" y="524"/>
                    <a:pt x="1" y="1171"/>
                  </a:cubicBezTo>
                  <a:cubicBezTo>
                    <a:pt x="1" y="1817"/>
                    <a:pt x="1523" y="2340"/>
                    <a:pt x="3402" y="2340"/>
                  </a:cubicBezTo>
                  <a:cubicBezTo>
                    <a:pt x="5281" y="2340"/>
                    <a:pt x="6804" y="1817"/>
                    <a:pt x="6804" y="1171"/>
                  </a:cubicBezTo>
                  <a:cubicBezTo>
                    <a:pt x="6804" y="524"/>
                    <a:pt x="5283" y="0"/>
                    <a:pt x="3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2" name="Google Shape;1393;p26">
              <a:extLst>
                <a:ext uri="{FF2B5EF4-FFF2-40B4-BE49-F238E27FC236}">
                  <a16:creationId xmlns:a16="http://schemas.microsoft.com/office/drawing/2014/main" id="{83C651E6-31C4-3AB0-2BCD-FBE9F5828DFE}"/>
                </a:ext>
              </a:extLst>
            </p:cNvPr>
            <p:cNvSpPr/>
            <p:nvPr/>
          </p:nvSpPr>
          <p:spPr>
            <a:xfrm>
              <a:off x="566484" y="3176914"/>
              <a:ext cx="1216379" cy="595697"/>
            </a:xfrm>
            <a:custGeom>
              <a:avLst/>
              <a:gdLst/>
              <a:ahLst/>
              <a:cxnLst/>
              <a:rect l="l" t="t" r="r" b="b"/>
              <a:pathLst>
                <a:path w="27897" h="13662" extrusionOk="0">
                  <a:moveTo>
                    <a:pt x="509" y="0"/>
                  </a:moveTo>
                  <a:lnTo>
                    <a:pt x="1" y="9159"/>
                  </a:lnTo>
                  <a:cubicBezTo>
                    <a:pt x="1" y="9159"/>
                    <a:pt x="1774" y="13662"/>
                    <a:pt x="14202" y="13662"/>
                  </a:cubicBezTo>
                  <a:cubicBezTo>
                    <a:pt x="14420" y="13662"/>
                    <a:pt x="14642" y="13660"/>
                    <a:pt x="14868" y="13657"/>
                  </a:cubicBezTo>
                  <a:cubicBezTo>
                    <a:pt x="27896" y="13492"/>
                    <a:pt x="27623" y="9365"/>
                    <a:pt x="27623" y="9365"/>
                  </a:cubicBezTo>
                  <a:lnTo>
                    <a:pt x="27161" y="48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3" name="Google Shape;1394;p26">
              <a:extLst>
                <a:ext uri="{FF2B5EF4-FFF2-40B4-BE49-F238E27FC236}">
                  <a16:creationId xmlns:a16="http://schemas.microsoft.com/office/drawing/2014/main" id="{EB169B18-EC45-3B39-7C6A-A406F35F19B8}"/>
                </a:ext>
              </a:extLst>
            </p:cNvPr>
            <p:cNvSpPr/>
            <p:nvPr/>
          </p:nvSpPr>
          <p:spPr>
            <a:xfrm>
              <a:off x="660971" y="4466066"/>
              <a:ext cx="301468" cy="95620"/>
            </a:xfrm>
            <a:custGeom>
              <a:avLst/>
              <a:gdLst/>
              <a:ahLst/>
              <a:cxnLst/>
              <a:rect l="l" t="t" r="r" b="b"/>
              <a:pathLst>
                <a:path w="6914" h="2193" extrusionOk="0">
                  <a:moveTo>
                    <a:pt x="3457" y="0"/>
                  </a:moveTo>
                  <a:cubicBezTo>
                    <a:pt x="1548" y="0"/>
                    <a:pt x="1" y="492"/>
                    <a:pt x="1" y="1097"/>
                  </a:cubicBezTo>
                  <a:cubicBezTo>
                    <a:pt x="1" y="1702"/>
                    <a:pt x="1548" y="2193"/>
                    <a:pt x="3457" y="2193"/>
                  </a:cubicBezTo>
                  <a:cubicBezTo>
                    <a:pt x="5366" y="2193"/>
                    <a:pt x="6914" y="1702"/>
                    <a:pt x="6914" y="1097"/>
                  </a:cubicBezTo>
                  <a:cubicBezTo>
                    <a:pt x="6914" y="492"/>
                    <a:pt x="5366" y="0"/>
                    <a:pt x="3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4" name="Google Shape;1395;p26">
              <a:extLst>
                <a:ext uri="{FF2B5EF4-FFF2-40B4-BE49-F238E27FC236}">
                  <a16:creationId xmlns:a16="http://schemas.microsoft.com/office/drawing/2014/main" id="{F3D14D55-E93F-9B99-F9C0-68FE5C11FA3D}"/>
                </a:ext>
              </a:extLst>
            </p:cNvPr>
            <p:cNvSpPr/>
            <p:nvPr/>
          </p:nvSpPr>
          <p:spPr>
            <a:xfrm>
              <a:off x="589201" y="4217793"/>
              <a:ext cx="361247" cy="518565"/>
            </a:xfrm>
            <a:custGeom>
              <a:avLst/>
              <a:gdLst/>
              <a:ahLst/>
              <a:cxnLst/>
              <a:rect l="l" t="t" r="r" b="b"/>
              <a:pathLst>
                <a:path w="8285" h="11893" extrusionOk="0">
                  <a:moveTo>
                    <a:pt x="2937" y="1"/>
                  </a:moveTo>
                  <a:lnTo>
                    <a:pt x="2421" y="8871"/>
                  </a:lnTo>
                  <a:cubicBezTo>
                    <a:pt x="2421" y="8871"/>
                    <a:pt x="768" y="10004"/>
                    <a:pt x="1" y="11156"/>
                  </a:cubicBezTo>
                  <a:lnTo>
                    <a:pt x="1" y="11893"/>
                  </a:lnTo>
                  <a:lnTo>
                    <a:pt x="7270" y="11893"/>
                  </a:lnTo>
                  <a:cubicBezTo>
                    <a:pt x="7270" y="10886"/>
                    <a:pt x="7335" y="9858"/>
                    <a:pt x="6688" y="9131"/>
                  </a:cubicBezTo>
                  <a:lnTo>
                    <a:pt x="8285" y="1"/>
                  </a:lnTo>
                  <a:close/>
                </a:path>
              </a:pathLst>
            </a:custGeom>
            <a:solidFill>
              <a:srgbClr val="FFA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5" name="Google Shape;1396;p26">
              <a:extLst>
                <a:ext uri="{FF2B5EF4-FFF2-40B4-BE49-F238E27FC236}">
                  <a16:creationId xmlns:a16="http://schemas.microsoft.com/office/drawing/2014/main" id="{ADA73061-AC50-F721-253E-5C88F3155293}"/>
                </a:ext>
              </a:extLst>
            </p:cNvPr>
            <p:cNvSpPr/>
            <p:nvPr/>
          </p:nvSpPr>
          <p:spPr>
            <a:xfrm>
              <a:off x="700823" y="4217793"/>
              <a:ext cx="249624" cy="282631"/>
            </a:xfrm>
            <a:custGeom>
              <a:avLst/>
              <a:gdLst/>
              <a:ahLst/>
              <a:cxnLst/>
              <a:rect l="l" t="t" r="r" b="b"/>
              <a:pathLst>
                <a:path w="5725" h="6482" extrusionOk="0">
                  <a:moveTo>
                    <a:pt x="377" y="1"/>
                  </a:moveTo>
                  <a:lnTo>
                    <a:pt x="0" y="6467"/>
                  </a:lnTo>
                  <a:cubicBezTo>
                    <a:pt x="491" y="6415"/>
                    <a:pt x="1366" y="6342"/>
                    <a:pt x="2373" y="6342"/>
                  </a:cubicBezTo>
                  <a:cubicBezTo>
                    <a:pt x="3076" y="6342"/>
                    <a:pt x="3844" y="6378"/>
                    <a:pt x="4591" y="6482"/>
                  </a:cubicBezTo>
                  <a:lnTo>
                    <a:pt x="5725" y="1"/>
                  </a:lnTo>
                  <a:close/>
                </a:path>
              </a:pathLst>
            </a:custGeom>
            <a:solidFill>
              <a:srgbClr val="F87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6" name="Google Shape;1397;p26">
              <a:extLst>
                <a:ext uri="{FF2B5EF4-FFF2-40B4-BE49-F238E27FC236}">
                  <a16:creationId xmlns:a16="http://schemas.microsoft.com/office/drawing/2014/main" id="{B4DEAF98-7198-5B71-0CA4-03699F97CD48}"/>
                </a:ext>
              </a:extLst>
            </p:cNvPr>
            <p:cNvSpPr/>
            <p:nvPr/>
          </p:nvSpPr>
          <p:spPr>
            <a:xfrm>
              <a:off x="1466788" y="4217793"/>
              <a:ext cx="389937" cy="518565"/>
            </a:xfrm>
            <a:custGeom>
              <a:avLst/>
              <a:gdLst/>
              <a:ahLst/>
              <a:cxnLst/>
              <a:rect l="l" t="t" r="r" b="b"/>
              <a:pathLst>
                <a:path w="8943" h="11893" extrusionOk="0">
                  <a:moveTo>
                    <a:pt x="1" y="1"/>
                  </a:moveTo>
                  <a:lnTo>
                    <a:pt x="1898" y="11893"/>
                  </a:lnTo>
                  <a:lnTo>
                    <a:pt x="8942" y="11893"/>
                  </a:lnTo>
                  <a:cubicBezTo>
                    <a:pt x="8942" y="11461"/>
                    <a:pt x="8761" y="11045"/>
                    <a:pt x="8433" y="10764"/>
                  </a:cubicBezTo>
                  <a:cubicBezTo>
                    <a:pt x="7460" y="9927"/>
                    <a:pt x="5894" y="9397"/>
                    <a:pt x="5894" y="9397"/>
                  </a:cubicBezTo>
                  <a:lnTo>
                    <a:pt x="5350" y="1"/>
                  </a:lnTo>
                  <a:close/>
                </a:path>
              </a:pathLst>
            </a:custGeom>
            <a:solidFill>
              <a:srgbClr val="FFA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7" name="Google Shape;1398;p26">
              <a:extLst>
                <a:ext uri="{FF2B5EF4-FFF2-40B4-BE49-F238E27FC236}">
                  <a16:creationId xmlns:a16="http://schemas.microsoft.com/office/drawing/2014/main" id="{E2A9D9A9-F828-271C-3CA9-9FABC0FFC9B9}"/>
                </a:ext>
              </a:extLst>
            </p:cNvPr>
            <p:cNvSpPr/>
            <p:nvPr/>
          </p:nvSpPr>
          <p:spPr>
            <a:xfrm>
              <a:off x="1466788" y="4217793"/>
              <a:ext cx="247183" cy="271295"/>
            </a:xfrm>
            <a:custGeom>
              <a:avLst/>
              <a:gdLst/>
              <a:ahLst/>
              <a:cxnLst/>
              <a:rect l="l" t="t" r="r" b="b"/>
              <a:pathLst>
                <a:path w="5669" h="6222" extrusionOk="0">
                  <a:moveTo>
                    <a:pt x="1" y="1"/>
                  </a:moveTo>
                  <a:lnTo>
                    <a:pt x="994" y="6222"/>
                  </a:lnTo>
                  <a:cubicBezTo>
                    <a:pt x="1651" y="5873"/>
                    <a:pt x="2871" y="5490"/>
                    <a:pt x="5054" y="5490"/>
                  </a:cubicBezTo>
                  <a:cubicBezTo>
                    <a:pt x="5251" y="5490"/>
                    <a:pt x="5456" y="5494"/>
                    <a:pt x="5668" y="5500"/>
                  </a:cubicBezTo>
                  <a:lnTo>
                    <a:pt x="5349" y="1"/>
                  </a:lnTo>
                  <a:close/>
                </a:path>
              </a:pathLst>
            </a:custGeom>
            <a:solidFill>
              <a:srgbClr val="F87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8" name="Google Shape;1399;p26">
              <a:extLst>
                <a:ext uri="{FF2B5EF4-FFF2-40B4-BE49-F238E27FC236}">
                  <a16:creationId xmlns:a16="http://schemas.microsoft.com/office/drawing/2014/main" id="{0E7B69F9-C30A-8E21-A26E-8493C748A3D3}"/>
                </a:ext>
              </a:extLst>
            </p:cNvPr>
            <p:cNvSpPr/>
            <p:nvPr/>
          </p:nvSpPr>
          <p:spPr>
            <a:xfrm>
              <a:off x="1537206" y="4627570"/>
              <a:ext cx="319563" cy="108832"/>
            </a:xfrm>
            <a:custGeom>
              <a:avLst/>
              <a:gdLst/>
              <a:ahLst/>
              <a:cxnLst/>
              <a:rect l="l" t="t" r="r" b="b"/>
              <a:pathLst>
                <a:path w="7329" h="2496" extrusionOk="0">
                  <a:moveTo>
                    <a:pt x="1" y="719"/>
                  </a:moveTo>
                  <a:lnTo>
                    <a:pt x="1" y="720"/>
                  </a:lnTo>
                  <a:lnTo>
                    <a:pt x="1" y="720"/>
                  </a:lnTo>
                  <a:lnTo>
                    <a:pt x="1" y="719"/>
                  </a:lnTo>
                  <a:close/>
                  <a:moveTo>
                    <a:pt x="4281" y="0"/>
                  </a:moveTo>
                  <a:cubicBezTo>
                    <a:pt x="4281" y="0"/>
                    <a:pt x="3496" y="122"/>
                    <a:pt x="2857" y="720"/>
                  </a:cubicBezTo>
                  <a:lnTo>
                    <a:pt x="1" y="720"/>
                  </a:lnTo>
                  <a:lnTo>
                    <a:pt x="285" y="2496"/>
                  </a:lnTo>
                  <a:lnTo>
                    <a:pt x="7328" y="2496"/>
                  </a:lnTo>
                  <a:cubicBezTo>
                    <a:pt x="7328" y="2064"/>
                    <a:pt x="7147" y="1648"/>
                    <a:pt x="6820" y="1367"/>
                  </a:cubicBezTo>
                  <a:cubicBezTo>
                    <a:pt x="5845" y="531"/>
                    <a:pt x="4281" y="0"/>
                    <a:pt x="4281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9" name="Google Shape;1400;p26">
              <a:extLst>
                <a:ext uri="{FF2B5EF4-FFF2-40B4-BE49-F238E27FC236}">
                  <a16:creationId xmlns:a16="http://schemas.microsoft.com/office/drawing/2014/main" id="{1AB74A69-51D9-717C-9FEF-24DF0EFEF226}"/>
                </a:ext>
              </a:extLst>
            </p:cNvPr>
            <p:cNvSpPr/>
            <p:nvPr/>
          </p:nvSpPr>
          <p:spPr>
            <a:xfrm>
              <a:off x="589201" y="4581395"/>
              <a:ext cx="319824" cy="154963"/>
            </a:xfrm>
            <a:custGeom>
              <a:avLst/>
              <a:gdLst/>
              <a:ahLst/>
              <a:cxnLst/>
              <a:rect l="l" t="t" r="r" b="b"/>
              <a:pathLst>
                <a:path w="7335" h="3554" extrusionOk="0">
                  <a:moveTo>
                    <a:pt x="3974" y="0"/>
                  </a:moveTo>
                  <a:cubicBezTo>
                    <a:pt x="3060" y="0"/>
                    <a:pt x="2421" y="533"/>
                    <a:pt x="2421" y="533"/>
                  </a:cubicBezTo>
                  <a:cubicBezTo>
                    <a:pt x="2421" y="533"/>
                    <a:pt x="768" y="1666"/>
                    <a:pt x="1" y="2817"/>
                  </a:cubicBezTo>
                  <a:lnTo>
                    <a:pt x="1" y="3554"/>
                  </a:lnTo>
                  <a:lnTo>
                    <a:pt x="7270" y="3554"/>
                  </a:lnTo>
                  <a:cubicBezTo>
                    <a:pt x="7270" y="2547"/>
                    <a:pt x="7335" y="1518"/>
                    <a:pt x="6688" y="792"/>
                  </a:cubicBezTo>
                  <a:lnTo>
                    <a:pt x="5844" y="812"/>
                  </a:lnTo>
                  <a:cubicBezTo>
                    <a:pt x="5174" y="193"/>
                    <a:pt x="4524" y="0"/>
                    <a:pt x="3974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0" name="Google Shape;1401;p26">
              <a:extLst>
                <a:ext uri="{FF2B5EF4-FFF2-40B4-BE49-F238E27FC236}">
                  <a16:creationId xmlns:a16="http://schemas.microsoft.com/office/drawing/2014/main" id="{DEAA618C-4044-1078-71EE-20A4A7E96A39}"/>
                </a:ext>
              </a:extLst>
            </p:cNvPr>
            <p:cNvSpPr/>
            <p:nvPr/>
          </p:nvSpPr>
          <p:spPr>
            <a:xfrm>
              <a:off x="637076" y="2808517"/>
              <a:ext cx="1138287" cy="1705468"/>
            </a:xfrm>
            <a:custGeom>
              <a:avLst/>
              <a:gdLst/>
              <a:ahLst/>
              <a:cxnLst/>
              <a:rect l="l" t="t" r="r" b="b"/>
              <a:pathLst>
                <a:path w="26106" h="39114" extrusionOk="0">
                  <a:moveTo>
                    <a:pt x="988" y="0"/>
                  </a:moveTo>
                  <a:cubicBezTo>
                    <a:pt x="988" y="0"/>
                    <a:pt x="1" y="20901"/>
                    <a:pt x="550" y="39113"/>
                  </a:cubicBezTo>
                  <a:cubicBezTo>
                    <a:pt x="550" y="38507"/>
                    <a:pt x="2097" y="38016"/>
                    <a:pt x="4007" y="38016"/>
                  </a:cubicBezTo>
                  <a:cubicBezTo>
                    <a:pt x="5916" y="38016"/>
                    <a:pt x="7463" y="38509"/>
                    <a:pt x="7463" y="39113"/>
                  </a:cubicBezTo>
                  <a:lnTo>
                    <a:pt x="12291" y="11465"/>
                  </a:lnTo>
                  <a:lnTo>
                    <a:pt x="19312" y="38344"/>
                  </a:lnTo>
                  <a:lnTo>
                    <a:pt x="19323" y="38344"/>
                  </a:lnTo>
                  <a:cubicBezTo>
                    <a:pt x="19316" y="38319"/>
                    <a:pt x="19310" y="38293"/>
                    <a:pt x="19310" y="38269"/>
                  </a:cubicBezTo>
                  <a:cubicBezTo>
                    <a:pt x="19310" y="37622"/>
                    <a:pt x="20833" y="37098"/>
                    <a:pt x="22712" y="37098"/>
                  </a:cubicBezTo>
                  <a:cubicBezTo>
                    <a:pt x="24540" y="37098"/>
                    <a:pt x="26027" y="37595"/>
                    <a:pt x="26106" y="38218"/>
                  </a:cubicBezTo>
                  <a:cubicBezTo>
                    <a:pt x="25977" y="36031"/>
                    <a:pt x="24196" y="6077"/>
                    <a:pt x="22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1" name="Google Shape;1402;p26">
              <a:extLst>
                <a:ext uri="{FF2B5EF4-FFF2-40B4-BE49-F238E27FC236}">
                  <a16:creationId xmlns:a16="http://schemas.microsoft.com/office/drawing/2014/main" id="{72B2A2FC-3C06-45AC-35C4-1CD0AFFF31FF}"/>
                </a:ext>
              </a:extLst>
            </p:cNvPr>
            <p:cNvSpPr/>
            <p:nvPr/>
          </p:nvSpPr>
          <p:spPr>
            <a:xfrm>
              <a:off x="1775145" y="4478057"/>
              <a:ext cx="480" cy="2398"/>
            </a:xfrm>
            <a:custGeom>
              <a:avLst/>
              <a:gdLst/>
              <a:ahLst/>
              <a:cxnLst/>
              <a:rect l="l" t="t" r="r" b="b"/>
              <a:pathLst>
                <a:path w="11" h="55" extrusionOk="0">
                  <a:moveTo>
                    <a:pt x="9" y="0"/>
                  </a:moveTo>
                  <a:cubicBezTo>
                    <a:pt x="7" y="18"/>
                    <a:pt x="5" y="35"/>
                    <a:pt x="0" y="54"/>
                  </a:cubicBezTo>
                  <a:lnTo>
                    <a:pt x="11" y="54"/>
                  </a:lnTo>
                  <a:cubicBezTo>
                    <a:pt x="11" y="54"/>
                    <a:pt x="10" y="35"/>
                    <a:pt x="9" y="0"/>
                  </a:cubicBezTo>
                  <a:close/>
                </a:path>
              </a:pathLst>
            </a:custGeom>
            <a:solidFill>
              <a:srgbClr val="013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2" name="Google Shape;1403;p26">
              <a:extLst>
                <a:ext uri="{FF2B5EF4-FFF2-40B4-BE49-F238E27FC236}">
                  <a16:creationId xmlns:a16="http://schemas.microsoft.com/office/drawing/2014/main" id="{E981E5C0-CF92-BDB3-C13D-0D9BBC9DF1EB}"/>
                </a:ext>
              </a:extLst>
            </p:cNvPr>
            <p:cNvSpPr/>
            <p:nvPr/>
          </p:nvSpPr>
          <p:spPr>
            <a:xfrm>
              <a:off x="892652" y="1717696"/>
              <a:ext cx="646538" cy="1093158"/>
            </a:xfrm>
            <a:custGeom>
              <a:avLst/>
              <a:gdLst/>
              <a:ahLst/>
              <a:cxnLst/>
              <a:rect l="l" t="t" r="r" b="b"/>
              <a:pathLst>
                <a:path w="14828" h="25071" extrusionOk="0">
                  <a:moveTo>
                    <a:pt x="2458" y="0"/>
                  </a:moveTo>
                  <a:lnTo>
                    <a:pt x="1" y="834"/>
                  </a:lnTo>
                  <a:lnTo>
                    <a:pt x="1" y="25070"/>
                  </a:lnTo>
                  <a:lnTo>
                    <a:pt x="14827" y="25070"/>
                  </a:lnTo>
                  <a:lnTo>
                    <a:pt x="11799" y="1192"/>
                  </a:lnTo>
                  <a:lnTo>
                    <a:pt x="8890" y="19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3" name="Google Shape;1404;p26">
              <a:extLst>
                <a:ext uri="{FF2B5EF4-FFF2-40B4-BE49-F238E27FC236}">
                  <a16:creationId xmlns:a16="http://schemas.microsoft.com/office/drawing/2014/main" id="{A8A96F6F-AC1B-7814-38AD-4798FE6469E2}"/>
                </a:ext>
              </a:extLst>
            </p:cNvPr>
            <p:cNvSpPr/>
            <p:nvPr/>
          </p:nvSpPr>
          <p:spPr>
            <a:xfrm>
              <a:off x="1003076" y="1299827"/>
              <a:ext cx="298067" cy="295058"/>
            </a:xfrm>
            <a:custGeom>
              <a:avLst/>
              <a:gdLst/>
              <a:ahLst/>
              <a:cxnLst/>
              <a:rect l="l" t="t" r="r" b="b"/>
              <a:pathLst>
                <a:path w="6836" h="6767" extrusionOk="0">
                  <a:moveTo>
                    <a:pt x="3841" y="0"/>
                  </a:moveTo>
                  <a:cubicBezTo>
                    <a:pt x="1704" y="0"/>
                    <a:pt x="1487" y="1377"/>
                    <a:pt x="1487" y="1377"/>
                  </a:cubicBezTo>
                  <a:cubicBezTo>
                    <a:pt x="1487" y="1377"/>
                    <a:pt x="1453" y="1372"/>
                    <a:pt x="1394" y="1372"/>
                  </a:cubicBezTo>
                  <a:cubicBezTo>
                    <a:pt x="1098" y="1372"/>
                    <a:pt x="192" y="1499"/>
                    <a:pt x="109" y="3044"/>
                  </a:cubicBezTo>
                  <a:cubicBezTo>
                    <a:pt x="0" y="5106"/>
                    <a:pt x="1653" y="6766"/>
                    <a:pt x="1653" y="6766"/>
                  </a:cubicBezTo>
                  <a:lnTo>
                    <a:pt x="6310" y="5326"/>
                  </a:lnTo>
                  <a:lnTo>
                    <a:pt x="5623" y="2508"/>
                  </a:lnTo>
                  <a:cubicBezTo>
                    <a:pt x="6651" y="1911"/>
                    <a:pt x="6835" y="224"/>
                    <a:pt x="4286" y="19"/>
                  </a:cubicBezTo>
                  <a:cubicBezTo>
                    <a:pt x="4129" y="6"/>
                    <a:pt x="3981" y="0"/>
                    <a:pt x="3841" y="0"/>
                  </a:cubicBezTo>
                  <a:close/>
                </a:path>
              </a:pathLst>
            </a:custGeom>
            <a:solidFill>
              <a:srgbClr val="C04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4" name="Google Shape;1405;p26">
              <a:extLst>
                <a:ext uri="{FF2B5EF4-FFF2-40B4-BE49-F238E27FC236}">
                  <a16:creationId xmlns:a16="http://schemas.microsoft.com/office/drawing/2014/main" id="{4F39EAD2-610E-F45B-EDB5-BEF2169CDC1A}"/>
                </a:ext>
              </a:extLst>
            </p:cNvPr>
            <p:cNvSpPr/>
            <p:nvPr/>
          </p:nvSpPr>
          <p:spPr>
            <a:xfrm>
              <a:off x="997015" y="1522330"/>
              <a:ext cx="280495" cy="288300"/>
            </a:xfrm>
            <a:custGeom>
              <a:avLst/>
              <a:gdLst/>
              <a:ahLst/>
              <a:cxnLst/>
              <a:rect l="l" t="t" r="r" b="b"/>
              <a:pathLst>
                <a:path w="6433" h="6612" extrusionOk="0">
                  <a:moveTo>
                    <a:pt x="2031" y="0"/>
                  </a:moveTo>
                  <a:lnTo>
                    <a:pt x="968" y="3982"/>
                  </a:lnTo>
                  <a:lnTo>
                    <a:pt x="1" y="4426"/>
                  </a:lnTo>
                  <a:cubicBezTo>
                    <a:pt x="1" y="4426"/>
                    <a:pt x="687" y="6346"/>
                    <a:pt x="3320" y="6592"/>
                  </a:cubicBezTo>
                  <a:cubicBezTo>
                    <a:pt x="3459" y="6606"/>
                    <a:pt x="3593" y="6612"/>
                    <a:pt x="3720" y="6612"/>
                  </a:cubicBezTo>
                  <a:cubicBezTo>
                    <a:pt x="6003" y="6612"/>
                    <a:pt x="6433" y="4616"/>
                    <a:pt x="6433" y="4616"/>
                  </a:cubicBezTo>
                  <a:lnTo>
                    <a:pt x="5706" y="4317"/>
                  </a:lnTo>
                  <a:lnTo>
                    <a:pt x="5378" y="0"/>
                  </a:lnTo>
                  <a:close/>
                </a:path>
              </a:pathLst>
            </a:custGeom>
            <a:solidFill>
              <a:srgbClr val="FFA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5" name="Google Shape;1406;p26">
              <a:extLst>
                <a:ext uri="{FF2B5EF4-FFF2-40B4-BE49-F238E27FC236}">
                  <a16:creationId xmlns:a16="http://schemas.microsoft.com/office/drawing/2014/main" id="{181D55EE-DCB2-1C42-1253-195160DD830C}"/>
                </a:ext>
              </a:extLst>
            </p:cNvPr>
            <p:cNvSpPr/>
            <p:nvPr/>
          </p:nvSpPr>
          <p:spPr>
            <a:xfrm>
              <a:off x="1085572" y="1522330"/>
              <a:ext cx="158626" cy="166736"/>
            </a:xfrm>
            <a:custGeom>
              <a:avLst/>
              <a:gdLst/>
              <a:ahLst/>
              <a:cxnLst/>
              <a:rect l="l" t="t" r="r" b="b"/>
              <a:pathLst>
                <a:path w="3638" h="3824" extrusionOk="0">
                  <a:moveTo>
                    <a:pt x="0" y="0"/>
                  </a:moveTo>
                  <a:cubicBezTo>
                    <a:pt x="0" y="0"/>
                    <a:pt x="160" y="3823"/>
                    <a:pt x="3460" y="3823"/>
                  </a:cubicBezTo>
                  <a:cubicBezTo>
                    <a:pt x="3518" y="3823"/>
                    <a:pt x="3577" y="3822"/>
                    <a:pt x="3638" y="3820"/>
                  </a:cubicBezTo>
                  <a:lnTo>
                    <a:pt x="3347" y="0"/>
                  </a:lnTo>
                  <a:close/>
                </a:path>
              </a:pathLst>
            </a:custGeom>
            <a:solidFill>
              <a:srgbClr val="F87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6" name="Google Shape;1407;p26">
              <a:extLst>
                <a:ext uri="{FF2B5EF4-FFF2-40B4-BE49-F238E27FC236}">
                  <a16:creationId xmlns:a16="http://schemas.microsoft.com/office/drawing/2014/main" id="{CA0AEC61-90A7-A35B-9ECC-BA9865BEA0BB}"/>
                </a:ext>
              </a:extLst>
            </p:cNvPr>
            <p:cNvSpPr/>
            <p:nvPr/>
          </p:nvSpPr>
          <p:spPr>
            <a:xfrm>
              <a:off x="1069177" y="1404255"/>
              <a:ext cx="234887" cy="257734"/>
            </a:xfrm>
            <a:custGeom>
              <a:avLst/>
              <a:gdLst/>
              <a:ahLst/>
              <a:cxnLst/>
              <a:rect l="l" t="t" r="r" b="b"/>
              <a:pathLst>
                <a:path w="5387" h="5911" extrusionOk="0">
                  <a:moveTo>
                    <a:pt x="4272" y="1"/>
                  </a:moveTo>
                  <a:cubicBezTo>
                    <a:pt x="3671" y="436"/>
                    <a:pt x="2946" y="555"/>
                    <a:pt x="2331" y="555"/>
                  </a:cubicBezTo>
                  <a:cubicBezTo>
                    <a:pt x="1584" y="555"/>
                    <a:pt x="1000" y="379"/>
                    <a:pt x="1000" y="379"/>
                  </a:cubicBezTo>
                  <a:lnTo>
                    <a:pt x="1000" y="379"/>
                  </a:lnTo>
                  <a:cubicBezTo>
                    <a:pt x="1165" y="1741"/>
                    <a:pt x="476" y="2323"/>
                    <a:pt x="0" y="2558"/>
                  </a:cubicBezTo>
                  <a:cubicBezTo>
                    <a:pt x="352" y="3602"/>
                    <a:pt x="885" y="4424"/>
                    <a:pt x="885" y="4424"/>
                  </a:cubicBezTo>
                  <a:cubicBezTo>
                    <a:pt x="885" y="4424"/>
                    <a:pt x="1803" y="5910"/>
                    <a:pt x="3477" y="5910"/>
                  </a:cubicBezTo>
                  <a:cubicBezTo>
                    <a:pt x="3556" y="5910"/>
                    <a:pt x="3636" y="5907"/>
                    <a:pt x="3717" y="5900"/>
                  </a:cubicBezTo>
                  <a:cubicBezTo>
                    <a:pt x="5018" y="5790"/>
                    <a:pt x="5387" y="4840"/>
                    <a:pt x="4683" y="1259"/>
                  </a:cubicBezTo>
                  <a:cubicBezTo>
                    <a:pt x="4583" y="752"/>
                    <a:pt x="4442" y="340"/>
                    <a:pt x="4272" y="1"/>
                  </a:cubicBezTo>
                  <a:close/>
                </a:path>
              </a:pathLst>
            </a:custGeom>
            <a:solidFill>
              <a:srgbClr val="FFA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7" name="Google Shape;1408;p26">
              <a:extLst>
                <a:ext uri="{FF2B5EF4-FFF2-40B4-BE49-F238E27FC236}">
                  <a16:creationId xmlns:a16="http://schemas.microsoft.com/office/drawing/2014/main" id="{6847B929-4D74-E0C8-326B-5C71EC9E368C}"/>
                </a:ext>
              </a:extLst>
            </p:cNvPr>
            <p:cNvSpPr/>
            <p:nvPr/>
          </p:nvSpPr>
          <p:spPr>
            <a:xfrm>
              <a:off x="1112780" y="1404255"/>
              <a:ext cx="154658" cy="40856"/>
            </a:xfrm>
            <a:custGeom>
              <a:avLst/>
              <a:gdLst/>
              <a:ahLst/>
              <a:cxnLst/>
              <a:rect l="l" t="t" r="r" b="b"/>
              <a:pathLst>
                <a:path w="3547" h="937" extrusionOk="0">
                  <a:moveTo>
                    <a:pt x="3272" y="1"/>
                  </a:moveTo>
                  <a:cubicBezTo>
                    <a:pt x="2671" y="436"/>
                    <a:pt x="1946" y="555"/>
                    <a:pt x="1331" y="555"/>
                  </a:cubicBezTo>
                  <a:cubicBezTo>
                    <a:pt x="584" y="555"/>
                    <a:pt x="0" y="379"/>
                    <a:pt x="0" y="379"/>
                  </a:cubicBezTo>
                  <a:lnTo>
                    <a:pt x="0" y="379"/>
                  </a:lnTo>
                  <a:cubicBezTo>
                    <a:pt x="0" y="379"/>
                    <a:pt x="950" y="936"/>
                    <a:pt x="2217" y="936"/>
                  </a:cubicBezTo>
                  <a:cubicBezTo>
                    <a:pt x="2633" y="936"/>
                    <a:pt x="3084" y="876"/>
                    <a:pt x="3547" y="716"/>
                  </a:cubicBezTo>
                  <a:cubicBezTo>
                    <a:pt x="3467" y="449"/>
                    <a:pt x="3375" y="209"/>
                    <a:pt x="3272" y="1"/>
                  </a:cubicBezTo>
                  <a:close/>
                </a:path>
              </a:pathLst>
            </a:custGeom>
            <a:solidFill>
              <a:srgbClr val="F87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8" name="Google Shape;1409;p26">
              <a:extLst>
                <a:ext uri="{FF2B5EF4-FFF2-40B4-BE49-F238E27FC236}">
                  <a16:creationId xmlns:a16="http://schemas.microsoft.com/office/drawing/2014/main" id="{BBAD922A-B7E2-440D-353A-96FABBBF05B7}"/>
                </a:ext>
              </a:extLst>
            </p:cNvPr>
            <p:cNvSpPr/>
            <p:nvPr/>
          </p:nvSpPr>
          <p:spPr>
            <a:xfrm>
              <a:off x="1004428" y="1475065"/>
              <a:ext cx="102509" cy="94748"/>
            </a:xfrm>
            <a:custGeom>
              <a:avLst/>
              <a:gdLst/>
              <a:ahLst/>
              <a:cxnLst/>
              <a:rect l="l" t="t" r="r" b="b"/>
              <a:pathLst>
                <a:path w="2351" h="2173" extrusionOk="0">
                  <a:moveTo>
                    <a:pt x="915" y="0"/>
                  </a:moveTo>
                  <a:cubicBezTo>
                    <a:pt x="716" y="0"/>
                    <a:pt x="530" y="62"/>
                    <a:pt x="384" y="191"/>
                  </a:cubicBezTo>
                  <a:cubicBezTo>
                    <a:pt x="0" y="529"/>
                    <a:pt x="42" y="1206"/>
                    <a:pt x="480" y="1701"/>
                  </a:cubicBezTo>
                  <a:cubicBezTo>
                    <a:pt x="750" y="2007"/>
                    <a:pt x="1110" y="2172"/>
                    <a:pt x="1435" y="2172"/>
                  </a:cubicBezTo>
                  <a:cubicBezTo>
                    <a:pt x="1634" y="2172"/>
                    <a:pt x="1821" y="2111"/>
                    <a:pt x="1967" y="1982"/>
                  </a:cubicBezTo>
                  <a:cubicBezTo>
                    <a:pt x="2351" y="1642"/>
                    <a:pt x="2307" y="966"/>
                    <a:pt x="1871" y="471"/>
                  </a:cubicBezTo>
                  <a:cubicBezTo>
                    <a:pt x="1600" y="165"/>
                    <a:pt x="1241" y="0"/>
                    <a:pt x="915" y="0"/>
                  </a:cubicBezTo>
                  <a:close/>
                </a:path>
              </a:pathLst>
            </a:custGeom>
            <a:solidFill>
              <a:srgbClr val="FFA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9" name="Google Shape;1410;p26">
              <a:extLst>
                <a:ext uri="{FF2B5EF4-FFF2-40B4-BE49-F238E27FC236}">
                  <a16:creationId xmlns:a16="http://schemas.microsoft.com/office/drawing/2014/main" id="{15768532-438A-C4E1-33D0-2D68FBFAD73B}"/>
                </a:ext>
              </a:extLst>
            </p:cNvPr>
            <p:cNvSpPr/>
            <p:nvPr/>
          </p:nvSpPr>
          <p:spPr>
            <a:xfrm>
              <a:off x="1037086" y="1504802"/>
              <a:ext cx="39983" cy="32615"/>
            </a:xfrm>
            <a:custGeom>
              <a:avLst/>
              <a:gdLst/>
              <a:ahLst/>
              <a:cxnLst/>
              <a:rect l="l" t="t" r="r" b="b"/>
              <a:pathLst>
                <a:path w="917" h="748" extrusionOk="0">
                  <a:moveTo>
                    <a:pt x="162" y="0"/>
                  </a:moveTo>
                  <a:cubicBezTo>
                    <a:pt x="129" y="0"/>
                    <a:pt x="95" y="2"/>
                    <a:pt x="59" y="6"/>
                  </a:cubicBezTo>
                  <a:cubicBezTo>
                    <a:pt x="26" y="10"/>
                    <a:pt x="1" y="40"/>
                    <a:pt x="5" y="74"/>
                  </a:cubicBezTo>
                  <a:cubicBezTo>
                    <a:pt x="9" y="105"/>
                    <a:pt x="34" y="129"/>
                    <a:pt x="66" y="129"/>
                  </a:cubicBezTo>
                  <a:cubicBezTo>
                    <a:pt x="68" y="129"/>
                    <a:pt x="71" y="129"/>
                    <a:pt x="73" y="128"/>
                  </a:cubicBezTo>
                  <a:cubicBezTo>
                    <a:pt x="104" y="125"/>
                    <a:pt x="133" y="124"/>
                    <a:pt x="161" y="124"/>
                  </a:cubicBezTo>
                  <a:cubicBezTo>
                    <a:pt x="686" y="124"/>
                    <a:pt x="785" y="672"/>
                    <a:pt x="790" y="696"/>
                  </a:cubicBezTo>
                  <a:cubicBezTo>
                    <a:pt x="795" y="726"/>
                    <a:pt x="821" y="748"/>
                    <a:pt x="851" y="748"/>
                  </a:cubicBezTo>
                  <a:cubicBezTo>
                    <a:pt x="856" y="748"/>
                    <a:pt x="858" y="748"/>
                    <a:pt x="860" y="747"/>
                  </a:cubicBezTo>
                  <a:cubicBezTo>
                    <a:pt x="894" y="741"/>
                    <a:pt x="916" y="709"/>
                    <a:pt x="911" y="675"/>
                  </a:cubicBezTo>
                  <a:cubicBezTo>
                    <a:pt x="910" y="668"/>
                    <a:pt x="791" y="0"/>
                    <a:pt x="162" y="0"/>
                  </a:cubicBezTo>
                  <a:close/>
                </a:path>
              </a:pathLst>
            </a:custGeom>
            <a:solidFill>
              <a:srgbClr val="F87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0" name="Google Shape;1411;p26">
              <a:extLst>
                <a:ext uri="{FF2B5EF4-FFF2-40B4-BE49-F238E27FC236}">
                  <a16:creationId xmlns:a16="http://schemas.microsoft.com/office/drawing/2014/main" id="{C442CDF7-01CD-5B5A-64BF-D09646D0FDEE}"/>
                </a:ext>
              </a:extLst>
            </p:cNvPr>
            <p:cNvSpPr/>
            <p:nvPr/>
          </p:nvSpPr>
          <p:spPr>
            <a:xfrm>
              <a:off x="457129" y="1715315"/>
              <a:ext cx="606380" cy="1860911"/>
            </a:xfrm>
            <a:custGeom>
              <a:avLst/>
              <a:gdLst/>
              <a:ahLst/>
              <a:cxnLst/>
              <a:rect l="l" t="t" r="r" b="b"/>
              <a:pathLst>
                <a:path w="13907" h="42679" extrusionOk="0">
                  <a:moveTo>
                    <a:pt x="12384" y="0"/>
                  </a:moveTo>
                  <a:lnTo>
                    <a:pt x="6911" y="1857"/>
                  </a:lnTo>
                  <a:cubicBezTo>
                    <a:pt x="6911" y="1857"/>
                    <a:pt x="3414" y="3633"/>
                    <a:pt x="2016" y="8653"/>
                  </a:cubicBezTo>
                  <a:cubicBezTo>
                    <a:pt x="617" y="13673"/>
                    <a:pt x="0" y="21078"/>
                    <a:pt x="3537" y="24082"/>
                  </a:cubicBezTo>
                  <a:lnTo>
                    <a:pt x="2509" y="42679"/>
                  </a:lnTo>
                  <a:cubicBezTo>
                    <a:pt x="2509" y="42679"/>
                    <a:pt x="4162" y="41611"/>
                    <a:pt x="8583" y="41611"/>
                  </a:cubicBezTo>
                  <a:cubicBezTo>
                    <a:pt x="9828" y="41611"/>
                    <a:pt x="11292" y="41695"/>
                    <a:pt x="13001" y="41912"/>
                  </a:cubicBezTo>
                  <a:cubicBezTo>
                    <a:pt x="13001" y="41912"/>
                    <a:pt x="13906" y="25522"/>
                    <a:pt x="13784" y="21614"/>
                  </a:cubicBezTo>
                  <a:cubicBezTo>
                    <a:pt x="13659" y="17706"/>
                    <a:pt x="13700" y="3156"/>
                    <a:pt x="1238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1" name="Google Shape;1412;p26">
              <a:extLst>
                <a:ext uri="{FF2B5EF4-FFF2-40B4-BE49-F238E27FC236}">
                  <a16:creationId xmlns:a16="http://schemas.microsoft.com/office/drawing/2014/main" id="{19A45E56-0B03-EF02-B383-4257A93B6993}"/>
                </a:ext>
              </a:extLst>
            </p:cNvPr>
            <p:cNvSpPr/>
            <p:nvPr/>
          </p:nvSpPr>
          <p:spPr>
            <a:xfrm>
              <a:off x="1277510" y="1723600"/>
              <a:ext cx="660839" cy="1861652"/>
            </a:xfrm>
            <a:custGeom>
              <a:avLst/>
              <a:gdLst/>
              <a:ahLst/>
              <a:cxnLst/>
              <a:rect l="l" t="t" r="r" b="b"/>
              <a:pathLst>
                <a:path w="15156" h="42696" extrusionOk="0">
                  <a:moveTo>
                    <a:pt x="1" y="0"/>
                  </a:moveTo>
                  <a:lnTo>
                    <a:pt x="4223" y="41992"/>
                  </a:lnTo>
                  <a:cubicBezTo>
                    <a:pt x="5422" y="41789"/>
                    <a:pt x="6438" y="41710"/>
                    <a:pt x="7292" y="41710"/>
                  </a:cubicBezTo>
                  <a:cubicBezTo>
                    <a:pt x="10307" y="41710"/>
                    <a:pt x="11316" y="42696"/>
                    <a:pt x="11316" y="42696"/>
                  </a:cubicBezTo>
                  <a:cubicBezTo>
                    <a:pt x="11316" y="42696"/>
                    <a:pt x="10658" y="26513"/>
                    <a:pt x="9670" y="21418"/>
                  </a:cubicBezTo>
                  <a:lnTo>
                    <a:pt x="9670" y="21418"/>
                  </a:lnTo>
                  <a:cubicBezTo>
                    <a:pt x="9671" y="21418"/>
                    <a:pt x="10440" y="21832"/>
                    <a:pt x="11436" y="21832"/>
                  </a:cubicBezTo>
                  <a:cubicBezTo>
                    <a:pt x="12013" y="21832"/>
                    <a:pt x="12667" y="21693"/>
                    <a:pt x="13291" y="21253"/>
                  </a:cubicBezTo>
                  <a:cubicBezTo>
                    <a:pt x="14991" y="20051"/>
                    <a:pt x="15156" y="16815"/>
                    <a:pt x="14387" y="15115"/>
                  </a:cubicBezTo>
                  <a:cubicBezTo>
                    <a:pt x="13829" y="13878"/>
                    <a:pt x="12254" y="11625"/>
                    <a:pt x="11438" y="10488"/>
                  </a:cubicBezTo>
                  <a:cubicBezTo>
                    <a:pt x="10997" y="9874"/>
                    <a:pt x="10327" y="9450"/>
                    <a:pt x="9576" y="9358"/>
                  </a:cubicBezTo>
                  <a:cubicBezTo>
                    <a:pt x="9481" y="9347"/>
                    <a:pt x="9387" y="9340"/>
                    <a:pt x="9293" y="9340"/>
                  </a:cubicBezTo>
                  <a:cubicBezTo>
                    <a:pt x="9216" y="9340"/>
                    <a:pt x="9140" y="9344"/>
                    <a:pt x="9066" y="9354"/>
                  </a:cubicBezTo>
                  <a:lnTo>
                    <a:pt x="8242" y="5895"/>
                  </a:lnTo>
                  <a:cubicBezTo>
                    <a:pt x="7734" y="3756"/>
                    <a:pt x="6131" y="2041"/>
                    <a:pt x="4031" y="138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2" name="Google Shape;1413;p26">
              <a:extLst>
                <a:ext uri="{FF2B5EF4-FFF2-40B4-BE49-F238E27FC236}">
                  <a16:creationId xmlns:a16="http://schemas.microsoft.com/office/drawing/2014/main" id="{64F594E2-2DB8-1527-638F-2BCC4D33F59C}"/>
                </a:ext>
              </a:extLst>
            </p:cNvPr>
            <p:cNvSpPr/>
            <p:nvPr/>
          </p:nvSpPr>
          <p:spPr>
            <a:xfrm>
              <a:off x="1169986" y="3004292"/>
              <a:ext cx="144717" cy="306787"/>
            </a:xfrm>
            <a:custGeom>
              <a:avLst/>
              <a:gdLst/>
              <a:ahLst/>
              <a:cxnLst/>
              <a:rect l="l" t="t" r="r" b="b"/>
              <a:pathLst>
                <a:path w="3319" h="7036" extrusionOk="0">
                  <a:moveTo>
                    <a:pt x="3249" y="1"/>
                  </a:moveTo>
                  <a:cubicBezTo>
                    <a:pt x="3237" y="1"/>
                    <a:pt x="3225" y="4"/>
                    <a:pt x="3214" y="11"/>
                  </a:cubicBezTo>
                  <a:lnTo>
                    <a:pt x="956" y="1547"/>
                  </a:lnTo>
                  <a:cubicBezTo>
                    <a:pt x="943" y="1556"/>
                    <a:pt x="933" y="1571"/>
                    <a:pt x="930" y="1587"/>
                  </a:cubicBezTo>
                  <a:lnTo>
                    <a:pt x="6" y="6964"/>
                  </a:lnTo>
                  <a:cubicBezTo>
                    <a:pt x="0" y="6997"/>
                    <a:pt x="23" y="7029"/>
                    <a:pt x="56" y="7034"/>
                  </a:cubicBezTo>
                  <a:cubicBezTo>
                    <a:pt x="60" y="7036"/>
                    <a:pt x="63" y="7036"/>
                    <a:pt x="67" y="7036"/>
                  </a:cubicBezTo>
                  <a:cubicBezTo>
                    <a:pt x="96" y="7036"/>
                    <a:pt x="122" y="7014"/>
                    <a:pt x="128" y="6983"/>
                  </a:cubicBezTo>
                  <a:lnTo>
                    <a:pt x="1049" y="1634"/>
                  </a:lnTo>
                  <a:lnTo>
                    <a:pt x="3284" y="112"/>
                  </a:lnTo>
                  <a:cubicBezTo>
                    <a:pt x="3311" y="94"/>
                    <a:pt x="3319" y="54"/>
                    <a:pt x="3300" y="27"/>
                  </a:cubicBezTo>
                  <a:cubicBezTo>
                    <a:pt x="3288" y="10"/>
                    <a:pt x="3269" y="1"/>
                    <a:pt x="32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3" name="Google Shape;1414;p26">
              <a:extLst>
                <a:ext uri="{FF2B5EF4-FFF2-40B4-BE49-F238E27FC236}">
                  <a16:creationId xmlns:a16="http://schemas.microsoft.com/office/drawing/2014/main" id="{3F86F54C-BBDA-C8BB-38CB-33B2DB15F369}"/>
                </a:ext>
              </a:extLst>
            </p:cNvPr>
            <p:cNvSpPr/>
            <p:nvPr/>
          </p:nvSpPr>
          <p:spPr>
            <a:xfrm>
              <a:off x="1032333" y="2343627"/>
              <a:ext cx="126142" cy="276701"/>
            </a:xfrm>
            <a:custGeom>
              <a:avLst/>
              <a:gdLst/>
              <a:ahLst/>
              <a:cxnLst/>
              <a:rect l="l" t="t" r="r" b="b"/>
              <a:pathLst>
                <a:path w="2893" h="6346" extrusionOk="0">
                  <a:moveTo>
                    <a:pt x="1079" y="0"/>
                  </a:moveTo>
                  <a:cubicBezTo>
                    <a:pt x="1058" y="0"/>
                    <a:pt x="1036" y="2"/>
                    <a:pt x="1015" y="5"/>
                  </a:cubicBezTo>
                  <a:cubicBezTo>
                    <a:pt x="347" y="95"/>
                    <a:pt x="1" y="1588"/>
                    <a:pt x="240" y="3337"/>
                  </a:cubicBezTo>
                  <a:cubicBezTo>
                    <a:pt x="472" y="5031"/>
                    <a:pt x="1166" y="6345"/>
                    <a:pt x="1815" y="6345"/>
                  </a:cubicBezTo>
                  <a:cubicBezTo>
                    <a:pt x="1836" y="6345"/>
                    <a:pt x="1858" y="6344"/>
                    <a:pt x="1879" y="6341"/>
                  </a:cubicBezTo>
                  <a:cubicBezTo>
                    <a:pt x="2545" y="6250"/>
                    <a:pt x="2893" y="4758"/>
                    <a:pt x="2653" y="3007"/>
                  </a:cubicBezTo>
                  <a:cubicBezTo>
                    <a:pt x="2422" y="1315"/>
                    <a:pt x="1728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4" name="Google Shape;1415;p26">
              <a:extLst>
                <a:ext uri="{FF2B5EF4-FFF2-40B4-BE49-F238E27FC236}">
                  <a16:creationId xmlns:a16="http://schemas.microsoft.com/office/drawing/2014/main" id="{DE571404-3C32-672C-BAA4-41DE374789DA}"/>
                </a:ext>
              </a:extLst>
            </p:cNvPr>
            <p:cNvSpPr/>
            <p:nvPr/>
          </p:nvSpPr>
          <p:spPr>
            <a:xfrm>
              <a:off x="1569385" y="2129016"/>
              <a:ext cx="234974" cy="265757"/>
            </a:xfrm>
            <a:custGeom>
              <a:avLst/>
              <a:gdLst/>
              <a:ahLst/>
              <a:cxnLst/>
              <a:rect l="l" t="t" r="r" b="b"/>
              <a:pathLst>
                <a:path w="5389" h="6095" extrusionOk="0">
                  <a:moveTo>
                    <a:pt x="2694" y="1"/>
                  </a:moveTo>
                  <a:cubicBezTo>
                    <a:pt x="1206" y="1"/>
                    <a:pt x="0" y="1365"/>
                    <a:pt x="0" y="3048"/>
                  </a:cubicBezTo>
                  <a:cubicBezTo>
                    <a:pt x="0" y="4730"/>
                    <a:pt x="1206" y="6095"/>
                    <a:pt x="2694" y="6095"/>
                  </a:cubicBezTo>
                  <a:cubicBezTo>
                    <a:pt x="4182" y="6095"/>
                    <a:pt x="5389" y="4730"/>
                    <a:pt x="5389" y="3048"/>
                  </a:cubicBezTo>
                  <a:cubicBezTo>
                    <a:pt x="5389" y="1365"/>
                    <a:pt x="4182" y="1"/>
                    <a:pt x="2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5" name="Google Shape;1416;p26">
              <a:extLst>
                <a:ext uri="{FF2B5EF4-FFF2-40B4-BE49-F238E27FC236}">
                  <a16:creationId xmlns:a16="http://schemas.microsoft.com/office/drawing/2014/main" id="{FBDCD1BD-0D07-872B-CA65-201FEF57BBEF}"/>
                </a:ext>
              </a:extLst>
            </p:cNvPr>
            <p:cNvSpPr/>
            <p:nvPr/>
          </p:nvSpPr>
          <p:spPr>
            <a:xfrm>
              <a:off x="1722386" y="1932499"/>
              <a:ext cx="193421" cy="248098"/>
            </a:xfrm>
            <a:custGeom>
              <a:avLst/>
              <a:gdLst/>
              <a:ahLst/>
              <a:cxnLst/>
              <a:rect l="l" t="t" r="r" b="b"/>
              <a:pathLst>
                <a:path w="4436" h="5690" extrusionOk="0">
                  <a:moveTo>
                    <a:pt x="3971" y="0"/>
                  </a:moveTo>
                  <a:cubicBezTo>
                    <a:pt x="3844" y="0"/>
                    <a:pt x="3717" y="59"/>
                    <a:pt x="3637" y="170"/>
                  </a:cubicBezTo>
                  <a:lnTo>
                    <a:pt x="0" y="5207"/>
                  </a:lnTo>
                  <a:lnTo>
                    <a:pt x="668" y="5690"/>
                  </a:lnTo>
                  <a:lnTo>
                    <a:pt x="4305" y="651"/>
                  </a:lnTo>
                  <a:cubicBezTo>
                    <a:pt x="4436" y="468"/>
                    <a:pt x="4395" y="211"/>
                    <a:pt x="4211" y="77"/>
                  </a:cubicBezTo>
                  <a:cubicBezTo>
                    <a:pt x="4139" y="25"/>
                    <a:pt x="4055" y="0"/>
                    <a:pt x="3971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6" name="Google Shape;1417;p26">
              <a:extLst>
                <a:ext uri="{FF2B5EF4-FFF2-40B4-BE49-F238E27FC236}">
                  <a16:creationId xmlns:a16="http://schemas.microsoft.com/office/drawing/2014/main" id="{88D79820-E86E-F870-1321-B23970A1EB9F}"/>
                </a:ext>
              </a:extLst>
            </p:cNvPr>
            <p:cNvSpPr/>
            <p:nvPr/>
          </p:nvSpPr>
          <p:spPr>
            <a:xfrm>
              <a:off x="1619528" y="2028119"/>
              <a:ext cx="222460" cy="233797"/>
            </a:xfrm>
            <a:custGeom>
              <a:avLst/>
              <a:gdLst/>
              <a:ahLst/>
              <a:cxnLst/>
              <a:rect l="l" t="t" r="r" b="b"/>
              <a:pathLst>
                <a:path w="5102" h="5362" extrusionOk="0">
                  <a:moveTo>
                    <a:pt x="2551" y="0"/>
                  </a:moveTo>
                  <a:cubicBezTo>
                    <a:pt x="1143" y="0"/>
                    <a:pt x="0" y="1201"/>
                    <a:pt x="0" y="2681"/>
                  </a:cubicBezTo>
                  <a:cubicBezTo>
                    <a:pt x="0" y="4161"/>
                    <a:pt x="1143" y="5361"/>
                    <a:pt x="2551" y="5361"/>
                  </a:cubicBezTo>
                  <a:cubicBezTo>
                    <a:pt x="3959" y="5361"/>
                    <a:pt x="5101" y="4161"/>
                    <a:pt x="5101" y="2681"/>
                  </a:cubicBezTo>
                  <a:cubicBezTo>
                    <a:pt x="5101" y="1201"/>
                    <a:pt x="3959" y="0"/>
                    <a:pt x="2551" y="0"/>
                  </a:cubicBezTo>
                  <a:close/>
                </a:path>
              </a:pathLst>
            </a:custGeom>
            <a:solidFill>
              <a:srgbClr val="FFA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7" name="Google Shape;1418;p26">
              <a:extLst>
                <a:ext uri="{FF2B5EF4-FFF2-40B4-BE49-F238E27FC236}">
                  <a16:creationId xmlns:a16="http://schemas.microsoft.com/office/drawing/2014/main" id="{B1D60640-CBD2-2A7B-8B84-2557F04A5F80}"/>
                </a:ext>
              </a:extLst>
            </p:cNvPr>
            <p:cNvSpPr/>
            <p:nvPr/>
          </p:nvSpPr>
          <p:spPr>
            <a:xfrm>
              <a:off x="1662433" y="2392069"/>
              <a:ext cx="39547" cy="268112"/>
            </a:xfrm>
            <a:custGeom>
              <a:avLst/>
              <a:gdLst/>
              <a:ahLst/>
              <a:cxnLst/>
              <a:rect l="l" t="t" r="r" b="b"/>
              <a:pathLst>
                <a:path w="907" h="6149" extrusionOk="0">
                  <a:moveTo>
                    <a:pt x="67" y="0"/>
                  </a:moveTo>
                  <a:cubicBezTo>
                    <a:pt x="64" y="0"/>
                    <a:pt x="61" y="1"/>
                    <a:pt x="58" y="1"/>
                  </a:cubicBezTo>
                  <a:cubicBezTo>
                    <a:pt x="25" y="5"/>
                    <a:pt x="0" y="37"/>
                    <a:pt x="5" y="70"/>
                  </a:cubicBezTo>
                  <a:lnTo>
                    <a:pt x="780" y="6095"/>
                  </a:lnTo>
                  <a:cubicBezTo>
                    <a:pt x="784" y="6126"/>
                    <a:pt x="810" y="6149"/>
                    <a:pt x="841" y="6149"/>
                  </a:cubicBezTo>
                  <a:lnTo>
                    <a:pt x="849" y="6149"/>
                  </a:lnTo>
                  <a:cubicBezTo>
                    <a:pt x="883" y="6145"/>
                    <a:pt x="906" y="6113"/>
                    <a:pt x="902" y="6079"/>
                  </a:cubicBezTo>
                  <a:lnTo>
                    <a:pt x="127" y="54"/>
                  </a:lnTo>
                  <a:cubicBezTo>
                    <a:pt x="123" y="24"/>
                    <a:pt x="96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8" name="Google Shape;1419;p26">
              <a:extLst>
                <a:ext uri="{FF2B5EF4-FFF2-40B4-BE49-F238E27FC236}">
                  <a16:creationId xmlns:a16="http://schemas.microsoft.com/office/drawing/2014/main" id="{0F697CFB-6276-3A3B-4FC7-12749A2F3C65}"/>
                </a:ext>
              </a:extLst>
            </p:cNvPr>
            <p:cNvSpPr/>
            <p:nvPr/>
          </p:nvSpPr>
          <p:spPr>
            <a:xfrm>
              <a:off x="1521640" y="1977628"/>
              <a:ext cx="197258" cy="78310"/>
            </a:xfrm>
            <a:custGeom>
              <a:avLst/>
              <a:gdLst/>
              <a:ahLst/>
              <a:cxnLst/>
              <a:rect l="l" t="t" r="r" b="b"/>
              <a:pathLst>
                <a:path w="4524" h="1796" extrusionOk="0">
                  <a:moveTo>
                    <a:pt x="4523" y="1"/>
                  </a:moveTo>
                  <a:lnTo>
                    <a:pt x="3595" y="185"/>
                  </a:lnTo>
                  <a:cubicBezTo>
                    <a:pt x="3535" y="75"/>
                    <a:pt x="3331" y="13"/>
                    <a:pt x="3044" y="13"/>
                  </a:cubicBezTo>
                  <a:cubicBezTo>
                    <a:pt x="2887" y="13"/>
                    <a:pt x="2706" y="31"/>
                    <a:pt x="2509" y="70"/>
                  </a:cubicBezTo>
                  <a:cubicBezTo>
                    <a:pt x="1949" y="181"/>
                    <a:pt x="1448" y="420"/>
                    <a:pt x="1267" y="644"/>
                  </a:cubicBezTo>
                  <a:lnTo>
                    <a:pt x="216" y="850"/>
                  </a:lnTo>
                  <a:lnTo>
                    <a:pt x="0" y="1796"/>
                  </a:lnTo>
                  <a:lnTo>
                    <a:pt x="4309" y="947"/>
                  </a:lnTo>
                  <a:lnTo>
                    <a:pt x="45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9" name="Google Shape;1420;p26">
              <a:extLst>
                <a:ext uri="{FF2B5EF4-FFF2-40B4-BE49-F238E27FC236}">
                  <a16:creationId xmlns:a16="http://schemas.microsoft.com/office/drawing/2014/main" id="{BB49F15E-6E5B-C2E6-C0F1-002AB255363F}"/>
                </a:ext>
              </a:extLst>
            </p:cNvPr>
            <p:cNvSpPr/>
            <p:nvPr/>
          </p:nvSpPr>
          <p:spPr>
            <a:xfrm>
              <a:off x="1314746" y="1980767"/>
              <a:ext cx="506487" cy="650200"/>
            </a:xfrm>
            <a:custGeom>
              <a:avLst/>
              <a:gdLst/>
              <a:ahLst/>
              <a:cxnLst/>
              <a:rect l="l" t="t" r="r" b="b"/>
              <a:pathLst>
                <a:path w="11616" h="14912" extrusionOk="0">
                  <a:moveTo>
                    <a:pt x="11035" y="1"/>
                  </a:moveTo>
                  <a:cubicBezTo>
                    <a:pt x="10998" y="1"/>
                    <a:pt x="10961" y="4"/>
                    <a:pt x="10923" y="11"/>
                  </a:cubicBezTo>
                  <a:lnTo>
                    <a:pt x="3295" y="1372"/>
                  </a:lnTo>
                  <a:cubicBezTo>
                    <a:pt x="2824" y="1456"/>
                    <a:pt x="2411" y="1877"/>
                    <a:pt x="2317" y="2373"/>
                  </a:cubicBezTo>
                  <a:lnTo>
                    <a:pt x="74" y="14226"/>
                  </a:lnTo>
                  <a:cubicBezTo>
                    <a:pt x="1" y="14609"/>
                    <a:pt x="237" y="14911"/>
                    <a:pt x="582" y="14911"/>
                  </a:cubicBezTo>
                  <a:cubicBezTo>
                    <a:pt x="618" y="14911"/>
                    <a:pt x="655" y="14908"/>
                    <a:pt x="693" y="14901"/>
                  </a:cubicBezTo>
                  <a:lnTo>
                    <a:pt x="8321" y="13539"/>
                  </a:lnTo>
                  <a:cubicBezTo>
                    <a:pt x="8791" y="13455"/>
                    <a:pt x="9203" y="13033"/>
                    <a:pt x="9299" y="12538"/>
                  </a:cubicBezTo>
                  <a:lnTo>
                    <a:pt x="11541" y="686"/>
                  </a:lnTo>
                  <a:cubicBezTo>
                    <a:pt x="11615" y="303"/>
                    <a:pt x="11380" y="1"/>
                    <a:pt x="11035" y="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0" name="Google Shape;1421;p26">
              <a:extLst>
                <a:ext uri="{FF2B5EF4-FFF2-40B4-BE49-F238E27FC236}">
                  <a16:creationId xmlns:a16="http://schemas.microsoft.com/office/drawing/2014/main" id="{07D6B730-5B31-D697-535D-D07AF808BD23}"/>
                </a:ext>
              </a:extLst>
            </p:cNvPr>
            <p:cNvSpPr/>
            <p:nvPr/>
          </p:nvSpPr>
          <p:spPr>
            <a:xfrm>
              <a:off x="1286056" y="2043075"/>
              <a:ext cx="163771" cy="587893"/>
            </a:xfrm>
            <a:custGeom>
              <a:avLst/>
              <a:gdLst/>
              <a:ahLst/>
              <a:cxnLst/>
              <a:rect l="l" t="t" r="r" b="b"/>
              <a:pathLst>
                <a:path w="3756" h="13483" extrusionOk="0">
                  <a:moveTo>
                    <a:pt x="3755" y="1"/>
                  </a:moveTo>
                  <a:lnTo>
                    <a:pt x="3295" y="84"/>
                  </a:lnTo>
                  <a:cubicBezTo>
                    <a:pt x="2824" y="167"/>
                    <a:pt x="2411" y="590"/>
                    <a:pt x="2316" y="1084"/>
                  </a:cubicBezTo>
                  <a:lnTo>
                    <a:pt x="74" y="12797"/>
                  </a:lnTo>
                  <a:cubicBezTo>
                    <a:pt x="0" y="13180"/>
                    <a:pt x="236" y="13482"/>
                    <a:pt x="582" y="13482"/>
                  </a:cubicBezTo>
                  <a:cubicBezTo>
                    <a:pt x="617" y="13482"/>
                    <a:pt x="654" y="13479"/>
                    <a:pt x="692" y="13472"/>
                  </a:cubicBezTo>
                  <a:lnTo>
                    <a:pt x="992" y="13419"/>
                  </a:lnTo>
                  <a:cubicBezTo>
                    <a:pt x="792" y="13313"/>
                    <a:pt x="678" y="13078"/>
                    <a:pt x="732" y="12797"/>
                  </a:cubicBezTo>
                  <a:lnTo>
                    <a:pt x="2975" y="944"/>
                  </a:lnTo>
                  <a:cubicBezTo>
                    <a:pt x="3056" y="521"/>
                    <a:pt x="3371" y="151"/>
                    <a:pt x="37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1" name="Google Shape;1422;p26">
              <a:extLst>
                <a:ext uri="{FF2B5EF4-FFF2-40B4-BE49-F238E27FC236}">
                  <a16:creationId xmlns:a16="http://schemas.microsoft.com/office/drawing/2014/main" id="{4F67628D-1665-E63C-5A7F-25B8B9046DD1}"/>
                </a:ext>
              </a:extLst>
            </p:cNvPr>
            <p:cNvSpPr/>
            <p:nvPr/>
          </p:nvSpPr>
          <p:spPr>
            <a:xfrm>
              <a:off x="1034426" y="2261829"/>
              <a:ext cx="556455" cy="326714"/>
            </a:xfrm>
            <a:custGeom>
              <a:avLst/>
              <a:gdLst/>
              <a:ahLst/>
              <a:cxnLst/>
              <a:rect l="l" t="t" r="r" b="b"/>
              <a:pathLst>
                <a:path w="12762" h="7493" extrusionOk="0">
                  <a:moveTo>
                    <a:pt x="7331" y="0"/>
                  </a:moveTo>
                  <a:cubicBezTo>
                    <a:pt x="6302" y="138"/>
                    <a:pt x="5150" y="768"/>
                    <a:pt x="5150" y="768"/>
                  </a:cubicBezTo>
                  <a:lnTo>
                    <a:pt x="575" y="2134"/>
                  </a:lnTo>
                  <a:cubicBezTo>
                    <a:pt x="173" y="2641"/>
                    <a:pt x="1" y="3846"/>
                    <a:pt x="187" y="5215"/>
                  </a:cubicBezTo>
                  <a:cubicBezTo>
                    <a:pt x="314" y="6139"/>
                    <a:pt x="578" y="6947"/>
                    <a:pt x="897" y="7493"/>
                  </a:cubicBezTo>
                  <a:lnTo>
                    <a:pt x="4765" y="5046"/>
                  </a:lnTo>
                  <a:cubicBezTo>
                    <a:pt x="4765" y="5046"/>
                    <a:pt x="9675" y="5046"/>
                    <a:pt x="10703" y="4677"/>
                  </a:cubicBezTo>
                  <a:cubicBezTo>
                    <a:pt x="11732" y="4306"/>
                    <a:pt x="11073" y="3936"/>
                    <a:pt x="11073" y="3936"/>
                  </a:cubicBezTo>
                  <a:lnTo>
                    <a:pt x="11073" y="3936"/>
                  </a:lnTo>
                  <a:cubicBezTo>
                    <a:pt x="11073" y="3936"/>
                    <a:pt x="11101" y="3937"/>
                    <a:pt x="11147" y="3937"/>
                  </a:cubicBezTo>
                  <a:cubicBezTo>
                    <a:pt x="11408" y="3937"/>
                    <a:pt x="12266" y="3908"/>
                    <a:pt x="12266" y="3523"/>
                  </a:cubicBezTo>
                  <a:cubicBezTo>
                    <a:pt x="12266" y="3070"/>
                    <a:pt x="11512" y="2989"/>
                    <a:pt x="11512" y="2989"/>
                  </a:cubicBezTo>
                  <a:cubicBezTo>
                    <a:pt x="11512" y="2989"/>
                    <a:pt x="12762" y="2827"/>
                    <a:pt x="12680" y="2415"/>
                  </a:cubicBezTo>
                  <a:cubicBezTo>
                    <a:pt x="12597" y="2003"/>
                    <a:pt x="11157" y="1962"/>
                    <a:pt x="11157" y="1962"/>
                  </a:cubicBezTo>
                  <a:cubicBezTo>
                    <a:pt x="11157" y="1962"/>
                    <a:pt x="12350" y="1879"/>
                    <a:pt x="12021" y="1427"/>
                  </a:cubicBezTo>
                  <a:cubicBezTo>
                    <a:pt x="11691" y="974"/>
                    <a:pt x="7126" y="974"/>
                    <a:pt x="7126" y="974"/>
                  </a:cubicBezTo>
                  <a:lnTo>
                    <a:pt x="7331" y="0"/>
                  </a:lnTo>
                  <a:close/>
                </a:path>
              </a:pathLst>
            </a:custGeom>
            <a:solidFill>
              <a:srgbClr val="FFA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2" name="Google Shape;1423;p26">
              <a:extLst>
                <a:ext uri="{FF2B5EF4-FFF2-40B4-BE49-F238E27FC236}">
                  <a16:creationId xmlns:a16="http://schemas.microsoft.com/office/drawing/2014/main" id="{8C4C0F55-1E7D-9A89-A898-F3B71A528B90}"/>
                </a:ext>
              </a:extLst>
            </p:cNvPr>
            <p:cNvSpPr/>
            <p:nvPr/>
          </p:nvSpPr>
          <p:spPr>
            <a:xfrm>
              <a:off x="1034470" y="2354920"/>
              <a:ext cx="84327" cy="233666"/>
            </a:xfrm>
            <a:custGeom>
              <a:avLst/>
              <a:gdLst/>
              <a:ahLst/>
              <a:cxnLst/>
              <a:rect l="l" t="t" r="r" b="b"/>
              <a:pathLst>
                <a:path w="1934" h="5359" extrusionOk="0">
                  <a:moveTo>
                    <a:pt x="576" y="0"/>
                  </a:moveTo>
                  <a:cubicBezTo>
                    <a:pt x="173" y="507"/>
                    <a:pt x="1" y="1712"/>
                    <a:pt x="188" y="3081"/>
                  </a:cubicBezTo>
                  <a:cubicBezTo>
                    <a:pt x="314" y="4005"/>
                    <a:pt x="578" y="4813"/>
                    <a:pt x="897" y="5359"/>
                  </a:cubicBezTo>
                  <a:lnTo>
                    <a:pt x="1934" y="4706"/>
                  </a:lnTo>
                  <a:cubicBezTo>
                    <a:pt x="301" y="3492"/>
                    <a:pt x="576" y="1"/>
                    <a:pt x="576" y="0"/>
                  </a:cubicBezTo>
                  <a:close/>
                </a:path>
              </a:pathLst>
            </a:custGeom>
            <a:solidFill>
              <a:srgbClr val="F87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3" name="Google Shape;1424;p26">
              <a:extLst>
                <a:ext uri="{FF2B5EF4-FFF2-40B4-BE49-F238E27FC236}">
                  <a16:creationId xmlns:a16="http://schemas.microsoft.com/office/drawing/2014/main" id="{83CDCD30-93EE-209C-5B55-516FD8FB871C}"/>
                </a:ext>
              </a:extLst>
            </p:cNvPr>
            <p:cNvSpPr/>
            <p:nvPr/>
          </p:nvSpPr>
          <p:spPr>
            <a:xfrm>
              <a:off x="490921" y="2002220"/>
              <a:ext cx="623211" cy="812838"/>
            </a:xfrm>
            <a:custGeom>
              <a:avLst/>
              <a:gdLst/>
              <a:ahLst/>
              <a:cxnLst/>
              <a:rect l="l" t="t" r="r" b="b"/>
              <a:pathLst>
                <a:path w="14293" h="18642" extrusionOk="0">
                  <a:moveTo>
                    <a:pt x="4712" y="0"/>
                  </a:moveTo>
                  <a:cubicBezTo>
                    <a:pt x="4644" y="0"/>
                    <a:pt x="4574" y="1"/>
                    <a:pt x="4503" y="4"/>
                  </a:cubicBezTo>
                  <a:cubicBezTo>
                    <a:pt x="0" y="154"/>
                    <a:pt x="718" y="15968"/>
                    <a:pt x="2761" y="17503"/>
                  </a:cubicBezTo>
                  <a:cubicBezTo>
                    <a:pt x="2761" y="17503"/>
                    <a:pt x="3792" y="18642"/>
                    <a:pt x="5237" y="18642"/>
                  </a:cubicBezTo>
                  <a:cubicBezTo>
                    <a:pt x="5329" y="18642"/>
                    <a:pt x="5423" y="18637"/>
                    <a:pt x="5518" y="18628"/>
                  </a:cubicBezTo>
                  <a:cubicBezTo>
                    <a:pt x="7109" y="18462"/>
                    <a:pt x="14293" y="14173"/>
                    <a:pt x="14293" y="14173"/>
                  </a:cubicBezTo>
                  <a:lnTo>
                    <a:pt x="14293" y="14173"/>
                  </a:lnTo>
                  <a:cubicBezTo>
                    <a:pt x="14272" y="14176"/>
                    <a:pt x="14250" y="14177"/>
                    <a:pt x="14229" y="14177"/>
                  </a:cubicBezTo>
                  <a:cubicBezTo>
                    <a:pt x="13580" y="14177"/>
                    <a:pt x="12886" y="12863"/>
                    <a:pt x="12654" y="11170"/>
                  </a:cubicBezTo>
                  <a:cubicBezTo>
                    <a:pt x="12433" y="9546"/>
                    <a:pt x="12713" y="8149"/>
                    <a:pt x="13287" y="7880"/>
                  </a:cubicBezTo>
                  <a:lnTo>
                    <a:pt x="13287" y="7880"/>
                  </a:lnTo>
                  <a:lnTo>
                    <a:pt x="7794" y="9604"/>
                  </a:lnTo>
                  <a:lnTo>
                    <a:pt x="7794" y="9604"/>
                  </a:lnTo>
                  <a:lnTo>
                    <a:pt x="8526" y="4557"/>
                  </a:lnTo>
                  <a:cubicBezTo>
                    <a:pt x="8526" y="4557"/>
                    <a:pt x="8999" y="0"/>
                    <a:pt x="471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4" name="Google Shape;1425;p26">
              <a:extLst>
                <a:ext uri="{FF2B5EF4-FFF2-40B4-BE49-F238E27FC236}">
                  <a16:creationId xmlns:a16="http://schemas.microsoft.com/office/drawing/2014/main" id="{B0BA1B94-7ACF-6544-D923-708134BC4E4A}"/>
                </a:ext>
              </a:extLst>
            </p:cNvPr>
            <p:cNvSpPr/>
            <p:nvPr/>
          </p:nvSpPr>
          <p:spPr>
            <a:xfrm>
              <a:off x="828012" y="2198213"/>
              <a:ext cx="159411" cy="225469"/>
            </a:xfrm>
            <a:custGeom>
              <a:avLst/>
              <a:gdLst/>
              <a:ahLst/>
              <a:cxnLst/>
              <a:rect l="l" t="t" r="r" b="b"/>
              <a:pathLst>
                <a:path w="3656" h="5171" extrusionOk="0">
                  <a:moveTo>
                    <a:pt x="796" y="0"/>
                  </a:moveTo>
                  <a:cubicBezTo>
                    <a:pt x="767" y="0"/>
                    <a:pt x="739" y="22"/>
                    <a:pt x="734" y="52"/>
                  </a:cubicBezTo>
                  <a:lnTo>
                    <a:pt x="3" y="5099"/>
                  </a:lnTo>
                  <a:cubicBezTo>
                    <a:pt x="1" y="5121"/>
                    <a:pt x="8" y="5142"/>
                    <a:pt x="24" y="5156"/>
                  </a:cubicBezTo>
                  <a:cubicBezTo>
                    <a:pt x="35" y="5166"/>
                    <a:pt x="50" y="5171"/>
                    <a:pt x="65" y="5171"/>
                  </a:cubicBezTo>
                  <a:cubicBezTo>
                    <a:pt x="71" y="5171"/>
                    <a:pt x="78" y="5169"/>
                    <a:pt x="82" y="5167"/>
                  </a:cubicBezTo>
                  <a:lnTo>
                    <a:pt x="3605" y="4060"/>
                  </a:lnTo>
                  <a:cubicBezTo>
                    <a:pt x="3637" y="4049"/>
                    <a:pt x="3655" y="4015"/>
                    <a:pt x="3644" y="3983"/>
                  </a:cubicBezTo>
                  <a:cubicBezTo>
                    <a:pt x="3636" y="3957"/>
                    <a:pt x="3612" y="3940"/>
                    <a:pt x="3586" y="3940"/>
                  </a:cubicBezTo>
                  <a:cubicBezTo>
                    <a:pt x="3580" y="3940"/>
                    <a:pt x="3574" y="3941"/>
                    <a:pt x="3568" y="3943"/>
                  </a:cubicBezTo>
                  <a:lnTo>
                    <a:pt x="137" y="5020"/>
                  </a:lnTo>
                  <a:lnTo>
                    <a:pt x="856" y="70"/>
                  </a:lnTo>
                  <a:cubicBezTo>
                    <a:pt x="861" y="36"/>
                    <a:pt x="838" y="6"/>
                    <a:pt x="804" y="1"/>
                  </a:cubicBezTo>
                  <a:cubicBezTo>
                    <a:pt x="801" y="1"/>
                    <a:pt x="798" y="0"/>
                    <a:pt x="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5" name="Google Shape;1426;p26">
              <a:extLst>
                <a:ext uri="{FF2B5EF4-FFF2-40B4-BE49-F238E27FC236}">
                  <a16:creationId xmlns:a16="http://schemas.microsoft.com/office/drawing/2014/main" id="{C74E554B-CD8C-558B-4124-8C784510E75B}"/>
                </a:ext>
              </a:extLst>
            </p:cNvPr>
            <p:cNvSpPr/>
            <p:nvPr/>
          </p:nvSpPr>
          <p:spPr>
            <a:xfrm>
              <a:off x="608342" y="2717649"/>
              <a:ext cx="335783" cy="100111"/>
            </a:xfrm>
            <a:custGeom>
              <a:avLst/>
              <a:gdLst/>
              <a:ahLst/>
              <a:cxnLst/>
              <a:rect l="l" t="t" r="r" b="b"/>
              <a:pathLst>
                <a:path w="7701" h="2296" extrusionOk="0">
                  <a:moveTo>
                    <a:pt x="7630" y="1"/>
                  </a:moveTo>
                  <a:cubicBezTo>
                    <a:pt x="7619" y="1"/>
                    <a:pt x="7608" y="4"/>
                    <a:pt x="7598" y="10"/>
                  </a:cubicBezTo>
                  <a:cubicBezTo>
                    <a:pt x="7566" y="30"/>
                    <a:pt x="4378" y="1997"/>
                    <a:pt x="2818" y="2158"/>
                  </a:cubicBezTo>
                  <a:cubicBezTo>
                    <a:pt x="2726" y="2167"/>
                    <a:pt x="2635" y="2172"/>
                    <a:pt x="2545" y="2172"/>
                  </a:cubicBezTo>
                  <a:cubicBezTo>
                    <a:pt x="1144" y="2172"/>
                    <a:pt x="125" y="1066"/>
                    <a:pt x="114" y="1053"/>
                  </a:cubicBezTo>
                  <a:cubicBezTo>
                    <a:pt x="102" y="1040"/>
                    <a:pt x="85" y="1034"/>
                    <a:pt x="69" y="1034"/>
                  </a:cubicBezTo>
                  <a:cubicBezTo>
                    <a:pt x="54" y="1034"/>
                    <a:pt x="39" y="1039"/>
                    <a:pt x="27" y="1050"/>
                  </a:cubicBezTo>
                  <a:cubicBezTo>
                    <a:pt x="2" y="1073"/>
                    <a:pt x="0" y="1111"/>
                    <a:pt x="23" y="1137"/>
                  </a:cubicBezTo>
                  <a:cubicBezTo>
                    <a:pt x="35" y="1148"/>
                    <a:pt x="1091" y="2295"/>
                    <a:pt x="2548" y="2295"/>
                  </a:cubicBezTo>
                  <a:cubicBezTo>
                    <a:pt x="2642" y="2295"/>
                    <a:pt x="2736" y="2292"/>
                    <a:pt x="2832" y="2282"/>
                  </a:cubicBezTo>
                  <a:cubicBezTo>
                    <a:pt x="4419" y="2117"/>
                    <a:pt x="7531" y="196"/>
                    <a:pt x="7663" y="115"/>
                  </a:cubicBezTo>
                  <a:cubicBezTo>
                    <a:pt x="7693" y="97"/>
                    <a:pt x="7701" y="60"/>
                    <a:pt x="7684" y="30"/>
                  </a:cubicBezTo>
                  <a:cubicBezTo>
                    <a:pt x="7671" y="11"/>
                    <a:pt x="7651" y="1"/>
                    <a:pt x="7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6" name="Google Shape;1427;p26">
              <a:extLst>
                <a:ext uri="{FF2B5EF4-FFF2-40B4-BE49-F238E27FC236}">
                  <a16:creationId xmlns:a16="http://schemas.microsoft.com/office/drawing/2014/main" id="{A2BE9824-1399-7EB8-BD26-38F7614D9185}"/>
                </a:ext>
              </a:extLst>
            </p:cNvPr>
            <p:cNvSpPr/>
            <p:nvPr/>
          </p:nvSpPr>
          <p:spPr>
            <a:xfrm>
              <a:off x="773247" y="2418231"/>
              <a:ext cx="60651" cy="61610"/>
            </a:xfrm>
            <a:custGeom>
              <a:avLst/>
              <a:gdLst/>
              <a:ahLst/>
              <a:cxnLst/>
              <a:rect l="l" t="t" r="r" b="b"/>
              <a:pathLst>
                <a:path w="1391" h="1413" extrusionOk="0">
                  <a:moveTo>
                    <a:pt x="1321" y="0"/>
                  </a:moveTo>
                  <a:cubicBezTo>
                    <a:pt x="1305" y="0"/>
                    <a:pt x="1289" y="7"/>
                    <a:pt x="1276" y="19"/>
                  </a:cubicBezTo>
                  <a:lnTo>
                    <a:pt x="24" y="1309"/>
                  </a:lnTo>
                  <a:cubicBezTo>
                    <a:pt x="0" y="1333"/>
                    <a:pt x="1" y="1372"/>
                    <a:pt x="26" y="1396"/>
                  </a:cubicBezTo>
                  <a:cubicBezTo>
                    <a:pt x="37" y="1407"/>
                    <a:pt x="52" y="1413"/>
                    <a:pt x="68" y="1413"/>
                  </a:cubicBezTo>
                  <a:cubicBezTo>
                    <a:pt x="85" y="1413"/>
                    <a:pt x="101" y="1407"/>
                    <a:pt x="113" y="1394"/>
                  </a:cubicBezTo>
                  <a:lnTo>
                    <a:pt x="1366" y="105"/>
                  </a:lnTo>
                  <a:cubicBezTo>
                    <a:pt x="1390" y="80"/>
                    <a:pt x="1388" y="42"/>
                    <a:pt x="1365" y="18"/>
                  </a:cubicBezTo>
                  <a:cubicBezTo>
                    <a:pt x="1352" y="6"/>
                    <a:pt x="1336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7" name="Google Shape;1428;p26">
              <a:extLst>
                <a:ext uri="{FF2B5EF4-FFF2-40B4-BE49-F238E27FC236}">
                  <a16:creationId xmlns:a16="http://schemas.microsoft.com/office/drawing/2014/main" id="{1DB066F5-89DF-4FC6-92D5-D0BA06D85DC5}"/>
                </a:ext>
              </a:extLst>
            </p:cNvPr>
            <p:cNvSpPr/>
            <p:nvPr/>
          </p:nvSpPr>
          <p:spPr>
            <a:xfrm>
              <a:off x="1388086" y="2339310"/>
              <a:ext cx="135604" cy="10813"/>
            </a:xfrm>
            <a:custGeom>
              <a:avLst/>
              <a:gdLst/>
              <a:ahLst/>
              <a:cxnLst/>
              <a:rect l="l" t="t" r="r" b="b"/>
              <a:pathLst>
                <a:path w="3110" h="248" extrusionOk="0">
                  <a:moveTo>
                    <a:pt x="59" y="1"/>
                  </a:moveTo>
                  <a:cubicBezTo>
                    <a:pt x="29" y="1"/>
                    <a:pt x="3" y="27"/>
                    <a:pt x="2" y="60"/>
                  </a:cubicBezTo>
                  <a:cubicBezTo>
                    <a:pt x="1" y="93"/>
                    <a:pt x="25" y="123"/>
                    <a:pt x="61" y="124"/>
                  </a:cubicBezTo>
                  <a:lnTo>
                    <a:pt x="3044" y="247"/>
                  </a:lnTo>
                  <a:lnTo>
                    <a:pt x="3046" y="247"/>
                  </a:lnTo>
                  <a:cubicBezTo>
                    <a:pt x="3079" y="247"/>
                    <a:pt x="3106" y="221"/>
                    <a:pt x="3108" y="189"/>
                  </a:cubicBezTo>
                  <a:cubicBezTo>
                    <a:pt x="3109" y="156"/>
                    <a:pt x="3084" y="126"/>
                    <a:pt x="3050" y="125"/>
                  </a:cubicBezTo>
                  <a:lnTo>
                    <a:pt x="66" y="1"/>
                  </a:lnTo>
                  <a:cubicBezTo>
                    <a:pt x="64" y="1"/>
                    <a:pt x="61" y="1"/>
                    <a:pt x="59" y="1"/>
                  </a:cubicBezTo>
                  <a:close/>
                </a:path>
              </a:pathLst>
            </a:custGeom>
            <a:solidFill>
              <a:srgbClr val="F87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8" name="Google Shape;1429;p26">
              <a:extLst>
                <a:ext uri="{FF2B5EF4-FFF2-40B4-BE49-F238E27FC236}">
                  <a16:creationId xmlns:a16="http://schemas.microsoft.com/office/drawing/2014/main" id="{24A36B1F-210B-EF22-70C6-4EE820AEDA54}"/>
                </a:ext>
              </a:extLst>
            </p:cNvPr>
            <p:cNvSpPr/>
            <p:nvPr/>
          </p:nvSpPr>
          <p:spPr>
            <a:xfrm>
              <a:off x="1388086" y="2383305"/>
              <a:ext cx="151126" cy="11685"/>
            </a:xfrm>
            <a:custGeom>
              <a:avLst/>
              <a:gdLst/>
              <a:ahLst/>
              <a:cxnLst/>
              <a:rect l="l" t="t" r="r" b="b"/>
              <a:pathLst>
                <a:path w="3466" h="268" extrusionOk="0">
                  <a:moveTo>
                    <a:pt x="63" y="0"/>
                  </a:moveTo>
                  <a:cubicBezTo>
                    <a:pt x="34" y="0"/>
                    <a:pt x="3" y="26"/>
                    <a:pt x="2" y="59"/>
                  </a:cubicBezTo>
                  <a:cubicBezTo>
                    <a:pt x="1" y="92"/>
                    <a:pt x="25" y="122"/>
                    <a:pt x="61" y="123"/>
                  </a:cubicBezTo>
                  <a:lnTo>
                    <a:pt x="3399" y="267"/>
                  </a:lnTo>
                  <a:lnTo>
                    <a:pt x="3402" y="267"/>
                  </a:lnTo>
                  <a:cubicBezTo>
                    <a:pt x="3436" y="267"/>
                    <a:pt x="3463" y="240"/>
                    <a:pt x="3463" y="208"/>
                  </a:cubicBezTo>
                  <a:cubicBezTo>
                    <a:pt x="3465" y="175"/>
                    <a:pt x="3440" y="146"/>
                    <a:pt x="3405" y="145"/>
                  </a:cubicBezTo>
                  <a:lnTo>
                    <a:pt x="66" y="1"/>
                  </a:lnTo>
                  <a:cubicBezTo>
                    <a:pt x="65" y="1"/>
                    <a:pt x="64" y="0"/>
                    <a:pt x="63" y="0"/>
                  </a:cubicBezTo>
                  <a:close/>
                </a:path>
              </a:pathLst>
            </a:custGeom>
            <a:solidFill>
              <a:srgbClr val="F87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9" name="Google Shape;1430;p26">
              <a:extLst>
                <a:ext uri="{FF2B5EF4-FFF2-40B4-BE49-F238E27FC236}">
                  <a16:creationId xmlns:a16="http://schemas.microsoft.com/office/drawing/2014/main" id="{9A23F17A-8E54-4A9E-3958-3707862C42EF}"/>
                </a:ext>
              </a:extLst>
            </p:cNvPr>
            <p:cNvSpPr/>
            <p:nvPr/>
          </p:nvSpPr>
          <p:spPr>
            <a:xfrm>
              <a:off x="1394277" y="2422591"/>
              <a:ext cx="125880" cy="13648"/>
            </a:xfrm>
            <a:custGeom>
              <a:avLst/>
              <a:gdLst/>
              <a:ahLst/>
              <a:cxnLst/>
              <a:rect l="l" t="t" r="r" b="b"/>
              <a:pathLst>
                <a:path w="2887" h="313" extrusionOk="0">
                  <a:moveTo>
                    <a:pt x="65" y="0"/>
                  </a:moveTo>
                  <a:cubicBezTo>
                    <a:pt x="35" y="0"/>
                    <a:pt x="6" y="24"/>
                    <a:pt x="4" y="58"/>
                  </a:cubicBezTo>
                  <a:cubicBezTo>
                    <a:pt x="1" y="91"/>
                    <a:pt x="26" y="121"/>
                    <a:pt x="61" y="123"/>
                  </a:cubicBezTo>
                  <a:lnTo>
                    <a:pt x="2818" y="313"/>
                  </a:lnTo>
                  <a:lnTo>
                    <a:pt x="2822" y="313"/>
                  </a:lnTo>
                  <a:cubicBezTo>
                    <a:pt x="2854" y="313"/>
                    <a:pt x="2882" y="287"/>
                    <a:pt x="2883" y="255"/>
                  </a:cubicBezTo>
                  <a:cubicBezTo>
                    <a:pt x="2886" y="222"/>
                    <a:pt x="2861" y="192"/>
                    <a:pt x="2826" y="190"/>
                  </a:cubicBezTo>
                  <a:lnTo>
                    <a:pt x="69" y="0"/>
                  </a:lnTo>
                  <a:cubicBezTo>
                    <a:pt x="68" y="0"/>
                    <a:pt x="66" y="0"/>
                    <a:pt x="65" y="0"/>
                  </a:cubicBezTo>
                  <a:close/>
                </a:path>
              </a:pathLst>
            </a:custGeom>
            <a:solidFill>
              <a:srgbClr val="F87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0" name="Google Shape;1431;p26">
              <a:extLst>
                <a:ext uri="{FF2B5EF4-FFF2-40B4-BE49-F238E27FC236}">
                  <a16:creationId xmlns:a16="http://schemas.microsoft.com/office/drawing/2014/main" id="{C54F8DCD-AF05-3BFB-6F68-66954B644824}"/>
                </a:ext>
              </a:extLst>
            </p:cNvPr>
            <p:cNvSpPr/>
            <p:nvPr/>
          </p:nvSpPr>
          <p:spPr>
            <a:xfrm>
              <a:off x="1317319" y="2301682"/>
              <a:ext cx="30478" cy="5407"/>
            </a:xfrm>
            <a:custGeom>
              <a:avLst/>
              <a:gdLst/>
              <a:ahLst/>
              <a:cxnLst/>
              <a:rect l="l" t="t" r="r" b="b"/>
              <a:pathLst>
                <a:path w="699" h="124" extrusionOk="0">
                  <a:moveTo>
                    <a:pt x="62" y="1"/>
                  </a:moveTo>
                  <a:cubicBezTo>
                    <a:pt x="28" y="1"/>
                    <a:pt x="0" y="28"/>
                    <a:pt x="0" y="62"/>
                  </a:cubicBezTo>
                  <a:cubicBezTo>
                    <a:pt x="0" y="96"/>
                    <a:pt x="27" y="123"/>
                    <a:pt x="62" y="123"/>
                  </a:cubicBezTo>
                  <a:lnTo>
                    <a:pt x="638" y="123"/>
                  </a:lnTo>
                  <a:cubicBezTo>
                    <a:pt x="671" y="123"/>
                    <a:pt x="699" y="96"/>
                    <a:pt x="699" y="62"/>
                  </a:cubicBezTo>
                  <a:cubicBezTo>
                    <a:pt x="699" y="28"/>
                    <a:pt x="672" y="1"/>
                    <a:pt x="638" y="1"/>
                  </a:cubicBezTo>
                  <a:close/>
                </a:path>
              </a:pathLst>
            </a:custGeom>
            <a:solidFill>
              <a:srgbClr val="F87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BA87ECFE-891D-462A-BA33-09386430090C}"/>
              </a:ext>
            </a:extLst>
          </p:cNvPr>
          <p:cNvGrpSpPr/>
          <p:nvPr/>
        </p:nvGrpSpPr>
        <p:grpSpPr>
          <a:xfrm>
            <a:off x="5807378" y="2725894"/>
            <a:ext cx="3471415" cy="923330"/>
            <a:chOff x="5807378" y="2725894"/>
            <a:chExt cx="3471415" cy="923330"/>
          </a:xfrm>
        </p:grpSpPr>
        <p:sp>
          <p:nvSpPr>
            <p:cNvPr id="389" name="Freeform 35">
              <a:extLst>
                <a:ext uri="{FF2B5EF4-FFF2-40B4-BE49-F238E27FC236}">
                  <a16:creationId xmlns:a16="http://schemas.microsoft.com/office/drawing/2014/main" id="{DB40B2A5-EB9F-45E6-A0B3-C3F4266492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08872" y="2771105"/>
              <a:ext cx="3462786" cy="841656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78521E28-BAEE-89EA-512D-A77756CCF2A7}"/>
                </a:ext>
              </a:extLst>
            </p:cNvPr>
            <p:cNvSpPr txBox="1"/>
            <p:nvPr/>
          </p:nvSpPr>
          <p:spPr>
            <a:xfrm flipH="1">
              <a:off x="5925204" y="2725894"/>
              <a:ext cx="3353589" cy="923330"/>
            </a:xfrm>
            <a:prstGeom prst="rect">
              <a:avLst/>
            </a:prstGeom>
            <a:noFill/>
          </p:spPr>
          <p:txBody>
            <a:bodyPr wrap="square" lIns="612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On D-</a:t>
              </a:r>
              <a:r>
                <a:rPr kumimoji="0" lang="en-US" b="0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day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I </a:t>
              </a:r>
              <a:r>
                <a:rPr kumimoji="0" lang="en-US" b="0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am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b="0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welcomed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and </a:t>
              </a:r>
              <a:r>
                <a:rPr kumimoji="0" lang="en-US" b="0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seen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by a </a:t>
              </a:r>
              <a:r>
                <a:rPr kumimoji="0" lang="en-US" b="0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doctor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or a nurse.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id="{26078EF1-0A86-9281-11E5-C39009830057}"/>
                </a:ext>
              </a:extLst>
            </p:cNvPr>
            <p:cNvSpPr txBox="1"/>
            <p:nvPr/>
          </p:nvSpPr>
          <p:spPr>
            <a:xfrm flipH="1">
              <a:off x="5807378" y="2955619"/>
              <a:ext cx="698535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r>
                <a:rPr kumimoji="0" lang="fr-F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  <a:endParaRPr kumimoji="0" lang="id-ID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50" name="Groupe 1249">
            <a:extLst>
              <a:ext uri="{FF2B5EF4-FFF2-40B4-BE49-F238E27FC236}">
                <a16:creationId xmlns:a16="http://schemas.microsoft.com/office/drawing/2014/main" id="{6AA5578B-76EB-E92D-B048-4DB85538E7EE}"/>
              </a:ext>
            </a:extLst>
          </p:cNvPr>
          <p:cNvGrpSpPr/>
          <p:nvPr/>
        </p:nvGrpSpPr>
        <p:grpSpPr>
          <a:xfrm>
            <a:off x="1981990" y="4350308"/>
            <a:ext cx="1213254" cy="1002962"/>
            <a:chOff x="8318665" y="1155944"/>
            <a:chExt cx="3043851" cy="2557921"/>
          </a:xfrm>
        </p:grpSpPr>
        <p:sp>
          <p:nvSpPr>
            <p:cNvPr id="1251" name="Google Shape;3967;p44">
              <a:extLst>
                <a:ext uri="{FF2B5EF4-FFF2-40B4-BE49-F238E27FC236}">
                  <a16:creationId xmlns:a16="http://schemas.microsoft.com/office/drawing/2014/main" id="{82CC7C76-B55D-D4BF-FC2B-60EBFF3C8DB0}"/>
                </a:ext>
              </a:extLst>
            </p:cNvPr>
            <p:cNvSpPr/>
            <p:nvPr/>
          </p:nvSpPr>
          <p:spPr>
            <a:xfrm>
              <a:off x="9703481" y="2118602"/>
              <a:ext cx="137367" cy="88596"/>
            </a:xfrm>
            <a:custGeom>
              <a:avLst/>
              <a:gdLst/>
              <a:ahLst/>
              <a:cxnLst/>
              <a:rect l="l" t="t" r="r" b="b"/>
              <a:pathLst>
                <a:path w="6419" h="4140" extrusionOk="0">
                  <a:moveTo>
                    <a:pt x="5771" y="1"/>
                  </a:moveTo>
                  <a:cubicBezTo>
                    <a:pt x="5553" y="1"/>
                    <a:pt x="5204" y="111"/>
                    <a:pt x="4636" y="326"/>
                  </a:cubicBezTo>
                  <a:cubicBezTo>
                    <a:pt x="4274" y="463"/>
                    <a:pt x="3945" y="512"/>
                    <a:pt x="3645" y="512"/>
                  </a:cubicBezTo>
                  <a:cubicBezTo>
                    <a:pt x="2890" y="512"/>
                    <a:pt x="2308" y="204"/>
                    <a:pt x="1796" y="204"/>
                  </a:cubicBezTo>
                  <a:cubicBezTo>
                    <a:pt x="1510" y="204"/>
                    <a:pt x="1245" y="300"/>
                    <a:pt x="984" y="602"/>
                  </a:cubicBezTo>
                  <a:cubicBezTo>
                    <a:pt x="0" y="1738"/>
                    <a:pt x="908" y="1762"/>
                    <a:pt x="901" y="2387"/>
                  </a:cubicBezTo>
                  <a:cubicBezTo>
                    <a:pt x="891" y="3089"/>
                    <a:pt x="609" y="3750"/>
                    <a:pt x="1284" y="3824"/>
                  </a:cubicBezTo>
                  <a:cubicBezTo>
                    <a:pt x="1284" y="3824"/>
                    <a:pt x="1409" y="3817"/>
                    <a:pt x="1600" y="3817"/>
                  </a:cubicBezTo>
                  <a:cubicBezTo>
                    <a:pt x="2026" y="3817"/>
                    <a:pt x="2782" y="3853"/>
                    <a:pt x="3218" y="4087"/>
                  </a:cubicBezTo>
                  <a:cubicBezTo>
                    <a:pt x="3286" y="4123"/>
                    <a:pt x="3375" y="4140"/>
                    <a:pt x="3481" y="4140"/>
                  </a:cubicBezTo>
                  <a:cubicBezTo>
                    <a:pt x="4370" y="4140"/>
                    <a:pt x="6419" y="2934"/>
                    <a:pt x="6240" y="1551"/>
                  </a:cubicBezTo>
                  <a:cubicBezTo>
                    <a:pt x="6105" y="501"/>
                    <a:pt x="6234" y="1"/>
                    <a:pt x="5771" y="1"/>
                  </a:cubicBezTo>
                  <a:close/>
                </a:path>
              </a:pathLst>
            </a:custGeom>
            <a:solidFill>
              <a:srgbClr val="86B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2" name="Google Shape;3971;p44">
              <a:extLst>
                <a:ext uri="{FF2B5EF4-FFF2-40B4-BE49-F238E27FC236}">
                  <a16:creationId xmlns:a16="http://schemas.microsoft.com/office/drawing/2014/main" id="{9FFF9962-F209-04BB-F6F4-D152A1A1F99E}"/>
                </a:ext>
              </a:extLst>
            </p:cNvPr>
            <p:cNvSpPr/>
            <p:nvPr/>
          </p:nvSpPr>
          <p:spPr>
            <a:xfrm>
              <a:off x="8864237" y="2369624"/>
              <a:ext cx="831476" cy="1079973"/>
            </a:xfrm>
            <a:custGeom>
              <a:avLst/>
              <a:gdLst/>
              <a:ahLst/>
              <a:cxnLst/>
              <a:rect l="l" t="t" r="r" b="b"/>
              <a:pathLst>
                <a:path w="38854" h="50466" extrusionOk="0">
                  <a:moveTo>
                    <a:pt x="29705" y="13656"/>
                  </a:moveTo>
                  <a:cubicBezTo>
                    <a:pt x="29569" y="15381"/>
                    <a:pt x="28968" y="16694"/>
                    <a:pt x="28288" y="17232"/>
                  </a:cubicBezTo>
                  <a:cubicBezTo>
                    <a:pt x="28087" y="17391"/>
                    <a:pt x="27893" y="17471"/>
                    <a:pt x="27705" y="17471"/>
                  </a:cubicBezTo>
                  <a:cubicBezTo>
                    <a:pt x="27486" y="17471"/>
                    <a:pt x="27277" y="17362"/>
                    <a:pt x="27080" y="17145"/>
                  </a:cubicBezTo>
                  <a:cubicBezTo>
                    <a:pt x="26988" y="17042"/>
                    <a:pt x="26946" y="16937"/>
                    <a:pt x="26953" y="16803"/>
                  </a:cubicBezTo>
                  <a:cubicBezTo>
                    <a:pt x="26993" y="16113"/>
                    <a:pt x="28205" y="14985"/>
                    <a:pt x="29705" y="13656"/>
                  </a:cubicBezTo>
                  <a:close/>
                  <a:moveTo>
                    <a:pt x="38250" y="1"/>
                  </a:moveTo>
                  <a:cubicBezTo>
                    <a:pt x="38243" y="369"/>
                    <a:pt x="38213" y="731"/>
                    <a:pt x="38160" y="1090"/>
                  </a:cubicBezTo>
                  <a:cubicBezTo>
                    <a:pt x="38093" y="1604"/>
                    <a:pt x="37981" y="2108"/>
                    <a:pt x="37831" y="2600"/>
                  </a:cubicBezTo>
                  <a:cubicBezTo>
                    <a:pt x="37804" y="2695"/>
                    <a:pt x="37775" y="2792"/>
                    <a:pt x="37741" y="2889"/>
                  </a:cubicBezTo>
                  <a:cubicBezTo>
                    <a:pt x="36484" y="6725"/>
                    <a:pt x="33111" y="9847"/>
                    <a:pt x="30332" y="12300"/>
                  </a:cubicBezTo>
                  <a:cubicBezTo>
                    <a:pt x="30229" y="10415"/>
                    <a:pt x="29598" y="8247"/>
                    <a:pt x="28115" y="6086"/>
                  </a:cubicBezTo>
                  <a:cubicBezTo>
                    <a:pt x="26153" y="3237"/>
                    <a:pt x="21157" y="785"/>
                    <a:pt x="15896" y="612"/>
                  </a:cubicBezTo>
                  <a:cubicBezTo>
                    <a:pt x="15698" y="605"/>
                    <a:pt x="15499" y="602"/>
                    <a:pt x="15299" y="602"/>
                  </a:cubicBezTo>
                  <a:cubicBezTo>
                    <a:pt x="14085" y="602"/>
                    <a:pt x="12861" y="726"/>
                    <a:pt x="11665" y="1000"/>
                  </a:cubicBezTo>
                  <a:cubicBezTo>
                    <a:pt x="8808" y="1651"/>
                    <a:pt x="6432" y="3064"/>
                    <a:pt x="4610" y="5141"/>
                  </a:cubicBezTo>
                  <a:cubicBezTo>
                    <a:pt x="3946" y="5891"/>
                    <a:pt x="3362" y="6728"/>
                    <a:pt x="2855" y="7646"/>
                  </a:cubicBezTo>
                  <a:cubicBezTo>
                    <a:pt x="1840" y="9475"/>
                    <a:pt x="1129" y="11633"/>
                    <a:pt x="747" y="14074"/>
                  </a:cubicBezTo>
                  <a:cubicBezTo>
                    <a:pt x="1" y="18886"/>
                    <a:pt x="838" y="23473"/>
                    <a:pt x="2459" y="27606"/>
                  </a:cubicBezTo>
                  <a:cubicBezTo>
                    <a:pt x="3299" y="29751"/>
                    <a:pt x="4350" y="31772"/>
                    <a:pt x="5502" y="33641"/>
                  </a:cubicBezTo>
                  <a:cubicBezTo>
                    <a:pt x="6013" y="34463"/>
                    <a:pt x="6538" y="35257"/>
                    <a:pt x="7076" y="36017"/>
                  </a:cubicBezTo>
                  <a:cubicBezTo>
                    <a:pt x="8049" y="37397"/>
                    <a:pt x="9057" y="38671"/>
                    <a:pt x="10039" y="39823"/>
                  </a:cubicBezTo>
                  <a:cubicBezTo>
                    <a:pt x="10616" y="40500"/>
                    <a:pt x="11201" y="41151"/>
                    <a:pt x="11780" y="41774"/>
                  </a:cubicBezTo>
                  <a:cubicBezTo>
                    <a:pt x="11820" y="41814"/>
                    <a:pt x="11856" y="41854"/>
                    <a:pt x="11893" y="41893"/>
                  </a:cubicBezTo>
                  <a:cubicBezTo>
                    <a:pt x="11893" y="41897"/>
                    <a:pt x="11893" y="41897"/>
                    <a:pt x="11900" y="41901"/>
                  </a:cubicBezTo>
                  <a:cubicBezTo>
                    <a:pt x="12567" y="42618"/>
                    <a:pt x="13237" y="43298"/>
                    <a:pt x="13888" y="43934"/>
                  </a:cubicBezTo>
                  <a:cubicBezTo>
                    <a:pt x="18046" y="48004"/>
                    <a:pt x="21597" y="50433"/>
                    <a:pt x="21647" y="50465"/>
                  </a:cubicBezTo>
                  <a:lnTo>
                    <a:pt x="21985" y="49963"/>
                  </a:lnTo>
                  <a:cubicBezTo>
                    <a:pt x="21939" y="49934"/>
                    <a:pt x="18451" y="47548"/>
                    <a:pt x="14355" y="43542"/>
                  </a:cubicBezTo>
                  <a:cubicBezTo>
                    <a:pt x="14013" y="43206"/>
                    <a:pt x="13665" y="42861"/>
                    <a:pt x="13313" y="42502"/>
                  </a:cubicBezTo>
                  <a:cubicBezTo>
                    <a:pt x="13018" y="42203"/>
                    <a:pt x="12723" y="41892"/>
                    <a:pt x="12424" y="41576"/>
                  </a:cubicBezTo>
                  <a:cubicBezTo>
                    <a:pt x="12424" y="41573"/>
                    <a:pt x="12420" y="41573"/>
                    <a:pt x="12420" y="41569"/>
                  </a:cubicBezTo>
                  <a:cubicBezTo>
                    <a:pt x="11780" y="40888"/>
                    <a:pt x="11137" y="40175"/>
                    <a:pt x="10500" y="39428"/>
                  </a:cubicBezTo>
                  <a:cubicBezTo>
                    <a:pt x="9650" y="38436"/>
                    <a:pt x="8784" y="37350"/>
                    <a:pt x="7937" y="36182"/>
                  </a:cubicBezTo>
                  <a:cubicBezTo>
                    <a:pt x="7339" y="35356"/>
                    <a:pt x="6750" y="34490"/>
                    <a:pt x="6185" y="33583"/>
                  </a:cubicBezTo>
                  <a:cubicBezTo>
                    <a:pt x="4867" y="31485"/>
                    <a:pt x="3675" y="29190"/>
                    <a:pt x="2780" y="26740"/>
                  </a:cubicBezTo>
                  <a:cubicBezTo>
                    <a:pt x="1350" y="22864"/>
                    <a:pt x="653" y="18606"/>
                    <a:pt x="1343" y="14162"/>
                  </a:cubicBezTo>
                  <a:cubicBezTo>
                    <a:pt x="1710" y="11786"/>
                    <a:pt x="2357" y="9841"/>
                    <a:pt x="3181" y="8248"/>
                  </a:cubicBezTo>
                  <a:cubicBezTo>
                    <a:pt x="3622" y="7388"/>
                    <a:pt x="4120" y="6635"/>
                    <a:pt x="4655" y="5971"/>
                  </a:cubicBezTo>
                  <a:cubicBezTo>
                    <a:pt x="6762" y="3330"/>
                    <a:pt x="9460" y="2118"/>
                    <a:pt x="11797" y="1585"/>
                  </a:cubicBezTo>
                  <a:cubicBezTo>
                    <a:pt x="12963" y="1319"/>
                    <a:pt x="14155" y="1197"/>
                    <a:pt x="15335" y="1197"/>
                  </a:cubicBezTo>
                  <a:cubicBezTo>
                    <a:pt x="15555" y="1197"/>
                    <a:pt x="15776" y="1201"/>
                    <a:pt x="15995" y="1210"/>
                  </a:cubicBezTo>
                  <a:cubicBezTo>
                    <a:pt x="21019" y="1399"/>
                    <a:pt x="25755" y="3721"/>
                    <a:pt x="27614" y="6422"/>
                  </a:cubicBezTo>
                  <a:cubicBezTo>
                    <a:pt x="29153" y="8659"/>
                    <a:pt x="29721" y="10926"/>
                    <a:pt x="29734" y="12820"/>
                  </a:cubicBezTo>
                  <a:cubicBezTo>
                    <a:pt x="27800" y="14523"/>
                    <a:pt x="26406" y="15757"/>
                    <a:pt x="26349" y="16763"/>
                  </a:cubicBezTo>
                  <a:cubicBezTo>
                    <a:pt x="26332" y="17057"/>
                    <a:pt x="26429" y="17319"/>
                    <a:pt x="26631" y="17545"/>
                  </a:cubicBezTo>
                  <a:cubicBezTo>
                    <a:pt x="26949" y="17893"/>
                    <a:pt x="27319" y="18069"/>
                    <a:pt x="27701" y="18069"/>
                  </a:cubicBezTo>
                  <a:cubicBezTo>
                    <a:pt x="28020" y="18069"/>
                    <a:pt x="28349" y="17946"/>
                    <a:pt x="28663" y="17697"/>
                  </a:cubicBezTo>
                  <a:cubicBezTo>
                    <a:pt x="29532" y="17007"/>
                    <a:pt x="30298" y="15291"/>
                    <a:pt x="30348" y="13085"/>
                  </a:cubicBezTo>
                  <a:cubicBezTo>
                    <a:pt x="33275" y="10509"/>
                    <a:pt x="37022" y="7175"/>
                    <a:pt x="38356" y="2953"/>
                  </a:cubicBezTo>
                  <a:cubicBezTo>
                    <a:pt x="38356" y="2953"/>
                    <a:pt x="38359" y="2950"/>
                    <a:pt x="38359" y="2945"/>
                  </a:cubicBezTo>
                  <a:cubicBezTo>
                    <a:pt x="38552" y="2339"/>
                    <a:pt x="38690" y="1715"/>
                    <a:pt x="38773" y="1067"/>
                  </a:cubicBezTo>
                  <a:cubicBezTo>
                    <a:pt x="38816" y="719"/>
                    <a:pt x="38847" y="363"/>
                    <a:pt x="38853" y="4"/>
                  </a:cubicBezTo>
                  <a:lnTo>
                    <a:pt x="38250" y="1"/>
                  </a:lnTo>
                  <a:close/>
                </a:path>
              </a:pathLst>
            </a:custGeom>
            <a:solidFill>
              <a:srgbClr val="C8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3" name="Google Shape;3972;p44">
              <a:extLst>
                <a:ext uri="{FF2B5EF4-FFF2-40B4-BE49-F238E27FC236}">
                  <a16:creationId xmlns:a16="http://schemas.microsoft.com/office/drawing/2014/main" id="{2CD28EFD-262E-E2E6-FF4F-605A35B514F3}"/>
                </a:ext>
              </a:extLst>
            </p:cNvPr>
            <p:cNvSpPr/>
            <p:nvPr/>
          </p:nvSpPr>
          <p:spPr>
            <a:xfrm>
              <a:off x="8856940" y="2363054"/>
              <a:ext cx="845407" cy="1095552"/>
            </a:xfrm>
            <a:custGeom>
              <a:avLst/>
              <a:gdLst/>
              <a:ahLst/>
              <a:cxnLst/>
              <a:rect l="l" t="t" r="r" b="b"/>
              <a:pathLst>
                <a:path w="39505" h="51194" extrusionOk="0">
                  <a:moveTo>
                    <a:pt x="29647" y="14729"/>
                  </a:moveTo>
                  <a:lnTo>
                    <a:pt x="29647" y="14729"/>
                  </a:lnTo>
                  <a:cubicBezTo>
                    <a:pt x="29405" y="16102"/>
                    <a:pt x="28874" y="16962"/>
                    <a:pt x="28443" y="17303"/>
                  </a:cubicBezTo>
                  <a:cubicBezTo>
                    <a:pt x="28297" y="17416"/>
                    <a:pt x="28163" y="17476"/>
                    <a:pt x="28044" y="17476"/>
                  </a:cubicBezTo>
                  <a:cubicBezTo>
                    <a:pt x="27916" y="17476"/>
                    <a:pt x="27782" y="17402"/>
                    <a:pt x="27646" y="17250"/>
                  </a:cubicBezTo>
                  <a:cubicBezTo>
                    <a:pt x="27600" y="17200"/>
                    <a:pt x="27596" y="17174"/>
                    <a:pt x="27596" y="17128"/>
                  </a:cubicBezTo>
                  <a:cubicBezTo>
                    <a:pt x="27625" y="16620"/>
                    <a:pt x="28714" y="15569"/>
                    <a:pt x="29647" y="14729"/>
                  </a:cubicBezTo>
                  <a:close/>
                  <a:moveTo>
                    <a:pt x="38295" y="0"/>
                  </a:moveTo>
                  <a:lnTo>
                    <a:pt x="38288" y="301"/>
                  </a:lnTo>
                  <a:cubicBezTo>
                    <a:pt x="38288" y="334"/>
                    <a:pt x="38285" y="368"/>
                    <a:pt x="38281" y="401"/>
                  </a:cubicBezTo>
                  <a:lnTo>
                    <a:pt x="38281" y="421"/>
                  </a:lnTo>
                  <a:cubicBezTo>
                    <a:pt x="38258" y="1192"/>
                    <a:pt x="38132" y="1935"/>
                    <a:pt x="37929" y="2658"/>
                  </a:cubicBezTo>
                  <a:cubicBezTo>
                    <a:pt x="37885" y="2814"/>
                    <a:pt x="37840" y="2966"/>
                    <a:pt x="37787" y="3120"/>
                  </a:cubicBezTo>
                  <a:cubicBezTo>
                    <a:pt x="36655" y="6540"/>
                    <a:pt x="33761" y="9445"/>
                    <a:pt x="30924" y="11980"/>
                  </a:cubicBezTo>
                  <a:cubicBezTo>
                    <a:pt x="30701" y="10002"/>
                    <a:pt x="29943" y="8024"/>
                    <a:pt x="28705" y="6223"/>
                  </a:cubicBezTo>
                  <a:cubicBezTo>
                    <a:pt x="26574" y="3126"/>
                    <a:pt x="21261" y="770"/>
                    <a:pt x="16177" y="614"/>
                  </a:cubicBezTo>
                  <a:cubicBezTo>
                    <a:pt x="16001" y="611"/>
                    <a:pt x="15825" y="607"/>
                    <a:pt x="15650" y="607"/>
                  </a:cubicBezTo>
                  <a:cubicBezTo>
                    <a:pt x="14369" y="607"/>
                    <a:pt x="13121" y="743"/>
                    <a:pt x="11940" y="1012"/>
                  </a:cubicBezTo>
                  <a:cubicBezTo>
                    <a:pt x="10120" y="1426"/>
                    <a:pt x="8495" y="2141"/>
                    <a:pt x="7074" y="3136"/>
                  </a:cubicBezTo>
                  <a:cubicBezTo>
                    <a:pt x="6577" y="3481"/>
                    <a:pt x="6105" y="3863"/>
                    <a:pt x="5660" y="4277"/>
                  </a:cubicBezTo>
                  <a:cubicBezTo>
                    <a:pt x="5448" y="4470"/>
                    <a:pt x="5246" y="4673"/>
                    <a:pt x="5050" y="4885"/>
                  </a:cubicBezTo>
                  <a:cubicBezTo>
                    <a:pt x="4316" y="5658"/>
                    <a:pt x="3670" y="6531"/>
                    <a:pt x="3109" y="7493"/>
                  </a:cubicBezTo>
                  <a:cubicBezTo>
                    <a:pt x="1980" y="9418"/>
                    <a:pt x="1197" y="11714"/>
                    <a:pt x="790" y="14336"/>
                  </a:cubicBezTo>
                  <a:cubicBezTo>
                    <a:pt x="0" y="19406"/>
                    <a:pt x="953" y="24229"/>
                    <a:pt x="2729" y="28541"/>
                  </a:cubicBezTo>
                  <a:cubicBezTo>
                    <a:pt x="3522" y="30468"/>
                    <a:pt x="4481" y="32297"/>
                    <a:pt x="5525" y="33999"/>
                  </a:cubicBezTo>
                  <a:cubicBezTo>
                    <a:pt x="6000" y="34779"/>
                    <a:pt x="6495" y="35532"/>
                    <a:pt x="7000" y="36255"/>
                  </a:cubicBezTo>
                  <a:cubicBezTo>
                    <a:pt x="8032" y="37739"/>
                    <a:pt x="9107" y="39103"/>
                    <a:pt x="10153" y="40331"/>
                  </a:cubicBezTo>
                  <a:cubicBezTo>
                    <a:pt x="10633" y="40895"/>
                    <a:pt x="11119" y="41443"/>
                    <a:pt x="11603" y="41967"/>
                  </a:cubicBezTo>
                  <a:cubicBezTo>
                    <a:pt x="11725" y="42103"/>
                    <a:pt x="11848" y="42232"/>
                    <a:pt x="11971" y="42366"/>
                  </a:cubicBezTo>
                  <a:lnTo>
                    <a:pt x="11978" y="42372"/>
                  </a:lnTo>
                  <a:cubicBezTo>
                    <a:pt x="12658" y="43101"/>
                    <a:pt x="13337" y="43792"/>
                    <a:pt x="13999" y="44439"/>
                  </a:cubicBezTo>
                  <a:cubicBezTo>
                    <a:pt x="18184" y="48535"/>
                    <a:pt x="21772" y="50993"/>
                    <a:pt x="21818" y="51024"/>
                  </a:cubicBezTo>
                  <a:lnTo>
                    <a:pt x="22070" y="51193"/>
                  </a:lnTo>
                  <a:lnTo>
                    <a:pt x="22748" y="50194"/>
                  </a:lnTo>
                  <a:lnTo>
                    <a:pt x="22499" y="50025"/>
                  </a:lnTo>
                  <a:cubicBezTo>
                    <a:pt x="22313" y="49899"/>
                    <a:pt x="18924" y="47563"/>
                    <a:pt x="14933" y="43660"/>
                  </a:cubicBezTo>
                  <a:cubicBezTo>
                    <a:pt x="14608" y="43345"/>
                    <a:pt x="14279" y="43015"/>
                    <a:pt x="13950" y="42680"/>
                  </a:cubicBezTo>
                  <a:cubicBezTo>
                    <a:pt x="13645" y="42368"/>
                    <a:pt x="13341" y="42049"/>
                    <a:pt x="13031" y="41725"/>
                  </a:cubicBezTo>
                  <a:cubicBezTo>
                    <a:pt x="13028" y="41725"/>
                    <a:pt x="13028" y="41722"/>
                    <a:pt x="13028" y="41722"/>
                  </a:cubicBezTo>
                  <a:cubicBezTo>
                    <a:pt x="12377" y="41032"/>
                    <a:pt x="11723" y="40305"/>
                    <a:pt x="11072" y="39546"/>
                  </a:cubicBezTo>
                  <a:cubicBezTo>
                    <a:pt x="10303" y="38644"/>
                    <a:pt x="9516" y="37664"/>
                    <a:pt x="8743" y="36615"/>
                  </a:cubicBezTo>
                  <a:cubicBezTo>
                    <a:pt x="8109" y="35753"/>
                    <a:pt x="7485" y="34847"/>
                    <a:pt x="6881" y="33897"/>
                  </a:cubicBezTo>
                  <a:cubicBezTo>
                    <a:pt x="5497" y="31707"/>
                    <a:pt x="4247" y="29297"/>
                    <a:pt x="3323" y="26722"/>
                  </a:cubicBezTo>
                  <a:cubicBezTo>
                    <a:pt x="1967" y="22950"/>
                    <a:pt x="1320" y="18823"/>
                    <a:pt x="1986" y="14523"/>
                  </a:cubicBezTo>
                  <a:cubicBezTo>
                    <a:pt x="2348" y="12204"/>
                    <a:pt x="2975" y="10302"/>
                    <a:pt x="3776" y="8742"/>
                  </a:cubicBezTo>
                  <a:cubicBezTo>
                    <a:pt x="4153" y="8006"/>
                    <a:pt x="4572" y="7345"/>
                    <a:pt x="5021" y="6755"/>
                  </a:cubicBezTo>
                  <a:cubicBezTo>
                    <a:pt x="7118" y="3980"/>
                    <a:pt x="9849" y="2729"/>
                    <a:pt x="12211" y="2191"/>
                  </a:cubicBezTo>
                  <a:cubicBezTo>
                    <a:pt x="13316" y="1943"/>
                    <a:pt x="14484" y="1813"/>
                    <a:pt x="15683" y="1813"/>
                  </a:cubicBezTo>
                  <a:cubicBezTo>
                    <a:pt x="15914" y="1813"/>
                    <a:pt x="16147" y="1821"/>
                    <a:pt x="16380" y="1830"/>
                  </a:cubicBezTo>
                  <a:cubicBezTo>
                    <a:pt x="21028" y="2025"/>
                    <a:pt x="25808" y="4144"/>
                    <a:pt x="27709" y="6911"/>
                  </a:cubicBezTo>
                  <a:cubicBezTo>
                    <a:pt x="29345" y="9290"/>
                    <a:pt x="29743" y="11511"/>
                    <a:pt x="29776" y="13000"/>
                  </a:cubicBezTo>
                  <a:cubicBezTo>
                    <a:pt x="27842" y="14700"/>
                    <a:pt x="26455" y="15937"/>
                    <a:pt x="26391" y="17062"/>
                  </a:cubicBezTo>
                  <a:cubicBezTo>
                    <a:pt x="26370" y="17435"/>
                    <a:pt x="26497" y="17783"/>
                    <a:pt x="26753" y="18065"/>
                  </a:cubicBezTo>
                  <a:cubicBezTo>
                    <a:pt x="27124" y="18473"/>
                    <a:pt x="27571" y="18689"/>
                    <a:pt x="28047" y="18689"/>
                  </a:cubicBezTo>
                  <a:cubicBezTo>
                    <a:pt x="28435" y="18689"/>
                    <a:pt x="28834" y="18539"/>
                    <a:pt x="29195" y="18254"/>
                  </a:cubicBezTo>
                  <a:cubicBezTo>
                    <a:pt x="30221" y="17441"/>
                    <a:pt x="30918" y="15602"/>
                    <a:pt x="30989" y="13545"/>
                  </a:cubicBezTo>
                  <a:cubicBezTo>
                    <a:pt x="33743" y="11122"/>
                    <a:pt x="37580" y="7712"/>
                    <a:pt x="38971" y="3394"/>
                  </a:cubicBezTo>
                  <a:cubicBezTo>
                    <a:pt x="38988" y="3348"/>
                    <a:pt x="39002" y="3304"/>
                    <a:pt x="39015" y="3258"/>
                  </a:cubicBezTo>
                  <a:cubicBezTo>
                    <a:pt x="39210" y="2631"/>
                    <a:pt x="39351" y="1984"/>
                    <a:pt x="39429" y="1317"/>
                  </a:cubicBezTo>
                  <a:cubicBezTo>
                    <a:pt x="39469" y="992"/>
                    <a:pt x="39492" y="663"/>
                    <a:pt x="39498" y="332"/>
                  </a:cubicBezTo>
                  <a:lnTo>
                    <a:pt x="39505" y="30"/>
                  </a:lnTo>
                  <a:lnTo>
                    <a:pt x="38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4" name="Google Shape;3973;p44">
              <a:extLst>
                <a:ext uri="{FF2B5EF4-FFF2-40B4-BE49-F238E27FC236}">
                  <a16:creationId xmlns:a16="http://schemas.microsoft.com/office/drawing/2014/main" id="{D16E0477-FAA6-A8DB-A07F-4DDA3C36265D}"/>
                </a:ext>
              </a:extLst>
            </p:cNvPr>
            <p:cNvSpPr/>
            <p:nvPr/>
          </p:nvSpPr>
          <p:spPr>
            <a:xfrm>
              <a:off x="9974555" y="2340520"/>
              <a:ext cx="224807" cy="162597"/>
            </a:xfrm>
            <a:custGeom>
              <a:avLst/>
              <a:gdLst/>
              <a:ahLst/>
              <a:cxnLst/>
              <a:rect l="l" t="t" r="r" b="b"/>
              <a:pathLst>
                <a:path w="10505" h="7598" extrusionOk="0">
                  <a:moveTo>
                    <a:pt x="221" y="0"/>
                  </a:moveTo>
                  <a:cubicBezTo>
                    <a:pt x="1" y="5068"/>
                    <a:pt x="3358" y="6042"/>
                    <a:pt x="10362" y="7597"/>
                  </a:cubicBezTo>
                  <a:lnTo>
                    <a:pt x="10504" y="6950"/>
                  </a:lnTo>
                  <a:cubicBezTo>
                    <a:pt x="3224" y="5331"/>
                    <a:pt x="695" y="4378"/>
                    <a:pt x="884" y="28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rgbClr val="C8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5" name="Google Shape;3974;p44">
              <a:extLst>
                <a:ext uri="{FF2B5EF4-FFF2-40B4-BE49-F238E27FC236}">
                  <a16:creationId xmlns:a16="http://schemas.microsoft.com/office/drawing/2014/main" id="{8FEC581B-41B7-34A5-93C8-339918642A29}"/>
                </a:ext>
              </a:extLst>
            </p:cNvPr>
            <p:cNvSpPr/>
            <p:nvPr/>
          </p:nvSpPr>
          <p:spPr>
            <a:xfrm>
              <a:off x="9975218" y="2340520"/>
              <a:ext cx="223994" cy="161977"/>
            </a:xfrm>
            <a:custGeom>
              <a:avLst/>
              <a:gdLst/>
              <a:ahLst/>
              <a:cxnLst/>
              <a:rect l="l" t="t" r="r" b="b"/>
              <a:pathLst>
                <a:path w="10467" h="7569" extrusionOk="0">
                  <a:moveTo>
                    <a:pt x="219" y="0"/>
                  </a:moveTo>
                  <a:cubicBezTo>
                    <a:pt x="0" y="5044"/>
                    <a:pt x="3349" y="6015"/>
                    <a:pt x="10336" y="7568"/>
                  </a:cubicBezTo>
                  <a:lnTo>
                    <a:pt x="10467" y="6978"/>
                  </a:lnTo>
                  <a:cubicBezTo>
                    <a:pt x="3169" y="5355"/>
                    <a:pt x="633" y="4400"/>
                    <a:pt x="823" y="27"/>
                  </a:cubicBezTo>
                  <a:lnTo>
                    <a:pt x="219" y="0"/>
                  </a:lnTo>
                  <a:close/>
                </a:path>
              </a:pathLst>
            </a:custGeom>
            <a:solidFill>
              <a:srgbClr val="C8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6" name="Google Shape;3975;p44">
              <a:extLst>
                <a:ext uri="{FF2B5EF4-FFF2-40B4-BE49-F238E27FC236}">
                  <a16:creationId xmlns:a16="http://schemas.microsoft.com/office/drawing/2014/main" id="{9A62FA81-2520-E946-2213-33C566046AE5}"/>
                </a:ext>
              </a:extLst>
            </p:cNvPr>
            <p:cNvSpPr/>
            <p:nvPr/>
          </p:nvSpPr>
          <p:spPr>
            <a:xfrm>
              <a:off x="9706027" y="3145374"/>
              <a:ext cx="1656489" cy="568470"/>
            </a:xfrm>
            <a:custGeom>
              <a:avLst/>
              <a:gdLst/>
              <a:ahLst/>
              <a:cxnLst/>
              <a:rect l="l" t="t" r="r" b="b"/>
              <a:pathLst>
                <a:path w="77406" h="26564" extrusionOk="0">
                  <a:moveTo>
                    <a:pt x="24064" y="0"/>
                  </a:moveTo>
                  <a:lnTo>
                    <a:pt x="21286" y="1212"/>
                  </a:lnTo>
                  <a:lnTo>
                    <a:pt x="14088" y="4354"/>
                  </a:lnTo>
                  <a:lnTo>
                    <a:pt x="6824" y="7524"/>
                  </a:lnTo>
                  <a:lnTo>
                    <a:pt x="944" y="10093"/>
                  </a:lnTo>
                  <a:lnTo>
                    <a:pt x="1" y="10505"/>
                  </a:lnTo>
                  <a:cubicBezTo>
                    <a:pt x="1" y="10505"/>
                    <a:pt x="343" y="10694"/>
                    <a:pt x="1066" y="10972"/>
                  </a:cubicBezTo>
                  <a:cubicBezTo>
                    <a:pt x="2616" y="11566"/>
                    <a:pt x="5918" y="12561"/>
                    <a:pt x="11314" y="12930"/>
                  </a:cubicBezTo>
                  <a:cubicBezTo>
                    <a:pt x="11314" y="12930"/>
                    <a:pt x="26666" y="21459"/>
                    <a:pt x="31605" y="25049"/>
                  </a:cubicBezTo>
                  <a:cubicBezTo>
                    <a:pt x="32331" y="25581"/>
                    <a:pt x="33069" y="26085"/>
                    <a:pt x="33798" y="26563"/>
                  </a:cubicBezTo>
                  <a:lnTo>
                    <a:pt x="77405" y="26563"/>
                  </a:lnTo>
                  <a:cubicBezTo>
                    <a:pt x="75938" y="25804"/>
                    <a:pt x="73648" y="24624"/>
                    <a:pt x="70886" y="23213"/>
                  </a:cubicBezTo>
                  <a:cubicBezTo>
                    <a:pt x="67620" y="21546"/>
                    <a:pt x="63695" y="19559"/>
                    <a:pt x="59696" y="17571"/>
                  </a:cubicBezTo>
                  <a:cubicBezTo>
                    <a:pt x="58463" y="16961"/>
                    <a:pt x="57230" y="16347"/>
                    <a:pt x="56002" y="15746"/>
                  </a:cubicBezTo>
                  <a:cubicBezTo>
                    <a:pt x="54372" y="14946"/>
                    <a:pt x="52761" y="14163"/>
                    <a:pt x="51203" y="13417"/>
                  </a:cubicBezTo>
                  <a:cubicBezTo>
                    <a:pt x="48735" y="12230"/>
                    <a:pt x="46405" y="11140"/>
                    <a:pt x="44381" y="10233"/>
                  </a:cubicBezTo>
                  <a:cubicBezTo>
                    <a:pt x="43240" y="9722"/>
                    <a:pt x="42134" y="9214"/>
                    <a:pt x="41066" y="8719"/>
                  </a:cubicBezTo>
                  <a:cubicBezTo>
                    <a:pt x="41003" y="8690"/>
                    <a:pt x="40943" y="8663"/>
                    <a:pt x="40883" y="8632"/>
                  </a:cubicBezTo>
                  <a:cubicBezTo>
                    <a:pt x="40661" y="8529"/>
                    <a:pt x="40442" y="8428"/>
                    <a:pt x="40224" y="8325"/>
                  </a:cubicBezTo>
                  <a:lnTo>
                    <a:pt x="39884" y="8165"/>
                  </a:lnTo>
                  <a:cubicBezTo>
                    <a:pt x="34704" y="5725"/>
                    <a:pt x="30487" y="3528"/>
                    <a:pt x="27716" y="2028"/>
                  </a:cubicBezTo>
                  <a:cubicBezTo>
                    <a:pt x="27697" y="2019"/>
                    <a:pt x="27674" y="2006"/>
                    <a:pt x="27653" y="1996"/>
                  </a:cubicBezTo>
                  <a:lnTo>
                    <a:pt x="27653" y="1994"/>
                  </a:lnTo>
                  <a:cubicBezTo>
                    <a:pt x="27630" y="1984"/>
                    <a:pt x="27612" y="1974"/>
                    <a:pt x="27591" y="1961"/>
                  </a:cubicBezTo>
                  <a:cubicBezTo>
                    <a:pt x="27139" y="1719"/>
                    <a:pt x="26728" y="1491"/>
                    <a:pt x="26356" y="1287"/>
                  </a:cubicBezTo>
                  <a:cubicBezTo>
                    <a:pt x="26290" y="1250"/>
                    <a:pt x="26223" y="1213"/>
                    <a:pt x="26161" y="1181"/>
                  </a:cubicBezTo>
                  <a:cubicBezTo>
                    <a:pt x="26103" y="1148"/>
                    <a:pt x="26048" y="1119"/>
                    <a:pt x="25991" y="1088"/>
                  </a:cubicBezTo>
                  <a:cubicBezTo>
                    <a:pt x="25788" y="975"/>
                    <a:pt x="25602" y="872"/>
                    <a:pt x="25429" y="776"/>
                  </a:cubicBezTo>
                  <a:cubicBezTo>
                    <a:pt x="25264" y="684"/>
                    <a:pt x="25111" y="597"/>
                    <a:pt x="24975" y="521"/>
                  </a:cubicBezTo>
                  <a:cubicBezTo>
                    <a:pt x="24931" y="495"/>
                    <a:pt x="24885" y="468"/>
                    <a:pt x="24845" y="445"/>
                  </a:cubicBezTo>
                  <a:cubicBezTo>
                    <a:pt x="24827" y="437"/>
                    <a:pt x="24812" y="429"/>
                    <a:pt x="24795" y="421"/>
                  </a:cubicBezTo>
                  <a:cubicBezTo>
                    <a:pt x="24788" y="414"/>
                    <a:pt x="24781" y="410"/>
                    <a:pt x="24775" y="408"/>
                  </a:cubicBezTo>
                  <a:cubicBezTo>
                    <a:pt x="24759" y="398"/>
                    <a:pt x="24738" y="385"/>
                    <a:pt x="24722" y="375"/>
                  </a:cubicBezTo>
                  <a:cubicBezTo>
                    <a:pt x="24657" y="343"/>
                    <a:pt x="24602" y="310"/>
                    <a:pt x="24552" y="283"/>
                  </a:cubicBezTo>
                  <a:cubicBezTo>
                    <a:pt x="24230" y="97"/>
                    <a:pt x="24064" y="0"/>
                    <a:pt x="24064" y="0"/>
                  </a:cubicBezTo>
                  <a:close/>
                </a:path>
              </a:pathLst>
            </a:custGeom>
            <a:solidFill>
              <a:srgbClr val="935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7" name="Google Shape;3976;p44">
              <a:extLst>
                <a:ext uri="{FF2B5EF4-FFF2-40B4-BE49-F238E27FC236}">
                  <a16:creationId xmlns:a16="http://schemas.microsoft.com/office/drawing/2014/main" id="{304754EF-079A-ACBE-0426-9C82DDEE5B27}"/>
                </a:ext>
              </a:extLst>
            </p:cNvPr>
            <p:cNvSpPr/>
            <p:nvPr/>
          </p:nvSpPr>
          <p:spPr>
            <a:xfrm>
              <a:off x="10161634" y="3145395"/>
              <a:ext cx="1200882" cy="568448"/>
            </a:xfrm>
            <a:custGeom>
              <a:avLst/>
              <a:gdLst/>
              <a:ahLst/>
              <a:cxnLst/>
              <a:rect l="l" t="t" r="r" b="b"/>
              <a:pathLst>
                <a:path w="56116" h="26563" extrusionOk="0">
                  <a:moveTo>
                    <a:pt x="2778" y="0"/>
                  </a:moveTo>
                  <a:lnTo>
                    <a:pt x="0" y="1212"/>
                  </a:lnTo>
                  <a:cubicBezTo>
                    <a:pt x="225" y="1343"/>
                    <a:pt x="689" y="1612"/>
                    <a:pt x="1371" y="1989"/>
                  </a:cubicBezTo>
                  <a:cubicBezTo>
                    <a:pt x="1769" y="2211"/>
                    <a:pt x="2246" y="2473"/>
                    <a:pt x="2790" y="2772"/>
                  </a:cubicBezTo>
                  <a:cubicBezTo>
                    <a:pt x="2827" y="2793"/>
                    <a:pt x="2863" y="2811"/>
                    <a:pt x="2903" y="2832"/>
                  </a:cubicBezTo>
                  <a:cubicBezTo>
                    <a:pt x="3596" y="3210"/>
                    <a:pt x="4400" y="3645"/>
                    <a:pt x="5302" y="4123"/>
                  </a:cubicBezTo>
                  <a:cubicBezTo>
                    <a:pt x="5491" y="4223"/>
                    <a:pt x="5687" y="4325"/>
                    <a:pt x="5887" y="4428"/>
                  </a:cubicBezTo>
                  <a:cubicBezTo>
                    <a:pt x="6214" y="4601"/>
                    <a:pt x="6556" y="4780"/>
                    <a:pt x="6908" y="4960"/>
                  </a:cubicBezTo>
                  <a:cubicBezTo>
                    <a:pt x="9573" y="6342"/>
                    <a:pt x="12888" y="7999"/>
                    <a:pt x="16688" y="9767"/>
                  </a:cubicBezTo>
                  <a:cubicBezTo>
                    <a:pt x="16804" y="9824"/>
                    <a:pt x="16921" y="9876"/>
                    <a:pt x="17037" y="9933"/>
                  </a:cubicBezTo>
                  <a:cubicBezTo>
                    <a:pt x="17266" y="10039"/>
                    <a:pt x="17499" y="10145"/>
                    <a:pt x="17734" y="10255"/>
                  </a:cubicBezTo>
                  <a:cubicBezTo>
                    <a:pt x="17796" y="10285"/>
                    <a:pt x="17860" y="10313"/>
                    <a:pt x="17922" y="10342"/>
                  </a:cubicBezTo>
                  <a:cubicBezTo>
                    <a:pt x="18652" y="10677"/>
                    <a:pt x="19399" y="11015"/>
                    <a:pt x="20158" y="11357"/>
                  </a:cubicBezTo>
                  <a:cubicBezTo>
                    <a:pt x="23146" y="12698"/>
                    <a:pt x="26035" y="14526"/>
                    <a:pt x="28687" y="16524"/>
                  </a:cubicBezTo>
                  <a:cubicBezTo>
                    <a:pt x="30450" y="17851"/>
                    <a:pt x="32105" y="19249"/>
                    <a:pt x="33623" y="20629"/>
                  </a:cubicBezTo>
                  <a:cubicBezTo>
                    <a:pt x="34690" y="21594"/>
                    <a:pt x="35685" y="22553"/>
                    <a:pt x="36598" y="23466"/>
                  </a:cubicBezTo>
                  <a:cubicBezTo>
                    <a:pt x="37717" y="24589"/>
                    <a:pt x="38706" y="25640"/>
                    <a:pt x="39546" y="26562"/>
                  </a:cubicBezTo>
                  <a:lnTo>
                    <a:pt x="56115" y="26562"/>
                  </a:lnTo>
                  <a:cubicBezTo>
                    <a:pt x="54648" y="25803"/>
                    <a:pt x="52358" y="24623"/>
                    <a:pt x="49601" y="23213"/>
                  </a:cubicBezTo>
                  <a:cubicBezTo>
                    <a:pt x="46335" y="21547"/>
                    <a:pt x="42408" y="19559"/>
                    <a:pt x="38410" y="17571"/>
                  </a:cubicBezTo>
                  <a:cubicBezTo>
                    <a:pt x="37178" y="16961"/>
                    <a:pt x="35944" y="16347"/>
                    <a:pt x="34716" y="15747"/>
                  </a:cubicBezTo>
                  <a:cubicBezTo>
                    <a:pt x="33087" y="14946"/>
                    <a:pt x="31474" y="14163"/>
                    <a:pt x="29917" y="13417"/>
                  </a:cubicBezTo>
                  <a:cubicBezTo>
                    <a:pt x="27448" y="12231"/>
                    <a:pt x="25119" y="11140"/>
                    <a:pt x="23094" y="10233"/>
                  </a:cubicBezTo>
                  <a:cubicBezTo>
                    <a:pt x="21953" y="9722"/>
                    <a:pt x="20849" y="9215"/>
                    <a:pt x="19779" y="8720"/>
                  </a:cubicBezTo>
                  <a:cubicBezTo>
                    <a:pt x="19717" y="8690"/>
                    <a:pt x="19657" y="8663"/>
                    <a:pt x="19598" y="8633"/>
                  </a:cubicBezTo>
                  <a:cubicBezTo>
                    <a:pt x="19375" y="8530"/>
                    <a:pt x="19156" y="8428"/>
                    <a:pt x="18937" y="8325"/>
                  </a:cubicBezTo>
                  <a:lnTo>
                    <a:pt x="18599" y="8166"/>
                  </a:lnTo>
                  <a:cubicBezTo>
                    <a:pt x="13419" y="5726"/>
                    <a:pt x="9202" y="3528"/>
                    <a:pt x="6430" y="2028"/>
                  </a:cubicBezTo>
                  <a:cubicBezTo>
                    <a:pt x="6411" y="2020"/>
                    <a:pt x="6388" y="2006"/>
                    <a:pt x="6367" y="1996"/>
                  </a:cubicBezTo>
                  <a:lnTo>
                    <a:pt x="6367" y="1994"/>
                  </a:lnTo>
                  <a:cubicBezTo>
                    <a:pt x="6344" y="1984"/>
                    <a:pt x="6325" y="1974"/>
                    <a:pt x="6305" y="1961"/>
                  </a:cubicBezTo>
                  <a:cubicBezTo>
                    <a:pt x="5852" y="1719"/>
                    <a:pt x="5442" y="1493"/>
                    <a:pt x="5069" y="1287"/>
                  </a:cubicBezTo>
                  <a:cubicBezTo>
                    <a:pt x="5003" y="1250"/>
                    <a:pt x="4937" y="1213"/>
                    <a:pt x="4874" y="1181"/>
                  </a:cubicBezTo>
                  <a:cubicBezTo>
                    <a:pt x="4817" y="1148"/>
                    <a:pt x="4762" y="1119"/>
                    <a:pt x="4704" y="1088"/>
                  </a:cubicBezTo>
                  <a:cubicBezTo>
                    <a:pt x="4502" y="976"/>
                    <a:pt x="4316" y="873"/>
                    <a:pt x="4143" y="776"/>
                  </a:cubicBezTo>
                  <a:cubicBezTo>
                    <a:pt x="3977" y="684"/>
                    <a:pt x="3824" y="597"/>
                    <a:pt x="3688" y="521"/>
                  </a:cubicBezTo>
                  <a:cubicBezTo>
                    <a:pt x="3645" y="495"/>
                    <a:pt x="3599" y="468"/>
                    <a:pt x="3560" y="445"/>
                  </a:cubicBezTo>
                  <a:cubicBezTo>
                    <a:pt x="3541" y="438"/>
                    <a:pt x="3525" y="429"/>
                    <a:pt x="3509" y="422"/>
                  </a:cubicBezTo>
                  <a:cubicBezTo>
                    <a:pt x="3502" y="414"/>
                    <a:pt x="3496" y="411"/>
                    <a:pt x="3488" y="408"/>
                  </a:cubicBezTo>
                  <a:cubicBezTo>
                    <a:pt x="3473" y="398"/>
                    <a:pt x="3452" y="385"/>
                    <a:pt x="3436" y="375"/>
                  </a:cubicBezTo>
                  <a:cubicBezTo>
                    <a:pt x="3372" y="343"/>
                    <a:pt x="3316" y="310"/>
                    <a:pt x="3265" y="283"/>
                  </a:cubicBezTo>
                  <a:cubicBezTo>
                    <a:pt x="2944" y="97"/>
                    <a:pt x="2778" y="0"/>
                    <a:pt x="2778" y="0"/>
                  </a:cubicBezTo>
                  <a:close/>
                </a:path>
              </a:pathLst>
            </a:custGeom>
            <a:solidFill>
              <a:srgbClr val="935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8" name="Google Shape;3977;p44">
              <a:extLst>
                <a:ext uri="{FF2B5EF4-FFF2-40B4-BE49-F238E27FC236}">
                  <a16:creationId xmlns:a16="http://schemas.microsoft.com/office/drawing/2014/main" id="{A00B3F80-9B3A-3148-2CFF-69CBF91DE80B}"/>
                </a:ext>
              </a:extLst>
            </p:cNvPr>
            <p:cNvSpPr/>
            <p:nvPr/>
          </p:nvSpPr>
          <p:spPr>
            <a:xfrm>
              <a:off x="9706049" y="3145374"/>
              <a:ext cx="876544" cy="568470"/>
            </a:xfrm>
            <a:custGeom>
              <a:avLst/>
              <a:gdLst/>
              <a:ahLst/>
              <a:cxnLst/>
              <a:rect l="l" t="t" r="r" b="b"/>
              <a:pathLst>
                <a:path w="40960" h="26564" extrusionOk="0">
                  <a:moveTo>
                    <a:pt x="24064" y="0"/>
                  </a:moveTo>
                  <a:lnTo>
                    <a:pt x="21286" y="1212"/>
                  </a:lnTo>
                  <a:lnTo>
                    <a:pt x="14088" y="4354"/>
                  </a:lnTo>
                  <a:lnTo>
                    <a:pt x="6824" y="7524"/>
                  </a:lnTo>
                  <a:lnTo>
                    <a:pt x="944" y="10093"/>
                  </a:lnTo>
                  <a:lnTo>
                    <a:pt x="1" y="10505"/>
                  </a:lnTo>
                  <a:cubicBezTo>
                    <a:pt x="1" y="10505"/>
                    <a:pt x="343" y="10694"/>
                    <a:pt x="1066" y="10972"/>
                  </a:cubicBezTo>
                  <a:cubicBezTo>
                    <a:pt x="2616" y="11566"/>
                    <a:pt x="5918" y="12561"/>
                    <a:pt x="11314" y="12930"/>
                  </a:cubicBezTo>
                  <a:cubicBezTo>
                    <a:pt x="11314" y="12930"/>
                    <a:pt x="26666" y="21459"/>
                    <a:pt x="31605" y="25049"/>
                  </a:cubicBezTo>
                  <a:cubicBezTo>
                    <a:pt x="32331" y="25581"/>
                    <a:pt x="33069" y="26085"/>
                    <a:pt x="33798" y="26563"/>
                  </a:cubicBezTo>
                  <a:lnTo>
                    <a:pt x="40959" y="26563"/>
                  </a:lnTo>
                  <a:cubicBezTo>
                    <a:pt x="39720" y="25804"/>
                    <a:pt x="38411" y="24946"/>
                    <a:pt x="37130" y="24015"/>
                  </a:cubicBezTo>
                  <a:cubicBezTo>
                    <a:pt x="35949" y="23155"/>
                    <a:pt x="34130" y="22033"/>
                    <a:pt x="32053" y="20822"/>
                  </a:cubicBezTo>
                  <a:cubicBezTo>
                    <a:pt x="25449" y="16982"/>
                    <a:pt x="16197" y="12256"/>
                    <a:pt x="16197" y="12256"/>
                  </a:cubicBezTo>
                  <a:cubicBezTo>
                    <a:pt x="15149" y="12183"/>
                    <a:pt x="14189" y="12083"/>
                    <a:pt x="13319" y="11957"/>
                  </a:cubicBezTo>
                  <a:cubicBezTo>
                    <a:pt x="13317" y="11959"/>
                    <a:pt x="13316" y="11959"/>
                    <a:pt x="13315" y="11959"/>
                  </a:cubicBezTo>
                  <a:cubicBezTo>
                    <a:pt x="13314" y="11959"/>
                    <a:pt x="13314" y="11959"/>
                    <a:pt x="13313" y="11957"/>
                  </a:cubicBezTo>
                  <a:cubicBezTo>
                    <a:pt x="11298" y="11679"/>
                    <a:pt x="9738" y="11283"/>
                    <a:pt x="8560" y="10892"/>
                  </a:cubicBezTo>
                  <a:cubicBezTo>
                    <a:pt x="6398" y="10175"/>
                    <a:pt x="5526" y="9468"/>
                    <a:pt x="5526" y="9468"/>
                  </a:cubicBezTo>
                  <a:lnTo>
                    <a:pt x="9441" y="7759"/>
                  </a:lnTo>
                  <a:lnTo>
                    <a:pt x="15797" y="4980"/>
                  </a:lnTo>
                  <a:lnTo>
                    <a:pt x="15800" y="4980"/>
                  </a:lnTo>
                  <a:lnTo>
                    <a:pt x="22657" y="1988"/>
                  </a:lnTo>
                  <a:lnTo>
                    <a:pt x="25428" y="776"/>
                  </a:lnTo>
                  <a:cubicBezTo>
                    <a:pt x="25263" y="684"/>
                    <a:pt x="25109" y="597"/>
                    <a:pt x="24973" y="521"/>
                  </a:cubicBezTo>
                  <a:cubicBezTo>
                    <a:pt x="24929" y="495"/>
                    <a:pt x="24884" y="468"/>
                    <a:pt x="24844" y="445"/>
                  </a:cubicBezTo>
                  <a:cubicBezTo>
                    <a:pt x="24802" y="421"/>
                    <a:pt x="24761" y="398"/>
                    <a:pt x="24722" y="375"/>
                  </a:cubicBezTo>
                  <a:cubicBezTo>
                    <a:pt x="24658" y="343"/>
                    <a:pt x="24602" y="310"/>
                    <a:pt x="24552" y="283"/>
                  </a:cubicBezTo>
                  <a:cubicBezTo>
                    <a:pt x="24230" y="97"/>
                    <a:pt x="24064" y="0"/>
                    <a:pt x="24064" y="0"/>
                  </a:cubicBezTo>
                  <a:close/>
                </a:path>
              </a:pathLst>
            </a:custGeom>
            <a:solidFill>
              <a:srgbClr val="935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9" name="Google Shape;3978;p44">
              <a:extLst>
                <a:ext uri="{FF2B5EF4-FFF2-40B4-BE49-F238E27FC236}">
                  <a16:creationId xmlns:a16="http://schemas.microsoft.com/office/drawing/2014/main" id="{B5BF4739-D61F-311D-138A-2B780B8772ED}"/>
                </a:ext>
              </a:extLst>
            </p:cNvPr>
            <p:cNvSpPr/>
            <p:nvPr/>
          </p:nvSpPr>
          <p:spPr>
            <a:xfrm>
              <a:off x="9706498" y="3145374"/>
              <a:ext cx="592673" cy="259967"/>
            </a:xfrm>
            <a:custGeom>
              <a:avLst/>
              <a:gdLst/>
              <a:ahLst/>
              <a:cxnLst/>
              <a:rect l="l" t="t" r="r" b="b"/>
              <a:pathLst>
                <a:path w="27695" h="12148" extrusionOk="0">
                  <a:moveTo>
                    <a:pt x="24042" y="0"/>
                  </a:moveTo>
                  <a:lnTo>
                    <a:pt x="0" y="9550"/>
                  </a:lnTo>
                  <a:cubicBezTo>
                    <a:pt x="0" y="9550"/>
                    <a:pt x="2447" y="11510"/>
                    <a:pt x="9555" y="12140"/>
                  </a:cubicBezTo>
                  <a:cubicBezTo>
                    <a:pt x="9766" y="12145"/>
                    <a:pt x="9976" y="12147"/>
                    <a:pt x="10185" y="12147"/>
                  </a:cubicBezTo>
                  <a:cubicBezTo>
                    <a:pt x="16284" y="12147"/>
                    <a:pt x="21552" y="10024"/>
                    <a:pt x="25041" y="7244"/>
                  </a:cubicBezTo>
                  <a:cubicBezTo>
                    <a:pt x="26958" y="5717"/>
                    <a:pt x="27572" y="3707"/>
                    <a:pt x="27695" y="2033"/>
                  </a:cubicBezTo>
                  <a:cubicBezTo>
                    <a:pt x="25357" y="769"/>
                    <a:pt x="24042" y="0"/>
                    <a:pt x="24042" y="0"/>
                  </a:cubicBezTo>
                  <a:close/>
                </a:path>
              </a:pathLst>
            </a:custGeom>
            <a:solidFill>
              <a:srgbClr val="935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0" name="Google Shape;3979;p44">
              <a:extLst>
                <a:ext uri="{FF2B5EF4-FFF2-40B4-BE49-F238E27FC236}">
                  <a16:creationId xmlns:a16="http://schemas.microsoft.com/office/drawing/2014/main" id="{9BBA3427-0AD2-5EFF-88C0-379FD9DCE319}"/>
                </a:ext>
              </a:extLst>
            </p:cNvPr>
            <p:cNvSpPr/>
            <p:nvPr/>
          </p:nvSpPr>
          <p:spPr>
            <a:xfrm>
              <a:off x="8318665" y="2701195"/>
              <a:ext cx="2043058" cy="1012627"/>
            </a:xfrm>
            <a:custGeom>
              <a:avLst/>
              <a:gdLst/>
              <a:ahLst/>
              <a:cxnLst/>
              <a:rect l="l" t="t" r="r" b="b"/>
              <a:pathLst>
                <a:path w="95470" h="47319" extrusionOk="0">
                  <a:moveTo>
                    <a:pt x="73435" y="1"/>
                  </a:moveTo>
                  <a:cubicBezTo>
                    <a:pt x="73068" y="1"/>
                    <a:pt x="72716" y="12"/>
                    <a:pt x="72382" y="32"/>
                  </a:cubicBezTo>
                  <a:cubicBezTo>
                    <a:pt x="72265" y="39"/>
                    <a:pt x="72152" y="46"/>
                    <a:pt x="72040" y="56"/>
                  </a:cubicBezTo>
                  <a:cubicBezTo>
                    <a:pt x="71950" y="62"/>
                    <a:pt x="71862" y="69"/>
                    <a:pt x="71775" y="75"/>
                  </a:cubicBezTo>
                  <a:lnTo>
                    <a:pt x="71771" y="75"/>
                  </a:lnTo>
                  <a:cubicBezTo>
                    <a:pt x="71749" y="79"/>
                    <a:pt x="71730" y="83"/>
                    <a:pt x="71703" y="85"/>
                  </a:cubicBezTo>
                  <a:cubicBezTo>
                    <a:pt x="70113" y="231"/>
                    <a:pt x="69074" y="530"/>
                    <a:pt x="69074" y="530"/>
                  </a:cubicBezTo>
                  <a:cubicBezTo>
                    <a:pt x="69074" y="530"/>
                    <a:pt x="68600" y="1111"/>
                    <a:pt x="67760" y="2079"/>
                  </a:cubicBezTo>
                  <a:cubicBezTo>
                    <a:pt x="67576" y="2291"/>
                    <a:pt x="67372" y="2528"/>
                    <a:pt x="67156" y="2776"/>
                  </a:cubicBezTo>
                  <a:cubicBezTo>
                    <a:pt x="67102" y="2833"/>
                    <a:pt x="67049" y="2892"/>
                    <a:pt x="66999" y="2952"/>
                  </a:cubicBezTo>
                  <a:cubicBezTo>
                    <a:pt x="66710" y="3276"/>
                    <a:pt x="66399" y="3624"/>
                    <a:pt x="66063" y="3997"/>
                  </a:cubicBezTo>
                  <a:cubicBezTo>
                    <a:pt x="66040" y="4026"/>
                    <a:pt x="66013" y="4053"/>
                    <a:pt x="65989" y="4084"/>
                  </a:cubicBezTo>
                  <a:cubicBezTo>
                    <a:pt x="65021" y="5153"/>
                    <a:pt x="63867" y="6398"/>
                    <a:pt x="62571" y="7725"/>
                  </a:cubicBezTo>
                  <a:cubicBezTo>
                    <a:pt x="62511" y="7789"/>
                    <a:pt x="62452" y="7849"/>
                    <a:pt x="62390" y="7911"/>
                  </a:cubicBezTo>
                  <a:cubicBezTo>
                    <a:pt x="62272" y="8033"/>
                    <a:pt x="62151" y="8156"/>
                    <a:pt x="62031" y="8279"/>
                  </a:cubicBezTo>
                  <a:lnTo>
                    <a:pt x="61971" y="8339"/>
                  </a:lnTo>
                  <a:cubicBezTo>
                    <a:pt x="60800" y="9525"/>
                    <a:pt x="59532" y="10758"/>
                    <a:pt x="58199" y="11986"/>
                  </a:cubicBezTo>
                  <a:cubicBezTo>
                    <a:pt x="57874" y="12285"/>
                    <a:pt x="57541" y="12584"/>
                    <a:pt x="57210" y="12883"/>
                  </a:cubicBezTo>
                  <a:cubicBezTo>
                    <a:pt x="57166" y="12919"/>
                    <a:pt x="57123" y="12959"/>
                    <a:pt x="57082" y="12998"/>
                  </a:cubicBezTo>
                  <a:cubicBezTo>
                    <a:pt x="55579" y="14333"/>
                    <a:pt x="54010" y="15639"/>
                    <a:pt x="52423" y="16824"/>
                  </a:cubicBezTo>
                  <a:lnTo>
                    <a:pt x="52174" y="17013"/>
                  </a:lnTo>
                  <a:cubicBezTo>
                    <a:pt x="51696" y="17365"/>
                    <a:pt x="51216" y="17707"/>
                    <a:pt x="50737" y="18035"/>
                  </a:cubicBezTo>
                  <a:cubicBezTo>
                    <a:pt x="50362" y="18295"/>
                    <a:pt x="49987" y="18543"/>
                    <a:pt x="49612" y="18783"/>
                  </a:cubicBezTo>
                  <a:cubicBezTo>
                    <a:pt x="48457" y="19518"/>
                    <a:pt x="47243" y="20289"/>
                    <a:pt x="45989" y="21076"/>
                  </a:cubicBezTo>
                  <a:cubicBezTo>
                    <a:pt x="45145" y="21606"/>
                    <a:pt x="44285" y="22144"/>
                    <a:pt x="43413" y="22685"/>
                  </a:cubicBezTo>
                  <a:cubicBezTo>
                    <a:pt x="43035" y="22925"/>
                    <a:pt x="42649" y="23159"/>
                    <a:pt x="42265" y="23398"/>
                  </a:cubicBezTo>
                  <a:cubicBezTo>
                    <a:pt x="41841" y="23664"/>
                    <a:pt x="41413" y="23930"/>
                    <a:pt x="40980" y="24195"/>
                  </a:cubicBezTo>
                  <a:cubicBezTo>
                    <a:pt x="40516" y="24483"/>
                    <a:pt x="40051" y="24772"/>
                    <a:pt x="39584" y="25057"/>
                  </a:cubicBezTo>
                  <a:cubicBezTo>
                    <a:pt x="39115" y="25343"/>
                    <a:pt x="38644" y="25631"/>
                    <a:pt x="38176" y="25920"/>
                  </a:cubicBezTo>
                  <a:cubicBezTo>
                    <a:pt x="38089" y="25969"/>
                    <a:pt x="38005" y="26027"/>
                    <a:pt x="37914" y="26079"/>
                  </a:cubicBezTo>
                  <a:cubicBezTo>
                    <a:pt x="37756" y="26175"/>
                    <a:pt x="37595" y="26274"/>
                    <a:pt x="37436" y="26371"/>
                  </a:cubicBezTo>
                  <a:cubicBezTo>
                    <a:pt x="37419" y="26381"/>
                    <a:pt x="37402" y="26392"/>
                    <a:pt x="37386" y="26402"/>
                  </a:cubicBezTo>
                  <a:cubicBezTo>
                    <a:pt x="37296" y="26458"/>
                    <a:pt x="37211" y="26511"/>
                    <a:pt x="37121" y="26565"/>
                  </a:cubicBezTo>
                  <a:cubicBezTo>
                    <a:pt x="36704" y="26820"/>
                    <a:pt x="36288" y="27072"/>
                    <a:pt x="35874" y="27328"/>
                  </a:cubicBezTo>
                  <a:cubicBezTo>
                    <a:pt x="35648" y="27463"/>
                    <a:pt x="35425" y="27599"/>
                    <a:pt x="35200" y="27735"/>
                  </a:cubicBezTo>
                  <a:cubicBezTo>
                    <a:pt x="33597" y="28711"/>
                    <a:pt x="32014" y="29670"/>
                    <a:pt x="30491" y="30592"/>
                  </a:cubicBezTo>
                  <a:cubicBezTo>
                    <a:pt x="25192" y="33788"/>
                    <a:pt x="20585" y="36526"/>
                    <a:pt x="18173" y="37950"/>
                  </a:cubicBezTo>
                  <a:cubicBezTo>
                    <a:pt x="15454" y="39549"/>
                    <a:pt x="9545" y="42563"/>
                    <a:pt x="4470" y="45098"/>
                  </a:cubicBezTo>
                  <a:cubicBezTo>
                    <a:pt x="2851" y="45908"/>
                    <a:pt x="1318" y="46667"/>
                    <a:pt x="0" y="47318"/>
                  </a:cubicBezTo>
                  <a:lnTo>
                    <a:pt x="41261" y="47318"/>
                  </a:lnTo>
                  <a:cubicBezTo>
                    <a:pt x="45187" y="44583"/>
                    <a:pt x="55030" y="37794"/>
                    <a:pt x="60180" y="34874"/>
                  </a:cubicBezTo>
                  <a:cubicBezTo>
                    <a:pt x="60323" y="34790"/>
                    <a:pt x="60466" y="34711"/>
                    <a:pt x="60602" y="34635"/>
                  </a:cubicBezTo>
                  <a:cubicBezTo>
                    <a:pt x="63204" y="33143"/>
                    <a:pt x="64593" y="32224"/>
                    <a:pt x="65895" y="31727"/>
                  </a:cubicBezTo>
                  <a:cubicBezTo>
                    <a:pt x="66276" y="31580"/>
                    <a:pt x="66645" y="31467"/>
                    <a:pt x="67040" y="31391"/>
                  </a:cubicBezTo>
                  <a:lnTo>
                    <a:pt x="67043" y="31391"/>
                  </a:lnTo>
                  <a:cubicBezTo>
                    <a:pt x="67543" y="31294"/>
                    <a:pt x="68077" y="31249"/>
                    <a:pt x="68703" y="31249"/>
                  </a:cubicBezTo>
                  <a:cubicBezTo>
                    <a:pt x="69830" y="31249"/>
                    <a:pt x="71253" y="31394"/>
                    <a:pt x="73312" y="31640"/>
                  </a:cubicBezTo>
                  <a:cubicBezTo>
                    <a:pt x="73337" y="31643"/>
                    <a:pt x="73360" y="31647"/>
                    <a:pt x="73388" y="31647"/>
                  </a:cubicBezTo>
                  <a:cubicBezTo>
                    <a:pt x="74207" y="31742"/>
                    <a:pt x="75003" y="31786"/>
                    <a:pt x="75778" y="31786"/>
                  </a:cubicBezTo>
                  <a:cubicBezTo>
                    <a:pt x="81906" y="31786"/>
                    <a:pt x="86632" y="28988"/>
                    <a:pt x="90147" y="26187"/>
                  </a:cubicBezTo>
                  <a:cubicBezTo>
                    <a:pt x="90659" y="25779"/>
                    <a:pt x="91076" y="25339"/>
                    <a:pt x="91419" y="24877"/>
                  </a:cubicBezTo>
                  <a:cubicBezTo>
                    <a:pt x="91551" y="24698"/>
                    <a:pt x="91674" y="24513"/>
                    <a:pt x="91784" y="24327"/>
                  </a:cubicBezTo>
                  <a:cubicBezTo>
                    <a:pt x="92096" y="23811"/>
                    <a:pt x="92322" y="23280"/>
                    <a:pt x="92481" y="22753"/>
                  </a:cubicBezTo>
                  <a:lnTo>
                    <a:pt x="92481" y="22751"/>
                  </a:lnTo>
                  <a:cubicBezTo>
                    <a:pt x="93256" y="20199"/>
                    <a:pt x="92508" y="17770"/>
                    <a:pt x="92508" y="17770"/>
                  </a:cubicBezTo>
                  <a:cubicBezTo>
                    <a:pt x="92508" y="17770"/>
                    <a:pt x="92519" y="17752"/>
                    <a:pt x="92535" y="17720"/>
                  </a:cubicBezTo>
                  <a:cubicBezTo>
                    <a:pt x="92551" y="17690"/>
                    <a:pt x="92578" y="17643"/>
                    <a:pt x="92611" y="17584"/>
                  </a:cubicBezTo>
                  <a:cubicBezTo>
                    <a:pt x="92627" y="17551"/>
                    <a:pt x="92650" y="17514"/>
                    <a:pt x="92677" y="17471"/>
                  </a:cubicBezTo>
                  <a:cubicBezTo>
                    <a:pt x="92921" y="17073"/>
                    <a:pt x="93434" y="16327"/>
                    <a:pt x="94258" y="15550"/>
                  </a:cubicBezTo>
                  <a:cubicBezTo>
                    <a:pt x="95470" y="14405"/>
                    <a:pt x="94729" y="9827"/>
                    <a:pt x="92706" y="8411"/>
                  </a:cubicBezTo>
                  <a:cubicBezTo>
                    <a:pt x="92706" y="8411"/>
                    <a:pt x="95402" y="5246"/>
                    <a:pt x="94930" y="3830"/>
                  </a:cubicBezTo>
                  <a:cubicBezTo>
                    <a:pt x="94544" y="2669"/>
                    <a:pt x="93383" y="1097"/>
                    <a:pt x="90590" y="1097"/>
                  </a:cubicBezTo>
                  <a:cubicBezTo>
                    <a:pt x="89984" y="1097"/>
                    <a:pt x="89301" y="1171"/>
                    <a:pt x="88533" y="1339"/>
                  </a:cubicBezTo>
                  <a:cubicBezTo>
                    <a:pt x="87882" y="1482"/>
                    <a:pt x="87268" y="1585"/>
                    <a:pt x="86683" y="1655"/>
                  </a:cubicBezTo>
                  <a:lnTo>
                    <a:pt x="86677" y="1655"/>
                  </a:lnTo>
                  <a:cubicBezTo>
                    <a:pt x="86023" y="1733"/>
                    <a:pt x="85404" y="1769"/>
                    <a:pt x="84802" y="1769"/>
                  </a:cubicBezTo>
                  <a:cubicBezTo>
                    <a:pt x="82694" y="1769"/>
                    <a:pt x="80804" y="1326"/>
                    <a:pt x="78400" y="725"/>
                  </a:cubicBezTo>
                  <a:lnTo>
                    <a:pt x="78398" y="725"/>
                  </a:lnTo>
                  <a:cubicBezTo>
                    <a:pt x="78351" y="715"/>
                    <a:pt x="78306" y="702"/>
                    <a:pt x="78255" y="688"/>
                  </a:cubicBezTo>
                  <a:cubicBezTo>
                    <a:pt x="77963" y="615"/>
                    <a:pt x="77664" y="539"/>
                    <a:pt x="77356" y="463"/>
                  </a:cubicBezTo>
                  <a:cubicBezTo>
                    <a:pt x="77100" y="400"/>
                    <a:pt x="76845" y="344"/>
                    <a:pt x="76592" y="297"/>
                  </a:cubicBezTo>
                  <a:cubicBezTo>
                    <a:pt x="76132" y="205"/>
                    <a:pt x="75677" y="143"/>
                    <a:pt x="75235" y="92"/>
                  </a:cubicBezTo>
                  <a:lnTo>
                    <a:pt x="75226" y="92"/>
                  </a:lnTo>
                  <a:cubicBezTo>
                    <a:pt x="74602" y="28"/>
                    <a:pt x="74001" y="1"/>
                    <a:pt x="73435" y="1"/>
                  </a:cubicBezTo>
                  <a:close/>
                </a:path>
              </a:pathLst>
            </a:custGeom>
            <a:solidFill>
              <a:srgbClr val="FFB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1" name="Google Shape;3980;p44">
              <a:extLst>
                <a:ext uri="{FF2B5EF4-FFF2-40B4-BE49-F238E27FC236}">
                  <a16:creationId xmlns:a16="http://schemas.microsoft.com/office/drawing/2014/main" id="{C12AE696-B1D9-D543-4188-A09E2C6A1866}"/>
                </a:ext>
              </a:extLst>
            </p:cNvPr>
            <p:cNvSpPr/>
            <p:nvPr/>
          </p:nvSpPr>
          <p:spPr>
            <a:xfrm>
              <a:off x="8999720" y="3070238"/>
              <a:ext cx="1314645" cy="643605"/>
            </a:xfrm>
            <a:custGeom>
              <a:avLst/>
              <a:gdLst/>
              <a:ahLst/>
              <a:cxnLst/>
              <a:rect l="l" t="t" r="r" b="b"/>
              <a:pathLst>
                <a:path w="61432" h="30075" extrusionOk="0">
                  <a:moveTo>
                    <a:pt x="60695" y="1"/>
                  </a:moveTo>
                  <a:cubicBezTo>
                    <a:pt x="60688" y="177"/>
                    <a:pt x="60679" y="356"/>
                    <a:pt x="60659" y="539"/>
                  </a:cubicBezTo>
                  <a:cubicBezTo>
                    <a:pt x="60656" y="573"/>
                    <a:pt x="60651" y="615"/>
                    <a:pt x="60649" y="654"/>
                  </a:cubicBezTo>
                  <a:cubicBezTo>
                    <a:pt x="60651" y="658"/>
                    <a:pt x="60651" y="658"/>
                    <a:pt x="60649" y="660"/>
                  </a:cubicBezTo>
                  <a:cubicBezTo>
                    <a:pt x="60507" y="1935"/>
                    <a:pt x="60064" y="3355"/>
                    <a:pt x="58993" y="4599"/>
                  </a:cubicBezTo>
                  <a:cubicBezTo>
                    <a:pt x="58737" y="4898"/>
                    <a:pt x="58445" y="5186"/>
                    <a:pt x="58110" y="5462"/>
                  </a:cubicBezTo>
                  <a:cubicBezTo>
                    <a:pt x="57778" y="5734"/>
                    <a:pt x="57436" y="6010"/>
                    <a:pt x="57081" y="6282"/>
                  </a:cubicBezTo>
                  <a:cubicBezTo>
                    <a:pt x="57058" y="6301"/>
                    <a:pt x="57031" y="6318"/>
                    <a:pt x="57008" y="6338"/>
                  </a:cubicBezTo>
                  <a:cubicBezTo>
                    <a:pt x="53602" y="8929"/>
                    <a:pt x="49158" y="11297"/>
                    <a:pt x="43496" y="11297"/>
                  </a:cubicBezTo>
                  <a:cubicBezTo>
                    <a:pt x="43151" y="11297"/>
                    <a:pt x="42801" y="11289"/>
                    <a:pt x="42446" y="11270"/>
                  </a:cubicBezTo>
                  <a:cubicBezTo>
                    <a:pt x="42092" y="11254"/>
                    <a:pt x="41731" y="11224"/>
                    <a:pt x="41365" y="11187"/>
                  </a:cubicBezTo>
                  <a:cubicBezTo>
                    <a:pt x="40808" y="11131"/>
                    <a:pt x="40300" y="11078"/>
                    <a:pt x="39829" y="11035"/>
                  </a:cubicBezTo>
                  <a:cubicBezTo>
                    <a:pt x="39308" y="10989"/>
                    <a:pt x="38841" y="10950"/>
                    <a:pt x="38409" y="10923"/>
                  </a:cubicBezTo>
                  <a:lnTo>
                    <a:pt x="38406" y="10923"/>
                  </a:lnTo>
                  <a:cubicBezTo>
                    <a:pt x="37875" y="10888"/>
                    <a:pt x="37404" y="10870"/>
                    <a:pt x="36976" y="10870"/>
                  </a:cubicBezTo>
                  <a:cubicBezTo>
                    <a:pt x="33909" y="10870"/>
                    <a:pt x="33063" y="11821"/>
                    <a:pt x="28288" y="14629"/>
                  </a:cubicBezTo>
                  <a:cubicBezTo>
                    <a:pt x="27429" y="15136"/>
                    <a:pt x="26240" y="15810"/>
                    <a:pt x="24830" y="16597"/>
                  </a:cubicBezTo>
                  <a:cubicBezTo>
                    <a:pt x="18880" y="19923"/>
                    <a:pt x="8951" y="25276"/>
                    <a:pt x="2685" y="28637"/>
                  </a:cubicBezTo>
                  <a:cubicBezTo>
                    <a:pt x="1686" y="29172"/>
                    <a:pt x="780" y="29656"/>
                    <a:pt x="1" y="30074"/>
                  </a:cubicBezTo>
                  <a:lnTo>
                    <a:pt x="9437" y="30074"/>
                  </a:lnTo>
                  <a:cubicBezTo>
                    <a:pt x="13364" y="27340"/>
                    <a:pt x="23207" y="20550"/>
                    <a:pt x="28357" y="17630"/>
                  </a:cubicBezTo>
                  <a:cubicBezTo>
                    <a:pt x="28500" y="17547"/>
                    <a:pt x="28642" y="17467"/>
                    <a:pt x="28778" y="17391"/>
                  </a:cubicBezTo>
                  <a:cubicBezTo>
                    <a:pt x="31380" y="15901"/>
                    <a:pt x="32770" y="14980"/>
                    <a:pt x="34071" y="14483"/>
                  </a:cubicBezTo>
                  <a:cubicBezTo>
                    <a:pt x="34452" y="14337"/>
                    <a:pt x="34821" y="14224"/>
                    <a:pt x="35216" y="14147"/>
                  </a:cubicBezTo>
                  <a:lnTo>
                    <a:pt x="35219" y="14147"/>
                  </a:lnTo>
                  <a:cubicBezTo>
                    <a:pt x="35719" y="14050"/>
                    <a:pt x="36254" y="14006"/>
                    <a:pt x="36880" y="14006"/>
                  </a:cubicBezTo>
                  <a:cubicBezTo>
                    <a:pt x="38006" y="14006"/>
                    <a:pt x="39430" y="14150"/>
                    <a:pt x="41488" y="14396"/>
                  </a:cubicBezTo>
                  <a:cubicBezTo>
                    <a:pt x="41514" y="14400"/>
                    <a:pt x="41537" y="14403"/>
                    <a:pt x="41564" y="14403"/>
                  </a:cubicBezTo>
                  <a:cubicBezTo>
                    <a:pt x="42383" y="14498"/>
                    <a:pt x="43180" y="14542"/>
                    <a:pt x="43954" y="14542"/>
                  </a:cubicBezTo>
                  <a:cubicBezTo>
                    <a:pt x="50082" y="14542"/>
                    <a:pt x="54808" y="11744"/>
                    <a:pt x="58323" y="8945"/>
                  </a:cubicBezTo>
                  <a:cubicBezTo>
                    <a:pt x="58835" y="8535"/>
                    <a:pt x="59253" y="8095"/>
                    <a:pt x="59595" y="7633"/>
                  </a:cubicBezTo>
                  <a:cubicBezTo>
                    <a:pt x="59727" y="7454"/>
                    <a:pt x="59850" y="7269"/>
                    <a:pt x="59960" y="7083"/>
                  </a:cubicBezTo>
                  <a:cubicBezTo>
                    <a:pt x="60273" y="6568"/>
                    <a:pt x="60498" y="6037"/>
                    <a:pt x="60657" y="5510"/>
                  </a:cubicBezTo>
                  <a:lnTo>
                    <a:pt x="60657" y="5507"/>
                  </a:lnTo>
                  <a:cubicBezTo>
                    <a:pt x="61432" y="2954"/>
                    <a:pt x="60682" y="525"/>
                    <a:pt x="60682" y="525"/>
                  </a:cubicBezTo>
                  <a:cubicBezTo>
                    <a:pt x="60682" y="525"/>
                    <a:pt x="60693" y="507"/>
                    <a:pt x="60709" y="475"/>
                  </a:cubicBezTo>
                  <a:cubicBezTo>
                    <a:pt x="60725" y="442"/>
                    <a:pt x="60748" y="398"/>
                    <a:pt x="60785" y="339"/>
                  </a:cubicBezTo>
                  <a:cubicBezTo>
                    <a:pt x="60801" y="306"/>
                    <a:pt x="60824" y="269"/>
                    <a:pt x="60851" y="226"/>
                  </a:cubicBezTo>
                  <a:cubicBezTo>
                    <a:pt x="60798" y="150"/>
                    <a:pt x="60746" y="77"/>
                    <a:pt x="60695" y="1"/>
                  </a:cubicBezTo>
                  <a:close/>
                </a:path>
              </a:pathLst>
            </a:custGeom>
            <a:solidFill>
              <a:srgbClr val="FFB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2" name="Google Shape;3981;p44">
              <a:extLst>
                <a:ext uri="{FF2B5EF4-FFF2-40B4-BE49-F238E27FC236}">
                  <a16:creationId xmlns:a16="http://schemas.microsoft.com/office/drawing/2014/main" id="{8BBB350C-F57D-ABB1-812E-67574B8F997B}"/>
                </a:ext>
              </a:extLst>
            </p:cNvPr>
            <p:cNvSpPr/>
            <p:nvPr/>
          </p:nvSpPr>
          <p:spPr>
            <a:xfrm>
              <a:off x="8321512" y="2743118"/>
              <a:ext cx="1464766" cy="970747"/>
            </a:xfrm>
            <a:custGeom>
              <a:avLst/>
              <a:gdLst/>
              <a:ahLst/>
              <a:cxnLst/>
              <a:rect l="l" t="t" r="r" b="b"/>
              <a:pathLst>
                <a:path w="68447" h="45362" extrusionOk="0">
                  <a:moveTo>
                    <a:pt x="68446" y="1"/>
                  </a:moveTo>
                  <a:lnTo>
                    <a:pt x="68446" y="1"/>
                  </a:lnTo>
                  <a:cubicBezTo>
                    <a:pt x="68144" y="38"/>
                    <a:pt x="67869" y="81"/>
                    <a:pt x="67626" y="124"/>
                  </a:cubicBezTo>
                  <a:cubicBezTo>
                    <a:pt x="66871" y="252"/>
                    <a:pt x="66427" y="379"/>
                    <a:pt x="66427" y="379"/>
                  </a:cubicBezTo>
                  <a:lnTo>
                    <a:pt x="66425" y="381"/>
                  </a:lnTo>
                  <a:cubicBezTo>
                    <a:pt x="66411" y="399"/>
                    <a:pt x="66365" y="459"/>
                    <a:pt x="66285" y="551"/>
                  </a:cubicBezTo>
                  <a:cubicBezTo>
                    <a:pt x="66119" y="750"/>
                    <a:pt x="65811" y="1119"/>
                    <a:pt x="65382" y="1616"/>
                  </a:cubicBezTo>
                  <a:cubicBezTo>
                    <a:pt x="65362" y="1640"/>
                    <a:pt x="65339" y="1665"/>
                    <a:pt x="65316" y="1692"/>
                  </a:cubicBezTo>
                  <a:cubicBezTo>
                    <a:pt x="64534" y="2603"/>
                    <a:pt x="63372" y="3917"/>
                    <a:pt x="61941" y="5446"/>
                  </a:cubicBezTo>
                  <a:cubicBezTo>
                    <a:pt x="61888" y="5504"/>
                    <a:pt x="61835" y="5561"/>
                    <a:pt x="61778" y="5619"/>
                  </a:cubicBezTo>
                  <a:cubicBezTo>
                    <a:pt x="61659" y="5748"/>
                    <a:pt x="61536" y="5877"/>
                    <a:pt x="61410" y="6010"/>
                  </a:cubicBezTo>
                  <a:cubicBezTo>
                    <a:pt x="61387" y="6033"/>
                    <a:pt x="61364" y="6056"/>
                    <a:pt x="61340" y="6083"/>
                  </a:cubicBezTo>
                  <a:cubicBezTo>
                    <a:pt x="60212" y="7272"/>
                    <a:pt x="58942" y="8565"/>
                    <a:pt x="57571" y="9884"/>
                  </a:cubicBezTo>
                  <a:cubicBezTo>
                    <a:pt x="57289" y="10156"/>
                    <a:pt x="57003" y="10428"/>
                    <a:pt x="56710" y="10700"/>
                  </a:cubicBezTo>
                  <a:cubicBezTo>
                    <a:pt x="56674" y="10737"/>
                    <a:pt x="56637" y="10771"/>
                    <a:pt x="56601" y="10803"/>
                  </a:cubicBezTo>
                  <a:cubicBezTo>
                    <a:pt x="55160" y="12153"/>
                    <a:pt x="53631" y="13504"/>
                    <a:pt x="52064" y="14762"/>
                  </a:cubicBezTo>
                  <a:cubicBezTo>
                    <a:pt x="51968" y="14838"/>
                    <a:pt x="51868" y="14918"/>
                    <a:pt x="51773" y="14994"/>
                  </a:cubicBezTo>
                  <a:cubicBezTo>
                    <a:pt x="51361" y="15321"/>
                    <a:pt x="50944" y="15644"/>
                    <a:pt x="50530" y="15956"/>
                  </a:cubicBezTo>
                  <a:cubicBezTo>
                    <a:pt x="49599" y="16656"/>
                    <a:pt x="48660" y="17314"/>
                    <a:pt x="47724" y="17914"/>
                  </a:cubicBezTo>
                  <a:cubicBezTo>
                    <a:pt x="47117" y="18303"/>
                    <a:pt x="46488" y="18701"/>
                    <a:pt x="45849" y="19106"/>
                  </a:cubicBezTo>
                  <a:cubicBezTo>
                    <a:pt x="45012" y="19635"/>
                    <a:pt x="44152" y="20178"/>
                    <a:pt x="43273" y="20728"/>
                  </a:cubicBezTo>
                  <a:cubicBezTo>
                    <a:pt x="42895" y="20962"/>
                    <a:pt x="42516" y="21201"/>
                    <a:pt x="42132" y="21441"/>
                  </a:cubicBezTo>
                  <a:cubicBezTo>
                    <a:pt x="41708" y="21706"/>
                    <a:pt x="41280" y="21972"/>
                    <a:pt x="40847" y="22237"/>
                  </a:cubicBezTo>
                  <a:cubicBezTo>
                    <a:pt x="40383" y="22525"/>
                    <a:pt x="39918" y="22814"/>
                    <a:pt x="39451" y="23100"/>
                  </a:cubicBezTo>
                  <a:cubicBezTo>
                    <a:pt x="38983" y="23389"/>
                    <a:pt x="38515" y="23677"/>
                    <a:pt x="38048" y="23966"/>
                  </a:cubicBezTo>
                  <a:cubicBezTo>
                    <a:pt x="37959" y="24024"/>
                    <a:pt x="37873" y="24076"/>
                    <a:pt x="37786" y="24129"/>
                  </a:cubicBezTo>
                  <a:cubicBezTo>
                    <a:pt x="37627" y="24231"/>
                    <a:pt x="37471" y="24326"/>
                    <a:pt x="37314" y="24419"/>
                  </a:cubicBezTo>
                  <a:cubicBezTo>
                    <a:pt x="37298" y="24432"/>
                    <a:pt x="37277" y="24443"/>
                    <a:pt x="37261" y="24451"/>
                  </a:cubicBezTo>
                  <a:cubicBezTo>
                    <a:pt x="37172" y="24504"/>
                    <a:pt x="37086" y="24562"/>
                    <a:pt x="36997" y="24614"/>
                  </a:cubicBezTo>
                  <a:cubicBezTo>
                    <a:pt x="36578" y="24870"/>
                    <a:pt x="36163" y="25125"/>
                    <a:pt x="35745" y="25380"/>
                  </a:cubicBezTo>
                  <a:cubicBezTo>
                    <a:pt x="35516" y="25521"/>
                    <a:pt x="35291" y="25660"/>
                    <a:pt x="35062" y="25799"/>
                  </a:cubicBezTo>
                  <a:cubicBezTo>
                    <a:pt x="33475" y="26768"/>
                    <a:pt x="31901" y="27723"/>
                    <a:pt x="30379" y="28643"/>
                  </a:cubicBezTo>
                  <a:cubicBezTo>
                    <a:pt x="24860" y="31981"/>
                    <a:pt x="19990" y="34874"/>
                    <a:pt x="17516" y="36335"/>
                  </a:cubicBezTo>
                  <a:cubicBezTo>
                    <a:pt x="14907" y="37872"/>
                    <a:pt x="9236" y="40762"/>
                    <a:pt x="4365" y="43198"/>
                  </a:cubicBezTo>
                  <a:cubicBezTo>
                    <a:pt x="2782" y="43988"/>
                    <a:pt x="1282" y="44731"/>
                    <a:pt x="1" y="45362"/>
                  </a:cubicBezTo>
                  <a:lnTo>
                    <a:pt x="17490" y="45362"/>
                  </a:lnTo>
                  <a:cubicBezTo>
                    <a:pt x="22332" y="40865"/>
                    <a:pt x="27353" y="35742"/>
                    <a:pt x="29131" y="34633"/>
                  </a:cubicBezTo>
                  <a:cubicBezTo>
                    <a:pt x="29384" y="34477"/>
                    <a:pt x="29640" y="34311"/>
                    <a:pt x="29895" y="34132"/>
                  </a:cubicBezTo>
                  <a:cubicBezTo>
                    <a:pt x="32510" y="32363"/>
                    <a:pt x="35400" y="29741"/>
                    <a:pt x="39018" y="26681"/>
                  </a:cubicBezTo>
                  <a:cubicBezTo>
                    <a:pt x="39094" y="26614"/>
                    <a:pt x="39170" y="26552"/>
                    <a:pt x="39250" y="26486"/>
                  </a:cubicBezTo>
                  <a:cubicBezTo>
                    <a:pt x="39402" y="26353"/>
                    <a:pt x="39558" y="26223"/>
                    <a:pt x="39717" y="26095"/>
                  </a:cubicBezTo>
                  <a:cubicBezTo>
                    <a:pt x="39793" y="26027"/>
                    <a:pt x="39869" y="25961"/>
                    <a:pt x="39950" y="25901"/>
                  </a:cubicBezTo>
                  <a:cubicBezTo>
                    <a:pt x="40487" y="25453"/>
                    <a:pt x="41038" y="24995"/>
                    <a:pt x="41608" y="24531"/>
                  </a:cubicBezTo>
                  <a:cubicBezTo>
                    <a:pt x="44068" y="22522"/>
                    <a:pt x="46842" y="20385"/>
                    <a:pt x="50045" y="18218"/>
                  </a:cubicBezTo>
                  <a:cubicBezTo>
                    <a:pt x="51291" y="17372"/>
                    <a:pt x="52545" y="16413"/>
                    <a:pt x="53780" y="15387"/>
                  </a:cubicBezTo>
                  <a:cubicBezTo>
                    <a:pt x="55187" y="14218"/>
                    <a:pt x="56571" y="12965"/>
                    <a:pt x="57892" y="11690"/>
                  </a:cubicBezTo>
                  <a:cubicBezTo>
                    <a:pt x="57947" y="11637"/>
                    <a:pt x="58000" y="11585"/>
                    <a:pt x="58057" y="11527"/>
                  </a:cubicBezTo>
                  <a:cubicBezTo>
                    <a:pt x="58446" y="11155"/>
                    <a:pt x="58823" y="10781"/>
                    <a:pt x="59198" y="10402"/>
                  </a:cubicBezTo>
                  <a:cubicBezTo>
                    <a:pt x="60413" y="9190"/>
                    <a:pt x="61554" y="7985"/>
                    <a:pt x="62603" y="6844"/>
                  </a:cubicBezTo>
                  <a:cubicBezTo>
                    <a:pt x="62616" y="6826"/>
                    <a:pt x="62633" y="6810"/>
                    <a:pt x="62647" y="6794"/>
                  </a:cubicBezTo>
                  <a:cubicBezTo>
                    <a:pt x="62753" y="6679"/>
                    <a:pt x="62860" y="6561"/>
                    <a:pt x="62965" y="6446"/>
                  </a:cubicBezTo>
                  <a:cubicBezTo>
                    <a:pt x="63022" y="6380"/>
                    <a:pt x="63082" y="6316"/>
                    <a:pt x="63138" y="6254"/>
                  </a:cubicBezTo>
                  <a:cubicBezTo>
                    <a:pt x="64405" y="4854"/>
                    <a:pt x="65505" y="3576"/>
                    <a:pt x="66377" y="2540"/>
                  </a:cubicBezTo>
                  <a:cubicBezTo>
                    <a:pt x="66404" y="2506"/>
                    <a:pt x="66430" y="2474"/>
                    <a:pt x="66457" y="2444"/>
                  </a:cubicBezTo>
                  <a:cubicBezTo>
                    <a:pt x="66790" y="2045"/>
                    <a:pt x="67088" y="1684"/>
                    <a:pt x="67348" y="1369"/>
                  </a:cubicBezTo>
                  <a:cubicBezTo>
                    <a:pt x="67400" y="1303"/>
                    <a:pt x="67453" y="1239"/>
                    <a:pt x="67503" y="1176"/>
                  </a:cubicBezTo>
                  <a:cubicBezTo>
                    <a:pt x="67972" y="602"/>
                    <a:pt x="68294" y="194"/>
                    <a:pt x="68446" y="1"/>
                  </a:cubicBezTo>
                  <a:close/>
                </a:path>
              </a:pathLst>
            </a:custGeom>
            <a:solidFill>
              <a:srgbClr val="FFB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3" name="Google Shape;3982;p44">
              <a:extLst>
                <a:ext uri="{FF2B5EF4-FFF2-40B4-BE49-F238E27FC236}">
                  <a16:creationId xmlns:a16="http://schemas.microsoft.com/office/drawing/2014/main" id="{5814C2AF-295B-D78F-9501-595DD6CF1BEC}"/>
                </a:ext>
              </a:extLst>
            </p:cNvPr>
            <p:cNvSpPr/>
            <p:nvPr/>
          </p:nvSpPr>
          <p:spPr>
            <a:xfrm>
              <a:off x="10286824" y="2881148"/>
              <a:ext cx="15815" cy="31736"/>
            </a:xfrm>
            <a:custGeom>
              <a:avLst/>
              <a:gdLst/>
              <a:ahLst/>
              <a:cxnLst/>
              <a:rect l="l" t="t" r="r" b="b"/>
              <a:pathLst>
                <a:path w="739" h="1483" extrusionOk="0">
                  <a:moveTo>
                    <a:pt x="739" y="0"/>
                  </a:moveTo>
                  <a:cubicBezTo>
                    <a:pt x="457" y="125"/>
                    <a:pt x="282" y="381"/>
                    <a:pt x="168" y="637"/>
                  </a:cubicBezTo>
                  <a:cubicBezTo>
                    <a:pt x="64" y="901"/>
                    <a:pt x="1" y="1185"/>
                    <a:pt x="66" y="1483"/>
                  </a:cubicBezTo>
                  <a:cubicBezTo>
                    <a:pt x="255" y="1247"/>
                    <a:pt x="367" y="1010"/>
                    <a:pt x="473" y="768"/>
                  </a:cubicBezTo>
                  <a:cubicBezTo>
                    <a:pt x="575" y="522"/>
                    <a:pt x="663" y="293"/>
                    <a:pt x="739" y="0"/>
                  </a:cubicBezTo>
                  <a:close/>
                </a:path>
              </a:pathLst>
            </a:custGeom>
            <a:solidFill>
              <a:srgbClr val="FFB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4" name="Google Shape;3983;p44">
              <a:extLst>
                <a:ext uri="{FF2B5EF4-FFF2-40B4-BE49-F238E27FC236}">
                  <a16:creationId xmlns:a16="http://schemas.microsoft.com/office/drawing/2014/main" id="{DB4A0702-44AD-7D1B-92E4-25693F250C4F}"/>
                </a:ext>
              </a:extLst>
            </p:cNvPr>
            <p:cNvSpPr/>
            <p:nvPr/>
          </p:nvSpPr>
          <p:spPr>
            <a:xfrm>
              <a:off x="10280939" y="3081495"/>
              <a:ext cx="17398" cy="27371"/>
            </a:xfrm>
            <a:custGeom>
              <a:avLst/>
              <a:gdLst/>
              <a:ahLst/>
              <a:cxnLst/>
              <a:rect l="l" t="t" r="r" b="b"/>
              <a:pathLst>
                <a:path w="813" h="1279" extrusionOk="0">
                  <a:moveTo>
                    <a:pt x="813" y="1"/>
                  </a:moveTo>
                  <a:lnTo>
                    <a:pt x="813" y="1"/>
                  </a:lnTo>
                  <a:cubicBezTo>
                    <a:pt x="555" y="122"/>
                    <a:pt x="384" y="319"/>
                    <a:pt x="241" y="533"/>
                  </a:cubicBezTo>
                  <a:cubicBezTo>
                    <a:pt x="106" y="751"/>
                    <a:pt x="1" y="993"/>
                    <a:pt x="4" y="1279"/>
                  </a:cubicBezTo>
                  <a:cubicBezTo>
                    <a:pt x="236" y="1113"/>
                    <a:pt x="382" y="919"/>
                    <a:pt x="520" y="710"/>
                  </a:cubicBezTo>
                  <a:cubicBezTo>
                    <a:pt x="650" y="499"/>
                    <a:pt x="765" y="280"/>
                    <a:pt x="813" y="1"/>
                  </a:cubicBezTo>
                  <a:close/>
                </a:path>
              </a:pathLst>
            </a:custGeom>
            <a:solidFill>
              <a:srgbClr val="FFB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5" name="Google Shape;3984;p44">
              <a:extLst>
                <a:ext uri="{FF2B5EF4-FFF2-40B4-BE49-F238E27FC236}">
                  <a16:creationId xmlns:a16="http://schemas.microsoft.com/office/drawing/2014/main" id="{1CFB0B62-BEFA-CD97-B7F2-F05C8E0D5D98}"/>
                </a:ext>
              </a:extLst>
            </p:cNvPr>
            <p:cNvSpPr/>
            <p:nvPr/>
          </p:nvSpPr>
          <p:spPr>
            <a:xfrm>
              <a:off x="9948169" y="3416619"/>
              <a:ext cx="53800" cy="7832"/>
            </a:xfrm>
            <a:custGeom>
              <a:avLst/>
              <a:gdLst/>
              <a:ahLst/>
              <a:cxnLst/>
              <a:rect l="l" t="t" r="r" b="b"/>
              <a:pathLst>
                <a:path w="2514" h="366" extrusionOk="0">
                  <a:moveTo>
                    <a:pt x="1732" y="0"/>
                  </a:moveTo>
                  <a:cubicBezTo>
                    <a:pt x="1569" y="0"/>
                    <a:pt x="1407" y="8"/>
                    <a:pt x="1246" y="19"/>
                  </a:cubicBezTo>
                  <a:cubicBezTo>
                    <a:pt x="827" y="54"/>
                    <a:pt x="416" y="118"/>
                    <a:pt x="0" y="255"/>
                  </a:cubicBezTo>
                  <a:cubicBezTo>
                    <a:pt x="211" y="323"/>
                    <a:pt x="425" y="347"/>
                    <a:pt x="637" y="358"/>
                  </a:cubicBezTo>
                  <a:cubicBezTo>
                    <a:pt x="714" y="363"/>
                    <a:pt x="791" y="365"/>
                    <a:pt x="867" y="365"/>
                  </a:cubicBezTo>
                  <a:cubicBezTo>
                    <a:pt x="1002" y="365"/>
                    <a:pt x="1136" y="359"/>
                    <a:pt x="1271" y="350"/>
                  </a:cubicBezTo>
                  <a:cubicBezTo>
                    <a:pt x="1690" y="310"/>
                    <a:pt x="2107" y="245"/>
                    <a:pt x="2514" y="75"/>
                  </a:cubicBezTo>
                  <a:cubicBezTo>
                    <a:pt x="2250" y="19"/>
                    <a:pt x="1990" y="0"/>
                    <a:pt x="1732" y="0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6" name="Google Shape;3985;p44">
              <a:extLst>
                <a:ext uri="{FF2B5EF4-FFF2-40B4-BE49-F238E27FC236}">
                  <a16:creationId xmlns:a16="http://schemas.microsoft.com/office/drawing/2014/main" id="{2DEBBE26-7C19-E0C4-06C7-C1D33465717E}"/>
                </a:ext>
              </a:extLst>
            </p:cNvPr>
            <p:cNvSpPr/>
            <p:nvPr/>
          </p:nvSpPr>
          <p:spPr>
            <a:xfrm>
              <a:off x="9351515" y="2932979"/>
              <a:ext cx="324274" cy="163218"/>
            </a:xfrm>
            <a:custGeom>
              <a:avLst/>
              <a:gdLst/>
              <a:ahLst/>
              <a:cxnLst/>
              <a:rect l="l" t="t" r="r" b="b"/>
              <a:pathLst>
                <a:path w="15153" h="7627" extrusionOk="0">
                  <a:moveTo>
                    <a:pt x="4650" y="0"/>
                  </a:moveTo>
                  <a:cubicBezTo>
                    <a:pt x="3508" y="0"/>
                    <a:pt x="2441" y="316"/>
                    <a:pt x="1685" y="1284"/>
                  </a:cubicBezTo>
                  <a:cubicBezTo>
                    <a:pt x="1" y="3438"/>
                    <a:pt x="2560" y="7344"/>
                    <a:pt x="2560" y="7344"/>
                  </a:cubicBezTo>
                  <a:cubicBezTo>
                    <a:pt x="2965" y="7231"/>
                    <a:pt x="4491" y="6198"/>
                    <a:pt x="4491" y="6198"/>
                  </a:cubicBezTo>
                  <a:cubicBezTo>
                    <a:pt x="4491" y="6198"/>
                    <a:pt x="8958" y="7479"/>
                    <a:pt x="11112" y="7612"/>
                  </a:cubicBezTo>
                  <a:cubicBezTo>
                    <a:pt x="11263" y="7622"/>
                    <a:pt x="11407" y="7627"/>
                    <a:pt x="11543" y="7627"/>
                  </a:cubicBezTo>
                  <a:cubicBezTo>
                    <a:pt x="13343" y="7627"/>
                    <a:pt x="13852" y="6787"/>
                    <a:pt x="14479" y="4784"/>
                  </a:cubicBezTo>
                  <a:cubicBezTo>
                    <a:pt x="15153" y="2629"/>
                    <a:pt x="10910" y="1417"/>
                    <a:pt x="8755" y="812"/>
                  </a:cubicBezTo>
                  <a:cubicBezTo>
                    <a:pt x="7567" y="478"/>
                    <a:pt x="6052" y="0"/>
                    <a:pt x="4650" y="0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7" name="Google Shape;3986;p44">
              <a:extLst>
                <a:ext uri="{FF2B5EF4-FFF2-40B4-BE49-F238E27FC236}">
                  <a16:creationId xmlns:a16="http://schemas.microsoft.com/office/drawing/2014/main" id="{4F505219-68AD-60C5-B161-4A38140D8871}"/>
                </a:ext>
              </a:extLst>
            </p:cNvPr>
            <p:cNvSpPr/>
            <p:nvPr/>
          </p:nvSpPr>
          <p:spPr>
            <a:xfrm>
              <a:off x="9409145" y="3051214"/>
              <a:ext cx="38477" cy="14766"/>
            </a:xfrm>
            <a:custGeom>
              <a:avLst/>
              <a:gdLst/>
              <a:ahLst/>
              <a:cxnLst/>
              <a:rect l="l" t="t" r="r" b="b"/>
              <a:pathLst>
                <a:path w="1798" h="690" extrusionOk="0">
                  <a:moveTo>
                    <a:pt x="1" y="1"/>
                  </a:moveTo>
                  <a:cubicBezTo>
                    <a:pt x="98" y="150"/>
                    <a:pt x="237" y="254"/>
                    <a:pt x="375" y="342"/>
                  </a:cubicBezTo>
                  <a:cubicBezTo>
                    <a:pt x="516" y="432"/>
                    <a:pt x="667" y="498"/>
                    <a:pt x="820" y="554"/>
                  </a:cubicBezTo>
                  <a:cubicBezTo>
                    <a:pt x="1059" y="634"/>
                    <a:pt x="1305" y="689"/>
                    <a:pt x="1562" y="689"/>
                  </a:cubicBezTo>
                  <a:cubicBezTo>
                    <a:pt x="1640" y="689"/>
                    <a:pt x="1718" y="684"/>
                    <a:pt x="1798" y="673"/>
                  </a:cubicBezTo>
                  <a:cubicBezTo>
                    <a:pt x="1661" y="566"/>
                    <a:pt x="1516" y="489"/>
                    <a:pt x="1370" y="421"/>
                  </a:cubicBezTo>
                  <a:cubicBezTo>
                    <a:pt x="1227" y="351"/>
                    <a:pt x="1077" y="297"/>
                    <a:pt x="930" y="242"/>
                  </a:cubicBezTo>
                  <a:cubicBezTo>
                    <a:pt x="780" y="194"/>
                    <a:pt x="631" y="144"/>
                    <a:pt x="478" y="106"/>
                  </a:cubicBezTo>
                  <a:cubicBezTo>
                    <a:pt x="325" y="65"/>
                    <a:pt x="172" y="33"/>
                    <a:pt x="1" y="1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8" name="Google Shape;3987;p44">
              <a:extLst>
                <a:ext uri="{FF2B5EF4-FFF2-40B4-BE49-F238E27FC236}">
                  <a16:creationId xmlns:a16="http://schemas.microsoft.com/office/drawing/2014/main" id="{DBF6B73D-E606-0C18-24E2-CE3D42065E55}"/>
                </a:ext>
              </a:extLst>
            </p:cNvPr>
            <p:cNvSpPr/>
            <p:nvPr/>
          </p:nvSpPr>
          <p:spPr>
            <a:xfrm>
              <a:off x="9539814" y="2997821"/>
              <a:ext cx="94203" cy="64928"/>
            </a:xfrm>
            <a:custGeom>
              <a:avLst/>
              <a:gdLst/>
              <a:ahLst/>
              <a:cxnLst/>
              <a:rect l="l" t="t" r="r" b="b"/>
              <a:pathLst>
                <a:path w="4402" h="3034" extrusionOk="0">
                  <a:moveTo>
                    <a:pt x="2332" y="1"/>
                  </a:moveTo>
                  <a:cubicBezTo>
                    <a:pt x="1743" y="1"/>
                    <a:pt x="1156" y="170"/>
                    <a:pt x="764" y="700"/>
                  </a:cubicBezTo>
                  <a:cubicBezTo>
                    <a:pt x="1" y="1733"/>
                    <a:pt x="630" y="3034"/>
                    <a:pt x="3503" y="3034"/>
                  </a:cubicBezTo>
                  <a:cubicBezTo>
                    <a:pt x="3503" y="3034"/>
                    <a:pt x="4222" y="1733"/>
                    <a:pt x="4402" y="521"/>
                  </a:cubicBezTo>
                  <a:cubicBezTo>
                    <a:pt x="4402" y="521"/>
                    <a:pt x="3364" y="1"/>
                    <a:pt x="2332" y="1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9" name="Google Shape;3988;p44">
              <a:extLst>
                <a:ext uri="{FF2B5EF4-FFF2-40B4-BE49-F238E27FC236}">
                  <a16:creationId xmlns:a16="http://schemas.microsoft.com/office/drawing/2014/main" id="{6E19235C-DA8E-9747-7EC4-917BB8D9F93A}"/>
                </a:ext>
              </a:extLst>
            </p:cNvPr>
            <p:cNvSpPr/>
            <p:nvPr/>
          </p:nvSpPr>
          <p:spPr>
            <a:xfrm>
              <a:off x="9632069" y="2598582"/>
              <a:ext cx="342978" cy="298166"/>
            </a:xfrm>
            <a:custGeom>
              <a:avLst/>
              <a:gdLst/>
              <a:ahLst/>
              <a:cxnLst/>
              <a:rect l="l" t="t" r="r" b="b"/>
              <a:pathLst>
                <a:path w="16027" h="13933" extrusionOk="0">
                  <a:moveTo>
                    <a:pt x="3946" y="1"/>
                  </a:moveTo>
                  <a:cubicBezTo>
                    <a:pt x="2978" y="1"/>
                    <a:pt x="2192" y="349"/>
                    <a:pt x="1392" y="995"/>
                  </a:cubicBezTo>
                  <a:cubicBezTo>
                    <a:pt x="0" y="2117"/>
                    <a:pt x="135" y="5080"/>
                    <a:pt x="135" y="5080"/>
                  </a:cubicBezTo>
                  <a:cubicBezTo>
                    <a:pt x="135" y="5080"/>
                    <a:pt x="10330" y="13933"/>
                    <a:pt x="13437" y="13933"/>
                  </a:cubicBezTo>
                  <a:cubicBezTo>
                    <a:pt x="13693" y="13933"/>
                    <a:pt x="13900" y="13873"/>
                    <a:pt x="14050" y="13744"/>
                  </a:cubicBezTo>
                  <a:cubicBezTo>
                    <a:pt x="16026" y="12038"/>
                    <a:pt x="15219" y="9973"/>
                    <a:pt x="13692" y="8312"/>
                  </a:cubicBezTo>
                  <a:cubicBezTo>
                    <a:pt x="12167" y="6652"/>
                    <a:pt x="10461" y="4990"/>
                    <a:pt x="10461" y="4990"/>
                  </a:cubicBezTo>
                  <a:cubicBezTo>
                    <a:pt x="10975" y="4900"/>
                    <a:pt x="11947" y="4878"/>
                    <a:pt x="12793" y="4878"/>
                  </a:cubicBezTo>
                  <a:cubicBezTo>
                    <a:pt x="13644" y="4878"/>
                    <a:pt x="14367" y="4901"/>
                    <a:pt x="14367" y="4901"/>
                  </a:cubicBezTo>
                  <a:cubicBezTo>
                    <a:pt x="13514" y="4092"/>
                    <a:pt x="8799" y="1534"/>
                    <a:pt x="6464" y="591"/>
                  </a:cubicBezTo>
                  <a:cubicBezTo>
                    <a:pt x="5473" y="191"/>
                    <a:pt x="4660" y="1"/>
                    <a:pt x="3946" y="1"/>
                  </a:cubicBezTo>
                  <a:close/>
                </a:path>
              </a:pathLst>
            </a:custGeom>
            <a:solidFill>
              <a:srgbClr val="956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0" name="Google Shape;3989;p44">
              <a:extLst>
                <a:ext uri="{FF2B5EF4-FFF2-40B4-BE49-F238E27FC236}">
                  <a16:creationId xmlns:a16="http://schemas.microsoft.com/office/drawing/2014/main" id="{B0A0D085-75D5-E62F-3DA8-9D96BCE2FA90}"/>
                </a:ext>
              </a:extLst>
            </p:cNvPr>
            <p:cNvSpPr/>
            <p:nvPr/>
          </p:nvSpPr>
          <p:spPr>
            <a:xfrm>
              <a:off x="9637547" y="2705069"/>
              <a:ext cx="303516" cy="195468"/>
            </a:xfrm>
            <a:custGeom>
              <a:avLst/>
              <a:gdLst/>
              <a:ahLst/>
              <a:cxnLst/>
              <a:rect l="l" t="t" r="r" b="b"/>
              <a:pathLst>
                <a:path w="14183" h="9134" extrusionOk="0">
                  <a:moveTo>
                    <a:pt x="673" y="0"/>
                  </a:moveTo>
                  <a:cubicBezTo>
                    <a:pt x="594" y="0"/>
                    <a:pt x="517" y="5"/>
                    <a:pt x="441" y="14"/>
                  </a:cubicBezTo>
                  <a:cubicBezTo>
                    <a:pt x="293" y="32"/>
                    <a:pt x="147" y="49"/>
                    <a:pt x="1" y="66"/>
                  </a:cubicBezTo>
                  <a:cubicBezTo>
                    <a:pt x="3" y="169"/>
                    <a:pt x="4" y="229"/>
                    <a:pt x="4" y="229"/>
                  </a:cubicBezTo>
                  <a:cubicBezTo>
                    <a:pt x="4" y="229"/>
                    <a:pt x="9917" y="9133"/>
                    <a:pt x="12977" y="9133"/>
                  </a:cubicBezTo>
                  <a:cubicBezTo>
                    <a:pt x="13227" y="9133"/>
                    <a:pt x="13432" y="9074"/>
                    <a:pt x="13581" y="8945"/>
                  </a:cubicBezTo>
                  <a:cubicBezTo>
                    <a:pt x="13726" y="8822"/>
                    <a:pt x="14182" y="8445"/>
                    <a:pt x="14134" y="8412"/>
                  </a:cubicBezTo>
                  <a:cubicBezTo>
                    <a:pt x="11674" y="6756"/>
                    <a:pt x="8983" y="5195"/>
                    <a:pt x="6249" y="3136"/>
                  </a:cubicBezTo>
                  <a:cubicBezTo>
                    <a:pt x="3675" y="1198"/>
                    <a:pt x="1952" y="0"/>
                    <a:pt x="673" y="0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1" name="Google Shape;3990;p44">
              <a:extLst>
                <a:ext uri="{FF2B5EF4-FFF2-40B4-BE49-F238E27FC236}">
                  <a16:creationId xmlns:a16="http://schemas.microsoft.com/office/drawing/2014/main" id="{A233E7C0-7C90-6CD9-AE9D-35FA10F895A4}"/>
                </a:ext>
              </a:extLst>
            </p:cNvPr>
            <p:cNvSpPr/>
            <p:nvPr/>
          </p:nvSpPr>
          <p:spPr>
            <a:xfrm>
              <a:off x="9838836" y="2796896"/>
              <a:ext cx="98761" cy="84316"/>
            </a:xfrm>
            <a:custGeom>
              <a:avLst/>
              <a:gdLst/>
              <a:ahLst/>
              <a:cxnLst/>
              <a:rect l="l" t="t" r="r" b="b"/>
              <a:pathLst>
                <a:path w="4615" h="3940" extrusionOk="0">
                  <a:moveTo>
                    <a:pt x="2377" y="1"/>
                  </a:moveTo>
                  <a:cubicBezTo>
                    <a:pt x="2092" y="1"/>
                    <a:pt x="1798" y="78"/>
                    <a:pt x="1507" y="268"/>
                  </a:cubicBezTo>
                  <a:cubicBezTo>
                    <a:pt x="1" y="1257"/>
                    <a:pt x="849" y="3140"/>
                    <a:pt x="2873" y="3940"/>
                  </a:cubicBezTo>
                  <a:cubicBezTo>
                    <a:pt x="2873" y="3940"/>
                    <a:pt x="4567" y="3329"/>
                    <a:pt x="4615" y="1351"/>
                  </a:cubicBezTo>
                  <a:cubicBezTo>
                    <a:pt x="4615" y="1351"/>
                    <a:pt x="3572" y="1"/>
                    <a:pt x="2377" y="1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2" name="Google Shape;3991;p44">
              <a:extLst>
                <a:ext uri="{FF2B5EF4-FFF2-40B4-BE49-F238E27FC236}">
                  <a16:creationId xmlns:a16="http://schemas.microsoft.com/office/drawing/2014/main" id="{F48EEC94-E7C8-02AD-ADA2-00D42EE1EAD8}"/>
                </a:ext>
              </a:extLst>
            </p:cNvPr>
            <p:cNvSpPr/>
            <p:nvPr/>
          </p:nvSpPr>
          <p:spPr>
            <a:xfrm>
              <a:off x="9541740" y="2702244"/>
              <a:ext cx="442124" cy="326778"/>
            </a:xfrm>
            <a:custGeom>
              <a:avLst/>
              <a:gdLst/>
              <a:ahLst/>
              <a:cxnLst/>
              <a:rect l="l" t="t" r="r" b="b"/>
              <a:pathLst>
                <a:path w="20660" h="15270" extrusionOk="0">
                  <a:moveTo>
                    <a:pt x="4728" y="0"/>
                  </a:moveTo>
                  <a:cubicBezTo>
                    <a:pt x="4663" y="0"/>
                    <a:pt x="4599" y="4"/>
                    <a:pt x="4536" y="10"/>
                  </a:cubicBezTo>
                  <a:cubicBezTo>
                    <a:pt x="3232" y="145"/>
                    <a:pt x="1976" y="145"/>
                    <a:pt x="988" y="1986"/>
                  </a:cubicBezTo>
                  <a:cubicBezTo>
                    <a:pt x="0" y="3827"/>
                    <a:pt x="988" y="5757"/>
                    <a:pt x="988" y="5757"/>
                  </a:cubicBezTo>
                  <a:cubicBezTo>
                    <a:pt x="988" y="5757"/>
                    <a:pt x="13694" y="13792"/>
                    <a:pt x="14816" y="14735"/>
                  </a:cubicBezTo>
                  <a:cubicBezTo>
                    <a:pt x="15249" y="15099"/>
                    <a:pt x="15831" y="15270"/>
                    <a:pt x="16436" y="15270"/>
                  </a:cubicBezTo>
                  <a:cubicBezTo>
                    <a:pt x="17399" y="15270"/>
                    <a:pt x="18420" y="14836"/>
                    <a:pt x="18991" y="14055"/>
                  </a:cubicBezTo>
                  <a:cubicBezTo>
                    <a:pt x="19894" y="12818"/>
                    <a:pt x="20659" y="10475"/>
                    <a:pt x="18094" y="8675"/>
                  </a:cubicBezTo>
                  <a:cubicBezTo>
                    <a:pt x="15667" y="6971"/>
                    <a:pt x="12976" y="5352"/>
                    <a:pt x="10282" y="3242"/>
                  </a:cubicBezTo>
                  <a:cubicBezTo>
                    <a:pt x="7719" y="1235"/>
                    <a:pt x="6009" y="0"/>
                    <a:pt x="4728" y="0"/>
                  </a:cubicBezTo>
                  <a:close/>
                </a:path>
              </a:pathLst>
            </a:custGeom>
            <a:solidFill>
              <a:srgbClr val="935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3" name="Google Shape;3992;p44">
              <a:extLst>
                <a:ext uri="{FF2B5EF4-FFF2-40B4-BE49-F238E27FC236}">
                  <a16:creationId xmlns:a16="http://schemas.microsoft.com/office/drawing/2014/main" id="{194B4452-47C8-08E3-72D6-C17D30AB1B6E}"/>
                </a:ext>
              </a:extLst>
            </p:cNvPr>
            <p:cNvSpPr/>
            <p:nvPr/>
          </p:nvSpPr>
          <p:spPr>
            <a:xfrm>
              <a:off x="9807185" y="2919561"/>
              <a:ext cx="130412" cy="101885"/>
            </a:xfrm>
            <a:custGeom>
              <a:avLst/>
              <a:gdLst/>
              <a:ahLst/>
              <a:cxnLst/>
              <a:rect l="l" t="t" r="r" b="b"/>
              <a:pathLst>
                <a:path w="6094" h="4761" extrusionOk="0">
                  <a:moveTo>
                    <a:pt x="3418" y="1"/>
                  </a:moveTo>
                  <a:cubicBezTo>
                    <a:pt x="2108" y="1"/>
                    <a:pt x="0" y="2380"/>
                    <a:pt x="3175" y="4717"/>
                  </a:cubicBezTo>
                  <a:cubicBezTo>
                    <a:pt x="3175" y="4716"/>
                    <a:pt x="5689" y="4760"/>
                    <a:pt x="6094" y="1080"/>
                  </a:cubicBezTo>
                  <a:cubicBezTo>
                    <a:pt x="6094" y="1080"/>
                    <a:pt x="4793" y="92"/>
                    <a:pt x="3489" y="3"/>
                  </a:cubicBezTo>
                  <a:cubicBezTo>
                    <a:pt x="3466" y="1"/>
                    <a:pt x="3442" y="1"/>
                    <a:pt x="3418" y="1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4" name="Google Shape;3993;p44">
              <a:extLst>
                <a:ext uri="{FF2B5EF4-FFF2-40B4-BE49-F238E27FC236}">
                  <a16:creationId xmlns:a16="http://schemas.microsoft.com/office/drawing/2014/main" id="{ED354260-1C33-B506-267A-E6643AFCF5F5}"/>
                </a:ext>
              </a:extLst>
            </p:cNvPr>
            <p:cNvSpPr/>
            <p:nvPr/>
          </p:nvSpPr>
          <p:spPr>
            <a:xfrm>
              <a:off x="9571443" y="2745686"/>
              <a:ext cx="21250" cy="35588"/>
            </a:xfrm>
            <a:custGeom>
              <a:avLst/>
              <a:gdLst/>
              <a:ahLst/>
              <a:cxnLst/>
              <a:rect l="l" t="t" r="r" b="b"/>
              <a:pathLst>
                <a:path w="993" h="1663" extrusionOk="0">
                  <a:moveTo>
                    <a:pt x="992" y="0"/>
                  </a:moveTo>
                  <a:cubicBezTo>
                    <a:pt x="647" y="81"/>
                    <a:pt x="366" y="346"/>
                    <a:pt x="202" y="652"/>
                  </a:cubicBezTo>
                  <a:cubicBezTo>
                    <a:pt x="122" y="808"/>
                    <a:pt x="60" y="972"/>
                    <a:pt x="33" y="1143"/>
                  </a:cubicBezTo>
                  <a:cubicBezTo>
                    <a:pt x="3" y="1315"/>
                    <a:pt x="0" y="1491"/>
                    <a:pt x="50" y="1662"/>
                  </a:cubicBezTo>
                  <a:cubicBezTo>
                    <a:pt x="220" y="1357"/>
                    <a:pt x="343" y="1080"/>
                    <a:pt x="495" y="810"/>
                  </a:cubicBezTo>
                  <a:cubicBezTo>
                    <a:pt x="563" y="674"/>
                    <a:pt x="645" y="547"/>
                    <a:pt x="725" y="413"/>
                  </a:cubicBezTo>
                  <a:cubicBezTo>
                    <a:pt x="805" y="278"/>
                    <a:pt x="900" y="156"/>
                    <a:pt x="992" y="0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5" name="Google Shape;3994;p44">
              <a:extLst>
                <a:ext uri="{FF2B5EF4-FFF2-40B4-BE49-F238E27FC236}">
                  <a16:creationId xmlns:a16="http://schemas.microsoft.com/office/drawing/2014/main" id="{5D8D2A7A-DCBB-FE9B-2C0D-7E84BD41B41E}"/>
                </a:ext>
              </a:extLst>
            </p:cNvPr>
            <p:cNvSpPr/>
            <p:nvPr/>
          </p:nvSpPr>
          <p:spPr>
            <a:xfrm>
              <a:off x="9759078" y="2877275"/>
              <a:ext cx="22898" cy="30795"/>
            </a:xfrm>
            <a:custGeom>
              <a:avLst/>
              <a:gdLst/>
              <a:ahLst/>
              <a:cxnLst/>
              <a:rect l="l" t="t" r="r" b="b"/>
              <a:pathLst>
                <a:path w="1070" h="1439" extrusionOk="0">
                  <a:moveTo>
                    <a:pt x="1024" y="0"/>
                  </a:moveTo>
                  <a:cubicBezTo>
                    <a:pt x="871" y="0"/>
                    <a:pt x="719" y="54"/>
                    <a:pt x="588" y="138"/>
                  </a:cubicBezTo>
                  <a:cubicBezTo>
                    <a:pt x="446" y="233"/>
                    <a:pt x="332" y="361"/>
                    <a:pt x="240" y="499"/>
                  </a:cubicBezTo>
                  <a:cubicBezTo>
                    <a:pt x="153" y="640"/>
                    <a:pt x="88" y="792"/>
                    <a:pt x="53" y="952"/>
                  </a:cubicBezTo>
                  <a:cubicBezTo>
                    <a:pt x="16" y="1110"/>
                    <a:pt x="1" y="1274"/>
                    <a:pt x="37" y="1439"/>
                  </a:cubicBezTo>
                  <a:cubicBezTo>
                    <a:pt x="231" y="1172"/>
                    <a:pt x="364" y="916"/>
                    <a:pt x="519" y="676"/>
                  </a:cubicBezTo>
                  <a:cubicBezTo>
                    <a:pt x="593" y="556"/>
                    <a:pt x="675" y="444"/>
                    <a:pt x="760" y="330"/>
                  </a:cubicBezTo>
                  <a:cubicBezTo>
                    <a:pt x="851" y="224"/>
                    <a:pt x="946" y="121"/>
                    <a:pt x="1069" y="2"/>
                  </a:cubicBezTo>
                  <a:cubicBezTo>
                    <a:pt x="1054" y="1"/>
                    <a:pt x="1039" y="0"/>
                    <a:pt x="1024" y="0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6" name="Google Shape;3995;p44">
              <a:extLst>
                <a:ext uri="{FF2B5EF4-FFF2-40B4-BE49-F238E27FC236}">
                  <a16:creationId xmlns:a16="http://schemas.microsoft.com/office/drawing/2014/main" id="{B4C1BF4C-3A20-A463-798A-24D188C84A1A}"/>
                </a:ext>
              </a:extLst>
            </p:cNvPr>
            <p:cNvSpPr/>
            <p:nvPr/>
          </p:nvSpPr>
          <p:spPr>
            <a:xfrm>
              <a:off x="9771618" y="2881169"/>
              <a:ext cx="28612" cy="44212"/>
            </a:xfrm>
            <a:custGeom>
              <a:avLst/>
              <a:gdLst/>
              <a:ahLst/>
              <a:cxnLst/>
              <a:rect l="l" t="t" r="r" b="b"/>
              <a:pathLst>
                <a:path w="1337" h="2066" extrusionOk="0">
                  <a:moveTo>
                    <a:pt x="1336" y="1"/>
                  </a:moveTo>
                  <a:lnTo>
                    <a:pt x="1336" y="1"/>
                  </a:lnTo>
                  <a:cubicBezTo>
                    <a:pt x="1119" y="39"/>
                    <a:pt x="910" y="142"/>
                    <a:pt x="739" y="286"/>
                  </a:cubicBezTo>
                  <a:cubicBezTo>
                    <a:pt x="566" y="430"/>
                    <a:pt x="425" y="608"/>
                    <a:pt x="312" y="799"/>
                  </a:cubicBezTo>
                  <a:cubicBezTo>
                    <a:pt x="206" y="995"/>
                    <a:pt x="121" y="1200"/>
                    <a:pt x="75" y="1413"/>
                  </a:cubicBezTo>
                  <a:cubicBezTo>
                    <a:pt x="25" y="1625"/>
                    <a:pt x="1" y="1846"/>
                    <a:pt x="33" y="2066"/>
                  </a:cubicBezTo>
                  <a:cubicBezTo>
                    <a:pt x="235" y="1678"/>
                    <a:pt x="401" y="1310"/>
                    <a:pt x="600" y="963"/>
                  </a:cubicBezTo>
                  <a:cubicBezTo>
                    <a:pt x="696" y="790"/>
                    <a:pt x="807" y="629"/>
                    <a:pt x="925" y="467"/>
                  </a:cubicBezTo>
                  <a:cubicBezTo>
                    <a:pt x="1045" y="306"/>
                    <a:pt x="1182" y="162"/>
                    <a:pt x="1336" y="1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7" name="Google Shape;3996;p44">
              <a:extLst>
                <a:ext uri="{FF2B5EF4-FFF2-40B4-BE49-F238E27FC236}">
                  <a16:creationId xmlns:a16="http://schemas.microsoft.com/office/drawing/2014/main" id="{91F21330-9406-32CA-7715-99A943287F08}"/>
                </a:ext>
              </a:extLst>
            </p:cNvPr>
            <p:cNvSpPr/>
            <p:nvPr/>
          </p:nvSpPr>
          <p:spPr>
            <a:xfrm>
              <a:off x="9797876" y="2742647"/>
              <a:ext cx="21550" cy="25188"/>
            </a:xfrm>
            <a:custGeom>
              <a:avLst/>
              <a:gdLst/>
              <a:ahLst/>
              <a:cxnLst/>
              <a:rect l="l" t="t" r="r" b="b"/>
              <a:pathLst>
                <a:path w="1007" h="1177" extrusionOk="0">
                  <a:moveTo>
                    <a:pt x="916" y="0"/>
                  </a:moveTo>
                  <a:cubicBezTo>
                    <a:pt x="798" y="0"/>
                    <a:pt x="681" y="41"/>
                    <a:pt x="581" y="99"/>
                  </a:cubicBezTo>
                  <a:cubicBezTo>
                    <a:pt x="451" y="171"/>
                    <a:pt x="351" y="277"/>
                    <a:pt x="263" y="387"/>
                  </a:cubicBezTo>
                  <a:cubicBezTo>
                    <a:pt x="180" y="502"/>
                    <a:pt x="114" y="625"/>
                    <a:pt x="71" y="758"/>
                  </a:cubicBezTo>
                  <a:cubicBezTo>
                    <a:pt x="28" y="889"/>
                    <a:pt x="1" y="1028"/>
                    <a:pt x="18" y="1176"/>
                  </a:cubicBezTo>
                  <a:cubicBezTo>
                    <a:pt x="236" y="983"/>
                    <a:pt x="378" y="778"/>
                    <a:pt x="528" y="587"/>
                  </a:cubicBezTo>
                  <a:cubicBezTo>
                    <a:pt x="677" y="387"/>
                    <a:pt x="801" y="214"/>
                    <a:pt x="1006" y="9"/>
                  </a:cubicBezTo>
                  <a:cubicBezTo>
                    <a:pt x="976" y="3"/>
                    <a:pt x="946" y="0"/>
                    <a:pt x="916" y="0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8" name="Google Shape;3997;p44">
              <a:extLst>
                <a:ext uri="{FF2B5EF4-FFF2-40B4-BE49-F238E27FC236}">
                  <a16:creationId xmlns:a16="http://schemas.microsoft.com/office/drawing/2014/main" id="{63AFDF9F-F633-0F56-EE1F-2F5C54D9354C}"/>
                </a:ext>
              </a:extLst>
            </p:cNvPr>
            <p:cNvSpPr/>
            <p:nvPr/>
          </p:nvSpPr>
          <p:spPr>
            <a:xfrm>
              <a:off x="9802092" y="2654415"/>
              <a:ext cx="53842" cy="50932"/>
            </a:xfrm>
            <a:custGeom>
              <a:avLst/>
              <a:gdLst/>
              <a:ahLst/>
              <a:cxnLst/>
              <a:rect l="l" t="t" r="r" b="b"/>
              <a:pathLst>
                <a:path w="2516" h="2380" extrusionOk="0">
                  <a:moveTo>
                    <a:pt x="0" y="1"/>
                  </a:moveTo>
                  <a:cubicBezTo>
                    <a:pt x="384" y="454"/>
                    <a:pt x="799" y="845"/>
                    <a:pt x="1217" y="1237"/>
                  </a:cubicBezTo>
                  <a:cubicBezTo>
                    <a:pt x="1639" y="1624"/>
                    <a:pt x="2054" y="2010"/>
                    <a:pt x="2516" y="2380"/>
                  </a:cubicBezTo>
                  <a:cubicBezTo>
                    <a:pt x="2257" y="1843"/>
                    <a:pt x="1866" y="1395"/>
                    <a:pt x="1442" y="994"/>
                  </a:cubicBezTo>
                  <a:cubicBezTo>
                    <a:pt x="1010" y="602"/>
                    <a:pt x="543" y="245"/>
                    <a:pt x="0" y="1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9" name="Google Shape;3998;p44">
              <a:extLst>
                <a:ext uri="{FF2B5EF4-FFF2-40B4-BE49-F238E27FC236}">
                  <a16:creationId xmlns:a16="http://schemas.microsoft.com/office/drawing/2014/main" id="{2AD2CF39-3024-B7AB-FAE3-E1D62A19EB17}"/>
                </a:ext>
              </a:extLst>
            </p:cNvPr>
            <p:cNvSpPr/>
            <p:nvPr/>
          </p:nvSpPr>
          <p:spPr>
            <a:xfrm>
              <a:off x="9836675" y="2565391"/>
              <a:ext cx="339190" cy="175031"/>
            </a:xfrm>
            <a:custGeom>
              <a:avLst/>
              <a:gdLst/>
              <a:ahLst/>
              <a:cxnLst/>
              <a:rect l="l" t="t" r="r" b="b"/>
              <a:pathLst>
                <a:path w="15850" h="8179" extrusionOk="0">
                  <a:moveTo>
                    <a:pt x="8608" y="0"/>
                  </a:moveTo>
                  <a:cubicBezTo>
                    <a:pt x="8331" y="0"/>
                    <a:pt x="8050" y="52"/>
                    <a:pt x="7769" y="166"/>
                  </a:cubicBezTo>
                  <a:cubicBezTo>
                    <a:pt x="5434" y="1110"/>
                    <a:pt x="3683" y="1378"/>
                    <a:pt x="1842" y="1784"/>
                  </a:cubicBezTo>
                  <a:cubicBezTo>
                    <a:pt x="1" y="2187"/>
                    <a:pt x="1" y="3625"/>
                    <a:pt x="315" y="4791"/>
                  </a:cubicBezTo>
                  <a:cubicBezTo>
                    <a:pt x="570" y="5739"/>
                    <a:pt x="1774" y="7370"/>
                    <a:pt x="4817" y="7370"/>
                  </a:cubicBezTo>
                  <a:cubicBezTo>
                    <a:pt x="5519" y="7370"/>
                    <a:pt x="6319" y="7283"/>
                    <a:pt x="7228" y="7081"/>
                  </a:cubicBezTo>
                  <a:cubicBezTo>
                    <a:pt x="7228" y="7081"/>
                    <a:pt x="7228" y="7081"/>
                    <a:pt x="7228" y="7081"/>
                  </a:cubicBezTo>
                  <a:cubicBezTo>
                    <a:pt x="7235" y="7081"/>
                    <a:pt x="10855" y="8178"/>
                    <a:pt x="13896" y="8178"/>
                  </a:cubicBezTo>
                  <a:cubicBezTo>
                    <a:pt x="14595" y="8178"/>
                    <a:pt x="15263" y="8120"/>
                    <a:pt x="15849" y="7978"/>
                  </a:cubicBezTo>
                  <a:cubicBezTo>
                    <a:pt x="15849" y="7978"/>
                    <a:pt x="13964" y="6900"/>
                    <a:pt x="13155" y="4701"/>
                  </a:cubicBezTo>
                  <a:cubicBezTo>
                    <a:pt x="12444" y="2767"/>
                    <a:pt x="10623" y="0"/>
                    <a:pt x="8608" y="0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0" name="Google Shape;3999;p44">
              <a:extLst>
                <a:ext uri="{FF2B5EF4-FFF2-40B4-BE49-F238E27FC236}">
                  <a16:creationId xmlns:a16="http://schemas.microsoft.com/office/drawing/2014/main" id="{8BE3F1C0-932A-298B-E83F-DF9FEA0454BF}"/>
                </a:ext>
              </a:extLst>
            </p:cNvPr>
            <p:cNvSpPr/>
            <p:nvPr/>
          </p:nvSpPr>
          <p:spPr>
            <a:xfrm>
              <a:off x="9840270" y="2645085"/>
              <a:ext cx="99253" cy="59449"/>
            </a:xfrm>
            <a:custGeom>
              <a:avLst/>
              <a:gdLst/>
              <a:ahLst/>
              <a:cxnLst/>
              <a:rect l="l" t="t" r="r" b="b"/>
              <a:pathLst>
                <a:path w="4638" h="2778" extrusionOk="0">
                  <a:moveTo>
                    <a:pt x="73" y="1"/>
                  </a:moveTo>
                  <a:lnTo>
                    <a:pt x="73" y="1"/>
                  </a:lnTo>
                  <a:cubicBezTo>
                    <a:pt x="0" y="469"/>
                    <a:pt x="74" y="979"/>
                    <a:pt x="199" y="1445"/>
                  </a:cubicBezTo>
                  <a:cubicBezTo>
                    <a:pt x="302" y="1828"/>
                    <a:pt x="562" y="2324"/>
                    <a:pt x="1036" y="2778"/>
                  </a:cubicBezTo>
                  <a:cubicBezTo>
                    <a:pt x="1581" y="2721"/>
                    <a:pt x="2375" y="2705"/>
                    <a:pt x="3079" y="2705"/>
                  </a:cubicBezTo>
                  <a:cubicBezTo>
                    <a:pt x="3923" y="2705"/>
                    <a:pt x="4638" y="2728"/>
                    <a:pt x="4638" y="2728"/>
                  </a:cubicBezTo>
                  <a:cubicBezTo>
                    <a:pt x="4107" y="2225"/>
                    <a:pt x="2086" y="1047"/>
                    <a:pt x="73" y="1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1" name="Google Shape;4000;p44">
              <a:extLst>
                <a:ext uri="{FF2B5EF4-FFF2-40B4-BE49-F238E27FC236}">
                  <a16:creationId xmlns:a16="http://schemas.microsoft.com/office/drawing/2014/main" id="{5D951CA1-3992-1E7C-0805-3873ECFC95B5}"/>
                </a:ext>
              </a:extLst>
            </p:cNvPr>
            <p:cNvSpPr/>
            <p:nvPr/>
          </p:nvSpPr>
          <p:spPr>
            <a:xfrm>
              <a:off x="9836675" y="2565391"/>
              <a:ext cx="339190" cy="175031"/>
            </a:xfrm>
            <a:custGeom>
              <a:avLst/>
              <a:gdLst/>
              <a:ahLst/>
              <a:cxnLst/>
              <a:rect l="l" t="t" r="r" b="b"/>
              <a:pathLst>
                <a:path w="15850" h="8179" extrusionOk="0">
                  <a:moveTo>
                    <a:pt x="8608" y="0"/>
                  </a:moveTo>
                  <a:cubicBezTo>
                    <a:pt x="8331" y="0"/>
                    <a:pt x="8050" y="52"/>
                    <a:pt x="7769" y="166"/>
                  </a:cubicBezTo>
                  <a:cubicBezTo>
                    <a:pt x="5434" y="1110"/>
                    <a:pt x="3683" y="1378"/>
                    <a:pt x="1842" y="1784"/>
                  </a:cubicBezTo>
                  <a:cubicBezTo>
                    <a:pt x="1" y="2187"/>
                    <a:pt x="1" y="3625"/>
                    <a:pt x="315" y="4791"/>
                  </a:cubicBezTo>
                  <a:cubicBezTo>
                    <a:pt x="570" y="5739"/>
                    <a:pt x="1774" y="7370"/>
                    <a:pt x="4817" y="7370"/>
                  </a:cubicBezTo>
                  <a:cubicBezTo>
                    <a:pt x="5519" y="7370"/>
                    <a:pt x="6319" y="7283"/>
                    <a:pt x="7228" y="7081"/>
                  </a:cubicBezTo>
                  <a:cubicBezTo>
                    <a:pt x="7228" y="7081"/>
                    <a:pt x="7228" y="7081"/>
                    <a:pt x="7228" y="7081"/>
                  </a:cubicBezTo>
                  <a:cubicBezTo>
                    <a:pt x="7235" y="7081"/>
                    <a:pt x="10855" y="8178"/>
                    <a:pt x="13896" y="8178"/>
                  </a:cubicBezTo>
                  <a:cubicBezTo>
                    <a:pt x="14595" y="8178"/>
                    <a:pt x="15263" y="8120"/>
                    <a:pt x="15849" y="7978"/>
                  </a:cubicBezTo>
                  <a:cubicBezTo>
                    <a:pt x="15849" y="7978"/>
                    <a:pt x="13964" y="6900"/>
                    <a:pt x="13155" y="4701"/>
                  </a:cubicBezTo>
                  <a:cubicBezTo>
                    <a:pt x="12444" y="2767"/>
                    <a:pt x="10623" y="0"/>
                    <a:pt x="8608" y="0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2" name="Google Shape;4001;p44">
              <a:extLst>
                <a:ext uri="{FF2B5EF4-FFF2-40B4-BE49-F238E27FC236}">
                  <a16:creationId xmlns:a16="http://schemas.microsoft.com/office/drawing/2014/main" id="{811F4C83-559C-7C6A-06CD-402913FE262E}"/>
                </a:ext>
              </a:extLst>
            </p:cNvPr>
            <p:cNvSpPr/>
            <p:nvPr/>
          </p:nvSpPr>
          <p:spPr>
            <a:xfrm>
              <a:off x="9991332" y="2679410"/>
              <a:ext cx="65377" cy="37471"/>
            </a:xfrm>
            <a:custGeom>
              <a:avLst/>
              <a:gdLst/>
              <a:ahLst/>
              <a:cxnLst/>
              <a:rect l="l" t="t" r="r" b="b"/>
              <a:pathLst>
                <a:path w="3055" h="1751" extrusionOk="0">
                  <a:moveTo>
                    <a:pt x="3054" y="1"/>
                  </a:moveTo>
                  <a:cubicBezTo>
                    <a:pt x="2817" y="193"/>
                    <a:pt x="2579" y="364"/>
                    <a:pt x="2337" y="528"/>
                  </a:cubicBezTo>
                  <a:cubicBezTo>
                    <a:pt x="2092" y="689"/>
                    <a:pt x="1850" y="845"/>
                    <a:pt x="1595" y="984"/>
                  </a:cubicBezTo>
                  <a:cubicBezTo>
                    <a:pt x="1340" y="1123"/>
                    <a:pt x="1082" y="1258"/>
                    <a:pt x="815" y="1379"/>
                  </a:cubicBezTo>
                  <a:cubicBezTo>
                    <a:pt x="551" y="1506"/>
                    <a:pt x="276" y="1615"/>
                    <a:pt x="0" y="1751"/>
                  </a:cubicBezTo>
                  <a:cubicBezTo>
                    <a:pt x="307" y="1751"/>
                    <a:pt x="612" y="1707"/>
                    <a:pt x="906" y="1623"/>
                  </a:cubicBezTo>
                  <a:cubicBezTo>
                    <a:pt x="1203" y="1547"/>
                    <a:pt x="1484" y="1416"/>
                    <a:pt x="1756" y="1273"/>
                  </a:cubicBezTo>
                  <a:cubicBezTo>
                    <a:pt x="2024" y="1120"/>
                    <a:pt x="2276" y="941"/>
                    <a:pt x="2499" y="729"/>
                  </a:cubicBezTo>
                  <a:cubicBezTo>
                    <a:pt x="2722" y="519"/>
                    <a:pt x="2924" y="280"/>
                    <a:pt x="3054" y="1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3" name="Google Shape;4002;p44">
              <a:extLst>
                <a:ext uri="{FF2B5EF4-FFF2-40B4-BE49-F238E27FC236}">
                  <a16:creationId xmlns:a16="http://schemas.microsoft.com/office/drawing/2014/main" id="{59FBBD3F-8B7E-526E-D5DE-FAE00430525C}"/>
                </a:ext>
              </a:extLst>
            </p:cNvPr>
            <p:cNvSpPr/>
            <p:nvPr/>
          </p:nvSpPr>
          <p:spPr>
            <a:xfrm>
              <a:off x="9870337" y="2590579"/>
              <a:ext cx="110873" cy="83096"/>
            </a:xfrm>
            <a:custGeom>
              <a:avLst/>
              <a:gdLst/>
              <a:ahLst/>
              <a:cxnLst/>
              <a:rect l="l" t="t" r="r" b="b"/>
              <a:pathLst>
                <a:path w="5181" h="3883" extrusionOk="0">
                  <a:moveTo>
                    <a:pt x="3035" y="0"/>
                  </a:moveTo>
                  <a:cubicBezTo>
                    <a:pt x="2173" y="212"/>
                    <a:pt x="1358" y="370"/>
                    <a:pt x="533" y="548"/>
                  </a:cubicBezTo>
                  <a:lnTo>
                    <a:pt x="0" y="695"/>
                  </a:lnTo>
                  <a:cubicBezTo>
                    <a:pt x="0" y="695"/>
                    <a:pt x="1975" y="2401"/>
                    <a:pt x="2560" y="3882"/>
                  </a:cubicBezTo>
                  <a:cubicBezTo>
                    <a:pt x="2560" y="3882"/>
                    <a:pt x="4939" y="3882"/>
                    <a:pt x="5073" y="2176"/>
                  </a:cubicBezTo>
                  <a:cubicBezTo>
                    <a:pt x="5180" y="809"/>
                    <a:pt x="3649" y="194"/>
                    <a:pt x="3035" y="0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4" name="Google Shape;4003;p44">
              <a:extLst>
                <a:ext uri="{FF2B5EF4-FFF2-40B4-BE49-F238E27FC236}">
                  <a16:creationId xmlns:a16="http://schemas.microsoft.com/office/drawing/2014/main" id="{41FB0560-7322-1278-CA0F-6DB41412DB14}"/>
                </a:ext>
              </a:extLst>
            </p:cNvPr>
            <p:cNvSpPr/>
            <p:nvPr/>
          </p:nvSpPr>
          <p:spPr>
            <a:xfrm>
              <a:off x="10013460" y="2589102"/>
              <a:ext cx="24225" cy="34582"/>
            </a:xfrm>
            <a:custGeom>
              <a:avLst/>
              <a:gdLst/>
              <a:ahLst/>
              <a:cxnLst/>
              <a:rect l="l" t="t" r="r" b="b"/>
              <a:pathLst>
                <a:path w="1132" h="1616" extrusionOk="0">
                  <a:moveTo>
                    <a:pt x="1" y="1"/>
                  </a:moveTo>
                  <a:cubicBezTo>
                    <a:pt x="176" y="306"/>
                    <a:pt x="362" y="555"/>
                    <a:pt x="537" y="814"/>
                  </a:cubicBezTo>
                  <a:cubicBezTo>
                    <a:pt x="629" y="941"/>
                    <a:pt x="711" y="1072"/>
                    <a:pt x="801" y="1203"/>
                  </a:cubicBezTo>
                  <a:cubicBezTo>
                    <a:pt x="892" y="1334"/>
                    <a:pt x="970" y="1471"/>
                    <a:pt x="1079" y="1616"/>
                  </a:cubicBezTo>
                  <a:cubicBezTo>
                    <a:pt x="1131" y="1263"/>
                    <a:pt x="1004" y="910"/>
                    <a:pt x="811" y="627"/>
                  </a:cubicBezTo>
                  <a:cubicBezTo>
                    <a:pt x="709" y="486"/>
                    <a:pt x="594" y="355"/>
                    <a:pt x="459" y="247"/>
                  </a:cubicBezTo>
                  <a:cubicBezTo>
                    <a:pt x="324" y="140"/>
                    <a:pt x="173" y="47"/>
                    <a:pt x="1" y="1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5" name="Google Shape;4004;p44">
              <a:extLst>
                <a:ext uri="{FF2B5EF4-FFF2-40B4-BE49-F238E27FC236}">
                  <a16:creationId xmlns:a16="http://schemas.microsoft.com/office/drawing/2014/main" id="{A4FC47D4-CF26-0DC4-BD24-291B4D9B3609}"/>
                </a:ext>
              </a:extLst>
            </p:cNvPr>
            <p:cNvSpPr/>
            <p:nvPr/>
          </p:nvSpPr>
          <p:spPr>
            <a:xfrm>
              <a:off x="10037471" y="2590065"/>
              <a:ext cx="12797" cy="22128"/>
            </a:xfrm>
            <a:custGeom>
              <a:avLst/>
              <a:gdLst/>
              <a:ahLst/>
              <a:cxnLst/>
              <a:rect l="l" t="t" r="r" b="b"/>
              <a:pathLst>
                <a:path w="598" h="1034" extrusionOk="0">
                  <a:moveTo>
                    <a:pt x="1" y="0"/>
                  </a:moveTo>
                  <a:cubicBezTo>
                    <a:pt x="45" y="227"/>
                    <a:pt x="108" y="383"/>
                    <a:pt x="181" y="548"/>
                  </a:cubicBezTo>
                  <a:cubicBezTo>
                    <a:pt x="219" y="626"/>
                    <a:pt x="260" y="706"/>
                    <a:pt x="309" y="785"/>
                  </a:cubicBezTo>
                  <a:cubicBezTo>
                    <a:pt x="358" y="865"/>
                    <a:pt x="411" y="947"/>
                    <a:pt x="494" y="1034"/>
                  </a:cubicBezTo>
                  <a:cubicBezTo>
                    <a:pt x="597" y="822"/>
                    <a:pt x="566" y="598"/>
                    <a:pt x="480" y="407"/>
                  </a:cubicBezTo>
                  <a:cubicBezTo>
                    <a:pt x="434" y="311"/>
                    <a:pt x="372" y="223"/>
                    <a:pt x="293" y="151"/>
                  </a:cubicBezTo>
                  <a:cubicBezTo>
                    <a:pt x="214" y="78"/>
                    <a:pt x="119" y="18"/>
                    <a:pt x="1" y="0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6" name="Google Shape;4005;p44">
              <a:extLst>
                <a:ext uri="{FF2B5EF4-FFF2-40B4-BE49-F238E27FC236}">
                  <a16:creationId xmlns:a16="http://schemas.microsoft.com/office/drawing/2014/main" id="{29EACB24-AE82-595C-D5E7-265167A472E4}"/>
                </a:ext>
              </a:extLst>
            </p:cNvPr>
            <p:cNvSpPr/>
            <p:nvPr/>
          </p:nvSpPr>
          <p:spPr>
            <a:xfrm>
              <a:off x="9559031" y="2827883"/>
              <a:ext cx="336258" cy="200967"/>
            </a:xfrm>
            <a:custGeom>
              <a:avLst/>
              <a:gdLst/>
              <a:ahLst/>
              <a:cxnLst/>
              <a:rect l="l" t="t" r="r" b="b"/>
              <a:pathLst>
                <a:path w="15713" h="9391" extrusionOk="0">
                  <a:moveTo>
                    <a:pt x="70" y="1"/>
                  </a:moveTo>
                  <a:cubicBezTo>
                    <a:pt x="47" y="1"/>
                    <a:pt x="24" y="1"/>
                    <a:pt x="1" y="2"/>
                  </a:cubicBezTo>
                  <a:lnTo>
                    <a:pt x="9" y="18"/>
                  </a:lnTo>
                  <a:cubicBezTo>
                    <a:pt x="9" y="18"/>
                    <a:pt x="11917" y="7115"/>
                    <a:pt x="13041" y="8059"/>
                  </a:cubicBezTo>
                  <a:cubicBezTo>
                    <a:pt x="13592" y="8521"/>
                    <a:pt x="14679" y="9391"/>
                    <a:pt x="15501" y="9391"/>
                  </a:cubicBezTo>
                  <a:cubicBezTo>
                    <a:pt x="15574" y="9391"/>
                    <a:pt x="15645" y="9384"/>
                    <a:pt x="15712" y="9369"/>
                  </a:cubicBezTo>
                  <a:cubicBezTo>
                    <a:pt x="15423" y="8652"/>
                    <a:pt x="15266" y="8044"/>
                    <a:pt x="14155" y="7522"/>
                  </a:cubicBezTo>
                  <a:cubicBezTo>
                    <a:pt x="11012" y="6040"/>
                    <a:pt x="7147" y="3589"/>
                    <a:pt x="4723" y="1883"/>
                  </a:cubicBezTo>
                  <a:cubicBezTo>
                    <a:pt x="3364" y="928"/>
                    <a:pt x="1469" y="1"/>
                    <a:pt x="70" y="1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7" name="Google Shape;4006;p44">
              <a:extLst>
                <a:ext uri="{FF2B5EF4-FFF2-40B4-BE49-F238E27FC236}">
                  <a16:creationId xmlns:a16="http://schemas.microsoft.com/office/drawing/2014/main" id="{3AD6FB45-7319-E5F8-C151-E32B4EF45DC7}"/>
                </a:ext>
              </a:extLst>
            </p:cNvPr>
            <p:cNvSpPr/>
            <p:nvPr/>
          </p:nvSpPr>
          <p:spPr>
            <a:xfrm>
              <a:off x="9476705" y="2935590"/>
              <a:ext cx="199084" cy="114597"/>
            </a:xfrm>
            <a:custGeom>
              <a:avLst/>
              <a:gdLst/>
              <a:ahLst/>
              <a:cxnLst/>
              <a:rect l="l" t="t" r="r" b="b"/>
              <a:pathLst>
                <a:path w="9303" h="5355" extrusionOk="0">
                  <a:moveTo>
                    <a:pt x="0" y="1"/>
                  </a:moveTo>
                  <a:lnTo>
                    <a:pt x="6258" y="4309"/>
                  </a:lnTo>
                  <a:cubicBezTo>
                    <a:pt x="6258" y="4309"/>
                    <a:pt x="7033" y="4668"/>
                    <a:pt x="8400" y="5355"/>
                  </a:cubicBezTo>
                  <a:cubicBezTo>
                    <a:pt x="8477" y="5142"/>
                    <a:pt x="8553" y="4912"/>
                    <a:pt x="8630" y="4662"/>
                  </a:cubicBezTo>
                  <a:cubicBezTo>
                    <a:pt x="9303" y="2507"/>
                    <a:pt x="5060" y="1295"/>
                    <a:pt x="2905" y="690"/>
                  </a:cubicBezTo>
                  <a:cubicBezTo>
                    <a:pt x="1791" y="376"/>
                    <a:pt x="1327" y="55"/>
                    <a:pt x="0" y="1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8" name="Google Shape;4007;p44">
              <a:extLst>
                <a:ext uri="{FF2B5EF4-FFF2-40B4-BE49-F238E27FC236}">
                  <a16:creationId xmlns:a16="http://schemas.microsoft.com/office/drawing/2014/main" id="{474CA831-3EE4-1F72-431C-23E8B8266C93}"/>
                </a:ext>
              </a:extLst>
            </p:cNvPr>
            <p:cNvSpPr/>
            <p:nvPr/>
          </p:nvSpPr>
          <p:spPr>
            <a:xfrm>
              <a:off x="9463908" y="2823924"/>
              <a:ext cx="441974" cy="297931"/>
            </a:xfrm>
            <a:custGeom>
              <a:avLst/>
              <a:gdLst/>
              <a:ahLst/>
              <a:cxnLst/>
              <a:rect l="l" t="t" r="r" b="b"/>
              <a:pathLst>
                <a:path w="20653" h="13922" extrusionOk="0">
                  <a:moveTo>
                    <a:pt x="3476" y="1"/>
                  </a:moveTo>
                  <a:cubicBezTo>
                    <a:pt x="2362" y="1"/>
                    <a:pt x="1429" y="337"/>
                    <a:pt x="988" y="1059"/>
                  </a:cubicBezTo>
                  <a:cubicBezTo>
                    <a:pt x="0" y="2674"/>
                    <a:pt x="585" y="5234"/>
                    <a:pt x="585" y="5234"/>
                  </a:cubicBezTo>
                  <a:lnTo>
                    <a:pt x="7814" y="9678"/>
                  </a:lnTo>
                  <a:cubicBezTo>
                    <a:pt x="7814" y="9678"/>
                    <a:pt x="10147" y="10755"/>
                    <a:pt x="13874" y="12776"/>
                  </a:cubicBezTo>
                  <a:cubicBezTo>
                    <a:pt x="15427" y="13617"/>
                    <a:pt x="16473" y="13921"/>
                    <a:pt x="17213" y="13921"/>
                  </a:cubicBezTo>
                  <a:cubicBezTo>
                    <a:pt x="18250" y="13921"/>
                    <a:pt x="18688" y="13326"/>
                    <a:pt x="19081" y="12776"/>
                  </a:cubicBezTo>
                  <a:cubicBezTo>
                    <a:pt x="19754" y="11832"/>
                    <a:pt x="20652" y="9004"/>
                    <a:pt x="17510" y="7523"/>
                  </a:cubicBezTo>
                  <a:cubicBezTo>
                    <a:pt x="14367" y="6043"/>
                    <a:pt x="10281" y="3169"/>
                    <a:pt x="7857" y="1463"/>
                  </a:cubicBezTo>
                  <a:cubicBezTo>
                    <a:pt x="6515" y="519"/>
                    <a:pt x="4857" y="1"/>
                    <a:pt x="3476" y="1"/>
                  </a:cubicBezTo>
                  <a:close/>
                </a:path>
              </a:pathLst>
            </a:custGeom>
            <a:solidFill>
              <a:srgbClr val="95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9" name="Google Shape;4008;p44">
              <a:extLst>
                <a:ext uri="{FF2B5EF4-FFF2-40B4-BE49-F238E27FC236}">
                  <a16:creationId xmlns:a16="http://schemas.microsoft.com/office/drawing/2014/main" id="{497BCDD7-6D5D-E9F9-29F4-D8B9CDF23EC7}"/>
                </a:ext>
              </a:extLst>
            </p:cNvPr>
            <p:cNvSpPr/>
            <p:nvPr/>
          </p:nvSpPr>
          <p:spPr>
            <a:xfrm>
              <a:off x="9742557" y="3011881"/>
              <a:ext cx="115282" cy="86435"/>
            </a:xfrm>
            <a:custGeom>
              <a:avLst/>
              <a:gdLst/>
              <a:ahLst/>
              <a:cxnLst/>
              <a:rect l="l" t="t" r="r" b="b"/>
              <a:pathLst>
                <a:path w="5387" h="4039" extrusionOk="0">
                  <a:moveTo>
                    <a:pt x="2209" y="0"/>
                  </a:moveTo>
                  <a:cubicBezTo>
                    <a:pt x="1802" y="0"/>
                    <a:pt x="1435" y="100"/>
                    <a:pt x="1167" y="357"/>
                  </a:cubicBezTo>
                  <a:cubicBezTo>
                    <a:pt x="0" y="1479"/>
                    <a:pt x="1661" y="3499"/>
                    <a:pt x="3456" y="4038"/>
                  </a:cubicBezTo>
                  <a:cubicBezTo>
                    <a:pt x="3456" y="4038"/>
                    <a:pt x="4803" y="3096"/>
                    <a:pt x="5387" y="1120"/>
                  </a:cubicBezTo>
                  <a:cubicBezTo>
                    <a:pt x="5387" y="1120"/>
                    <a:pt x="3574" y="0"/>
                    <a:pt x="2209" y="0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0" name="Google Shape;4009;p44">
              <a:extLst>
                <a:ext uri="{FF2B5EF4-FFF2-40B4-BE49-F238E27FC236}">
                  <a16:creationId xmlns:a16="http://schemas.microsoft.com/office/drawing/2014/main" id="{F71666DF-639F-A4E6-B77E-5FBC4AED474E}"/>
                </a:ext>
              </a:extLst>
            </p:cNvPr>
            <p:cNvSpPr/>
            <p:nvPr/>
          </p:nvSpPr>
          <p:spPr>
            <a:xfrm>
              <a:off x="9686339" y="2963816"/>
              <a:ext cx="21635" cy="35524"/>
            </a:xfrm>
            <a:custGeom>
              <a:avLst/>
              <a:gdLst/>
              <a:ahLst/>
              <a:cxnLst/>
              <a:rect l="l" t="t" r="r" b="b"/>
              <a:pathLst>
                <a:path w="1011" h="1660" extrusionOk="0">
                  <a:moveTo>
                    <a:pt x="1011" y="0"/>
                  </a:moveTo>
                  <a:lnTo>
                    <a:pt x="1011" y="0"/>
                  </a:lnTo>
                  <a:cubicBezTo>
                    <a:pt x="671" y="109"/>
                    <a:pt x="421" y="383"/>
                    <a:pt x="252" y="675"/>
                  </a:cubicBezTo>
                  <a:cubicBezTo>
                    <a:pt x="172" y="826"/>
                    <a:pt x="103" y="982"/>
                    <a:pt x="63" y="1148"/>
                  </a:cubicBezTo>
                  <a:cubicBezTo>
                    <a:pt x="23" y="1312"/>
                    <a:pt x="0" y="1484"/>
                    <a:pt x="23" y="1660"/>
                  </a:cubicBezTo>
                  <a:cubicBezTo>
                    <a:pt x="236" y="1383"/>
                    <a:pt x="384" y="1110"/>
                    <a:pt x="540" y="838"/>
                  </a:cubicBezTo>
                  <a:lnTo>
                    <a:pt x="770" y="431"/>
                  </a:lnTo>
                  <a:cubicBezTo>
                    <a:pt x="848" y="294"/>
                    <a:pt x="931" y="159"/>
                    <a:pt x="1011" y="0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1" name="Google Shape;4010;p44">
              <a:extLst>
                <a:ext uri="{FF2B5EF4-FFF2-40B4-BE49-F238E27FC236}">
                  <a16:creationId xmlns:a16="http://schemas.microsoft.com/office/drawing/2014/main" id="{0ED06946-7E40-CCDE-E9FA-F36B1E74F30E}"/>
                </a:ext>
              </a:extLst>
            </p:cNvPr>
            <p:cNvSpPr/>
            <p:nvPr/>
          </p:nvSpPr>
          <p:spPr>
            <a:xfrm>
              <a:off x="9709130" y="2974345"/>
              <a:ext cx="13225" cy="21165"/>
            </a:xfrm>
            <a:custGeom>
              <a:avLst/>
              <a:gdLst/>
              <a:ahLst/>
              <a:cxnLst/>
              <a:rect l="l" t="t" r="r" b="b"/>
              <a:pathLst>
                <a:path w="618" h="989" extrusionOk="0">
                  <a:moveTo>
                    <a:pt x="618" y="1"/>
                  </a:moveTo>
                  <a:cubicBezTo>
                    <a:pt x="501" y="22"/>
                    <a:pt x="410" y="91"/>
                    <a:pt x="337" y="160"/>
                  </a:cubicBezTo>
                  <a:cubicBezTo>
                    <a:pt x="261" y="231"/>
                    <a:pt x="204" y="312"/>
                    <a:pt x="154" y="396"/>
                  </a:cubicBezTo>
                  <a:cubicBezTo>
                    <a:pt x="63" y="570"/>
                    <a:pt x="0" y="759"/>
                    <a:pt x="35" y="988"/>
                  </a:cubicBezTo>
                  <a:cubicBezTo>
                    <a:pt x="236" y="873"/>
                    <a:pt x="348" y="720"/>
                    <a:pt x="443" y="558"/>
                  </a:cubicBezTo>
                  <a:cubicBezTo>
                    <a:pt x="534" y="391"/>
                    <a:pt x="589" y="226"/>
                    <a:pt x="618" y="1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2" name="Google Shape;4011;p44">
              <a:extLst>
                <a:ext uri="{FF2B5EF4-FFF2-40B4-BE49-F238E27FC236}">
                  <a16:creationId xmlns:a16="http://schemas.microsoft.com/office/drawing/2014/main" id="{88D72B15-D19B-E660-3324-AD2128534DF7}"/>
                </a:ext>
              </a:extLst>
            </p:cNvPr>
            <p:cNvSpPr/>
            <p:nvPr/>
          </p:nvSpPr>
          <p:spPr>
            <a:xfrm>
              <a:off x="9497099" y="2872524"/>
              <a:ext cx="13910" cy="37493"/>
            </a:xfrm>
            <a:custGeom>
              <a:avLst/>
              <a:gdLst/>
              <a:ahLst/>
              <a:cxnLst/>
              <a:rect l="l" t="t" r="r" b="b"/>
              <a:pathLst>
                <a:path w="650" h="1752" extrusionOk="0">
                  <a:moveTo>
                    <a:pt x="649" y="0"/>
                  </a:moveTo>
                  <a:cubicBezTo>
                    <a:pt x="366" y="185"/>
                    <a:pt x="203" y="490"/>
                    <a:pt x="111" y="795"/>
                  </a:cubicBezTo>
                  <a:cubicBezTo>
                    <a:pt x="30" y="1104"/>
                    <a:pt x="0" y="1432"/>
                    <a:pt x="111" y="1751"/>
                  </a:cubicBezTo>
                  <a:cubicBezTo>
                    <a:pt x="263" y="1454"/>
                    <a:pt x="345" y="1171"/>
                    <a:pt x="431" y="887"/>
                  </a:cubicBezTo>
                  <a:cubicBezTo>
                    <a:pt x="467" y="743"/>
                    <a:pt x="512" y="604"/>
                    <a:pt x="546" y="458"/>
                  </a:cubicBezTo>
                  <a:cubicBezTo>
                    <a:pt x="583" y="312"/>
                    <a:pt x="622" y="169"/>
                    <a:pt x="649" y="0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3" name="Google Shape;4012;p44">
              <a:extLst>
                <a:ext uri="{FF2B5EF4-FFF2-40B4-BE49-F238E27FC236}">
                  <a16:creationId xmlns:a16="http://schemas.microsoft.com/office/drawing/2014/main" id="{47BD48CD-9C8E-50E3-77F7-ED4281CD63C6}"/>
                </a:ext>
              </a:extLst>
            </p:cNvPr>
            <p:cNvSpPr/>
            <p:nvPr/>
          </p:nvSpPr>
          <p:spPr>
            <a:xfrm>
              <a:off x="9489352" y="2844682"/>
              <a:ext cx="25530" cy="38434"/>
            </a:xfrm>
            <a:custGeom>
              <a:avLst/>
              <a:gdLst/>
              <a:ahLst/>
              <a:cxnLst/>
              <a:rect l="l" t="t" r="r" b="b"/>
              <a:pathLst>
                <a:path w="1193" h="1796" extrusionOk="0">
                  <a:moveTo>
                    <a:pt x="1193" y="0"/>
                  </a:moveTo>
                  <a:lnTo>
                    <a:pt x="1193" y="0"/>
                  </a:lnTo>
                  <a:cubicBezTo>
                    <a:pt x="995" y="11"/>
                    <a:pt x="807" y="107"/>
                    <a:pt x="654" y="233"/>
                  </a:cubicBezTo>
                  <a:cubicBezTo>
                    <a:pt x="496" y="358"/>
                    <a:pt x="381" y="521"/>
                    <a:pt x="280" y="687"/>
                  </a:cubicBezTo>
                  <a:cubicBezTo>
                    <a:pt x="185" y="857"/>
                    <a:pt x="113" y="1036"/>
                    <a:pt x="70" y="1222"/>
                  </a:cubicBezTo>
                  <a:cubicBezTo>
                    <a:pt x="24" y="1408"/>
                    <a:pt x="0" y="1600"/>
                    <a:pt x="24" y="1796"/>
                  </a:cubicBezTo>
                  <a:cubicBezTo>
                    <a:pt x="240" y="1471"/>
                    <a:pt x="392" y="1152"/>
                    <a:pt x="570" y="851"/>
                  </a:cubicBezTo>
                  <a:cubicBezTo>
                    <a:pt x="743" y="544"/>
                    <a:pt x="916" y="272"/>
                    <a:pt x="1193" y="0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4" name="Google Shape;4013;p44">
              <a:extLst>
                <a:ext uri="{FF2B5EF4-FFF2-40B4-BE49-F238E27FC236}">
                  <a16:creationId xmlns:a16="http://schemas.microsoft.com/office/drawing/2014/main" id="{6CC64D96-8E86-8967-5FB3-7B82FD3715C8}"/>
                </a:ext>
              </a:extLst>
            </p:cNvPr>
            <p:cNvSpPr/>
            <p:nvPr/>
          </p:nvSpPr>
          <p:spPr>
            <a:xfrm>
              <a:off x="10182113" y="2455459"/>
              <a:ext cx="628711" cy="1017442"/>
            </a:xfrm>
            <a:custGeom>
              <a:avLst/>
              <a:gdLst/>
              <a:ahLst/>
              <a:cxnLst/>
              <a:rect l="l" t="t" r="r" b="b"/>
              <a:pathLst>
                <a:path w="29379" h="47544" extrusionOk="0">
                  <a:moveTo>
                    <a:pt x="4170" y="4646"/>
                  </a:moveTo>
                  <a:cubicBezTo>
                    <a:pt x="4359" y="4994"/>
                    <a:pt x="4487" y="5340"/>
                    <a:pt x="4574" y="5665"/>
                  </a:cubicBezTo>
                  <a:cubicBezTo>
                    <a:pt x="5100" y="7606"/>
                    <a:pt x="4397" y="9710"/>
                    <a:pt x="3410" y="10620"/>
                  </a:cubicBezTo>
                  <a:cubicBezTo>
                    <a:pt x="3172" y="10841"/>
                    <a:pt x="2832" y="11068"/>
                    <a:pt x="2440" y="11068"/>
                  </a:cubicBezTo>
                  <a:cubicBezTo>
                    <a:pt x="2329" y="11068"/>
                    <a:pt x="2214" y="11050"/>
                    <a:pt x="2096" y="11008"/>
                  </a:cubicBezTo>
                  <a:cubicBezTo>
                    <a:pt x="1101" y="10654"/>
                    <a:pt x="719" y="9943"/>
                    <a:pt x="968" y="8898"/>
                  </a:cubicBezTo>
                  <a:cubicBezTo>
                    <a:pt x="1259" y="7655"/>
                    <a:pt x="2425" y="6084"/>
                    <a:pt x="4170" y="4646"/>
                  </a:cubicBezTo>
                  <a:close/>
                  <a:moveTo>
                    <a:pt x="14822" y="0"/>
                  </a:moveTo>
                  <a:cubicBezTo>
                    <a:pt x="10855" y="0"/>
                    <a:pt x="7572" y="1606"/>
                    <a:pt x="5847" y="2649"/>
                  </a:cubicBezTo>
                  <a:cubicBezTo>
                    <a:pt x="5312" y="2974"/>
                    <a:pt x="4802" y="3319"/>
                    <a:pt x="4323" y="3682"/>
                  </a:cubicBezTo>
                  <a:cubicBezTo>
                    <a:pt x="3505" y="2623"/>
                    <a:pt x="2250" y="1876"/>
                    <a:pt x="648" y="1521"/>
                  </a:cubicBezTo>
                  <a:lnTo>
                    <a:pt x="644" y="1542"/>
                  </a:lnTo>
                  <a:lnTo>
                    <a:pt x="638" y="1572"/>
                  </a:lnTo>
                  <a:lnTo>
                    <a:pt x="505" y="2162"/>
                  </a:lnTo>
                  <a:lnTo>
                    <a:pt x="505" y="2170"/>
                  </a:lnTo>
                  <a:cubicBezTo>
                    <a:pt x="562" y="2183"/>
                    <a:pt x="615" y="2197"/>
                    <a:pt x="668" y="2209"/>
                  </a:cubicBezTo>
                  <a:cubicBezTo>
                    <a:pt x="2237" y="2591"/>
                    <a:pt x="3207" y="3311"/>
                    <a:pt x="3807" y="4090"/>
                  </a:cubicBezTo>
                  <a:cubicBezTo>
                    <a:pt x="1963" y="5595"/>
                    <a:pt x="665" y="7297"/>
                    <a:pt x="323" y="8747"/>
                  </a:cubicBezTo>
                  <a:cubicBezTo>
                    <a:pt x="1" y="10113"/>
                    <a:pt x="565" y="11169"/>
                    <a:pt x="1876" y="11638"/>
                  </a:cubicBezTo>
                  <a:cubicBezTo>
                    <a:pt x="2061" y="11704"/>
                    <a:pt x="2250" y="11736"/>
                    <a:pt x="2439" y="11736"/>
                  </a:cubicBezTo>
                  <a:cubicBezTo>
                    <a:pt x="2924" y="11736"/>
                    <a:pt x="3415" y="11523"/>
                    <a:pt x="3862" y="11111"/>
                  </a:cubicBezTo>
                  <a:cubicBezTo>
                    <a:pt x="4979" y="10082"/>
                    <a:pt x="5832" y="7761"/>
                    <a:pt x="5218" y="5492"/>
                  </a:cubicBezTo>
                  <a:cubicBezTo>
                    <a:pt x="5098" y="5041"/>
                    <a:pt x="4922" y="4623"/>
                    <a:pt x="4697" y="4234"/>
                  </a:cubicBezTo>
                  <a:cubicBezTo>
                    <a:pt x="7276" y="2274"/>
                    <a:pt x="10919" y="668"/>
                    <a:pt x="14819" y="668"/>
                  </a:cubicBezTo>
                  <a:cubicBezTo>
                    <a:pt x="15364" y="668"/>
                    <a:pt x="15915" y="699"/>
                    <a:pt x="16468" y="766"/>
                  </a:cubicBezTo>
                  <a:cubicBezTo>
                    <a:pt x="19939" y="1180"/>
                    <a:pt x="22870" y="3275"/>
                    <a:pt x="24940" y="6818"/>
                  </a:cubicBezTo>
                  <a:cubicBezTo>
                    <a:pt x="28481" y="12882"/>
                    <a:pt x="28694" y="21802"/>
                    <a:pt x="25474" y="29544"/>
                  </a:cubicBezTo>
                  <a:cubicBezTo>
                    <a:pt x="23423" y="34482"/>
                    <a:pt x="20722" y="38027"/>
                    <a:pt x="17978" y="40568"/>
                  </a:cubicBezTo>
                  <a:cubicBezTo>
                    <a:pt x="17343" y="41155"/>
                    <a:pt x="16710" y="41691"/>
                    <a:pt x="16080" y="42174"/>
                  </a:cubicBezTo>
                  <a:cubicBezTo>
                    <a:pt x="13802" y="43926"/>
                    <a:pt x="11593" y="45040"/>
                    <a:pt x="9811" y="45745"/>
                  </a:cubicBezTo>
                  <a:lnTo>
                    <a:pt x="9808" y="45745"/>
                  </a:lnTo>
                  <a:cubicBezTo>
                    <a:pt x="9689" y="45790"/>
                    <a:pt x="9569" y="45837"/>
                    <a:pt x="9457" y="45877"/>
                  </a:cubicBezTo>
                  <a:cubicBezTo>
                    <a:pt x="9158" y="45990"/>
                    <a:pt x="8879" y="46089"/>
                    <a:pt x="8610" y="46180"/>
                  </a:cubicBezTo>
                  <a:lnTo>
                    <a:pt x="8608" y="46180"/>
                  </a:lnTo>
                  <a:cubicBezTo>
                    <a:pt x="6914" y="46740"/>
                    <a:pt x="5819" y="46879"/>
                    <a:pt x="5783" y="46886"/>
                  </a:cubicBezTo>
                  <a:lnTo>
                    <a:pt x="5856" y="47544"/>
                  </a:lnTo>
                  <a:cubicBezTo>
                    <a:pt x="5922" y="47537"/>
                    <a:pt x="6686" y="47447"/>
                    <a:pt x="7913" y="47102"/>
                  </a:cubicBezTo>
                  <a:cubicBezTo>
                    <a:pt x="8261" y="47006"/>
                    <a:pt x="8643" y="46886"/>
                    <a:pt x="9058" y="46747"/>
                  </a:cubicBezTo>
                  <a:cubicBezTo>
                    <a:pt x="9261" y="46681"/>
                    <a:pt x="9465" y="46604"/>
                    <a:pt x="9682" y="46524"/>
                  </a:cubicBezTo>
                  <a:cubicBezTo>
                    <a:pt x="10790" y="46113"/>
                    <a:pt x="12084" y="45543"/>
                    <a:pt x="13468" y="44746"/>
                  </a:cubicBezTo>
                  <a:cubicBezTo>
                    <a:pt x="14487" y="44162"/>
                    <a:pt x="15612" y="43425"/>
                    <a:pt x="16777" y="42496"/>
                  </a:cubicBezTo>
                  <a:cubicBezTo>
                    <a:pt x="17386" y="42011"/>
                    <a:pt x="18011" y="41474"/>
                    <a:pt x="18637" y="40877"/>
                  </a:cubicBezTo>
                  <a:cubicBezTo>
                    <a:pt x="21306" y="38344"/>
                    <a:pt x="24021" y="34780"/>
                    <a:pt x="26088" y="29799"/>
                  </a:cubicBezTo>
                  <a:cubicBezTo>
                    <a:pt x="29379" y="21869"/>
                    <a:pt x="29157" y="12716"/>
                    <a:pt x="25513" y="6482"/>
                  </a:cubicBezTo>
                  <a:cubicBezTo>
                    <a:pt x="23363" y="2806"/>
                    <a:pt x="20181" y="542"/>
                    <a:pt x="16543" y="103"/>
                  </a:cubicBezTo>
                  <a:cubicBezTo>
                    <a:pt x="15957" y="32"/>
                    <a:pt x="15383" y="0"/>
                    <a:pt x="14822" y="0"/>
                  </a:cubicBezTo>
                  <a:close/>
                </a:path>
              </a:pathLst>
            </a:custGeom>
            <a:solidFill>
              <a:srgbClr val="C8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5" name="Google Shape;4014;p44">
              <a:extLst>
                <a:ext uri="{FF2B5EF4-FFF2-40B4-BE49-F238E27FC236}">
                  <a16:creationId xmlns:a16="http://schemas.microsoft.com/office/drawing/2014/main" id="{A6C424B6-6709-DD72-5D77-53C66317C09D}"/>
                </a:ext>
              </a:extLst>
            </p:cNvPr>
            <p:cNvSpPr/>
            <p:nvPr/>
          </p:nvSpPr>
          <p:spPr>
            <a:xfrm>
              <a:off x="9996254" y="2416468"/>
              <a:ext cx="818550" cy="1062895"/>
            </a:xfrm>
            <a:custGeom>
              <a:avLst/>
              <a:gdLst/>
              <a:ahLst/>
              <a:cxnLst/>
              <a:rect l="l" t="t" r="r" b="b"/>
              <a:pathLst>
                <a:path w="38250" h="49668" extrusionOk="0">
                  <a:moveTo>
                    <a:pt x="12666" y="6903"/>
                  </a:moveTo>
                  <a:cubicBezTo>
                    <a:pt x="12758" y="7112"/>
                    <a:pt x="12837" y="7331"/>
                    <a:pt x="12895" y="7557"/>
                  </a:cubicBezTo>
                  <a:cubicBezTo>
                    <a:pt x="13393" y="9401"/>
                    <a:pt x="12737" y="11386"/>
                    <a:pt x="11811" y="12239"/>
                  </a:cubicBezTo>
                  <a:cubicBezTo>
                    <a:pt x="11624" y="12412"/>
                    <a:pt x="11337" y="12617"/>
                    <a:pt x="11024" y="12617"/>
                  </a:cubicBezTo>
                  <a:cubicBezTo>
                    <a:pt x="10937" y="12617"/>
                    <a:pt x="10854" y="12603"/>
                    <a:pt x="10775" y="12574"/>
                  </a:cubicBezTo>
                  <a:cubicBezTo>
                    <a:pt x="9905" y="12261"/>
                    <a:pt x="9604" y="11695"/>
                    <a:pt x="9816" y="10782"/>
                  </a:cubicBezTo>
                  <a:cubicBezTo>
                    <a:pt x="10081" y="9650"/>
                    <a:pt x="11137" y="8220"/>
                    <a:pt x="12666" y="6903"/>
                  </a:cubicBezTo>
                  <a:close/>
                  <a:moveTo>
                    <a:pt x="1031" y="1"/>
                  </a:moveTo>
                  <a:cubicBezTo>
                    <a:pt x="998" y="31"/>
                    <a:pt x="969" y="61"/>
                    <a:pt x="935" y="91"/>
                  </a:cubicBezTo>
                  <a:cubicBezTo>
                    <a:pt x="919" y="104"/>
                    <a:pt x="905" y="118"/>
                    <a:pt x="889" y="128"/>
                  </a:cubicBezTo>
                  <a:cubicBezTo>
                    <a:pt x="882" y="135"/>
                    <a:pt x="872" y="141"/>
                    <a:pt x="866" y="148"/>
                  </a:cubicBezTo>
                  <a:cubicBezTo>
                    <a:pt x="819" y="185"/>
                    <a:pt x="773" y="224"/>
                    <a:pt x="723" y="258"/>
                  </a:cubicBezTo>
                  <a:cubicBezTo>
                    <a:pt x="720" y="261"/>
                    <a:pt x="716" y="261"/>
                    <a:pt x="716" y="261"/>
                  </a:cubicBezTo>
                  <a:cubicBezTo>
                    <a:pt x="604" y="348"/>
                    <a:pt x="487" y="427"/>
                    <a:pt x="362" y="493"/>
                  </a:cubicBezTo>
                  <a:cubicBezTo>
                    <a:pt x="352" y="500"/>
                    <a:pt x="345" y="503"/>
                    <a:pt x="334" y="510"/>
                  </a:cubicBezTo>
                  <a:cubicBezTo>
                    <a:pt x="265" y="547"/>
                    <a:pt x="194" y="579"/>
                    <a:pt x="122" y="606"/>
                  </a:cubicBezTo>
                  <a:cubicBezTo>
                    <a:pt x="83" y="623"/>
                    <a:pt x="40" y="636"/>
                    <a:pt x="1" y="650"/>
                  </a:cubicBezTo>
                  <a:cubicBezTo>
                    <a:pt x="741" y="1505"/>
                    <a:pt x="1816" y="2133"/>
                    <a:pt x="3207" y="2660"/>
                  </a:cubicBezTo>
                  <a:cubicBezTo>
                    <a:pt x="4693" y="3228"/>
                    <a:pt x="6541" y="3675"/>
                    <a:pt x="8739" y="4167"/>
                  </a:cubicBezTo>
                  <a:lnTo>
                    <a:pt x="8736" y="4190"/>
                  </a:lnTo>
                  <a:cubicBezTo>
                    <a:pt x="8736" y="4190"/>
                    <a:pt x="11291" y="4723"/>
                    <a:pt x="12012" y="5872"/>
                  </a:cubicBezTo>
                  <a:cubicBezTo>
                    <a:pt x="10206" y="7379"/>
                    <a:pt x="8981" y="9051"/>
                    <a:pt x="8639" y="10502"/>
                  </a:cubicBezTo>
                  <a:cubicBezTo>
                    <a:pt x="8288" y="11999"/>
                    <a:pt x="8935" y="13200"/>
                    <a:pt x="10368" y="13711"/>
                  </a:cubicBezTo>
                  <a:cubicBezTo>
                    <a:pt x="10581" y="13787"/>
                    <a:pt x="10803" y="13826"/>
                    <a:pt x="11026" y="13826"/>
                  </a:cubicBezTo>
                  <a:cubicBezTo>
                    <a:pt x="11583" y="13826"/>
                    <a:pt x="12138" y="13585"/>
                    <a:pt x="12632" y="13127"/>
                  </a:cubicBezTo>
                  <a:cubicBezTo>
                    <a:pt x="13823" y="12027"/>
                    <a:pt x="14684" y="9526"/>
                    <a:pt x="14066" y="7239"/>
                  </a:cubicBezTo>
                  <a:cubicBezTo>
                    <a:pt x="13963" y="6851"/>
                    <a:pt x="13817" y="6476"/>
                    <a:pt x="13633" y="6129"/>
                  </a:cubicBezTo>
                  <a:cubicBezTo>
                    <a:pt x="16541" y="3984"/>
                    <a:pt x="20086" y="2760"/>
                    <a:pt x="23401" y="2760"/>
                  </a:cubicBezTo>
                  <a:cubicBezTo>
                    <a:pt x="23945" y="2760"/>
                    <a:pt x="24489" y="2791"/>
                    <a:pt x="25017" y="2853"/>
                  </a:cubicBezTo>
                  <a:cubicBezTo>
                    <a:pt x="28403" y="3260"/>
                    <a:pt x="31262" y="5309"/>
                    <a:pt x="33291" y="8776"/>
                  </a:cubicBezTo>
                  <a:cubicBezTo>
                    <a:pt x="36789" y="14766"/>
                    <a:pt x="36994" y="23590"/>
                    <a:pt x="33809" y="31259"/>
                  </a:cubicBezTo>
                  <a:cubicBezTo>
                    <a:pt x="31764" y="36181"/>
                    <a:pt x="29064" y="39707"/>
                    <a:pt x="26326" y="42228"/>
                  </a:cubicBezTo>
                  <a:cubicBezTo>
                    <a:pt x="25689" y="42815"/>
                    <a:pt x="25051" y="43345"/>
                    <a:pt x="24417" y="43827"/>
                  </a:cubicBezTo>
                  <a:cubicBezTo>
                    <a:pt x="22429" y="45343"/>
                    <a:pt x="20504" y="46372"/>
                    <a:pt x="18875" y="47062"/>
                  </a:cubicBezTo>
                  <a:lnTo>
                    <a:pt x="18872" y="47062"/>
                  </a:lnTo>
                  <a:cubicBezTo>
                    <a:pt x="18573" y="47192"/>
                    <a:pt x="18282" y="47309"/>
                    <a:pt x="18002" y="47410"/>
                  </a:cubicBezTo>
                  <a:cubicBezTo>
                    <a:pt x="17876" y="47461"/>
                    <a:pt x="17750" y="47507"/>
                    <a:pt x="17631" y="47550"/>
                  </a:cubicBezTo>
                  <a:cubicBezTo>
                    <a:pt x="15673" y="48257"/>
                    <a:pt x="14378" y="48426"/>
                    <a:pt x="14334" y="48434"/>
                  </a:cubicBezTo>
                  <a:lnTo>
                    <a:pt x="14035" y="48467"/>
                  </a:lnTo>
                  <a:lnTo>
                    <a:pt x="14171" y="49668"/>
                  </a:lnTo>
                  <a:lnTo>
                    <a:pt x="14470" y="49635"/>
                  </a:lnTo>
                  <a:cubicBezTo>
                    <a:pt x="14501" y="49632"/>
                    <a:pt x="15181" y="49545"/>
                    <a:pt x="16295" y="49239"/>
                  </a:cubicBezTo>
                  <a:lnTo>
                    <a:pt x="16298" y="49239"/>
                  </a:lnTo>
                  <a:cubicBezTo>
                    <a:pt x="16659" y="49141"/>
                    <a:pt x="17061" y="49021"/>
                    <a:pt x="17510" y="48871"/>
                  </a:cubicBezTo>
                  <a:lnTo>
                    <a:pt x="17512" y="48871"/>
                  </a:lnTo>
                  <a:cubicBezTo>
                    <a:pt x="17795" y="48779"/>
                    <a:pt x="18089" y="48671"/>
                    <a:pt x="18398" y="48554"/>
                  </a:cubicBezTo>
                  <a:cubicBezTo>
                    <a:pt x="20420" y="47794"/>
                    <a:pt x="23004" y="46512"/>
                    <a:pt x="25649" y="44402"/>
                  </a:cubicBezTo>
                  <a:cubicBezTo>
                    <a:pt x="26266" y="43909"/>
                    <a:pt x="26887" y="43369"/>
                    <a:pt x="27504" y="42782"/>
                  </a:cubicBezTo>
                  <a:cubicBezTo>
                    <a:pt x="30232" y="40183"/>
                    <a:pt x="32893" y="36612"/>
                    <a:pt x="34924" y="31725"/>
                  </a:cubicBezTo>
                  <a:cubicBezTo>
                    <a:pt x="38250" y="23719"/>
                    <a:pt x="38017" y="14473"/>
                    <a:pt x="34331" y="8167"/>
                  </a:cubicBezTo>
                  <a:cubicBezTo>
                    <a:pt x="32140" y="4413"/>
                    <a:pt x="28881" y="2101"/>
                    <a:pt x="25162" y="1652"/>
                  </a:cubicBezTo>
                  <a:cubicBezTo>
                    <a:pt x="24616" y="1589"/>
                    <a:pt x="24056" y="1555"/>
                    <a:pt x="23491" y="1555"/>
                  </a:cubicBezTo>
                  <a:cubicBezTo>
                    <a:pt x="19934" y="1555"/>
                    <a:pt x="16115" y="2857"/>
                    <a:pt x="12962" y="5136"/>
                  </a:cubicBezTo>
                  <a:cubicBezTo>
                    <a:pt x="12234" y="3743"/>
                    <a:pt x="9391" y="3076"/>
                    <a:pt x="9391" y="3076"/>
                  </a:cubicBezTo>
                  <a:cubicBezTo>
                    <a:pt x="7267" y="2604"/>
                    <a:pt x="5565" y="2193"/>
                    <a:pt x="4224" y="1744"/>
                  </a:cubicBezTo>
                  <a:cubicBezTo>
                    <a:pt x="3248" y="1423"/>
                    <a:pt x="2462" y="1077"/>
                    <a:pt x="1848" y="673"/>
                  </a:cubicBezTo>
                  <a:cubicBezTo>
                    <a:pt x="1577" y="493"/>
                    <a:pt x="1338" y="304"/>
                    <a:pt x="1128" y="98"/>
                  </a:cubicBezTo>
                  <a:cubicBezTo>
                    <a:pt x="1095" y="68"/>
                    <a:pt x="1061" y="36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6" name="Google Shape;4015;p44">
              <a:extLst>
                <a:ext uri="{FF2B5EF4-FFF2-40B4-BE49-F238E27FC236}">
                  <a16:creationId xmlns:a16="http://schemas.microsoft.com/office/drawing/2014/main" id="{01288DBF-3B5E-960A-AB56-CA2C45C7F516}"/>
                </a:ext>
              </a:extLst>
            </p:cNvPr>
            <p:cNvSpPr/>
            <p:nvPr/>
          </p:nvSpPr>
          <p:spPr>
            <a:xfrm>
              <a:off x="10249716" y="3315247"/>
              <a:ext cx="184340" cy="190588"/>
            </a:xfrm>
            <a:custGeom>
              <a:avLst/>
              <a:gdLst/>
              <a:ahLst/>
              <a:cxnLst/>
              <a:rect l="l" t="t" r="r" b="b"/>
              <a:pathLst>
                <a:path w="8614" h="8906" extrusionOk="0">
                  <a:moveTo>
                    <a:pt x="5677" y="1"/>
                  </a:moveTo>
                  <a:cubicBezTo>
                    <a:pt x="4947" y="1"/>
                    <a:pt x="4226" y="332"/>
                    <a:pt x="3753" y="961"/>
                  </a:cubicBezTo>
                  <a:lnTo>
                    <a:pt x="799" y="4890"/>
                  </a:lnTo>
                  <a:cubicBezTo>
                    <a:pt x="0" y="5953"/>
                    <a:pt x="213" y="7460"/>
                    <a:pt x="1276" y="8259"/>
                  </a:cubicBezTo>
                  <a:lnTo>
                    <a:pt x="1493" y="8422"/>
                  </a:lnTo>
                  <a:cubicBezTo>
                    <a:pt x="1926" y="8748"/>
                    <a:pt x="2434" y="8905"/>
                    <a:pt x="2937" y="8905"/>
                  </a:cubicBezTo>
                  <a:cubicBezTo>
                    <a:pt x="3668" y="8905"/>
                    <a:pt x="4389" y="8574"/>
                    <a:pt x="4862" y="7946"/>
                  </a:cubicBezTo>
                  <a:lnTo>
                    <a:pt x="7815" y="4017"/>
                  </a:lnTo>
                  <a:cubicBezTo>
                    <a:pt x="8614" y="2954"/>
                    <a:pt x="8401" y="1446"/>
                    <a:pt x="7338" y="647"/>
                  </a:cubicBezTo>
                  <a:lnTo>
                    <a:pt x="7123" y="484"/>
                  </a:lnTo>
                  <a:cubicBezTo>
                    <a:pt x="6689" y="158"/>
                    <a:pt x="6181" y="1"/>
                    <a:pt x="56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7" name="Google Shape;4016;p44">
              <a:extLst>
                <a:ext uri="{FF2B5EF4-FFF2-40B4-BE49-F238E27FC236}">
                  <a16:creationId xmlns:a16="http://schemas.microsoft.com/office/drawing/2014/main" id="{44D2C3EF-C376-233A-428A-55A846C80964}"/>
                </a:ext>
              </a:extLst>
            </p:cNvPr>
            <p:cNvSpPr/>
            <p:nvPr/>
          </p:nvSpPr>
          <p:spPr>
            <a:xfrm>
              <a:off x="9455669" y="1201547"/>
              <a:ext cx="821739" cy="1238739"/>
            </a:xfrm>
            <a:custGeom>
              <a:avLst/>
              <a:gdLst/>
              <a:ahLst/>
              <a:cxnLst/>
              <a:rect l="l" t="t" r="r" b="b"/>
              <a:pathLst>
                <a:path w="38399" h="57885" extrusionOk="0">
                  <a:moveTo>
                    <a:pt x="18880" y="1701"/>
                  </a:moveTo>
                  <a:cubicBezTo>
                    <a:pt x="18933" y="1701"/>
                    <a:pt x="18990" y="1701"/>
                    <a:pt x="19043" y="1704"/>
                  </a:cubicBezTo>
                  <a:cubicBezTo>
                    <a:pt x="19042" y="1705"/>
                    <a:pt x="19042" y="1706"/>
                    <a:pt x="19042" y="1706"/>
                  </a:cubicBezTo>
                  <a:cubicBezTo>
                    <a:pt x="19042" y="1706"/>
                    <a:pt x="19043" y="1705"/>
                    <a:pt x="19046" y="1703"/>
                  </a:cubicBezTo>
                  <a:cubicBezTo>
                    <a:pt x="20741" y="1779"/>
                    <a:pt x="22075" y="3000"/>
                    <a:pt x="22105" y="4706"/>
                  </a:cubicBezTo>
                  <a:cubicBezTo>
                    <a:pt x="21792" y="4617"/>
                    <a:pt x="21441" y="4531"/>
                    <a:pt x="21061" y="4458"/>
                  </a:cubicBezTo>
                  <a:lnTo>
                    <a:pt x="21053" y="4458"/>
                  </a:lnTo>
                  <a:cubicBezTo>
                    <a:pt x="20948" y="4435"/>
                    <a:pt x="20838" y="4414"/>
                    <a:pt x="20729" y="4395"/>
                  </a:cubicBezTo>
                  <a:cubicBezTo>
                    <a:pt x="20035" y="4276"/>
                    <a:pt x="19245" y="4195"/>
                    <a:pt x="18383" y="4195"/>
                  </a:cubicBezTo>
                  <a:cubicBezTo>
                    <a:pt x="17515" y="4195"/>
                    <a:pt x="16573" y="4277"/>
                    <a:pt x="15581" y="4486"/>
                  </a:cubicBezTo>
                  <a:cubicBezTo>
                    <a:pt x="15584" y="4286"/>
                    <a:pt x="15608" y="4097"/>
                    <a:pt x="15650" y="3915"/>
                  </a:cubicBezTo>
                  <a:cubicBezTo>
                    <a:pt x="15964" y="2511"/>
                    <a:pt x="17309" y="1701"/>
                    <a:pt x="18880" y="1701"/>
                  </a:cubicBezTo>
                  <a:close/>
                  <a:moveTo>
                    <a:pt x="18878" y="0"/>
                  </a:moveTo>
                  <a:cubicBezTo>
                    <a:pt x="16410" y="0"/>
                    <a:pt x="14356" y="1815"/>
                    <a:pt x="13986" y="4182"/>
                  </a:cubicBezTo>
                  <a:cubicBezTo>
                    <a:pt x="13983" y="4210"/>
                    <a:pt x="13979" y="4232"/>
                    <a:pt x="13977" y="4259"/>
                  </a:cubicBezTo>
                  <a:cubicBezTo>
                    <a:pt x="13944" y="4481"/>
                    <a:pt x="13927" y="4706"/>
                    <a:pt x="13927" y="4939"/>
                  </a:cubicBezTo>
                  <a:cubicBezTo>
                    <a:pt x="12997" y="5254"/>
                    <a:pt x="12038" y="5689"/>
                    <a:pt x="11063" y="6276"/>
                  </a:cubicBezTo>
                  <a:cubicBezTo>
                    <a:pt x="4299" y="10347"/>
                    <a:pt x="228" y="12346"/>
                    <a:pt x="71" y="15265"/>
                  </a:cubicBezTo>
                  <a:cubicBezTo>
                    <a:pt x="34" y="15983"/>
                    <a:pt x="19" y="16888"/>
                    <a:pt x="15" y="17847"/>
                  </a:cubicBezTo>
                  <a:cubicBezTo>
                    <a:pt x="1" y="20797"/>
                    <a:pt x="112" y="24255"/>
                    <a:pt x="112" y="24255"/>
                  </a:cubicBezTo>
                  <a:cubicBezTo>
                    <a:pt x="112" y="24255"/>
                    <a:pt x="698" y="35715"/>
                    <a:pt x="1698" y="42637"/>
                  </a:cubicBezTo>
                  <a:cubicBezTo>
                    <a:pt x="2046" y="45039"/>
                    <a:pt x="2441" y="46894"/>
                    <a:pt x="2880" y="47539"/>
                  </a:cubicBezTo>
                  <a:cubicBezTo>
                    <a:pt x="3906" y="49052"/>
                    <a:pt x="5319" y="49858"/>
                    <a:pt x="6586" y="50290"/>
                  </a:cubicBezTo>
                  <a:cubicBezTo>
                    <a:pt x="6589" y="50293"/>
                    <a:pt x="6593" y="50293"/>
                    <a:pt x="6596" y="50293"/>
                  </a:cubicBezTo>
                  <a:cubicBezTo>
                    <a:pt x="7223" y="50502"/>
                    <a:pt x="7813" y="50621"/>
                    <a:pt x="8308" y="50688"/>
                  </a:cubicBezTo>
                  <a:cubicBezTo>
                    <a:pt x="8827" y="50759"/>
                    <a:pt x="9239" y="50772"/>
                    <a:pt x="9471" y="50772"/>
                  </a:cubicBezTo>
                  <a:cubicBezTo>
                    <a:pt x="9604" y="50772"/>
                    <a:pt x="9678" y="50768"/>
                    <a:pt x="9678" y="50768"/>
                  </a:cubicBezTo>
                  <a:lnTo>
                    <a:pt x="9907" y="56877"/>
                  </a:lnTo>
                  <a:cubicBezTo>
                    <a:pt x="9907" y="56877"/>
                    <a:pt x="9922" y="56898"/>
                    <a:pt x="9951" y="56935"/>
                  </a:cubicBezTo>
                  <a:cubicBezTo>
                    <a:pt x="9994" y="56988"/>
                    <a:pt x="10074" y="57080"/>
                    <a:pt x="10193" y="57184"/>
                  </a:cubicBezTo>
                  <a:cubicBezTo>
                    <a:pt x="10319" y="57296"/>
                    <a:pt x="10492" y="57425"/>
                    <a:pt x="10707" y="57538"/>
                  </a:cubicBezTo>
                  <a:cubicBezTo>
                    <a:pt x="10711" y="57540"/>
                    <a:pt x="10715" y="57545"/>
                    <a:pt x="10717" y="57545"/>
                  </a:cubicBezTo>
                  <a:cubicBezTo>
                    <a:pt x="10800" y="57588"/>
                    <a:pt x="10890" y="57632"/>
                    <a:pt x="10989" y="57667"/>
                  </a:cubicBezTo>
                  <a:cubicBezTo>
                    <a:pt x="11305" y="57794"/>
                    <a:pt x="11693" y="57885"/>
                    <a:pt x="12160" y="57885"/>
                  </a:cubicBezTo>
                  <a:cubicBezTo>
                    <a:pt x="12898" y="57885"/>
                    <a:pt x="13831" y="57658"/>
                    <a:pt x="14978" y="56994"/>
                  </a:cubicBezTo>
                  <a:lnTo>
                    <a:pt x="14978" y="51114"/>
                  </a:lnTo>
                  <a:lnTo>
                    <a:pt x="15695" y="51114"/>
                  </a:lnTo>
                  <a:lnTo>
                    <a:pt x="15695" y="51106"/>
                  </a:lnTo>
                  <a:lnTo>
                    <a:pt x="20514" y="51106"/>
                  </a:lnTo>
                  <a:lnTo>
                    <a:pt x="20514" y="51077"/>
                  </a:lnTo>
                  <a:lnTo>
                    <a:pt x="23548" y="51077"/>
                  </a:lnTo>
                  <a:lnTo>
                    <a:pt x="23548" y="56415"/>
                  </a:lnTo>
                  <a:cubicBezTo>
                    <a:pt x="23548" y="56415"/>
                    <a:pt x="24045" y="56848"/>
                    <a:pt x="24800" y="57169"/>
                  </a:cubicBezTo>
                  <a:cubicBezTo>
                    <a:pt x="24802" y="57171"/>
                    <a:pt x="24806" y="57171"/>
                    <a:pt x="24808" y="57171"/>
                  </a:cubicBezTo>
                  <a:cubicBezTo>
                    <a:pt x="24949" y="57230"/>
                    <a:pt x="25101" y="57288"/>
                    <a:pt x="25260" y="57337"/>
                  </a:cubicBezTo>
                  <a:cubicBezTo>
                    <a:pt x="25299" y="57353"/>
                    <a:pt x="25343" y="57364"/>
                    <a:pt x="25382" y="57376"/>
                  </a:cubicBezTo>
                  <a:cubicBezTo>
                    <a:pt x="25502" y="57409"/>
                    <a:pt x="25628" y="57439"/>
                    <a:pt x="25757" y="57463"/>
                  </a:cubicBezTo>
                  <a:cubicBezTo>
                    <a:pt x="25774" y="57466"/>
                    <a:pt x="25793" y="57470"/>
                    <a:pt x="25809" y="57473"/>
                  </a:cubicBezTo>
                  <a:cubicBezTo>
                    <a:pt x="25999" y="57504"/>
                    <a:pt x="26196" y="57522"/>
                    <a:pt x="26397" y="57522"/>
                  </a:cubicBezTo>
                  <a:cubicBezTo>
                    <a:pt x="26516" y="57522"/>
                    <a:pt x="26637" y="57516"/>
                    <a:pt x="26759" y="57502"/>
                  </a:cubicBezTo>
                  <a:cubicBezTo>
                    <a:pt x="26774" y="57502"/>
                    <a:pt x="26787" y="57500"/>
                    <a:pt x="26803" y="57496"/>
                  </a:cubicBezTo>
                  <a:lnTo>
                    <a:pt x="26806" y="57496"/>
                  </a:lnTo>
                  <a:cubicBezTo>
                    <a:pt x="26905" y="57486"/>
                    <a:pt x="27005" y="57466"/>
                    <a:pt x="27107" y="57442"/>
                  </a:cubicBezTo>
                  <a:cubicBezTo>
                    <a:pt x="27684" y="57314"/>
                    <a:pt x="28279" y="57001"/>
                    <a:pt x="28849" y="56414"/>
                  </a:cubicBezTo>
                  <a:lnTo>
                    <a:pt x="28849" y="51228"/>
                  </a:lnTo>
                  <a:cubicBezTo>
                    <a:pt x="28849" y="51228"/>
                    <a:pt x="28909" y="51232"/>
                    <a:pt x="29018" y="51232"/>
                  </a:cubicBezTo>
                  <a:cubicBezTo>
                    <a:pt x="29272" y="51232"/>
                    <a:pt x="29791" y="51208"/>
                    <a:pt x="30436" y="51045"/>
                  </a:cubicBezTo>
                  <a:cubicBezTo>
                    <a:pt x="31952" y="50664"/>
                    <a:pt x="34166" y="49525"/>
                    <a:pt x="35264" y="46157"/>
                  </a:cubicBezTo>
                  <a:cubicBezTo>
                    <a:pt x="35928" y="44126"/>
                    <a:pt x="36628" y="39783"/>
                    <a:pt x="37197" y="34957"/>
                  </a:cubicBezTo>
                  <a:cubicBezTo>
                    <a:pt x="37847" y="29425"/>
                    <a:pt x="38325" y="23262"/>
                    <a:pt x="38374" y="19216"/>
                  </a:cubicBezTo>
                  <a:cubicBezTo>
                    <a:pt x="38399" y="17369"/>
                    <a:pt x="38329" y="15966"/>
                    <a:pt x="38150" y="15265"/>
                  </a:cubicBezTo>
                  <a:cubicBezTo>
                    <a:pt x="37228" y="11695"/>
                    <a:pt x="27893" y="7081"/>
                    <a:pt x="23856" y="5353"/>
                  </a:cubicBezTo>
                  <a:cubicBezTo>
                    <a:pt x="23856" y="5353"/>
                    <a:pt x="23842" y="5346"/>
                    <a:pt x="23826" y="5340"/>
                  </a:cubicBezTo>
                  <a:cubicBezTo>
                    <a:pt x="23794" y="2738"/>
                    <a:pt x="21763" y="212"/>
                    <a:pt x="19203" y="14"/>
                  </a:cubicBezTo>
                  <a:cubicBezTo>
                    <a:pt x="19097" y="4"/>
                    <a:pt x="18987" y="0"/>
                    <a:pt x="18878" y="0"/>
                  </a:cubicBezTo>
                  <a:close/>
                </a:path>
              </a:pathLst>
            </a:custGeom>
            <a:solidFill>
              <a:srgbClr val="4A0001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8" name="Google Shape;4017;p44">
              <a:extLst>
                <a:ext uri="{FF2B5EF4-FFF2-40B4-BE49-F238E27FC236}">
                  <a16:creationId xmlns:a16="http://schemas.microsoft.com/office/drawing/2014/main" id="{3C21C487-6857-4492-022A-2ED0B266BE74}"/>
                </a:ext>
              </a:extLst>
            </p:cNvPr>
            <p:cNvSpPr/>
            <p:nvPr/>
          </p:nvSpPr>
          <p:spPr>
            <a:xfrm>
              <a:off x="10256222" y="3353168"/>
              <a:ext cx="172933" cy="151854"/>
            </a:xfrm>
            <a:custGeom>
              <a:avLst/>
              <a:gdLst/>
              <a:ahLst/>
              <a:cxnLst/>
              <a:rect l="l" t="t" r="r" b="b"/>
              <a:pathLst>
                <a:path w="8081" h="7096" extrusionOk="0">
                  <a:moveTo>
                    <a:pt x="7818" y="0"/>
                  </a:moveTo>
                  <a:lnTo>
                    <a:pt x="7818" y="0"/>
                  </a:lnTo>
                  <a:cubicBezTo>
                    <a:pt x="7786" y="466"/>
                    <a:pt x="7625" y="928"/>
                    <a:pt x="7324" y="1330"/>
                  </a:cubicBezTo>
                  <a:lnTo>
                    <a:pt x="4487" y="5101"/>
                  </a:lnTo>
                  <a:cubicBezTo>
                    <a:pt x="3994" y="5756"/>
                    <a:pt x="3243" y="6101"/>
                    <a:pt x="2483" y="6101"/>
                  </a:cubicBezTo>
                  <a:cubicBezTo>
                    <a:pt x="1959" y="6101"/>
                    <a:pt x="1431" y="5938"/>
                    <a:pt x="980" y="5599"/>
                  </a:cubicBezTo>
                  <a:lnTo>
                    <a:pt x="920" y="5554"/>
                  </a:lnTo>
                  <a:cubicBezTo>
                    <a:pt x="506" y="5242"/>
                    <a:pt x="216" y="4827"/>
                    <a:pt x="58" y="4371"/>
                  </a:cubicBezTo>
                  <a:lnTo>
                    <a:pt x="58" y="4371"/>
                  </a:lnTo>
                  <a:cubicBezTo>
                    <a:pt x="1" y="5188"/>
                    <a:pt x="346" y="6017"/>
                    <a:pt x="1049" y="6547"/>
                  </a:cubicBezTo>
                  <a:lnTo>
                    <a:pt x="1109" y="6592"/>
                  </a:lnTo>
                  <a:cubicBezTo>
                    <a:pt x="1560" y="6931"/>
                    <a:pt x="2088" y="7095"/>
                    <a:pt x="2611" y="7095"/>
                  </a:cubicBezTo>
                  <a:cubicBezTo>
                    <a:pt x="3372" y="7095"/>
                    <a:pt x="4123" y="6750"/>
                    <a:pt x="4615" y="6094"/>
                  </a:cubicBezTo>
                  <a:lnTo>
                    <a:pt x="7452" y="2322"/>
                  </a:lnTo>
                  <a:cubicBezTo>
                    <a:pt x="7972" y="1632"/>
                    <a:pt x="8080" y="759"/>
                    <a:pt x="7818" y="0"/>
                  </a:cubicBezTo>
                  <a:close/>
                </a:path>
              </a:pathLst>
            </a:custGeom>
            <a:solidFill>
              <a:srgbClr val="4A0001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9" name="Google Shape;4018;p44">
              <a:extLst>
                <a:ext uri="{FF2B5EF4-FFF2-40B4-BE49-F238E27FC236}">
                  <a16:creationId xmlns:a16="http://schemas.microsoft.com/office/drawing/2014/main" id="{4DF55FFE-AF6F-C8E9-75EB-8372E660631D}"/>
                </a:ext>
              </a:extLst>
            </p:cNvPr>
            <p:cNvSpPr/>
            <p:nvPr/>
          </p:nvSpPr>
          <p:spPr>
            <a:xfrm>
              <a:off x="9424382" y="1283873"/>
              <a:ext cx="837874" cy="1149095"/>
            </a:xfrm>
            <a:custGeom>
              <a:avLst/>
              <a:gdLst/>
              <a:ahLst/>
              <a:cxnLst/>
              <a:rect l="l" t="t" r="r" b="b"/>
              <a:pathLst>
                <a:path w="39153" h="53696" extrusionOk="0">
                  <a:moveTo>
                    <a:pt x="18450" y="0"/>
                  </a:moveTo>
                  <a:cubicBezTo>
                    <a:pt x="16341" y="0"/>
                    <a:pt x="13799" y="486"/>
                    <a:pt x="11144" y="2085"/>
                  </a:cubicBezTo>
                  <a:cubicBezTo>
                    <a:pt x="4381" y="6157"/>
                    <a:pt x="308" y="8155"/>
                    <a:pt x="155" y="11075"/>
                  </a:cubicBezTo>
                  <a:cubicBezTo>
                    <a:pt x="1" y="13994"/>
                    <a:pt x="193" y="20066"/>
                    <a:pt x="193" y="20066"/>
                  </a:cubicBezTo>
                  <a:cubicBezTo>
                    <a:pt x="193" y="20066"/>
                    <a:pt x="1261" y="40856"/>
                    <a:pt x="2959" y="43349"/>
                  </a:cubicBezTo>
                  <a:cubicBezTo>
                    <a:pt x="5023" y="46380"/>
                    <a:pt x="8616" y="46582"/>
                    <a:pt x="9539" y="46582"/>
                  </a:cubicBezTo>
                  <a:cubicBezTo>
                    <a:pt x="9681" y="46582"/>
                    <a:pt x="9760" y="46577"/>
                    <a:pt x="9760" y="46577"/>
                  </a:cubicBezTo>
                  <a:lnTo>
                    <a:pt x="9991" y="52687"/>
                  </a:lnTo>
                  <a:cubicBezTo>
                    <a:pt x="9991" y="52687"/>
                    <a:pt x="10681" y="53696"/>
                    <a:pt x="12242" y="53696"/>
                  </a:cubicBezTo>
                  <a:cubicBezTo>
                    <a:pt x="12980" y="53696"/>
                    <a:pt x="13914" y="53469"/>
                    <a:pt x="15063" y="52803"/>
                  </a:cubicBezTo>
                  <a:lnTo>
                    <a:pt x="15063" y="46924"/>
                  </a:lnTo>
                  <a:lnTo>
                    <a:pt x="15776" y="46924"/>
                  </a:lnTo>
                  <a:lnTo>
                    <a:pt x="15776" y="46918"/>
                  </a:lnTo>
                  <a:lnTo>
                    <a:pt x="20595" y="46918"/>
                  </a:lnTo>
                  <a:lnTo>
                    <a:pt x="20595" y="46886"/>
                  </a:lnTo>
                  <a:lnTo>
                    <a:pt x="23629" y="46886"/>
                  </a:lnTo>
                  <a:lnTo>
                    <a:pt x="23629" y="52227"/>
                  </a:lnTo>
                  <a:cubicBezTo>
                    <a:pt x="23629" y="52227"/>
                    <a:pt x="24910" y="53337"/>
                    <a:pt x="26482" y="53337"/>
                  </a:cubicBezTo>
                  <a:cubicBezTo>
                    <a:pt x="27267" y="53337"/>
                    <a:pt x="28125" y="53059"/>
                    <a:pt x="28932" y="52227"/>
                  </a:cubicBezTo>
                  <a:lnTo>
                    <a:pt x="28932" y="47037"/>
                  </a:lnTo>
                  <a:cubicBezTo>
                    <a:pt x="28932" y="47037"/>
                    <a:pt x="28992" y="47042"/>
                    <a:pt x="29100" y="47042"/>
                  </a:cubicBezTo>
                  <a:cubicBezTo>
                    <a:pt x="29947" y="47042"/>
                    <a:pt x="33782" y="46770"/>
                    <a:pt x="35349" y="41965"/>
                  </a:cubicBezTo>
                  <a:cubicBezTo>
                    <a:pt x="37116" y="36549"/>
                    <a:pt x="39152" y="14648"/>
                    <a:pt x="38230" y="11075"/>
                  </a:cubicBezTo>
                  <a:cubicBezTo>
                    <a:pt x="37308" y="7502"/>
                    <a:pt x="27971" y="2891"/>
                    <a:pt x="23938" y="1163"/>
                  </a:cubicBezTo>
                  <a:cubicBezTo>
                    <a:pt x="23938" y="1163"/>
                    <a:pt x="21713" y="0"/>
                    <a:pt x="184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0" name="Google Shape;4019;p44">
              <a:extLst>
                <a:ext uri="{FF2B5EF4-FFF2-40B4-BE49-F238E27FC236}">
                  <a16:creationId xmlns:a16="http://schemas.microsoft.com/office/drawing/2014/main" id="{897E6F19-A261-B351-C090-5909194B9BE0}"/>
                </a:ext>
              </a:extLst>
            </p:cNvPr>
            <p:cNvSpPr/>
            <p:nvPr/>
          </p:nvSpPr>
          <p:spPr>
            <a:xfrm>
              <a:off x="9465962" y="1609282"/>
              <a:ext cx="741617" cy="784139"/>
            </a:xfrm>
            <a:custGeom>
              <a:avLst/>
              <a:gdLst/>
              <a:ahLst/>
              <a:cxnLst/>
              <a:rect l="l" t="t" r="r" b="b"/>
              <a:pathLst>
                <a:path w="34655" h="36642" extrusionOk="0">
                  <a:moveTo>
                    <a:pt x="0" y="0"/>
                  </a:moveTo>
                  <a:cubicBezTo>
                    <a:pt x="19" y="2429"/>
                    <a:pt x="90" y="4756"/>
                    <a:pt x="92" y="4782"/>
                  </a:cubicBezTo>
                  <a:cubicBezTo>
                    <a:pt x="369" y="11498"/>
                    <a:pt x="964" y="19083"/>
                    <a:pt x="1636" y="23489"/>
                  </a:cubicBezTo>
                  <a:cubicBezTo>
                    <a:pt x="2117" y="26653"/>
                    <a:pt x="4646" y="29125"/>
                    <a:pt x="7822" y="29516"/>
                  </a:cubicBezTo>
                  <a:cubicBezTo>
                    <a:pt x="7908" y="29527"/>
                    <a:pt x="7956" y="29530"/>
                    <a:pt x="7959" y="29530"/>
                  </a:cubicBezTo>
                  <a:lnTo>
                    <a:pt x="9598" y="29657"/>
                  </a:lnTo>
                  <a:lnTo>
                    <a:pt x="9859" y="36575"/>
                  </a:lnTo>
                  <a:cubicBezTo>
                    <a:pt x="9973" y="36613"/>
                    <a:pt x="10117" y="36642"/>
                    <a:pt x="10298" y="36642"/>
                  </a:cubicBezTo>
                  <a:cubicBezTo>
                    <a:pt x="10584" y="36642"/>
                    <a:pt x="10913" y="36572"/>
                    <a:pt x="11274" y="36440"/>
                  </a:cubicBezTo>
                  <a:lnTo>
                    <a:pt x="11274" y="29871"/>
                  </a:lnTo>
                  <a:lnTo>
                    <a:pt x="16577" y="29871"/>
                  </a:lnTo>
                  <a:lnTo>
                    <a:pt x="17691" y="29832"/>
                  </a:lnTo>
                  <a:lnTo>
                    <a:pt x="23532" y="29832"/>
                  </a:lnTo>
                  <a:lnTo>
                    <a:pt x="23532" y="36017"/>
                  </a:lnTo>
                  <a:cubicBezTo>
                    <a:pt x="23827" y="36159"/>
                    <a:pt x="24188" y="36283"/>
                    <a:pt x="24539" y="36283"/>
                  </a:cubicBezTo>
                  <a:cubicBezTo>
                    <a:pt x="24695" y="36283"/>
                    <a:pt x="24901" y="36262"/>
                    <a:pt x="25146" y="36135"/>
                  </a:cubicBezTo>
                  <a:lnTo>
                    <a:pt x="25146" y="31831"/>
                  </a:lnTo>
                  <a:lnTo>
                    <a:pt x="25098" y="29788"/>
                  </a:lnTo>
                  <a:lnTo>
                    <a:pt x="25098" y="29788"/>
                  </a:lnTo>
                  <a:lnTo>
                    <a:pt x="27117" y="29991"/>
                  </a:lnTo>
                  <a:lnTo>
                    <a:pt x="27159" y="29991"/>
                  </a:lnTo>
                  <a:cubicBezTo>
                    <a:pt x="27923" y="29991"/>
                    <a:pt x="30503" y="29717"/>
                    <a:pt x="31655" y="26187"/>
                  </a:cubicBezTo>
                  <a:cubicBezTo>
                    <a:pt x="33028" y="21977"/>
                    <a:pt x="34427" y="8458"/>
                    <a:pt x="34655" y="1011"/>
                  </a:cubicBezTo>
                  <a:cubicBezTo>
                    <a:pt x="34015" y="873"/>
                    <a:pt x="32837" y="696"/>
                    <a:pt x="31018" y="696"/>
                  </a:cubicBezTo>
                  <a:cubicBezTo>
                    <a:pt x="28637" y="696"/>
                    <a:pt x="25157" y="999"/>
                    <a:pt x="20342" y="2092"/>
                  </a:cubicBezTo>
                  <a:cubicBezTo>
                    <a:pt x="18278" y="2561"/>
                    <a:pt x="16202" y="2751"/>
                    <a:pt x="14195" y="2751"/>
                  </a:cubicBezTo>
                  <a:cubicBezTo>
                    <a:pt x="8093" y="2751"/>
                    <a:pt x="2621" y="998"/>
                    <a:pt x="0" y="0"/>
                  </a:cubicBezTo>
                  <a:close/>
                </a:path>
              </a:pathLst>
            </a:custGeom>
            <a:solidFill>
              <a:srgbClr val="ED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1" name="Google Shape;4021;p44">
              <a:extLst>
                <a:ext uri="{FF2B5EF4-FFF2-40B4-BE49-F238E27FC236}">
                  <a16:creationId xmlns:a16="http://schemas.microsoft.com/office/drawing/2014/main" id="{3EC8900B-62FE-7576-E8FF-50AD226E7423}"/>
                </a:ext>
              </a:extLst>
            </p:cNvPr>
            <p:cNvSpPr/>
            <p:nvPr/>
          </p:nvSpPr>
          <p:spPr>
            <a:xfrm>
              <a:off x="9724132" y="1194164"/>
              <a:ext cx="211946" cy="115603"/>
            </a:xfrm>
            <a:custGeom>
              <a:avLst/>
              <a:gdLst/>
              <a:ahLst/>
              <a:cxnLst/>
              <a:rect l="l" t="t" r="r" b="b"/>
              <a:pathLst>
                <a:path w="9904" h="5402" extrusionOk="0">
                  <a:moveTo>
                    <a:pt x="4952" y="1"/>
                  </a:moveTo>
                  <a:cubicBezTo>
                    <a:pt x="2221" y="1"/>
                    <a:pt x="0" y="2221"/>
                    <a:pt x="0" y="4952"/>
                  </a:cubicBezTo>
                  <a:lnTo>
                    <a:pt x="1650" y="4551"/>
                  </a:lnTo>
                  <a:cubicBezTo>
                    <a:pt x="1650" y="2757"/>
                    <a:pt x="3158" y="1698"/>
                    <a:pt x="4952" y="1698"/>
                  </a:cubicBezTo>
                  <a:cubicBezTo>
                    <a:pt x="6747" y="1698"/>
                    <a:pt x="8182" y="2969"/>
                    <a:pt x="8182" y="4763"/>
                  </a:cubicBezTo>
                  <a:lnTo>
                    <a:pt x="9904" y="5401"/>
                  </a:lnTo>
                  <a:cubicBezTo>
                    <a:pt x="9904" y="2670"/>
                    <a:pt x="7682" y="1"/>
                    <a:pt x="495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2" name="Google Shape;4022;p44">
              <a:extLst>
                <a:ext uri="{FF2B5EF4-FFF2-40B4-BE49-F238E27FC236}">
                  <a16:creationId xmlns:a16="http://schemas.microsoft.com/office/drawing/2014/main" id="{08034616-EE4B-78F5-AB61-C87AAAF7B6A3}"/>
                </a:ext>
              </a:extLst>
            </p:cNvPr>
            <p:cNvSpPr/>
            <p:nvPr/>
          </p:nvSpPr>
          <p:spPr>
            <a:xfrm>
              <a:off x="10221361" y="3346684"/>
              <a:ext cx="57309" cy="35139"/>
            </a:xfrm>
            <a:custGeom>
              <a:avLst/>
              <a:gdLst/>
              <a:ahLst/>
              <a:cxnLst/>
              <a:rect l="l" t="t" r="r" b="b"/>
              <a:pathLst>
                <a:path w="2678" h="1642" extrusionOk="0">
                  <a:moveTo>
                    <a:pt x="0" y="0"/>
                  </a:moveTo>
                  <a:cubicBezTo>
                    <a:pt x="379" y="385"/>
                    <a:pt x="809" y="684"/>
                    <a:pt x="1252" y="962"/>
                  </a:cubicBezTo>
                  <a:cubicBezTo>
                    <a:pt x="1700" y="1232"/>
                    <a:pt x="2162" y="1479"/>
                    <a:pt x="2677" y="1641"/>
                  </a:cubicBezTo>
                  <a:cubicBezTo>
                    <a:pt x="2299" y="1256"/>
                    <a:pt x="1869" y="957"/>
                    <a:pt x="1425" y="679"/>
                  </a:cubicBezTo>
                  <a:cubicBezTo>
                    <a:pt x="976" y="410"/>
                    <a:pt x="516" y="161"/>
                    <a:pt x="0" y="0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3" name="Google Shape;4023;p44">
              <a:extLst>
                <a:ext uri="{FF2B5EF4-FFF2-40B4-BE49-F238E27FC236}">
                  <a16:creationId xmlns:a16="http://schemas.microsoft.com/office/drawing/2014/main" id="{67BC3821-5B27-6D07-092B-565E0C23624D}"/>
                </a:ext>
              </a:extLst>
            </p:cNvPr>
            <p:cNvSpPr/>
            <p:nvPr/>
          </p:nvSpPr>
          <p:spPr>
            <a:xfrm>
              <a:off x="10223201" y="3324492"/>
              <a:ext cx="57309" cy="35139"/>
            </a:xfrm>
            <a:custGeom>
              <a:avLst/>
              <a:gdLst/>
              <a:ahLst/>
              <a:cxnLst/>
              <a:rect l="l" t="t" r="r" b="b"/>
              <a:pathLst>
                <a:path w="2678" h="1642" extrusionOk="0">
                  <a:moveTo>
                    <a:pt x="0" y="0"/>
                  </a:moveTo>
                  <a:lnTo>
                    <a:pt x="0" y="0"/>
                  </a:lnTo>
                  <a:cubicBezTo>
                    <a:pt x="378" y="385"/>
                    <a:pt x="810" y="684"/>
                    <a:pt x="1251" y="962"/>
                  </a:cubicBezTo>
                  <a:cubicBezTo>
                    <a:pt x="1700" y="1233"/>
                    <a:pt x="2162" y="1480"/>
                    <a:pt x="2677" y="1641"/>
                  </a:cubicBezTo>
                  <a:cubicBezTo>
                    <a:pt x="2299" y="1256"/>
                    <a:pt x="1869" y="957"/>
                    <a:pt x="1425" y="680"/>
                  </a:cubicBezTo>
                  <a:cubicBezTo>
                    <a:pt x="976" y="411"/>
                    <a:pt x="515" y="162"/>
                    <a:pt x="0" y="0"/>
                  </a:cubicBezTo>
                  <a:close/>
                </a:path>
              </a:pathLst>
            </a:custGeom>
            <a:solidFill>
              <a:srgbClr val="996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4" name="Google Shape;4024;p44">
              <a:extLst>
                <a:ext uri="{FF2B5EF4-FFF2-40B4-BE49-F238E27FC236}">
                  <a16:creationId xmlns:a16="http://schemas.microsoft.com/office/drawing/2014/main" id="{CABB65E6-2C3B-0792-E8C4-159829CA5FF4}"/>
                </a:ext>
              </a:extLst>
            </p:cNvPr>
            <p:cNvSpPr/>
            <p:nvPr/>
          </p:nvSpPr>
          <p:spPr>
            <a:xfrm>
              <a:off x="9683450" y="1816027"/>
              <a:ext cx="287167" cy="287209"/>
            </a:xfrm>
            <a:custGeom>
              <a:avLst/>
              <a:gdLst/>
              <a:ahLst/>
              <a:cxnLst/>
              <a:rect l="l" t="t" r="r" b="b"/>
              <a:pathLst>
                <a:path w="13419" h="13421" extrusionOk="0">
                  <a:moveTo>
                    <a:pt x="4793" y="0"/>
                  </a:moveTo>
                  <a:lnTo>
                    <a:pt x="4793" y="4793"/>
                  </a:lnTo>
                  <a:lnTo>
                    <a:pt x="0" y="4793"/>
                  </a:lnTo>
                  <a:lnTo>
                    <a:pt x="0" y="8628"/>
                  </a:lnTo>
                  <a:lnTo>
                    <a:pt x="4793" y="8628"/>
                  </a:lnTo>
                  <a:lnTo>
                    <a:pt x="4793" y="13421"/>
                  </a:lnTo>
                  <a:lnTo>
                    <a:pt x="8627" y="13421"/>
                  </a:lnTo>
                  <a:lnTo>
                    <a:pt x="8627" y="8628"/>
                  </a:lnTo>
                  <a:lnTo>
                    <a:pt x="13419" y="8628"/>
                  </a:lnTo>
                  <a:lnTo>
                    <a:pt x="13419" y="4793"/>
                  </a:lnTo>
                  <a:lnTo>
                    <a:pt x="8627" y="4793"/>
                  </a:lnTo>
                  <a:lnTo>
                    <a:pt x="86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5" name="Google Shape;4025;p44">
              <a:extLst>
                <a:ext uri="{FF2B5EF4-FFF2-40B4-BE49-F238E27FC236}">
                  <a16:creationId xmlns:a16="http://schemas.microsoft.com/office/drawing/2014/main" id="{70B41DD6-470E-B86F-27F4-5DAAA3AE5294}"/>
                </a:ext>
              </a:extLst>
            </p:cNvPr>
            <p:cNvSpPr/>
            <p:nvPr/>
          </p:nvSpPr>
          <p:spPr>
            <a:xfrm>
              <a:off x="9500117" y="1371399"/>
              <a:ext cx="365341" cy="204049"/>
            </a:xfrm>
            <a:custGeom>
              <a:avLst/>
              <a:gdLst/>
              <a:ahLst/>
              <a:cxnLst/>
              <a:rect l="l" t="t" r="r" b="b"/>
              <a:pathLst>
                <a:path w="17072" h="9535" extrusionOk="0">
                  <a:moveTo>
                    <a:pt x="13403" y="0"/>
                  </a:moveTo>
                  <a:cubicBezTo>
                    <a:pt x="10965" y="0"/>
                    <a:pt x="7265" y="2608"/>
                    <a:pt x="3717" y="4382"/>
                  </a:cubicBezTo>
                  <a:cubicBezTo>
                    <a:pt x="1507" y="5486"/>
                    <a:pt x="618" y="6798"/>
                    <a:pt x="281" y="7825"/>
                  </a:cubicBezTo>
                  <a:cubicBezTo>
                    <a:pt x="1" y="8678"/>
                    <a:pt x="668" y="9535"/>
                    <a:pt x="1522" y="9535"/>
                  </a:cubicBezTo>
                  <a:cubicBezTo>
                    <a:pt x="1601" y="9535"/>
                    <a:pt x="1683" y="9527"/>
                    <a:pt x="1765" y="9512"/>
                  </a:cubicBezTo>
                  <a:cubicBezTo>
                    <a:pt x="4058" y="9081"/>
                    <a:pt x="4024" y="7000"/>
                    <a:pt x="6825" y="5648"/>
                  </a:cubicBezTo>
                  <a:cubicBezTo>
                    <a:pt x="10164" y="4036"/>
                    <a:pt x="17071" y="2194"/>
                    <a:pt x="14883" y="468"/>
                  </a:cubicBezTo>
                  <a:cubicBezTo>
                    <a:pt x="14470" y="142"/>
                    <a:pt x="13971" y="0"/>
                    <a:pt x="1340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6" name="Google Shape;4026;p44">
              <a:extLst>
                <a:ext uri="{FF2B5EF4-FFF2-40B4-BE49-F238E27FC236}">
                  <a16:creationId xmlns:a16="http://schemas.microsoft.com/office/drawing/2014/main" id="{224F93F6-D818-AA8B-A42A-A27251745AE4}"/>
                </a:ext>
              </a:extLst>
            </p:cNvPr>
            <p:cNvSpPr/>
            <p:nvPr/>
          </p:nvSpPr>
          <p:spPr>
            <a:xfrm>
              <a:off x="9513663" y="1948022"/>
              <a:ext cx="216097" cy="265660"/>
            </a:xfrm>
            <a:custGeom>
              <a:avLst/>
              <a:gdLst/>
              <a:ahLst/>
              <a:cxnLst/>
              <a:rect l="l" t="t" r="r" b="b"/>
              <a:pathLst>
                <a:path w="10098" h="12414" extrusionOk="0">
                  <a:moveTo>
                    <a:pt x="1944" y="0"/>
                  </a:moveTo>
                  <a:cubicBezTo>
                    <a:pt x="350" y="0"/>
                    <a:pt x="0" y="2671"/>
                    <a:pt x="891" y="5245"/>
                  </a:cubicBezTo>
                  <a:cubicBezTo>
                    <a:pt x="1815" y="7914"/>
                    <a:pt x="1403" y="11199"/>
                    <a:pt x="3764" y="12020"/>
                  </a:cubicBezTo>
                  <a:cubicBezTo>
                    <a:pt x="4624" y="12319"/>
                    <a:pt x="5729" y="12414"/>
                    <a:pt x="6786" y="12414"/>
                  </a:cubicBezTo>
                  <a:cubicBezTo>
                    <a:pt x="7228" y="12414"/>
                    <a:pt x="7661" y="12397"/>
                    <a:pt x="8065" y="12372"/>
                  </a:cubicBezTo>
                  <a:cubicBezTo>
                    <a:pt x="9881" y="12257"/>
                    <a:pt x="10097" y="9661"/>
                    <a:pt x="8325" y="9253"/>
                  </a:cubicBezTo>
                  <a:cubicBezTo>
                    <a:pt x="6512" y="8834"/>
                    <a:pt x="4219" y="8928"/>
                    <a:pt x="4279" y="7607"/>
                  </a:cubicBezTo>
                  <a:cubicBezTo>
                    <a:pt x="4381" y="5245"/>
                    <a:pt x="3867" y="216"/>
                    <a:pt x="2123" y="11"/>
                  </a:cubicBezTo>
                  <a:cubicBezTo>
                    <a:pt x="2062" y="4"/>
                    <a:pt x="2002" y="0"/>
                    <a:pt x="194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7" name="Google Shape;4027;p44">
              <a:extLst>
                <a:ext uri="{FF2B5EF4-FFF2-40B4-BE49-F238E27FC236}">
                  <a16:creationId xmlns:a16="http://schemas.microsoft.com/office/drawing/2014/main" id="{21B11B07-5187-47DC-4DF7-C623E7827B64}"/>
                </a:ext>
              </a:extLst>
            </p:cNvPr>
            <p:cNvSpPr/>
            <p:nvPr/>
          </p:nvSpPr>
          <p:spPr>
            <a:xfrm>
              <a:off x="10062231" y="1458989"/>
              <a:ext cx="120739" cy="745705"/>
            </a:xfrm>
            <a:custGeom>
              <a:avLst/>
              <a:gdLst/>
              <a:ahLst/>
              <a:cxnLst/>
              <a:rect l="l" t="t" r="r" b="b"/>
              <a:pathLst>
                <a:path w="5642" h="34846" extrusionOk="0">
                  <a:moveTo>
                    <a:pt x="664" y="1"/>
                  </a:moveTo>
                  <a:cubicBezTo>
                    <a:pt x="664" y="1"/>
                    <a:pt x="332" y="2158"/>
                    <a:pt x="1659" y="9956"/>
                  </a:cubicBezTo>
                  <a:cubicBezTo>
                    <a:pt x="2986" y="17755"/>
                    <a:pt x="0" y="34846"/>
                    <a:pt x="0" y="34846"/>
                  </a:cubicBezTo>
                  <a:cubicBezTo>
                    <a:pt x="4148" y="32024"/>
                    <a:pt x="3981" y="21737"/>
                    <a:pt x="4812" y="11615"/>
                  </a:cubicBezTo>
                  <a:cubicBezTo>
                    <a:pt x="5642" y="1494"/>
                    <a:pt x="664" y="1"/>
                    <a:pt x="664" y="1"/>
                  </a:cubicBezTo>
                  <a:close/>
                </a:path>
              </a:pathLst>
            </a:custGeom>
            <a:solidFill>
              <a:srgbClr val="4A0001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8" name="Google Shape;4028;p44">
              <a:extLst>
                <a:ext uri="{FF2B5EF4-FFF2-40B4-BE49-F238E27FC236}">
                  <a16:creationId xmlns:a16="http://schemas.microsoft.com/office/drawing/2014/main" id="{8C1FC4E9-13A9-1635-A0D0-70F507721B2D}"/>
                </a:ext>
              </a:extLst>
            </p:cNvPr>
            <p:cNvSpPr/>
            <p:nvPr/>
          </p:nvSpPr>
          <p:spPr>
            <a:xfrm>
              <a:off x="10250508" y="2221322"/>
              <a:ext cx="207045" cy="152389"/>
            </a:xfrm>
            <a:custGeom>
              <a:avLst/>
              <a:gdLst/>
              <a:ahLst/>
              <a:cxnLst/>
              <a:rect l="l" t="t" r="r" b="b"/>
              <a:pathLst>
                <a:path w="9675" h="7121" extrusionOk="0">
                  <a:moveTo>
                    <a:pt x="3074" y="0"/>
                  </a:moveTo>
                  <a:cubicBezTo>
                    <a:pt x="2956" y="0"/>
                    <a:pt x="2828" y="23"/>
                    <a:pt x="2689" y="72"/>
                  </a:cubicBezTo>
                  <a:cubicBezTo>
                    <a:pt x="0" y="1016"/>
                    <a:pt x="2741" y="7120"/>
                    <a:pt x="2741" y="7120"/>
                  </a:cubicBezTo>
                  <a:cubicBezTo>
                    <a:pt x="6017" y="6541"/>
                    <a:pt x="9674" y="3189"/>
                    <a:pt x="7875" y="2182"/>
                  </a:cubicBezTo>
                  <a:cubicBezTo>
                    <a:pt x="7628" y="2044"/>
                    <a:pt x="7369" y="1987"/>
                    <a:pt x="7108" y="1987"/>
                  </a:cubicBezTo>
                  <a:cubicBezTo>
                    <a:pt x="5778" y="1987"/>
                    <a:pt x="4397" y="3483"/>
                    <a:pt x="4397" y="3483"/>
                  </a:cubicBezTo>
                  <a:cubicBezTo>
                    <a:pt x="4397" y="3483"/>
                    <a:pt x="4533" y="0"/>
                    <a:pt x="3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9" name="Google Shape;4029;p44">
              <a:extLst>
                <a:ext uri="{FF2B5EF4-FFF2-40B4-BE49-F238E27FC236}">
                  <a16:creationId xmlns:a16="http://schemas.microsoft.com/office/drawing/2014/main" id="{BD7F77D1-C797-86D8-C203-96A7471C1AB2}"/>
                </a:ext>
              </a:extLst>
            </p:cNvPr>
            <p:cNvSpPr/>
            <p:nvPr/>
          </p:nvSpPr>
          <p:spPr>
            <a:xfrm>
              <a:off x="10293650" y="2235874"/>
              <a:ext cx="36466" cy="51531"/>
            </a:xfrm>
            <a:custGeom>
              <a:avLst/>
              <a:gdLst/>
              <a:ahLst/>
              <a:cxnLst/>
              <a:rect l="l" t="t" r="r" b="b"/>
              <a:pathLst>
                <a:path w="1704" h="2408" extrusionOk="0">
                  <a:moveTo>
                    <a:pt x="933" y="0"/>
                  </a:moveTo>
                  <a:cubicBezTo>
                    <a:pt x="835" y="17"/>
                    <a:pt x="720" y="26"/>
                    <a:pt x="636" y="84"/>
                  </a:cubicBezTo>
                  <a:cubicBezTo>
                    <a:pt x="591" y="108"/>
                    <a:pt x="545" y="134"/>
                    <a:pt x="501" y="162"/>
                  </a:cubicBezTo>
                  <a:lnTo>
                    <a:pt x="400" y="260"/>
                  </a:lnTo>
                  <a:cubicBezTo>
                    <a:pt x="328" y="329"/>
                    <a:pt x="281" y="401"/>
                    <a:pt x="241" y="473"/>
                  </a:cubicBezTo>
                  <a:cubicBezTo>
                    <a:pt x="198" y="547"/>
                    <a:pt x="155" y="623"/>
                    <a:pt x="133" y="695"/>
                  </a:cubicBezTo>
                  <a:lnTo>
                    <a:pt x="62" y="918"/>
                  </a:lnTo>
                  <a:cubicBezTo>
                    <a:pt x="46" y="993"/>
                    <a:pt x="38" y="1064"/>
                    <a:pt x="28" y="1138"/>
                  </a:cubicBezTo>
                  <a:cubicBezTo>
                    <a:pt x="6" y="1284"/>
                    <a:pt x="0" y="1428"/>
                    <a:pt x="13" y="1571"/>
                  </a:cubicBezTo>
                  <a:cubicBezTo>
                    <a:pt x="25" y="1858"/>
                    <a:pt x="98" y="2136"/>
                    <a:pt x="223" y="2408"/>
                  </a:cubicBezTo>
                  <a:cubicBezTo>
                    <a:pt x="375" y="2141"/>
                    <a:pt x="442" y="1880"/>
                    <a:pt x="531" y="1632"/>
                  </a:cubicBezTo>
                  <a:cubicBezTo>
                    <a:pt x="568" y="1506"/>
                    <a:pt x="601" y="1384"/>
                    <a:pt x="643" y="1268"/>
                  </a:cubicBezTo>
                  <a:cubicBezTo>
                    <a:pt x="674" y="1146"/>
                    <a:pt x="713" y="1038"/>
                    <a:pt x="753" y="934"/>
                  </a:cubicBezTo>
                  <a:cubicBezTo>
                    <a:pt x="767" y="874"/>
                    <a:pt x="794" y="835"/>
                    <a:pt x="814" y="789"/>
                  </a:cubicBezTo>
                  <a:cubicBezTo>
                    <a:pt x="833" y="739"/>
                    <a:pt x="855" y="697"/>
                    <a:pt x="877" y="669"/>
                  </a:cubicBezTo>
                  <a:lnTo>
                    <a:pt x="909" y="614"/>
                  </a:lnTo>
                  <a:cubicBezTo>
                    <a:pt x="921" y="607"/>
                    <a:pt x="931" y="594"/>
                    <a:pt x="942" y="581"/>
                  </a:cubicBezTo>
                  <a:cubicBezTo>
                    <a:pt x="962" y="545"/>
                    <a:pt x="989" y="545"/>
                    <a:pt x="1017" y="514"/>
                  </a:cubicBezTo>
                  <a:cubicBezTo>
                    <a:pt x="1068" y="485"/>
                    <a:pt x="1141" y="472"/>
                    <a:pt x="1230" y="472"/>
                  </a:cubicBezTo>
                  <a:cubicBezTo>
                    <a:pt x="1364" y="472"/>
                    <a:pt x="1532" y="502"/>
                    <a:pt x="1704" y="549"/>
                  </a:cubicBezTo>
                  <a:cubicBezTo>
                    <a:pt x="1594" y="276"/>
                    <a:pt x="1355" y="14"/>
                    <a:pt x="93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0" name="Google Shape;4030;p44">
              <a:extLst>
                <a:ext uri="{FF2B5EF4-FFF2-40B4-BE49-F238E27FC236}">
                  <a16:creationId xmlns:a16="http://schemas.microsoft.com/office/drawing/2014/main" id="{DD03C6A0-78FF-EB35-4C10-39D01FD37A01}"/>
                </a:ext>
              </a:extLst>
            </p:cNvPr>
            <p:cNvSpPr/>
            <p:nvPr/>
          </p:nvSpPr>
          <p:spPr>
            <a:xfrm>
              <a:off x="10277408" y="2050229"/>
              <a:ext cx="112949" cy="83139"/>
            </a:xfrm>
            <a:custGeom>
              <a:avLst/>
              <a:gdLst/>
              <a:ahLst/>
              <a:cxnLst/>
              <a:rect l="l" t="t" r="r" b="b"/>
              <a:pathLst>
                <a:path w="5278" h="3885" extrusionOk="0">
                  <a:moveTo>
                    <a:pt x="1678" y="0"/>
                  </a:moveTo>
                  <a:cubicBezTo>
                    <a:pt x="1614" y="0"/>
                    <a:pt x="1544" y="12"/>
                    <a:pt x="1468" y="39"/>
                  </a:cubicBezTo>
                  <a:cubicBezTo>
                    <a:pt x="1" y="554"/>
                    <a:pt x="1496" y="3884"/>
                    <a:pt x="1496" y="3884"/>
                  </a:cubicBezTo>
                  <a:cubicBezTo>
                    <a:pt x="3282" y="3569"/>
                    <a:pt x="5278" y="1740"/>
                    <a:pt x="4297" y="1190"/>
                  </a:cubicBezTo>
                  <a:cubicBezTo>
                    <a:pt x="4163" y="1115"/>
                    <a:pt x="4022" y="1084"/>
                    <a:pt x="3880" y="1084"/>
                  </a:cubicBezTo>
                  <a:cubicBezTo>
                    <a:pt x="3154" y="1084"/>
                    <a:pt x="2401" y="1901"/>
                    <a:pt x="2401" y="1901"/>
                  </a:cubicBezTo>
                  <a:cubicBezTo>
                    <a:pt x="2401" y="1901"/>
                    <a:pt x="2473" y="0"/>
                    <a:pt x="1678" y="0"/>
                  </a:cubicBezTo>
                  <a:close/>
                </a:path>
              </a:pathLst>
            </a:custGeom>
            <a:solidFill>
              <a:srgbClr val="ED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1" name="Google Shape;4031;p44">
              <a:extLst>
                <a:ext uri="{FF2B5EF4-FFF2-40B4-BE49-F238E27FC236}">
                  <a16:creationId xmlns:a16="http://schemas.microsoft.com/office/drawing/2014/main" id="{7DEEE007-C8B2-0401-4FD1-BB3BC957D1D0}"/>
                </a:ext>
              </a:extLst>
            </p:cNvPr>
            <p:cNvSpPr/>
            <p:nvPr/>
          </p:nvSpPr>
          <p:spPr>
            <a:xfrm>
              <a:off x="10298080" y="2055686"/>
              <a:ext cx="22770" cy="30602"/>
            </a:xfrm>
            <a:custGeom>
              <a:avLst/>
              <a:gdLst/>
              <a:ahLst/>
              <a:cxnLst/>
              <a:rect l="l" t="t" r="r" b="b"/>
              <a:pathLst>
                <a:path w="1064" h="1430" extrusionOk="0">
                  <a:moveTo>
                    <a:pt x="627" y="0"/>
                  </a:moveTo>
                  <a:cubicBezTo>
                    <a:pt x="485" y="0"/>
                    <a:pt x="324" y="75"/>
                    <a:pt x="247" y="164"/>
                  </a:cubicBezTo>
                  <a:cubicBezTo>
                    <a:pt x="196" y="209"/>
                    <a:pt x="164" y="257"/>
                    <a:pt x="137" y="301"/>
                  </a:cubicBezTo>
                  <a:cubicBezTo>
                    <a:pt x="109" y="348"/>
                    <a:pt x="81" y="398"/>
                    <a:pt x="67" y="441"/>
                  </a:cubicBezTo>
                  <a:cubicBezTo>
                    <a:pt x="34" y="532"/>
                    <a:pt x="12" y="622"/>
                    <a:pt x="9" y="707"/>
                  </a:cubicBezTo>
                  <a:cubicBezTo>
                    <a:pt x="1" y="795"/>
                    <a:pt x="5" y="877"/>
                    <a:pt x="24" y="959"/>
                  </a:cubicBezTo>
                  <a:cubicBezTo>
                    <a:pt x="54" y="1125"/>
                    <a:pt x="125" y="1280"/>
                    <a:pt x="256" y="1430"/>
                  </a:cubicBezTo>
                  <a:cubicBezTo>
                    <a:pt x="403" y="1285"/>
                    <a:pt x="472" y="1147"/>
                    <a:pt x="543" y="1021"/>
                  </a:cubicBezTo>
                  <a:cubicBezTo>
                    <a:pt x="575" y="956"/>
                    <a:pt x="600" y="894"/>
                    <a:pt x="626" y="838"/>
                  </a:cubicBezTo>
                  <a:lnTo>
                    <a:pt x="687" y="681"/>
                  </a:lnTo>
                  <a:cubicBezTo>
                    <a:pt x="692" y="651"/>
                    <a:pt x="703" y="637"/>
                    <a:pt x="711" y="620"/>
                  </a:cubicBezTo>
                  <a:cubicBezTo>
                    <a:pt x="714" y="598"/>
                    <a:pt x="720" y="582"/>
                    <a:pt x="723" y="575"/>
                  </a:cubicBezTo>
                  <a:cubicBezTo>
                    <a:pt x="728" y="541"/>
                    <a:pt x="711" y="550"/>
                    <a:pt x="707" y="513"/>
                  </a:cubicBezTo>
                  <a:cubicBezTo>
                    <a:pt x="711" y="452"/>
                    <a:pt x="868" y="418"/>
                    <a:pt x="1064" y="416"/>
                  </a:cubicBezTo>
                  <a:cubicBezTo>
                    <a:pt x="1043" y="223"/>
                    <a:pt x="923" y="28"/>
                    <a:pt x="627" y="0"/>
                  </a:cubicBezTo>
                  <a:close/>
                </a:path>
              </a:pathLst>
            </a:custGeom>
            <a:solidFill>
              <a:srgbClr val="ED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2" name="Google Shape;4032;p44">
              <a:extLst>
                <a:ext uri="{FF2B5EF4-FFF2-40B4-BE49-F238E27FC236}">
                  <a16:creationId xmlns:a16="http://schemas.microsoft.com/office/drawing/2014/main" id="{A49BB761-2326-1636-77A2-E96AC1349F74}"/>
                </a:ext>
              </a:extLst>
            </p:cNvPr>
            <p:cNvSpPr/>
            <p:nvPr/>
          </p:nvSpPr>
          <p:spPr>
            <a:xfrm>
              <a:off x="9377837" y="1245139"/>
              <a:ext cx="124548" cy="98419"/>
            </a:xfrm>
            <a:custGeom>
              <a:avLst/>
              <a:gdLst/>
              <a:ahLst/>
              <a:cxnLst/>
              <a:rect l="l" t="t" r="r" b="b"/>
              <a:pathLst>
                <a:path w="5820" h="4599" extrusionOk="0">
                  <a:moveTo>
                    <a:pt x="4640" y="1"/>
                  </a:moveTo>
                  <a:cubicBezTo>
                    <a:pt x="4604" y="1"/>
                    <a:pt x="4566" y="4"/>
                    <a:pt x="4526" y="10"/>
                  </a:cubicBezTo>
                  <a:cubicBezTo>
                    <a:pt x="3417" y="174"/>
                    <a:pt x="3251" y="2065"/>
                    <a:pt x="3251" y="2065"/>
                  </a:cubicBezTo>
                  <a:cubicBezTo>
                    <a:pt x="3251" y="2065"/>
                    <a:pt x="2267" y="683"/>
                    <a:pt x="1515" y="683"/>
                  </a:cubicBezTo>
                  <a:cubicBezTo>
                    <a:pt x="1326" y="683"/>
                    <a:pt x="1152" y="770"/>
                    <a:pt x="1012" y="987"/>
                  </a:cubicBezTo>
                  <a:cubicBezTo>
                    <a:pt x="1" y="2544"/>
                    <a:pt x="3846" y="4598"/>
                    <a:pt x="3846" y="4598"/>
                  </a:cubicBezTo>
                  <a:cubicBezTo>
                    <a:pt x="5259" y="3044"/>
                    <a:pt x="5820" y="1"/>
                    <a:pt x="4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3" name="Google Shape;4033;p44">
              <a:extLst>
                <a:ext uri="{FF2B5EF4-FFF2-40B4-BE49-F238E27FC236}">
                  <a16:creationId xmlns:a16="http://schemas.microsoft.com/office/drawing/2014/main" id="{22E37C41-16CB-5926-0B9C-614886CF0A40}"/>
                </a:ext>
              </a:extLst>
            </p:cNvPr>
            <p:cNvSpPr/>
            <p:nvPr/>
          </p:nvSpPr>
          <p:spPr>
            <a:xfrm>
              <a:off x="9401249" y="1267160"/>
              <a:ext cx="19495" cy="36209"/>
            </a:xfrm>
            <a:custGeom>
              <a:avLst/>
              <a:gdLst/>
              <a:ahLst/>
              <a:cxnLst/>
              <a:rect l="l" t="t" r="r" b="b"/>
              <a:pathLst>
                <a:path w="911" h="1692" extrusionOk="0">
                  <a:moveTo>
                    <a:pt x="548" y="0"/>
                  </a:moveTo>
                  <a:cubicBezTo>
                    <a:pt x="449" y="0"/>
                    <a:pt x="341" y="30"/>
                    <a:pt x="229" y="103"/>
                  </a:cubicBezTo>
                  <a:cubicBezTo>
                    <a:pt x="108" y="202"/>
                    <a:pt x="20" y="373"/>
                    <a:pt x="15" y="506"/>
                  </a:cubicBezTo>
                  <a:cubicBezTo>
                    <a:pt x="0" y="581"/>
                    <a:pt x="6" y="644"/>
                    <a:pt x="12" y="703"/>
                  </a:cubicBezTo>
                  <a:cubicBezTo>
                    <a:pt x="21" y="764"/>
                    <a:pt x="31" y="827"/>
                    <a:pt x="48" y="876"/>
                  </a:cubicBezTo>
                  <a:cubicBezTo>
                    <a:pt x="82" y="982"/>
                    <a:pt x="124" y="1081"/>
                    <a:pt x="182" y="1161"/>
                  </a:cubicBezTo>
                  <a:cubicBezTo>
                    <a:pt x="234" y="1248"/>
                    <a:pt x="295" y="1324"/>
                    <a:pt x="368" y="1389"/>
                  </a:cubicBezTo>
                  <a:cubicBezTo>
                    <a:pt x="506" y="1528"/>
                    <a:pt x="674" y="1629"/>
                    <a:pt x="886" y="1691"/>
                  </a:cubicBezTo>
                  <a:cubicBezTo>
                    <a:pt x="897" y="1464"/>
                    <a:pt x="848" y="1290"/>
                    <a:pt x="814" y="1122"/>
                  </a:cubicBezTo>
                  <a:cubicBezTo>
                    <a:pt x="792" y="1039"/>
                    <a:pt x="767" y="963"/>
                    <a:pt x="748" y="889"/>
                  </a:cubicBezTo>
                  <a:cubicBezTo>
                    <a:pt x="721" y="816"/>
                    <a:pt x="703" y="749"/>
                    <a:pt x="684" y="688"/>
                  </a:cubicBezTo>
                  <a:cubicBezTo>
                    <a:pt x="668" y="655"/>
                    <a:pt x="667" y="632"/>
                    <a:pt x="660" y="606"/>
                  </a:cubicBezTo>
                  <a:cubicBezTo>
                    <a:pt x="647" y="578"/>
                    <a:pt x="644" y="556"/>
                    <a:pt x="641" y="541"/>
                  </a:cubicBezTo>
                  <a:cubicBezTo>
                    <a:pt x="624" y="497"/>
                    <a:pt x="623" y="501"/>
                    <a:pt x="607" y="463"/>
                  </a:cubicBezTo>
                  <a:cubicBezTo>
                    <a:pt x="595" y="393"/>
                    <a:pt x="727" y="263"/>
                    <a:pt x="910" y="145"/>
                  </a:cubicBezTo>
                  <a:cubicBezTo>
                    <a:pt x="814" y="61"/>
                    <a:pt x="690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4" name="Google Shape;4034;p44">
              <a:extLst>
                <a:ext uri="{FF2B5EF4-FFF2-40B4-BE49-F238E27FC236}">
                  <a16:creationId xmlns:a16="http://schemas.microsoft.com/office/drawing/2014/main" id="{51E0DF8C-DF55-890F-19B7-7FF5EC1E661A}"/>
                </a:ext>
              </a:extLst>
            </p:cNvPr>
            <p:cNvSpPr/>
            <p:nvPr/>
          </p:nvSpPr>
          <p:spPr>
            <a:xfrm>
              <a:off x="9148579" y="1866724"/>
              <a:ext cx="117400" cy="90394"/>
            </a:xfrm>
            <a:custGeom>
              <a:avLst/>
              <a:gdLst/>
              <a:ahLst/>
              <a:cxnLst/>
              <a:rect l="l" t="t" r="r" b="b"/>
              <a:pathLst>
                <a:path w="5486" h="4224" extrusionOk="0">
                  <a:moveTo>
                    <a:pt x="4355" y="1"/>
                  </a:moveTo>
                  <a:cubicBezTo>
                    <a:pt x="4330" y="1"/>
                    <a:pt x="4304" y="2"/>
                    <a:pt x="4276" y="5"/>
                  </a:cubicBezTo>
                  <a:cubicBezTo>
                    <a:pt x="3246" y="115"/>
                    <a:pt x="3021" y="1858"/>
                    <a:pt x="3021" y="1858"/>
                  </a:cubicBezTo>
                  <a:cubicBezTo>
                    <a:pt x="3021" y="1858"/>
                    <a:pt x="2145" y="515"/>
                    <a:pt x="1445" y="515"/>
                  </a:cubicBezTo>
                  <a:cubicBezTo>
                    <a:pt x="1280" y="515"/>
                    <a:pt x="1124" y="590"/>
                    <a:pt x="992" y="777"/>
                  </a:cubicBezTo>
                  <a:cubicBezTo>
                    <a:pt x="1" y="2179"/>
                    <a:pt x="3477" y="4223"/>
                    <a:pt x="3477" y="4223"/>
                  </a:cubicBezTo>
                  <a:cubicBezTo>
                    <a:pt x="4853" y="2828"/>
                    <a:pt x="5485" y="1"/>
                    <a:pt x="4355" y="1"/>
                  </a:cubicBezTo>
                  <a:close/>
                </a:path>
              </a:pathLst>
            </a:custGeom>
            <a:solidFill>
              <a:srgbClr val="ED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5" name="Google Shape;4035;p44">
              <a:extLst>
                <a:ext uri="{FF2B5EF4-FFF2-40B4-BE49-F238E27FC236}">
                  <a16:creationId xmlns:a16="http://schemas.microsoft.com/office/drawing/2014/main" id="{CCBD36E9-BBB4-6BFA-C7F1-D614D7B5DFA4}"/>
                </a:ext>
              </a:extLst>
            </p:cNvPr>
            <p:cNvSpPr/>
            <p:nvPr/>
          </p:nvSpPr>
          <p:spPr>
            <a:xfrm>
              <a:off x="9170407" y="1884379"/>
              <a:ext cx="18896" cy="34026"/>
            </a:xfrm>
            <a:custGeom>
              <a:avLst/>
              <a:gdLst/>
              <a:ahLst/>
              <a:cxnLst/>
              <a:rect l="l" t="t" r="r" b="b"/>
              <a:pathLst>
                <a:path w="883" h="1590" extrusionOk="0">
                  <a:moveTo>
                    <a:pt x="524" y="0"/>
                  </a:moveTo>
                  <a:cubicBezTo>
                    <a:pt x="437" y="0"/>
                    <a:pt x="342" y="25"/>
                    <a:pt x="241" y="84"/>
                  </a:cubicBezTo>
                  <a:cubicBezTo>
                    <a:pt x="120" y="171"/>
                    <a:pt x="27" y="333"/>
                    <a:pt x="17" y="459"/>
                  </a:cubicBezTo>
                  <a:cubicBezTo>
                    <a:pt x="0" y="532"/>
                    <a:pt x="3" y="592"/>
                    <a:pt x="8" y="647"/>
                  </a:cubicBezTo>
                  <a:cubicBezTo>
                    <a:pt x="11" y="706"/>
                    <a:pt x="19" y="766"/>
                    <a:pt x="33" y="811"/>
                  </a:cubicBezTo>
                  <a:cubicBezTo>
                    <a:pt x="60" y="912"/>
                    <a:pt x="97" y="1006"/>
                    <a:pt x="147" y="1083"/>
                  </a:cubicBezTo>
                  <a:cubicBezTo>
                    <a:pt x="195" y="1168"/>
                    <a:pt x="249" y="1240"/>
                    <a:pt x="315" y="1302"/>
                  </a:cubicBezTo>
                  <a:cubicBezTo>
                    <a:pt x="443" y="1432"/>
                    <a:pt x="598" y="1531"/>
                    <a:pt x="801" y="1590"/>
                  </a:cubicBezTo>
                  <a:cubicBezTo>
                    <a:pt x="829" y="1375"/>
                    <a:pt x="796" y="1209"/>
                    <a:pt x="774" y="1052"/>
                  </a:cubicBezTo>
                  <a:cubicBezTo>
                    <a:pt x="758" y="974"/>
                    <a:pt x="739" y="903"/>
                    <a:pt x="726" y="834"/>
                  </a:cubicBezTo>
                  <a:cubicBezTo>
                    <a:pt x="704" y="766"/>
                    <a:pt x="693" y="704"/>
                    <a:pt x="677" y="648"/>
                  </a:cubicBezTo>
                  <a:cubicBezTo>
                    <a:pt x="663" y="619"/>
                    <a:pt x="663" y="597"/>
                    <a:pt x="658" y="575"/>
                  </a:cubicBezTo>
                  <a:cubicBezTo>
                    <a:pt x="649" y="552"/>
                    <a:pt x="645" y="530"/>
                    <a:pt x="641" y="521"/>
                  </a:cubicBezTo>
                  <a:cubicBezTo>
                    <a:pt x="627" y="481"/>
                    <a:pt x="623" y="492"/>
                    <a:pt x="603" y="458"/>
                  </a:cubicBezTo>
                  <a:cubicBezTo>
                    <a:pt x="585" y="397"/>
                    <a:pt x="709" y="274"/>
                    <a:pt x="883" y="162"/>
                  </a:cubicBezTo>
                  <a:cubicBezTo>
                    <a:pt x="792" y="69"/>
                    <a:pt x="669" y="0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6" name="Google Shape;4036;p44">
              <a:extLst>
                <a:ext uri="{FF2B5EF4-FFF2-40B4-BE49-F238E27FC236}">
                  <a16:creationId xmlns:a16="http://schemas.microsoft.com/office/drawing/2014/main" id="{1B448880-5C28-857B-C58E-E02FA34CDA75}"/>
                </a:ext>
              </a:extLst>
            </p:cNvPr>
            <p:cNvSpPr/>
            <p:nvPr/>
          </p:nvSpPr>
          <p:spPr>
            <a:xfrm>
              <a:off x="9149413" y="2085667"/>
              <a:ext cx="222560" cy="192793"/>
            </a:xfrm>
            <a:custGeom>
              <a:avLst/>
              <a:gdLst/>
              <a:ahLst/>
              <a:cxnLst/>
              <a:rect l="l" t="t" r="r" b="b"/>
              <a:pathLst>
                <a:path w="10400" h="9009" extrusionOk="0">
                  <a:moveTo>
                    <a:pt x="8331" y="1"/>
                  </a:moveTo>
                  <a:cubicBezTo>
                    <a:pt x="8210" y="1"/>
                    <a:pt x="8082" y="20"/>
                    <a:pt x="7945" y="61"/>
                  </a:cubicBezTo>
                  <a:cubicBezTo>
                    <a:pt x="5872" y="677"/>
                    <a:pt x="6072" y="4334"/>
                    <a:pt x="6072" y="4334"/>
                  </a:cubicBezTo>
                  <a:cubicBezTo>
                    <a:pt x="6072" y="4334"/>
                    <a:pt x="4000" y="2158"/>
                    <a:pt x="2563" y="2158"/>
                  </a:cubicBezTo>
                  <a:cubicBezTo>
                    <a:pt x="2125" y="2158"/>
                    <a:pt x="1746" y="2360"/>
                    <a:pt x="1503" y="2886"/>
                  </a:cubicBezTo>
                  <a:cubicBezTo>
                    <a:pt x="1" y="6136"/>
                    <a:pt x="7899" y="9008"/>
                    <a:pt x="7899" y="9008"/>
                  </a:cubicBezTo>
                  <a:cubicBezTo>
                    <a:pt x="10115" y="5743"/>
                    <a:pt x="10399" y="1"/>
                    <a:pt x="8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7" name="Google Shape;4037;p44">
              <a:extLst>
                <a:ext uri="{FF2B5EF4-FFF2-40B4-BE49-F238E27FC236}">
                  <a16:creationId xmlns:a16="http://schemas.microsoft.com/office/drawing/2014/main" id="{BB393259-C18B-6239-A12E-D3DBCF949D20}"/>
                </a:ext>
              </a:extLst>
            </p:cNvPr>
            <p:cNvSpPr/>
            <p:nvPr/>
          </p:nvSpPr>
          <p:spPr>
            <a:xfrm>
              <a:off x="9194931" y="2147984"/>
              <a:ext cx="36380" cy="64607"/>
            </a:xfrm>
            <a:custGeom>
              <a:avLst/>
              <a:gdLst/>
              <a:ahLst/>
              <a:cxnLst/>
              <a:rect l="l" t="t" r="r" b="b"/>
              <a:pathLst>
                <a:path w="1700" h="3019" extrusionOk="0">
                  <a:moveTo>
                    <a:pt x="944" y="1"/>
                  </a:moveTo>
                  <a:cubicBezTo>
                    <a:pt x="696" y="1"/>
                    <a:pt x="436" y="83"/>
                    <a:pt x="211" y="308"/>
                  </a:cubicBezTo>
                  <a:cubicBezTo>
                    <a:pt x="148" y="405"/>
                    <a:pt x="63" y="508"/>
                    <a:pt x="43" y="625"/>
                  </a:cubicBezTo>
                  <a:cubicBezTo>
                    <a:pt x="28" y="684"/>
                    <a:pt x="12" y="742"/>
                    <a:pt x="1" y="802"/>
                  </a:cubicBezTo>
                  <a:lnTo>
                    <a:pt x="4" y="970"/>
                  </a:lnTo>
                  <a:cubicBezTo>
                    <a:pt x="5" y="1024"/>
                    <a:pt x="6" y="1084"/>
                    <a:pt x="16" y="1135"/>
                  </a:cubicBezTo>
                  <a:lnTo>
                    <a:pt x="55" y="1283"/>
                  </a:lnTo>
                  <a:cubicBezTo>
                    <a:pt x="83" y="1380"/>
                    <a:pt x="113" y="1483"/>
                    <a:pt x="158" y="1563"/>
                  </a:cubicBezTo>
                  <a:lnTo>
                    <a:pt x="292" y="1815"/>
                  </a:lnTo>
                  <a:cubicBezTo>
                    <a:pt x="341" y="1894"/>
                    <a:pt x="398" y="1964"/>
                    <a:pt x="452" y="2037"/>
                  </a:cubicBezTo>
                  <a:cubicBezTo>
                    <a:pt x="560" y="2186"/>
                    <a:pt x="680" y="2317"/>
                    <a:pt x="815" y="2432"/>
                  </a:cubicBezTo>
                  <a:cubicBezTo>
                    <a:pt x="1070" y="2678"/>
                    <a:pt x="1370" y="2867"/>
                    <a:pt x="1700" y="3018"/>
                  </a:cubicBezTo>
                  <a:cubicBezTo>
                    <a:pt x="1569" y="2673"/>
                    <a:pt x="1378" y="2394"/>
                    <a:pt x="1220" y="2104"/>
                  </a:cubicBezTo>
                  <a:cubicBezTo>
                    <a:pt x="1178" y="2034"/>
                    <a:pt x="1134" y="1964"/>
                    <a:pt x="1089" y="1896"/>
                  </a:cubicBezTo>
                  <a:lnTo>
                    <a:pt x="974" y="1688"/>
                  </a:lnTo>
                  <a:cubicBezTo>
                    <a:pt x="887" y="1553"/>
                    <a:pt x="821" y="1418"/>
                    <a:pt x="759" y="1287"/>
                  </a:cubicBezTo>
                  <a:cubicBezTo>
                    <a:pt x="637" y="1020"/>
                    <a:pt x="571" y="795"/>
                    <a:pt x="632" y="610"/>
                  </a:cubicBezTo>
                  <a:cubicBezTo>
                    <a:pt x="678" y="517"/>
                    <a:pt x="761" y="407"/>
                    <a:pt x="886" y="316"/>
                  </a:cubicBezTo>
                  <a:cubicBezTo>
                    <a:pt x="1011" y="222"/>
                    <a:pt x="1158" y="144"/>
                    <a:pt x="1321" y="61"/>
                  </a:cubicBezTo>
                  <a:cubicBezTo>
                    <a:pt x="1204" y="24"/>
                    <a:pt x="1076" y="1"/>
                    <a:pt x="94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8" name="Google Shape;4038;p44">
              <a:extLst>
                <a:ext uri="{FF2B5EF4-FFF2-40B4-BE49-F238E27FC236}">
                  <a16:creationId xmlns:a16="http://schemas.microsoft.com/office/drawing/2014/main" id="{19DAD408-923F-6146-CA89-887430A2841B}"/>
                </a:ext>
              </a:extLst>
            </p:cNvPr>
            <p:cNvSpPr/>
            <p:nvPr/>
          </p:nvSpPr>
          <p:spPr>
            <a:xfrm>
              <a:off x="10233324" y="1155944"/>
              <a:ext cx="263926" cy="191573"/>
            </a:xfrm>
            <a:custGeom>
              <a:avLst/>
              <a:gdLst/>
              <a:ahLst/>
              <a:cxnLst/>
              <a:rect l="l" t="t" r="r" b="b"/>
              <a:pathLst>
                <a:path w="12333" h="8952" extrusionOk="0">
                  <a:moveTo>
                    <a:pt x="3835" y="0"/>
                  </a:moveTo>
                  <a:cubicBezTo>
                    <a:pt x="3662" y="0"/>
                    <a:pt x="3474" y="42"/>
                    <a:pt x="3269" y="133"/>
                  </a:cubicBezTo>
                  <a:cubicBezTo>
                    <a:pt x="0" y="1592"/>
                    <a:pt x="4061" y="8951"/>
                    <a:pt x="4061" y="8951"/>
                  </a:cubicBezTo>
                  <a:cubicBezTo>
                    <a:pt x="8100" y="7889"/>
                    <a:pt x="12333" y="3316"/>
                    <a:pt x="9979" y="2240"/>
                  </a:cubicBezTo>
                  <a:cubicBezTo>
                    <a:pt x="9714" y="2119"/>
                    <a:pt x="9444" y="2067"/>
                    <a:pt x="9175" y="2067"/>
                  </a:cubicBezTo>
                  <a:cubicBezTo>
                    <a:pt x="7446" y="2067"/>
                    <a:pt x="5759" y="4228"/>
                    <a:pt x="5759" y="4228"/>
                  </a:cubicBezTo>
                  <a:cubicBezTo>
                    <a:pt x="5759" y="4228"/>
                    <a:pt x="5576" y="0"/>
                    <a:pt x="3835" y="0"/>
                  </a:cubicBezTo>
                  <a:close/>
                </a:path>
              </a:pathLst>
            </a:custGeom>
            <a:solidFill>
              <a:srgbClr val="ED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9" name="Google Shape;4039;p44">
              <a:extLst>
                <a:ext uri="{FF2B5EF4-FFF2-40B4-BE49-F238E27FC236}">
                  <a16:creationId xmlns:a16="http://schemas.microsoft.com/office/drawing/2014/main" id="{97F3E351-7701-1162-6C78-4EBD5CBD6B1C}"/>
                </a:ext>
              </a:extLst>
            </p:cNvPr>
            <p:cNvSpPr/>
            <p:nvPr/>
          </p:nvSpPr>
          <p:spPr>
            <a:xfrm>
              <a:off x="10291211" y="1175825"/>
              <a:ext cx="42201" cy="64692"/>
            </a:xfrm>
            <a:custGeom>
              <a:avLst/>
              <a:gdLst/>
              <a:ahLst/>
              <a:cxnLst/>
              <a:rect l="l" t="t" r="r" b="b"/>
              <a:pathLst>
                <a:path w="1972" h="3023" extrusionOk="0">
                  <a:moveTo>
                    <a:pt x="1049" y="1"/>
                  </a:moveTo>
                  <a:cubicBezTo>
                    <a:pt x="1024" y="1"/>
                    <a:pt x="997" y="2"/>
                    <a:pt x="971" y="3"/>
                  </a:cubicBezTo>
                  <a:cubicBezTo>
                    <a:pt x="859" y="34"/>
                    <a:pt x="728" y="55"/>
                    <a:pt x="636" y="132"/>
                  </a:cubicBezTo>
                  <a:cubicBezTo>
                    <a:pt x="585" y="164"/>
                    <a:pt x="535" y="199"/>
                    <a:pt x="487" y="237"/>
                  </a:cubicBezTo>
                  <a:lnTo>
                    <a:pt x="381" y="363"/>
                  </a:lnTo>
                  <a:cubicBezTo>
                    <a:pt x="346" y="405"/>
                    <a:pt x="308" y="451"/>
                    <a:pt x="281" y="496"/>
                  </a:cubicBezTo>
                  <a:lnTo>
                    <a:pt x="213" y="634"/>
                  </a:lnTo>
                  <a:cubicBezTo>
                    <a:pt x="170" y="726"/>
                    <a:pt x="125" y="821"/>
                    <a:pt x="106" y="912"/>
                  </a:cubicBezTo>
                  <a:lnTo>
                    <a:pt x="40" y="1190"/>
                  </a:lnTo>
                  <a:cubicBezTo>
                    <a:pt x="27" y="1283"/>
                    <a:pt x="23" y="1373"/>
                    <a:pt x="17" y="1463"/>
                  </a:cubicBezTo>
                  <a:cubicBezTo>
                    <a:pt x="0" y="1647"/>
                    <a:pt x="6" y="1825"/>
                    <a:pt x="30" y="2000"/>
                  </a:cubicBezTo>
                  <a:cubicBezTo>
                    <a:pt x="61" y="2353"/>
                    <a:pt x="162" y="2694"/>
                    <a:pt x="311" y="3023"/>
                  </a:cubicBezTo>
                  <a:cubicBezTo>
                    <a:pt x="440" y="2677"/>
                    <a:pt x="478" y="2341"/>
                    <a:pt x="551" y="2019"/>
                  </a:cubicBezTo>
                  <a:cubicBezTo>
                    <a:pt x="565" y="1939"/>
                    <a:pt x="578" y="1858"/>
                    <a:pt x="589" y="1777"/>
                  </a:cubicBezTo>
                  <a:lnTo>
                    <a:pt x="640" y="1545"/>
                  </a:lnTo>
                  <a:cubicBezTo>
                    <a:pt x="663" y="1387"/>
                    <a:pt x="702" y="1243"/>
                    <a:pt x="742" y="1102"/>
                  </a:cubicBezTo>
                  <a:cubicBezTo>
                    <a:pt x="826" y="820"/>
                    <a:pt x="924" y="608"/>
                    <a:pt x="1093" y="509"/>
                  </a:cubicBezTo>
                  <a:cubicBezTo>
                    <a:pt x="1169" y="476"/>
                    <a:pt x="1275" y="451"/>
                    <a:pt x="1395" y="451"/>
                  </a:cubicBezTo>
                  <a:cubicBezTo>
                    <a:pt x="1421" y="451"/>
                    <a:pt x="1448" y="452"/>
                    <a:pt x="1475" y="454"/>
                  </a:cubicBezTo>
                  <a:cubicBezTo>
                    <a:pt x="1631" y="465"/>
                    <a:pt x="1794" y="503"/>
                    <a:pt x="1972" y="548"/>
                  </a:cubicBezTo>
                  <a:cubicBezTo>
                    <a:pt x="1795" y="260"/>
                    <a:pt x="1493" y="1"/>
                    <a:pt x="104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20" name="Groupe 1419">
            <a:extLst>
              <a:ext uri="{FF2B5EF4-FFF2-40B4-BE49-F238E27FC236}">
                <a16:creationId xmlns:a16="http://schemas.microsoft.com/office/drawing/2014/main" id="{C773AD2A-84F2-37C0-31D7-24F8A7659047}"/>
              </a:ext>
            </a:extLst>
          </p:cNvPr>
          <p:cNvGrpSpPr/>
          <p:nvPr/>
        </p:nvGrpSpPr>
        <p:grpSpPr>
          <a:xfrm>
            <a:off x="9750740" y="2445052"/>
            <a:ext cx="581062" cy="1628224"/>
            <a:chOff x="9713293" y="2241775"/>
            <a:chExt cx="581062" cy="1628224"/>
          </a:xfrm>
        </p:grpSpPr>
        <p:sp>
          <p:nvSpPr>
            <p:cNvPr id="1419" name="Google Shape;2995;p37">
              <a:extLst>
                <a:ext uri="{FF2B5EF4-FFF2-40B4-BE49-F238E27FC236}">
                  <a16:creationId xmlns:a16="http://schemas.microsoft.com/office/drawing/2014/main" id="{CE06AFFF-618D-12BE-7105-7691E8AE9D77}"/>
                </a:ext>
              </a:extLst>
            </p:cNvPr>
            <p:cNvSpPr/>
            <p:nvPr/>
          </p:nvSpPr>
          <p:spPr>
            <a:xfrm>
              <a:off x="9741832" y="2802388"/>
              <a:ext cx="390966" cy="953278"/>
            </a:xfrm>
            <a:custGeom>
              <a:avLst/>
              <a:gdLst/>
              <a:ahLst/>
              <a:cxnLst/>
              <a:rect l="l" t="t" r="r" b="b"/>
              <a:pathLst>
                <a:path w="24166" h="58923" extrusionOk="0">
                  <a:moveTo>
                    <a:pt x="8043" y="1"/>
                  </a:moveTo>
                  <a:cubicBezTo>
                    <a:pt x="8043" y="1"/>
                    <a:pt x="5195" y="1711"/>
                    <a:pt x="2599" y="8659"/>
                  </a:cubicBezTo>
                  <a:cubicBezTo>
                    <a:pt x="0" y="15608"/>
                    <a:pt x="3015" y="58599"/>
                    <a:pt x="3015" y="58599"/>
                  </a:cubicBezTo>
                  <a:lnTo>
                    <a:pt x="8889" y="58923"/>
                  </a:lnTo>
                  <a:lnTo>
                    <a:pt x="10786" y="16203"/>
                  </a:lnTo>
                  <a:cubicBezTo>
                    <a:pt x="10771" y="15841"/>
                    <a:pt x="11037" y="15635"/>
                    <a:pt x="11302" y="15635"/>
                  </a:cubicBezTo>
                  <a:cubicBezTo>
                    <a:pt x="11507" y="15635"/>
                    <a:pt x="11712" y="15758"/>
                    <a:pt x="11785" y="16028"/>
                  </a:cubicBezTo>
                  <a:lnTo>
                    <a:pt x="18574" y="58630"/>
                  </a:lnTo>
                  <a:lnTo>
                    <a:pt x="24166" y="58230"/>
                  </a:lnTo>
                  <a:cubicBezTo>
                    <a:pt x="20539" y="3558"/>
                    <a:pt x="17469" y="849"/>
                    <a:pt x="16897" y="849"/>
                  </a:cubicBezTo>
                  <a:cubicBezTo>
                    <a:pt x="16834" y="849"/>
                    <a:pt x="16801" y="881"/>
                    <a:pt x="16801" y="881"/>
                  </a:cubicBezTo>
                  <a:lnTo>
                    <a:pt x="8043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8" name="Google Shape;2979;p37">
              <a:extLst>
                <a:ext uri="{FF2B5EF4-FFF2-40B4-BE49-F238E27FC236}">
                  <a16:creationId xmlns:a16="http://schemas.microsoft.com/office/drawing/2014/main" id="{58073E12-741C-3D6C-3799-AA8D60E4D1B6}"/>
                </a:ext>
              </a:extLst>
            </p:cNvPr>
            <p:cNvSpPr/>
            <p:nvPr/>
          </p:nvSpPr>
          <p:spPr>
            <a:xfrm>
              <a:off x="9778281" y="3834390"/>
              <a:ext cx="203605" cy="32858"/>
            </a:xfrm>
            <a:custGeom>
              <a:avLst/>
              <a:gdLst/>
              <a:ahLst/>
              <a:cxnLst/>
              <a:rect l="l" t="t" r="r" b="b"/>
              <a:pathLst>
                <a:path w="12585" h="2031" extrusionOk="0">
                  <a:moveTo>
                    <a:pt x="6292" y="0"/>
                  </a:moveTo>
                  <a:cubicBezTo>
                    <a:pt x="4624" y="0"/>
                    <a:pt x="3023" y="107"/>
                    <a:pt x="1844" y="297"/>
                  </a:cubicBezTo>
                  <a:cubicBezTo>
                    <a:pt x="664" y="488"/>
                    <a:pt x="0" y="746"/>
                    <a:pt x="0" y="1016"/>
                  </a:cubicBezTo>
                  <a:cubicBezTo>
                    <a:pt x="0" y="1285"/>
                    <a:pt x="664" y="1543"/>
                    <a:pt x="1844" y="1733"/>
                  </a:cubicBezTo>
                  <a:cubicBezTo>
                    <a:pt x="3023" y="1924"/>
                    <a:pt x="4624" y="2031"/>
                    <a:pt x="6292" y="2031"/>
                  </a:cubicBezTo>
                  <a:cubicBezTo>
                    <a:pt x="7961" y="2031"/>
                    <a:pt x="9561" y="1924"/>
                    <a:pt x="10741" y="1733"/>
                  </a:cubicBezTo>
                  <a:cubicBezTo>
                    <a:pt x="11921" y="1543"/>
                    <a:pt x="12584" y="1285"/>
                    <a:pt x="12584" y="1016"/>
                  </a:cubicBezTo>
                  <a:cubicBezTo>
                    <a:pt x="12584" y="746"/>
                    <a:pt x="11921" y="488"/>
                    <a:pt x="10741" y="297"/>
                  </a:cubicBezTo>
                  <a:cubicBezTo>
                    <a:pt x="9561" y="107"/>
                    <a:pt x="7961" y="0"/>
                    <a:pt x="6292" y="0"/>
                  </a:cubicBezTo>
                  <a:close/>
                </a:path>
              </a:pathLst>
            </a:custGeom>
            <a:solidFill>
              <a:srgbClr val="4A0001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9" name="Google Shape;2980;p37">
              <a:extLst>
                <a:ext uri="{FF2B5EF4-FFF2-40B4-BE49-F238E27FC236}">
                  <a16:creationId xmlns:a16="http://schemas.microsoft.com/office/drawing/2014/main" id="{FFB07C34-1FE2-74B2-DCF3-95A1D6792517}"/>
                </a:ext>
              </a:extLst>
            </p:cNvPr>
            <p:cNvSpPr/>
            <p:nvPr/>
          </p:nvSpPr>
          <p:spPr>
            <a:xfrm>
              <a:off x="10090734" y="3834390"/>
              <a:ext cx="203621" cy="32858"/>
            </a:xfrm>
            <a:custGeom>
              <a:avLst/>
              <a:gdLst/>
              <a:ahLst/>
              <a:cxnLst/>
              <a:rect l="l" t="t" r="r" b="b"/>
              <a:pathLst>
                <a:path w="12586" h="2031" extrusionOk="0">
                  <a:moveTo>
                    <a:pt x="6293" y="0"/>
                  </a:moveTo>
                  <a:cubicBezTo>
                    <a:pt x="4625" y="0"/>
                    <a:pt x="3024" y="107"/>
                    <a:pt x="1844" y="297"/>
                  </a:cubicBezTo>
                  <a:cubicBezTo>
                    <a:pt x="664" y="488"/>
                    <a:pt x="1" y="746"/>
                    <a:pt x="1" y="1016"/>
                  </a:cubicBezTo>
                  <a:cubicBezTo>
                    <a:pt x="1" y="1285"/>
                    <a:pt x="664" y="1543"/>
                    <a:pt x="1844" y="1733"/>
                  </a:cubicBezTo>
                  <a:cubicBezTo>
                    <a:pt x="3024" y="1924"/>
                    <a:pt x="4625" y="2031"/>
                    <a:pt x="6293" y="2031"/>
                  </a:cubicBezTo>
                  <a:cubicBezTo>
                    <a:pt x="7962" y="2031"/>
                    <a:pt x="9563" y="1924"/>
                    <a:pt x="10743" y="1733"/>
                  </a:cubicBezTo>
                  <a:cubicBezTo>
                    <a:pt x="11923" y="1543"/>
                    <a:pt x="12586" y="1285"/>
                    <a:pt x="12586" y="1016"/>
                  </a:cubicBezTo>
                  <a:cubicBezTo>
                    <a:pt x="12586" y="746"/>
                    <a:pt x="11923" y="488"/>
                    <a:pt x="10743" y="297"/>
                  </a:cubicBezTo>
                  <a:cubicBezTo>
                    <a:pt x="9563" y="107"/>
                    <a:pt x="7962" y="0"/>
                    <a:pt x="6293" y="0"/>
                  </a:cubicBezTo>
                  <a:close/>
                </a:path>
              </a:pathLst>
            </a:custGeom>
            <a:solidFill>
              <a:srgbClr val="4A0001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0" name="Google Shape;2981;p37">
              <a:extLst>
                <a:ext uri="{FF2B5EF4-FFF2-40B4-BE49-F238E27FC236}">
                  <a16:creationId xmlns:a16="http://schemas.microsoft.com/office/drawing/2014/main" id="{DF83EC8A-F872-DFCE-0A86-2C5F8A3A4FB4}"/>
                </a:ext>
              </a:extLst>
            </p:cNvPr>
            <p:cNvSpPr/>
            <p:nvPr/>
          </p:nvSpPr>
          <p:spPr>
            <a:xfrm>
              <a:off x="9722143" y="2671036"/>
              <a:ext cx="108751" cy="475094"/>
            </a:xfrm>
            <a:custGeom>
              <a:avLst/>
              <a:gdLst/>
              <a:ahLst/>
              <a:cxnLst/>
              <a:rect l="l" t="t" r="r" b="b"/>
              <a:pathLst>
                <a:path w="6722" h="29366" extrusionOk="0">
                  <a:moveTo>
                    <a:pt x="3332" y="0"/>
                  </a:moveTo>
                  <a:cubicBezTo>
                    <a:pt x="3783" y="477"/>
                    <a:pt x="1073" y="22138"/>
                    <a:pt x="1073" y="22138"/>
                  </a:cubicBezTo>
                  <a:cubicBezTo>
                    <a:pt x="1073" y="22138"/>
                    <a:pt x="1" y="25666"/>
                    <a:pt x="3700" y="29366"/>
                  </a:cubicBezTo>
                  <a:lnTo>
                    <a:pt x="6722" y="357"/>
                  </a:lnTo>
                  <a:lnTo>
                    <a:pt x="3332" y="0"/>
                  </a:lnTo>
                  <a:close/>
                </a:path>
              </a:pathLst>
            </a:custGeom>
            <a:solidFill>
              <a:srgbClr val="F297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1" name="Google Shape;2982;p37">
              <a:extLst>
                <a:ext uri="{FF2B5EF4-FFF2-40B4-BE49-F238E27FC236}">
                  <a16:creationId xmlns:a16="http://schemas.microsoft.com/office/drawing/2014/main" id="{35927C63-9B9F-BBE1-06D6-F98270E1ADC8}"/>
                </a:ext>
              </a:extLst>
            </p:cNvPr>
            <p:cNvSpPr/>
            <p:nvPr/>
          </p:nvSpPr>
          <p:spPr>
            <a:xfrm>
              <a:off x="9763219" y="2517519"/>
              <a:ext cx="74954" cy="166298"/>
            </a:xfrm>
            <a:custGeom>
              <a:avLst/>
              <a:gdLst/>
              <a:ahLst/>
              <a:cxnLst/>
              <a:rect l="l" t="t" r="r" b="b"/>
              <a:pathLst>
                <a:path w="4633" h="10279" extrusionOk="0">
                  <a:moveTo>
                    <a:pt x="4633" y="0"/>
                  </a:moveTo>
                  <a:cubicBezTo>
                    <a:pt x="4632" y="0"/>
                    <a:pt x="1358" y="227"/>
                    <a:pt x="680" y="5083"/>
                  </a:cubicBezTo>
                  <a:lnTo>
                    <a:pt x="1" y="9939"/>
                  </a:lnTo>
                  <a:lnTo>
                    <a:pt x="3390" y="10278"/>
                  </a:lnTo>
                  <a:lnTo>
                    <a:pt x="46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2" name="Google Shape;2983;p37">
              <a:extLst>
                <a:ext uri="{FF2B5EF4-FFF2-40B4-BE49-F238E27FC236}">
                  <a16:creationId xmlns:a16="http://schemas.microsoft.com/office/drawing/2014/main" id="{7EB205E5-991A-EAE0-CAE2-D59FA48D136A}"/>
                </a:ext>
              </a:extLst>
            </p:cNvPr>
            <p:cNvSpPr/>
            <p:nvPr/>
          </p:nvSpPr>
          <p:spPr>
            <a:xfrm>
              <a:off x="10045710" y="3746332"/>
              <a:ext cx="166686" cy="88803"/>
            </a:xfrm>
            <a:custGeom>
              <a:avLst/>
              <a:gdLst/>
              <a:ahLst/>
              <a:cxnLst/>
              <a:rect l="l" t="t" r="r" b="b"/>
              <a:pathLst>
                <a:path w="10303" h="5489" extrusionOk="0">
                  <a:moveTo>
                    <a:pt x="4029" y="0"/>
                  </a:moveTo>
                  <a:lnTo>
                    <a:pt x="1" y="235"/>
                  </a:lnTo>
                  <a:lnTo>
                    <a:pt x="291" y="5489"/>
                  </a:lnTo>
                  <a:lnTo>
                    <a:pt x="10302" y="5162"/>
                  </a:lnTo>
                  <a:lnTo>
                    <a:pt x="4597" y="2645"/>
                  </a:lnTo>
                  <a:lnTo>
                    <a:pt x="4029" y="0"/>
                  </a:lnTo>
                  <a:close/>
                </a:path>
              </a:pathLst>
            </a:custGeom>
            <a:solidFill>
              <a:srgbClr val="F297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3" name="Google Shape;2984;p37">
              <a:extLst>
                <a:ext uri="{FF2B5EF4-FFF2-40B4-BE49-F238E27FC236}">
                  <a16:creationId xmlns:a16="http://schemas.microsoft.com/office/drawing/2014/main" id="{80EA9ADE-2DAC-CC8A-BFBB-2BCC2C4ED43A}"/>
                </a:ext>
              </a:extLst>
            </p:cNvPr>
            <p:cNvSpPr/>
            <p:nvPr/>
          </p:nvSpPr>
          <p:spPr>
            <a:xfrm>
              <a:off x="10045710" y="3746332"/>
              <a:ext cx="65183" cy="88803"/>
            </a:xfrm>
            <a:custGeom>
              <a:avLst/>
              <a:gdLst/>
              <a:ahLst/>
              <a:cxnLst/>
              <a:rect l="l" t="t" r="r" b="b"/>
              <a:pathLst>
                <a:path w="4029" h="5489" extrusionOk="0">
                  <a:moveTo>
                    <a:pt x="4029" y="0"/>
                  </a:moveTo>
                  <a:lnTo>
                    <a:pt x="1" y="235"/>
                  </a:lnTo>
                  <a:lnTo>
                    <a:pt x="291" y="5489"/>
                  </a:lnTo>
                  <a:lnTo>
                    <a:pt x="4029" y="0"/>
                  </a:lnTo>
                  <a:close/>
                </a:path>
              </a:pathLst>
            </a:custGeom>
            <a:solidFill>
              <a:srgbClr val="EF7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4" name="Google Shape;2985;p37">
              <a:extLst>
                <a:ext uri="{FF2B5EF4-FFF2-40B4-BE49-F238E27FC236}">
                  <a16:creationId xmlns:a16="http://schemas.microsoft.com/office/drawing/2014/main" id="{FA2901C3-1BA2-F24A-8885-9AB2B98456DE}"/>
                </a:ext>
              </a:extLst>
            </p:cNvPr>
            <p:cNvSpPr/>
            <p:nvPr/>
          </p:nvSpPr>
          <p:spPr>
            <a:xfrm>
              <a:off x="10047392" y="3786341"/>
              <a:ext cx="165003" cy="48794"/>
            </a:xfrm>
            <a:custGeom>
              <a:avLst/>
              <a:gdLst/>
              <a:ahLst/>
              <a:cxnLst/>
              <a:rect l="l" t="t" r="r" b="b"/>
              <a:pathLst>
                <a:path w="10199" h="3016" extrusionOk="0">
                  <a:moveTo>
                    <a:pt x="5055" y="0"/>
                  </a:moveTo>
                  <a:lnTo>
                    <a:pt x="0" y="274"/>
                  </a:lnTo>
                  <a:lnTo>
                    <a:pt x="187" y="3016"/>
                  </a:lnTo>
                  <a:lnTo>
                    <a:pt x="10198" y="268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5" name="Google Shape;2986;p37">
              <a:extLst>
                <a:ext uri="{FF2B5EF4-FFF2-40B4-BE49-F238E27FC236}">
                  <a16:creationId xmlns:a16="http://schemas.microsoft.com/office/drawing/2014/main" id="{6524CE9D-FEB0-0387-C308-937E5074082C}"/>
                </a:ext>
              </a:extLst>
            </p:cNvPr>
            <p:cNvSpPr/>
            <p:nvPr/>
          </p:nvSpPr>
          <p:spPr>
            <a:xfrm>
              <a:off x="10049641" y="3829796"/>
              <a:ext cx="165359" cy="31839"/>
            </a:xfrm>
            <a:custGeom>
              <a:avLst/>
              <a:gdLst/>
              <a:ahLst/>
              <a:cxnLst/>
              <a:rect l="l" t="t" r="r" b="b"/>
              <a:pathLst>
                <a:path w="10221" h="1968" extrusionOk="0">
                  <a:moveTo>
                    <a:pt x="10182" y="1"/>
                  </a:moveTo>
                  <a:lnTo>
                    <a:pt x="1" y="255"/>
                  </a:lnTo>
                  <a:lnTo>
                    <a:pt x="38" y="1967"/>
                  </a:lnTo>
                  <a:lnTo>
                    <a:pt x="10220" y="1712"/>
                  </a:lnTo>
                  <a:lnTo>
                    <a:pt x="10182" y="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6" name="Google Shape;2987;p37">
              <a:extLst>
                <a:ext uri="{FF2B5EF4-FFF2-40B4-BE49-F238E27FC236}">
                  <a16:creationId xmlns:a16="http://schemas.microsoft.com/office/drawing/2014/main" id="{E8C3679E-B851-7C09-E3B4-6B14D41933F7}"/>
                </a:ext>
              </a:extLst>
            </p:cNvPr>
            <p:cNvSpPr/>
            <p:nvPr/>
          </p:nvSpPr>
          <p:spPr>
            <a:xfrm>
              <a:off x="10120616" y="3790725"/>
              <a:ext cx="19349" cy="14431"/>
            </a:xfrm>
            <a:custGeom>
              <a:avLst/>
              <a:gdLst/>
              <a:ahLst/>
              <a:cxnLst/>
              <a:rect l="l" t="t" r="r" b="b"/>
              <a:pathLst>
                <a:path w="1196" h="892" extrusionOk="0">
                  <a:moveTo>
                    <a:pt x="1097" y="0"/>
                  </a:moveTo>
                  <a:lnTo>
                    <a:pt x="0" y="747"/>
                  </a:lnTo>
                  <a:lnTo>
                    <a:pt x="98" y="891"/>
                  </a:lnTo>
                  <a:lnTo>
                    <a:pt x="1195" y="145"/>
                  </a:lnTo>
                  <a:lnTo>
                    <a:pt x="10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7" name="Google Shape;2988;p37">
              <a:extLst>
                <a:ext uri="{FF2B5EF4-FFF2-40B4-BE49-F238E27FC236}">
                  <a16:creationId xmlns:a16="http://schemas.microsoft.com/office/drawing/2014/main" id="{2A54EFFB-B911-7D34-EE3C-64BBAE63835B}"/>
                </a:ext>
              </a:extLst>
            </p:cNvPr>
            <p:cNvSpPr/>
            <p:nvPr/>
          </p:nvSpPr>
          <p:spPr>
            <a:xfrm>
              <a:off x="10136454" y="3798652"/>
              <a:ext cx="19349" cy="14431"/>
            </a:xfrm>
            <a:custGeom>
              <a:avLst/>
              <a:gdLst/>
              <a:ahLst/>
              <a:cxnLst/>
              <a:rect l="l" t="t" r="r" b="b"/>
              <a:pathLst>
                <a:path w="1196" h="892" extrusionOk="0">
                  <a:moveTo>
                    <a:pt x="1098" y="0"/>
                  </a:moveTo>
                  <a:lnTo>
                    <a:pt x="1" y="748"/>
                  </a:lnTo>
                  <a:lnTo>
                    <a:pt x="99" y="892"/>
                  </a:lnTo>
                  <a:lnTo>
                    <a:pt x="1196" y="144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8" name="Google Shape;2989;p37">
              <a:extLst>
                <a:ext uri="{FF2B5EF4-FFF2-40B4-BE49-F238E27FC236}">
                  <a16:creationId xmlns:a16="http://schemas.microsoft.com/office/drawing/2014/main" id="{9809723C-94DA-D32F-AC20-D5DBEA7EFC7D}"/>
                </a:ext>
              </a:extLst>
            </p:cNvPr>
            <p:cNvSpPr/>
            <p:nvPr/>
          </p:nvSpPr>
          <p:spPr>
            <a:xfrm>
              <a:off x="9714425" y="3745717"/>
              <a:ext cx="162075" cy="96520"/>
            </a:xfrm>
            <a:custGeom>
              <a:avLst/>
              <a:gdLst/>
              <a:ahLst/>
              <a:cxnLst/>
              <a:rect l="l" t="t" r="r" b="b"/>
              <a:pathLst>
                <a:path w="10018" h="5966" extrusionOk="0">
                  <a:moveTo>
                    <a:pt x="5412" y="1"/>
                  </a:moveTo>
                  <a:lnTo>
                    <a:pt x="5724" y="3029"/>
                  </a:lnTo>
                  <a:lnTo>
                    <a:pt x="0" y="5965"/>
                  </a:lnTo>
                  <a:lnTo>
                    <a:pt x="10017" y="5794"/>
                  </a:lnTo>
                  <a:lnTo>
                    <a:pt x="9194" y="222"/>
                  </a:lnTo>
                  <a:lnTo>
                    <a:pt x="5412" y="1"/>
                  </a:lnTo>
                  <a:close/>
                </a:path>
              </a:pathLst>
            </a:custGeom>
            <a:solidFill>
              <a:srgbClr val="F297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9" name="Google Shape;2990;p37">
              <a:extLst>
                <a:ext uri="{FF2B5EF4-FFF2-40B4-BE49-F238E27FC236}">
                  <a16:creationId xmlns:a16="http://schemas.microsoft.com/office/drawing/2014/main" id="{FE488F39-97E0-B8AD-74E1-DD7D8369EE96}"/>
                </a:ext>
              </a:extLst>
            </p:cNvPr>
            <p:cNvSpPr/>
            <p:nvPr/>
          </p:nvSpPr>
          <p:spPr>
            <a:xfrm>
              <a:off x="9801983" y="3745717"/>
              <a:ext cx="74518" cy="93754"/>
            </a:xfrm>
            <a:custGeom>
              <a:avLst/>
              <a:gdLst/>
              <a:ahLst/>
              <a:cxnLst/>
              <a:rect l="l" t="t" r="r" b="b"/>
              <a:pathLst>
                <a:path w="4606" h="5795" extrusionOk="0">
                  <a:moveTo>
                    <a:pt x="0" y="1"/>
                  </a:moveTo>
                  <a:lnTo>
                    <a:pt x="4605" y="5794"/>
                  </a:lnTo>
                  <a:lnTo>
                    <a:pt x="3782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0" name="Google Shape;2991;p37">
              <a:extLst>
                <a:ext uri="{FF2B5EF4-FFF2-40B4-BE49-F238E27FC236}">
                  <a16:creationId xmlns:a16="http://schemas.microsoft.com/office/drawing/2014/main" id="{2DC5A0ED-EFFA-AA66-A323-97D69869CFA4}"/>
                </a:ext>
              </a:extLst>
            </p:cNvPr>
            <p:cNvSpPr/>
            <p:nvPr/>
          </p:nvSpPr>
          <p:spPr>
            <a:xfrm>
              <a:off x="9714425" y="3793216"/>
              <a:ext cx="162075" cy="49020"/>
            </a:xfrm>
            <a:custGeom>
              <a:avLst/>
              <a:gdLst/>
              <a:ahLst/>
              <a:cxnLst/>
              <a:rect l="l" t="t" r="r" b="b"/>
              <a:pathLst>
                <a:path w="10018" h="3030" extrusionOk="0">
                  <a:moveTo>
                    <a:pt x="9660" y="1"/>
                  </a:moveTo>
                  <a:lnTo>
                    <a:pt x="5020" y="88"/>
                  </a:lnTo>
                  <a:lnTo>
                    <a:pt x="0" y="3029"/>
                  </a:lnTo>
                  <a:lnTo>
                    <a:pt x="0" y="3029"/>
                  </a:lnTo>
                  <a:lnTo>
                    <a:pt x="10017" y="2858"/>
                  </a:lnTo>
                  <a:lnTo>
                    <a:pt x="96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1" name="Google Shape;2992;p37">
              <a:extLst>
                <a:ext uri="{FF2B5EF4-FFF2-40B4-BE49-F238E27FC236}">
                  <a16:creationId xmlns:a16="http://schemas.microsoft.com/office/drawing/2014/main" id="{0390E673-70A4-B65F-DCB9-4A5F8EAB72A1}"/>
                </a:ext>
              </a:extLst>
            </p:cNvPr>
            <p:cNvSpPr/>
            <p:nvPr/>
          </p:nvSpPr>
          <p:spPr>
            <a:xfrm>
              <a:off x="9782261" y="3799688"/>
              <a:ext cx="19770" cy="13622"/>
            </a:xfrm>
            <a:custGeom>
              <a:avLst/>
              <a:gdLst/>
              <a:ahLst/>
              <a:cxnLst/>
              <a:rect l="l" t="t" r="r" b="b"/>
              <a:pathLst>
                <a:path w="1222" h="842" extrusionOk="0">
                  <a:moveTo>
                    <a:pt x="92" y="0"/>
                  </a:moveTo>
                  <a:lnTo>
                    <a:pt x="1" y="149"/>
                  </a:lnTo>
                  <a:lnTo>
                    <a:pt x="1130" y="841"/>
                  </a:lnTo>
                  <a:lnTo>
                    <a:pt x="1221" y="69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2" name="Google Shape;2993;p37">
              <a:extLst>
                <a:ext uri="{FF2B5EF4-FFF2-40B4-BE49-F238E27FC236}">
                  <a16:creationId xmlns:a16="http://schemas.microsoft.com/office/drawing/2014/main" id="{9C2420A1-57AB-8D39-2951-522A33A9E39B}"/>
                </a:ext>
              </a:extLst>
            </p:cNvPr>
            <p:cNvSpPr/>
            <p:nvPr/>
          </p:nvSpPr>
          <p:spPr>
            <a:xfrm>
              <a:off x="9766795" y="3808392"/>
              <a:ext cx="19770" cy="13622"/>
            </a:xfrm>
            <a:custGeom>
              <a:avLst/>
              <a:gdLst/>
              <a:ahLst/>
              <a:cxnLst/>
              <a:rect l="l" t="t" r="r" b="b"/>
              <a:pathLst>
                <a:path w="1222" h="842" extrusionOk="0">
                  <a:moveTo>
                    <a:pt x="91" y="1"/>
                  </a:moveTo>
                  <a:lnTo>
                    <a:pt x="1" y="149"/>
                  </a:lnTo>
                  <a:lnTo>
                    <a:pt x="1129" y="842"/>
                  </a:lnTo>
                  <a:lnTo>
                    <a:pt x="1221" y="692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3" name="Google Shape;2994;p37">
              <a:extLst>
                <a:ext uri="{FF2B5EF4-FFF2-40B4-BE49-F238E27FC236}">
                  <a16:creationId xmlns:a16="http://schemas.microsoft.com/office/drawing/2014/main" id="{A143EC6C-360C-E68E-B870-012601169F1D}"/>
                </a:ext>
              </a:extLst>
            </p:cNvPr>
            <p:cNvSpPr/>
            <p:nvPr/>
          </p:nvSpPr>
          <p:spPr>
            <a:xfrm>
              <a:off x="9713293" y="3838176"/>
              <a:ext cx="165375" cy="31823"/>
            </a:xfrm>
            <a:custGeom>
              <a:avLst/>
              <a:gdLst/>
              <a:ahLst/>
              <a:cxnLst/>
              <a:rect l="l" t="t" r="r" b="b"/>
              <a:pathLst>
                <a:path w="10222" h="1967" extrusionOk="0">
                  <a:moveTo>
                    <a:pt x="10184" y="1"/>
                  </a:moveTo>
                  <a:lnTo>
                    <a:pt x="1" y="254"/>
                  </a:lnTo>
                  <a:lnTo>
                    <a:pt x="38" y="1966"/>
                  </a:lnTo>
                  <a:lnTo>
                    <a:pt x="10221" y="1711"/>
                  </a:lnTo>
                  <a:lnTo>
                    <a:pt x="10184" y="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5" name="Google Shape;2996;p37">
              <a:extLst>
                <a:ext uri="{FF2B5EF4-FFF2-40B4-BE49-F238E27FC236}">
                  <a16:creationId xmlns:a16="http://schemas.microsoft.com/office/drawing/2014/main" id="{34BC00F1-4148-D3CE-B8D1-B68F6DD57B6C}"/>
                </a:ext>
              </a:extLst>
            </p:cNvPr>
            <p:cNvSpPr/>
            <p:nvPr/>
          </p:nvSpPr>
          <p:spPr>
            <a:xfrm>
              <a:off x="9788684" y="2814991"/>
              <a:ext cx="127356" cy="120399"/>
            </a:xfrm>
            <a:custGeom>
              <a:avLst/>
              <a:gdLst/>
              <a:ahLst/>
              <a:cxnLst/>
              <a:rect l="l" t="t" r="r" b="b"/>
              <a:pathLst>
                <a:path w="7872" h="7442" extrusionOk="0">
                  <a:moveTo>
                    <a:pt x="7704" y="0"/>
                  </a:moveTo>
                  <a:cubicBezTo>
                    <a:pt x="7700" y="17"/>
                    <a:pt x="7189" y="1859"/>
                    <a:pt x="5367" y="5147"/>
                  </a:cubicBezTo>
                  <a:cubicBezTo>
                    <a:pt x="4411" y="6873"/>
                    <a:pt x="3003" y="7284"/>
                    <a:pt x="1878" y="7284"/>
                  </a:cubicBezTo>
                  <a:cubicBezTo>
                    <a:pt x="899" y="7284"/>
                    <a:pt x="135" y="6973"/>
                    <a:pt x="68" y="6945"/>
                  </a:cubicBezTo>
                  <a:lnTo>
                    <a:pt x="0" y="7106"/>
                  </a:lnTo>
                  <a:cubicBezTo>
                    <a:pt x="18" y="7114"/>
                    <a:pt x="822" y="7442"/>
                    <a:pt x="1864" y="7442"/>
                  </a:cubicBezTo>
                  <a:cubicBezTo>
                    <a:pt x="3045" y="7442"/>
                    <a:pt x="4530" y="7021"/>
                    <a:pt x="5520" y="5232"/>
                  </a:cubicBezTo>
                  <a:cubicBezTo>
                    <a:pt x="7353" y="1923"/>
                    <a:pt x="7866" y="64"/>
                    <a:pt x="7871" y="46"/>
                  </a:cubicBezTo>
                  <a:lnTo>
                    <a:pt x="77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6" name="Google Shape;2997;p37">
              <a:extLst>
                <a:ext uri="{FF2B5EF4-FFF2-40B4-BE49-F238E27FC236}">
                  <a16:creationId xmlns:a16="http://schemas.microsoft.com/office/drawing/2014/main" id="{E127C91A-212A-E0DD-6CEE-CFB5D5E1F179}"/>
                </a:ext>
              </a:extLst>
            </p:cNvPr>
            <p:cNvSpPr/>
            <p:nvPr/>
          </p:nvSpPr>
          <p:spPr>
            <a:xfrm>
              <a:off x="9972584" y="2817547"/>
              <a:ext cx="85551" cy="142807"/>
            </a:xfrm>
            <a:custGeom>
              <a:avLst/>
              <a:gdLst/>
              <a:ahLst/>
              <a:cxnLst/>
              <a:rect l="l" t="t" r="r" b="b"/>
              <a:pathLst>
                <a:path w="5288" h="8827" extrusionOk="0">
                  <a:moveTo>
                    <a:pt x="153" y="1"/>
                  </a:moveTo>
                  <a:lnTo>
                    <a:pt x="153" y="1"/>
                  </a:lnTo>
                  <a:cubicBezTo>
                    <a:pt x="147" y="310"/>
                    <a:pt x="1" y="7564"/>
                    <a:pt x="2137" y="8262"/>
                  </a:cubicBezTo>
                  <a:cubicBezTo>
                    <a:pt x="3639" y="8753"/>
                    <a:pt x="4585" y="8826"/>
                    <a:pt x="5015" y="8826"/>
                  </a:cubicBezTo>
                  <a:cubicBezTo>
                    <a:pt x="5185" y="8826"/>
                    <a:pt x="5274" y="8813"/>
                    <a:pt x="5287" y="8812"/>
                  </a:cubicBezTo>
                  <a:lnTo>
                    <a:pt x="5264" y="8640"/>
                  </a:lnTo>
                  <a:cubicBezTo>
                    <a:pt x="5261" y="8640"/>
                    <a:pt x="5183" y="8649"/>
                    <a:pt x="5031" y="8649"/>
                  </a:cubicBezTo>
                  <a:cubicBezTo>
                    <a:pt x="4624" y="8649"/>
                    <a:pt x="3682" y="8582"/>
                    <a:pt x="2190" y="8096"/>
                  </a:cubicBezTo>
                  <a:cubicBezTo>
                    <a:pt x="177" y="7438"/>
                    <a:pt x="326" y="80"/>
                    <a:pt x="328" y="5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7" name="Google Shape;2998;p37">
              <a:extLst>
                <a:ext uri="{FF2B5EF4-FFF2-40B4-BE49-F238E27FC236}">
                  <a16:creationId xmlns:a16="http://schemas.microsoft.com/office/drawing/2014/main" id="{85CC4FFA-37D5-DB38-5A5B-8CDAF282CAC9}"/>
                </a:ext>
              </a:extLst>
            </p:cNvPr>
            <p:cNvSpPr/>
            <p:nvPr/>
          </p:nvSpPr>
          <p:spPr>
            <a:xfrm>
              <a:off x="10006202" y="2949741"/>
              <a:ext cx="98284" cy="795572"/>
            </a:xfrm>
            <a:custGeom>
              <a:avLst/>
              <a:gdLst/>
              <a:ahLst/>
              <a:cxnLst/>
              <a:rect l="l" t="t" r="r" b="b"/>
              <a:pathLst>
                <a:path w="6075" h="49175" extrusionOk="0">
                  <a:moveTo>
                    <a:pt x="173" y="1"/>
                  </a:moveTo>
                  <a:lnTo>
                    <a:pt x="0" y="21"/>
                  </a:lnTo>
                  <a:lnTo>
                    <a:pt x="5901" y="49174"/>
                  </a:lnTo>
                  <a:lnTo>
                    <a:pt x="6074" y="49153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8" name="Google Shape;2999;p37">
              <a:extLst>
                <a:ext uri="{FF2B5EF4-FFF2-40B4-BE49-F238E27FC236}">
                  <a16:creationId xmlns:a16="http://schemas.microsoft.com/office/drawing/2014/main" id="{A73A3488-4B02-2E7F-A305-6501A408F70F}"/>
                </a:ext>
              </a:extLst>
            </p:cNvPr>
            <p:cNvSpPr/>
            <p:nvPr/>
          </p:nvSpPr>
          <p:spPr>
            <a:xfrm>
              <a:off x="9822529" y="2933320"/>
              <a:ext cx="7571" cy="818739"/>
            </a:xfrm>
            <a:custGeom>
              <a:avLst/>
              <a:gdLst/>
              <a:ahLst/>
              <a:cxnLst/>
              <a:rect l="l" t="t" r="r" b="b"/>
              <a:pathLst>
                <a:path w="468" h="50607" extrusionOk="0">
                  <a:moveTo>
                    <a:pt x="176" y="1"/>
                  </a:moveTo>
                  <a:lnTo>
                    <a:pt x="1" y="2"/>
                  </a:lnTo>
                  <a:lnTo>
                    <a:pt x="293" y="50606"/>
                  </a:lnTo>
                  <a:lnTo>
                    <a:pt x="468" y="50605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9" name="Google Shape;3000;p37">
              <a:extLst>
                <a:ext uri="{FF2B5EF4-FFF2-40B4-BE49-F238E27FC236}">
                  <a16:creationId xmlns:a16="http://schemas.microsoft.com/office/drawing/2014/main" id="{A50EA054-36B9-2842-DAAC-F2099E127575}"/>
                </a:ext>
              </a:extLst>
            </p:cNvPr>
            <p:cNvSpPr/>
            <p:nvPr/>
          </p:nvSpPr>
          <p:spPr>
            <a:xfrm>
              <a:off x="9756829" y="2806514"/>
              <a:ext cx="311126" cy="321351"/>
            </a:xfrm>
            <a:custGeom>
              <a:avLst/>
              <a:gdLst/>
              <a:ahLst/>
              <a:cxnLst/>
              <a:rect l="l" t="t" r="r" b="b"/>
              <a:pathLst>
                <a:path w="19231" h="19863" extrusionOk="0">
                  <a:moveTo>
                    <a:pt x="6898" y="1"/>
                  </a:moveTo>
                  <a:cubicBezTo>
                    <a:pt x="6898" y="1"/>
                    <a:pt x="0" y="4530"/>
                    <a:pt x="763" y="19862"/>
                  </a:cubicBezTo>
                  <a:lnTo>
                    <a:pt x="763" y="19862"/>
                  </a:lnTo>
                  <a:lnTo>
                    <a:pt x="19231" y="13171"/>
                  </a:lnTo>
                  <a:lnTo>
                    <a:pt x="6898" y="1"/>
                  </a:lnTo>
                  <a:close/>
                </a:path>
              </a:pathLst>
            </a:custGeom>
            <a:solidFill>
              <a:schemeClr val="bg2">
                <a:lumMod val="50000"/>
                <a:alpha val="30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0" name="Google Shape;3001;p37">
              <a:extLst>
                <a:ext uri="{FF2B5EF4-FFF2-40B4-BE49-F238E27FC236}">
                  <a16:creationId xmlns:a16="http://schemas.microsoft.com/office/drawing/2014/main" id="{E9D1D162-BA94-E446-7F11-B5867A140BCA}"/>
                </a:ext>
              </a:extLst>
            </p:cNvPr>
            <p:cNvSpPr/>
            <p:nvPr/>
          </p:nvSpPr>
          <p:spPr>
            <a:xfrm>
              <a:off x="9848318" y="2378838"/>
              <a:ext cx="78271" cy="84483"/>
            </a:xfrm>
            <a:custGeom>
              <a:avLst/>
              <a:gdLst/>
              <a:ahLst/>
              <a:cxnLst/>
              <a:rect l="l" t="t" r="r" b="b"/>
              <a:pathLst>
                <a:path w="4838" h="5222" extrusionOk="0">
                  <a:moveTo>
                    <a:pt x="2392" y="1"/>
                  </a:moveTo>
                  <a:cubicBezTo>
                    <a:pt x="1517" y="1"/>
                    <a:pt x="0" y="227"/>
                    <a:pt x="106" y="1812"/>
                  </a:cubicBezTo>
                  <a:cubicBezTo>
                    <a:pt x="212" y="3396"/>
                    <a:pt x="921" y="3623"/>
                    <a:pt x="1317" y="3623"/>
                  </a:cubicBezTo>
                  <a:cubicBezTo>
                    <a:pt x="1476" y="3623"/>
                    <a:pt x="1584" y="3586"/>
                    <a:pt x="1584" y="3586"/>
                  </a:cubicBezTo>
                  <a:lnTo>
                    <a:pt x="1584" y="3586"/>
                  </a:lnTo>
                  <a:cubicBezTo>
                    <a:pt x="1584" y="3587"/>
                    <a:pt x="1117" y="5222"/>
                    <a:pt x="2311" y="5222"/>
                  </a:cubicBezTo>
                  <a:cubicBezTo>
                    <a:pt x="2460" y="5222"/>
                    <a:pt x="2636" y="5196"/>
                    <a:pt x="2841" y="5139"/>
                  </a:cubicBezTo>
                  <a:cubicBezTo>
                    <a:pt x="4690" y="4622"/>
                    <a:pt x="4838" y="2847"/>
                    <a:pt x="4764" y="2107"/>
                  </a:cubicBezTo>
                  <a:cubicBezTo>
                    <a:pt x="4690" y="1368"/>
                    <a:pt x="2989" y="37"/>
                    <a:pt x="2989" y="37"/>
                  </a:cubicBezTo>
                  <a:cubicBezTo>
                    <a:pt x="2989" y="37"/>
                    <a:pt x="2742" y="1"/>
                    <a:pt x="2392" y="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1" name="Google Shape;3002;p37">
              <a:extLst>
                <a:ext uri="{FF2B5EF4-FFF2-40B4-BE49-F238E27FC236}">
                  <a16:creationId xmlns:a16="http://schemas.microsoft.com/office/drawing/2014/main" id="{0F6666A1-BB80-20FC-00ED-02FFEDB93F74}"/>
                </a:ext>
              </a:extLst>
            </p:cNvPr>
            <p:cNvSpPr/>
            <p:nvPr/>
          </p:nvSpPr>
          <p:spPr>
            <a:xfrm>
              <a:off x="9803018" y="2241775"/>
              <a:ext cx="201501" cy="200596"/>
            </a:xfrm>
            <a:custGeom>
              <a:avLst/>
              <a:gdLst/>
              <a:ahLst/>
              <a:cxnLst/>
              <a:rect l="l" t="t" r="r" b="b"/>
              <a:pathLst>
                <a:path w="12455" h="12399" extrusionOk="0">
                  <a:moveTo>
                    <a:pt x="8167" y="0"/>
                  </a:moveTo>
                  <a:cubicBezTo>
                    <a:pt x="7395" y="0"/>
                    <a:pt x="6497" y="222"/>
                    <a:pt x="5457" y="760"/>
                  </a:cubicBezTo>
                  <a:cubicBezTo>
                    <a:pt x="0" y="3585"/>
                    <a:pt x="4053" y="9088"/>
                    <a:pt x="4053" y="9088"/>
                  </a:cubicBezTo>
                  <a:lnTo>
                    <a:pt x="6228" y="11611"/>
                  </a:lnTo>
                  <a:cubicBezTo>
                    <a:pt x="7145" y="12163"/>
                    <a:pt x="7928" y="12399"/>
                    <a:pt x="8596" y="12399"/>
                  </a:cubicBezTo>
                  <a:cubicBezTo>
                    <a:pt x="12271" y="12399"/>
                    <a:pt x="12455" y="5264"/>
                    <a:pt x="12455" y="4613"/>
                  </a:cubicBezTo>
                  <a:cubicBezTo>
                    <a:pt x="12455" y="3989"/>
                    <a:pt x="11445" y="0"/>
                    <a:pt x="8167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2" name="Google Shape;3003;p37">
              <a:extLst>
                <a:ext uri="{FF2B5EF4-FFF2-40B4-BE49-F238E27FC236}">
                  <a16:creationId xmlns:a16="http://schemas.microsoft.com/office/drawing/2014/main" id="{A00AC29F-2056-0357-1738-06D5474948DF}"/>
                </a:ext>
              </a:extLst>
            </p:cNvPr>
            <p:cNvSpPr/>
            <p:nvPr/>
          </p:nvSpPr>
          <p:spPr>
            <a:xfrm>
              <a:off x="9896400" y="2387105"/>
              <a:ext cx="99610" cy="213555"/>
            </a:xfrm>
            <a:custGeom>
              <a:avLst/>
              <a:gdLst/>
              <a:ahLst/>
              <a:cxnLst/>
              <a:rect l="l" t="t" r="r" b="b"/>
              <a:pathLst>
                <a:path w="6157" h="13200" extrusionOk="0">
                  <a:moveTo>
                    <a:pt x="4363" y="0"/>
                  </a:moveTo>
                  <a:lnTo>
                    <a:pt x="1058" y="1978"/>
                  </a:lnTo>
                  <a:cubicBezTo>
                    <a:pt x="501" y="6352"/>
                    <a:pt x="0" y="8373"/>
                    <a:pt x="0" y="8373"/>
                  </a:cubicBezTo>
                  <a:cubicBezTo>
                    <a:pt x="497" y="11995"/>
                    <a:pt x="1351" y="13199"/>
                    <a:pt x="2268" y="13199"/>
                  </a:cubicBezTo>
                  <a:cubicBezTo>
                    <a:pt x="4089" y="13199"/>
                    <a:pt x="6156" y="8448"/>
                    <a:pt x="6156" y="8448"/>
                  </a:cubicBezTo>
                  <a:cubicBezTo>
                    <a:pt x="6020" y="7903"/>
                    <a:pt x="4363" y="0"/>
                    <a:pt x="4363" y="0"/>
                  </a:cubicBezTo>
                  <a:close/>
                </a:path>
              </a:pathLst>
            </a:custGeom>
            <a:solidFill>
              <a:srgbClr val="F297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3" name="Google Shape;3004;p37">
              <a:extLst>
                <a:ext uri="{FF2B5EF4-FFF2-40B4-BE49-F238E27FC236}">
                  <a16:creationId xmlns:a16="http://schemas.microsoft.com/office/drawing/2014/main" id="{EB84D5DB-7D1F-C5D8-82B3-A1344A5D9B65}"/>
                </a:ext>
              </a:extLst>
            </p:cNvPr>
            <p:cNvSpPr/>
            <p:nvPr/>
          </p:nvSpPr>
          <p:spPr>
            <a:xfrm>
              <a:off x="9902645" y="2303787"/>
              <a:ext cx="96342" cy="140881"/>
            </a:xfrm>
            <a:custGeom>
              <a:avLst/>
              <a:gdLst/>
              <a:ahLst/>
              <a:cxnLst/>
              <a:rect l="l" t="t" r="r" b="b"/>
              <a:pathLst>
                <a:path w="5955" h="8708" extrusionOk="0">
                  <a:moveTo>
                    <a:pt x="3407" y="1"/>
                  </a:moveTo>
                  <a:cubicBezTo>
                    <a:pt x="2081" y="1"/>
                    <a:pt x="899" y="1632"/>
                    <a:pt x="469" y="3756"/>
                  </a:cubicBezTo>
                  <a:lnTo>
                    <a:pt x="433" y="3932"/>
                  </a:lnTo>
                  <a:cubicBezTo>
                    <a:pt x="0" y="6070"/>
                    <a:pt x="819" y="8708"/>
                    <a:pt x="2471" y="8708"/>
                  </a:cubicBezTo>
                  <a:cubicBezTo>
                    <a:pt x="2593" y="8708"/>
                    <a:pt x="2719" y="8694"/>
                    <a:pt x="2850" y="8664"/>
                  </a:cubicBezTo>
                  <a:cubicBezTo>
                    <a:pt x="4004" y="8398"/>
                    <a:pt x="4317" y="6714"/>
                    <a:pt x="4413" y="5365"/>
                  </a:cubicBezTo>
                  <a:lnTo>
                    <a:pt x="5490" y="4707"/>
                  </a:lnTo>
                  <a:cubicBezTo>
                    <a:pt x="5955" y="2409"/>
                    <a:pt x="5184" y="326"/>
                    <a:pt x="3731" y="33"/>
                  </a:cubicBezTo>
                  <a:cubicBezTo>
                    <a:pt x="3622" y="12"/>
                    <a:pt x="3514" y="1"/>
                    <a:pt x="3407" y="1"/>
                  </a:cubicBezTo>
                  <a:close/>
                </a:path>
              </a:pathLst>
            </a:custGeom>
            <a:solidFill>
              <a:srgbClr val="EF7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4" name="Google Shape;3005;p37">
              <a:extLst>
                <a:ext uri="{FF2B5EF4-FFF2-40B4-BE49-F238E27FC236}">
                  <a16:creationId xmlns:a16="http://schemas.microsoft.com/office/drawing/2014/main" id="{3DF95F79-CE28-F229-057E-DCE85E54646A}"/>
                </a:ext>
              </a:extLst>
            </p:cNvPr>
            <p:cNvSpPr/>
            <p:nvPr/>
          </p:nvSpPr>
          <p:spPr>
            <a:xfrm>
              <a:off x="9856908" y="2350558"/>
              <a:ext cx="34606" cy="27681"/>
            </a:xfrm>
            <a:custGeom>
              <a:avLst/>
              <a:gdLst/>
              <a:ahLst/>
              <a:cxnLst/>
              <a:rect l="l" t="t" r="r" b="b"/>
              <a:pathLst>
                <a:path w="2139" h="1711" extrusionOk="0">
                  <a:moveTo>
                    <a:pt x="1702" y="0"/>
                  </a:moveTo>
                  <a:lnTo>
                    <a:pt x="546" y="390"/>
                  </a:lnTo>
                  <a:cubicBezTo>
                    <a:pt x="190" y="511"/>
                    <a:pt x="0" y="896"/>
                    <a:pt x="121" y="1251"/>
                  </a:cubicBezTo>
                  <a:cubicBezTo>
                    <a:pt x="217" y="1532"/>
                    <a:pt x="481" y="1711"/>
                    <a:pt x="764" y="1711"/>
                  </a:cubicBezTo>
                  <a:cubicBezTo>
                    <a:pt x="836" y="1711"/>
                    <a:pt x="910" y="1699"/>
                    <a:pt x="983" y="1674"/>
                  </a:cubicBezTo>
                  <a:lnTo>
                    <a:pt x="2139" y="1284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F297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5" name="Google Shape;3006;p37">
              <a:extLst>
                <a:ext uri="{FF2B5EF4-FFF2-40B4-BE49-F238E27FC236}">
                  <a16:creationId xmlns:a16="http://schemas.microsoft.com/office/drawing/2014/main" id="{2BD274C8-728F-6ECC-6644-AC43DA95051F}"/>
                </a:ext>
              </a:extLst>
            </p:cNvPr>
            <p:cNvSpPr/>
            <p:nvPr/>
          </p:nvSpPr>
          <p:spPr>
            <a:xfrm>
              <a:off x="9980689" y="2339767"/>
              <a:ext cx="34233" cy="26905"/>
            </a:xfrm>
            <a:custGeom>
              <a:avLst/>
              <a:gdLst/>
              <a:ahLst/>
              <a:cxnLst/>
              <a:rect l="l" t="t" r="r" b="b"/>
              <a:pathLst>
                <a:path w="2116" h="1663" extrusionOk="0">
                  <a:moveTo>
                    <a:pt x="1360" y="1"/>
                  </a:moveTo>
                  <a:cubicBezTo>
                    <a:pt x="1298" y="1"/>
                    <a:pt x="1236" y="9"/>
                    <a:pt x="1173" y="27"/>
                  </a:cubicBezTo>
                  <a:lnTo>
                    <a:pt x="1" y="359"/>
                  </a:lnTo>
                  <a:lnTo>
                    <a:pt x="373" y="1663"/>
                  </a:lnTo>
                  <a:lnTo>
                    <a:pt x="1545" y="1329"/>
                  </a:lnTo>
                  <a:cubicBezTo>
                    <a:pt x="1907" y="1227"/>
                    <a:pt x="2116" y="853"/>
                    <a:pt x="2013" y="492"/>
                  </a:cubicBezTo>
                  <a:cubicBezTo>
                    <a:pt x="1929" y="195"/>
                    <a:pt x="1656" y="1"/>
                    <a:pt x="1360" y="1"/>
                  </a:cubicBezTo>
                  <a:close/>
                </a:path>
              </a:pathLst>
            </a:custGeom>
            <a:solidFill>
              <a:srgbClr val="FFA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6" name="Google Shape;3007;p37">
              <a:extLst>
                <a:ext uri="{FF2B5EF4-FFF2-40B4-BE49-F238E27FC236}">
                  <a16:creationId xmlns:a16="http://schemas.microsoft.com/office/drawing/2014/main" id="{FE6F15E0-B77A-B95B-52D2-2B00146F0CB4}"/>
                </a:ext>
              </a:extLst>
            </p:cNvPr>
            <p:cNvSpPr/>
            <p:nvPr/>
          </p:nvSpPr>
          <p:spPr>
            <a:xfrm>
              <a:off x="9994198" y="2345446"/>
              <a:ext cx="14625" cy="13363"/>
            </a:xfrm>
            <a:custGeom>
              <a:avLst/>
              <a:gdLst/>
              <a:ahLst/>
              <a:cxnLst/>
              <a:rect l="l" t="t" r="r" b="b"/>
              <a:pathLst>
                <a:path w="904" h="826" extrusionOk="0">
                  <a:moveTo>
                    <a:pt x="545" y="0"/>
                  </a:moveTo>
                  <a:cubicBezTo>
                    <a:pt x="525" y="0"/>
                    <a:pt x="504" y="3"/>
                    <a:pt x="484" y="8"/>
                  </a:cubicBezTo>
                  <a:lnTo>
                    <a:pt x="1" y="146"/>
                  </a:lnTo>
                  <a:lnTo>
                    <a:pt x="193" y="826"/>
                  </a:lnTo>
                  <a:lnTo>
                    <a:pt x="677" y="688"/>
                  </a:lnTo>
                  <a:cubicBezTo>
                    <a:pt x="827" y="646"/>
                    <a:pt x="903" y="459"/>
                    <a:pt x="850" y="273"/>
                  </a:cubicBezTo>
                  <a:cubicBezTo>
                    <a:pt x="804" y="110"/>
                    <a:pt x="675" y="0"/>
                    <a:pt x="545" y="0"/>
                  </a:cubicBezTo>
                  <a:close/>
                </a:path>
              </a:pathLst>
            </a:custGeom>
            <a:solidFill>
              <a:srgbClr val="EF7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7" name="Google Shape;3008;p37">
              <a:extLst>
                <a:ext uri="{FF2B5EF4-FFF2-40B4-BE49-F238E27FC236}">
                  <a16:creationId xmlns:a16="http://schemas.microsoft.com/office/drawing/2014/main" id="{5E940B11-9EA5-79BB-C077-DFD724BF1088}"/>
                </a:ext>
              </a:extLst>
            </p:cNvPr>
            <p:cNvSpPr/>
            <p:nvPr/>
          </p:nvSpPr>
          <p:spPr>
            <a:xfrm>
              <a:off x="9863768" y="2358728"/>
              <a:ext cx="16324" cy="14383"/>
            </a:xfrm>
            <a:custGeom>
              <a:avLst/>
              <a:gdLst/>
              <a:ahLst/>
              <a:cxnLst/>
              <a:rect l="l" t="t" r="r" b="b"/>
              <a:pathLst>
                <a:path w="1009" h="889" extrusionOk="0">
                  <a:moveTo>
                    <a:pt x="763" y="1"/>
                  </a:moveTo>
                  <a:lnTo>
                    <a:pt x="238" y="188"/>
                  </a:lnTo>
                  <a:cubicBezTo>
                    <a:pt x="77" y="247"/>
                    <a:pt x="1" y="446"/>
                    <a:pt x="69" y="635"/>
                  </a:cubicBezTo>
                  <a:cubicBezTo>
                    <a:pt x="125" y="789"/>
                    <a:pt x="260" y="889"/>
                    <a:pt x="395" y="889"/>
                  </a:cubicBezTo>
                  <a:cubicBezTo>
                    <a:pt x="425" y="889"/>
                    <a:pt x="455" y="884"/>
                    <a:pt x="484" y="874"/>
                  </a:cubicBezTo>
                  <a:lnTo>
                    <a:pt x="1009" y="685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EF7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8" name="Google Shape;3009;p37">
              <a:extLst>
                <a:ext uri="{FF2B5EF4-FFF2-40B4-BE49-F238E27FC236}">
                  <a16:creationId xmlns:a16="http://schemas.microsoft.com/office/drawing/2014/main" id="{52C41BEC-7640-3239-BE77-D561B8799E29}"/>
                </a:ext>
              </a:extLst>
            </p:cNvPr>
            <p:cNvSpPr/>
            <p:nvPr/>
          </p:nvSpPr>
          <p:spPr>
            <a:xfrm>
              <a:off x="9866146" y="2288757"/>
              <a:ext cx="139716" cy="139587"/>
            </a:xfrm>
            <a:custGeom>
              <a:avLst/>
              <a:gdLst/>
              <a:ahLst/>
              <a:cxnLst/>
              <a:rect l="l" t="t" r="r" b="b"/>
              <a:pathLst>
                <a:path w="8636" h="8628" extrusionOk="0">
                  <a:moveTo>
                    <a:pt x="4200" y="1"/>
                  </a:moveTo>
                  <a:cubicBezTo>
                    <a:pt x="3882" y="1"/>
                    <a:pt x="3558" y="37"/>
                    <a:pt x="3233" y="114"/>
                  </a:cubicBezTo>
                  <a:cubicBezTo>
                    <a:pt x="1029" y="632"/>
                    <a:pt x="1" y="2752"/>
                    <a:pt x="507" y="4887"/>
                  </a:cubicBezTo>
                  <a:lnTo>
                    <a:pt x="545" y="5050"/>
                  </a:lnTo>
                  <a:cubicBezTo>
                    <a:pt x="993" y="6939"/>
                    <a:pt x="3114" y="8627"/>
                    <a:pt x="4531" y="8627"/>
                  </a:cubicBezTo>
                  <a:cubicBezTo>
                    <a:pt x="4716" y="8627"/>
                    <a:pt x="4890" y="8598"/>
                    <a:pt x="5046" y="8537"/>
                  </a:cubicBezTo>
                  <a:lnTo>
                    <a:pt x="5095" y="8514"/>
                  </a:lnTo>
                  <a:cubicBezTo>
                    <a:pt x="6538" y="8079"/>
                    <a:pt x="8635" y="5344"/>
                    <a:pt x="8130" y="3207"/>
                  </a:cubicBezTo>
                  <a:lnTo>
                    <a:pt x="8091" y="3045"/>
                  </a:lnTo>
                  <a:cubicBezTo>
                    <a:pt x="7660" y="1224"/>
                    <a:pt x="6036" y="1"/>
                    <a:pt x="4200" y="1"/>
                  </a:cubicBezTo>
                  <a:close/>
                </a:path>
              </a:pathLst>
            </a:custGeom>
            <a:solidFill>
              <a:srgbClr val="F297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9" name="Google Shape;3010;p37">
              <a:extLst>
                <a:ext uri="{FF2B5EF4-FFF2-40B4-BE49-F238E27FC236}">
                  <a16:creationId xmlns:a16="http://schemas.microsoft.com/office/drawing/2014/main" id="{B5F33409-96A2-BE46-CC69-C488EB3E5CDF}"/>
                </a:ext>
              </a:extLst>
            </p:cNvPr>
            <p:cNvSpPr/>
            <p:nvPr/>
          </p:nvSpPr>
          <p:spPr>
            <a:xfrm>
              <a:off x="9955176" y="2359117"/>
              <a:ext cx="31192" cy="31192"/>
            </a:xfrm>
            <a:custGeom>
              <a:avLst/>
              <a:gdLst/>
              <a:ahLst/>
              <a:cxnLst/>
              <a:rect l="l" t="t" r="r" b="b"/>
              <a:pathLst>
                <a:path w="1928" h="1928" extrusionOk="0">
                  <a:moveTo>
                    <a:pt x="964" y="0"/>
                  </a:moveTo>
                  <a:cubicBezTo>
                    <a:pt x="432" y="0"/>
                    <a:pt x="0" y="432"/>
                    <a:pt x="0" y="964"/>
                  </a:cubicBezTo>
                  <a:cubicBezTo>
                    <a:pt x="0" y="1496"/>
                    <a:pt x="432" y="1927"/>
                    <a:pt x="964" y="1927"/>
                  </a:cubicBezTo>
                  <a:cubicBezTo>
                    <a:pt x="1496" y="1927"/>
                    <a:pt x="1928" y="1496"/>
                    <a:pt x="1928" y="964"/>
                  </a:cubicBezTo>
                  <a:cubicBezTo>
                    <a:pt x="1928" y="432"/>
                    <a:pt x="1496" y="0"/>
                    <a:pt x="964" y="0"/>
                  </a:cubicBezTo>
                  <a:close/>
                </a:path>
              </a:pathLst>
            </a:custGeom>
            <a:solidFill>
              <a:srgbClr val="FF7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0" name="Google Shape;3011;p37">
              <a:extLst>
                <a:ext uri="{FF2B5EF4-FFF2-40B4-BE49-F238E27FC236}">
                  <a16:creationId xmlns:a16="http://schemas.microsoft.com/office/drawing/2014/main" id="{BA4FDEFB-8AFC-9C8A-2A46-28ACED79803E}"/>
                </a:ext>
              </a:extLst>
            </p:cNvPr>
            <p:cNvSpPr/>
            <p:nvPr/>
          </p:nvSpPr>
          <p:spPr>
            <a:xfrm>
              <a:off x="9885900" y="2367303"/>
              <a:ext cx="34185" cy="31160"/>
            </a:xfrm>
            <a:custGeom>
              <a:avLst/>
              <a:gdLst/>
              <a:ahLst/>
              <a:cxnLst/>
              <a:rect l="l" t="t" r="r" b="b"/>
              <a:pathLst>
                <a:path w="2113" h="1926" extrusionOk="0">
                  <a:moveTo>
                    <a:pt x="1057" y="0"/>
                  </a:moveTo>
                  <a:cubicBezTo>
                    <a:pt x="810" y="0"/>
                    <a:pt x="564" y="94"/>
                    <a:pt x="375" y="282"/>
                  </a:cubicBezTo>
                  <a:cubicBezTo>
                    <a:pt x="0" y="658"/>
                    <a:pt x="0" y="1268"/>
                    <a:pt x="375" y="1644"/>
                  </a:cubicBezTo>
                  <a:cubicBezTo>
                    <a:pt x="564" y="1832"/>
                    <a:pt x="810" y="1926"/>
                    <a:pt x="1057" y="1926"/>
                  </a:cubicBezTo>
                  <a:cubicBezTo>
                    <a:pt x="1303" y="1926"/>
                    <a:pt x="1550" y="1832"/>
                    <a:pt x="1738" y="1644"/>
                  </a:cubicBezTo>
                  <a:cubicBezTo>
                    <a:pt x="2113" y="1268"/>
                    <a:pt x="2113" y="658"/>
                    <a:pt x="1738" y="282"/>
                  </a:cubicBezTo>
                  <a:cubicBezTo>
                    <a:pt x="1550" y="94"/>
                    <a:pt x="1303" y="0"/>
                    <a:pt x="1057" y="0"/>
                  </a:cubicBezTo>
                  <a:close/>
                </a:path>
              </a:pathLst>
            </a:custGeom>
            <a:solidFill>
              <a:srgbClr val="FF7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1" name="Google Shape;3012;p37">
              <a:extLst>
                <a:ext uri="{FF2B5EF4-FFF2-40B4-BE49-F238E27FC236}">
                  <a16:creationId xmlns:a16="http://schemas.microsoft.com/office/drawing/2014/main" id="{868C4DB9-B0EA-7B1F-ED6D-39ED922991C2}"/>
                </a:ext>
              </a:extLst>
            </p:cNvPr>
            <p:cNvSpPr/>
            <p:nvPr/>
          </p:nvSpPr>
          <p:spPr>
            <a:xfrm>
              <a:off x="9920489" y="2379162"/>
              <a:ext cx="34508" cy="19123"/>
            </a:xfrm>
            <a:custGeom>
              <a:avLst/>
              <a:gdLst/>
              <a:ahLst/>
              <a:cxnLst/>
              <a:rect l="l" t="t" r="r" b="b"/>
              <a:pathLst>
                <a:path w="2133" h="1182" extrusionOk="0">
                  <a:moveTo>
                    <a:pt x="2132" y="1"/>
                  </a:moveTo>
                  <a:cubicBezTo>
                    <a:pt x="2076" y="1"/>
                    <a:pt x="144" y="269"/>
                    <a:pt x="32" y="269"/>
                  </a:cubicBezTo>
                  <a:cubicBezTo>
                    <a:pt x="29" y="269"/>
                    <a:pt x="28" y="269"/>
                    <a:pt x="27" y="268"/>
                  </a:cubicBezTo>
                  <a:cubicBezTo>
                    <a:pt x="27" y="268"/>
                    <a:pt x="27" y="268"/>
                    <a:pt x="27" y="268"/>
                  </a:cubicBezTo>
                  <a:lnTo>
                    <a:pt x="27" y="268"/>
                  </a:lnTo>
                  <a:cubicBezTo>
                    <a:pt x="0" y="268"/>
                    <a:pt x="689" y="1182"/>
                    <a:pt x="1225" y="1182"/>
                  </a:cubicBezTo>
                  <a:cubicBezTo>
                    <a:pt x="1235" y="1182"/>
                    <a:pt x="1245" y="1181"/>
                    <a:pt x="1254" y="1181"/>
                  </a:cubicBezTo>
                  <a:cubicBezTo>
                    <a:pt x="1797" y="1149"/>
                    <a:pt x="2132" y="1"/>
                    <a:pt x="2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2" name="Google Shape;3013;p37">
              <a:extLst>
                <a:ext uri="{FF2B5EF4-FFF2-40B4-BE49-F238E27FC236}">
                  <a16:creationId xmlns:a16="http://schemas.microsoft.com/office/drawing/2014/main" id="{E8AA1ED7-3BAE-CC1C-7D72-E48B739EF454}"/>
                </a:ext>
              </a:extLst>
            </p:cNvPr>
            <p:cNvSpPr/>
            <p:nvPr/>
          </p:nvSpPr>
          <p:spPr>
            <a:xfrm>
              <a:off x="9931944" y="2353859"/>
              <a:ext cx="13299" cy="26516"/>
            </a:xfrm>
            <a:custGeom>
              <a:avLst/>
              <a:gdLst/>
              <a:ahLst/>
              <a:cxnLst/>
              <a:rect l="l" t="t" r="r" b="b"/>
              <a:pathLst>
                <a:path w="822" h="1639" extrusionOk="0">
                  <a:moveTo>
                    <a:pt x="203" y="1"/>
                  </a:moveTo>
                  <a:cubicBezTo>
                    <a:pt x="148" y="1"/>
                    <a:pt x="94" y="33"/>
                    <a:pt x="75" y="95"/>
                  </a:cubicBezTo>
                  <a:lnTo>
                    <a:pt x="28" y="1464"/>
                  </a:lnTo>
                  <a:cubicBezTo>
                    <a:pt x="1" y="1551"/>
                    <a:pt x="67" y="1638"/>
                    <a:pt x="157" y="1638"/>
                  </a:cubicBezTo>
                  <a:cubicBezTo>
                    <a:pt x="162" y="1638"/>
                    <a:pt x="167" y="1638"/>
                    <a:pt x="172" y="1637"/>
                  </a:cubicBezTo>
                  <a:lnTo>
                    <a:pt x="670" y="1581"/>
                  </a:lnTo>
                  <a:cubicBezTo>
                    <a:pt x="768" y="1570"/>
                    <a:pt x="821" y="1459"/>
                    <a:pt x="769" y="1375"/>
                  </a:cubicBezTo>
                  <a:lnTo>
                    <a:pt x="317" y="64"/>
                  </a:lnTo>
                  <a:cubicBezTo>
                    <a:pt x="290" y="21"/>
                    <a:pt x="247" y="1"/>
                    <a:pt x="203" y="1"/>
                  </a:cubicBezTo>
                  <a:close/>
                </a:path>
              </a:pathLst>
            </a:custGeom>
            <a:solidFill>
              <a:srgbClr val="FF7A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3" name="Google Shape;3014;p37">
              <a:extLst>
                <a:ext uri="{FF2B5EF4-FFF2-40B4-BE49-F238E27FC236}">
                  <a16:creationId xmlns:a16="http://schemas.microsoft.com/office/drawing/2014/main" id="{3A331CAD-4313-0FE5-3C4D-3C3D7C25B8FF}"/>
                </a:ext>
              </a:extLst>
            </p:cNvPr>
            <p:cNvSpPr/>
            <p:nvPr/>
          </p:nvSpPr>
          <p:spPr>
            <a:xfrm>
              <a:off x="9853123" y="2262985"/>
              <a:ext cx="143939" cy="88852"/>
            </a:xfrm>
            <a:custGeom>
              <a:avLst/>
              <a:gdLst/>
              <a:ahLst/>
              <a:cxnLst/>
              <a:rect l="l" t="t" r="r" b="b"/>
              <a:pathLst>
                <a:path w="8897" h="5492" extrusionOk="0">
                  <a:moveTo>
                    <a:pt x="5291" y="0"/>
                  </a:moveTo>
                  <a:cubicBezTo>
                    <a:pt x="5216" y="0"/>
                    <a:pt x="5140" y="2"/>
                    <a:pt x="5062" y="7"/>
                  </a:cubicBezTo>
                  <a:cubicBezTo>
                    <a:pt x="1" y="281"/>
                    <a:pt x="1038" y="5491"/>
                    <a:pt x="1038" y="5491"/>
                  </a:cubicBezTo>
                  <a:cubicBezTo>
                    <a:pt x="1103" y="5491"/>
                    <a:pt x="2542" y="5427"/>
                    <a:pt x="3368" y="1954"/>
                  </a:cubicBezTo>
                  <a:cubicBezTo>
                    <a:pt x="3368" y="1954"/>
                    <a:pt x="5761" y="3437"/>
                    <a:pt x="8896" y="4639"/>
                  </a:cubicBezTo>
                  <a:cubicBezTo>
                    <a:pt x="8896" y="4639"/>
                    <a:pt x="8821" y="0"/>
                    <a:pt x="529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5" name="Google Shape;3016;p37">
              <a:extLst>
                <a:ext uri="{FF2B5EF4-FFF2-40B4-BE49-F238E27FC236}">
                  <a16:creationId xmlns:a16="http://schemas.microsoft.com/office/drawing/2014/main" id="{3789DF27-2E9F-10B6-93FB-AECC961BCB91}"/>
                </a:ext>
              </a:extLst>
            </p:cNvPr>
            <p:cNvSpPr/>
            <p:nvPr/>
          </p:nvSpPr>
          <p:spPr>
            <a:xfrm>
              <a:off x="9823678" y="2638323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6" name="Google Shape;3017;p37">
              <a:extLst>
                <a:ext uri="{FF2B5EF4-FFF2-40B4-BE49-F238E27FC236}">
                  <a16:creationId xmlns:a16="http://schemas.microsoft.com/office/drawing/2014/main" id="{81958D4D-6AEC-E62A-C2C2-0FFE61A6A97B}"/>
                </a:ext>
              </a:extLst>
            </p:cNvPr>
            <p:cNvSpPr/>
            <p:nvPr/>
          </p:nvSpPr>
          <p:spPr>
            <a:xfrm>
              <a:off x="9754127" y="2495598"/>
              <a:ext cx="330297" cy="521251"/>
            </a:xfrm>
            <a:custGeom>
              <a:avLst/>
              <a:gdLst/>
              <a:ahLst/>
              <a:cxnLst/>
              <a:rect l="l" t="t" r="r" b="b"/>
              <a:pathLst>
                <a:path w="20416" h="32219" extrusionOk="0">
                  <a:moveTo>
                    <a:pt x="14684" y="0"/>
                  </a:moveTo>
                  <a:lnTo>
                    <a:pt x="11068" y="4123"/>
                  </a:lnTo>
                  <a:lnTo>
                    <a:pt x="9035" y="170"/>
                  </a:lnTo>
                  <a:lnTo>
                    <a:pt x="7240" y="722"/>
                  </a:lnTo>
                  <a:cubicBezTo>
                    <a:pt x="4410" y="1147"/>
                    <a:pt x="3615" y="3274"/>
                    <a:pt x="2798" y="6594"/>
                  </a:cubicBezTo>
                  <a:lnTo>
                    <a:pt x="0" y="32133"/>
                  </a:lnTo>
                  <a:lnTo>
                    <a:pt x="20416" y="32218"/>
                  </a:lnTo>
                  <a:cubicBezTo>
                    <a:pt x="20362" y="29931"/>
                    <a:pt x="19316" y="19484"/>
                    <a:pt x="19316" y="19484"/>
                  </a:cubicBezTo>
                  <a:lnTo>
                    <a:pt x="19484" y="6891"/>
                  </a:lnTo>
                  <a:cubicBezTo>
                    <a:pt x="19950" y="4427"/>
                    <a:pt x="19748" y="1749"/>
                    <a:pt x="17282" y="1300"/>
                  </a:cubicBezTo>
                  <a:lnTo>
                    <a:pt x="146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7" name="Google Shape;3018;p37">
              <a:extLst>
                <a:ext uri="{FF2B5EF4-FFF2-40B4-BE49-F238E27FC236}">
                  <a16:creationId xmlns:a16="http://schemas.microsoft.com/office/drawing/2014/main" id="{D9AB583E-E1D4-D2F3-1BBF-EE58643C11F4}"/>
                </a:ext>
              </a:extLst>
            </p:cNvPr>
            <p:cNvSpPr/>
            <p:nvPr/>
          </p:nvSpPr>
          <p:spPr>
            <a:xfrm>
              <a:off x="9782633" y="2554196"/>
              <a:ext cx="301775" cy="462669"/>
            </a:xfrm>
            <a:custGeom>
              <a:avLst/>
              <a:gdLst/>
              <a:ahLst/>
              <a:cxnLst/>
              <a:rect l="l" t="t" r="r" b="b"/>
              <a:pathLst>
                <a:path w="18653" h="28598" extrusionOk="0">
                  <a:moveTo>
                    <a:pt x="17786" y="0"/>
                  </a:moveTo>
                  <a:lnTo>
                    <a:pt x="17786" y="0"/>
                  </a:lnTo>
                  <a:cubicBezTo>
                    <a:pt x="11234" y="9107"/>
                    <a:pt x="5347" y="18661"/>
                    <a:pt x="0" y="28521"/>
                  </a:cubicBezTo>
                  <a:lnTo>
                    <a:pt x="18653" y="28597"/>
                  </a:lnTo>
                  <a:cubicBezTo>
                    <a:pt x="18599" y="26309"/>
                    <a:pt x="17551" y="15863"/>
                    <a:pt x="17551" y="15863"/>
                  </a:cubicBezTo>
                  <a:lnTo>
                    <a:pt x="17721" y="3269"/>
                  </a:lnTo>
                  <a:cubicBezTo>
                    <a:pt x="17933" y="2145"/>
                    <a:pt x="18003" y="981"/>
                    <a:pt x="17786" y="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30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8" name="Google Shape;3019;p37">
              <a:extLst>
                <a:ext uri="{FF2B5EF4-FFF2-40B4-BE49-F238E27FC236}">
                  <a16:creationId xmlns:a16="http://schemas.microsoft.com/office/drawing/2014/main" id="{72442238-3ACD-7C2D-C51E-229FF90CC806}"/>
                </a:ext>
              </a:extLst>
            </p:cNvPr>
            <p:cNvSpPr/>
            <p:nvPr/>
          </p:nvSpPr>
          <p:spPr>
            <a:xfrm>
              <a:off x="9813372" y="2636188"/>
              <a:ext cx="63290" cy="20336"/>
            </a:xfrm>
            <a:custGeom>
              <a:avLst/>
              <a:gdLst/>
              <a:ahLst/>
              <a:cxnLst/>
              <a:rect l="l" t="t" r="r" b="b"/>
              <a:pathLst>
                <a:path w="3912" h="1257" extrusionOk="0">
                  <a:moveTo>
                    <a:pt x="3785" y="127"/>
                  </a:moveTo>
                  <a:lnTo>
                    <a:pt x="3785" y="1129"/>
                  </a:lnTo>
                  <a:lnTo>
                    <a:pt x="129" y="1129"/>
                  </a:lnTo>
                  <a:lnTo>
                    <a:pt x="129" y="127"/>
                  </a:lnTo>
                  <a:close/>
                  <a:moveTo>
                    <a:pt x="1" y="0"/>
                  </a:moveTo>
                  <a:lnTo>
                    <a:pt x="1" y="1257"/>
                  </a:lnTo>
                  <a:lnTo>
                    <a:pt x="3912" y="1257"/>
                  </a:lnTo>
                  <a:lnTo>
                    <a:pt x="3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9" name="Google Shape;3020;p37">
              <a:extLst>
                <a:ext uri="{FF2B5EF4-FFF2-40B4-BE49-F238E27FC236}">
                  <a16:creationId xmlns:a16="http://schemas.microsoft.com/office/drawing/2014/main" id="{7BEE614F-3788-5530-9722-9E86092135B6}"/>
                </a:ext>
              </a:extLst>
            </p:cNvPr>
            <p:cNvSpPr/>
            <p:nvPr/>
          </p:nvSpPr>
          <p:spPr>
            <a:xfrm>
              <a:off x="9891142" y="2497911"/>
              <a:ext cx="112245" cy="83577"/>
            </a:xfrm>
            <a:custGeom>
              <a:avLst/>
              <a:gdLst/>
              <a:ahLst/>
              <a:cxnLst/>
              <a:rect l="l" t="t" r="r" b="b"/>
              <a:pathLst>
                <a:path w="6938" h="5166" extrusionOk="0">
                  <a:moveTo>
                    <a:pt x="115" y="0"/>
                  </a:moveTo>
                  <a:lnTo>
                    <a:pt x="0" y="54"/>
                  </a:lnTo>
                  <a:lnTo>
                    <a:pt x="2411" y="5166"/>
                  </a:lnTo>
                  <a:lnTo>
                    <a:pt x="6938" y="295"/>
                  </a:lnTo>
                  <a:lnTo>
                    <a:pt x="6845" y="209"/>
                  </a:lnTo>
                  <a:lnTo>
                    <a:pt x="2448" y="494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0" name="Google Shape;3021;p37">
              <a:extLst>
                <a:ext uri="{FF2B5EF4-FFF2-40B4-BE49-F238E27FC236}">
                  <a16:creationId xmlns:a16="http://schemas.microsoft.com/office/drawing/2014/main" id="{82C217A3-753C-6699-9081-F443B3103647}"/>
                </a:ext>
              </a:extLst>
            </p:cNvPr>
            <p:cNvSpPr/>
            <p:nvPr/>
          </p:nvSpPr>
          <p:spPr>
            <a:xfrm>
              <a:off x="10067664" y="2754759"/>
              <a:ext cx="20271" cy="20272"/>
            </a:xfrm>
            <a:custGeom>
              <a:avLst/>
              <a:gdLst/>
              <a:ahLst/>
              <a:cxnLst/>
              <a:rect l="l" t="t" r="r" b="b"/>
              <a:pathLst>
                <a:path w="1253" h="1253" extrusionOk="0">
                  <a:moveTo>
                    <a:pt x="988" y="1"/>
                  </a:moveTo>
                  <a:lnTo>
                    <a:pt x="1" y="265"/>
                  </a:lnTo>
                  <a:lnTo>
                    <a:pt x="264" y="1252"/>
                  </a:lnTo>
                  <a:lnTo>
                    <a:pt x="1252" y="988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rgbClr val="223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1" name="Google Shape;3022;p37">
              <a:extLst>
                <a:ext uri="{FF2B5EF4-FFF2-40B4-BE49-F238E27FC236}">
                  <a16:creationId xmlns:a16="http://schemas.microsoft.com/office/drawing/2014/main" id="{09786C8E-E87B-E059-6BA2-538994D18382}"/>
                </a:ext>
              </a:extLst>
            </p:cNvPr>
            <p:cNvSpPr/>
            <p:nvPr/>
          </p:nvSpPr>
          <p:spPr>
            <a:xfrm>
              <a:off x="10035259" y="2659387"/>
              <a:ext cx="26905" cy="11535"/>
            </a:xfrm>
            <a:custGeom>
              <a:avLst/>
              <a:gdLst/>
              <a:ahLst/>
              <a:cxnLst/>
              <a:rect l="l" t="t" r="r" b="b"/>
              <a:pathLst>
                <a:path w="1663" h="713" extrusionOk="0">
                  <a:moveTo>
                    <a:pt x="1356" y="1"/>
                  </a:moveTo>
                  <a:cubicBezTo>
                    <a:pt x="1344" y="1"/>
                    <a:pt x="1331" y="1"/>
                    <a:pt x="1318" y="3"/>
                  </a:cubicBezTo>
                  <a:lnTo>
                    <a:pt x="266" y="146"/>
                  </a:lnTo>
                  <a:cubicBezTo>
                    <a:pt x="110" y="167"/>
                    <a:pt x="1" y="311"/>
                    <a:pt x="22" y="467"/>
                  </a:cubicBezTo>
                  <a:cubicBezTo>
                    <a:pt x="33" y="542"/>
                    <a:pt x="71" y="610"/>
                    <a:pt x="132" y="654"/>
                  </a:cubicBezTo>
                  <a:cubicBezTo>
                    <a:pt x="181" y="694"/>
                    <a:pt x="242" y="713"/>
                    <a:pt x="303" y="713"/>
                  </a:cubicBezTo>
                  <a:cubicBezTo>
                    <a:pt x="316" y="713"/>
                    <a:pt x="329" y="713"/>
                    <a:pt x="345" y="711"/>
                  </a:cubicBezTo>
                  <a:lnTo>
                    <a:pt x="1192" y="595"/>
                  </a:lnTo>
                  <a:lnTo>
                    <a:pt x="1187" y="557"/>
                  </a:lnTo>
                  <a:lnTo>
                    <a:pt x="340" y="673"/>
                  </a:lnTo>
                  <a:cubicBezTo>
                    <a:pt x="328" y="675"/>
                    <a:pt x="316" y="676"/>
                    <a:pt x="304" y="676"/>
                  </a:cubicBezTo>
                  <a:cubicBezTo>
                    <a:pt x="252" y="676"/>
                    <a:pt x="200" y="658"/>
                    <a:pt x="156" y="626"/>
                  </a:cubicBezTo>
                  <a:cubicBezTo>
                    <a:pt x="103" y="585"/>
                    <a:pt x="70" y="526"/>
                    <a:pt x="60" y="461"/>
                  </a:cubicBezTo>
                  <a:cubicBezTo>
                    <a:pt x="43" y="327"/>
                    <a:pt x="138" y="203"/>
                    <a:pt x="272" y="184"/>
                  </a:cubicBezTo>
                  <a:lnTo>
                    <a:pt x="1326" y="41"/>
                  </a:lnTo>
                  <a:cubicBezTo>
                    <a:pt x="1337" y="40"/>
                    <a:pt x="1348" y="39"/>
                    <a:pt x="1360" y="39"/>
                  </a:cubicBezTo>
                  <a:cubicBezTo>
                    <a:pt x="1413" y="39"/>
                    <a:pt x="1465" y="57"/>
                    <a:pt x="1508" y="89"/>
                  </a:cubicBezTo>
                  <a:cubicBezTo>
                    <a:pt x="1561" y="130"/>
                    <a:pt x="1594" y="188"/>
                    <a:pt x="1604" y="253"/>
                  </a:cubicBezTo>
                  <a:lnTo>
                    <a:pt x="1615" y="328"/>
                  </a:lnTo>
                  <a:cubicBezTo>
                    <a:pt x="1622" y="393"/>
                    <a:pt x="1605" y="465"/>
                    <a:pt x="1567" y="520"/>
                  </a:cubicBezTo>
                  <a:cubicBezTo>
                    <a:pt x="1525" y="578"/>
                    <a:pt x="1467" y="614"/>
                    <a:pt x="1403" y="622"/>
                  </a:cubicBezTo>
                  <a:lnTo>
                    <a:pt x="1208" y="649"/>
                  </a:lnTo>
                  <a:lnTo>
                    <a:pt x="1214" y="686"/>
                  </a:lnTo>
                  <a:lnTo>
                    <a:pt x="1409" y="660"/>
                  </a:lnTo>
                  <a:cubicBezTo>
                    <a:pt x="1483" y="651"/>
                    <a:pt x="1551" y="608"/>
                    <a:pt x="1597" y="541"/>
                  </a:cubicBezTo>
                  <a:cubicBezTo>
                    <a:pt x="1642" y="477"/>
                    <a:pt x="1662" y="397"/>
                    <a:pt x="1652" y="323"/>
                  </a:cubicBezTo>
                  <a:lnTo>
                    <a:pt x="1641" y="248"/>
                  </a:lnTo>
                  <a:cubicBezTo>
                    <a:pt x="1631" y="172"/>
                    <a:pt x="1592" y="105"/>
                    <a:pt x="1530" y="59"/>
                  </a:cubicBezTo>
                  <a:cubicBezTo>
                    <a:pt x="1480" y="20"/>
                    <a:pt x="1419" y="1"/>
                    <a:pt x="1356" y="1"/>
                  </a:cubicBezTo>
                  <a:close/>
                </a:path>
              </a:pathLst>
            </a:custGeom>
            <a:solidFill>
              <a:srgbClr val="58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2" name="Google Shape;3023;p37">
              <a:extLst>
                <a:ext uri="{FF2B5EF4-FFF2-40B4-BE49-F238E27FC236}">
                  <a16:creationId xmlns:a16="http://schemas.microsoft.com/office/drawing/2014/main" id="{2BDC825E-EC28-C0DA-B087-5E5147A5468A}"/>
                </a:ext>
              </a:extLst>
            </p:cNvPr>
            <p:cNvSpPr/>
            <p:nvPr/>
          </p:nvSpPr>
          <p:spPr>
            <a:xfrm>
              <a:off x="9927025" y="2636980"/>
              <a:ext cx="75326" cy="34703"/>
            </a:xfrm>
            <a:custGeom>
              <a:avLst/>
              <a:gdLst/>
              <a:ahLst/>
              <a:cxnLst/>
              <a:rect l="l" t="t" r="r" b="b"/>
              <a:pathLst>
                <a:path w="4656" h="2145" extrusionOk="0">
                  <a:moveTo>
                    <a:pt x="4128" y="1"/>
                  </a:moveTo>
                  <a:cubicBezTo>
                    <a:pt x="4095" y="1"/>
                    <a:pt x="4062" y="5"/>
                    <a:pt x="4029" y="14"/>
                  </a:cubicBezTo>
                  <a:lnTo>
                    <a:pt x="327" y="1003"/>
                  </a:lnTo>
                  <a:cubicBezTo>
                    <a:pt x="121" y="1058"/>
                    <a:pt x="1" y="1268"/>
                    <a:pt x="55" y="1473"/>
                  </a:cubicBezTo>
                  <a:lnTo>
                    <a:pt x="157" y="1859"/>
                  </a:lnTo>
                  <a:cubicBezTo>
                    <a:pt x="204" y="2031"/>
                    <a:pt x="358" y="2144"/>
                    <a:pt x="527" y="2144"/>
                  </a:cubicBezTo>
                  <a:cubicBezTo>
                    <a:pt x="560" y="2144"/>
                    <a:pt x="594" y="2140"/>
                    <a:pt x="627" y="2131"/>
                  </a:cubicBezTo>
                  <a:lnTo>
                    <a:pt x="4329" y="1143"/>
                  </a:lnTo>
                  <a:cubicBezTo>
                    <a:pt x="4535" y="1088"/>
                    <a:pt x="4656" y="877"/>
                    <a:pt x="4601" y="673"/>
                  </a:cubicBezTo>
                  <a:lnTo>
                    <a:pt x="4499" y="286"/>
                  </a:lnTo>
                  <a:cubicBezTo>
                    <a:pt x="4452" y="114"/>
                    <a:pt x="4297" y="1"/>
                    <a:pt x="4128" y="1"/>
                  </a:cubicBezTo>
                  <a:close/>
                </a:path>
              </a:pathLst>
            </a:custGeom>
            <a:solidFill>
              <a:srgbClr val="3E8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3" name="Google Shape;3024;p37">
              <a:extLst>
                <a:ext uri="{FF2B5EF4-FFF2-40B4-BE49-F238E27FC236}">
                  <a16:creationId xmlns:a16="http://schemas.microsoft.com/office/drawing/2014/main" id="{30326B12-1D13-6CCF-060E-BD9EC77D7377}"/>
                </a:ext>
              </a:extLst>
            </p:cNvPr>
            <p:cNvSpPr/>
            <p:nvPr/>
          </p:nvSpPr>
          <p:spPr>
            <a:xfrm>
              <a:off x="9946682" y="2634392"/>
              <a:ext cx="28150" cy="16712"/>
            </a:xfrm>
            <a:custGeom>
              <a:avLst/>
              <a:gdLst/>
              <a:ahLst/>
              <a:cxnLst/>
              <a:rect l="l" t="t" r="r" b="b"/>
              <a:pathLst>
                <a:path w="1740" h="1033" extrusionOk="0">
                  <a:moveTo>
                    <a:pt x="825" y="258"/>
                  </a:moveTo>
                  <a:cubicBezTo>
                    <a:pt x="902" y="258"/>
                    <a:pt x="970" y="308"/>
                    <a:pt x="991" y="385"/>
                  </a:cubicBezTo>
                  <a:cubicBezTo>
                    <a:pt x="1015" y="476"/>
                    <a:pt x="960" y="570"/>
                    <a:pt x="870" y="594"/>
                  </a:cubicBezTo>
                  <a:cubicBezTo>
                    <a:pt x="854" y="598"/>
                    <a:pt x="839" y="600"/>
                    <a:pt x="825" y="600"/>
                  </a:cubicBezTo>
                  <a:cubicBezTo>
                    <a:pt x="749" y="600"/>
                    <a:pt x="680" y="550"/>
                    <a:pt x="661" y="472"/>
                  </a:cubicBezTo>
                  <a:cubicBezTo>
                    <a:pt x="636" y="381"/>
                    <a:pt x="689" y="288"/>
                    <a:pt x="781" y="263"/>
                  </a:cubicBezTo>
                  <a:cubicBezTo>
                    <a:pt x="796" y="260"/>
                    <a:pt x="811" y="258"/>
                    <a:pt x="825" y="258"/>
                  </a:cubicBezTo>
                  <a:close/>
                  <a:moveTo>
                    <a:pt x="975" y="0"/>
                  </a:moveTo>
                  <a:cubicBezTo>
                    <a:pt x="908" y="0"/>
                    <a:pt x="840" y="9"/>
                    <a:pt x="771" y="27"/>
                  </a:cubicBezTo>
                  <a:lnTo>
                    <a:pt x="669" y="53"/>
                  </a:lnTo>
                  <a:cubicBezTo>
                    <a:pt x="250" y="165"/>
                    <a:pt x="1" y="597"/>
                    <a:pt x="113" y="1016"/>
                  </a:cubicBezTo>
                  <a:lnTo>
                    <a:pt x="117" y="1032"/>
                  </a:lnTo>
                  <a:lnTo>
                    <a:pt x="1739" y="599"/>
                  </a:lnTo>
                  <a:lnTo>
                    <a:pt x="1735" y="583"/>
                  </a:lnTo>
                  <a:cubicBezTo>
                    <a:pt x="1641" y="231"/>
                    <a:pt x="1323" y="0"/>
                    <a:pt x="9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4" name="Google Shape;3025;p37">
              <a:extLst>
                <a:ext uri="{FF2B5EF4-FFF2-40B4-BE49-F238E27FC236}">
                  <a16:creationId xmlns:a16="http://schemas.microsoft.com/office/drawing/2014/main" id="{0EA9AA2B-AF92-50C1-9725-682A2250984E}"/>
                </a:ext>
              </a:extLst>
            </p:cNvPr>
            <p:cNvSpPr/>
            <p:nvPr/>
          </p:nvSpPr>
          <p:spPr>
            <a:xfrm>
              <a:off x="9880982" y="2629021"/>
              <a:ext cx="226190" cy="270680"/>
            </a:xfrm>
            <a:custGeom>
              <a:avLst/>
              <a:gdLst/>
              <a:ahLst/>
              <a:cxnLst/>
              <a:rect l="l" t="t" r="r" b="b"/>
              <a:pathLst>
                <a:path w="13981" h="16731" extrusionOk="0">
                  <a:moveTo>
                    <a:pt x="9907" y="1"/>
                  </a:moveTo>
                  <a:cubicBezTo>
                    <a:pt x="9867" y="1"/>
                    <a:pt x="9826" y="6"/>
                    <a:pt x="9785" y="17"/>
                  </a:cubicBezTo>
                  <a:lnTo>
                    <a:pt x="405" y="2524"/>
                  </a:lnTo>
                  <a:cubicBezTo>
                    <a:pt x="151" y="2591"/>
                    <a:pt x="0" y="2852"/>
                    <a:pt x="69" y="3106"/>
                  </a:cubicBezTo>
                  <a:lnTo>
                    <a:pt x="3614" y="16377"/>
                  </a:lnTo>
                  <a:cubicBezTo>
                    <a:pt x="3671" y="16591"/>
                    <a:pt x="3863" y="16731"/>
                    <a:pt x="4073" y="16731"/>
                  </a:cubicBezTo>
                  <a:cubicBezTo>
                    <a:pt x="4113" y="16731"/>
                    <a:pt x="4155" y="16725"/>
                    <a:pt x="4196" y="16714"/>
                  </a:cubicBezTo>
                  <a:lnTo>
                    <a:pt x="13576" y="14208"/>
                  </a:lnTo>
                  <a:cubicBezTo>
                    <a:pt x="13830" y="14142"/>
                    <a:pt x="13981" y="13881"/>
                    <a:pt x="13912" y="13626"/>
                  </a:cubicBezTo>
                  <a:lnTo>
                    <a:pt x="10367" y="355"/>
                  </a:lnTo>
                  <a:cubicBezTo>
                    <a:pt x="10310" y="141"/>
                    <a:pt x="10117" y="1"/>
                    <a:pt x="9907" y="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5" name="Google Shape;3026;p37">
              <a:extLst>
                <a:ext uri="{FF2B5EF4-FFF2-40B4-BE49-F238E27FC236}">
                  <a16:creationId xmlns:a16="http://schemas.microsoft.com/office/drawing/2014/main" id="{0F84BEAA-F498-4268-F78C-36BCEC816ABE}"/>
                </a:ext>
              </a:extLst>
            </p:cNvPr>
            <p:cNvSpPr/>
            <p:nvPr/>
          </p:nvSpPr>
          <p:spPr>
            <a:xfrm>
              <a:off x="9942686" y="2650764"/>
              <a:ext cx="49150" cy="26565"/>
            </a:xfrm>
            <a:custGeom>
              <a:avLst/>
              <a:gdLst/>
              <a:ahLst/>
              <a:cxnLst/>
              <a:rect l="l" t="t" r="r" b="b"/>
              <a:pathLst>
                <a:path w="3038" h="1642" extrusionOk="0">
                  <a:moveTo>
                    <a:pt x="2799" y="1"/>
                  </a:moveTo>
                  <a:lnTo>
                    <a:pt x="0" y="748"/>
                  </a:lnTo>
                  <a:lnTo>
                    <a:pt x="239" y="1641"/>
                  </a:lnTo>
                  <a:lnTo>
                    <a:pt x="3037" y="894"/>
                  </a:lnTo>
                  <a:lnTo>
                    <a:pt x="2799" y="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6" name="Google Shape;3027;p37">
              <a:extLst>
                <a:ext uri="{FF2B5EF4-FFF2-40B4-BE49-F238E27FC236}">
                  <a16:creationId xmlns:a16="http://schemas.microsoft.com/office/drawing/2014/main" id="{A7264173-945F-9594-89FE-C1F62BAC04EB}"/>
                </a:ext>
              </a:extLst>
            </p:cNvPr>
            <p:cNvSpPr/>
            <p:nvPr/>
          </p:nvSpPr>
          <p:spPr>
            <a:xfrm>
              <a:off x="9927009" y="2637013"/>
              <a:ext cx="76071" cy="36078"/>
            </a:xfrm>
            <a:custGeom>
              <a:avLst/>
              <a:gdLst/>
              <a:ahLst/>
              <a:cxnLst/>
              <a:rect l="l" t="t" r="r" b="b"/>
              <a:pathLst>
                <a:path w="4702" h="2230" extrusionOk="0">
                  <a:moveTo>
                    <a:pt x="4127" y="0"/>
                  </a:moveTo>
                  <a:cubicBezTo>
                    <a:pt x="4094" y="0"/>
                    <a:pt x="4061" y="4"/>
                    <a:pt x="4028" y="13"/>
                  </a:cubicBezTo>
                  <a:lnTo>
                    <a:pt x="327" y="1002"/>
                  </a:lnTo>
                  <a:cubicBezTo>
                    <a:pt x="121" y="1057"/>
                    <a:pt x="0" y="1268"/>
                    <a:pt x="55" y="1472"/>
                  </a:cubicBezTo>
                  <a:lnTo>
                    <a:pt x="257" y="2229"/>
                  </a:lnTo>
                  <a:lnTo>
                    <a:pt x="4701" y="1042"/>
                  </a:lnTo>
                  <a:lnTo>
                    <a:pt x="4499" y="285"/>
                  </a:lnTo>
                  <a:cubicBezTo>
                    <a:pt x="4452" y="113"/>
                    <a:pt x="4297" y="0"/>
                    <a:pt x="4127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7" name="Google Shape;3028;p37">
              <a:extLst>
                <a:ext uri="{FF2B5EF4-FFF2-40B4-BE49-F238E27FC236}">
                  <a16:creationId xmlns:a16="http://schemas.microsoft.com/office/drawing/2014/main" id="{BD510F72-F90E-98AA-30D4-91D476DA85BD}"/>
                </a:ext>
              </a:extLst>
            </p:cNvPr>
            <p:cNvSpPr/>
            <p:nvPr/>
          </p:nvSpPr>
          <p:spPr>
            <a:xfrm>
              <a:off x="9888731" y="2513733"/>
              <a:ext cx="342043" cy="290661"/>
            </a:xfrm>
            <a:custGeom>
              <a:avLst/>
              <a:gdLst/>
              <a:ahLst/>
              <a:cxnLst/>
              <a:rect l="l" t="t" r="r" b="b"/>
              <a:pathLst>
                <a:path w="21142" h="17966" extrusionOk="0">
                  <a:moveTo>
                    <a:pt x="9665" y="0"/>
                  </a:moveTo>
                  <a:cubicBezTo>
                    <a:pt x="8607" y="0"/>
                    <a:pt x="8014" y="730"/>
                    <a:pt x="7792" y="1123"/>
                  </a:cubicBezTo>
                  <a:cubicBezTo>
                    <a:pt x="6934" y="3411"/>
                    <a:pt x="10423" y="6675"/>
                    <a:pt x="11694" y="8653"/>
                  </a:cubicBezTo>
                  <a:cubicBezTo>
                    <a:pt x="12360" y="9691"/>
                    <a:pt x="13064" y="10716"/>
                    <a:pt x="13986" y="12029"/>
                  </a:cubicBezTo>
                  <a:cubicBezTo>
                    <a:pt x="12197" y="12629"/>
                    <a:pt x="10058" y="13301"/>
                    <a:pt x="7209" y="13936"/>
                  </a:cubicBezTo>
                  <a:cubicBezTo>
                    <a:pt x="4269" y="13726"/>
                    <a:pt x="3348" y="13495"/>
                    <a:pt x="2802" y="13495"/>
                  </a:cubicBezTo>
                  <a:cubicBezTo>
                    <a:pt x="2633" y="13495"/>
                    <a:pt x="2499" y="13517"/>
                    <a:pt x="2353" y="13569"/>
                  </a:cubicBezTo>
                  <a:cubicBezTo>
                    <a:pt x="2353" y="13569"/>
                    <a:pt x="2174" y="13542"/>
                    <a:pt x="2010" y="13542"/>
                  </a:cubicBezTo>
                  <a:cubicBezTo>
                    <a:pt x="1806" y="13542"/>
                    <a:pt x="1627" y="13585"/>
                    <a:pt x="1847" y="13776"/>
                  </a:cubicBezTo>
                  <a:cubicBezTo>
                    <a:pt x="1951" y="13866"/>
                    <a:pt x="4027" y="14444"/>
                    <a:pt x="3897" y="14508"/>
                  </a:cubicBezTo>
                  <a:cubicBezTo>
                    <a:pt x="3766" y="14571"/>
                    <a:pt x="0" y="15370"/>
                    <a:pt x="151" y="15716"/>
                  </a:cubicBezTo>
                  <a:cubicBezTo>
                    <a:pt x="198" y="15824"/>
                    <a:pt x="450" y="15857"/>
                    <a:pt x="778" y="15857"/>
                  </a:cubicBezTo>
                  <a:cubicBezTo>
                    <a:pt x="1315" y="15857"/>
                    <a:pt x="2056" y="15768"/>
                    <a:pt x="2433" y="15768"/>
                  </a:cubicBezTo>
                  <a:cubicBezTo>
                    <a:pt x="2569" y="15768"/>
                    <a:pt x="2658" y="15779"/>
                    <a:pt x="2671" y="15811"/>
                  </a:cubicBezTo>
                  <a:cubicBezTo>
                    <a:pt x="2747" y="15984"/>
                    <a:pt x="284" y="16142"/>
                    <a:pt x="322" y="16473"/>
                  </a:cubicBezTo>
                  <a:cubicBezTo>
                    <a:pt x="342" y="16649"/>
                    <a:pt x="1048" y="16665"/>
                    <a:pt x="1702" y="16665"/>
                  </a:cubicBezTo>
                  <a:cubicBezTo>
                    <a:pt x="1850" y="16665"/>
                    <a:pt x="1996" y="16664"/>
                    <a:pt x="2130" y="16664"/>
                  </a:cubicBezTo>
                  <a:cubicBezTo>
                    <a:pt x="2522" y="16664"/>
                    <a:pt x="2818" y="16671"/>
                    <a:pt x="2806" y="16727"/>
                  </a:cubicBezTo>
                  <a:cubicBezTo>
                    <a:pt x="2769" y="16885"/>
                    <a:pt x="455" y="16900"/>
                    <a:pt x="513" y="17151"/>
                  </a:cubicBezTo>
                  <a:cubicBezTo>
                    <a:pt x="546" y="17296"/>
                    <a:pt x="1369" y="17306"/>
                    <a:pt x="2083" y="17306"/>
                  </a:cubicBezTo>
                  <a:cubicBezTo>
                    <a:pt x="2197" y="17306"/>
                    <a:pt x="2309" y="17306"/>
                    <a:pt x="2413" y="17306"/>
                  </a:cubicBezTo>
                  <a:cubicBezTo>
                    <a:pt x="2797" y="17306"/>
                    <a:pt x="3095" y="17309"/>
                    <a:pt x="3127" y="17341"/>
                  </a:cubicBezTo>
                  <a:cubicBezTo>
                    <a:pt x="3220" y="17436"/>
                    <a:pt x="907" y="17450"/>
                    <a:pt x="834" y="17766"/>
                  </a:cubicBezTo>
                  <a:cubicBezTo>
                    <a:pt x="800" y="17911"/>
                    <a:pt x="1611" y="17965"/>
                    <a:pt x="2406" y="17965"/>
                  </a:cubicBezTo>
                  <a:cubicBezTo>
                    <a:pt x="2913" y="17965"/>
                    <a:pt x="3413" y="17943"/>
                    <a:pt x="3685" y="17908"/>
                  </a:cubicBezTo>
                  <a:cubicBezTo>
                    <a:pt x="6113" y="17594"/>
                    <a:pt x="7422" y="17124"/>
                    <a:pt x="7984" y="16990"/>
                  </a:cubicBezTo>
                  <a:cubicBezTo>
                    <a:pt x="8001" y="16991"/>
                    <a:pt x="8022" y="16991"/>
                    <a:pt x="8045" y="16991"/>
                  </a:cubicBezTo>
                  <a:cubicBezTo>
                    <a:pt x="8875" y="16991"/>
                    <a:pt x="13629" y="16663"/>
                    <a:pt x="18969" y="16002"/>
                  </a:cubicBezTo>
                  <a:cubicBezTo>
                    <a:pt x="20389" y="15827"/>
                    <a:pt x="21142" y="14230"/>
                    <a:pt x="20376" y="13023"/>
                  </a:cubicBezTo>
                  <a:lnTo>
                    <a:pt x="20191" y="12729"/>
                  </a:lnTo>
                  <a:lnTo>
                    <a:pt x="20283" y="12667"/>
                  </a:lnTo>
                  <a:cubicBezTo>
                    <a:pt x="18432" y="9458"/>
                    <a:pt x="16285" y="6008"/>
                    <a:pt x="14041" y="2913"/>
                  </a:cubicBezTo>
                  <a:cubicBezTo>
                    <a:pt x="12104" y="663"/>
                    <a:pt x="10673" y="0"/>
                    <a:pt x="9665" y="0"/>
                  </a:cubicBezTo>
                  <a:close/>
                </a:path>
              </a:pathLst>
            </a:custGeom>
            <a:solidFill>
              <a:srgbClr val="F297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8" name="Google Shape;3029;p37">
              <a:extLst>
                <a:ext uri="{FF2B5EF4-FFF2-40B4-BE49-F238E27FC236}">
                  <a16:creationId xmlns:a16="http://schemas.microsoft.com/office/drawing/2014/main" id="{AE048D50-D523-1B5F-DCD6-6AC1CC91D11E}"/>
                </a:ext>
              </a:extLst>
            </p:cNvPr>
            <p:cNvSpPr/>
            <p:nvPr/>
          </p:nvSpPr>
          <p:spPr>
            <a:xfrm>
              <a:off x="9988147" y="2508751"/>
              <a:ext cx="176797" cy="160117"/>
            </a:xfrm>
            <a:custGeom>
              <a:avLst/>
              <a:gdLst/>
              <a:ahLst/>
              <a:cxnLst/>
              <a:rect l="l" t="t" r="r" b="b"/>
              <a:pathLst>
                <a:path w="10928" h="9897" extrusionOk="0">
                  <a:moveTo>
                    <a:pt x="2715" y="1"/>
                  </a:moveTo>
                  <a:cubicBezTo>
                    <a:pt x="1666" y="1"/>
                    <a:pt x="968" y="412"/>
                    <a:pt x="781" y="741"/>
                  </a:cubicBezTo>
                  <a:cubicBezTo>
                    <a:pt x="0" y="2823"/>
                    <a:pt x="5010" y="9896"/>
                    <a:pt x="5021" y="9896"/>
                  </a:cubicBezTo>
                  <a:cubicBezTo>
                    <a:pt x="5021" y="9896"/>
                    <a:pt x="5020" y="9894"/>
                    <a:pt x="5017" y="9890"/>
                  </a:cubicBezTo>
                  <a:cubicBezTo>
                    <a:pt x="6927" y="9701"/>
                    <a:pt x="9037" y="8018"/>
                    <a:pt x="10928" y="7688"/>
                  </a:cubicBezTo>
                  <a:cubicBezTo>
                    <a:pt x="9951" y="6163"/>
                    <a:pt x="9445" y="4799"/>
                    <a:pt x="8406" y="3367"/>
                  </a:cubicBezTo>
                  <a:cubicBezTo>
                    <a:pt x="6137" y="732"/>
                    <a:pt x="4114" y="1"/>
                    <a:pt x="2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58FB95B3-9C82-7A99-883A-446BDDE1CD48}"/>
              </a:ext>
            </a:extLst>
          </p:cNvPr>
          <p:cNvSpPr/>
          <p:nvPr/>
        </p:nvSpPr>
        <p:spPr>
          <a:xfrm>
            <a:off x="7707390" y="383150"/>
            <a:ext cx="1440000" cy="1440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2843CDE-F78D-438C-8565-709F3809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French Blood Establishment  ●  Plasma donor journey, from conception to application ●  September 12th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E9D621-3276-42F0-9854-1EBA9B70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9" name="Freeform 35">
            <a:extLst>
              <a:ext uri="{FF2B5EF4-FFF2-40B4-BE49-F238E27FC236}">
                <a16:creationId xmlns:a16="http://schemas.microsoft.com/office/drawing/2014/main" id="{8B5EC29B-20D3-1006-DED2-94EB128720B5}"/>
              </a:ext>
            </a:extLst>
          </p:cNvPr>
          <p:cNvSpPr>
            <a:spLocks/>
          </p:cNvSpPr>
          <p:nvPr/>
        </p:nvSpPr>
        <p:spPr bwMode="auto">
          <a:xfrm flipH="1">
            <a:off x="1267022" y="1547503"/>
            <a:ext cx="3462786" cy="841656"/>
          </a:xfrm>
          <a:custGeom>
            <a:avLst/>
            <a:gdLst>
              <a:gd name="T0" fmla="*/ 1086 w 1086"/>
              <a:gd name="T1" fmla="*/ 256 h 323"/>
              <a:gd name="T2" fmla="*/ 1019 w 1086"/>
              <a:gd name="T3" fmla="*/ 323 h 323"/>
              <a:gd name="T4" fmla="*/ 68 w 1086"/>
              <a:gd name="T5" fmla="*/ 323 h 323"/>
              <a:gd name="T6" fmla="*/ 0 w 1086"/>
              <a:gd name="T7" fmla="*/ 256 h 323"/>
              <a:gd name="T8" fmla="*/ 0 w 1086"/>
              <a:gd name="T9" fmla="*/ 67 h 323"/>
              <a:gd name="T10" fmla="*/ 68 w 1086"/>
              <a:gd name="T11" fmla="*/ 0 h 323"/>
              <a:gd name="T12" fmla="*/ 1019 w 1086"/>
              <a:gd name="T13" fmla="*/ 0 h 323"/>
              <a:gd name="T14" fmla="*/ 1086 w 1086"/>
              <a:gd name="T15" fmla="*/ 67 h 323"/>
              <a:gd name="T16" fmla="*/ 1086 w 1086"/>
              <a:gd name="T17" fmla="*/ 25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6" h="323">
                <a:moveTo>
                  <a:pt x="1086" y="256"/>
                </a:moveTo>
                <a:cubicBezTo>
                  <a:pt x="1086" y="293"/>
                  <a:pt x="1056" y="323"/>
                  <a:pt x="1019" y="323"/>
                </a:cubicBezTo>
                <a:cubicBezTo>
                  <a:pt x="68" y="323"/>
                  <a:pt x="68" y="323"/>
                  <a:pt x="68" y="323"/>
                </a:cubicBezTo>
                <a:cubicBezTo>
                  <a:pt x="30" y="323"/>
                  <a:pt x="0" y="293"/>
                  <a:pt x="0" y="256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30"/>
                  <a:pt x="30" y="0"/>
                  <a:pt x="68" y="0"/>
                </a:cubicBezTo>
                <a:cubicBezTo>
                  <a:pt x="1019" y="0"/>
                  <a:pt x="1019" y="0"/>
                  <a:pt x="1019" y="0"/>
                </a:cubicBezTo>
                <a:cubicBezTo>
                  <a:pt x="1056" y="0"/>
                  <a:pt x="1086" y="30"/>
                  <a:pt x="1086" y="67"/>
                </a:cubicBezTo>
                <a:lnTo>
                  <a:pt x="1086" y="2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TextBox 15">
            <a:extLst>
              <a:ext uri="{FF2B5EF4-FFF2-40B4-BE49-F238E27FC236}">
                <a16:creationId xmlns:a16="http://schemas.microsoft.com/office/drawing/2014/main" id="{F5D2610E-0219-B56B-35FF-1C231929B1B6}"/>
              </a:ext>
            </a:extLst>
          </p:cNvPr>
          <p:cNvSpPr txBox="1"/>
          <p:nvPr/>
        </p:nvSpPr>
        <p:spPr>
          <a:xfrm flipH="1">
            <a:off x="1360237" y="1528149"/>
            <a:ext cx="3406696" cy="923330"/>
          </a:xfrm>
          <a:prstGeom prst="rect">
            <a:avLst/>
          </a:prstGeom>
          <a:noFill/>
        </p:spPr>
        <p:txBody>
          <a:bodyPr wrap="square" lIns="612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</a:t>
            </a:r>
            <a:r>
              <a: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hear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about plasma donation. I </a:t>
            </a:r>
            <a:r>
              <a: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understand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</a:t>
            </a:r>
            <a:r>
              <a: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decide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 </a:t>
            </a:r>
            <a:r>
              <a: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donate.</a:t>
            </a:r>
            <a:endParaRPr kumimoji="0" lang="en-US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TextBox 14">
            <a:extLst>
              <a:ext uri="{FF2B5EF4-FFF2-40B4-BE49-F238E27FC236}">
                <a16:creationId xmlns:a16="http://schemas.microsoft.com/office/drawing/2014/main" id="{85056413-3DF5-674B-C214-18F55963E5F7}"/>
              </a:ext>
            </a:extLst>
          </p:cNvPr>
          <p:cNvSpPr txBox="1"/>
          <p:nvPr/>
        </p:nvSpPr>
        <p:spPr>
          <a:xfrm flipH="1">
            <a:off x="1299803" y="1745594"/>
            <a:ext cx="66285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01</a:t>
            </a:r>
            <a:endParaRPr kumimoji="0" lang="id-ID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91" name="Groupe 390">
            <a:extLst>
              <a:ext uri="{FF2B5EF4-FFF2-40B4-BE49-F238E27FC236}">
                <a16:creationId xmlns:a16="http://schemas.microsoft.com/office/drawing/2014/main" id="{49B36EB6-1791-45FD-9260-A993649571D0}"/>
              </a:ext>
            </a:extLst>
          </p:cNvPr>
          <p:cNvGrpSpPr/>
          <p:nvPr/>
        </p:nvGrpSpPr>
        <p:grpSpPr>
          <a:xfrm>
            <a:off x="7568036" y="3848846"/>
            <a:ext cx="3515728" cy="923330"/>
            <a:chOff x="5760742" y="2735979"/>
            <a:chExt cx="3515728" cy="923330"/>
          </a:xfrm>
        </p:grpSpPr>
        <p:sp>
          <p:nvSpPr>
            <p:cNvPr id="392" name="Freeform 35">
              <a:extLst>
                <a:ext uri="{FF2B5EF4-FFF2-40B4-BE49-F238E27FC236}">
                  <a16:creationId xmlns:a16="http://schemas.microsoft.com/office/drawing/2014/main" id="{0C343C19-7185-422D-BC18-E74818E4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27020" y="2771105"/>
              <a:ext cx="3044638" cy="841656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3" name="TextBox 15">
              <a:extLst>
                <a:ext uri="{FF2B5EF4-FFF2-40B4-BE49-F238E27FC236}">
                  <a16:creationId xmlns:a16="http://schemas.microsoft.com/office/drawing/2014/main" id="{52E99A81-B8C1-4ADF-97DF-4FDFC2EDF633}"/>
                </a:ext>
              </a:extLst>
            </p:cNvPr>
            <p:cNvSpPr txBox="1"/>
            <p:nvPr/>
          </p:nvSpPr>
          <p:spPr>
            <a:xfrm flipH="1">
              <a:off x="5760742" y="2735979"/>
              <a:ext cx="2945756" cy="923330"/>
            </a:xfrm>
            <a:prstGeom prst="rect">
              <a:avLst/>
            </a:prstGeom>
            <a:noFill/>
          </p:spPr>
          <p:txBody>
            <a:bodyPr wrap="square" lIns="612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nurse sets me up for the collection and I </a:t>
              </a: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donate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my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plasma.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4" name="TextBox 14">
              <a:extLst>
                <a:ext uri="{FF2B5EF4-FFF2-40B4-BE49-F238E27FC236}">
                  <a16:creationId xmlns:a16="http://schemas.microsoft.com/office/drawing/2014/main" id="{0ED0AA58-9DC1-460B-8500-62C9DCB563CC}"/>
                </a:ext>
              </a:extLst>
            </p:cNvPr>
            <p:cNvSpPr txBox="1"/>
            <p:nvPr/>
          </p:nvSpPr>
          <p:spPr>
            <a:xfrm flipH="1">
              <a:off x="8577935" y="2929098"/>
              <a:ext cx="698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r>
                <a:rPr kumimoji="0" lang="fr-F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endParaRPr kumimoji="0" lang="id-ID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71" name="Groupe 1170">
            <a:extLst>
              <a:ext uri="{FF2B5EF4-FFF2-40B4-BE49-F238E27FC236}">
                <a16:creationId xmlns:a16="http://schemas.microsoft.com/office/drawing/2014/main" id="{BDD87EAC-BEDE-148F-9811-F490EDD67F72}"/>
              </a:ext>
            </a:extLst>
          </p:cNvPr>
          <p:cNvGrpSpPr/>
          <p:nvPr/>
        </p:nvGrpSpPr>
        <p:grpSpPr>
          <a:xfrm>
            <a:off x="10888084" y="3408652"/>
            <a:ext cx="1246396" cy="1576504"/>
            <a:chOff x="2822612" y="1685092"/>
            <a:chExt cx="2338146" cy="2957404"/>
          </a:xfrm>
        </p:grpSpPr>
        <p:sp>
          <p:nvSpPr>
            <p:cNvPr id="1111" name="Google Shape;2789;p36">
              <a:extLst>
                <a:ext uri="{FF2B5EF4-FFF2-40B4-BE49-F238E27FC236}">
                  <a16:creationId xmlns:a16="http://schemas.microsoft.com/office/drawing/2014/main" id="{20FF1BC5-70A3-9F9C-67FE-8A73239022AC}"/>
                </a:ext>
              </a:extLst>
            </p:cNvPr>
            <p:cNvSpPr/>
            <p:nvPr/>
          </p:nvSpPr>
          <p:spPr>
            <a:xfrm flipH="1">
              <a:off x="2822612" y="1996049"/>
              <a:ext cx="730135" cy="1006423"/>
            </a:xfrm>
            <a:custGeom>
              <a:avLst/>
              <a:gdLst/>
              <a:ahLst/>
              <a:cxnLst/>
              <a:rect l="l" t="t" r="r" b="b"/>
              <a:pathLst>
                <a:path w="20618" h="28420" extrusionOk="0">
                  <a:moveTo>
                    <a:pt x="2136" y="1"/>
                  </a:moveTo>
                  <a:cubicBezTo>
                    <a:pt x="956" y="1"/>
                    <a:pt x="0" y="958"/>
                    <a:pt x="0" y="2137"/>
                  </a:cubicBezTo>
                  <a:lnTo>
                    <a:pt x="0" y="26284"/>
                  </a:lnTo>
                  <a:cubicBezTo>
                    <a:pt x="0" y="27465"/>
                    <a:pt x="958" y="28420"/>
                    <a:pt x="2136" y="28420"/>
                  </a:cubicBezTo>
                  <a:lnTo>
                    <a:pt x="18481" y="28420"/>
                  </a:lnTo>
                  <a:cubicBezTo>
                    <a:pt x="19663" y="28420"/>
                    <a:pt x="20618" y="27465"/>
                    <a:pt x="20618" y="26284"/>
                  </a:cubicBezTo>
                  <a:lnTo>
                    <a:pt x="20618" y="2137"/>
                  </a:lnTo>
                  <a:cubicBezTo>
                    <a:pt x="20618" y="957"/>
                    <a:pt x="19661" y="1"/>
                    <a:pt x="18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2" name="Google Shape;2790;p36">
              <a:extLst>
                <a:ext uri="{FF2B5EF4-FFF2-40B4-BE49-F238E27FC236}">
                  <a16:creationId xmlns:a16="http://schemas.microsoft.com/office/drawing/2014/main" id="{9EF35A17-A6D8-D2A8-FD30-6928EAA0D013}"/>
                </a:ext>
              </a:extLst>
            </p:cNvPr>
            <p:cNvSpPr/>
            <p:nvPr/>
          </p:nvSpPr>
          <p:spPr>
            <a:xfrm flipH="1">
              <a:off x="3008917" y="1931917"/>
              <a:ext cx="357525" cy="84459"/>
            </a:xfrm>
            <a:custGeom>
              <a:avLst/>
              <a:gdLst/>
              <a:ahLst/>
              <a:cxnLst/>
              <a:rect l="l" t="t" r="r" b="b"/>
              <a:pathLst>
                <a:path w="10096" h="2385" extrusionOk="0">
                  <a:moveTo>
                    <a:pt x="1" y="1"/>
                  </a:moveTo>
                  <a:lnTo>
                    <a:pt x="1" y="2385"/>
                  </a:lnTo>
                  <a:lnTo>
                    <a:pt x="10096" y="2385"/>
                  </a:lnTo>
                  <a:lnTo>
                    <a:pt x="10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3" name="Google Shape;2791;p36">
              <a:extLst>
                <a:ext uri="{FF2B5EF4-FFF2-40B4-BE49-F238E27FC236}">
                  <a16:creationId xmlns:a16="http://schemas.microsoft.com/office/drawing/2014/main" id="{4BDADD3D-9C42-845C-0B0B-F7F8A873D37F}"/>
                </a:ext>
              </a:extLst>
            </p:cNvPr>
            <p:cNvSpPr/>
            <p:nvPr/>
          </p:nvSpPr>
          <p:spPr>
            <a:xfrm flipH="1">
              <a:off x="3118377" y="2983456"/>
              <a:ext cx="138534" cy="120686"/>
            </a:xfrm>
            <a:custGeom>
              <a:avLst/>
              <a:gdLst/>
              <a:ahLst/>
              <a:cxnLst/>
              <a:rect l="l" t="t" r="r" b="b"/>
              <a:pathLst>
                <a:path w="3912" h="3408" extrusionOk="0">
                  <a:moveTo>
                    <a:pt x="0" y="0"/>
                  </a:moveTo>
                  <a:lnTo>
                    <a:pt x="0" y="1452"/>
                  </a:lnTo>
                  <a:cubicBezTo>
                    <a:pt x="0" y="2532"/>
                    <a:pt x="876" y="3408"/>
                    <a:pt x="1956" y="3408"/>
                  </a:cubicBezTo>
                  <a:cubicBezTo>
                    <a:pt x="3036" y="3408"/>
                    <a:pt x="3912" y="2532"/>
                    <a:pt x="3912" y="1452"/>
                  </a:cubicBezTo>
                  <a:lnTo>
                    <a:pt x="3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4" name="Google Shape;2792;p36">
              <a:extLst>
                <a:ext uri="{FF2B5EF4-FFF2-40B4-BE49-F238E27FC236}">
                  <a16:creationId xmlns:a16="http://schemas.microsoft.com/office/drawing/2014/main" id="{A315E2DA-F039-E60A-673B-FD6113490833}"/>
                </a:ext>
              </a:extLst>
            </p:cNvPr>
            <p:cNvSpPr/>
            <p:nvPr/>
          </p:nvSpPr>
          <p:spPr>
            <a:xfrm flipH="1">
              <a:off x="2860220" y="2540233"/>
              <a:ext cx="654954" cy="410502"/>
            </a:xfrm>
            <a:custGeom>
              <a:avLst/>
              <a:gdLst/>
              <a:ahLst/>
              <a:cxnLst/>
              <a:rect l="l" t="t" r="r" b="b"/>
              <a:pathLst>
                <a:path w="18495" h="11592" extrusionOk="0">
                  <a:moveTo>
                    <a:pt x="0" y="1"/>
                  </a:moveTo>
                  <a:lnTo>
                    <a:pt x="0" y="9676"/>
                  </a:lnTo>
                  <a:cubicBezTo>
                    <a:pt x="0" y="10734"/>
                    <a:pt x="858" y="11592"/>
                    <a:pt x="1916" y="11592"/>
                  </a:cubicBezTo>
                  <a:lnTo>
                    <a:pt x="16580" y="11592"/>
                  </a:lnTo>
                  <a:cubicBezTo>
                    <a:pt x="17638" y="11592"/>
                    <a:pt x="18495" y="10734"/>
                    <a:pt x="18495" y="9676"/>
                  </a:cubicBezTo>
                  <a:lnTo>
                    <a:pt x="18495" y="1"/>
                  </a:lnTo>
                  <a:close/>
                </a:path>
              </a:pathLst>
            </a:custGeom>
            <a:solidFill>
              <a:srgbClr val="ED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5" name="Google Shape;2793;p36">
              <a:extLst>
                <a:ext uri="{FF2B5EF4-FFF2-40B4-BE49-F238E27FC236}">
                  <a16:creationId xmlns:a16="http://schemas.microsoft.com/office/drawing/2014/main" id="{0D0438D0-FA5C-56D4-8BEC-D241555A58CE}"/>
                </a:ext>
              </a:extLst>
            </p:cNvPr>
            <p:cNvSpPr/>
            <p:nvPr/>
          </p:nvSpPr>
          <p:spPr>
            <a:xfrm flipH="1">
              <a:off x="2860114" y="2086103"/>
              <a:ext cx="274093" cy="373496"/>
            </a:xfrm>
            <a:custGeom>
              <a:avLst/>
              <a:gdLst/>
              <a:ahLst/>
              <a:cxnLst/>
              <a:rect l="l" t="t" r="r" b="b"/>
              <a:pathLst>
                <a:path w="7740" h="10547" extrusionOk="0">
                  <a:moveTo>
                    <a:pt x="0" y="1"/>
                  </a:moveTo>
                  <a:lnTo>
                    <a:pt x="0" y="10546"/>
                  </a:lnTo>
                  <a:lnTo>
                    <a:pt x="7740" y="10546"/>
                  </a:lnTo>
                  <a:lnTo>
                    <a:pt x="7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6" name="Google Shape;2794;p36">
              <a:extLst>
                <a:ext uri="{FF2B5EF4-FFF2-40B4-BE49-F238E27FC236}">
                  <a16:creationId xmlns:a16="http://schemas.microsoft.com/office/drawing/2014/main" id="{078B8AAE-3868-32FA-55B1-4F3CFDF2A979}"/>
                </a:ext>
              </a:extLst>
            </p:cNvPr>
            <p:cNvSpPr/>
            <p:nvPr/>
          </p:nvSpPr>
          <p:spPr>
            <a:xfrm flipH="1">
              <a:off x="2878847" y="2122507"/>
              <a:ext cx="232554" cy="14873"/>
            </a:xfrm>
            <a:custGeom>
              <a:avLst/>
              <a:gdLst/>
              <a:ahLst/>
              <a:cxnLst/>
              <a:rect l="l" t="t" r="r" b="b"/>
              <a:pathLst>
                <a:path w="6567" h="420" extrusionOk="0">
                  <a:moveTo>
                    <a:pt x="210" y="1"/>
                  </a:moveTo>
                  <a:cubicBezTo>
                    <a:pt x="95" y="1"/>
                    <a:pt x="1" y="94"/>
                    <a:pt x="1" y="210"/>
                  </a:cubicBezTo>
                  <a:cubicBezTo>
                    <a:pt x="1" y="326"/>
                    <a:pt x="95" y="419"/>
                    <a:pt x="210" y="419"/>
                  </a:cubicBezTo>
                  <a:lnTo>
                    <a:pt x="6357" y="419"/>
                  </a:lnTo>
                  <a:cubicBezTo>
                    <a:pt x="6472" y="419"/>
                    <a:pt x="6566" y="326"/>
                    <a:pt x="6566" y="210"/>
                  </a:cubicBezTo>
                  <a:cubicBezTo>
                    <a:pt x="6566" y="94"/>
                    <a:pt x="6472" y="1"/>
                    <a:pt x="6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7" name="Google Shape;2795;p36">
              <a:extLst>
                <a:ext uri="{FF2B5EF4-FFF2-40B4-BE49-F238E27FC236}">
                  <a16:creationId xmlns:a16="http://schemas.microsoft.com/office/drawing/2014/main" id="{27B4190B-5C9C-FBE9-AB64-4F60212E88AF}"/>
                </a:ext>
              </a:extLst>
            </p:cNvPr>
            <p:cNvSpPr/>
            <p:nvPr/>
          </p:nvSpPr>
          <p:spPr>
            <a:xfrm flipH="1">
              <a:off x="2878847" y="2155087"/>
              <a:ext cx="232554" cy="14873"/>
            </a:xfrm>
            <a:custGeom>
              <a:avLst/>
              <a:gdLst/>
              <a:ahLst/>
              <a:cxnLst/>
              <a:rect l="l" t="t" r="r" b="b"/>
              <a:pathLst>
                <a:path w="6567" h="420" extrusionOk="0">
                  <a:moveTo>
                    <a:pt x="210" y="1"/>
                  </a:moveTo>
                  <a:cubicBezTo>
                    <a:pt x="95" y="1"/>
                    <a:pt x="1" y="94"/>
                    <a:pt x="1" y="210"/>
                  </a:cubicBezTo>
                  <a:cubicBezTo>
                    <a:pt x="1" y="326"/>
                    <a:pt x="95" y="419"/>
                    <a:pt x="210" y="419"/>
                  </a:cubicBezTo>
                  <a:lnTo>
                    <a:pt x="6357" y="419"/>
                  </a:lnTo>
                  <a:cubicBezTo>
                    <a:pt x="6472" y="419"/>
                    <a:pt x="6566" y="326"/>
                    <a:pt x="6566" y="210"/>
                  </a:cubicBezTo>
                  <a:cubicBezTo>
                    <a:pt x="6566" y="94"/>
                    <a:pt x="6472" y="1"/>
                    <a:pt x="6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8" name="Google Shape;2796;p36">
              <a:extLst>
                <a:ext uri="{FF2B5EF4-FFF2-40B4-BE49-F238E27FC236}">
                  <a16:creationId xmlns:a16="http://schemas.microsoft.com/office/drawing/2014/main" id="{3EE469EE-E08C-CAA5-452A-ED517FA509A8}"/>
                </a:ext>
              </a:extLst>
            </p:cNvPr>
            <p:cNvSpPr/>
            <p:nvPr/>
          </p:nvSpPr>
          <p:spPr>
            <a:xfrm flipH="1">
              <a:off x="2878847" y="2187631"/>
              <a:ext cx="232554" cy="14838"/>
            </a:xfrm>
            <a:custGeom>
              <a:avLst/>
              <a:gdLst/>
              <a:ahLst/>
              <a:cxnLst/>
              <a:rect l="l" t="t" r="r" b="b"/>
              <a:pathLst>
                <a:path w="6567" h="419" extrusionOk="0">
                  <a:moveTo>
                    <a:pt x="210" y="0"/>
                  </a:moveTo>
                  <a:cubicBezTo>
                    <a:pt x="95" y="0"/>
                    <a:pt x="1" y="94"/>
                    <a:pt x="1" y="210"/>
                  </a:cubicBezTo>
                  <a:cubicBezTo>
                    <a:pt x="1" y="325"/>
                    <a:pt x="95" y="419"/>
                    <a:pt x="210" y="419"/>
                  </a:cubicBezTo>
                  <a:lnTo>
                    <a:pt x="6357" y="419"/>
                  </a:lnTo>
                  <a:cubicBezTo>
                    <a:pt x="6472" y="419"/>
                    <a:pt x="6566" y="326"/>
                    <a:pt x="6566" y="210"/>
                  </a:cubicBezTo>
                  <a:cubicBezTo>
                    <a:pt x="6566" y="94"/>
                    <a:pt x="6472" y="0"/>
                    <a:pt x="6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9" name="Google Shape;2797;p36">
              <a:extLst>
                <a:ext uri="{FF2B5EF4-FFF2-40B4-BE49-F238E27FC236}">
                  <a16:creationId xmlns:a16="http://schemas.microsoft.com/office/drawing/2014/main" id="{3DC6C564-4106-EA05-A339-C16275C48C6B}"/>
                </a:ext>
              </a:extLst>
            </p:cNvPr>
            <p:cNvSpPr/>
            <p:nvPr/>
          </p:nvSpPr>
          <p:spPr>
            <a:xfrm flipH="1">
              <a:off x="2878847" y="2220210"/>
              <a:ext cx="232554" cy="14838"/>
            </a:xfrm>
            <a:custGeom>
              <a:avLst/>
              <a:gdLst/>
              <a:ahLst/>
              <a:cxnLst/>
              <a:rect l="l" t="t" r="r" b="b"/>
              <a:pathLst>
                <a:path w="6567" h="419" extrusionOk="0">
                  <a:moveTo>
                    <a:pt x="210" y="0"/>
                  </a:moveTo>
                  <a:cubicBezTo>
                    <a:pt x="95" y="0"/>
                    <a:pt x="1" y="94"/>
                    <a:pt x="1" y="210"/>
                  </a:cubicBezTo>
                  <a:cubicBezTo>
                    <a:pt x="1" y="325"/>
                    <a:pt x="95" y="419"/>
                    <a:pt x="210" y="419"/>
                  </a:cubicBezTo>
                  <a:lnTo>
                    <a:pt x="6357" y="419"/>
                  </a:lnTo>
                  <a:cubicBezTo>
                    <a:pt x="6472" y="419"/>
                    <a:pt x="6566" y="325"/>
                    <a:pt x="6566" y="210"/>
                  </a:cubicBezTo>
                  <a:cubicBezTo>
                    <a:pt x="6566" y="94"/>
                    <a:pt x="6472" y="0"/>
                    <a:pt x="6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0" name="Google Shape;2798;p36">
              <a:extLst>
                <a:ext uri="{FF2B5EF4-FFF2-40B4-BE49-F238E27FC236}">
                  <a16:creationId xmlns:a16="http://schemas.microsoft.com/office/drawing/2014/main" id="{91A14CE5-97E5-232C-D15B-84F0D942D9D5}"/>
                </a:ext>
              </a:extLst>
            </p:cNvPr>
            <p:cNvSpPr/>
            <p:nvPr/>
          </p:nvSpPr>
          <p:spPr>
            <a:xfrm flipH="1">
              <a:off x="2878847" y="2252790"/>
              <a:ext cx="232554" cy="14838"/>
            </a:xfrm>
            <a:custGeom>
              <a:avLst/>
              <a:gdLst/>
              <a:ahLst/>
              <a:cxnLst/>
              <a:rect l="l" t="t" r="r" b="b"/>
              <a:pathLst>
                <a:path w="6567" h="419" extrusionOk="0">
                  <a:moveTo>
                    <a:pt x="210" y="0"/>
                  </a:moveTo>
                  <a:cubicBezTo>
                    <a:pt x="95" y="0"/>
                    <a:pt x="1" y="94"/>
                    <a:pt x="1" y="210"/>
                  </a:cubicBezTo>
                  <a:cubicBezTo>
                    <a:pt x="1" y="325"/>
                    <a:pt x="95" y="419"/>
                    <a:pt x="210" y="419"/>
                  </a:cubicBezTo>
                  <a:lnTo>
                    <a:pt x="6357" y="419"/>
                  </a:lnTo>
                  <a:cubicBezTo>
                    <a:pt x="6472" y="419"/>
                    <a:pt x="6566" y="325"/>
                    <a:pt x="6566" y="210"/>
                  </a:cubicBezTo>
                  <a:cubicBezTo>
                    <a:pt x="6566" y="94"/>
                    <a:pt x="6472" y="0"/>
                    <a:pt x="6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1" name="Google Shape;2799;p36">
              <a:extLst>
                <a:ext uri="{FF2B5EF4-FFF2-40B4-BE49-F238E27FC236}">
                  <a16:creationId xmlns:a16="http://schemas.microsoft.com/office/drawing/2014/main" id="{699223E1-2541-5076-2292-7F1AC4B1A5BF}"/>
                </a:ext>
              </a:extLst>
            </p:cNvPr>
            <p:cNvSpPr/>
            <p:nvPr/>
          </p:nvSpPr>
          <p:spPr>
            <a:xfrm flipH="1">
              <a:off x="2878847" y="2285369"/>
              <a:ext cx="232554" cy="14838"/>
            </a:xfrm>
            <a:custGeom>
              <a:avLst/>
              <a:gdLst/>
              <a:ahLst/>
              <a:cxnLst/>
              <a:rect l="l" t="t" r="r" b="b"/>
              <a:pathLst>
                <a:path w="6567" h="419" extrusionOk="0">
                  <a:moveTo>
                    <a:pt x="210" y="0"/>
                  </a:moveTo>
                  <a:cubicBezTo>
                    <a:pt x="95" y="0"/>
                    <a:pt x="1" y="94"/>
                    <a:pt x="1" y="209"/>
                  </a:cubicBezTo>
                  <a:cubicBezTo>
                    <a:pt x="1" y="325"/>
                    <a:pt x="95" y="419"/>
                    <a:pt x="210" y="419"/>
                  </a:cubicBezTo>
                  <a:lnTo>
                    <a:pt x="6357" y="419"/>
                  </a:lnTo>
                  <a:cubicBezTo>
                    <a:pt x="6472" y="419"/>
                    <a:pt x="6566" y="325"/>
                    <a:pt x="6566" y="209"/>
                  </a:cubicBezTo>
                  <a:cubicBezTo>
                    <a:pt x="6566" y="94"/>
                    <a:pt x="6472" y="0"/>
                    <a:pt x="6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2" name="Google Shape;2800;p36">
              <a:extLst>
                <a:ext uri="{FF2B5EF4-FFF2-40B4-BE49-F238E27FC236}">
                  <a16:creationId xmlns:a16="http://schemas.microsoft.com/office/drawing/2014/main" id="{89716A01-628A-CB3D-08EF-509372F6B2EE}"/>
                </a:ext>
              </a:extLst>
            </p:cNvPr>
            <p:cNvSpPr/>
            <p:nvPr/>
          </p:nvSpPr>
          <p:spPr>
            <a:xfrm flipH="1">
              <a:off x="2878847" y="2317949"/>
              <a:ext cx="232554" cy="14838"/>
            </a:xfrm>
            <a:custGeom>
              <a:avLst/>
              <a:gdLst/>
              <a:ahLst/>
              <a:cxnLst/>
              <a:rect l="l" t="t" r="r" b="b"/>
              <a:pathLst>
                <a:path w="6567" h="419" extrusionOk="0">
                  <a:moveTo>
                    <a:pt x="210" y="0"/>
                  </a:moveTo>
                  <a:cubicBezTo>
                    <a:pt x="95" y="0"/>
                    <a:pt x="1" y="94"/>
                    <a:pt x="1" y="209"/>
                  </a:cubicBezTo>
                  <a:cubicBezTo>
                    <a:pt x="1" y="325"/>
                    <a:pt x="95" y="419"/>
                    <a:pt x="210" y="419"/>
                  </a:cubicBezTo>
                  <a:lnTo>
                    <a:pt x="6357" y="419"/>
                  </a:lnTo>
                  <a:cubicBezTo>
                    <a:pt x="6472" y="419"/>
                    <a:pt x="6566" y="325"/>
                    <a:pt x="6566" y="209"/>
                  </a:cubicBezTo>
                  <a:cubicBezTo>
                    <a:pt x="6566" y="94"/>
                    <a:pt x="6472" y="0"/>
                    <a:pt x="6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3" name="Google Shape;2801;p36">
              <a:extLst>
                <a:ext uri="{FF2B5EF4-FFF2-40B4-BE49-F238E27FC236}">
                  <a16:creationId xmlns:a16="http://schemas.microsoft.com/office/drawing/2014/main" id="{FA1DDE51-661E-A9DA-22CE-5C5194A42955}"/>
                </a:ext>
              </a:extLst>
            </p:cNvPr>
            <p:cNvSpPr/>
            <p:nvPr/>
          </p:nvSpPr>
          <p:spPr>
            <a:xfrm flipH="1">
              <a:off x="2878847" y="2350528"/>
              <a:ext cx="232554" cy="14838"/>
            </a:xfrm>
            <a:custGeom>
              <a:avLst/>
              <a:gdLst/>
              <a:ahLst/>
              <a:cxnLst/>
              <a:rect l="l" t="t" r="r" b="b"/>
              <a:pathLst>
                <a:path w="6567" h="419" extrusionOk="0">
                  <a:moveTo>
                    <a:pt x="210" y="0"/>
                  </a:moveTo>
                  <a:cubicBezTo>
                    <a:pt x="95" y="0"/>
                    <a:pt x="1" y="94"/>
                    <a:pt x="1" y="209"/>
                  </a:cubicBezTo>
                  <a:cubicBezTo>
                    <a:pt x="1" y="325"/>
                    <a:pt x="95" y="419"/>
                    <a:pt x="210" y="419"/>
                  </a:cubicBezTo>
                  <a:lnTo>
                    <a:pt x="6357" y="419"/>
                  </a:lnTo>
                  <a:cubicBezTo>
                    <a:pt x="6472" y="419"/>
                    <a:pt x="6566" y="325"/>
                    <a:pt x="6566" y="209"/>
                  </a:cubicBezTo>
                  <a:cubicBezTo>
                    <a:pt x="6566" y="94"/>
                    <a:pt x="6472" y="0"/>
                    <a:pt x="6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4" name="Google Shape;2802;p36">
              <a:extLst>
                <a:ext uri="{FF2B5EF4-FFF2-40B4-BE49-F238E27FC236}">
                  <a16:creationId xmlns:a16="http://schemas.microsoft.com/office/drawing/2014/main" id="{E8824D79-A835-1F52-95F5-DE3250E6CD50}"/>
                </a:ext>
              </a:extLst>
            </p:cNvPr>
            <p:cNvSpPr/>
            <p:nvPr/>
          </p:nvSpPr>
          <p:spPr>
            <a:xfrm flipH="1">
              <a:off x="2878847" y="2383072"/>
              <a:ext cx="232554" cy="14873"/>
            </a:xfrm>
            <a:custGeom>
              <a:avLst/>
              <a:gdLst/>
              <a:ahLst/>
              <a:cxnLst/>
              <a:rect l="l" t="t" r="r" b="b"/>
              <a:pathLst>
                <a:path w="6567" h="420" extrusionOk="0">
                  <a:moveTo>
                    <a:pt x="210" y="1"/>
                  </a:moveTo>
                  <a:cubicBezTo>
                    <a:pt x="95" y="1"/>
                    <a:pt x="1" y="95"/>
                    <a:pt x="1" y="210"/>
                  </a:cubicBezTo>
                  <a:cubicBezTo>
                    <a:pt x="1" y="326"/>
                    <a:pt x="95" y="420"/>
                    <a:pt x="210" y="420"/>
                  </a:cubicBezTo>
                  <a:lnTo>
                    <a:pt x="6357" y="420"/>
                  </a:lnTo>
                  <a:cubicBezTo>
                    <a:pt x="6472" y="420"/>
                    <a:pt x="6566" y="326"/>
                    <a:pt x="6566" y="210"/>
                  </a:cubicBezTo>
                  <a:cubicBezTo>
                    <a:pt x="6566" y="95"/>
                    <a:pt x="6472" y="1"/>
                    <a:pt x="6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5" name="Google Shape;2803;p36">
              <a:extLst>
                <a:ext uri="{FF2B5EF4-FFF2-40B4-BE49-F238E27FC236}">
                  <a16:creationId xmlns:a16="http://schemas.microsoft.com/office/drawing/2014/main" id="{3D9D5426-C21F-01C2-5FFA-1144B0ADABAE}"/>
                </a:ext>
              </a:extLst>
            </p:cNvPr>
            <p:cNvSpPr/>
            <p:nvPr/>
          </p:nvSpPr>
          <p:spPr>
            <a:xfrm flipH="1">
              <a:off x="2878847" y="2415652"/>
              <a:ext cx="232554" cy="14873"/>
            </a:xfrm>
            <a:custGeom>
              <a:avLst/>
              <a:gdLst/>
              <a:ahLst/>
              <a:cxnLst/>
              <a:rect l="l" t="t" r="r" b="b"/>
              <a:pathLst>
                <a:path w="6567" h="420" extrusionOk="0">
                  <a:moveTo>
                    <a:pt x="210" y="1"/>
                  </a:moveTo>
                  <a:cubicBezTo>
                    <a:pt x="95" y="1"/>
                    <a:pt x="1" y="95"/>
                    <a:pt x="1" y="210"/>
                  </a:cubicBezTo>
                  <a:cubicBezTo>
                    <a:pt x="1" y="326"/>
                    <a:pt x="95" y="420"/>
                    <a:pt x="210" y="420"/>
                  </a:cubicBezTo>
                  <a:lnTo>
                    <a:pt x="6357" y="420"/>
                  </a:lnTo>
                  <a:cubicBezTo>
                    <a:pt x="6472" y="420"/>
                    <a:pt x="6566" y="326"/>
                    <a:pt x="6566" y="210"/>
                  </a:cubicBezTo>
                  <a:cubicBezTo>
                    <a:pt x="6566" y="95"/>
                    <a:pt x="6472" y="1"/>
                    <a:pt x="6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6" name="Google Shape;2804;p36">
              <a:extLst>
                <a:ext uri="{FF2B5EF4-FFF2-40B4-BE49-F238E27FC236}">
                  <a16:creationId xmlns:a16="http://schemas.microsoft.com/office/drawing/2014/main" id="{D9924B42-9601-8A44-B32A-DB5210D1B094}"/>
                </a:ext>
              </a:extLst>
            </p:cNvPr>
            <p:cNvSpPr/>
            <p:nvPr/>
          </p:nvSpPr>
          <p:spPr>
            <a:xfrm flipH="1">
              <a:off x="3156375" y="2919501"/>
              <a:ext cx="62078" cy="222815"/>
            </a:xfrm>
            <a:custGeom>
              <a:avLst/>
              <a:gdLst/>
              <a:ahLst/>
              <a:cxnLst/>
              <a:rect l="l" t="t" r="r" b="b"/>
              <a:pathLst>
                <a:path w="1753" h="6292" extrusionOk="0">
                  <a:moveTo>
                    <a:pt x="1" y="1"/>
                  </a:moveTo>
                  <a:lnTo>
                    <a:pt x="1" y="6291"/>
                  </a:lnTo>
                  <a:lnTo>
                    <a:pt x="1752" y="6291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7" name="Google Shape;2805;p36">
              <a:extLst>
                <a:ext uri="{FF2B5EF4-FFF2-40B4-BE49-F238E27FC236}">
                  <a16:creationId xmlns:a16="http://schemas.microsoft.com/office/drawing/2014/main" id="{4FAB7B67-22E0-F27F-6D6E-D673EC71942B}"/>
                </a:ext>
              </a:extLst>
            </p:cNvPr>
            <p:cNvSpPr/>
            <p:nvPr/>
          </p:nvSpPr>
          <p:spPr>
            <a:xfrm flipH="1">
              <a:off x="3378907" y="2071159"/>
              <a:ext cx="73481" cy="811123"/>
            </a:xfrm>
            <a:custGeom>
              <a:avLst/>
              <a:gdLst/>
              <a:ahLst/>
              <a:cxnLst/>
              <a:rect l="l" t="t" r="r" b="b"/>
              <a:pathLst>
                <a:path w="2075" h="22905" extrusionOk="0">
                  <a:moveTo>
                    <a:pt x="1" y="1"/>
                  </a:moveTo>
                  <a:lnTo>
                    <a:pt x="1" y="22904"/>
                  </a:lnTo>
                  <a:lnTo>
                    <a:pt x="2074" y="22904"/>
                  </a:lnTo>
                  <a:lnTo>
                    <a:pt x="20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8" name="Google Shape;2813;p36">
              <a:extLst>
                <a:ext uri="{FF2B5EF4-FFF2-40B4-BE49-F238E27FC236}">
                  <a16:creationId xmlns:a16="http://schemas.microsoft.com/office/drawing/2014/main" id="{6AAEA087-FF17-DCF8-0805-084026134E54}"/>
                </a:ext>
              </a:extLst>
            </p:cNvPr>
            <p:cNvSpPr/>
            <p:nvPr/>
          </p:nvSpPr>
          <p:spPr>
            <a:xfrm flipH="1">
              <a:off x="3205173" y="1685092"/>
              <a:ext cx="1955585" cy="2957404"/>
            </a:xfrm>
            <a:custGeom>
              <a:avLst/>
              <a:gdLst/>
              <a:ahLst/>
              <a:cxnLst/>
              <a:rect l="l" t="t" r="r" b="b"/>
              <a:pathLst>
                <a:path w="55223" h="83513" extrusionOk="0">
                  <a:moveTo>
                    <a:pt x="27612" y="0"/>
                  </a:moveTo>
                  <a:cubicBezTo>
                    <a:pt x="27612" y="0"/>
                    <a:pt x="1" y="40654"/>
                    <a:pt x="1" y="55903"/>
                  </a:cubicBezTo>
                  <a:cubicBezTo>
                    <a:pt x="1" y="71152"/>
                    <a:pt x="12362" y="83513"/>
                    <a:pt x="27611" y="83513"/>
                  </a:cubicBezTo>
                  <a:cubicBezTo>
                    <a:pt x="42861" y="83513"/>
                    <a:pt x="55222" y="71152"/>
                    <a:pt x="55222" y="55903"/>
                  </a:cubicBezTo>
                  <a:cubicBezTo>
                    <a:pt x="55222" y="40655"/>
                    <a:pt x="27612" y="0"/>
                    <a:pt x="27612" y="0"/>
                  </a:cubicBezTo>
                  <a:close/>
                </a:path>
              </a:pathLst>
            </a:custGeom>
            <a:solidFill>
              <a:srgbClr val="ED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9" name="Google Shape;2818;p36">
              <a:extLst>
                <a:ext uri="{FF2B5EF4-FFF2-40B4-BE49-F238E27FC236}">
                  <a16:creationId xmlns:a16="http://schemas.microsoft.com/office/drawing/2014/main" id="{F8F9E958-13F0-24C7-CF96-82DB5249A976}"/>
                </a:ext>
              </a:extLst>
            </p:cNvPr>
            <p:cNvSpPr/>
            <p:nvPr/>
          </p:nvSpPr>
          <p:spPr>
            <a:xfrm flipH="1">
              <a:off x="2848817" y="4174803"/>
              <a:ext cx="357879" cy="227702"/>
            </a:xfrm>
            <a:custGeom>
              <a:avLst/>
              <a:gdLst/>
              <a:ahLst/>
              <a:cxnLst/>
              <a:rect l="l" t="t" r="r" b="b"/>
              <a:pathLst>
                <a:path w="10106" h="6430" extrusionOk="0">
                  <a:moveTo>
                    <a:pt x="6036" y="1"/>
                  </a:moveTo>
                  <a:cubicBezTo>
                    <a:pt x="5906" y="1"/>
                    <a:pt x="5771" y="16"/>
                    <a:pt x="5635" y="55"/>
                  </a:cubicBezTo>
                  <a:cubicBezTo>
                    <a:pt x="4916" y="255"/>
                    <a:pt x="3623" y="1751"/>
                    <a:pt x="3623" y="1751"/>
                  </a:cubicBezTo>
                  <a:lnTo>
                    <a:pt x="1038" y="3319"/>
                  </a:lnTo>
                  <a:lnTo>
                    <a:pt x="0" y="4683"/>
                  </a:lnTo>
                  <a:lnTo>
                    <a:pt x="1036" y="6429"/>
                  </a:lnTo>
                  <a:cubicBezTo>
                    <a:pt x="1036" y="6429"/>
                    <a:pt x="1093" y="6429"/>
                    <a:pt x="1198" y="6429"/>
                  </a:cubicBezTo>
                  <a:cubicBezTo>
                    <a:pt x="2157" y="6429"/>
                    <a:pt x="7077" y="6424"/>
                    <a:pt x="7993" y="6315"/>
                  </a:cubicBezTo>
                  <a:cubicBezTo>
                    <a:pt x="9010" y="6192"/>
                    <a:pt x="10105" y="2970"/>
                    <a:pt x="9991" y="2539"/>
                  </a:cubicBezTo>
                  <a:cubicBezTo>
                    <a:pt x="9876" y="2107"/>
                    <a:pt x="9629" y="1836"/>
                    <a:pt x="9629" y="1836"/>
                  </a:cubicBezTo>
                  <a:cubicBezTo>
                    <a:pt x="9629" y="1836"/>
                    <a:pt x="9543" y="629"/>
                    <a:pt x="9027" y="457"/>
                  </a:cubicBezTo>
                  <a:cubicBezTo>
                    <a:pt x="8509" y="284"/>
                    <a:pt x="7044" y="284"/>
                    <a:pt x="7044" y="284"/>
                  </a:cubicBezTo>
                  <a:cubicBezTo>
                    <a:pt x="7044" y="284"/>
                    <a:pt x="6591" y="1"/>
                    <a:pt x="6036" y="1"/>
                  </a:cubicBezTo>
                  <a:close/>
                </a:path>
              </a:pathLst>
            </a:custGeom>
            <a:solidFill>
              <a:srgbClr val="F2A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0" name="Google Shape;2819;p36">
              <a:extLst>
                <a:ext uri="{FF2B5EF4-FFF2-40B4-BE49-F238E27FC236}">
                  <a16:creationId xmlns:a16="http://schemas.microsoft.com/office/drawing/2014/main" id="{2354B3FE-243D-F6A0-7C98-45F7D9916ECF}"/>
                </a:ext>
              </a:extLst>
            </p:cNvPr>
            <p:cNvSpPr/>
            <p:nvPr/>
          </p:nvSpPr>
          <p:spPr>
            <a:xfrm flipH="1">
              <a:off x="3832718" y="4160178"/>
              <a:ext cx="908154" cy="482318"/>
            </a:xfrm>
            <a:custGeom>
              <a:avLst/>
              <a:gdLst/>
              <a:ahLst/>
              <a:cxnLst/>
              <a:rect l="l" t="t" r="r" b="b"/>
              <a:pathLst>
                <a:path w="25645" h="13620" extrusionOk="0">
                  <a:moveTo>
                    <a:pt x="20725" y="0"/>
                  </a:moveTo>
                  <a:lnTo>
                    <a:pt x="2499" y="932"/>
                  </a:lnTo>
                  <a:lnTo>
                    <a:pt x="0" y="8683"/>
                  </a:lnTo>
                  <a:cubicBezTo>
                    <a:pt x="4587" y="12076"/>
                    <a:pt x="10440" y="13620"/>
                    <a:pt x="16584" y="13620"/>
                  </a:cubicBezTo>
                  <a:cubicBezTo>
                    <a:pt x="19750" y="13620"/>
                    <a:pt x="22836" y="12840"/>
                    <a:pt x="25644" y="11802"/>
                  </a:cubicBezTo>
                  <a:lnTo>
                    <a:pt x="207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1" name="Google Shape;2820;p36">
              <a:extLst>
                <a:ext uri="{FF2B5EF4-FFF2-40B4-BE49-F238E27FC236}">
                  <a16:creationId xmlns:a16="http://schemas.microsoft.com/office/drawing/2014/main" id="{D49024FD-E120-6653-B56A-A664E3E33096}"/>
                </a:ext>
              </a:extLst>
            </p:cNvPr>
            <p:cNvSpPr/>
            <p:nvPr/>
          </p:nvSpPr>
          <p:spPr>
            <a:xfrm flipH="1">
              <a:off x="3862217" y="2409136"/>
              <a:ext cx="621808" cy="710623"/>
            </a:xfrm>
            <a:custGeom>
              <a:avLst/>
              <a:gdLst/>
              <a:ahLst/>
              <a:cxnLst/>
              <a:rect l="l" t="t" r="r" b="b"/>
              <a:pathLst>
                <a:path w="17559" h="20067" extrusionOk="0">
                  <a:moveTo>
                    <a:pt x="9429" y="1"/>
                  </a:moveTo>
                  <a:lnTo>
                    <a:pt x="1405" y="4354"/>
                  </a:lnTo>
                  <a:lnTo>
                    <a:pt x="2649" y="12439"/>
                  </a:lnTo>
                  <a:cubicBezTo>
                    <a:pt x="2649" y="12439"/>
                    <a:pt x="1514" y="14580"/>
                    <a:pt x="0" y="17635"/>
                  </a:cubicBezTo>
                  <a:cubicBezTo>
                    <a:pt x="2087" y="19084"/>
                    <a:pt x="4583" y="19939"/>
                    <a:pt x="7120" y="20067"/>
                  </a:cubicBezTo>
                  <a:cubicBezTo>
                    <a:pt x="7389" y="18987"/>
                    <a:pt x="7748" y="18028"/>
                    <a:pt x="7748" y="18028"/>
                  </a:cubicBezTo>
                  <a:cubicBezTo>
                    <a:pt x="8557" y="18629"/>
                    <a:pt x="9423" y="19254"/>
                    <a:pt x="10426" y="19332"/>
                  </a:cubicBezTo>
                  <a:cubicBezTo>
                    <a:pt x="10495" y="19337"/>
                    <a:pt x="10565" y="19340"/>
                    <a:pt x="10634" y="19340"/>
                  </a:cubicBezTo>
                  <a:cubicBezTo>
                    <a:pt x="11766" y="19340"/>
                    <a:pt x="12827" y="18625"/>
                    <a:pt x="13506" y="17706"/>
                  </a:cubicBezTo>
                  <a:cubicBezTo>
                    <a:pt x="14227" y="16728"/>
                    <a:pt x="14653" y="15868"/>
                    <a:pt x="15009" y="14709"/>
                  </a:cubicBezTo>
                  <a:cubicBezTo>
                    <a:pt x="15020" y="14709"/>
                    <a:pt x="15031" y="14709"/>
                    <a:pt x="15042" y="14709"/>
                  </a:cubicBezTo>
                  <a:cubicBezTo>
                    <a:pt x="15784" y="14709"/>
                    <a:pt x="16516" y="14528"/>
                    <a:pt x="17175" y="14187"/>
                  </a:cubicBezTo>
                  <a:cubicBezTo>
                    <a:pt x="16911" y="13282"/>
                    <a:pt x="16126" y="11073"/>
                    <a:pt x="16041" y="10785"/>
                  </a:cubicBezTo>
                  <a:cubicBezTo>
                    <a:pt x="16920" y="8514"/>
                    <a:pt x="17506" y="5577"/>
                    <a:pt x="17558" y="3142"/>
                  </a:cubicBezTo>
                  <a:lnTo>
                    <a:pt x="9429" y="1"/>
                  </a:lnTo>
                  <a:close/>
                </a:path>
              </a:pathLst>
            </a:custGeom>
            <a:solidFill>
              <a:srgbClr val="F2A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2" name="Google Shape;2821;p36">
              <a:extLst>
                <a:ext uri="{FF2B5EF4-FFF2-40B4-BE49-F238E27FC236}">
                  <a16:creationId xmlns:a16="http://schemas.microsoft.com/office/drawing/2014/main" id="{5C912252-B319-DF05-2581-F5D603E8E058}"/>
                </a:ext>
              </a:extLst>
            </p:cNvPr>
            <p:cNvSpPr/>
            <p:nvPr/>
          </p:nvSpPr>
          <p:spPr>
            <a:xfrm flipH="1">
              <a:off x="3719044" y="2269894"/>
              <a:ext cx="868137" cy="741396"/>
            </a:xfrm>
            <a:custGeom>
              <a:avLst/>
              <a:gdLst/>
              <a:ahLst/>
              <a:cxnLst/>
              <a:rect l="l" t="t" r="r" b="b"/>
              <a:pathLst>
                <a:path w="24515" h="20936" extrusionOk="0">
                  <a:moveTo>
                    <a:pt x="10171" y="1"/>
                  </a:moveTo>
                  <a:cubicBezTo>
                    <a:pt x="9595" y="1"/>
                    <a:pt x="9020" y="48"/>
                    <a:pt x="8453" y="153"/>
                  </a:cubicBezTo>
                  <a:cubicBezTo>
                    <a:pt x="5572" y="687"/>
                    <a:pt x="3079" y="2731"/>
                    <a:pt x="1702" y="5319"/>
                  </a:cubicBezTo>
                  <a:cubicBezTo>
                    <a:pt x="325" y="7906"/>
                    <a:pt x="0" y="10976"/>
                    <a:pt x="476" y="13868"/>
                  </a:cubicBezTo>
                  <a:cubicBezTo>
                    <a:pt x="757" y="15575"/>
                    <a:pt x="1324" y="17271"/>
                    <a:pt x="2401" y="18623"/>
                  </a:cubicBezTo>
                  <a:cubicBezTo>
                    <a:pt x="3472" y="19969"/>
                    <a:pt x="5100" y="20936"/>
                    <a:pt x="6817" y="20936"/>
                  </a:cubicBezTo>
                  <a:cubicBezTo>
                    <a:pt x="6827" y="20936"/>
                    <a:pt x="6836" y="20936"/>
                    <a:pt x="6846" y="20936"/>
                  </a:cubicBezTo>
                  <a:cubicBezTo>
                    <a:pt x="5919" y="20226"/>
                    <a:pt x="5222" y="19143"/>
                    <a:pt x="5132" y="17980"/>
                  </a:cubicBezTo>
                  <a:lnTo>
                    <a:pt x="5132" y="17980"/>
                  </a:lnTo>
                  <a:cubicBezTo>
                    <a:pt x="5518" y="18803"/>
                    <a:pt x="6321" y="19580"/>
                    <a:pt x="7227" y="19640"/>
                  </a:cubicBezTo>
                  <a:cubicBezTo>
                    <a:pt x="6910" y="18622"/>
                    <a:pt x="6693" y="17645"/>
                    <a:pt x="6801" y="16584"/>
                  </a:cubicBezTo>
                  <a:cubicBezTo>
                    <a:pt x="6909" y="15524"/>
                    <a:pt x="7340" y="14472"/>
                    <a:pt x="8122" y="13747"/>
                  </a:cubicBezTo>
                  <a:cubicBezTo>
                    <a:pt x="8509" y="13388"/>
                    <a:pt x="8968" y="13119"/>
                    <a:pt x="9402" y="12816"/>
                  </a:cubicBezTo>
                  <a:cubicBezTo>
                    <a:pt x="10807" y="11834"/>
                    <a:pt x="11950" y="10479"/>
                    <a:pt x="12678" y="8927"/>
                  </a:cubicBezTo>
                  <a:cubicBezTo>
                    <a:pt x="13175" y="9245"/>
                    <a:pt x="13740" y="9396"/>
                    <a:pt x="14307" y="9396"/>
                  </a:cubicBezTo>
                  <a:cubicBezTo>
                    <a:pt x="15030" y="9396"/>
                    <a:pt x="15757" y="9151"/>
                    <a:pt x="16353" y="8693"/>
                  </a:cubicBezTo>
                  <a:cubicBezTo>
                    <a:pt x="16588" y="9068"/>
                    <a:pt x="17392" y="10193"/>
                    <a:pt x="18350" y="10425"/>
                  </a:cubicBezTo>
                  <a:cubicBezTo>
                    <a:pt x="18712" y="10513"/>
                    <a:pt x="19043" y="10551"/>
                    <a:pt x="19343" y="10551"/>
                  </a:cubicBezTo>
                  <a:cubicBezTo>
                    <a:pt x="20605" y="10551"/>
                    <a:pt x="21326" y="9876"/>
                    <a:pt x="21564" y="9372"/>
                  </a:cubicBezTo>
                  <a:lnTo>
                    <a:pt x="21564" y="9372"/>
                  </a:lnTo>
                  <a:cubicBezTo>
                    <a:pt x="21617" y="9924"/>
                    <a:pt x="21316" y="10583"/>
                    <a:pt x="20910" y="10962"/>
                  </a:cubicBezTo>
                  <a:cubicBezTo>
                    <a:pt x="20910" y="10962"/>
                    <a:pt x="24514" y="10291"/>
                    <a:pt x="23431" y="6020"/>
                  </a:cubicBezTo>
                  <a:cubicBezTo>
                    <a:pt x="22781" y="3460"/>
                    <a:pt x="19036" y="2343"/>
                    <a:pt x="19036" y="2343"/>
                  </a:cubicBezTo>
                  <a:cubicBezTo>
                    <a:pt x="17316" y="1733"/>
                    <a:pt x="15627" y="1027"/>
                    <a:pt x="13865" y="547"/>
                  </a:cubicBezTo>
                  <a:cubicBezTo>
                    <a:pt x="12663" y="220"/>
                    <a:pt x="11414" y="1"/>
                    <a:pt x="10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3" name="Google Shape;2822;p36">
              <a:extLst>
                <a:ext uri="{FF2B5EF4-FFF2-40B4-BE49-F238E27FC236}">
                  <a16:creationId xmlns:a16="http://schemas.microsoft.com/office/drawing/2014/main" id="{7EB97FBD-3B45-600C-B571-D318898EF2A7}"/>
                </a:ext>
              </a:extLst>
            </p:cNvPr>
            <p:cNvSpPr/>
            <p:nvPr/>
          </p:nvSpPr>
          <p:spPr>
            <a:xfrm flipH="1">
              <a:off x="3955281" y="2734329"/>
              <a:ext cx="39131" cy="46851"/>
            </a:xfrm>
            <a:custGeom>
              <a:avLst/>
              <a:gdLst/>
              <a:ahLst/>
              <a:cxnLst/>
              <a:rect l="l" t="t" r="r" b="b"/>
              <a:pathLst>
                <a:path w="1105" h="1323" extrusionOk="0">
                  <a:moveTo>
                    <a:pt x="678" y="1"/>
                  </a:moveTo>
                  <a:cubicBezTo>
                    <a:pt x="467" y="1"/>
                    <a:pt x="236" y="206"/>
                    <a:pt x="127" y="510"/>
                  </a:cubicBezTo>
                  <a:cubicBezTo>
                    <a:pt x="1" y="865"/>
                    <a:pt x="88" y="1220"/>
                    <a:pt x="323" y="1304"/>
                  </a:cubicBezTo>
                  <a:cubicBezTo>
                    <a:pt x="357" y="1316"/>
                    <a:pt x="392" y="1322"/>
                    <a:pt x="428" y="1322"/>
                  </a:cubicBezTo>
                  <a:cubicBezTo>
                    <a:pt x="639" y="1322"/>
                    <a:pt x="870" y="1117"/>
                    <a:pt x="978" y="813"/>
                  </a:cubicBezTo>
                  <a:cubicBezTo>
                    <a:pt x="1105" y="458"/>
                    <a:pt x="1016" y="101"/>
                    <a:pt x="782" y="18"/>
                  </a:cubicBezTo>
                  <a:cubicBezTo>
                    <a:pt x="748" y="6"/>
                    <a:pt x="714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4" name="Google Shape;2823;p36">
              <a:extLst>
                <a:ext uri="{FF2B5EF4-FFF2-40B4-BE49-F238E27FC236}">
                  <a16:creationId xmlns:a16="http://schemas.microsoft.com/office/drawing/2014/main" id="{FD3A6619-0077-F562-43E1-CC78DEB350F9}"/>
                </a:ext>
              </a:extLst>
            </p:cNvPr>
            <p:cNvSpPr/>
            <p:nvPr/>
          </p:nvSpPr>
          <p:spPr>
            <a:xfrm flipH="1">
              <a:off x="3978582" y="2903069"/>
              <a:ext cx="53473" cy="102661"/>
            </a:xfrm>
            <a:custGeom>
              <a:avLst/>
              <a:gdLst/>
              <a:ahLst/>
              <a:cxnLst/>
              <a:rect l="l" t="t" r="r" b="b"/>
              <a:pathLst>
                <a:path w="1510" h="2899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536"/>
                    <a:pt x="129" y="1076"/>
                    <a:pt x="340" y="1583"/>
                  </a:cubicBezTo>
                  <a:cubicBezTo>
                    <a:pt x="550" y="2089"/>
                    <a:pt x="881" y="2560"/>
                    <a:pt x="1343" y="2898"/>
                  </a:cubicBezTo>
                  <a:lnTo>
                    <a:pt x="1510" y="2645"/>
                  </a:lnTo>
                  <a:cubicBezTo>
                    <a:pt x="1075" y="2387"/>
                    <a:pt x="722" y="1981"/>
                    <a:pt x="476" y="1518"/>
                  </a:cubicBezTo>
                  <a:cubicBezTo>
                    <a:pt x="229" y="1053"/>
                    <a:pt x="83" y="53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5" name="Google Shape;2824;p36">
              <a:extLst>
                <a:ext uri="{FF2B5EF4-FFF2-40B4-BE49-F238E27FC236}">
                  <a16:creationId xmlns:a16="http://schemas.microsoft.com/office/drawing/2014/main" id="{558A7371-C065-B42D-30C9-402FC4B2678C}"/>
                </a:ext>
              </a:extLst>
            </p:cNvPr>
            <p:cNvSpPr/>
            <p:nvPr/>
          </p:nvSpPr>
          <p:spPr>
            <a:xfrm flipH="1">
              <a:off x="3899258" y="2676182"/>
              <a:ext cx="149016" cy="46355"/>
            </a:xfrm>
            <a:custGeom>
              <a:avLst/>
              <a:gdLst/>
              <a:ahLst/>
              <a:cxnLst/>
              <a:rect l="l" t="t" r="r" b="b"/>
              <a:pathLst>
                <a:path w="4208" h="1309" extrusionOk="0">
                  <a:moveTo>
                    <a:pt x="2720" y="1"/>
                  </a:moveTo>
                  <a:cubicBezTo>
                    <a:pt x="2466" y="1"/>
                    <a:pt x="2211" y="42"/>
                    <a:pt x="1966" y="95"/>
                  </a:cubicBezTo>
                  <a:cubicBezTo>
                    <a:pt x="1577" y="180"/>
                    <a:pt x="1208" y="328"/>
                    <a:pt x="874" y="527"/>
                  </a:cubicBezTo>
                  <a:cubicBezTo>
                    <a:pt x="541" y="731"/>
                    <a:pt x="241" y="983"/>
                    <a:pt x="0" y="1279"/>
                  </a:cubicBezTo>
                  <a:lnTo>
                    <a:pt x="31" y="1309"/>
                  </a:lnTo>
                  <a:cubicBezTo>
                    <a:pt x="315" y="1062"/>
                    <a:pt x="631" y="857"/>
                    <a:pt x="970" y="711"/>
                  </a:cubicBezTo>
                  <a:cubicBezTo>
                    <a:pt x="1305" y="559"/>
                    <a:pt x="1662" y="461"/>
                    <a:pt x="2020" y="422"/>
                  </a:cubicBezTo>
                  <a:cubicBezTo>
                    <a:pt x="2115" y="411"/>
                    <a:pt x="2210" y="407"/>
                    <a:pt x="2305" y="407"/>
                  </a:cubicBezTo>
                  <a:cubicBezTo>
                    <a:pt x="2569" y="407"/>
                    <a:pt x="2830" y="440"/>
                    <a:pt x="3090" y="457"/>
                  </a:cubicBezTo>
                  <a:cubicBezTo>
                    <a:pt x="3449" y="485"/>
                    <a:pt x="3802" y="550"/>
                    <a:pt x="4188" y="617"/>
                  </a:cubicBezTo>
                  <a:lnTo>
                    <a:pt x="4208" y="581"/>
                  </a:lnTo>
                  <a:cubicBezTo>
                    <a:pt x="3920" y="303"/>
                    <a:pt x="3543" y="136"/>
                    <a:pt x="3154" y="48"/>
                  </a:cubicBezTo>
                  <a:cubicBezTo>
                    <a:pt x="3011" y="15"/>
                    <a:pt x="2866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6" name="Google Shape;2825;p36">
              <a:extLst>
                <a:ext uri="{FF2B5EF4-FFF2-40B4-BE49-F238E27FC236}">
                  <a16:creationId xmlns:a16="http://schemas.microsoft.com/office/drawing/2014/main" id="{CC559149-C54E-A773-D8D4-67B08EE2B92E}"/>
                </a:ext>
              </a:extLst>
            </p:cNvPr>
            <p:cNvSpPr/>
            <p:nvPr/>
          </p:nvSpPr>
          <p:spPr>
            <a:xfrm flipH="1">
              <a:off x="4209613" y="2994257"/>
              <a:ext cx="58289" cy="92250"/>
            </a:xfrm>
            <a:custGeom>
              <a:avLst/>
              <a:gdLst/>
              <a:ahLst/>
              <a:cxnLst/>
              <a:rect l="l" t="t" r="r" b="b"/>
              <a:pathLst>
                <a:path w="1646" h="2605" extrusionOk="0">
                  <a:moveTo>
                    <a:pt x="1" y="0"/>
                  </a:moveTo>
                  <a:lnTo>
                    <a:pt x="1276" y="2605"/>
                  </a:lnTo>
                  <a:lnTo>
                    <a:pt x="1645" y="15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7" name="Google Shape;2826;p36">
              <a:extLst>
                <a:ext uri="{FF2B5EF4-FFF2-40B4-BE49-F238E27FC236}">
                  <a16:creationId xmlns:a16="http://schemas.microsoft.com/office/drawing/2014/main" id="{CE6B7503-B5C5-B6E7-F5E2-7C0DB4535B5D}"/>
                </a:ext>
              </a:extLst>
            </p:cNvPr>
            <p:cNvSpPr/>
            <p:nvPr/>
          </p:nvSpPr>
          <p:spPr>
            <a:xfrm flipH="1">
              <a:off x="3836259" y="2386826"/>
              <a:ext cx="581190" cy="580730"/>
            </a:xfrm>
            <a:custGeom>
              <a:avLst/>
              <a:gdLst/>
              <a:ahLst/>
              <a:cxnLst/>
              <a:rect l="l" t="t" r="r" b="b"/>
              <a:pathLst>
                <a:path w="16412" h="16399" extrusionOk="0">
                  <a:moveTo>
                    <a:pt x="16412" y="1"/>
                  </a:moveTo>
                  <a:lnTo>
                    <a:pt x="16412" y="1"/>
                  </a:lnTo>
                  <a:cubicBezTo>
                    <a:pt x="16254" y="555"/>
                    <a:pt x="15939" y="1053"/>
                    <a:pt x="15546" y="1459"/>
                  </a:cubicBezTo>
                  <a:cubicBezTo>
                    <a:pt x="15146" y="1868"/>
                    <a:pt x="14666" y="2193"/>
                    <a:pt x="14149" y="2430"/>
                  </a:cubicBezTo>
                  <a:cubicBezTo>
                    <a:pt x="13109" y="2908"/>
                    <a:pt x="11951" y="3046"/>
                    <a:pt x="10812" y="3100"/>
                  </a:cubicBezTo>
                  <a:cubicBezTo>
                    <a:pt x="9668" y="3151"/>
                    <a:pt x="8511" y="3137"/>
                    <a:pt x="7362" y="3317"/>
                  </a:cubicBezTo>
                  <a:cubicBezTo>
                    <a:pt x="6788" y="3407"/>
                    <a:pt x="6225" y="3569"/>
                    <a:pt x="5680" y="3768"/>
                  </a:cubicBezTo>
                  <a:cubicBezTo>
                    <a:pt x="5413" y="3885"/>
                    <a:pt x="5138" y="3983"/>
                    <a:pt x="4885" y="4127"/>
                  </a:cubicBezTo>
                  <a:cubicBezTo>
                    <a:pt x="4757" y="4194"/>
                    <a:pt x="4626" y="4259"/>
                    <a:pt x="4499" y="4329"/>
                  </a:cubicBezTo>
                  <a:lnTo>
                    <a:pt x="4129" y="4560"/>
                  </a:lnTo>
                  <a:cubicBezTo>
                    <a:pt x="4003" y="4633"/>
                    <a:pt x="3885" y="4717"/>
                    <a:pt x="3770" y="4805"/>
                  </a:cubicBezTo>
                  <a:lnTo>
                    <a:pt x="3418" y="5064"/>
                  </a:lnTo>
                  <a:lnTo>
                    <a:pt x="3087" y="5349"/>
                  </a:lnTo>
                  <a:lnTo>
                    <a:pt x="2921" y="5491"/>
                  </a:lnTo>
                  <a:lnTo>
                    <a:pt x="2766" y="5643"/>
                  </a:lnTo>
                  <a:lnTo>
                    <a:pt x="2455" y="5950"/>
                  </a:lnTo>
                  <a:lnTo>
                    <a:pt x="2168" y="6278"/>
                  </a:lnTo>
                  <a:cubicBezTo>
                    <a:pt x="1968" y="6490"/>
                    <a:pt x="1809" y="6734"/>
                    <a:pt x="1629" y="6963"/>
                  </a:cubicBezTo>
                  <a:cubicBezTo>
                    <a:pt x="1307" y="7445"/>
                    <a:pt x="999" y="7941"/>
                    <a:pt x="774" y="8477"/>
                  </a:cubicBezTo>
                  <a:cubicBezTo>
                    <a:pt x="645" y="8737"/>
                    <a:pt x="559" y="9016"/>
                    <a:pt x="459" y="9288"/>
                  </a:cubicBezTo>
                  <a:cubicBezTo>
                    <a:pt x="412" y="9426"/>
                    <a:pt x="382" y="9569"/>
                    <a:pt x="342" y="9709"/>
                  </a:cubicBezTo>
                  <a:cubicBezTo>
                    <a:pt x="306" y="9849"/>
                    <a:pt x="262" y="9987"/>
                    <a:pt x="241" y="10131"/>
                  </a:cubicBezTo>
                  <a:cubicBezTo>
                    <a:pt x="1" y="11266"/>
                    <a:pt x="29" y="12460"/>
                    <a:pt x="346" y="13576"/>
                  </a:cubicBezTo>
                  <a:cubicBezTo>
                    <a:pt x="665" y="14685"/>
                    <a:pt x="1299" y="15730"/>
                    <a:pt x="2244" y="16399"/>
                  </a:cubicBezTo>
                  <a:cubicBezTo>
                    <a:pt x="1329" y="15693"/>
                    <a:pt x="726" y="14651"/>
                    <a:pt x="444" y="13550"/>
                  </a:cubicBezTo>
                  <a:cubicBezTo>
                    <a:pt x="153" y="12447"/>
                    <a:pt x="142" y="11275"/>
                    <a:pt x="398" y="10166"/>
                  </a:cubicBezTo>
                  <a:cubicBezTo>
                    <a:pt x="642" y="9055"/>
                    <a:pt x="1132" y="8004"/>
                    <a:pt x="1783" y="7073"/>
                  </a:cubicBezTo>
                  <a:cubicBezTo>
                    <a:pt x="1960" y="6850"/>
                    <a:pt x="2117" y="6611"/>
                    <a:pt x="2314" y="6405"/>
                  </a:cubicBezTo>
                  <a:lnTo>
                    <a:pt x="2597" y="6086"/>
                  </a:lnTo>
                  <a:lnTo>
                    <a:pt x="2902" y="5787"/>
                  </a:lnTo>
                  <a:lnTo>
                    <a:pt x="3055" y="5638"/>
                  </a:lnTo>
                  <a:lnTo>
                    <a:pt x="3218" y="5501"/>
                  </a:lnTo>
                  <a:lnTo>
                    <a:pt x="3543" y="5225"/>
                  </a:lnTo>
                  <a:lnTo>
                    <a:pt x="3886" y="4974"/>
                  </a:lnTo>
                  <a:cubicBezTo>
                    <a:pt x="4001" y="4887"/>
                    <a:pt x="4117" y="4806"/>
                    <a:pt x="4239" y="4735"/>
                  </a:cubicBezTo>
                  <a:lnTo>
                    <a:pt x="4600" y="4507"/>
                  </a:lnTo>
                  <a:cubicBezTo>
                    <a:pt x="4724" y="4438"/>
                    <a:pt x="4850" y="4375"/>
                    <a:pt x="4976" y="4307"/>
                  </a:cubicBezTo>
                  <a:cubicBezTo>
                    <a:pt x="5223" y="4165"/>
                    <a:pt x="5491" y="4069"/>
                    <a:pt x="5749" y="3953"/>
                  </a:cubicBezTo>
                  <a:cubicBezTo>
                    <a:pt x="6283" y="3757"/>
                    <a:pt x="6828" y="3595"/>
                    <a:pt x="7391" y="3504"/>
                  </a:cubicBezTo>
                  <a:cubicBezTo>
                    <a:pt x="8517" y="3319"/>
                    <a:pt x="9669" y="3337"/>
                    <a:pt x="10820" y="3261"/>
                  </a:cubicBezTo>
                  <a:cubicBezTo>
                    <a:pt x="11965" y="3188"/>
                    <a:pt x="13139" y="3030"/>
                    <a:pt x="14191" y="2524"/>
                  </a:cubicBezTo>
                  <a:cubicBezTo>
                    <a:pt x="14711" y="2268"/>
                    <a:pt x="15190" y="1925"/>
                    <a:pt x="15582" y="1499"/>
                  </a:cubicBezTo>
                  <a:cubicBezTo>
                    <a:pt x="15976" y="1076"/>
                    <a:pt x="16276" y="562"/>
                    <a:pt x="16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8" name="Google Shape;2827;p36">
              <a:extLst>
                <a:ext uri="{FF2B5EF4-FFF2-40B4-BE49-F238E27FC236}">
                  <a16:creationId xmlns:a16="http://schemas.microsoft.com/office/drawing/2014/main" id="{E9972FE2-CEA0-1CD7-8D88-A7DDE3AE0508}"/>
                </a:ext>
              </a:extLst>
            </p:cNvPr>
            <p:cNvSpPr/>
            <p:nvPr/>
          </p:nvSpPr>
          <p:spPr>
            <a:xfrm flipH="1">
              <a:off x="4013534" y="2313947"/>
              <a:ext cx="526548" cy="694404"/>
            </a:xfrm>
            <a:custGeom>
              <a:avLst/>
              <a:gdLst/>
              <a:ahLst/>
              <a:cxnLst/>
              <a:rect l="l" t="t" r="r" b="b"/>
              <a:pathLst>
                <a:path w="14869" h="19609" extrusionOk="0">
                  <a:moveTo>
                    <a:pt x="14869" y="1"/>
                  </a:moveTo>
                  <a:cubicBezTo>
                    <a:pt x="13972" y="894"/>
                    <a:pt x="12856" y="1523"/>
                    <a:pt x="11691" y="1987"/>
                  </a:cubicBezTo>
                  <a:cubicBezTo>
                    <a:pt x="10527" y="2462"/>
                    <a:pt x="9309" y="2792"/>
                    <a:pt x="8095" y="3136"/>
                  </a:cubicBezTo>
                  <a:cubicBezTo>
                    <a:pt x="6882" y="3479"/>
                    <a:pt x="5670" y="3864"/>
                    <a:pt x="4528" y="4423"/>
                  </a:cubicBezTo>
                  <a:cubicBezTo>
                    <a:pt x="3391" y="4979"/>
                    <a:pt x="2319" y="5743"/>
                    <a:pt x="1556" y="6780"/>
                  </a:cubicBezTo>
                  <a:cubicBezTo>
                    <a:pt x="1177" y="7296"/>
                    <a:pt x="872" y="7865"/>
                    <a:pt x="642" y="8461"/>
                  </a:cubicBezTo>
                  <a:cubicBezTo>
                    <a:pt x="416" y="9058"/>
                    <a:pt x="262" y="9682"/>
                    <a:pt x="174" y="10312"/>
                  </a:cubicBezTo>
                  <a:cubicBezTo>
                    <a:pt x="1" y="11575"/>
                    <a:pt x="97" y="12872"/>
                    <a:pt x="448" y="14095"/>
                  </a:cubicBezTo>
                  <a:cubicBezTo>
                    <a:pt x="811" y="15312"/>
                    <a:pt x="1400" y="16469"/>
                    <a:pt x="2225" y="17434"/>
                  </a:cubicBezTo>
                  <a:cubicBezTo>
                    <a:pt x="3041" y="18407"/>
                    <a:pt x="4102" y="19172"/>
                    <a:pt x="5286" y="19608"/>
                  </a:cubicBezTo>
                  <a:cubicBezTo>
                    <a:pt x="4120" y="19128"/>
                    <a:pt x="3083" y="18353"/>
                    <a:pt x="2304" y="17371"/>
                  </a:cubicBezTo>
                  <a:cubicBezTo>
                    <a:pt x="1504" y="16403"/>
                    <a:pt x="940" y="15255"/>
                    <a:pt x="601" y="14052"/>
                  </a:cubicBezTo>
                  <a:cubicBezTo>
                    <a:pt x="438" y="13448"/>
                    <a:pt x="341" y="12829"/>
                    <a:pt x="293" y="12207"/>
                  </a:cubicBezTo>
                  <a:cubicBezTo>
                    <a:pt x="254" y="11585"/>
                    <a:pt x="270" y="10957"/>
                    <a:pt x="360" y="10339"/>
                  </a:cubicBezTo>
                  <a:cubicBezTo>
                    <a:pt x="449" y="9721"/>
                    <a:pt x="603" y="9114"/>
                    <a:pt x="826" y="8532"/>
                  </a:cubicBezTo>
                  <a:cubicBezTo>
                    <a:pt x="1053" y="7953"/>
                    <a:pt x="1352" y="7403"/>
                    <a:pt x="1721" y="6904"/>
                  </a:cubicBezTo>
                  <a:cubicBezTo>
                    <a:pt x="2453" y="5897"/>
                    <a:pt x="3493" y="5147"/>
                    <a:pt x="4611" y="4593"/>
                  </a:cubicBezTo>
                  <a:cubicBezTo>
                    <a:pt x="5731" y="4034"/>
                    <a:pt x="6936" y="3655"/>
                    <a:pt x="8141" y="3290"/>
                  </a:cubicBezTo>
                  <a:cubicBezTo>
                    <a:pt x="9347" y="2929"/>
                    <a:pt x="10565" y="2580"/>
                    <a:pt x="11730" y="2082"/>
                  </a:cubicBezTo>
                  <a:cubicBezTo>
                    <a:pt x="12889" y="1583"/>
                    <a:pt x="14005" y="928"/>
                    <a:pt x="14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9" name="Google Shape;2828;p36">
              <a:extLst>
                <a:ext uri="{FF2B5EF4-FFF2-40B4-BE49-F238E27FC236}">
                  <a16:creationId xmlns:a16="http://schemas.microsoft.com/office/drawing/2014/main" id="{EE0C77F1-383C-C307-B68C-481851D989FC}"/>
                </a:ext>
              </a:extLst>
            </p:cNvPr>
            <p:cNvSpPr/>
            <p:nvPr/>
          </p:nvSpPr>
          <p:spPr>
            <a:xfrm flipH="1">
              <a:off x="2942837" y="4204231"/>
              <a:ext cx="135701" cy="128512"/>
            </a:xfrm>
            <a:custGeom>
              <a:avLst/>
              <a:gdLst/>
              <a:ahLst/>
              <a:cxnLst/>
              <a:rect l="l" t="t" r="r" b="b"/>
              <a:pathLst>
                <a:path w="3832" h="3629" extrusionOk="0">
                  <a:moveTo>
                    <a:pt x="3144" y="0"/>
                  </a:moveTo>
                  <a:cubicBezTo>
                    <a:pt x="3001" y="0"/>
                    <a:pt x="2867" y="24"/>
                    <a:pt x="2733" y="41"/>
                  </a:cubicBezTo>
                  <a:cubicBezTo>
                    <a:pt x="2411" y="91"/>
                    <a:pt x="2094" y="171"/>
                    <a:pt x="1785" y="270"/>
                  </a:cubicBezTo>
                  <a:cubicBezTo>
                    <a:pt x="1166" y="465"/>
                    <a:pt x="579" y="733"/>
                    <a:pt x="1" y="1014"/>
                  </a:cubicBezTo>
                  <a:cubicBezTo>
                    <a:pt x="609" y="800"/>
                    <a:pt x="1210" y="574"/>
                    <a:pt x="1827" y="408"/>
                  </a:cubicBezTo>
                  <a:cubicBezTo>
                    <a:pt x="2136" y="327"/>
                    <a:pt x="2449" y="266"/>
                    <a:pt x="2760" y="223"/>
                  </a:cubicBezTo>
                  <a:cubicBezTo>
                    <a:pt x="2881" y="210"/>
                    <a:pt x="3001" y="194"/>
                    <a:pt x="3115" y="194"/>
                  </a:cubicBezTo>
                  <a:cubicBezTo>
                    <a:pt x="3151" y="194"/>
                    <a:pt x="3186" y="196"/>
                    <a:pt x="3220" y="200"/>
                  </a:cubicBezTo>
                  <a:cubicBezTo>
                    <a:pt x="3364" y="211"/>
                    <a:pt x="3491" y="266"/>
                    <a:pt x="3552" y="369"/>
                  </a:cubicBezTo>
                  <a:cubicBezTo>
                    <a:pt x="3616" y="471"/>
                    <a:pt x="3614" y="617"/>
                    <a:pt x="3565" y="744"/>
                  </a:cubicBezTo>
                  <a:cubicBezTo>
                    <a:pt x="3518" y="868"/>
                    <a:pt x="3417" y="981"/>
                    <a:pt x="3302" y="1074"/>
                  </a:cubicBezTo>
                  <a:cubicBezTo>
                    <a:pt x="3184" y="1169"/>
                    <a:pt x="3049" y="1252"/>
                    <a:pt x="2913" y="1341"/>
                  </a:cubicBezTo>
                  <a:lnTo>
                    <a:pt x="2512" y="1609"/>
                  </a:lnTo>
                  <a:cubicBezTo>
                    <a:pt x="1977" y="1964"/>
                    <a:pt x="1448" y="2328"/>
                    <a:pt x="919" y="2695"/>
                  </a:cubicBezTo>
                  <a:lnTo>
                    <a:pt x="903" y="2706"/>
                  </a:lnTo>
                  <a:lnTo>
                    <a:pt x="901" y="2723"/>
                  </a:lnTo>
                  <a:cubicBezTo>
                    <a:pt x="843" y="3024"/>
                    <a:pt x="783" y="3325"/>
                    <a:pt x="733" y="3628"/>
                  </a:cubicBezTo>
                  <a:cubicBezTo>
                    <a:pt x="822" y="3341"/>
                    <a:pt x="898" y="3051"/>
                    <a:pt x="980" y="2761"/>
                  </a:cubicBezTo>
                  <a:lnTo>
                    <a:pt x="980" y="2761"/>
                  </a:lnTo>
                  <a:cubicBezTo>
                    <a:pt x="1526" y="2433"/>
                    <a:pt x="2073" y="2104"/>
                    <a:pt x="2612" y="1765"/>
                  </a:cubicBezTo>
                  <a:cubicBezTo>
                    <a:pt x="2886" y="1589"/>
                    <a:pt x="3156" y="1438"/>
                    <a:pt x="3429" y="1234"/>
                  </a:cubicBezTo>
                  <a:cubicBezTo>
                    <a:pt x="3561" y="1127"/>
                    <a:pt x="3689" y="996"/>
                    <a:pt x="3757" y="819"/>
                  </a:cubicBezTo>
                  <a:cubicBezTo>
                    <a:pt x="3821" y="648"/>
                    <a:pt x="3831" y="441"/>
                    <a:pt x="3723" y="264"/>
                  </a:cubicBezTo>
                  <a:cubicBezTo>
                    <a:pt x="3613" y="85"/>
                    <a:pt x="3405" y="15"/>
                    <a:pt x="3234" y="4"/>
                  </a:cubicBezTo>
                  <a:cubicBezTo>
                    <a:pt x="3204" y="1"/>
                    <a:pt x="3174" y="0"/>
                    <a:pt x="3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0" name="Google Shape;2830;p36">
              <a:extLst>
                <a:ext uri="{FF2B5EF4-FFF2-40B4-BE49-F238E27FC236}">
                  <a16:creationId xmlns:a16="http://schemas.microsoft.com/office/drawing/2014/main" id="{D91FE44D-D104-2B73-9094-E6811795498D}"/>
                </a:ext>
              </a:extLst>
            </p:cNvPr>
            <p:cNvSpPr/>
            <p:nvPr/>
          </p:nvSpPr>
          <p:spPr>
            <a:xfrm flipH="1">
              <a:off x="2929841" y="4260785"/>
              <a:ext cx="78297" cy="84459"/>
            </a:xfrm>
            <a:custGeom>
              <a:avLst/>
              <a:gdLst/>
              <a:ahLst/>
              <a:cxnLst/>
              <a:rect l="l" t="t" r="r" b="b"/>
              <a:pathLst>
                <a:path w="2211" h="2385" extrusionOk="0">
                  <a:moveTo>
                    <a:pt x="2210" y="1"/>
                  </a:moveTo>
                  <a:lnTo>
                    <a:pt x="2210" y="1"/>
                  </a:lnTo>
                  <a:cubicBezTo>
                    <a:pt x="2130" y="197"/>
                    <a:pt x="2060" y="398"/>
                    <a:pt x="1978" y="592"/>
                  </a:cubicBezTo>
                  <a:cubicBezTo>
                    <a:pt x="1902" y="790"/>
                    <a:pt x="1819" y="983"/>
                    <a:pt x="1721" y="1166"/>
                  </a:cubicBezTo>
                  <a:cubicBezTo>
                    <a:pt x="1622" y="1350"/>
                    <a:pt x="1520" y="1529"/>
                    <a:pt x="1393" y="1689"/>
                  </a:cubicBezTo>
                  <a:cubicBezTo>
                    <a:pt x="1267" y="1848"/>
                    <a:pt x="1128" y="2006"/>
                    <a:pt x="965" y="2097"/>
                  </a:cubicBezTo>
                  <a:cubicBezTo>
                    <a:pt x="875" y="2153"/>
                    <a:pt x="770" y="2184"/>
                    <a:pt x="670" y="2184"/>
                  </a:cubicBezTo>
                  <a:cubicBezTo>
                    <a:pt x="596" y="2184"/>
                    <a:pt x="524" y="2167"/>
                    <a:pt x="464" y="2130"/>
                  </a:cubicBezTo>
                  <a:cubicBezTo>
                    <a:pt x="316" y="2048"/>
                    <a:pt x="242" y="1853"/>
                    <a:pt x="202" y="1659"/>
                  </a:cubicBezTo>
                  <a:cubicBezTo>
                    <a:pt x="162" y="1458"/>
                    <a:pt x="144" y="1247"/>
                    <a:pt x="143" y="1039"/>
                  </a:cubicBezTo>
                  <a:cubicBezTo>
                    <a:pt x="136" y="828"/>
                    <a:pt x="153" y="619"/>
                    <a:pt x="175" y="406"/>
                  </a:cubicBezTo>
                  <a:lnTo>
                    <a:pt x="175" y="406"/>
                  </a:lnTo>
                  <a:cubicBezTo>
                    <a:pt x="43" y="813"/>
                    <a:pt x="0" y="1248"/>
                    <a:pt x="44" y="1682"/>
                  </a:cubicBezTo>
                  <a:cubicBezTo>
                    <a:pt x="56" y="1792"/>
                    <a:pt x="78" y="1905"/>
                    <a:pt x="128" y="2012"/>
                  </a:cubicBezTo>
                  <a:cubicBezTo>
                    <a:pt x="176" y="2119"/>
                    <a:pt x="251" y="2227"/>
                    <a:pt x="361" y="2296"/>
                  </a:cubicBezTo>
                  <a:cubicBezTo>
                    <a:pt x="461" y="2358"/>
                    <a:pt x="570" y="2385"/>
                    <a:pt x="679" y="2385"/>
                  </a:cubicBezTo>
                  <a:cubicBezTo>
                    <a:pt x="818" y="2385"/>
                    <a:pt x="955" y="2342"/>
                    <a:pt x="1069" y="2276"/>
                  </a:cubicBezTo>
                  <a:cubicBezTo>
                    <a:pt x="1274" y="2152"/>
                    <a:pt x="1417" y="1981"/>
                    <a:pt x="1549" y="1805"/>
                  </a:cubicBezTo>
                  <a:cubicBezTo>
                    <a:pt x="1677" y="1627"/>
                    <a:pt x="1785" y="1435"/>
                    <a:pt x="1866" y="1235"/>
                  </a:cubicBezTo>
                  <a:cubicBezTo>
                    <a:pt x="2035" y="835"/>
                    <a:pt x="2134" y="419"/>
                    <a:pt x="2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1" name="Google Shape;2831;p36">
              <a:extLst>
                <a:ext uri="{FF2B5EF4-FFF2-40B4-BE49-F238E27FC236}">
                  <a16:creationId xmlns:a16="http://schemas.microsoft.com/office/drawing/2014/main" id="{0F863925-9D56-260C-7FD1-1780FEED2601}"/>
                </a:ext>
              </a:extLst>
            </p:cNvPr>
            <p:cNvSpPr/>
            <p:nvPr/>
          </p:nvSpPr>
          <p:spPr>
            <a:xfrm flipH="1">
              <a:off x="2909089" y="4259262"/>
              <a:ext cx="41574" cy="15617"/>
            </a:xfrm>
            <a:custGeom>
              <a:avLst/>
              <a:gdLst/>
              <a:ahLst/>
              <a:cxnLst/>
              <a:rect l="l" t="t" r="r" b="b"/>
              <a:pathLst>
                <a:path w="1174" h="441" extrusionOk="0">
                  <a:moveTo>
                    <a:pt x="224" y="1"/>
                  </a:moveTo>
                  <a:cubicBezTo>
                    <a:pt x="150" y="1"/>
                    <a:pt x="75" y="9"/>
                    <a:pt x="1" y="27"/>
                  </a:cubicBezTo>
                  <a:cubicBezTo>
                    <a:pt x="196" y="135"/>
                    <a:pt x="383" y="200"/>
                    <a:pt x="574" y="271"/>
                  </a:cubicBezTo>
                  <a:cubicBezTo>
                    <a:pt x="766" y="335"/>
                    <a:pt x="953" y="403"/>
                    <a:pt x="1173" y="440"/>
                  </a:cubicBezTo>
                  <a:cubicBezTo>
                    <a:pt x="1037" y="262"/>
                    <a:pt x="844" y="151"/>
                    <a:pt x="642" y="77"/>
                  </a:cubicBezTo>
                  <a:cubicBezTo>
                    <a:pt x="508" y="31"/>
                    <a:pt x="367" y="1"/>
                    <a:pt x="2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2" name="Google Shape;2833;p36">
              <a:extLst>
                <a:ext uri="{FF2B5EF4-FFF2-40B4-BE49-F238E27FC236}">
                  <a16:creationId xmlns:a16="http://schemas.microsoft.com/office/drawing/2014/main" id="{AB0CAE08-F711-1ED5-6662-12954DA43956}"/>
                </a:ext>
              </a:extLst>
            </p:cNvPr>
            <p:cNvSpPr/>
            <p:nvPr/>
          </p:nvSpPr>
          <p:spPr>
            <a:xfrm flipH="1">
              <a:off x="3896850" y="3033635"/>
              <a:ext cx="896467" cy="1320815"/>
            </a:xfrm>
            <a:custGeom>
              <a:avLst/>
              <a:gdLst/>
              <a:ahLst/>
              <a:cxnLst/>
              <a:rect l="l" t="t" r="r" b="b"/>
              <a:pathLst>
                <a:path w="25315" h="37298" extrusionOk="0">
                  <a:moveTo>
                    <a:pt x="8735" y="0"/>
                  </a:moveTo>
                  <a:cubicBezTo>
                    <a:pt x="6906" y="3692"/>
                    <a:pt x="4524" y="8717"/>
                    <a:pt x="2924" y="12904"/>
                  </a:cubicBezTo>
                  <a:cubicBezTo>
                    <a:pt x="1" y="20554"/>
                    <a:pt x="3981" y="32744"/>
                    <a:pt x="3981" y="32744"/>
                  </a:cubicBezTo>
                  <a:cubicBezTo>
                    <a:pt x="3981" y="32744"/>
                    <a:pt x="5848" y="34176"/>
                    <a:pt x="11073" y="34423"/>
                  </a:cubicBezTo>
                  <a:cubicBezTo>
                    <a:pt x="11363" y="34437"/>
                    <a:pt x="11646" y="34444"/>
                    <a:pt x="11922" y="34444"/>
                  </a:cubicBezTo>
                  <a:cubicBezTo>
                    <a:pt x="16600" y="34444"/>
                    <a:pt x="19096" y="32557"/>
                    <a:pt x="19096" y="32557"/>
                  </a:cubicBezTo>
                  <a:cubicBezTo>
                    <a:pt x="19096" y="32557"/>
                    <a:pt x="21273" y="36538"/>
                    <a:pt x="22081" y="37036"/>
                  </a:cubicBezTo>
                  <a:cubicBezTo>
                    <a:pt x="22207" y="37113"/>
                    <a:pt x="22423" y="37202"/>
                    <a:pt x="22714" y="37298"/>
                  </a:cubicBezTo>
                  <a:cubicBezTo>
                    <a:pt x="22713" y="36519"/>
                    <a:pt x="22814" y="35527"/>
                    <a:pt x="23207" y="34593"/>
                  </a:cubicBezTo>
                  <a:cubicBezTo>
                    <a:pt x="24023" y="32649"/>
                    <a:pt x="25315" y="32060"/>
                    <a:pt x="25315" y="32060"/>
                  </a:cubicBezTo>
                  <a:lnTo>
                    <a:pt x="21957" y="24099"/>
                  </a:lnTo>
                  <a:cubicBezTo>
                    <a:pt x="21957" y="24099"/>
                    <a:pt x="24382" y="21112"/>
                    <a:pt x="24134" y="17630"/>
                  </a:cubicBezTo>
                  <a:cubicBezTo>
                    <a:pt x="23885" y="14147"/>
                    <a:pt x="16022" y="6194"/>
                    <a:pt x="15640" y="4933"/>
                  </a:cubicBezTo>
                  <a:cubicBezTo>
                    <a:pt x="15463" y="4353"/>
                    <a:pt x="15626" y="3349"/>
                    <a:pt x="15856" y="2432"/>
                  </a:cubicBezTo>
                  <a:cubicBezTo>
                    <a:pt x="13318" y="2303"/>
                    <a:pt x="10822" y="1448"/>
                    <a:pt x="8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3" name="Google Shape;2834;p36">
              <a:extLst>
                <a:ext uri="{FF2B5EF4-FFF2-40B4-BE49-F238E27FC236}">
                  <a16:creationId xmlns:a16="http://schemas.microsoft.com/office/drawing/2014/main" id="{69890B9D-1797-F132-4B14-F49F3FD8B857}"/>
                </a:ext>
              </a:extLst>
            </p:cNvPr>
            <p:cNvSpPr/>
            <p:nvPr/>
          </p:nvSpPr>
          <p:spPr>
            <a:xfrm flipH="1">
              <a:off x="3170008" y="4168216"/>
              <a:ext cx="819020" cy="234183"/>
            </a:xfrm>
            <a:custGeom>
              <a:avLst/>
              <a:gdLst/>
              <a:ahLst/>
              <a:cxnLst/>
              <a:rect l="l" t="t" r="r" b="b"/>
              <a:pathLst>
                <a:path w="23128" h="6613" extrusionOk="0">
                  <a:moveTo>
                    <a:pt x="3566" y="0"/>
                  </a:moveTo>
                  <a:cubicBezTo>
                    <a:pt x="2964" y="0"/>
                    <a:pt x="2603" y="21"/>
                    <a:pt x="2603" y="21"/>
                  </a:cubicBezTo>
                  <a:cubicBezTo>
                    <a:pt x="2603" y="21"/>
                    <a:pt x="1311" y="608"/>
                    <a:pt x="495" y="2553"/>
                  </a:cubicBezTo>
                  <a:cubicBezTo>
                    <a:pt x="102" y="3488"/>
                    <a:pt x="2" y="4480"/>
                    <a:pt x="1" y="5258"/>
                  </a:cubicBezTo>
                  <a:cubicBezTo>
                    <a:pt x="1583" y="5780"/>
                    <a:pt x="5357" y="6499"/>
                    <a:pt x="8511" y="6551"/>
                  </a:cubicBezTo>
                  <a:cubicBezTo>
                    <a:pt x="12243" y="6613"/>
                    <a:pt x="23128" y="6613"/>
                    <a:pt x="23128" y="6613"/>
                  </a:cubicBezTo>
                  <a:cubicBezTo>
                    <a:pt x="23128" y="6613"/>
                    <a:pt x="22817" y="5990"/>
                    <a:pt x="22817" y="5183"/>
                  </a:cubicBezTo>
                  <a:cubicBezTo>
                    <a:pt x="22817" y="4375"/>
                    <a:pt x="23128" y="3504"/>
                    <a:pt x="23128" y="3504"/>
                  </a:cubicBezTo>
                  <a:cubicBezTo>
                    <a:pt x="23128" y="3504"/>
                    <a:pt x="12306" y="1327"/>
                    <a:pt x="9072" y="580"/>
                  </a:cubicBezTo>
                  <a:cubicBezTo>
                    <a:pt x="6918" y="83"/>
                    <a:pt x="4765" y="0"/>
                    <a:pt x="3566" y="0"/>
                  </a:cubicBezTo>
                  <a:close/>
                </a:path>
              </a:pathLst>
            </a:custGeom>
            <a:solidFill>
              <a:srgbClr val="F2A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4" name="Google Shape;2835;p36">
              <a:extLst>
                <a:ext uri="{FF2B5EF4-FFF2-40B4-BE49-F238E27FC236}">
                  <a16:creationId xmlns:a16="http://schemas.microsoft.com/office/drawing/2014/main" id="{492D8D59-CE19-AEB2-BA1C-FE11A375A897}"/>
                </a:ext>
              </a:extLst>
            </p:cNvPr>
            <p:cNvSpPr/>
            <p:nvPr/>
          </p:nvSpPr>
          <p:spPr>
            <a:xfrm flipH="1">
              <a:off x="4015765" y="3309924"/>
              <a:ext cx="415035" cy="577153"/>
            </a:xfrm>
            <a:custGeom>
              <a:avLst/>
              <a:gdLst/>
              <a:ahLst/>
              <a:cxnLst/>
              <a:rect l="l" t="t" r="r" b="b"/>
              <a:pathLst>
                <a:path w="11720" h="16298" extrusionOk="0">
                  <a:moveTo>
                    <a:pt x="1" y="1"/>
                  </a:moveTo>
                  <a:cubicBezTo>
                    <a:pt x="886" y="60"/>
                    <a:pt x="1755" y="283"/>
                    <a:pt x="2565" y="630"/>
                  </a:cubicBezTo>
                  <a:cubicBezTo>
                    <a:pt x="3375" y="973"/>
                    <a:pt x="4130" y="1449"/>
                    <a:pt x="4769" y="2051"/>
                  </a:cubicBezTo>
                  <a:cubicBezTo>
                    <a:pt x="5084" y="2356"/>
                    <a:pt x="5383" y="2678"/>
                    <a:pt x="5641" y="3031"/>
                  </a:cubicBezTo>
                  <a:cubicBezTo>
                    <a:pt x="5707" y="3120"/>
                    <a:pt x="5779" y="3202"/>
                    <a:pt x="5838" y="3295"/>
                  </a:cubicBezTo>
                  <a:lnTo>
                    <a:pt x="6011" y="3575"/>
                  </a:lnTo>
                  <a:cubicBezTo>
                    <a:pt x="6126" y="3761"/>
                    <a:pt x="6247" y="3944"/>
                    <a:pt x="6345" y="4143"/>
                  </a:cubicBezTo>
                  <a:cubicBezTo>
                    <a:pt x="6768" y="4919"/>
                    <a:pt x="7143" y="5722"/>
                    <a:pt x="7522" y="6522"/>
                  </a:cubicBezTo>
                  <a:cubicBezTo>
                    <a:pt x="8277" y="8125"/>
                    <a:pt x="8974" y="9755"/>
                    <a:pt x="9672" y="11386"/>
                  </a:cubicBezTo>
                  <a:cubicBezTo>
                    <a:pt x="10020" y="12201"/>
                    <a:pt x="10361" y="13020"/>
                    <a:pt x="10701" y="13838"/>
                  </a:cubicBezTo>
                  <a:lnTo>
                    <a:pt x="11720" y="16297"/>
                  </a:lnTo>
                  <a:cubicBezTo>
                    <a:pt x="11122" y="14626"/>
                    <a:pt x="10483" y="12971"/>
                    <a:pt x="9817" y="11325"/>
                  </a:cubicBezTo>
                  <a:cubicBezTo>
                    <a:pt x="9153" y="9679"/>
                    <a:pt x="8450" y="8049"/>
                    <a:pt x="7710" y="6435"/>
                  </a:cubicBezTo>
                  <a:cubicBezTo>
                    <a:pt x="7324" y="5635"/>
                    <a:pt x="6942" y="4833"/>
                    <a:pt x="6510" y="4054"/>
                  </a:cubicBezTo>
                  <a:cubicBezTo>
                    <a:pt x="6079" y="3274"/>
                    <a:pt x="5551" y="2529"/>
                    <a:pt x="4878" y="1934"/>
                  </a:cubicBezTo>
                  <a:cubicBezTo>
                    <a:pt x="3542" y="733"/>
                    <a:pt x="1774" y="5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5" name="Google Shape;2836;p36">
              <a:extLst>
                <a:ext uri="{FF2B5EF4-FFF2-40B4-BE49-F238E27FC236}">
                  <a16:creationId xmlns:a16="http://schemas.microsoft.com/office/drawing/2014/main" id="{55402EB0-FC7E-8F92-3095-0766E65315D2}"/>
                </a:ext>
              </a:extLst>
            </p:cNvPr>
            <p:cNvSpPr/>
            <p:nvPr/>
          </p:nvSpPr>
          <p:spPr>
            <a:xfrm flipH="1">
              <a:off x="4117116" y="3714830"/>
              <a:ext cx="309895" cy="471801"/>
            </a:xfrm>
            <a:custGeom>
              <a:avLst/>
              <a:gdLst/>
              <a:ahLst/>
              <a:cxnLst/>
              <a:rect l="l" t="t" r="r" b="b"/>
              <a:pathLst>
                <a:path w="8751" h="13323" extrusionOk="0">
                  <a:moveTo>
                    <a:pt x="1" y="0"/>
                  </a:moveTo>
                  <a:cubicBezTo>
                    <a:pt x="345" y="568"/>
                    <a:pt x="701" y="1128"/>
                    <a:pt x="1051" y="1692"/>
                  </a:cubicBezTo>
                  <a:lnTo>
                    <a:pt x="2122" y="3374"/>
                  </a:lnTo>
                  <a:cubicBezTo>
                    <a:pt x="2838" y="4494"/>
                    <a:pt x="3566" y="5604"/>
                    <a:pt x="4289" y="6717"/>
                  </a:cubicBezTo>
                  <a:cubicBezTo>
                    <a:pt x="5026" y="7824"/>
                    <a:pt x="5753" y="8935"/>
                    <a:pt x="6497" y="10036"/>
                  </a:cubicBezTo>
                  <a:lnTo>
                    <a:pt x="7615" y="11685"/>
                  </a:lnTo>
                  <a:cubicBezTo>
                    <a:pt x="7994" y="12230"/>
                    <a:pt x="8366" y="12780"/>
                    <a:pt x="8751" y="13322"/>
                  </a:cubicBezTo>
                  <a:cubicBezTo>
                    <a:pt x="8407" y="12754"/>
                    <a:pt x="8050" y="12193"/>
                    <a:pt x="7700" y="11630"/>
                  </a:cubicBezTo>
                  <a:lnTo>
                    <a:pt x="6630" y="9949"/>
                  </a:lnTo>
                  <a:cubicBezTo>
                    <a:pt x="5915" y="8829"/>
                    <a:pt x="5184" y="7720"/>
                    <a:pt x="4463" y="6605"/>
                  </a:cubicBezTo>
                  <a:cubicBezTo>
                    <a:pt x="3726" y="5499"/>
                    <a:pt x="2997" y="4387"/>
                    <a:pt x="2255" y="3288"/>
                  </a:cubicBezTo>
                  <a:lnTo>
                    <a:pt x="1137" y="1637"/>
                  </a:lnTo>
                  <a:cubicBezTo>
                    <a:pt x="758" y="1092"/>
                    <a:pt x="384" y="54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6" name="Google Shape;2837;p36">
              <a:extLst>
                <a:ext uri="{FF2B5EF4-FFF2-40B4-BE49-F238E27FC236}">
                  <a16:creationId xmlns:a16="http://schemas.microsoft.com/office/drawing/2014/main" id="{AB44731D-1617-800B-64B3-5145F91F0D22}"/>
                </a:ext>
              </a:extLst>
            </p:cNvPr>
            <p:cNvSpPr/>
            <p:nvPr/>
          </p:nvSpPr>
          <p:spPr>
            <a:xfrm flipH="1">
              <a:off x="3083637" y="3013592"/>
              <a:ext cx="767035" cy="1303038"/>
            </a:xfrm>
            <a:custGeom>
              <a:avLst/>
              <a:gdLst/>
              <a:ahLst/>
              <a:cxnLst/>
              <a:rect l="l" t="t" r="r" b="b"/>
              <a:pathLst>
                <a:path w="21660" h="36796" extrusionOk="0">
                  <a:moveTo>
                    <a:pt x="18791" y="1"/>
                  </a:moveTo>
                  <a:lnTo>
                    <a:pt x="18387" y="25"/>
                  </a:lnTo>
                  <a:cubicBezTo>
                    <a:pt x="18646" y="4473"/>
                    <a:pt x="19234" y="6081"/>
                    <a:pt x="19753" y="7501"/>
                  </a:cubicBezTo>
                  <a:cubicBezTo>
                    <a:pt x="19913" y="7939"/>
                    <a:pt x="20064" y="8352"/>
                    <a:pt x="20204" y="8833"/>
                  </a:cubicBezTo>
                  <a:cubicBezTo>
                    <a:pt x="20719" y="10626"/>
                    <a:pt x="21243" y="12970"/>
                    <a:pt x="20686" y="15204"/>
                  </a:cubicBezTo>
                  <a:cubicBezTo>
                    <a:pt x="20213" y="17106"/>
                    <a:pt x="18645" y="19110"/>
                    <a:pt x="16560" y="19255"/>
                  </a:cubicBezTo>
                  <a:cubicBezTo>
                    <a:pt x="16474" y="19261"/>
                    <a:pt x="16387" y="19264"/>
                    <a:pt x="16301" y="19264"/>
                  </a:cubicBezTo>
                  <a:cubicBezTo>
                    <a:pt x="15396" y="19264"/>
                    <a:pt x="14491" y="18948"/>
                    <a:pt x="13613" y="18641"/>
                  </a:cubicBezTo>
                  <a:lnTo>
                    <a:pt x="13507" y="18604"/>
                  </a:lnTo>
                  <a:cubicBezTo>
                    <a:pt x="11834" y="18020"/>
                    <a:pt x="9882" y="17392"/>
                    <a:pt x="7855" y="17324"/>
                  </a:cubicBezTo>
                  <a:cubicBezTo>
                    <a:pt x="7742" y="17321"/>
                    <a:pt x="7631" y="17319"/>
                    <a:pt x="7520" y="17319"/>
                  </a:cubicBezTo>
                  <a:cubicBezTo>
                    <a:pt x="5483" y="17319"/>
                    <a:pt x="3651" y="17940"/>
                    <a:pt x="2343" y="19086"/>
                  </a:cubicBezTo>
                  <a:cubicBezTo>
                    <a:pt x="739" y="20493"/>
                    <a:pt x="0" y="22783"/>
                    <a:pt x="550" y="24658"/>
                  </a:cubicBezTo>
                  <a:cubicBezTo>
                    <a:pt x="1064" y="26409"/>
                    <a:pt x="2646" y="27767"/>
                    <a:pt x="4489" y="28032"/>
                  </a:cubicBezTo>
                  <a:cubicBezTo>
                    <a:pt x="4755" y="28070"/>
                    <a:pt x="5022" y="28087"/>
                    <a:pt x="5288" y="28087"/>
                  </a:cubicBezTo>
                  <a:cubicBezTo>
                    <a:pt x="6145" y="28087"/>
                    <a:pt x="6996" y="27915"/>
                    <a:pt x="7827" y="27747"/>
                  </a:cubicBezTo>
                  <a:cubicBezTo>
                    <a:pt x="8609" y="27588"/>
                    <a:pt x="9418" y="27425"/>
                    <a:pt x="10211" y="27412"/>
                  </a:cubicBezTo>
                  <a:cubicBezTo>
                    <a:pt x="10244" y="27411"/>
                    <a:pt x="10275" y="27411"/>
                    <a:pt x="10308" y="27411"/>
                  </a:cubicBezTo>
                  <a:cubicBezTo>
                    <a:pt x="11756" y="27411"/>
                    <a:pt x="13121" y="27935"/>
                    <a:pt x="14067" y="28859"/>
                  </a:cubicBezTo>
                  <a:cubicBezTo>
                    <a:pt x="15123" y="29891"/>
                    <a:pt x="15623" y="31436"/>
                    <a:pt x="15343" y="32796"/>
                  </a:cubicBezTo>
                  <a:cubicBezTo>
                    <a:pt x="14890" y="34994"/>
                    <a:pt x="12636" y="36261"/>
                    <a:pt x="10642" y="36378"/>
                  </a:cubicBezTo>
                  <a:cubicBezTo>
                    <a:pt x="10503" y="36386"/>
                    <a:pt x="10365" y="36390"/>
                    <a:pt x="10226" y="36390"/>
                  </a:cubicBezTo>
                  <a:cubicBezTo>
                    <a:pt x="8207" y="36390"/>
                    <a:pt x="6214" y="35564"/>
                    <a:pt x="4445" y="34830"/>
                  </a:cubicBezTo>
                  <a:lnTo>
                    <a:pt x="4289" y="35204"/>
                  </a:lnTo>
                  <a:cubicBezTo>
                    <a:pt x="6094" y="35953"/>
                    <a:pt x="8123" y="36795"/>
                    <a:pt x="10222" y="36795"/>
                  </a:cubicBezTo>
                  <a:cubicBezTo>
                    <a:pt x="10369" y="36795"/>
                    <a:pt x="10517" y="36791"/>
                    <a:pt x="10662" y="36780"/>
                  </a:cubicBezTo>
                  <a:cubicBezTo>
                    <a:pt x="12810" y="36654"/>
                    <a:pt x="15244" y="35273"/>
                    <a:pt x="15738" y="32875"/>
                  </a:cubicBezTo>
                  <a:cubicBezTo>
                    <a:pt x="16046" y="31384"/>
                    <a:pt x="15500" y="29692"/>
                    <a:pt x="14347" y="28568"/>
                  </a:cubicBezTo>
                  <a:cubicBezTo>
                    <a:pt x="13322" y="27566"/>
                    <a:pt x="11853" y="27003"/>
                    <a:pt x="10288" y="27003"/>
                  </a:cubicBezTo>
                  <a:cubicBezTo>
                    <a:pt x="10259" y="27003"/>
                    <a:pt x="10231" y="27003"/>
                    <a:pt x="10202" y="27003"/>
                  </a:cubicBezTo>
                  <a:cubicBezTo>
                    <a:pt x="9372" y="27017"/>
                    <a:pt x="8544" y="27184"/>
                    <a:pt x="7744" y="27346"/>
                  </a:cubicBezTo>
                  <a:cubicBezTo>
                    <a:pt x="6905" y="27516"/>
                    <a:pt x="6100" y="27679"/>
                    <a:pt x="5297" y="27679"/>
                  </a:cubicBezTo>
                  <a:cubicBezTo>
                    <a:pt x="5046" y="27679"/>
                    <a:pt x="4795" y="27663"/>
                    <a:pt x="4544" y="27627"/>
                  </a:cubicBezTo>
                  <a:cubicBezTo>
                    <a:pt x="2881" y="27388"/>
                    <a:pt x="1398" y="26117"/>
                    <a:pt x="936" y="24541"/>
                  </a:cubicBezTo>
                  <a:cubicBezTo>
                    <a:pt x="430" y="22812"/>
                    <a:pt x="1118" y="20695"/>
                    <a:pt x="2607" y="19389"/>
                  </a:cubicBezTo>
                  <a:cubicBezTo>
                    <a:pt x="3843" y="18308"/>
                    <a:pt x="5579" y="17722"/>
                    <a:pt x="7522" y="17722"/>
                  </a:cubicBezTo>
                  <a:cubicBezTo>
                    <a:pt x="7627" y="17722"/>
                    <a:pt x="7733" y="17724"/>
                    <a:pt x="7839" y="17728"/>
                  </a:cubicBezTo>
                  <a:cubicBezTo>
                    <a:pt x="9808" y="17794"/>
                    <a:pt x="11727" y="18411"/>
                    <a:pt x="13371" y="18986"/>
                  </a:cubicBezTo>
                  <a:lnTo>
                    <a:pt x="13477" y="19022"/>
                  </a:lnTo>
                  <a:cubicBezTo>
                    <a:pt x="14388" y="19341"/>
                    <a:pt x="15327" y="19669"/>
                    <a:pt x="16300" y="19669"/>
                  </a:cubicBezTo>
                  <a:cubicBezTo>
                    <a:pt x="16396" y="19669"/>
                    <a:pt x="16491" y="19666"/>
                    <a:pt x="16587" y="19659"/>
                  </a:cubicBezTo>
                  <a:cubicBezTo>
                    <a:pt x="17631" y="19585"/>
                    <a:pt x="18624" y="19094"/>
                    <a:pt x="19461" y="18236"/>
                  </a:cubicBezTo>
                  <a:cubicBezTo>
                    <a:pt x="20229" y="17450"/>
                    <a:pt x="20803" y="16406"/>
                    <a:pt x="21078" y="15301"/>
                  </a:cubicBezTo>
                  <a:cubicBezTo>
                    <a:pt x="21659" y="12973"/>
                    <a:pt x="21124" y="10561"/>
                    <a:pt x="20592" y="8720"/>
                  </a:cubicBezTo>
                  <a:cubicBezTo>
                    <a:pt x="20448" y="8228"/>
                    <a:pt x="20295" y="7807"/>
                    <a:pt x="20133" y="7363"/>
                  </a:cubicBezTo>
                  <a:cubicBezTo>
                    <a:pt x="19599" y="5901"/>
                    <a:pt x="19047" y="4390"/>
                    <a:pt x="18791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7" name="Google Shape;2838;p36">
              <a:extLst>
                <a:ext uri="{FF2B5EF4-FFF2-40B4-BE49-F238E27FC236}">
                  <a16:creationId xmlns:a16="http://schemas.microsoft.com/office/drawing/2014/main" id="{DD75ADB5-CCBF-9B31-9D68-A8596B38CC2E}"/>
                </a:ext>
              </a:extLst>
            </p:cNvPr>
            <p:cNvSpPr/>
            <p:nvPr/>
          </p:nvSpPr>
          <p:spPr>
            <a:xfrm flipH="1">
              <a:off x="3645563" y="4195980"/>
              <a:ext cx="87752" cy="144554"/>
            </a:xfrm>
            <a:custGeom>
              <a:avLst/>
              <a:gdLst/>
              <a:ahLst/>
              <a:cxnLst/>
              <a:rect l="l" t="t" r="r" b="b"/>
              <a:pathLst>
                <a:path w="2478" h="4082" extrusionOk="0">
                  <a:moveTo>
                    <a:pt x="1679" y="0"/>
                  </a:moveTo>
                  <a:cubicBezTo>
                    <a:pt x="977" y="0"/>
                    <a:pt x="491" y="1158"/>
                    <a:pt x="290" y="1699"/>
                  </a:cubicBezTo>
                  <a:cubicBezTo>
                    <a:pt x="63" y="2308"/>
                    <a:pt x="0" y="3001"/>
                    <a:pt x="241" y="3606"/>
                  </a:cubicBezTo>
                  <a:cubicBezTo>
                    <a:pt x="334" y="3838"/>
                    <a:pt x="524" y="4081"/>
                    <a:pt x="765" y="4081"/>
                  </a:cubicBezTo>
                  <a:cubicBezTo>
                    <a:pt x="781" y="4081"/>
                    <a:pt x="797" y="4080"/>
                    <a:pt x="813" y="4078"/>
                  </a:cubicBezTo>
                  <a:cubicBezTo>
                    <a:pt x="986" y="4054"/>
                    <a:pt x="1115" y="3910"/>
                    <a:pt x="1214" y="3766"/>
                  </a:cubicBezTo>
                  <a:cubicBezTo>
                    <a:pt x="1429" y="3454"/>
                    <a:pt x="1577" y="3100"/>
                    <a:pt x="1721" y="2748"/>
                  </a:cubicBezTo>
                  <a:cubicBezTo>
                    <a:pt x="1920" y="2269"/>
                    <a:pt x="2118" y="1792"/>
                    <a:pt x="2315" y="1313"/>
                  </a:cubicBezTo>
                  <a:cubicBezTo>
                    <a:pt x="2375" y="1167"/>
                    <a:pt x="2435" y="1022"/>
                    <a:pt x="2449" y="867"/>
                  </a:cubicBezTo>
                  <a:cubicBezTo>
                    <a:pt x="2477" y="573"/>
                    <a:pt x="2325" y="272"/>
                    <a:pt x="2073" y="120"/>
                  </a:cubicBezTo>
                  <a:cubicBezTo>
                    <a:pt x="1935" y="37"/>
                    <a:pt x="1803" y="0"/>
                    <a:pt x="1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8" name="Google Shape;2839;p36">
              <a:extLst>
                <a:ext uri="{FF2B5EF4-FFF2-40B4-BE49-F238E27FC236}">
                  <a16:creationId xmlns:a16="http://schemas.microsoft.com/office/drawing/2014/main" id="{2B589B57-99E7-41E3-32FE-FCFBBB3441A2}"/>
                </a:ext>
              </a:extLst>
            </p:cNvPr>
            <p:cNvSpPr/>
            <p:nvPr/>
          </p:nvSpPr>
          <p:spPr>
            <a:xfrm flipH="1">
              <a:off x="3570772" y="3359784"/>
              <a:ext cx="133576" cy="133505"/>
            </a:xfrm>
            <a:custGeom>
              <a:avLst/>
              <a:gdLst/>
              <a:ahLst/>
              <a:cxnLst/>
              <a:rect l="l" t="t" r="r" b="b"/>
              <a:pathLst>
                <a:path w="3772" h="3770" extrusionOk="0">
                  <a:moveTo>
                    <a:pt x="1885" y="1"/>
                  </a:moveTo>
                  <a:lnTo>
                    <a:pt x="1433" y="1358"/>
                  </a:lnTo>
                  <a:lnTo>
                    <a:pt x="1" y="1886"/>
                  </a:lnTo>
                  <a:lnTo>
                    <a:pt x="1301" y="2396"/>
                  </a:lnTo>
                  <a:lnTo>
                    <a:pt x="1885" y="3770"/>
                  </a:lnTo>
                  <a:lnTo>
                    <a:pt x="2337" y="2506"/>
                  </a:lnTo>
                  <a:lnTo>
                    <a:pt x="3771" y="1886"/>
                  </a:lnTo>
                  <a:lnTo>
                    <a:pt x="2337" y="1292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9" name="Google Shape;2840;p36">
              <a:extLst>
                <a:ext uri="{FF2B5EF4-FFF2-40B4-BE49-F238E27FC236}">
                  <a16:creationId xmlns:a16="http://schemas.microsoft.com/office/drawing/2014/main" id="{876BC5D3-C41D-67C8-356A-1539C9FDC33B}"/>
                </a:ext>
              </a:extLst>
            </p:cNvPr>
            <p:cNvSpPr/>
            <p:nvPr/>
          </p:nvSpPr>
          <p:spPr>
            <a:xfrm flipH="1">
              <a:off x="3556748" y="3140687"/>
              <a:ext cx="177169" cy="25285"/>
            </a:xfrm>
            <a:custGeom>
              <a:avLst/>
              <a:gdLst/>
              <a:ahLst/>
              <a:cxnLst/>
              <a:rect l="l" t="t" r="r" b="b"/>
              <a:pathLst>
                <a:path w="5003" h="714" extrusionOk="0">
                  <a:moveTo>
                    <a:pt x="2552" y="0"/>
                  </a:moveTo>
                  <a:cubicBezTo>
                    <a:pt x="2535" y="0"/>
                    <a:pt x="2518" y="0"/>
                    <a:pt x="2502" y="0"/>
                  </a:cubicBezTo>
                  <a:cubicBezTo>
                    <a:pt x="2084" y="0"/>
                    <a:pt x="1668" y="24"/>
                    <a:pt x="1251" y="76"/>
                  </a:cubicBezTo>
                  <a:cubicBezTo>
                    <a:pt x="835" y="132"/>
                    <a:pt x="417" y="210"/>
                    <a:pt x="1" y="356"/>
                  </a:cubicBezTo>
                  <a:cubicBezTo>
                    <a:pt x="417" y="504"/>
                    <a:pt x="834" y="581"/>
                    <a:pt x="1251" y="636"/>
                  </a:cubicBezTo>
                  <a:cubicBezTo>
                    <a:pt x="1668" y="689"/>
                    <a:pt x="2084" y="713"/>
                    <a:pt x="2502" y="713"/>
                  </a:cubicBezTo>
                  <a:cubicBezTo>
                    <a:pt x="2918" y="713"/>
                    <a:pt x="3335" y="690"/>
                    <a:pt x="3752" y="637"/>
                  </a:cubicBezTo>
                  <a:cubicBezTo>
                    <a:pt x="4169" y="582"/>
                    <a:pt x="4585" y="505"/>
                    <a:pt x="5003" y="356"/>
                  </a:cubicBezTo>
                  <a:cubicBezTo>
                    <a:pt x="4585" y="207"/>
                    <a:pt x="4169" y="130"/>
                    <a:pt x="3752" y="75"/>
                  </a:cubicBezTo>
                  <a:cubicBezTo>
                    <a:pt x="3351" y="25"/>
                    <a:pt x="2952" y="0"/>
                    <a:pt x="2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0" name="Google Shape;2841;p36">
              <a:extLst>
                <a:ext uri="{FF2B5EF4-FFF2-40B4-BE49-F238E27FC236}">
                  <a16:creationId xmlns:a16="http://schemas.microsoft.com/office/drawing/2014/main" id="{C3D7F8FE-979D-36D0-1834-C4F939ADA3F3}"/>
                </a:ext>
              </a:extLst>
            </p:cNvPr>
            <p:cNvSpPr/>
            <p:nvPr/>
          </p:nvSpPr>
          <p:spPr>
            <a:xfrm flipH="1">
              <a:off x="3632673" y="3064798"/>
              <a:ext cx="25320" cy="177169"/>
            </a:xfrm>
            <a:custGeom>
              <a:avLst/>
              <a:gdLst/>
              <a:ahLst/>
              <a:cxnLst/>
              <a:rect l="l" t="t" r="r" b="b"/>
              <a:pathLst>
                <a:path w="715" h="5003" extrusionOk="0">
                  <a:moveTo>
                    <a:pt x="357" y="0"/>
                  </a:moveTo>
                  <a:cubicBezTo>
                    <a:pt x="210" y="417"/>
                    <a:pt x="133" y="833"/>
                    <a:pt x="78" y="1251"/>
                  </a:cubicBezTo>
                  <a:cubicBezTo>
                    <a:pt x="25" y="1667"/>
                    <a:pt x="1" y="2084"/>
                    <a:pt x="1" y="2501"/>
                  </a:cubicBezTo>
                  <a:cubicBezTo>
                    <a:pt x="1" y="2918"/>
                    <a:pt x="24" y="3334"/>
                    <a:pt x="76" y="3752"/>
                  </a:cubicBezTo>
                  <a:cubicBezTo>
                    <a:pt x="131" y="4168"/>
                    <a:pt x="208" y="4585"/>
                    <a:pt x="357" y="5002"/>
                  </a:cubicBezTo>
                  <a:cubicBezTo>
                    <a:pt x="505" y="4586"/>
                    <a:pt x="582" y="4168"/>
                    <a:pt x="638" y="3752"/>
                  </a:cubicBezTo>
                  <a:cubicBezTo>
                    <a:pt x="690" y="3334"/>
                    <a:pt x="715" y="2918"/>
                    <a:pt x="714" y="2501"/>
                  </a:cubicBezTo>
                  <a:cubicBezTo>
                    <a:pt x="714" y="2084"/>
                    <a:pt x="689" y="1667"/>
                    <a:pt x="636" y="1251"/>
                  </a:cubicBezTo>
                  <a:cubicBezTo>
                    <a:pt x="581" y="833"/>
                    <a:pt x="504" y="417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1" name="Google Shape;2842;p36">
              <a:extLst>
                <a:ext uri="{FF2B5EF4-FFF2-40B4-BE49-F238E27FC236}">
                  <a16:creationId xmlns:a16="http://schemas.microsoft.com/office/drawing/2014/main" id="{289FD04B-E342-0ACC-9F2D-B28BB88A5173}"/>
                </a:ext>
              </a:extLst>
            </p:cNvPr>
            <p:cNvSpPr/>
            <p:nvPr/>
          </p:nvSpPr>
          <p:spPr>
            <a:xfrm flipH="1">
              <a:off x="3582706" y="3090756"/>
              <a:ext cx="125254" cy="125183"/>
            </a:xfrm>
            <a:custGeom>
              <a:avLst/>
              <a:gdLst/>
              <a:ahLst/>
              <a:cxnLst/>
              <a:rect l="l" t="t" r="r" b="b"/>
              <a:pathLst>
                <a:path w="3537" h="3535" extrusionOk="0">
                  <a:moveTo>
                    <a:pt x="3537" y="0"/>
                  </a:moveTo>
                  <a:lnTo>
                    <a:pt x="3537" y="0"/>
                  </a:lnTo>
                  <a:cubicBezTo>
                    <a:pt x="3137" y="188"/>
                    <a:pt x="2788" y="430"/>
                    <a:pt x="2454" y="685"/>
                  </a:cubicBezTo>
                  <a:cubicBezTo>
                    <a:pt x="2122" y="943"/>
                    <a:pt x="1811" y="1220"/>
                    <a:pt x="1516" y="1516"/>
                  </a:cubicBezTo>
                  <a:cubicBezTo>
                    <a:pt x="1221" y="1810"/>
                    <a:pt x="945" y="2123"/>
                    <a:pt x="687" y="2454"/>
                  </a:cubicBezTo>
                  <a:cubicBezTo>
                    <a:pt x="431" y="2787"/>
                    <a:pt x="190" y="3136"/>
                    <a:pt x="0" y="3534"/>
                  </a:cubicBezTo>
                  <a:cubicBezTo>
                    <a:pt x="399" y="3345"/>
                    <a:pt x="747" y="3104"/>
                    <a:pt x="1082" y="2849"/>
                  </a:cubicBezTo>
                  <a:cubicBezTo>
                    <a:pt x="1414" y="2591"/>
                    <a:pt x="1726" y="2315"/>
                    <a:pt x="2020" y="2020"/>
                  </a:cubicBezTo>
                  <a:cubicBezTo>
                    <a:pt x="2315" y="1725"/>
                    <a:pt x="2593" y="1414"/>
                    <a:pt x="2851" y="1082"/>
                  </a:cubicBezTo>
                  <a:cubicBezTo>
                    <a:pt x="3107" y="749"/>
                    <a:pt x="3346" y="399"/>
                    <a:pt x="3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2" name="Google Shape;2843;p36">
              <a:extLst>
                <a:ext uri="{FF2B5EF4-FFF2-40B4-BE49-F238E27FC236}">
                  <a16:creationId xmlns:a16="http://schemas.microsoft.com/office/drawing/2014/main" id="{C7599F7E-5AEC-AE22-D300-D0D74313F3A0}"/>
                </a:ext>
              </a:extLst>
            </p:cNvPr>
            <p:cNvSpPr/>
            <p:nvPr/>
          </p:nvSpPr>
          <p:spPr>
            <a:xfrm flipH="1">
              <a:off x="3582776" y="3090756"/>
              <a:ext cx="125183" cy="125183"/>
            </a:xfrm>
            <a:custGeom>
              <a:avLst/>
              <a:gdLst/>
              <a:ahLst/>
              <a:cxnLst/>
              <a:rect l="l" t="t" r="r" b="b"/>
              <a:pathLst>
                <a:path w="3535" h="3535" extrusionOk="0">
                  <a:moveTo>
                    <a:pt x="0" y="0"/>
                  </a:moveTo>
                  <a:lnTo>
                    <a:pt x="0" y="0"/>
                  </a:lnTo>
                  <a:cubicBezTo>
                    <a:pt x="190" y="399"/>
                    <a:pt x="431" y="747"/>
                    <a:pt x="686" y="1081"/>
                  </a:cubicBezTo>
                  <a:cubicBezTo>
                    <a:pt x="944" y="1412"/>
                    <a:pt x="1221" y="1724"/>
                    <a:pt x="1515" y="2018"/>
                  </a:cubicBezTo>
                  <a:cubicBezTo>
                    <a:pt x="1809" y="2314"/>
                    <a:pt x="2121" y="2591"/>
                    <a:pt x="2453" y="2849"/>
                  </a:cubicBezTo>
                  <a:cubicBezTo>
                    <a:pt x="2786" y="3105"/>
                    <a:pt x="3136" y="3345"/>
                    <a:pt x="3535" y="3534"/>
                  </a:cubicBezTo>
                  <a:cubicBezTo>
                    <a:pt x="3345" y="3136"/>
                    <a:pt x="3105" y="2785"/>
                    <a:pt x="2850" y="2452"/>
                  </a:cubicBezTo>
                  <a:cubicBezTo>
                    <a:pt x="2592" y="2121"/>
                    <a:pt x="2315" y="1809"/>
                    <a:pt x="2019" y="1515"/>
                  </a:cubicBezTo>
                  <a:cubicBezTo>
                    <a:pt x="1725" y="1220"/>
                    <a:pt x="1412" y="943"/>
                    <a:pt x="1081" y="685"/>
                  </a:cubicBezTo>
                  <a:cubicBezTo>
                    <a:pt x="747" y="430"/>
                    <a:pt x="399" y="19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3" name="Google Shape;2844;p36">
              <a:extLst>
                <a:ext uri="{FF2B5EF4-FFF2-40B4-BE49-F238E27FC236}">
                  <a16:creationId xmlns:a16="http://schemas.microsoft.com/office/drawing/2014/main" id="{96057133-B804-368A-CD37-ACB4EF83C9B1}"/>
                </a:ext>
              </a:extLst>
            </p:cNvPr>
            <p:cNvSpPr/>
            <p:nvPr/>
          </p:nvSpPr>
          <p:spPr>
            <a:xfrm flipH="1">
              <a:off x="3755589" y="3285099"/>
              <a:ext cx="114949" cy="16431"/>
            </a:xfrm>
            <a:custGeom>
              <a:avLst/>
              <a:gdLst/>
              <a:ahLst/>
              <a:cxnLst/>
              <a:rect l="l" t="t" r="r" b="b"/>
              <a:pathLst>
                <a:path w="3246" h="464" extrusionOk="0">
                  <a:moveTo>
                    <a:pt x="1623" y="1"/>
                  </a:moveTo>
                  <a:cubicBezTo>
                    <a:pt x="1354" y="1"/>
                    <a:pt x="1081" y="17"/>
                    <a:pt x="811" y="50"/>
                  </a:cubicBezTo>
                  <a:cubicBezTo>
                    <a:pt x="543" y="87"/>
                    <a:pt x="271" y="136"/>
                    <a:pt x="1" y="232"/>
                  </a:cubicBezTo>
                  <a:cubicBezTo>
                    <a:pt x="271" y="329"/>
                    <a:pt x="543" y="379"/>
                    <a:pt x="813" y="414"/>
                  </a:cubicBezTo>
                  <a:cubicBezTo>
                    <a:pt x="1082" y="448"/>
                    <a:pt x="1354" y="464"/>
                    <a:pt x="1623" y="464"/>
                  </a:cubicBezTo>
                  <a:cubicBezTo>
                    <a:pt x="1893" y="464"/>
                    <a:pt x="2164" y="448"/>
                    <a:pt x="2434" y="414"/>
                  </a:cubicBezTo>
                  <a:cubicBezTo>
                    <a:pt x="2704" y="379"/>
                    <a:pt x="2975" y="329"/>
                    <a:pt x="3245" y="232"/>
                  </a:cubicBezTo>
                  <a:cubicBezTo>
                    <a:pt x="2975" y="136"/>
                    <a:pt x="2704" y="87"/>
                    <a:pt x="2434" y="50"/>
                  </a:cubicBezTo>
                  <a:cubicBezTo>
                    <a:pt x="2164" y="16"/>
                    <a:pt x="1893" y="1"/>
                    <a:pt x="16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4" name="Google Shape;2845;p36">
              <a:extLst>
                <a:ext uri="{FF2B5EF4-FFF2-40B4-BE49-F238E27FC236}">
                  <a16:creationId xmlns:a16="http://schemas.microsoft.com/office/drawing/2014/main" id="{BBA6016C-6CBD-B178-6B55-89E792F31350}"/>
                </a:ext>
              </a:extLst>
            </p:cNvPr>
            <p:cNvSpPr/>
            <p:nvPr/>
          </p:nvSpPr>
          <p:spPr>
            <a:xfrm flipH="1">
              <a:off x="3804848" y="3235805"/>
              <a:ext cx="16396" cy="114914"/>
            </a:xfrm>
            <a:custGeom>
              <a:avLst/>
              <a:gdLst/>
              <a:ahLst/>
              <a:cxnLst/>
              <a:rect l="l" t="t" r="r" b="b"/>
              <a:pathLst>
                <a:path w="463" h="3245" extrusionOk="0">
                  <a:moveTo>
                    <a:pt x="231" y="0"/>
                  </a:moveTo>
                  <a:cubicBezTo>
                    <a:pt x="134" y="270"/>
                    <a:pt x="85" y="542"/>
                    <a:pt x="50" y="812"/>
                  </a:cubicBezTo>
                  <a:cubicBezTo>
                    <a:pt x="16" y="1082"/>
                    <a:pt x="0" y="1353"/>
                    <a:pt x="0" y="1623"/>
                  </a:cubicBezTo>
                  <a:cubicBezTo>
                    <a:pt x="0" y="1893"/>
                    <a:pt x="16" y="2164"/>
                    <a:pt x="50" y="2434"/>
                  </a:cubicBezTo>
                  <a:cubicBezTo>
                    <a:pt x="85" y="2704"/>
                    <a:pt x="134" y="2975"/>
                    <a:pt x="231" y="3245"/>
                  </a:cubicBezTo>
                  <a:cubicBezTo>
                    <a:pt x="327" y="2975"/>
                    <a:pt x="377" y="2704"/>
                    <a:pt x="413" y="2434"/>
                  </a:cubicBezTo>
                  <a:cubicBezTo>
                    <a:pt x="447" y="2164"/>
                    <a:pt x="463" y="1893"/>
                    <a:pt x="463" y="1623"/>
                  </a:cubicBezTo>
                  <a:cubicBezTo>
                    <a:pt x="463" y="1353"/>
                    <a:pt x="446" y="1081"/>
                    <a:pt x="413" y="812"/>
                  </a:cubicBezTo>
                  <a:cubicBezTo>
                    <a:pt x="377" y="542"/>
                    <a:pt x="327" y="272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5" name="Google Shape;2846;p36">
              <a:extLst>
                <a:ext uri="{FF2B5EF4-FFF2-40B4-BE49-F238E27FC236}">
                  <a16:creationId xmlns:a16="http://schemas.microsoft.com/office/drawing/2014/main" id="{EDA638D7-D5B8-BB6F-46B8-3CE229D3EDAA}"/>
                </a:ext>
              </a:extLst>
            </p:cNvPr>
            <p:cNvSpPr/>
            <p:nvPr/>
          </p:nvSpPr>
          <p:spPr>
            <a:xfrm flipH="1">
              <a:off x="3772410" y="3252697"/>
              <a:ext cx="81272" cy="81272"/>
            </a:xfrm>
            <a:custGeom>
              <a:avLst/>
              <a:gdLst/>
              <a:ahLst/>
              <a:cxnLst/>
              <a:rect l="l" t="t" r="r" b="b"/>
              <a:pathLst>
                <a:path w="2295" h="2295" extrusionOk="0">
                  <a:moveTo>
                    <a:pt x="2294" y="0"/>
                  </a:moveTo>
                  <a:lnTo>
                    <a:pt x="2294" y="0"/>
                  </a:lnTo>
                  <a:cubicBezTo>
                    <a:pt x="2035" y="123"/>
                    <a:pt x="1808" y="278"/>
                    <a:pt x="1593" y="445"/>
                  </a:cubicBezTo>
                  <a:cubicBezTo>
                    <a:pt x="1378" y="612"/>
                    <a:pt x="1175" y="792"/>
                    <a:pt x="983" y="983"/>
                  </a:cubicBezTo>
                  <a:cubicBezTo>
                    <a:pt x="792" y="1175"/>
                    <a:pt x="613" y="1377"/>
                    <a:pt x="445" y="1592"/>
                  </a:cubicBezTo>
                  <a:cubicBezTo>
                    <a:pt x="279" y="1808"/>
                    <a:pt x="123" y="2035"/>
                    <a:pt x="1" y="2294"/>
                  </a:cubicBezTo>
                  <a:cubicBezTo>
                    <a:pt x="259" y="2171"/>
                    <a:pt x="486" y="2015"/>
                    <a:pt x="702" y="1850"/>
                  </a:cubicBezTo>
                  <a:cubicBezTo>
                    <a:pt x="917" y="1683"/>
                    <a:pt x="1120" y="1503"/>
                    <a:pt x="1310" y="1311"/>
                  </a:cubicBezTo>
                  <a:cubicBezTo>
                    <a:pt x="1502" y="1120"/>
                    <a:pt x="1683" y="917"/>
                    <a:pt x="1849" y="702"/>
                  </a:cubicBezTo>
                  <a:cubicBezTo>
                    <a:pt x="2017" y="486"/>
                    <a:pt x="2172" y="259"/>
                    <a:pt x="2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6" name="Google Shape;2847;p36">
              <a:extLst>
                <a:ext uri="{FF2B5EF4-FFF2-40B4-BE49-F238E27FC236}">
                  <a16:creationId xmlns:a16="http://schemas.microsoft.com/office/drawing/2014/main" id="{E744EC1A-0CA4-2249-344B-354691BF8AB8}"/>
                </a:ext>
              </a:extLst>
            </p:cNvPr>
            <p:cNvSpPr/>
            <p:nvPr/>
          </p:nvSpPr>
          <p:spPr>
            <a:xfrm flipH="1">
              <a:off x="3772410" y="3252662"/>
              <a:ext cx="81272" cy="81236"/>
            </a:xfrm>
            <a:custGeom>
              <a:avLst/>
              <a:gdLst/>
              <a:ahLst/>
              <a:cxnLst/>
              <a:rect l="l" t="t" r="r" b="b"/>
              <a:pathLst>
                <a:path w="2295" h="2294" extrusionOk="0">
                  <a:moveTo>
                    <a:pt x="1" y="0"/>
                  </a:moveTo>
                  <a:lnTo>
                    <a:pt x="1" y="0"/>
                  </a:lnTo>
                  <a:cubicBezTo>
                    <a:pt x="124" y="259"/>
                    <a:pt x="279" y="486"/>
                    <a:pt x="445" y="702"/>
                  </a:cubicBezTo>
                  <a:cubicBezTo>
                    <a:pt x="612" y="917"/>
                    <a:pt x="792" y="1120"/>
                    <a:pt x="983" y="1311"/>
                  </a:cubicBezTo>
                  <a:cubicBezTo>
                    <a:pt x="1175" y="1502"/>
                    <a:pt x="1378" y="1683"/>
                    <a:pt x="1593" y="1849"/>
                  </a:cubicBezTo>
                  <a:cubicBezTo>
                    <a:pt x="1808" y="2016"/>
                    <a:pt x="2035" y="2172"/>
                    <a:pt x="2294" y="2294"/>
                  </a:cubicBezTo>
                  <a:cubicBezTo>
                    <a:pt x="2172" y="2035"/>
                    <a:pt x="2017" y="1808"/>
                    <a:pt x="1849" y="1592"/>
                  </a:cubicBezTo>
                  <a:cubicBezTo>
                    <a:pt x="1683" y="1377"/>
                    <a:pt x="1502" y="1175"/>
                    <a:pt x="1310" y="983"/>
                  </a:cubicBezTo>
                  <a:cubicBezTo>
                    <a:pt x="1120" y="791"/>
                    <a:pt x="917" y="613"/>
                    <a:pt x="702" y="444"/>
                  </a:cubicBezTo>
                  <a:cubicBezTo>
                    <a:pt x="485" y="279"/>
                    <a:pt x="259" y="1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7" name="Google Shape;2848;p36">
              <a:extLst>
                <a:ext uri="{FF2B5EF4-FFF2-40B4-BE49-F238E27FC236}">
                  <a16:creationId xmlns:a16="http://schemas.microsoft.com/office/drawing/2014/main" id="{6D1ABBE0-F858-4A1C-AFF2-AC6F3F8F0846}"/>
                </a:ext>
              </a:extLst>
            </p:cNvPr>
            <p:cNvSpPr/>
            <p:nvPr/>
          </p:nvSpPr>
          <p:spPr>
            <a:xfrm flipH="1">
              <a:off x="4719943" y="3123512"/>
              <a:ext cx="105954" cy="105883"/>
            </a:xfrm>
            <a:custGeom>
              <a:avLst/>
              <a:gdLst/>
              <a:ahLst/>
              <a:cxnLst/>
              <a:rect l="l" t="t" r="r" b="b"/>
              <a:pathLst>
                <a:path w="2992" h="2990" extrusionOk="0">
                  <a:moveTo>
                    <a:pt x="1496" y="0"/>
                  </a:moveTo>
                  <a:lnTo>
                    <a:pt x="1138" y="1025"/>
                  </a:lnTo>
                  <a:lnTo>
                    <a:pt x="1" y="1496"/>
                  </a:lnTo>
                  <a:lnTo>
                    <a:pt x="1138" y="1987"/>
                  </a:lnTo>
                  <a:lnTo>
                    <a:pt x="1496" y="2989"/>
                  </a:lnTo>
                  <a:lnTo>
                    <a:pt x="1961" y="1899"/>
                  </a:lnTo>
                  <a:lnTo>
                    <a:pt x="2992" y="1496"/>
                  </a:lnTo>
                  <a:lnTo>
                    <a:pt x="1856" y="1077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8" name="Google Shape;2849;p36">
              <a:extLst>
                <a:ext uri="{FF2B5EF4-FFF2-40B4-BE49-F238E27FC236}">
                  <a16:creationId xmlns:a16="http://schemas.microsoft.com/office/drawing/2014/main" id="{CD598D84-EBAE-8861-0642-0C9FEA5C9279}"/>
                </a:ext>
              </a:extLst>
            </p:cNvPr>
            <p:cNvSpPr/>
            <p:nvPr/>
          </p:nvSpPr>
          <p:spPr>
            <a:xfrm flipH="1">
              <a:off x="4696464" y="2949601"/>
              <a:ext cx="140517" cy="20114"/>
            </a:xfrm>
            <a:custGeom>
              <a:avLst/>
              <a:gdLst/>
              <a:ahLst/>
              <a:cxnLst/>
              <a:rect l="l" t="t" r="r" b="b"/>
              <a:pathLst>
                <a:path w="3968" h="568" extrusionOk="0">
                  <a:moveTo>
                    <a:pt x="1984" y="0"/>
                  </a:moveTo>
                  <a:cubicBezTo>
                    <a:pt x="1653" y="0"/>
                    <a:pt x="1323" y="20"/>
                    <a:pt x="992" y="61"/>
                  </a:cubicBezTo>
                  <a:cubicBezTo>
                    <a:pt x="662" y="105"/>
                    <a:pt x="331" y="165"/>
                    <a:pt x="1" y="284"/>
                  </a:cubicBezTo>
                  <a:cubicBezTo>
                    <a:pt x="331" y="402"/>
                    <a:pt x="662" y="463"/>
                    <a:pt x="992" y="507"/>
                  </a:cubicBezTo>
                  <a:cubicBezTo>
                    <a:pt x="1323" y="549"/>
                    <a:pt x="1653" y="567"/>
                    <a:pt x="1984" y="567"/>
                  </a:cubicBezTo>
                  <a:cubicBezTo>
                    <a:pt x="2315" y="567"/>
                    <a:pt x="2645" y="549"/>
                    <a:pt x="2976" y="507"/>
                  </a:cubicBezTo>
                  <a:cubicBezTo>
                    <a:pt x="3306" y="463"/>
                    <a:pt x="3637" y="402"/>
                    <a:pt x="3967" y="285"/>
                  </a:cubicBezTo>
                  <a:cubicBezTo>
                    <a:pt x="3637" y="169"/>
                    <a:pt x="3306" y="108"/>
                    <a:pt x="2976" y="61"/>
                  </a:cubicBezTo>
                  <a:cubicBezTo>
                    <a:pt x="2645" y="20"/>
                    <a:pt x="2315" y="0"/>
                    <a:pt x="1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9" name="Google Shape;2850;p36">
              <a:extLst>
                <a:ext uri="{FF2B5EF4-FFF2-40B4-BE49-F238E27FC236}">
                  <a16:creationId xmlns:a16="http://schemas.microsoft.com/office/drawing/2014/main" id="{282DB169-1492-BBA8-CA6E-F5FBA0C15941}"/>
                </a:ext>
              </a:extLst>
            </p:cNvPr>
            <p:cNvSpPr/>
            <p:nvPr/>
          </p:nvSpPr>
          <p:spPr>
            <a:xfrm flipH="1">
              <a:off x="4756701" y="2889471"/>
              <a:ext cx="20150" cy="140481"/>
            </a:xfrm>
            <a:custGeom>
              <a:avLst/>
              <a:gdLst/>
              <a:ahLst/>
              <a:cxnLst/>
              <a:rect l="l" t="t" r="r" b="b"/>
              <a:pathLst>
                <a:path w="569" h="3967" extrusionOk="0">
                  <a:moveTo>
                    <a:pt x="286" y="0"/>
                  </a:moveTo>
                  <a:cubicBezTo>
                    <a:pt x="168" y="331"/>
                    <a:pt x="108" y="661"/>
                    <a:pt x="61" y="992"/>
                  </a:cubicBezTo>
                  <a:cubicBezTo>
                    <a:pt x="20" y="1322"/>
                    <a:pt x="1" y="1653"/>
                    <a:pt x="1" y="1983"/>
                  </a:cubicBezTo>
                  <a:cubicBezTo>
                    <a:pt x="1" y="2314"/>
                    <a:pt x="20" y="2644"/>
                    <a:pt x="61" y="2975"/>
                  </a:cubicBezTo>
                  <a:cubicBezTo>
                    <a:pt x="105" y="3305"/>
                    <a:pt x="166" y="3636"/>
                    <a:pt x="285" y="3966"/>
                  </a:cubicBezTo>
                  <a:cubicBezTo>
                    <a:pt x="403" y="3636"/>
                    <a:pt x="463" y="3305"/>
                    <a:pt x="507" y="2975"/>
                  </a:cubicBezTo>
                  <a:cubicBezTo>
                    <a:pt x="549" y="2644"/>
                    <a:pt x="568" y="2314"/>
                    <a:pt x="568" y="1983"/>
                  </a:cubicBezTo>
                  <a:cubicBezTo>
                    <a:pt x="568" y="1653"/>
                    <a:pt x="549" y="1322"/>
                    <a:pt x="507" y="992"/>
                  </a:cubicBezTo>
                  <a:cubicBezTo>
                    <a:pt x="463" y="661"/>
                    <a:pt x="403" y="331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0" name="Google Shape;2851;p36">
              <a:extLst>
                <a:ext uri="{FF2B5EF4-FFF2-40B4-BE49-F238E27FC236}">
                  <a16:creationId xmlns:a16="http://schemas.microsoft.com/office/drawing/2014/main" id="{B8572C1A-57C5-9D7E-AAE5-8DB279F36E72}"/>
                </a:ext>
              </a:extLst>
            </p:cNvPr>
            <p:cNvSpPr/>
            <p:nvPr/>
          </p:nvSpPr>
          <p:spPr>
            <a:xfrm flipH="1">
              <a:off x="4717039" y="2909975"/>
              <a:ext cx="99403" cy="99367"/>
            </a:xfrm>
            <a:custGeom>
              <a:avLst/>
              <a:gdLst/>
              <a:ahLst/>
              <a:cxnLst/>
              <a:rect l="l" t="t" r="r" b="b"/>
              <a:pathLst>
                <a:path w="2807" h="2806" extrusionOk="0">
                  <a:moveTo>
                    <a:pt x="0" y="1"/>
                  </a:moveTo>
                  <a:cubicBezTo>
                    <a:pt x="151" y="319"/>
                    <a:pt x="342" y="596"/>
                    <a:pt x="545" y="860"/>
                  </a:cubicBezTo>
                  <a:cubicBezTo>
                    <a:pt x="748" y="1123"/>
                    <a:pt x="969" y="1371"/>
                    <a:pt x="1203" y="1604"/>
                  </a:cubicBezTo>
                  <a:cubicBezTo>
                    <a:pt x="1437" y="1838"/>
                    <a:pt x="1685" y="2059"/>
                    <a:pt x="1948" y="2263"/>
                  </a:cubicBezTo>
                  <a:cubicBezTo>
                    <a:pt x="2213" y="2464"/>
                    <a:pt x="2489" y="2656"/>
                    <a:pt x="2806" y="2806"/>
                  </a:cubicBezTo>
                  <a:cubicBezTo>
                    <a:pt x="2656" y="2490"/>
                    <a:pt x="2465" y="2213"/>
                    <a:pt x="2262" y="1949"/>
                  </a:cubicBezTo>
                  <a:cubicBezTo>
                    <a:pt x="2057" y="1685"/>
                    <a:pt x="1838" y="1437"/>
                    <a:pt x="1603" y="1203"/>
                  </a:cubicBezTo>
                  <a:cubicBezTo>
                    <a:pt x="1371" y="969"/>
                    <a:pt x="1123" y="749"/>
                    <a:pt x="860" y="545"/>
                  </a:cubicBezTo>
                  <a:cubicBezTo>
                    <a:pt x="594" y="341"/>
                    <a:pt x="318" y="15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1" name="Google Shape;2852;p36">
              <a:extLst>
                <a:ext uri="{FF2B5EF4-FFF2-40B4-BE49-F238E27FC236}">
                  <a16:creationId xmlns:a16="http://schemas.microsoft.com/office/drawing/2014/main" id="{ACA8969F-C77A-D143-D016-3F17846F4B6B}"/>
                </a:ext>
              </a:extLst>
            </p:cNvPr>
            <p:cNvSpPr/>
            <p:nvPr/>
          </p:nvSpPr>
          <p:spPr>
            <a:xfrm flipH="1">
              <a:off x="4717039" y="2910010"/>
              <a:ext cx="99403" cy="99403"/>
            </a:xfrm>
            <a:custGeom>
              <a:avLst/>
              <a:gdLst/>
              <a:ahLst/>
              <a:cxnLst/>
              <a:rect l="l" t="t" r="r" b="b"/>
              <a:pathLst>
                <a:path w="2807" h="2807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2489" y="152"/>
                    <a:pt x="2213" y="342"/>
                    <a:pt x="1948" y="545"/>
                  </a:cubicBezTo>
                  <a:cubicBezTo>
                    <a:pt x="1685" y="750"/>
                    <a:pt x="1437" y="969"/>
                    <a:pt x="1203" y="1204"/>
                  </a:cubicBezTo>
                  <a:cubicBezTo>
                    <a:pt x="969" y="1436"/>
                    <a:pt x="748" y="1684"/>
                    <a:pt x="545" y="1948"/>
                  </a:cubicBezTo>
                  <a:cubicBezTo>
                    <a:pt x="341" y="2213"/>
                    <a:pt x="151" y="2490"/>
                    <a:pt x="0" y="2807"/>
                  </a:cubicBezTo>
                  <a:cubicBezTo>
                    <a:pt x="319" y="2656"/>
                    <a:pt x="595" y="2465"/>
                    <a:pt x="860" y="2263"/>
                  </a:cubicBezTo>
                  <a:cubicBezTo>
                    <a:pt x="1123" y="2059"/>
                    <a:pt x="1370" y="1839"/>
                    <a:pt x="1603" y="1604"/>
                  </a:cubicBezTo>
                  <a:cubicBezTo>
                    <a:pt x="1838" y="1370"/>
                    <a:pt x="2058" y="1122"/>
                    <a:pt x="2262" y="859"/>
                  </a:cubicBezTo>
                  <a:cubicBezTo>
                    <a:pt x="2465" y="595"/>
                    <a:pt x="2656" y="318"/>
                    <a:pt x="2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2" name="Google Shape;2853;p36">
              <a:extLst>
                <a:ext uri="{FF2B5EF4-FFF2-40B4-BE49-F238E27FC236}">
                  <a16:creationId xmlns:a16="http://schemas.microsoft.com/office/drawing/2014/main" id="{49FF9F05-5965-0D4B-20C9-19FE55AE85BD}"/>
                </a:ext>
              </a:extLst>
            </p:cNvPr>
            <p:cNvSpPr/>
            <p:nvPr/>
          </p:nvSpPr>
          <p:spPr>
            <a:xfrm flipH="1">
              <a:off x="4588067" y="3064232"/>
              <a:ext cx="91116" cy="13067"/>
            </a:xfrm>
            <a:custGeom>
              <a:avLst/>
              <a:gdLst/>
              <a:ahLst/>
              <a:cxnLst/>
              <a:rect l="l" t="t" r="r" b="b"/>
              <a:pathLst>
                <a:path w="2573" h="369" extrusionOk="0">
                  <a:moveTo>
                    <a:pt x="1259" y="1"/>
                  </a:moveTo>
                  <a:cubicBezTo>
                    <a:pt x="1055" y="1"/>
                    <a:pt x="850" y="13"/>
                    <a:pt x="644" y="40"/>
                  </a:cubicBezTo>
                  <a:cubicBezTo>
                    <a:pt x="430" y="68"/>
                    <a:pt x="215" y="107"/>
                    <a:pt x="0" y="184"/>
                  </a:cubicBezTo>
                  <a:cubicBezTo>
                    <a:pt x="214" y="261"/>
                    <a:pt x="429" y="300"/>
                    <a:pt x="644" y="328"/>
                  </a:cubicBezTo>
                  <a:cubicBezTo>
                    <a:pt x="856" y="356"/>
                    <a:pt x="1071" y="369"/>
                    <a:pt x="1286" y="369"/>
                  </a:cubicBezTo>
                  <a:cubicBezTo>
                    <a:pt x="1500" y="369"/>
                    <a:pt x="1715" y="356"/>
                    <a:pt x="1929" y="328"/>
                  </a:cubicBezTo>
                  <a:cubicBezTo>
                    <a:pt x="2143" y="300"/>
                    <a:pt x="2358" y="260"/>
                    <a:pt x="2573" y="184"/>
                  </a:cubicBezTo>
                  <a:cubicBezTo>
                    <a:pt x="2358" y="108"/>
                    <a:pt x="2143" y="68"/>
                    <a:pt x="1929" y="41"/>
                  </a:cubicBezTo>
                  <a:cubicBezTo>
                    <a:pt x="1716" y="13"/>
                    <a:pt x="1501" y="1"/>
                    <a:pt x="1286" y="1"/>
                  </a:cubicBezTo>
                  <a:cubicBezTo>
                    <a:pt x="1277" y="1"/>
                    <a:pt x="1268" y="1"/>
                    <a:pt x="1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3" name="Google Shape;2854;p36">
              <a:extLst>
                <a:ext uri="{FF2B5EF4-FFF2-40B4-BE49-F238E27FC236}">
                  <a16:creationId xmlns:a16="http://schemas.microsoft.com/office/drawing/2014/main" id="{0FFDDFBF-CCDA-AA77-AC76-D6C63F760D5A}"/>
                </a:ext>
              </a:extLst>
            </p:cNvPr>
            <p:cNvSpPr/>
            <p:nvPr/>
          </p:nvSpPr>
          <p:spPr>
            <a:xfrm flipH="1">
              <a:off x="4627127" y="3025101"/>
              <a:ext cx="13067" cy="91152"/>
            </a:xfrm>
            <a:custGeom>
              <a:avLst/>
              <a:gdLst/>
              <a:ahLst/>
              <a:cxnLst/>
              <a:rect l="l" t="t" r="r" b="b"/>
              <a:pathLst>
                <a:path w="369" h="2574" extrusionOk="0">
                  <a:moveTo>
                    <a:pt x="184" y="1"/>
                  </a:moveTo>
                  <a:cubicBezTo>
                    <a:pt x="108" y="216"/>
                    <a:pt x="68" y="431"/>
                    <a:pt x="42" y="644"/>
                  </a:cubicBezTo>
                  <a:cubicBezTo>
                    <a:pt x="14" y="858"/>
                    <a:pt x="2" y="1073"/>
                    <a:pt x="2" y="1288"/>
                  </a:cubicBezTo>
                  <a:cubicBezTo>
                    <a:pt x="1" y="1501"/>
                    <a:pt x="13" y="1715"/>
                    <a:pt x="41" y="1930"/>
                  </a:cubicBezTo>
                  <a:cubicBezTo>
                    <a:pt x="69" y="2144"/>
                    <a:pt x="108" y="2359"/>
                    <a:pt x="185" y="2573"/>
                  </a:cubicBezTo>
                  <a:cubicBezTo>
                    <a:pt x="262" y="2360"/>
                    <a:pt x="301" y="2145"/>
                    <a:pt x="330" y="1930"/>
                  </a:cubicBezTo>
                  <a:cubicBezTo>
                    <a:pt x="356" y="1717"/>
                    <a:pt x="369" y="1503"/>
                    <a:pt x="369" y="1288"/>
                  </a:cubicBezTo>
                  <a:cubicBezTo>
                    <a:pt x="369" y="1074"/>
                    <a:pt x="356" y="859"/>
                    <a:pt x="328" y="644"/>
                  </a:cubicBezTo>
                  <a:cubicBezTo>
                    <a:pt x="300" y="431"/>
                    <a:pt x="260" y="216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4" name="Google Shape;2855;p36">
              <a:extLst>
                <a:ext uri="{FF2B5EF4-FFF2-40B4-BE49-F238E27FC236}">
                  <a16:creationId xmlns:a16="http://schemas.microsoft.com/office/drawing/2014/main" id="{7C4FF30D-5FDA-0D7F-F2B6-F50C4B1E3E92}"/>
                </a:ext>
              </a:extLst>
            </p:cNvPr>
            <p:cNvSpPr/>
            <p:nvPr/>
          </p:nvSpPr>
          <p:spPr>
            <a:xfrm flipH="1">
              <a:off x="4601453" y="3038451"/>
              <a:ext cx="64486" cy="64522"/>
            </a:xfrm>
            <a:custGeom>
              <a:avLst/>
              <a:gdLst/>
              <a:ahLst/>
              <a:cxnLst/>
              <a:rect l="l" t="t" r="r" b="b"/>
              <a:pathLst>
                <a:path w="1821" h="1822" extrusionOk="0">
                  <a:moveTo>
                    <a:pt x="1" y="1"/>
                  </a:moveTo>
                  <a:lnTo>
                    <a:pt x="1" y="1"/>
                  </a:lnTo>
                  <a:cubicBezTo>
                    <a:pt x="99" y="207"/>
                    <a:pt x="221" y="386"/>
                    <a:pt x="353" y="558"/>
                  </a:cubicBezTo>
                  <a:cubicBezTo>
                    <a:pt x="486" y="729"/>
                    <a:pt x="629" y="890"/>
                    <a:pt x="780" y="1042"/>
                  </a:cubicBezTo>
                  <a:cubicBezTo>
                    <a:pt x="932" y="1193"/>
                    <a:pt x="1093" y="1336"/>
                    <a:pt x="1263" y="1468"/>
                  </a:cubicBezTo>
                  <a:cubicBezTo>
                    <a:pt x="1435" y="1600"/>
                    <a:pt x="1616" y="1725"/>
                    <a:pt x="1821" y="1822"/>
                  </a:cubicBezTo>
                  <a:cubicBezTo>
                    <a:pt x="1724" y="1617"/>
                    <a:pt x="1599" y="1438"/>
                    <a:pt x="1468" y="1263"/>
                  </a:cubicBezTo>
                  <a:cubicBezTo>
                    <a:pt x="1336" y="1093"/>
                    <a:pt x="1193" y="932"/>
                    <a:pt x="1042" y="780"/>
                  </a:cubicBezTo>
                  <a:cubicBezTo>
                    <a:pt x="890" y="629"/>
                    <a:pt x="729" y="485"/>
                    <a:pt x="558" y="353"/>
                  </a:cubicBezTo>
                  <a:cubicBezTo>
                    <a:pt x="386" y="222"/>
                    <a:pt x="207" y="9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5" name="Google Shape;2856;p36">
              <a:extLst>
                <a:ext uri="{FF2B5EF4-FFF2-40B4-BE49-F238E27FC236}">
                  <a16:creationId xmlns:a16="http://schemas.microsoft.com/office/drawing/2014/main" id="{F2656B20-2A67-3049-AC69-70A4EA043C51}"/>
                </a:ext>
              </a:extLst>
            </p:cNvPr>
            <p:cNvSpPr/>
            <p:nvPr/>
          </p:nvSpPr>
          <p:spPr>
            <a:xfrm flipH="1">
              <a:off x="4601453" y="3038487"/>
              <a:ext cx="64522" cy="64486"/>
            </a:xfrm>
            <a:custGeom>
              <a:avLst/>
              <a:gdLst/>
              <a:ahLst/>
              <a:cxnLst/>
              <a:rect l="l" t="t" r="r" b="b"/>
              <a:pathLst>
                <a:path w="1822" h="1821" extrusionOk="0">
                  <a:moveTo>
                    <a:pt x="1822" y="1"/>
                  </a:moveTo>
                  <a:cubicBezTo>
                    <a:pt x="1617" y="99"/>
                    <a:pt x="1436" y="222"/>
                    <a:pt x="1263" y="353"/>
                  </a:cubicBezTo>
                  <a:cubicBezTo>
                    <a:pt x="1093" y="486"/>
                    <a:pt x="932" y="629"/>
                    <a:pt x="780" y="780"/>
                  </a:cubicBezTo>
                  <a:cubicBezTo>
                    <a:pt x="629" y="932"/>
                    <a:pt x="486" y="1093"/>
                    <a:pt x="353" y="1263"/>
                  </a:cubicBezTo>
                  <a:cubicBezTo>
                    <a:pt x="222" y="1435"/>
                    <a:pt x="98" y="1615"/>
                    <a:pt x="1" y="1821"/>
                  </a:cubicBezTo>
                  <a:cubicBezTo>
                    <a:pt x="207" y="1724"/>
                    <a:pt x="386" y="1601"/>
                    <a:pt x="558" y="1468"/>
                  </a:cubicBezTo>
                  <a:cubicBezTo>
                    <a:pt x="729" y="1336"/>
                    <a:pt x="890" y="1193"/>
                    <a:pt x="1042" y="1042"/>
                  </a:cubicBezTo>
                  <a:cubicBezTo>
                    <a:pt x="1193" y="890"/>
                    <a:pt x="1336" y="729"/>
                    <a:pt x="1468" y="558"/>
                  </a:cubicBezTo>
                  <a:cubicBezTo>
                    <a:pt x="1600" y="386"/>
                    <a:pt x="1725" y="206"/>
                    <a:pt x="1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6" name="Google Shape;2857;p36">
              <a:extLst>
                <a:ext uri="{FF2B5EF4-FFF2-40B4-BE49-F238E27FC236}">
                  <a16:creationId xmlns:a16="http://schemas.microsoft.com/office/drawing/2014/main" id="{28611415-766A-5E3F-7A43-D3DDAD8B527C}"/>
                </a:ext>
              </a:extLst>
            </p:cNvPr>
            <p:cNvSpPr/>
            <p:nvPr/>
          </p:nvSpPr>
          <p:spPr>
            <a:xfrm flipH="1">
              <a:off x="4241449" y="2626002"/>
              <a:ext cx="135807" cy="159285"/>
            </a:xfrm>
            <a:custGeom>
              <a:avLst/>
              <a:gdLst/>
              <a:ahLst/>
              <a:cxnLst/>
              <a:rect l="l" t="t" r="r" b="b"/>
              <a:pathLst>
                <a:path w="3835" h="4498" extrusionOk="0">
                  <a:moveTo>
                    <a:pt x="2213" y="1"/>
                  </a:moveTo>
                  <a:cubicBezTo>
                    <a:pt x="1522" y="1"/>
                    <a:pt x="809" y="451"/>
                    <a:pt x="482" y="1034"/>
                  </a:cubicBezTo>
                  <a:cubicBezTo>
                    <a:pt x="67" y="1777"/>
                    <a:pt x="0" y="2708"/>
                    <a:pt x="307" y="3523"/>
                  </a:cubicBezTo>
                  <a:cubicBezTo>
                    <a:pt x="404" y="3777"/>
                    <a:pt x="538" y="4027"/>
                    <a:pt x="747" y="4208"/>
                  </a:cubicBezTo>
                  <a:cubicBezTo>
                    <a:pt x="979" y="4408"/>
                    <a:pt x="1278" y="4498"/>
                    <a:pt x="1581" y="4498"/>
                  </a:cubicBezTo>
                  <a:cubicBezTo>
                    <a:pt x="1898" y="4498"/>
                    <a:pt x="2220" y="4400"/>
                    <a:pt x="2476" y="4228"/>
                  </a:cubicBezTo>
                  <a:cubicBezTo>
                    <a:pt x="2978" y="3887"/>
                    <a:pt x="3275" y="3325"/>
                    <a:pt x="3474" y="2758"/>
                  </a:cubicBezTo>
                  <a:cubicBezTo>
                    <a:pt x="3733" y="2024"/>
                    <a:pt x="3834" y="1126"/>
                    <a:pt x="3312" y="513"/>
                  </a:cubicBezTo>
                  <a:cubicBezTo>
                    <a:pt x="3005" y="151"/>
                    <a:pt x="2613" y="1"/>
                    <a:pt x="2213" y="1"/>
                  </a:cubicBezTo>
                  <a:close/>
                </a:path>
              </a:pathLst>
            </a:custGeom>
            <a:solidFill>
              <a:srgbClr val="F2A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7" name="Google Shape;2858;p36">
              <a:extLst>
                <a:ext uri="{FF2B5EF4-FFF2-40B4-BE49-F238E27FC236}">
                  <a16:creationId xmlns:a16="http://schemas.microsoft.com/office/drawing/2014/main" id="{E1807CD6-4EAC-8BD5-DCE4-8DD9CDE01155}"/>
                </a:ext>
              </a:extLst>
            </p:cNvPr>
            <p:cNvSpPr/>
            <p:nvPr/>
          </p:nvSpPr>
          <p:spPr>
            <a:xfrm flipH="1">
              <a:off x="4269035" y="2642504"/>
              <a:ext cx="95685" cy="127662"/>
            </a:xfrm>
            <a:custGeom>
              <a:avLst/>
              <a:gdLst/>
              <a:ahLst/>
              <a:cxnLst/>
              <a:rect l="l" t="t" r="r" b="b"/>
              <a:pathLst>
                <a:path w="2702" h="3605" extrusionOk="0">
                  <a:moveTo>
                    <a:pt x="1731" y="0"/>
                  </a:moveTo>
                  <a:cubicBezTo>
                    <a:pt x="1659" y="0"/>
                    <a:pt x="1587" y="8"/>
                    <a:pt x="1517" y="22"/>
                  </a:cubicBezTo>
                  <a:cubicBezTo>
                    <a:pt x="1278" y="72"/>
                    <a:pt x="1063" y="192"/>
                    <a:pt x="854" y="314"/>
                  </a:cubicBezTo>
                  <a:cubicBezTo>
                    <a:pt x="854" y="314"/>
                    <a:pt x="0" y="1203"/>
                    <a:pt x="255" y="2316"/>
                  </a:cubicBezTo>
                  <a:cubicBezTo>
                    <a:pt x="509" y="3432"/>
                    <a:pt x="1431" y="3604"/>
                    <a:pt x="1431" y="3604"/>
                  </a:cubicBezTo>
                  <a:cubicBezTo>
                    <a:pt x="1262" y="3377"/>
                    <a:pt x="1157" y="3106"/>
                    <a:pt x="1135" y="2828"/>
                  </a:cubicBezTo>
                  <a:cubicBezTo>
                    <a:pt x="1130" y="2773"/>
                    <a:pt x="1129" y="2714"/>
                    <a:pt x="1156" y="2667"/>
                  </a:cubicBezTo>
                  <a:cubicBezTo>
                    <a:pt x="1205" y="2573"/>
                    <a:pt x="1329" y="2551"/>
                    <a:pt x="1437" y="2538"/>
                  </a:cubicBezTo>
                  <a:lnTo>
                    <a:pt x="2089" y="2464"/>
                  </a:lnTo>
                  <a:cubicBezTo>
                    <a:pt x="2133" y="2458"/>
                    <a:pt x="2178" y="2453"/>
                    <a:pt x="2213" y="2427"/>
                  </a:cubicBezTo>
                  <a:cubicBezTo>
                    <a:pt x="2252" y="2400"/>
                    <a:pt x="2270" y="2354"/>
                    <a:pt x="2286" y="2310"/>
                  </a:cubicBezTo>
                  <a:cubicBezTo>
                    <a:pt x="2494" y="1750"/>
                    <a:pt x="2702" y="1136"/>
                    <a:pt x="2498" y="563"/>
                  </a:cubicBezTo>
                  <a:cubicBezTo>
                    <a:pt x="2443" y="409"/>
                    <a:pt x="2357" y="259"/>
                    <a:pt x="2224" y="156"/>
                  </a:cubicBezTo>
                  <a:cubicBezTo>
                    <a:pt x="2085" y="47"/>
                    <a:pt x="1908" y="0"/>
                    <a:pt x="1731" y="0"/>
                  </a:cubicBezTo>
                  <a:close/>
                </a:path>
              </a:pathLst>
            </a:custGeom>
            <a:solidFill>
              <a:srgbClr val="F2A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8" name="Google Shape;2859;p36">
              <a:extLst>
                <a:ext uri="{FF2B5EF4-FFF2-40B4-BE49-F238E27FC236}">
                  <a16:creationId xmlns:a16="http://schemas.microsoft.com/office/drawing/2014/main" id="{2E8983D5-8D55-3462-A5F1-ECEC0B371687}"/>
                </a:ext>
              </a:extLst>
            </p:cNvPr>
            <p:cNvSpPr/>
            <p:nvPr/>
          </p:nvSpPr>
          <p:spPr>
            <a:xfrm flipH="1">
              <a:off x="4267654" y="2639565"/>
              <a:ext cx="66894" cy="130637"/>
            </a:xfrm>
            <a:custGeom>
              <a:avLst/>
              <a:gdLst/>
              <a:ahLst/>
              <a:cxnLst/>
              <a:rect l="l" t="t" r="r" b="b"/>
              <a:pathLst>
                <a:path w="1889" h="3689" extrusionOk="0">
                  <a:moveTo>
                    <a:pt x="937" y="1"/>
                  </a:moveTo>
                  <a:cubicBezTo>
                    <a:pt x="847" y="1"/>
                    <a:pt x="758" y="13"/>
                    <a:pt x="675" y="34"/>
                  </a:cubicBezTo>
                  <a:cubicBezTo>
                    <a:pt x="416" y="102"/>
                    <a:pt x="200" y="245"/>
                    <a:pt x="1" y="398"/>
                  </a:cubicBezTo>
                  <a:cubicBezTo>
                    <a:pt x="232" y="299"/>
                    <a:pt x="464" y="196"/>
                    <a:pt x="697" y="174"/>
                  </a:cubicBezTo>
                  <a:cubicBezTo>
                    <a:pt x="734" y="169"/>
                    <a:pt x="772" y="167"/>
                    <a:pt x="809" y="167"/>
                  </a:cubicBezTo>
                  <a:cubicBezTo>
                    <a:pt x="1005" y="167"/>
                    <a:pt x="1195" y="228"/>
                    <a:pt x="1321" y="349"/>
                  </a:cubicBezTo>
                  <a:cubicBezTo>
                    <a:pt x="1469" y="496"/>
                    <a:pt x="1551" y="723"/>
                    <a:pt x="1574" y="949"/>
                  </a:cubicBezTo>
                  <a:cubicBezTo>
                    <a:pt x="1602" y="1176"/>
                    <a:pt x="1575" y="1412"/>
                    <a:pt x="1518" y="1644"/>
                  </a:cubicBezTo>
                  <a:cubicBezTo>
                    <a:pt x="1467" y="1879"/>
                    <a:pt x="1385" y="2111"/>
                    <a:pt x="1302" y="2346"/>
                  </a:cubicBezTo>
                  <a:cubicBezTo>
                    <a:pt x="1292" y="2375"/>
                    <a:pt x="1284" y="2396"/>
                    <a:pt x="1280" y="2402"/>
                  </a:cubicBezTo>
                  <a:cubicBezTo>
                    <a:pt x="1274" y="2409"/>
                    <a:pt x="1283" y="2404"/>
                    <a:pt x="1274" y="2409"/>
                  </a:cubicBezTo>
                  <a:cubicBezTo>
                    <a:pt x="1255" y="2419"/>
                    <a:pt x="1173" y="2426"/>
                    <a:pt x="1116" y="2436"/>
                  </a:cubicBezTo>
                  <a:cubicBezTo>
                    <a:pt x="992" y="2452"/>
                    <a:pt x="868" y="2471"/>
                    <a:pt x="745" y="2492"/>
                  </a:cubicBezTo>
                  <a:lnTo>
                    <a:pt x="557" y="2521"/>
                  </a:lnTo>
                  <a:cubicBezTo>
                    <a:pt x="492" y="2532"/>
                    <a:pt x="421" y="2546"/>
                    <a:pt x="346" y="2585"/>
                  </a:cubicBezTo>
                  <a:cubicBezTo>
                    <a:pt x="271" y="2620"/>
                    <a:pt x="200" y="2716"/>
                    <a:pt x="197" y="2801"/>
                  </a:cubicBezTo>
                  <a:cubicBezTo>
                    <a:pt x="191" y="2885"/>
                    <a:pt x="207" y="2946"/>
                    <a:pt x="219" y="3011"/>
                  </a:cubicBezTo>
                  <a:cubicBezTo>
                    <a:pt x="277" y="3268"/>
                    <a:pt x="400" y="3506"/>
                    <a:pt x="576" y="3688"/>
                  </a:cubicBezTo>
                  <a:cubicBezTo>
                    <a:pt x="451" y="3468"/>
                    <a:pt x="374" y="3230"/>
                    <a:pt x="360" y="2990"/>
                  </a:cubicBezTo>
                  <a:cubicBezTo>
                    <a:pt x="357" y="2931"/>
                    <a:pt x="351" y="2866"/>
                    <a:pt x="362" y="2824"/>
                  </a:cubicBezTo>
                  <a:cubicBezTo>
                    <a:pt x="373" y="2784"/>
                    <a:pt x="391" y="2769"/>
                    <a:pt x="432" y="2753"/>
                  </a:cubicBezTo>
                  <a:cubicBezTo>
                    <a:pt x="509" y="2723"/>
                    <a:pt x="646" y="2724"/>
                    <a:pt x="770" y="2713"/>
                  </a:cubicBezTo>
                  <a:cubicBezTo>
                    <a:pt x="895" y="2705"/>
                    <a:pt x="1021" y="2696"/>
                    <a:pt x="1146" y="2685"/>
                  </a:cubicBezTo>
                  <a:cubicBezTo>
                    <a:pt x="1213" y="2675"/>
                    <a:pt x="1258" y="2681"/>
                    <a:pt x="1359" y="2656"/>
                  </a:cubicBezTo>
                  <a:cubicBezTo>
                    <a:pt x="1409" y="2643"/>
                    <a:pt x="1473" y="2597"/>
                    <a:pt x="1501" y="2552"/>
                  </a:cubicBezTo>
                  <a:cubicBezTo>
                    <a:pt x="1533" y="2508"/>
                    <a:pt x="1547" y="2470"/>
                    <a:pt x="1559" y="2439"/>
                  </a:cubicBezTo>
                  <a:cubicBezTo>
                    <a:pt x="1650" y="2204"/>
                    <a:pt x="1739" y="1963"/>
                    <a:pt x="1800" y="1708"/>
                  </a:cubicBezTo>
                  <a:cubicBezTo>
                    <a:pt x="1857" y="1454"/>
                    <a:pt x="1888" y="1182"/>
                    <a:pt x="1846" y="911"/>
                  </a:cubicBezTo>
                  <a:cubicBezTo>
                    <a:pt x="1800" y="646"/>
                    <a:pt x="1703" y="369"/>
                    <a:pt x="1472" y="178"/>
                  </a:cubicBezTo>
                  <a:cubicBezTo>
                    <a:pt x="1313" y="51"/>
                    <a:pt x="1123" y="1"/>
                    <a:pt x="937" y="1"/>
                  </a:cubicBezTo>
                  <a:close/>
                </a:path>
              </a:pathLst>
            </a:custGeom>
            <a:solidFill>
              <a:srgbClr val="102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9" name="Google Shape;2860;p36">
              <a:extLst>
                <a:ext uri="{FF2B5EF4-FFF2-40B4-BE49-F238E27FC236}">
                  <a16:creationId xmlns:a16="http://schemas.microsoft.com/office/drawing/2014/main" id="{B720BECD-64D5-E085-F517-954EA9D06294}"/>
                </a:ext>
              </a:extLst>
            </p:cNvPr>
            <p:cNvSpPr/>
            <p:nvPr/>
          </p:nvSpPr>
          <p:spPr>
            <a:xfrm flipH="1">
              <a:off x="4293470" y="2780471"/>
              <a:ext cx="80386" cy="80386"/>
            </a:xfrm>
            <a:custGeom>
              <a:avLst/>
              <a:gdLst/>
              <a:ahLst/>
              <a:cxnLst/>
              <a:rect l="l" t="t" r="r" b="b"/>
              <a:pathLst>
                <a:path w="2270" h="2270" extrusionOk="0">
                  <a:moveTo>
                    <a:pt x="1135" y="0"/>
                  </a:moveTo>
                  <a:cubicBezTo>
                    <a:pt x="508" y="0"/>
                    <a:pt x="0" y="508"/>
                    <a:pt x="0" y="1135"/>
                  </a:cubicBezTo>
                  <a:cubicBezTo>
                    <a:pt x="0" y="1762"/>
                    <a:pt x="508" y="2270"/>
                    <a:pt x="1135" y="2270"/>
                  </a:cubicBezTo>
                  <a:cubicBezTo>
                    <a:pt x="1762" y="2270"/>
                    <a:pt x="2270" y="1762"/>
                    <a:pt x="2270" y="1135"/>
                  </a:cubicBezTo>
                  <a:cubicBezTo>
                    <a:pt x="2270" y="508"/>
                    <a:pt x="1762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0" name="Google Shape;2861;p36">
              <a:extLst>
                <a:ext uri="{FF2B5EF4-FFF2-40B4-BE49-F238E27FC236}">
                  <a16:creationId xmlns:a16="http://schemas.microsoft.com/office/drawing/2014/main" id="{2CA6612A-F169-0139-317E-9A5AE8967569}"/>
                </a:ext>
              </a:extLst>
            </p:cNvPr>
            <p:cNvSpPr/>
            <p:nvPr/>
          </p:nvSpPr>
          <p:spPr>
            <a:xfrm flipH="1">
              <a:off x="4016048" y="2804481"/>
              <a:ext cx="90904" cy="60130"/>
            </a:xfrm>
            <a:custGeom>
              <a:avLst/>
              <a:gdLst/>
              <a:ahLst/>
              <a:cxnLst/>
              <a:rect l="l" t="t" r="r" b="b"/>
              <a:pathLst>
                <a:path w="2567" h="1698" extrusionOk="0">
                  <a:moveTo>
                    <a:pt x="939" y="1"/>
                  </a:moveTo>
                  <a:cubicBezTo>
                    <a:pt x="566" y="1"/>
                    <a:pt x="260" y="145"/>
                    <a:pt x="158" y="406"/>
                  </a:cubicBezTo>
                  <a:cubicBezTo>
                    <a:pt x="0" y="805"/>
                    <a:pt x="378" y="1327"/>
                    <a:pt x="999" y="1573"/>
                  </a:cubicBezTo>
                  <a:cubicBezTo>
                    <a:pt x="1214" y="1657"/>
                    <a:pt x="1429" y="1697"/>
                    <a:pt x="1626" y="1697"/>
                  </a:cubicBezTo>
                  <a:cubicBezTo>
                    <a:pt x="2000" y="1697"/>
                    <a:pt x="2307" y="1553"/>
                    <a:pt x="2410" y="1292"/>
                  </a:cubicBezTo>
                  <a:cubicBezTo>
                    <a:pt x="2566" y="892"/>
                    <a:pt x="2190" y="370"/>
                    <a:pt x="1568" y="125"/>
                  </a:cubicBezTo>
                  <a:cubicBezTo>
                    <a:pt x="1353" y="41"/>
                    <a:pt x="1137" y="1"/>
                    <a:pt x="939" y="1"/>
                  </a:cubicBezTo>
                  <a:close/>
                </a:path>
              </a:pathLst>
            </a:custGeom>
            <a:solidFill>
              <a:srgbClr val="E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95" name="Groupe 394">
            <a:extLst>
              <a:ext uri="{FF2B5EF4-FFF2-40B4-BE49-F238E27FC236}">
                <a16:creationId xmlns:a16="http://schemas.microsoft.com/office/drawing/2014/main" id="{F18B930A-AA1F-45DB-851B-A6752222E1A0}"/>
              </a:ext>
            </a:extLst>
          </p:cNvPr>
          <p:cNvGrpSpPr/>
          <p:nvPr/>
        </p:nvGrpSpPr>
        <p:grpSpPr>
          <a:xfrm>
            <a:off x="5701243" y="5304084"/>
            <a:ext cx="3471415" cy="923330"/>
            <a:chOff x="5807378" y="2725894"/>
            <a:chExt cx="3471415" cy="923330"/>
          </a:xfrm>
        </p:grpSpPr>
        <p:sp>
          <p:nvSpPr>
            <p:cNvPr id="396" name="Freeform 35">
              <a:extLst>
                <a:ext uri="{FF2B5EF4-FFF2-40B4-BE49-F238E27FC236}">
                  <a16:creationId xmlns:a16="http://schemas.microsoft.com/office/drawing/2014/main" id="{9CCE1EA4-9443-40A2-9B53-DF831EFF92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08872" y="2771105"/>
              <a:ext cx="3462786" cy="841656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7" name="TextBox 15">
              <a:extLst>
                <a:ext uri="{FF2B5EF4-FFF2-40B4-BE49-F238E27FC236}">
                  <a16:creationId xmlns:a16="http://schemas.microsoft.com/office/drawing/2014/main" id="{39A3C55D-84C9-45BD-95CD-D80ABAC604A1}"/>
                </a:ext>
              </a:extLst>
            </p:cNvPr>
            <p:cNvSpPr txBox="1"/>
            <p:nvPr/>
          </p:nvSpPr>
          <p:spPr>
            <a:xfrm flipH="1">
              <a:off x="5925204" y="2725894"/>
              <a:ext cx="3353589" cy="923330"/>
            </a:xfrm>
            <a:prstGeom prst="rect">
              <a:avLst/>
            </a:prstGeom>
            <a:noFill/>
          </p:spPr>
          <p:txBody>
            <a:bodyPr wrap="square" lIns="612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Before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leaving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I </a:t>
              </a: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take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the time to </a:t>
              </a: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recover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eat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and drink.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8" name="TextBox 14">
              <a:extLst>
                <a:ext uri="{FF2B5EF4-FFF2-40B4-BE49-F238E27FC236}">
                  <a16:creationId xmlns:a16="http://schemas.microsoft.com/office/drawing/2014/main" id="{3B34D739-D576-433A-BF41-D31B5947447A}"/>
                </a:ext>
              </a:extLst>
            </p:cNvPr>
            <p:cNvSpPr txBox="1"/>
            <p:nvPr/>
          </p:nvSpPr>
          <p:spPr>
            <a:xfrm flipH="1">
              <a:off x="5807378" y="2955619"/>
              <a:ext cx="698535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r>
                <a:rPr kumimoji="0" lang="fr-F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  <a:endParaRPr kumimoji="0" lang="id-ID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99" name="Groupe 398">
            <a:extLst>
              <a:ext uri="{FF2B5EF4-FFF2-40B4-BE49-F238E27FC236}">
                <a16:creationId xmlns:a16="http://schemas.microsoft.com/office/drawing/2014/main" id="{C7EB52F5-9DF2-4C3F-AD06-C6D722DEC5BD}"/>
              </a:ext>
            </a:extLst>
          </p:cNvPr>
          <p:cNvGrpSpPr/>
          <p:nvPr/>
        </p:nvGrpSpPr>
        <p:grpSpPr>
          <a:xfrm>
            <a:off x="892342" y="5298051"/>
            <a:ext cx="3471415" cy="923330"/>
            <a:chOff x="5807378" y="2725894"/>
            <a:chExt cx="3471415" cy="923330"/>
          </a:xfrm>
        </p:grpSpPr>
        <p:sp>
          <p:nvSpPr>
            <p:cNvPr id="400" name="Freeform 35">
              <a:extLst>
                <a:ext uri="{FF2B5EF4-FFF2-40B4-BE49-F238E27FC236}">
                  <a16:creationId xmlns:a16="http://schemas.microsoft.com/office/drawing/2014/main" id="{5482F37F-409B-49E1-B819-68547E7F00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08872" y="2771105"/>
              <a:ext cx="3462786" cy="841656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1" name="TextBox 15">
              <a:extLst>
                <a:ext uri="{FF2B5EF4-FFF2-40B4-BE49-F238E27FC236}">
                  <a16:creationId xmlns:a16="http://schemas.microsoft.com/office/drawing/2014/main" id="{960056A0-1A96-4B05-962D-737550852C90}"/>
                </a:ext>
              </a:extLst>
            </p:cNvPr>
            <p:cNvSpPr txBox="1"/>
            <p:nvPr/>
          </p:nvSpPr>
          <p:spPr>
            <a:xfrm flipH="1">
              <a:off x="5925204" y="2725894"/>
              <a:ext cx="3353589" cy="923330"/>
            </a:xfrm>
            <a:prstGeom prst="rect">
              <a:avLst/>
            </a:prstGeom>
            <a:noFill/>
          </p:spPr>
          <p:txBody>
            <a:bodyPr wrap="square" lIns="612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 </a:t>
              </a: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am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being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thanked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and I </a:t>
              </a: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wait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at least 2 </a:t>
              </a: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weeks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before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coming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back.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2" name="TextBox 14">
              <a:extLst>
                <a:ext uri="{FF2B5EF4-FFF2-40B4-BE49-F238E27FC236}">
                  <a16:creationId xmlns:a16="http://schemas.microsoft.com/office/drawing/2014/main" id="{F268E258-F5F4-40EE-830D-F21F832104AF}"/>
                </a:ext>
              </a:extLst>
            </p:cNvPr>
            <p:cNvSpPr txBox="1"/>
            <p:nvPr/>
          </p:nvSpPr>
          <p:spPr>
            <a:xfrm flipH="1">
              <a:off x="5807378" y="2955619"/>
              <a:ext cx="698535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r>
                <a:rPr lang="fr-FR" sz="2800" b="1" kern="0" dirty="0">
                  <a:solidFill>
                    <a:prstClr val="white"/>
                  </a:solidFill>
                  <a:latin typeface="Arial" panose="020B0604020202020204"/>
                </a:rPr>
                <a:t>6</a:t>
              </a:r>
              <a:endParaRPr kumimoji="0" lang="id-ID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" name="Titre 1044">
            <a:extLst>
              <a:ext uri="{FF2B5EF4-FFF2-40B4-BE49-F238E27FC236}">
                <a16:creationId xmlns:a16="http://schemas.microsoft.com/office/drawing/2014/main" id="{B7F9AC4A-57C6-29A2-649E-B5CDCC43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657" y="-123109"/>
            <a:ext cx="12210007" cy="615553"/>
          </a:xfr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« </a:t>
            </a:r>
            <a:r>
              <a:rPr lang="fr-FR" sz="4000" dirty="0">
                <a:solidFill>
                  <a:schemeClr val="bg1"/>
                </a:solidFill>
                <a:latin typeface="Ink Free" panose="03080402000500000000" pitchFamily="66" charset="0"/>
              </a:rPr>
              <a:t>Plasma </a:t>
            </a:r>
            <a:r>
              <a:rPr lang="en-US" sz="4000" dirty="0">
                <a:solidFill>
                  <a:schemeClr val="bg1"/>
                </a:solidFill>
                <a:latin typeface="Ink Free" panose="03080402000500000000" pitchFamily="66" charset="0"/>
              </a:rPr>
              <a:t>donor</a:t>
            </a:r>
            <a:r>
              <a:rPr lang="fr-FR" sz="4000" dirty="0">
                <a:solidFill>
                  <a:schemeClr val="bg1"/>
                </a:solidFill>
                <a:latin typeface="Ink Free" panose="03080402000500000000" pitchFamily="66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Ink Free" panose="03080402000500000000" pitchFamily="66" charset="0"/>
              </a:rPr>
              <a:t>journey</a:t>
            </a:r>
            <a:r>
              <a:rPr lang="fr-FR" sz="3200" dirty="0">
                <a:solidFill>
                  <a:schemeClr val="bg1"/>
                </a:solidFill>
              </a:rPr>
              <a:t>» </a:t>
            </a:r>
          </a:p>
        </p:txBody>
      </p:sp>
      <p:sp>
        <p:nvSpPr>
          <p:cNvPr id="403" name="Ellipse 402">
            <a:extLst>
              <a:ext uri="{FF2B5EF4-FFF2-40B4-BE49-F238E27FC236}">
                <a16:creationId xmlns:a16="http://schemas.microsoft.com/office/drawing/2014/main" id="{17C2E396-CD28-4D89-B4E1-1C9C9549BF2F}"/>
              </a:ext>
            </a:extLst>
          </p:cNvPr>
          <p:cNvSpPr/>
          <p:nvPr/>
        </p:nvSpPr>
        <p:spPr>
          <a:xfrm>
            <a:off x="9847887" y="2815288"/>
            <a:ext cx="77699" cy="77699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4" name="Ellipse 403">
            <a:extLst>
              <a:ext uri="{FF2B5EF4-FFF2-40B4-BE49-F238E27FC236}">
                <a16:creationId xmlns:a16="http://schemas.microsoft.com/office/drawing/2014/main" id="{0B0103BF-0C2E-4096-AD3C-C20F38925749}"/>
              </a:ext>
            </a:extLst>
          </p:cNvPr>
          <p:cNvSpPr/>
          <p:nvPr/>
        </p:nvSpPr>
        <p:spPr>
          <a:xfrm>
            <a:off x="7889439" y="2411049"/>
            <a:ext cx="77699" cy="77699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45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34A91F-3A8B-E30A-04D6-56F067E3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2" y="157385"/>
            <a:ext cx="9900000" cy="553998"/>
          </a:xfrm>
        </p:spPr>
        <p:txBody>
          <a:bodyPr/>
          <a:lstStyle/>
          <a:p>
            <a:r>
              <a:rPr lang="fr-FR" sz="3600" dirty="0"/>
              <a:t>A few </a:t>
            </a:r>
            <a:r>
              <a:rPr lang="fr-FR" sz="3600" dirty="0" err="1"/>
              <a:t>examples</a:t>
            </a:r>
            <a:r>
              <a:rPr lang="fr-FR" sz="3600" dirty="0"/>
              <a:t> of actions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160D3C-D966-686D-B492-CB812ADE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French Blood Establishment  ●  Plasma donor journey, from conception to application ●  September 12th 2025</a:t>
            </a: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F46D33-020C-46B7-A0BB-5E9D3DCB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6</a:t>
            </a:fld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B1A3D67-8F82-4302-A872-F8DF806B5062}"/>
              </a:ext>
            </a:extLst>
          </p:cNvPr>
          <p:cNvSpPr/>
          <p:nvPr/>
        </p:nvSpPr>
        <p:spPr>
          <a:xfrm>
            <a:off x="557213" y="971550"/>
            <a:ext cx="5329237" cy="24574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Full </a:t>
            </a:r>
            <a:r>
              <a:rPr lang="fr-FR" sz="2400" b="1" dirty="0" err="1">
                <a:solidFill>
                  <a:schemeClr val="tx2"/>
                </a:solidFill>
              </a:rPr>
              <a:t>day</a:t>
            </a:r>
            <a:r>
              <a:rPr lang="fr-FR" sz="2400" b="1" dirty="0">
                <a:solidFill>
                  <a:schemeClr val="tx2"/>
                </a:solidFill>
              </a:rPr>
              <a:t> training course </a:t>
            </a:r>
            <a:r>
              <a:rPr lang="fr-FR" sz="2400" b="1" dirty="0" err="1">
                <a:solidFill>
                  <a:schemeClr val="tx2"/>
                </a:solidFill>
              </a:rPr>
              <a:t>dedicated</a:t>
            </a:r>
            <a:r>
              <a:rPr lang="fr-FR" sz="2400" b="1" dirty="0">
                <a:solidFill>
                  <a:schemeClr val="tx2"/>
                </a:solidFill>
              </a:rPr>
              <a:t> to plasma for 2,500 plasma collection staff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70D592A1-BD42-45A5-81E1-1D7595605A60}"/>
              </a:ext>
            </a:extLst>
          </p:cNvPr>
          <p:cNvSpPr/>
          <p:nvPr/>
        </p:nvSpPr>
        <p:spPr>
          <a:xfrm>
            <a:off x="6096000" y="971550"/>
            <a:ext cx="5329237" cy="24574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2"/>
                </a:solidFill>
              </a:rPr>
              <a:t>Implementation</a:t>
            </a:r>
            <a:r>
              <a:rPr lang="fr-FR" sz="2400" b="1" dirty="0">
                <a:solidFill>
                  <a:schemeClr val="tx2"/>
                </a:solidFill>
              </a:rPr>
              <a:t> of a « Voice of </a:t>
            </a:r>
            <a:r>
              <a:rPr lang="fr-FR" sz="2400" b="1" dirty="0" err="1">
                <a:solidFill>
                  <a:schemeClr val="tx2"/>
                </a:solidFill>
              </a:rPr>
              <a:t>donors</a:t>
            </a:r>
            <a:r>
              <a:rPr lang="fr-FR" sz="2400" b="1" dirty="0">
                <a:solidFill>
                  <a:schemeClr val="tx2"/>
                </a:solidFill>
              </a:rPr>
              <a:t> » system to </a:t>
            </a:r>
            <a:r>
              <a:rPr lang="fr-FR" sz="2400" b="1" dirty="0" err="1">
                <a:solidFill>
                  <a:schemeClr val="tx2"/>
                </a:solidFill>
              </a:rPr>
              <a:t>measure</a:t>
            </a:r>
            <a:r>
              <a:rPr lang="fr-FR" sz="2400" b="1" dirty="0">
                <a:solidFill>
                  <a:schemeClr val="tx2"/>
                </a:solidFill>
              </a:rPr>
              <a:t> and </a:t>
            </a:r>
            <a:r>
              <a:rPr lang="fr-FR" sz="2400" b="1" dirty="0" err="1">
                <a:solidFill>
                  <a:schemeClr val="tx2"/>
                </a:solidFill>
              </a:rPr>
              <a:t>better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b="1" dirty="0" err="1">
                <a:solidFill>
                  <a:schemeClr val="tx2"/>
                </a:solidFill>
              </a:rPr>
              <a:t>understand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b="1" dirty="0" err="1">
                <a:solidFill>
                  <a:schemeClr val="tx2"/>
                </a:solidFill>
              </a:rPr>
              <a:t>their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b="1" dirty="0" err="1">
                <a:solidFill>
                  <a:schemeClr val="tx2"/>
                </a:solidFill>
              </a:rPr>
              <a:t>experience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EC331C9-432B-4B90-84AC-51C9BD091739}"/>
              </a:ext>
            </a:extLst>
          </p:cNvPr>
          <p:cNvSpPr/>
          <p:nvPr/>
        </p:nvSpPr>
        <p:spPr>
          <a:xfrm>
            <a:off x="557213" y="3689167"/>
            <a:ext cx="5329237" cy="24574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Dashboard of the Plasma </a:t>
            </a:r>
            <a:r>
              <a:rPr lang="fr-FR" sz="2400" b="1" dirty="0" err="1">
                <a:solidFill>
                  <a:schemeClr val="tx2"/>
                </a:solidFill>
              </a:rPr>
              <a:t>journey</a:t>
            </a:r>
            <a:r>
              <a:rPr lang="fr-FR" sz="2400" b="1" dirty="0">
                <a:solidFill>
                  <a:schemeClr val="tx2"/>
                </a:solidFill>
              </a:rPr>
              <a:t> to monitor and manage </a:t>
            </a:r>
            <a:r>
              <a:rPr lang="fr-FR" sz="2400" b="1" dirty="0" err="1">
                <a:solidFill>
                  <a:schemeClr val="tx2"/>
                </a:solidFill>
              </a:rPr>
              <a:t>our</a:t>
            </a:r>
            <a:r>
              <a:rPr lang="fr-FR" sz="2400" b="1" dirty="0">
                <a:solidFill>
                  <a:schemeClr val="tx2"/>
                </a:solidFill>
              </a:rPr>
              <a:t> marketing </a:t>
            </a:r>
            <a:r>
              <a:rPr lang="fr-FR" sz="2400" b="1" dirty="0" err="1">
                <a:solidFill>
                  <a:schemeClr val="tx2"/>
                </a:solidFill>
              </a:rPr>
              <a:t>activity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2EDCF3D-D211-42E1-A7DA-3CBE81F199B6}"/>
              </a:ext>
            </a:extLst>
          </p:cNvPr>
          <p:cNvSpPr/>
          <p:nvPr/>
        </p:nvSpPr>
        <p:spPr>
          <a:xfrm>
            <a:off x="6096000" y="3689167"/>
            <a:ext cx="5329237" cy="24574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>
                <a:solidFill>
                  <a:schemeClr val="tx2"/>
                </a:solidFill>
              </a:rPr>
              <a:t>(on </a:t>
            </a:r>
            <a:r>
              <a:rPr lang="fr-FR" sz="2000" b="1" i="1" dirty="0" err="1">
                <a:solidFill>
                  <a:schemeClr val="tx2"/>
                </a:solidFill>
              </a:rPr>
              <a:t>going</a:t>
            </a:r>
            <a:r>
              <a:rPr lang="fr-FR" sz="2000" b="1" i="1" dirty="0">
                <a:solidFill>
                  <a:schemeClr val="tx2"/>
                </a:solidFill>
              </a:rPr>
              <a:t>) </a:t>
            </a:r>
            <a:br>
              <a:rPr lang="fr-FR" sz="2000" b="1" i="1" dirty="0">
                <a:solidFill>
                  <a:schemeClr val="tx2"/>
                </a:solidFill>
              </a:rPr>
            </a:br>
            <a:r>
              <a:rPr lang="fr-FR" sz="2400" b="1" dirty="0">
                <a:solidFill>
                  <a:schemeClr val="tx2"/>
                </a:solidFill>
              </a:rPr>
              <a:t>Identification of </a:t>
            </a:r>
            <a:r>
              <a:rPr lang="fr-FR" sz="2400" b="1" dirty="0" err="1">
                <a:solidFill>
                  <a:schemeClr val="tx2"/>
                </a:solidFill>
              </a:rPr>
              <a:t>Donor</a:t>
            </a:r>
            <a:r>
              <a:rPr lang="fr-FR" sz="2400" b="1" dirty="0">
                <a:solidFill>
                  <a:schemeClr val="tx2"/>
                </a:solidFill>
              </a:rPr>
              <a:t> and non </a:t>
            </a:r>
            <a:r>
              <a:rPr lang="fr-FR" sz="2400" b="1" dirty="0" err="1">
                <a:solidFill>
                  <a:schemeClr val="tx2"/>
                </a:solidFill>
              </a:rPr>
              <a:t>donor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b="1" dirty="0" err="1">
                <a:solidFill>
                  <a:schemeClr val="tx2"/>
                </a:solidFill>
              </a:rPr>
              <a:t>personas</a:t>
            </a:r>
            <a:r>
              <a:rPr lang="fr-FR" sz="2400" b="1" dirty="0">
                <a:solidFill>
                  <a:schemeClr val="tx2"/>
                </a:solidFill>
              </a:rPr>
              <a:t> to </a:t>
            </a:r>
            <a:r>
              <a:rPr lang="fr-FR" sz="2400" b="1" dirty="0" err="1">
                <a:solidFill>
                  <a:schemeClr val="tx2"/>
                </a:solidFill>
              </a:rPr>
              <a:t>refine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b="1" dirty="0" err="1">
                <a:solidFill>
                  <a:schemeClr val="tx2"/>
                </a:solidFill>
              </a:rPr>
              <a:t>our</a:t>
            </a:r>
            <a:r>
              <a:rPr lang="fr-FR" sz="2400" b="1" dirty="0">
                <a:solidFill>
                  <a:schemeClr val="tx2"/>
                </a:solidFill>
              </a:rPr>
              <a:t> actions </a:t>
            </a:r>
            <a:r>
              <a:rPr lang="fr-FR" sz="2400" b="1" dirty="0" err="1">
                <a:solidFill>
                  <a:schemeClr val="tx2"/>
                </a:solidFill>
              </a:rPr>
              <a:t>depending</a:t>
            </a:r>
            <a:r>
              <a:rPr lang="fr-FR" sz="2400" b="1" dirty="0">
                <a:solidFill>
                  <a:schemeClr val="tx2"/>
                </a:solidFill>
              </a:rPr>
              <a:t> on </a:t>
            </a:r>
            <a:r>
              <a:rPr lang="fr-FR" sz="2400" b="1">
                <a:solidFill>
                  <a:schemeClr val="tx2"/>
                </a:solidFill>
              </a:rPr>
              <a:t>the profil </a:t>
            </a:r>
            <a:r>
              <a:rPr lang="fr-FR" sz="2400" b="1" dirty="0">
                <a:solidFill>
                  <a:schemeClr val="tx2"/>
                </a:solidFill>
              </a:rPr>
              <a:t>and habits</a:t>
            </a:r>
          </a:p>
        </p:txBody>
      </p:sp>
    </p:spTree>
    <p:extLst>
      <p:ext uri="{BB962C8B-B14F-4D97-AF65-F5344CB8AC3E}">
        <p14:creationId xmlns:p14="http://schemas.microsoft.com/office/powerpoint/2010/main" val="107232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9035BA-BC8B-4C13-9EDF-ABBFCA02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581" y="3065638"/>
            <a:ext cx="6660000" cy="1908215"/>
          </a:xfrm>
        </p:spPr>
        <p:txBody>
          <a:bodyPr/>
          <a:lstStyle/>
          <a:p>
            <a:r>
              <a:rPr lang="fr-FR" dirty="0"/>
              <a:t>Merci !</a:t>
            </a:r>
            <a:br>
              <a:rPr lang="fr-FR" dirty="0"/>
            </a:br>
            <a:br>
              <a:rPr lang="fr-FR" dirty="0"/>
            </a:br>
            <a:r>
              <a:rPr lang="fr-FR" sz="1600" cap="none" dirty="0"/>
              <a:t>michele.barth@efs.sante.fr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44043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heme/theme1.xml><?xml version="1.0" encoding="utf-8"?>
<a:theme xmlns:a="http://schemas.openxmlformats.org/drawingml/2006/main" name="EFS Light">
  <a:themeElements>
    <a:clrScheme name="EFS_Couleurs">
      <a:dk1>
        <a:sysClr val="windowText" lastClr="000000"/>
      </a:dk1>
      <a:lt1>
        <a:sysClr val="window" lastClr="FFFFFF"/>
      </a:lt1>
      <a:dk2>
        <a:srgbClr val="002F6C"/>
      </a:dk2>
      <a:lt2>
        <a:srgbClr val="ECECED"/>
      </a:lt2>
      <a:accent1>
        <a:srgbClr val="E30015"/>
      </a:accent1>
      <a:accent2>
        <a:srgbClr val="002F6C"/>
      </a:accent2>
      <a:accent3>
        <a:srgbClr val="49BDCF"/>
      </a:accent3>
      <a:accent4>
        <a:srgbClr val="C9934F"/>
      </a:accent4>
      <a:accent5>
        <a:srgbClr val="EAAB00"/>
      </a:accent5>
      <a:accent6>
        <a:srgbClr val="484847"/>
      </a:accent6>
      <a:hlink>
        <a:srgbClr val="E30015"/>
      </a:hlink>
      <a:folHlink>
        <a:srgbClr val="E300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FS Présentation Modèle 16x9 v1a.potx" id="{C3215221-4EC5-472C-BB65-0DF0EE2B089E}" vid="{FA7AAC59-620A-4D02-9A1E-63A7EA10CEF5}"/>
    </a:ext>
  </a:extLst>
</a:theme>
</file>

<file path=ppt/theme/theme2.xml><?xml version="1.0" encoding="utf-8"?>
<a:theme xmlns:a="http://schemas.openxmlformats.org/drawingml/2006/main" name="1_EFS Light">
  <a:themeElements>
    <a:clrScheme name="EFS_Couleurs">
      <a:dk1>
        <a:sysClr val="windowText" lastClr="000000"/>
      </a:dk1>
      <a:lt1>
        <a:sysClr val="window" lastClr="FFFFFF"/>
      </a:lt1>
      <a:dk2>
        <a:srgbClr val="002F6C"/>
      </a:dk2>
      <a:lt2>
        <a:srgbClr val="ECECED"/>
      </a:lt2>
      <a:accent1>
        <a:srgbClr val="E30015"/>
      </a:accent1>
      <a:accent2>
        <a:srgbClr val="002F6C"/>
      </a:accent2>
      <a:accent3>
        <a:srgbClr val="49BDCF"/>
      </a:accent3>
      <a:accent4>
        <a:srgbClr val="C9934F"/>
      </a:accent4>
      <a:accent5>
        <a:srgbClr val="EAAB00"/>
      </a:accent5>
      <a:accent6>
        <a:srgbClr val="484847"/>
      </a:accent6>
      <a:hlink>
        <a:srgbClr val="E30015"/>
      </a:hlink>
      <a:folHlink>
        <a:srgbClr val="E300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FS Présentation Modèle 16x9 v1a.potx" id="{C3215221-4EC5-472C-BB65-0DF0EE2B089E}" vid="{FA7AAC59-620A-4D02-9A1E-63A7EA10CEF5}"/>
    </a:ext>
  </a:extLst>
</a:theme>
</file>

<file path=ppt/theme/theme3.xml><?xml version="1.0" encoding="utf-8"?>
<a:theme xmlns:a="http://schemas.openxmlformats.org/drawingml/2006/main" name="2_EFS Light">
  <a:themeElements>
    <a:clrScheme name="EFS_Couleurs">
      <a:dk1>
        <a:sysClr val="windowText" lastClr="000000"/>
      </a:dk1>
      <a:lt1>
        <a:sysClr val="window" lastClr="FFFFFF"/>
      </a:lt1>
      <a:dk2>
        <a:srgbClr val="002F6C"/>
      </a:dk2>
      <a:lt2>
        <a:srgbClr val="ECECED"/>
      </a:lt2>
      <a:accent1>
        <a:srgbClr val="E30015"/>
      </a:accent1>
      <a:accent2>
        <a:srgbClr val="002F6C"/>
      </a:accent2>
      <a:accent3>
        <a:srgbClr val="49BDCF"/>
      </a:accent3>
      <a:accent4>
        <a:srgbClr val="C9934F"/>
      </a:accent4>
      <a:accent5>
        <a:srgbClr val="EAAB00"/>
      </a:accent5>
      <a:accent6>
        <a:srgbClr val="484847"/>
      </a:accent6>
      <a:hlink>
        <a:srgbClr val="E30015"/>
      </a:hlink>
      <a:folHlink>
        <a:srgbClr val="E300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FS Présentation Modèle 16x9 v1a.potx" id="{C3215221-4EC5-472C-BB65-0DF0EE2B089E}" vid="{FA7AAC59-620A-4D02-9A1E-63A7EA10CEF5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0cec58-3f9b-4ba4-8a21-a3ec4dd383b8" xsi:nil="true"/>
    <lcf76f155ced4ddcb4097134ff3c332f xmlns="226bb0d9-941c-4c72-8b58-eec0f92f91f9">
      <Terms xmlns="http://schemas.microsoft.com/office/infopath/2007/PartnerControls"/>
    </lcf76f155ced4ddcb4097134ff3c332f>
    <MediaLengthInSeconds xmlns="226bb0d9-941c-4c72-8b58-eec0f92f91f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9E7D0817F5448AEBCFEDF85947944" ma:contentTypeVersion="14" ma:contentTypeDescription="Een nieuw document maken." ma:contentTypeScope="" ma:versionID="ca1fff6abcce7fd0edbeffb66a73830c">
  <xsd:schema xmlns:xsd="http://www.w3.org/2001/XMLSchema" xmlns:xs="http://www.w3.org/2001/XMLSchema" xmlns:p="http://schemas.microsoft.com/office/2006/metadata/properties" xmlns:ns2="226bb0d9-941c-4c72-8b58-eec0f92f91f9" xmlns:ns3="390cec58-3f9b-4ba4-8a21-a3ec4dd383b8" targetNamespace="http://schemas.microsoft.com/office/2006/metadata/properties" ma:root="true" ma:fieldsID="62c6e46a416083380a54c833316e6934" ns2:_="" ns3:_="">
    <xsd:import namespace="226bb0d9-941c-4c72-8b58-eec0f92f91f9"/>
    <xsd:import namespace="390cec58-3f9b-4ba4-8a21-a3ec4dd383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bb0d9-941c-4c72-8b58-eec0f92f91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0f1cba57-224f-4b5e-856c-412f75d57d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cec58-3f9b-4ba4-8a21-a3ec4dd383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a9674ad-d5c1-440c-aae0-4061e05cf5d0}" ma:internalName="TaxCatchAll" ma:showField="CatchAllData" ma:web="390cec58-3f9b-4ba4-8a21-a3ec4dd383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BA973A-028A-4C9B-A8A6-621B2C9039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6CC83F-4A14-44A1-843B-7E4B3F52E6CE}">
  <ds:schemaRefs>
    <ds:schemaRef ds:uri="5fcd7d18-879c-4b41-bbd0-e6c43243d476"/>
    <ds:schemaRef ds:uri="85001b1d-12c0-4595-9d51-3da51e3920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5f1a4b4-89d4-407e-9747-d9c4452f2608"/>
    <ds:schemaRef ds:uri="6a8632b7-c5a4-4704-8390-e10898be26a1"/>
  </ds:schemaRefs>
</ds:datastoreItem>
</file>

<file path=customXml/itemProps3.xml><?xml version="1.0" encoding="utf-8"?>
<ds:datastoreItem xmlns:ds="http://schemas.openxmlformats.org/officeDocument/2006/customXml" ds:itemID="{09995FE7-2AA0-45E7-AEA6-CEC26E52E7FD}"/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408</Words>
  <Application>Microsoft Office PowerPoint</Application>
  <PresentationFormat>Grand écran</PresentationFormat>
  <Paragraphs>57</Paragraphs>
  <Slides>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Calibri</vt:lpstr>
      <vt:lpstr>Ink Free</vt:lpstr>
      <vt:lpstr>Symbol</vt:lpstr>
      <vt:lpstr>Tahoma</vt:lpstr>
      <vt:lpstr>Wingdings</vt:lpstr>
      <vt:lpstr>EFS Light</vt:lpstr>
      <vt:lpstr>1_EFS Light</vt:lpstr>
      <vt:lpstr>2_EFS Light</vt:lpstr>
      <vt:lpstr>plasma donor journey  from conception to application</vt:lpstr>
      <vt:lpstr>No conflict of interest to declare</vt:lpstr>
      <vt:lpstr>Context and objectives</vt:lpstr>
      <vt:lpstr>The approach</vt:lpstr>
      <vt:lpstr>« Plasma donor journey» </vt:lpstr>
      <vt:lpstr>A few examples of actions</vt:lpstr>
      <vt:lpstr>Merci !  michele.barth@efs.sante.fr</vt:lpstr>
    </vt:vector>
  </TitlesOfParts>
  <Company>Novencia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Revue de parcours  « Je donne mon plasma »</dc:title>
  <dc:creator>CLEMENT Héloïse</dc:creator>
  <cp:lastModifiedBy>Michele BARTH</cp:lastModifiedBy>
  <cp:revision>36</cp:revision>
  <cp:lastPrinted>2023-11-07T08:56:42Z</cp:lastPrinted>
  <dcterms:created xsi:type="dcterms:W3CDTF">2023-09-14T11:50:38Z</dcterms:created>
  <dcterms:modified xsi:type="dcterms:W3CDTF">2025-09-24T08:56:06Z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0x0101004619E7D0817F5448AEBCFEDF85947944</vt:lpwstr>
  </property>
  <property fmtid="{D5CDD505-2E9C-101B-9397-08002B2CF9AE}" pid="4" name="Order">
    <vt:lpwstr>13500.0000000000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