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Alan Sans" panose="020B0604020202020204" charset="0"/>
      <p:regular r:id="rId7"/>
      <p:bold r:id="rId8"/>
    </p:embeddedFont>
    <p:embeddedFont>
      <p:font typeface="Alan Sans ExtraBold" panose="020B0604020202020204" charset="0"/>
      <p:bold r:id="rId9"/>
    </p:embeddedFont>
    <p:embeddedFont>
      <p:font typeface="Inter SemiBold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37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d0ce550e1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d0ce550e1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d04c5f978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d04c5f978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d04c5f978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d04c5f978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title="pozadi_A4.png"/>
          <p:cNvPicPr preferRelativeResize="0"/>
          <p:nvPr/>
        </p:nvPicPr>
        <p:blipFill rotWithShape="1">
          <a:blip r:embed="rId2">
            <a:alphaModFix/>
          </a:blip>
          <a:srcRect t="39771" b="20458"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/>
        </p:nvSpPr>
        <p:spPr>
          <a:xfrm>
            <a:off x="1144050" y="1172300"/>
            <a:ext cx="6855900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643E"/>
              </a:solidFill>
              <a:latin typeface="Alan Sans ExtraBold"/>
              <a:ea typeface="Alan Sans ExtraBold"/>
              <a:cs typeface="Alan Sans ExtraBold"/>
              <a:sym typeface="Alan Sans ExtraBold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7493"/>
          <a:stretch/>
        </p:blipFill>
        <p:spPr>
          <a:xfrm>
            <a:off x="245500" y="199675"/>
            <a:ext cx="2401875" cy="8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11700" y="1360429"/>
            <a:ext cx="8520600" cy="21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3600"/>
              <a:buNone/>
              <a:defRPr sz="3600">
                <a:solidFill>
                  <a:srgbClr val="00643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 idx="2"/>
          </p:nvPr>
        </p:nvSpPr>
        <p:spPr>
          <a:xfrm>
            <a:off x="311700" y="37397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1800"/>
              <a:buFont typeface="Inter SemiBold"/>
              <a:buNone/>
              <a:defRPr sz="1800" b="0">
                <a:solidFill>
                  <a:srgbClr val="00643E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89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9" name="Google Shape;19;p3" title="pozadi_zapati_A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586362"/>
            <a:ext cx="9144000" cy="156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">
  <p:cSld name="TITLE_AND_BODY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289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2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4" name="Google Shape;24;p4" title="pozadi_zapati_A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586362"/>
            <a:ext cx="9144000" cy="156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>
            <a:spLocks noGrp="1"/>
          </p:cNvSpPr>
          <p:nvPr>
            <p:ph type="pic" idx="2"/>
          </p:nvPr>
        </p:nvSpPr>
        <p:spPr>
          <a:xfrm>
            <a:off x="5034600" y="1146350"/>
            <a:ext cx="3797700" cy="26382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>
            <a:spLocks noGrp="1"/>
          </p:cNvSpPr>
          <p:nvPr>
            <p:ph type="subTitle" idx="3"/>
          </p:nvPr>
        </p:nvSpPr>
        <p:spPr>
          <a:xfrm>
            <a:off x="5034625" y="3874438"/>
            <a:ext cx="37977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 i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title="pozadi_A4_sirka.png"/>
          <p:cNvPicPr preferRelativeResize="0"/>
          <p:nvPr/>
        </p:nvPicPr>
        <p:blipFill rotWithShape="1">
          <a:blip r:embed="rId2">
            <a:alphaModFix/>
          </a:blip>
          <a:srcRect l="2281" t="14496" r="2272" b="9568"/>
          <a:stretch/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4414975"/>
            <a:ext cx="9144000" cy="72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700" y="4652366"/>
            <a:ext cx="413050" cy="26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805" y="4674478"/>
            <a:ext cx="502125" cy="219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0577" y="4671717"/>
            <a:ext cx="413050" cy="23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14502" y="4672629"/>
            <a:ext cx="322400" cy="239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03142" y="4655382"/>
            <a:ext cx="461325" cy="256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83200" y="4665788"/>
            <a:ext cx="461325" cy="2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24863" y="4665786"/>
            <a:ext cx="633100" cy="2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 rotWithShape="1">
          <a:blip r:embed="rId10">
            <a:alphaModFix/>
          </a:blip>
          <a:srcRect t="34387" b="33593"/>
          <a:stretch/>
        </p:blipFill>
        <p:spPr>
          <a:xfrm>
            <a:off x="7250986" y="4719565"/>
            <a:ext cx="502125" cy="16049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1133704"/>
            <a:ext cx="8520600" cy="21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3600"/>
              <a:buNone/>
              <a:defRPr sz="3600">
                <a:solidFill>
                  <a:srgbClr val="00643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11">
            <a:alphaModFix/>
          </a:blip>
          <a:srcRect b="7493"/>
          <a:stretch/>
        </p:blipFill>
        <p:spPr>
          <a:xfrm>
            <a:off x="245500" y="199675"/>
            <a:ext cx="2401875" cy="8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>
            <a:spLocks noGrp="1"/>
          </p:cNvSpPr>
          <p:nvPr>
            <p:ph type="title" idx="2"/>
          </p:nvPr>
        </p:nvSpPr>
        <p:spPr>
          <a:xfrm>
            <a:off x="311700" y="30628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1800"/>
              <a:buFont typeface="Inter SemiBold"/>
              <a:buNone/>
              <a:defRPr sz="1800" b="0">
                <a:solidFill>
                  <a:srgbClr val="00643E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42" name="Google Shape;42;p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799875" y="4719575"/>
            <a:ext cx="413049" cy="18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592075" y="4690836"/>
            <a:ext cx="322399" cy="21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 rotWithShape="1">
          <a:blip r:embed="rId14">
            <a:alphaModFix/>
          </a:blip>
          <a:srcRect t="38230" b="38354"/>
          <a:stretch/>
        </p:blipFill>
        <p:spPr>
          <a:xfrm>
            <a:off x="6323973" y="4693035"/>
            <a:ext cx="1023440" cy="2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895882" y="4663942"/>
            <a:ext cx="322402" cy="33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104000" y="4715054"/>
            <a:ext cx="548700" cy="144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n Sans"/>
              <a:buNone/>
              <a:defRPr sz="2800" b="1">
                <a:solidFill>
                  <a:schemeClr val="dk1"/>
                </a:solidFill>
                <a:latin typeface="Alan Sans"/>
                <a:ea typeface="Alan Sans"/>
                <a:cs typeface="Alan Sans"/>
                <a:sym typeface="Ala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 SemiBold"/>
              <a:buChar char="●"/>
              <a:defRPr sz="18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○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■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●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○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■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●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○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■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311700" y="1360429"/>
            <a:ext cx="8520600" cy="21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Title of presentation</a:t>
            </a: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 idx="2"/>
          </p:nvPr>
        </p:nvSpPr>
        <p:spPr>
          <a:xfrm>
            <a:off x="311700" y="37397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Speakers name</a:t>
            </a:r>
            <a:br>
              <a:rPr lang="cs"/>
            </a:br>
            <a:r>
              <a:rPr lang="cs"/>
              <a:t>Organization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311700" y="289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311700" y="289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2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2"/>
          </p:nvPr>
        </p:nvSpPr>
        <p:spPr>
          <a:xfrm>
            <a:off x="5034600" y="1146350"/>
            <a:ext cx="3797700" cy="26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6" name="Google Shape;66;p8"/>
          <p:cNvSpPr txBox="1">
            <a:spLocks noGrp="1"/>
          </p:cNvSpPr>
          <p:nvPr>
            <p:ph type="subTitle" idx="3"/>
          </p:nvPr>
        </p:nvSpPr>
        <p:spPr>
          <a:xfrm>
            <a:off x="5034625" y="3874438"/>
            <a:ext cx="37977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311700" y="1133704"/>
            <a:ext cx="8520600" cy="21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title" idx="2"/>
          </p:nvPr>
        </p:nvSpPr>
        <p:spPr>
          <a:xfrm>
            <a:off x="311700" y="30628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Name</a:t>
            </a:r>
            <a:br>
              <a:rPr lang="cs"/>
            </a:br>
            <a:r>
              <a:rPr lang="cs"/>
              <a:t>Organization</a:t>
            </a:r>
            <a:br>
              <a:rPr lang="cs"/>
            </a:br>
            <a:r>
              <a:rPr lang="cs"/>
              <a:t>Email address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P_2026">
  <a:themeElements>
    <a:clrScheme name="Simple Light">
      <a:dk1>
        <a:srgbClr val="82BF6B"/>
      </a:dk1>
      <a:lt1>
        <a:srgbClr val="D9D7CE"/>
      </a:lt1>
      <a:dk2>
        <a:srgbClr val="00643E"/>
      </a:dk2>
      <a:lt2>
        <a:srgbClr val="D9D7CE"/>
      </a:lt2>
      <a:accent1>
        <a:srgbClr val="C3B0D6"/>
      </a:accent1>
      <a:accent2>
        <a:srgbClr val="7CC8C3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On-screen Show (16:9)</PresentationFormat>
  <Paragraphs>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Alan Sans</vt:lpstr>
      <vt:lpstr>Alan Sans ExtraBold</vt:lpstr>
      <vt:lpstr>Inter SemiBold</vt:lpstr>
      <vt:lpstr>ESP_2026</vt:lpstr>
      <vt:lpstr>Title of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Diane Ingabire | FSD</dc:creator>
  <cp:lastModifiedBy>Diane Ingabire | FSD</cp:lastModifiedBy>
  <cp:revision>1</cp:revision>
  <dcterms:modified xsi:type="dcterms:W3CDTF">2026-04-23T19:51:48Z</dcterms:modified>
</cp:coreProperties>
</file>